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drawings/drawing2.xml" ContentType="application/vnd.openxmlformats-officedocument.drawingml.chartshapes+xml"/>
  <Override PartName="/ppt/charts/chart4.xml" ContentType="application/vnd.openxmlformats-officedocument.drawingml.chart+xml"/>
  <Override PartName="/ppt/drawings/drawing3.xml" ContentType="application/vnd.openxmlformats-officedocument.drawingml.chartshapes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1" r:id="rId7"/>
    <p:sldId id="262" r:id="rId8"/>
    <p:sldId id="263" r:id="rId9"/>
    <p:sldId id="260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-119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/>
              <a:t>SMC 11T#3 - Reaction Cycle</a:t>
            </a:r>
          </a:p>
        </c:rich>
      </c:tx>
      <c:layout>
        <c:manualLayout>
          <c:xMode val="edge"/>
          <c:yMode val="edge"/>
          <c:x val="0.31646694638037381"/>
          <c:y val="2.0859760487244586E-2"/>
        </c:manualLayout>
      </c:layout>
      <c:overlay val="1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'SMC11T#3_1 (2)'!$D$1</c:f>
              <c:strCache>
                <c:ptCount val="1"/>
                <c:pt idx="0">
                  <c:v>Process Value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(2)'!$D$2:$D$12906</c:f>
              <c:numCache>
                <c:formatCode>General</c:formatCode>
                <c:ptCount val="12905"/>
                <c:pt idx="0">
                  <c:v>24</c:v>
                </c:pt>
                <c:pt idx="1">
                  <c:v>24</c:v>
                </c:pt>
                <c:pt idx="2">
                  <c:v>24</c:v>
                </c:pt>
                <c:pt idx="3">
                  <c:v>24</c:v>
                </c:pt>
                <c:pt idx="4">
                  <c:v>24</c:v>
                </c:pt>
                <c:pt idx="5">
                  <c:v>24</c:v>
                </c:pt>
                <c:pt idx="6">
                  <c:v>24</c:v>
                </c:pt>
                <c:pt idx="7">
                  <c:v>24</c:v>
                </c:pt>
                <c:pt idx="8">
                  <c:v>24</c:v>
                </c:pt>
                <c:pt idx="9">
                  <c:v>24</c:v>
                </c:pt>
                <c:pt idx="10">
                  <c:v>24</c:v>
                </c:pt>
                <c:pt idx="11">
                  <c:v>24</c:v>
                </c:pt>
                <c:pt idx="12">
                  <c:v>24</c:v>
                </c:pt>
                <c:pt idx="13">
                  <c:v>24</c:v>
                </c:pt>
                <c:pt idx="14">
                  <c:v>24</c:v>
                </c:pt>
                <c:pt idx="15">
                  <c:v>24</c:v>
                </c:pt>
                <c:pt idx="16">
                  <c:v>24</c:v>
                </c:pt>
                <c:pt idx="17">
                  <c:v>24</c:v>
                </c:pt>
                <c:pt idx="18">
                  <c:v>24</c:v>
                </c:pt>
                <c:pt idx="19">
                  <c:v>24</c:v>
                </c:pt>
                <c:pt idx="20">
                  <c:v>24</c:v>
                </c:pt>
                <c:pt idx="21">
                  <c:v>24</c:v>
                </c:pt>
                <c:pt idx="22">
                  <c:v>24</c:v>
                </c:pt>
                <c:pt idx="23">
                  <c:v>24</c:v>
                </c:pt>
                <c:pt idx="24">
                  <c:v>24</c:v>
                </c:pt>
                <c:pt idx="25">
                  <c:v>24</c:v>
                </c:pt>
                <c:pt idx="26">
                  <c:v>24</c:v>
                </c:pt>
                <c:pt idx="27">
                  <c:v>24</c:v>
                </c:pt>
                <c:pt idx="28">
                  <c:v>24</c:v>
                </c:pt>
                <c:pt idx="29">
                  <c:v>24</c:v>
                </c:pt>
                <c:pt idx="30">
                  <c:v>24</c:v>
                </c:pt>
                <c:pt idx="31">
                  <c:v>24</c:v>
                </c:pt>
                <c:pt idx="32">
                  <c:v>24</c:v>
                </c:pt>
                <c:pt idx="33">
                  <c:v>24</c:v>
                </c:pt>
                <c:pt idx="34">
                  <c:v>24</c:v>
                </c:pt>
                <c:pt idx="35">
                  <c:v>24</c:v>
                </c:pt>
                <c:pt idx="36">
                  <c:v>24</c:v>
                </c:pt>
                <c:pt idx="37">
                  <c:v>24</c:v>
                </c:pt>
                <c:pt idx="38">
                  <c:v>24</c:v>
                </c:pt>
                <c:pt idx="39">
                  <c:v>24</c:v>
                </c:pt>
                <c:pt idx="40">
                  <c:v>24</c:v>
                </c:pt>
                <c:pt idx="41">
                  <c:v>24</c:v>
                </c:pt>
                <c:pt idx="42">
                  <c:v>24</c:v>
                </c:pt>
                <c:pt idx="43">
                  <c:v>24</c:v>
                </c:pt>
                <c:pt idx="44">
                  <c:v>24</c:v>
                </c:pt>
                <c:pt idx="45">
                  <c:v>24</c:v>
                </c:pt>
                <c:pt idx="46">
                  <c:v>24</c:v>
                </c:pt>
                <c:pt idx="47">
                  <c:v>24</c:v>
                </c:pt>
                <c:pt idx="48">
                  <c:v>24</c:v>
                </c:pt>
                <c:pt idx="49">
                  <c:v>24</c:v>
                </c:pt>
                <c:pt idx="50">
                  <c:v>24</c:v>
                </c:pt>
                <c:pt idx="51">
                  <c:v>24</c:v>
                </c:pt>
                <c:pt idx="52">
                  <c:v>24</c:v>
                </c:pt>
                <c:pt idx="53">
                  <c:v>24</c:v>
                </c:pt>
                <c:pt idx="54">
                  <c:v>24</c:v>
                </c:pt>
                <c:pt idx="55">
                  <c:v>24</c:v>
                </c:pt>
                <c:pt idx="56">
                  <c:v>24</c:v>
                </c:pt>
                <c:pt idx="57">
                  <c:v>24</c:v>
                </c:pt>
                <c:pt idx="58">
                  <c:v>24</c:v>
                </c:pt>
                <c:pt idx="59">
                  <c:v>24</c:v>
                </c:pt>
                <c:pt idx="60">
                  <c:v>24</c:v>
                </c:pt>
                <c:pt idx="61">
                  <c:v>24</c:v>
                </c:pt>
                <c:pt idx="62">
                  <c:v>24</c:v>
                </c:pt>
                <c:pt idx="63">
                  <c:v>24</c:v>
                </c:pt>
                <c:pt idx="64">
                  <c:v>24</c:v>
                </c:pt>
                <c:pt idx="65">
                  <c:v>24</c:v>
                </c:pt>
                <c:pt idx="66">
                  <c:v>24</c:v>
                </c:pt>
                <c:pt idx="67">
                  <c:v>24</c:v>
                </c:pt>
                <c:pt idx="68">
                  <c:v>24</c:v>
                </c:pt>
                <c:pt idx="69">
                  <c:v>24</c:v>
                </c:pt>
                <c:pt idx="70">
                  <c:v>24</c:v>
                </c:pt>
                <c:pt idx="71">
                  <c:v>24</c:v>
                </c:pt>
                <c:pt idx="72">
                  <c:v>24</c:v>
                </c:pt>
                <c:pt idx="73">
                  <c:v>24</c:v>
                </c:pt>
                <c:pt idx="74">
                  <c:v>24</c:v>
                </c:pt>
                <c:pt idx="75">
                  <c:v>24</c:v>
                </c:pt>
                <c:pt idx="76">
                  <c:v>24</c:v>
                </c:pt>
                <c:pt idx="77">
                  <c:v>24</c:v>
                </c:pt>
                <c:pt idx="78">
                  <c:v>24</c:v>
                </c:pt>
                <c:pt idx="79">
                  <c:v>24</c:v>
                </c:pt>
                <c:pt idx="80">
                  <c:v>24</c:v>
                </c:pt>
                <c:pt idx="81">
                  <c:v>24</c:v>
                </c:pt>
                <c:pt idx="82">
                  <c:v>24</c:v>
                </c:pt>
                <c:pt idx="83">
                  <c:v>24</c:v>
                </c:pt>
                <c:pt idx="84">
                  <c:v>24</c:v>
                </c:pt>
                <c:pt idx="85">
                  <c:v>24</c:v>
                </c:pt>
                <c:pt idx="86">
                  <c:v>24</c:v>
                </c:pt>
                <c:pt idx="87">
                  <c:v>24</c:v>
                </c:pt>
                <c:pt idx="88">
                  <c:v>24</c:v>
                </c:pt>
                <c:pt idx="89">
                  <c:v>24</c:v>
                </c:pt>
                <c:pt idx="90">
                  <c:v>24</c:v>
                </c:pt>
                <c:pt idx="91">
                  <c:v>24</c:v>
                </c:pt>
                <c:pt idx="92">
                  <c:v>24</c:v>
                </c:pt>
                <c:pt idx="93">
                  <c:v>24</c:v>
                </c:pt>
                <c:pt idx="94">
                  <c:v>24</c:v>
                </c:pt>
                <c:pt idx="95">
                  <c:v>24</c:v>
                </c:pt>
                <c:pt idx="96">
                  <c:v>24</c:v>
                </c:pt>
                <c:pt idx="97">
                  <c:v>24</c:v>
                </c:pt>
                <c:pt idx="98">
                  <c:v>24</c:v>
                </c:pt>
                <c:pt idx="99">
                  <c:v>24</c:v>
                </c:pt>
                <c:pt idx="100">
                  <c:v>24</c:v>
                </c:pt>
                <c:pt idx="101">
                  <c:v>24</c:v>
                </c:pt>
                <c:pt idx="102">
                  <c:v>24</c:v>
                </c:pt>
                <c:pt idx="103">
                  <c:v>24</c:v>
                </c:pt>
                <c:pt idx="104">
                  <c:v>24</c:v>
                </c:pt>
                <c:pt idx="105">
                  <c:v>24</c:v>
                </c:pt>
                <c:pt idx="106">
                  <c:v>24</c:v>
                </c:pt>
                <c:pt idx="107">
                  <c:v>24</c:v>
                </c:pt>
                <c:pt idx="108">
                  <c:v>24</c:v>
                </c:pt>
                <c:pt idx="109">
                  <c:v>24</c:v>
                </c:pt>
                <c:pt idx="110">
                  <c:v>24</c:v>
                </c:pt>
                <c:pt idx="111">
                  <c:v>24</c:v>
                </c:pt>
                <c:pt idx="112">
                  <c:v>24</c:v>
                </c:pt>
                <c:pt idx="113">
                  <c:v>24</c:v>
                </c:pt>
                <c:pt idx="114">
                  <c:v>24</c:v>
                </c:pt>
                <c:pt idx="115">
                  <c:v>24</c:v>
                </c:pt>
                <c:pt idx="116">
                  <c:v>24</c:v>
                </c:pt>
                <c:pt idx="117">
                  <c:v>24</c:v>
                </c:pt>
                <c:pt idx="118">
                  <c:v>24</c:v>
                </c:pt>
                <c:pt idx="119">
                  <c:v>24</c:v>
                </c:pt>
                <c:pt idx="120">
                  <c:v>24</c:v>
                </c:pt>
                <c:pt idx="121">
                  <c:v>24</c:v>
                </c:pt>
                <c:pt idx="122">
                  <c:v>24</c:v>
                </c:pt>
                <c:pt idx="123">
                  <c:v>24</c:v>
                </c:pt>
                <c:pt idx="124">
                  <c:v>24</c:v>
                </c:pt>
                <c:pt idx="125">
                  <c:v>24</c:v>
                </c:pt>
                <c:pt idx="126">
                  <c:v>24</c:v>
                </c:pt>
                <c:pt idx="127">
                  <c:v>24</c:v>
                </c:pt>
                <c:pt idx="128">
                  <c:v>24</c:v>
                </c:pt>
                <c:pt idx="129">
                  <c:v>24</c:v>
                </c:pt>
                <c:pt idx="130">
                  <c:v>24</c:v>
                </c:pt>
                <c:pt idx="131">
                  <c:v>24</c:v>
                </c:pt>
                <c:pt idx="132">
                  <c:v>24</c:v>
                </c:pt>
                <c:pt idx="133">
                  <c:v>24</c:v>
                </c:pt>
                <c:pt idx="134">
                  <c:v>24</c:v>
                </c:pt>
                <c:pt idx="135">
                  <c:v>24</c:v>
                </c:pt>
                <c:pt idx="136">
                  <c:v>24</c:v>
                </c:pt>
                <c:pt idx="137">
                  <c:v>24</c:v>
                </c:pt>
                <c:pt idx="138">
                  <c:v>24</c:v>
                </c:pt>
                <c:pt idx="139">
                  <c:v>24</c:v>
                </c:pt>
                <c:pt idx="140">
                  <c:v>24</c:v>
                </c:pt>
                <c:pt idx="141">
                  <c:v>24</c:v>
                </c:pt>
                <c:pt idx="142">
                  <c:v>24</c:v>
                </c:pt>
                <c:pt idx="143">
                  <c:v>24</c:v>
                </c:pt>
                <c:pt idx="144">
                  <c:v>24</c:v>
                </c:pt>
                <c:pt idx="145">
                  <c:v>24</c:v>
                </c:pt>
                <c:pt idx="146">
                  <c:v>24</c:v>
                </c:pt>
                <c:pt idx="147">
                  <c:v>24</c:v>
                </c:pt>
                <c:pt idx="148">
                  <c:v>24</c:v>
                </c:pt>
                <c:pt idx="149">
                  <c:v>24</c:v>
                </c:pt>
                <c:pt idx="150">
                  <c:v>24</c:v>
                </c:pt>
                <c:pt idx="151">
                  <c:v>24</c:v>
                </c:pt>
                <c:pt idx="152">
                  <c:v>24</c:v>
                </c:pt>
                <c:pt idx="153">
                  <c:v>24</c:v>
                </c:pt>
                <c:pt idx="154">
                  <c:v>24</c:v>
                </c:pt>
                <c:pt idx="155">
                  <c:v>24</c:v>
                </c:pt>
                <c:pt idx="156">
                  <c:v>24</c:v>
                </c:pt>
                <c:pt idx="157">
                  <c:v>24</c:v>
                </c:pt>
                <c:pt idx="158">
                  <c:v>24</c:v>
                </c:pt>
                <c:pt idx="159">
                  <c:v>24</c:v>
                </c:pt>
                <c:pt idx="160">
                  <c:v>24</c:v>
                </c:pt>
                <c:pt idx="161">
                  <c:v>24</c:v>
                </c:pt>
                <c:pt idx="162">
                  <c:v>24</c:v>
                </c:pt>
                <c:pt idx="163">
                  <c:v>24</c:v>
                </c:pt>
                <c:pt idx="164">
                  <c:v>24</c:v>
                </c:pt>
                <c:pt idx="165">
                  <c:v>24</c:v>
                </c:pt>
                <c:pt idx="166">
                  <c:v>24</c:v>
                </c:pt>
                <c:pt idx="167">
                  <c:v>24</c:v>
                </c:pt>
                <c:pt idx="168">
                  <c:v>24</c:v>
                </c:pt>
                <c:pt idx="169">
                  <c:v>24</c:v>
                </c:pt>
                <c:pt idx="170">
                  <c:v>24</c:v>
                </c:pt>
                <c:pt idx="171">
                  <c:v>24</c:v>
                </c:pt>
                <c:pt idx="172">
                  <c:v>24</c:v>
                </c:pt>
                <c:pt idx="173">
                  <c:v>24</c:v>
                </c:pt>
                <c:pt idx="174">
                  <c:v>24</c:v>
                </c:pt>
                <c:pt idx="175">
                  <c:v>24</c:v>
                </c:pt>
                <c:pt idx="176">
                  <c:v>24</c:v>
                </c:pt>
                <c:pt idx="177">
                  <c:v>24</c:v>
                </c:pt>
                <c:pt idx="178">
                  <c:v>24</c:v>
                </c:pt>
                <c:pt idx="179">
                  <c:v>24</c:v>
                </c:pt>
                <c:pt idx="180">
                  <c:v>24</c:v>
                </c:pt>
                <c:pt idx="181">
                  <c:v>24</c:v>
                </c:pt>
                <c:pt idx="182">
                  <c:v>24</c:v>
                </c:pt>
                <c:pt idx="183">
                  <c:v>24</c:v>
                </c:pt>
                <c:pt idx="184">
                  <c:v>24</c:v>
                </c:pt>
                <c:pt idx="185">
                  <c:v>24</c:v>
                </c:pt>
                <c:pt idx="186">
                  <c:v>24</c:v>
                </c:pt>
                <c:pt idx="187">
                  <c:v>24</c:v>
                </c:pt>
                <c:pt idx="188">
                  <c:v>24</c:v>
                </c:pt>
                <c:pt idx="189">
                  <c:v>24</c:v>
                </c:pt>
                <c:pt idx="190">
                  <c:v>24</c:v>
                </c:pt>
                <c:pt idx="191">
                  <c:v>24</c:v>
                </c:pt>
                <c:pt idx="192">
                  <c:v>24</c:v>
                </c:pt>
                <c:pt idx="193">
                  <c:v>24</c:v>
                </c:pt>
                <c:pt idx="194">
                  <c:v>24</c:v>
                </c:pt>
                <c:pt idx="195">
                  <c:v>24</c:v>
                </c:pt>
                <c:pt idx="196">
                  <c:v>24</c:v>
                </c:pt>
                <c:pt idx="197">
                  <c:v>24</c:v>
                </c:pt>
                <c:pt idx="198">
                  <c:v>24</c:v>
                </c:pt>
                <c:pt idx="199">
                  <c:v>24</c:v>
                </c:pt>
                <c:pt idx="200">
                  <c:v>24</c:v>
                </c:pt>
                <c:pt idx="201">
                  <c:v>24</c:v>
                </c:pt>
                <c:pt idx="202">
                  <c:v>24</c:v>
                </c:pt>
                <c:pt idx="203">
                  <c:v>24</c:v>
                </c:pt>
                <c:pt idx="204">
                  <c:v>24</c:v>
                </c:pt>
                <c:pt idx="205">
                  <c:v>24</c:v>
                </c:pt>
                <c:pt idx="206">
                  <c:v>24</c:v>
                </c:pt>
                <c:pt idx="207">
                  <c:v>24</c:v>
                </c:pt>
                <c:pt idx="208">
                  <c:v>24</c:v>
                </c:pt>
                <c:pt idx="209">
                  <c:v>24</c:v>
                </c:pt>
                <c:pt idx="210">
                  <c:v>24</c:v>
                </c:pt>
                <c:pt idx="211">
                  <c:v>24</c:v>
                </c:pt>
                <c:pt idx="212">
                  <c:v>24</c:v>
                </c:pt>
                <c:pt idx="213">
                  <c:v>24</c:v>
                </c:pt>
                <c:pt idx="214">
                  <c:v>24</c:v>
                </c:pt>
                <c:pt idx="215">
                  <c:v>24</c:v>
                </c:pt>
                <c:pt idx="216">
                  <c:v>24</c:v>
                </c:pt>
                <c:pt idx="217">
                  <c:v>24</c:v>
                </c:pt>
                <c:pt idx="218">
                  <c:v>24</c:v>
                </c:pt>
                <c:pt idx="219">
                  <c:v>24</c:v>
                </c:pt>
                <c:pt idx="220">
                  <c:v>24</c:v>
                </c:pt>
                <c:pt idx="221">
                  <c:v>24</c:v>
                </c:pt>
                <c:pt idx="222">
                  <c:v>24</c:v>
                </c:pt>
                <c:pt idx="223">
                  <c:v>24</c:v>
                </c:pt>
                <c:pt idx="224">
                  <c:v>24</c:v>
                </c:pt>
                <c:pt idx="225">
                  <c:v>24</c:v>
                </c:pt>
                <c:pt idx="226">
                  <c:v>24</c:v>
                </c:pt>
                <c:pt idx="227">
                  <c:v>24</c:v>
                </c:pt>
                <c:pt idx="228">
                  <c:v>24</c:v>
                </c:pt>
                <c:pt idx="229">
                  <c:v>24</c:v>
                </c:pt>
                <c:pt idx="230">
                  <c:v>24</c:v>
                </c:pt>
                <c:pt idx="231">
                  <c:v>24</c:v>
                </c:pt>
                <c:pt idx="232">
                  <c:v>24</c:v>
                </c:pt>
                <c:pt idx="233">
                  <c:v>24</c:v>
                </c:pt>
                <c:pt idx="234">
                  <c:v>24</c:v>
                </c:pt>
                <c:pt idx="235">
                  <c:v>24</c:v>
                </c:pt>
                <c:pt idx="236">
                  <c:v>24</c:v>
                </c:pt>
                <c:pt idx="237">
                  <c:v>24</c:v>
                </c:pt>
                <c:pt idx="238">
                  <c:v>24</c:v>
                </c:pt>
                <c:pt idx="239">
                  <c:v>24</c:v>
                </c:pt>
                <c:pt idx="240">
                  <c:v>24</c:v>
                </c:pt>
                <c:pt idx="241">
                  <c:v>24</c:v>
                </c:pt>
                <c:pt idx="242">
                  <c:v>24</c:v>
                </c:pt>
                <c:pt idx="243">
                  <c:v>24</c:v>
                </c:pt>
                <c:pt idx="244">
                  <c:v>24</c:v>
                </c:pt>
                <c:pt idx="245">
                  <c:v>24</c:v>
                </c:pt>
                <c:pt idx="246">
                  <c:v>24</c:v>
                </c:pt>
                <c:pt idx="247">
                  <c:v>24</c:v>
                </c:pt>
                <c:pt idx="248">
                  <c:v>24</c:v>
                </c:pt>
                <c:pt idx="249">
                  <c:v>24</c:v>
                </c:pt>
                <c:pt idx="250">
                  <c:v>24</c:v>
                </c:pt>
                <c:pt idx="251">
                  <c:v>24</c:v>
                </c:pt>
                <c:pt idx="252">
                  <c:v>24</c:v>
                </c:pt>
                <c:pt idx="253">
                  <c:v>24</c:v>
                </c:pt>
                <c:pt idx="254">
                  <c:v>24</c:v>
                </c:pt>
                <c:pt idx="255">
                  <c:v>24</c:v>
                </c:pt>
                <c:pt idx="256">
                  <c:v>24</c:v>
                </c:pt>
                <c:pt idx="257">
                  <c:v>24</c:v>
                </c:pt>
                <c:pt idx="258">
                  <c:v>24</c:v>
                </c:pt>
                <c:pt idx="259">
                  <c:v>24</c:v>
                </c:pt>
                <c:pt idx="260">
                  <c:v>24</c:v>
                </c:pt>
                <c:pt idx="261">
                  <c:v>24</c:v>
                </c:pt>
                <c:pt idx="262">
                  <c:v>24</c:v>
                </c:pt>
                <c:pt idx="263">
                  <c:v>24</c:v>
                </c:pt>
                <c:pt idx="264">
                  <c:v>24</c:v>
                </c:pt>
                <c:pt idx="265">
                  <c:v>24</c:v>
                </c:pt>
                <c:pt idx="266">
                  <c:v>24</c:v>
                </c:pt>
                <c:pt idx="267">
                  <c:v>24</c:v>
                </c:pt>
                <c:pt idx="268">
                  <c:v>24</c:v>
                </c:pt>
                <c:pt idx="269">
                  <c:v>24</c:v>
                </c:pt>
                <c:pt idx="270">
                  <c:v>24</c:v>
                </c:pt>
                <c:pt idx="271">
                  <c:v>24</c:v>
                </c:pt>
                <c:pt idx="272">
                  <c:v>24</c:v>
                </c:pt>
                <c:pt idx="273">
                  <c:v>24</c:v>
                </c:pt>
                <c:pt idx="274">
                  <c:v>24</c:v>
                </c:pt>
                <c:pt idx="275">
                  <c:v>24</c:v>
                </c:pt>
                <c:pt idx="276">
                  <c:v>24</c:v>
                </c:pt>
                <c:pt idx="277">
                  <c:v>24</c:v>
                </c:pt>
                <c:pt idx="278">
                  <c:v>24</c:v>
                </c:pt>
                <c:pt idx="279">
                  <c:v>24</c:v>
                </c:pt>
                <c:pt idx="280">
                  <c:v>24</c:v>
                </c:pt>
                <c:pt idx="281">
                  <c:v>24</c:v>
                </c:pt>
                <c:pt idx="282">
                  <c:v>24</c:v>
                </c:pt>
                <c:pt idx="283">
                  <c:v>24</c:v>
                </c:pt>
                <c:pt idx="284">
                  <c:v>24</c:v>
                </c:pt>
                <c:pt idx="285">
                  <c:v>24</c:v>
                </c:pt>
                <c:pt idx="286">
                  <c:v>24</c:v>
                </c:pt>
                <c:pt idx="287">
                  <c:v>24</c:v>
                </c:pt>
                <c:pt idx="288">
                  <c:v>24</c:v>
                </c:pt>
                <c:pt idx="289">
                  <c:v>24</c:v>
                </c:pt>
                <c:pt idx="290">
                  <c:v>24</c:v>
                </c:pt>
                <c:pt idx="291">
                  <c:v>24</c:v>
                </c:pt>
                <c:pt idx="292">
                  <c:v>24</c:v>
                </c:pt>
                <c:pt idx="293">
                  <c:v>24</c:v>
                </c:pt>
                <c:pt idx="294">
                  <c:v>24</c:v>
                </c:pt>
                <c:pt idx="295">
                  <c:v>24</c:v>
                </c:pt>
                <c:pt idx="296">
                  <c:v>24</c:v>
                </c:pt>
                <c:pt idx="297">
                  <c:v>24</c:v>
                </c:pt>
                <c:pt idx="298">
                  <c:v>24</c:v>
                </c:pt>
                <c:pt idx="299">
                  <c:v>24</c:v>
                </c:pt>
                <c:pt idx="300">
                  <c:v>24</c:v>
                </c:pt>
                <c:pt idx="301">
                  <c:v>24</c:v>
                </c:pt>
                <c:pt idx="302">
                  <c:v>24</c:v>
                </c:pt>
                <c:pt idx="303">
                  <c:v>24</c:v>
                </c:pt>
                <c:pt idx="304">
                  <c:v>24</c:v>
                </c:pt>
                <c:pt idx="305">
                  <c:v>24</c:v>
                </c:pt>
                <c:pt idx="306">
                  <c:v>24</c:v>
                </c:pt>
                <c:pt idx="307">
                  <c:v>24</c:v>
                </c:pt>
                <c:pt idx="308">
                  <c:v>24</c:v>
                </c:pt>
                <c:pt idx="309">
                  <c:v>24</c:v>
                </c:pt>
                <c:pt idx="310">
                  <c:v>24</c:v>
                </c:pt>
                <c:pt idx="311">
                  <c:v>24</c:v>
                </c:pt>
                <c:pt idx="312">
                  <c:v>24</c:v>
                </c:pt>
                <c:pt idx="313">
                  <c:v>24</c:v>
                </c:pt>
                <c:pt idx="314">
                  <c:v>24</c:v>
                </c:pt>
                <c:pt idx="315">
                  <c:v>24</c:v>
                </c:pt>
                <c:pt idx="316">
                  <c:v>24</c:v>
                </c:pt>
                <c:pt idx="317">
                  <c:v>24</c:v>
                </c:pt>
                <c:pt idx="318">
                  <c:v>24</c:v>
                </c:pt>
                <c:pt idx="319">
                  <c:v>24</c:v>
                </c:pt>
                <c:pt idx="320">
                  <c:v>24</c:v>
                </c:pt>
                <c:pt idx="321">
                  <c:v>24</c:v>
                </c:pt>
                <c:pt idx="322">
                  <c:v>24</c:v>
                </c:pt>
                <c:pt idx="323">
                  <c:v>24</c:v>
                </c:pt>
                <c:pt idx="324">
                  <c:v>24</c:v>
                </c:pt>
                <c:pt idx="325">
                  <c:v>24</c:v>
                </c:pt>
                <c:pt idx="326">
                  <c:v>24</c:v>
                </c:pt>
                <c:pt idx="327">
                  <c:v>24</c:v>
                </c:pt>
                <c:pt idx="328">
                  <c:v>24</c:v>
                </c:pt>
                <c:pt idx="329">
                  <c:v>24</c:v>
                </c:pt>
                <c:pt idx="330">
                  <c:v>24</c:v>
                </c:pt>
                <c:pt idx="331">
                  <c:v>24</c:v>
                </c:pt>
                <c:pt idx="332">
                  <c:v>24</c:v>
                </c:pt>
                <c:pt idx="333">
                  <c:v>24</c:v>
                </c:pt>
                <c:pt idx="334">
                  <c:v>24</c:v>
                </c:pt>
                <c:pt idx="335">
                  <c:v>24</c:v>
                </c:pt>
                <c:pt idx="336">
                  <c:v>24</c:v>
                </c:pt>
                <c:pt idx="337">
                  <c:v>24</c:v>
                </c:pt>
                <c:pt idx="338">
                  <c:v>24</c:v>
                </c:pt>
                <c:pt idx="339">
                  <c:v>24</c:v>
                </c:pt>
                <c:pt idx="340">
                  <c:v>24</c:v>
                </c:pt>
                <c:pt idx="341">
                  <c:v>24</c:v>
                </c:pt>
                <c:pt idx="342">
                  <c:v>24</c:v>
                </c:pt>
                <c:pt idx="343">
                  <c:v>24</c:v>
                </c:pt>
                <c:pt idx="344">
                  <c:v>24</c:v>
                </c:pt>
                <c:pt idx="345">
                  <c:v>24</c:v>
                </c:pt>
                <c:pt idx="346">
                  <c:v>24</c:v>
                </c:pt>
                <c:pt idx="347">
                  <c:v>24</c:v>
                </c:pt>
                <c:pt idx="348">
                  <c:v>24</c:v>
                </c:pt>
                <c:pt idx="349">
                  <c:v>24</c:v>
                </c:pt>
                <c:pt idx="350">
                  <c:v>24</c:v>
                </c:pt>
                <c:pt idx="351">
                  <c:v>24</c:v>
                </c:pt>
                <c:pt idx="352">
                  <c:v>24</c:v>
                </c:pt>
                <c:pt idx="353">
                  <c:v>24</c:v>
                </c:pt>
                <c:pt idx="354">
                  <c:v>24</c:v>
                </c:pt>
                <c:pt idx="355">
                  <c:v>24</c:v>
                </c:pt>
                <c:pt idx="356">
                  <c:v>24</c:v>
                </c:pt>
                <c:pt idx="357">
                  <c:v>24</c:v>
                </c:pt>
                <c:pt idx="358">
                  <c:v>24</c:v>
                </c:pt>
                <c:pt idx="359">
                  <c:v>24</c:v>
                </c:pt>
                <c:pt idx="360">
                  <c:v>24</c:v>
                </c:pt>
                <c:pt idx="361">
                  <c:v>24</c:v>
                </c:pt>
                <c:pt idx="362">
                  <c:v>24</c:v>
                </c:pt>
                <c:pt idx="363">
                  <c:v>24</c:v>
                </c:pt>
                <c:pt idx="364">
                  <c:v>24</c:v>
                </c:pt>
                <c:pt idx="365">
                  <c:v>24</c:v>
                </c:pt>
                <c:pt idx="366">
                  <c:v>24</c:v>
                </c:pt>
                <c:pt idx="367">
                  <c:v>24</c:v>
                </c:pt>
                <c:pt idx="368">
                  <c:v>24</c:v>
                </c:pt>
                <c:pt idx="369">
                  <c:v>24</c:v>
                </c:pt>
                <c:pt idx="370">
                  <c:v>24</c:v>
                </c:pt>
                <c:pt idx="371">
                  <c:v>24</c:v>
                </c:pt>
                <c:pt idx="372">
                  <c:v>24</c:v>
                </c:pt>
                <c:pt idx="373">
                  <c:v>24</c:v>
                </c:pt>
                <c:pt idx="374">
                  <c:v>24</c:v>
                </c:pt>
                <c:pt idx="375">
                  <c:v>24</c:v>
                </c:pt>
                <c:pt idx="376">
                  <c:v>24</c:v>
                </c:pt>
                <c:pt idx="377">
                  <c:v>24</c:v>
                </c:pt>
                <c:pt idx="378">
                  <c:v>24</c:v>
                </c:pt>
                <c:pt idx="379">
                  <c:v>24</c:v>
                </c:pt>
                <c:pt idx="380">
                  <c:v>24</c:v>
                </c:pt>
                <c:pt idx="381">
                  <c:v>24</c:v>
                </c:pt>
                <c:pt idx="382">
                  <c:v>24</c:v>
                </c:pt>
                <c:pt idx="383">
                  <c:v>24</c:v>
                </c:pt>
                <c:pt idx="384">
                  <c:v>24</c:v>
                </c:pt>
                <c:pt idx="385">
                  <c:v>24</c:v>
                </c:pt>
                <c:pt idx="386">
                  <c:v>24</c:v>
                </c:pt>
                <c:pt idx="387">
                  <c:v>24</c:v>
                </c:pt>
                <c:pt idx="388">
                  <c:v>24</c:v>
                </c:pt>
                <c:pt idx="389">
                  <c:v>24</c:v>
                </c:pt>
                <c:pt idx="390">
                  <c:v>24</c:v>
                </c:pt>
                <c:pt idx="391">
                  <c:v>24</c:v>
                </c:pt>
                <c:pt idx="392">
                  <c:v>24</c:v>
                </c:pt>
                <c:pt idx="393">
                  <c:v>24</c:v>
                </c:pt>
                <c:pt idx="394">
                  <c:v>24</c:v>
                </c:pt>
                <c:pt idx="395">
                  <c:v>24</c:v>
                </c:pt>
                <c:pt idx="396">
                  <c:v>24</c:v>
                </c:pt>
                <c:pt idx="397">
                  <c:v>24</c:v>
                </c:pt>
                <c:pt idx="398">
                  <c:v>24</c:v>
                </c:pt>
                <c:pt idx="399">
                  <c:v>24</c:v>
                </c:pt>
                <c:pt idx="400">
                  <c:v>24</c:v>
                </c:pt>
                <c:pt idx="401">
                  <c:v>24</c:v>
                </c:pt>
                <c:pt idx="402">
                  <c:v>24</c:v>
                </c:pt>
                <c:pt idx="403">
                  <c:v>24</c:v>
                </c:pt>
                <c:pt idx="404">
                  <c:v>24</c:v>
                </c:pt>
                <c:pt idx="405">
                  <c:v>24</c:v>
                </c:pt>
                <c:pt idx="406">
                  <c:v>24</c:v>
                </c:pt>
                <c:pt idx="407">
                  <c:v>24</c:v>
                </c:pt>
                <c:pt idx="408">
                  <c:v>24</c:v>
                </c:pt>
                <c:pt idx="409">
                  <c:v>24</c:v>
                </c:pt>
                <c:pt idx="410">
                  <c:v>24</c:v>
                </c:pt>
                <c:pt idx="411">
                  <c:v>24</c:v>
                </c:pt>
                <c:pt idx="412">
                  <c:v>24</c:v>
                </c:pt>
                <c:pt idx="413">
                  <c:v>24</c:v>
                </c:pt>
                <c:pt idx="414">
                  <c:v>24</c:v>
                </c:pt>
                <c:pt idx="415">
                  <c:v>24</c:v>
                </c:pt>
                <c:pt idx="416">
                  <c:v>24</c:v>
                </c:pt>
                <c:pt idx="417">
                  <c:v>24</c:v>
                </c:pt>
                <c:pt idx="418">
                  <c:v>24</c:v>
                </c:pt>
                <c:pt idx="419">
                  <c:v>24</c:v>
                </c:pt>
                <c:pt idx="420">
                  <c:v>24</c:v>
                </c:pt>
                <c:pt idx="421">
                  <c:v>24</c:v>
                </c:pt>
                <c:pt idx="422">
                  <c:v>24</c:v>
                </c:pt>
                <c:pt idx="423">
                  <c:v>24</c:v>
                </c:pt>
                <c:pt idx="424">
                  <c:v>24</c:v>
                </c:pt>
                <c:pt idx="425">
                  <c:v>24</c:v>
                </c:pt>
                <c:pt idx="426">
                  <c:v>24</c:v>
                </c:pt>
                <c:pt idx="427">
                  <c:v>24</c:v>
                </c:pt>
                <c:pt idx="428">
                  <c:v>24</c:v>
                </c:pt>
                <c:pt idx="429">
                  <c:v>24</c:v>
                </c:pt>
                <c:pt idx="430">
                  <c:v>24</c:v>
                </c:pt>
                <c:pt idx="431">
                  <c:v>24</c:v>
                </c:pt>
                <c:pt idx="432">
                  <c:v>24</c:v>
                </c:pt>
                <c:pt idx="433">
                  <c:v>24</c:v>
                </c:pt>
                <c:pt idx="434">
                  <c:v>24</c:v>
                </c:pt>
                <c:pt idx="435">
                  <c:v>24</c:v>
                </c:pt>
                <c:pt idx="436">
                  <c:v>24</c:v>
                </c:pt>
                <c:pt idx="437">
                  <c:v>24</c:v>
                </c:pt>
                <c:pt idx="438">
                  <c:v>24</c:v>
                </c:pt>
                <c:pt idx="439">
                  <c:v>24</c:v>
                </c:pt>
                <c:pt idx="440">
                  <c:v>24</c:v>
                </c:pt>
                <c:pt idx="441">
                  <c:v>26</c:v>
                </c:pt>
                <c:pt idx="442">
                  <c:v>26</c:v>
                </c:pt>
                <c:pt idx="443">
                  <c:v>27</c:v>
                </c:pt>
                <c:pt idx="444">
                  <c:v>28</c:v>
                </c:pt>
                <c:pt idx="445">
                  <c:v>29</c:v>
                </c:pt>
                <c:pt idx="446">
                  <c:v>29</c:v>
                </c:pt>
                <c:pt idx="447">
                  <c:v>31</c:v>
                </c:pt>
                <c:pt idx="448">
                  <c:v>31</c:v>
                </c:pt>
                <c:pt idx="449">
                  <c:v>32</c:v>
                </c:pt>
                <c:pt idx="450">
                  <c:v>33</c:v>
                </c:pt>
                <c:pt idx="451">
                  <c:v>34</c:v>
                </c:pt>
                <c:pt idx="452">
                  <c:v>35</c:v>
                </c:pt>
                <c:pt idx="453">
                  <c:v>35</c:v>
                </c:pt>
                <c:pt idx="454">
                  <c:v>36</c:v>
                </c:pt>
                <c:pt idx="455">
                  <c:v>37</c:v>
                </c:pt>
                <c:pt idx="456">
                  <c:v>38</c:v>
                </c:pt>
                <c:pt idx="457">
                  <c:v>39</c:v>
                </c:pt>
                <c:pt idx="458">
                  <c:v>40</c:v>
                </c:pt>
                <c:pt idx="459">
                  <c:v>40</c:v>
                </c:pt>
                <c:pt idx="460">
                  <c:v>41</c:v>
                </c:pt>
                <c:pt idx="461">
                  <c:v>42</c:v>
                </c:pt>
                <c:pt idx="462">
                  <c:v>43</c:v>
                </c:pt>
                <c:pt idx="463">
                  <c:v>44</c:v>
                </c:pt>
                <c:pt idx="464">
                  <c:v>44</c:v>
                </c:pt>
                <c:pt idx="465">
                  <c:v>45</c:v>
                </c:pt>
                <c:pt idx="466">
                  <c:v>46</c:v>
                </c:pt>
                <c:pt idx="467">
                  <c:v>47</c:v>
                </c:pt>
                <c:pt idx="468">
                  <c:v>48</c:v>
                </c:pt>
                <c:pt idx="469">
                  <c:v>49</c:v>
                </c:pt>
                <c:pt idx="470">
                  <c:v>50</c:v>
                </c:pt>
                <c:pt idx="471">
                  <c:v>50</c:v>
                </c:pt>
                <c:pt idx="472">
                  <c:v>51</c:v>
                </c:pt>
                <c:pt idx="473">
                  <c:v>52</c:v>
                </c:pt>
                <c:pt idx="474">
                  <c:v>53</c:v>
                </c:pt>
                <c:pt idx="475">
                  <c:v>53</c:v>
                </c:pt>
                <c:pt idx="476">
                  <c:v>55</c:v>
                </c:pt>
                <c:pt idx="477">
                  <c:v>55</c:v>
                </c:pt>
                <c:pt idx="478">
                  <c:v>56</c:v>
                </c:pt>
                <c:pt idx="479">
                  <c:v>57</c:v>
                </c:pt>
                <c:pt idx="480">
                  <c:v>58</c:v>
                </c:pt>
                <c:pt idx="481">
                  <c:v>59</c:v>
                </c:pt>
                <c:pt idx="482">
                  <c:v>60</c:v>
                </c:pt>
                <c:pt idx="483">
                  <c:v>60</c:v>
                </c:pt>
                <c:pt idx="484">
                  <c:v>61</c:v>
                </c:pt>
                <c:pt idx="485">
                  <c:v>62</c:v>
                </c:pt>
                <c:pt idx="486">
                  <c:v>63</c:v>
                </c:pt>
                <c:pt idx="487">
                  <c:v>64</c:v>
                </c:pt>
                <c:pt idx="488">
                  <c:v>65</c:v>
                </c:pt>
                <c:pt idx="489">
                  <c:v>65</c:v>
                </c:pt>
                <c:pt idx="490">
                  <c:v>66</c:v>
                </c:pt>
                <c:pt idx="491">
                  <c:v>67</c:v>
                </c:pt>
                <c:pt idx="492">
                  <c:v>68</c:v>
                </c:pt>
                <c:pt idx="493">
                  <c:v>69</c:v>
                </c:pt>
                <c:pt idx="494">
                  <c:v>70</c:v>
                </c:pt>
                <c:pt idx="495">
                  <c:v>70</c:v>
                </c:pt>
                <c:pt idx="496">
                  <c:v>71</c:v>
                </c:pt>
                <c:pt idx="497">
                  <c:v>72</c:v>
                </c:pt>
                <c:pt idx="498">
                  <c:v>73</c:v>
                </c:pt>
                <c:pt idx="499">
                  <c:v>74</c:v>
                </c:pt>
                <c:pt idx="500">
                  <c:v>74</c:v>
                </c:pt>
                <c:pt idx="501">
                  <c:v>75</c:v>
                </c:pt>
                <c:pt idx="502">
                  <c:v>76</c:v>
                </c:pt>
                <c:pt idx="503">
                  <c:v>77</c:v>
                </c:pt>
                <c:pt idx="504">
                  <c:v>78</c:v>
                </c:pt>
                <c:pt idx="505">
                  <c:v>79</c:v>
                </c:pt>
                <c:pt idx="506">
                  <c:v>79</c:v>
                </c:pt>
                <c:pt idx="507">
                  <c:v>80</c:v>
                </c:pt>
                <c:pt idx="508">
                  <c:v>81</c:v>
                </c:pt>
                <c:pt idx="509">
                  <c:v>82</c:v>
                </c:pt>
                <c:pt idx="510">
                  <c:v>83</c:v>
                </c:pt>
                <c:pt idx="511">
                  <c:v>84</c:v>
                </c:pt>
                <c:pt idx="512">
                  <c:v>84</c:v>
                </c:pt>
                <c:pt idx="513">
                  <c:v>85</c:v>
                </c:pt>
                <c:pt idx="514">
                  <c:v>86</c:v>
                </c:pt>
                <c:pt idx="515">
                  <c:v>87</c:v>
                </c:pt>
                <c:pt idx="516">
                  <c:v>88</c:v>
                </c:pt>
                <c:pt idx="517">
                  <c:v>89</c:v>
                </c:pt>
                <c:pt idx="518">
                  <c:v>89</c:v>
                </c:pt>
                <c:pt idx="519">
                  <c:v>90</c:v>
                </c:pt>
                <c:pt idx="520">
                  <c:v>91</c:v>
                </c:pt>
                <c:pt idx="521">
                  <c:v>92</c:v>
                </c:pt>
                <c:pt idx="522">
                  <c:v>93</c:v>
                </c:pt>
                <c:pt idx="523">
                  <c:v>94</c:v>
                </c:pt>
                <c:pt idx="524">
                  <c:v>95</c:v>
                </c:pt>
                <c:pt idx="525">
                  <c:v>95</c:v>
                </c:pt>
                <c:pt idx="526">
                  <c:v>96</c:v>
                </c:pt>
                <c:pt idx="527">
                  <c:v>97</c:v>
                </c:pt>
                <c:pt idx="528">
                  <c:v>98</c:v>
                </c:pt>
                <c:pt idx="529">
                  <c:v>99</c:v>
                </c:pt>
                <c:pt idx="530">
                  <c:v>99</c:v>
                </c:pt>
                <c:pt idx="531">
                  <c:v>101</c:v>
                </c:pt>
                <c:pt idx="532">
                  <c:v>101</c:v>
                </c:pt>
                <c:pt idx="533">
                  <c:v>102</c:v>
                </c:pt>
                <c:pt idx="534">
                  <c:v>103</c:v>
                </c:pt>
                <c:pt idx="535">
                  <c:v>104</c:v>
                </c:pt>
                <c:pt idx="536">
                  <c:v>105</c:v>
                </c:pt>
                <c:pt idx="537">
                  <c:v>105</c:v>
                </c:pt>
                <c:pt idx="538">
                  <c:v>106</c:v>
                </c:pt>
                <c:pt idx="539">
                  <c:v>107</c:v>
                </c:pt>
                <c:pt idx="540">
                  <c:v>108</c:v>
                </c:pt>
                <c:pt idx="541">
                  <c:v>109</c:v>
                </c:pt>
                <c:pt idx="542">
                  <c:v>110</c:v>
                </c:pt>
                <c:pt idx="543">
                  <c:v>110</c:v>
                </c:pt>
                <c:pt idx="544">
                  <c:v>111</c:v>
                </c:pt>
                <c:pt idx="545">
                  <c:v>112</c:v>
                </c:pt>
                <c:pt idx="546">
                  <c:v>113</c:v>
                </c:pt>
                <c:pt idx="547">
                  <c:v>114</c:v>
                </c:pt>
                <c:pt idx="548">
                  <c:v>114</c:v>
                </c:pt>
                <c:pt idx="549">
                  <c:v>115</c:v>
                </c:pt>
                <c:pt idx="550">
                  <c:v>116</c:v>
                </c:pt>
                <c:pt idx="551">
                  <c:v>117</c:v>
                </c:pt>
                <c:pt idx="552">
                  <c:v>118</c:v>
                </c:pt>
                <c:pt idx="553">
                  <c:v>119</c:v>
                </c:pt>
                <c:pt idx="554">
                  <c:v>120</c:v>
                </c:pt>
                <c:pt idx="555">
                  <c:v>120</c:v>
                </c:pt>
                <c:pt idx="556">
                  <c:v>121</c:v>
                </c:pt>
                <c:pt idx="557">
                  <c:v>122</c:v>
                </c:pt>
                <c:pt idx="558">
                  <c:v>123</c:v>
                </c:pt>
                <c:pt idx="559">
                  <c:v>124</c:v>
                </c:pt>
                <c:pt idx="560">
                  <c:v>125</c:v>
                </c:pt>
                <c:pt idx="561">
                  <c:v>125</c:v>
                </c:pt>
                <c:pt idx="562">
                  <c:v>126</c:v>
                </c:pt>
                <c:pt idx="563">
                  <c:v>127</c:v>
                </c:pt>
                <c:pt idx="564">
                  <c:v>128</c:v>
                </c:pt>
                <c:pt idx="565">
                  <c:v>129</c:v>
                </c:pt>
                <c:pt idx="566">
                  <c:v>130</c:v>
                </c:pt>
                <c:pt idx="567">
                  <c:v>130</c:v>
                </c:pt>
                <c:pt idx="568">
                  <c:v>131</c:v>
                </c:pt>
                <c:pt idx="569">
                  <c:v>132</c:v>
                </c:pt>
                <c:pt idx="570">
                  <c:v>133</c:v>
                </c:pt>
                <c:pt idx="571">
                  <c:v>134</c:v>
                </c:pt>
                <c:pt idx="572">
                  <c:v>135</c:v>
                </c:pt>
                <c:pt idx="573">
                  <c:v>135</c:v>
                </c:pt>
                <c:pt idx="574">
                  <c:v>137</c:v>
                </c:pt>
                <c:pt idx="575">
                  <c:v>137</c:v>
                </c:pt>
                <c:pt idx="576">
                  <c:v>138</c:v>
                </c:pt>
                <c:pt idx="577">
                  <c:v>139</c:v>
                </c:pt>
                <c:pt idx="578">
                  <c:v>140</c:v>
                </c:pt>
                <c:pt idx="579">
                  <c:v>140</c:v>
                </c:pt>
                <c:pt idx="580">
                  <c:v>141</c:v>
                </c:pt>
                <c:pt idx="581">
                  <c:v>142</c:v>
                </c:pt>
                <c:pt idx="582">
                  <c:v>143</c:v>
                </c:pt>
                <c:pt idx="583">
                  <c:v>144</c:v>
                </c:pt>
                <c:pt idx="584">
                  <c:v>145</c:v>
                </c:pt>
                <c:pt idx="585">
                  <c:v>145</c:v>
                </c:pt>
                <c:pt idx="586">
                  <c:v>146</c:v>
                </c:pt>
                <c:pt idx="587">
                  <c:v>147</c:v>
                </c:pt>
                <c:pt idx="588">
                  <c:v>148</c:v>
                </c:pt>
                <c:pt idx="589">
                  <c:v>149</c:v>
                </c:pt>
                <c:pt idx="590">
                  <c:v>150</c:v>
                </c:pt>
                <c:pt idx="591">
                  <c:v>150</c:v>
                </c:pt>
                <c:pt idx="592">
                  <c:v>151</c:v>
                </c:pt>
                <c:pt idx="593">
                  <c:v>152</c:v>
                </c:pt>
                <c:pt idx="594">
                  <c:v>153</c:v>
                </c:pt>
                <c:pt idx="595">
                  <c:v>154</c:v>
                </c:pt>
                <c:pt idx="596">
                  <c:v>154</c:v>
                </c:pt>
                <c:pt idx="597">
                  <c:v>155</c:v>
                </c:pt>
                <c:pt idx="598">
                  <c:v>156</c:v>
                </c:pt>
                <c:pt idx="599">
                  <c:v>157</c:v>
                </c:pt>
                <c:pt idx="600">
                  <c:v>158</c:v>
                </c:pt>
                <c:pt idx="601">
                  <c:v>159</c:v>
                </c:pt>
                <c:pt idx="602">
                  <c:v>159</c:v>
                </c:pt>
                <c:pt idx="603">
                  <c:v>160</c:v>
                </c:pt>
                <c:pt idx="604">
                  <c:v>161</c:v>
                </c:pt>
                <c:pt idx="605">
                  <c:v>162</c:v>
                </c:pt>
                <c:pt idx="606">
                  <c:v>163</c:v>
                </c:pt>
                <c:pt idx="607">
                  <c:v>164</c:v>
                </c:pt>
                <c:pt idx="608">
                  <c:v>165</c:v>
                </c:pt>
                <c:pt idx="609">
                  <c:v>165</c:v>
                </c:pt>
                <c:pt idx="610">
                  <c:v>166</c:v>
                </c:pt>
                <c:pt idx="611">
                  <c:v>167</c:v>
                </c:pt>
                <c:pt idx="612">
                  <c:v>168</c:v>
                </c:pt>
                <c:pt idx="613">
                  <c:v>169</c:v>
                </c:pt>
                <c:pt idx="614">
                  <c:v>170</c:v>
                </c:pt>
                <c:pt idx="615">
                  <c:v>171</c:v>
                </c:pt>
                <c:pt idx="616">
                  <c:v>171</c:v>
                </c:pt>
                <c:pt idx="617">
                  <c:v>172</c:v>
                </c:pt>
                <c:pt idx="618">
                  <c:v>173</c:v>
                </c:pt>
                <c:pt idx="619">
                  <c:v>174</c:v>
                </c:pt>
                <c:pt idx="620">
                  <c:v>175</c:v>
                </c:pt>
                <c:pt idx="621">
                  <c:v>175</c:v>
                </c:pt>
                <c:pt idx="622">
                  <c:v>176</c:v>
                </c:pt>
                <c:pt idx="623">
                  <c:v>177</c:v>
                </c:pt>
                <c:pt idx="624">
                  <c:v>178</c:v>
                </c:pt>
                <c:pt idx="625">
                  <c:v>179</c:v>
                </c:pt>
                <c:pt idx="626">
                  <c:v>180</c:v>
                </c:pt>
                <c:pt idx="627">
                  <c:v>180</c:v>
                </c:pt>
                <c:pt idx="628">
                  <c:v>181</c:v>
                </c:pt>
                <c:pt idx="629">
                  <c:v>182</c:v>
                </c:pt>
                <c:pt idx="630">
                  <c:v>183</c:v>
                </c:pt>
                <c:pt idx="631">
                  <c:v>184</c:v>
                </c:pt>
                <c:pt idx="632">
                  <c:v>184</c:v>
                </c:pt>
                <c:pt idx="633">
                  <c:v>186</c:v>
                </c:pt>
                <c:pt idx="634">
                  <c:v>186</c:v>
                </c:pt>
                <c:pt idx="635">
                  <c:v>187</c:v>
                </c:pt>
                <c:pt idx="636">
                  <c:v>188</c:v>
                </c:pt>
                <c:pt idx="637">
                  <c:v>189</c:v>
                </c:pt>
                <c:pt idx="638">
                  <c:v>189</c:v>
                </c:pt>
                <c:pt idx="639">
                  <c:v>191</c:v>
                </c:pt>
                <c:pt idx="640">
                  <c:v>191</c:v>
                </c:pt>
                <c:pt idx="641">
                  <c:v>192</c:v>
                </c:pt>
                <c:pt idx="642">
                  <c:v>193</c:v>
                </c:pt>
                <c:pt idx="643">
                  <c:v>194</c:v>
                </c:pt>
                <c:pt idx="644">
                  <c:v>195</c:v>
                </c:pt>
                <c:pt idx="645">
                  <c:v>195</c:v>
                </c:pt>
                <c:pt idx="646">
                  <c:v>196</c:v>
                </c:pt>
                <c:pt idx="647">
                  <c:v>197</c:v>
                </c:pt>
                <c:pt idx="648">
                  <c:v>198</c:v>
                </c:pt>
                <c:pt idx="649">
                  <c:v>199</c:v>
                </c:pt>
                <c:pt idx="650">
                  <c:v>200</c:v>
                </c:pt>
                <c:pt idx="651">
                  <c:v>200</c:v>
                </c:pt>
                <c:pt idx="652">
                  <c:v>201</c:v>
                </c:pt>
                <c:pt idx="653">
                  <c:v>202</c:v>
                </c:pt>
                <c:pt idx="654">
                  <c:v>203</c:v>
                </c:pt>
                <c:pt idx="655">
                  <c:v>203</c:v>
                </c:pt>
                <c:pt idx="656">
                  <c:v>205</c:v>
                </c:pt>
                <c:pt idx="657">
                  <c:v>205</c:v>
                </c:pt>
                <c:pt idx="658">
                  <c:v>206</c:v>
                </c:pt>
                <c:pt idx="659">
                  <c:v>207</c:v>
                </c:pt>
                <c:pt idx="660">
                  <c:v>208</c:v>
                </c:pt>
                <c:pt idx="661">
                  <c:v>209</c:v>
                </c:pt>
                <c:pt idx="662">
                  <c:v>209</c:v>
                </c:pt>
                <c:pt idx="663">
                  <c:v>210</c:v>
                </c:pt>
                <c:pt idx="664">
                  <c:v>210</c:v>
                </c:pt>
                <c:pt idx="665">
                  <c:v>210</c:v>
                </c:pt>
                <c:pt idx="666">
                  <c:v>210</c:v>
                </c:pt>
                <c:pt idx="667">
                  <c:v>210</c:v>
                </c:pt>
                <c:pt idx="668">
                  <c:v>210</c:v>
                </c:pt>
                <c:pt idx="669">
                  <c:v>210</c:v>
                </c:pt>
                <c:pt idx="670">
                  <c:v>210</c:v>
                </c:pt>
                <c:pt idx="671">
                  <c:v>210</c:v>
                </c:pt>
                <c:pt idx="672">
                  <c:v>210</c:v>
                </c:pt>
                <c:pt idx="673">
                  <c:v>210</c:v>
                </c:pt>
                <c:pt idx="674">
                  <c:v>210</c:v>
                </c:pt>
                <c:pt idx="675">
                  <c:v>210</c:v>
                </c:pt>
                <c:pt idx="676">
                  <c:v>210</c:v>
                </c:pt>
                <c:pt idx="677">
                  <c:v>210</c:v>
                </c:pt>
                <c:pt idx="678">
                  <c:v>210</c:v>
                </c:pt>
                <c:pt idx="679">
                  <c:v>210</c:v>
                </c:pt>
                <c:pt idx="680">
                  <c:v>210</c:v>
                </c:pt>
                <c:pt idx="681">
                  <c:v>210</c:v>
                </c:pt>
                <c:pt idx="682">
                  <c:v>210</c:v>
                </c:pt>
                <c:pt idx="683">
                  <c:v>210</c:v>
                </c:pt>
                <c:pt idx="684">
                  <c:v>210</c:v>
                </c:pt>
                <c:pt idx="685">
                  <c:v>210</c:v>
                </c:pt>
                <c:pt idx="686">
                  <c:v>210</c:v>
                </c:pt>
                <c:pt idx="687">
                  <c:v>210</c:v>
                </c:pt>
                <c:pt idx="688">
                  <c:v>210</c:v>
                </c:pt>
                <c:pt idx="689">
                  <c:v>210</c:v>
                </c:pt>
                <c:pt idx="690">
                  <c:v>210</c:v>
                </c:pt>
                <c:pt idx="691">
                  <c:v>210</c:v>
                </c:pt>
                <c:pt idx="692">
                  <c:v>210</c:v>
                </c:pt>
                <c:pt idx="693">
                  <c:v>210</c:v>
                </c:pt>
                <c:pt idx="694">
                  <c:v>210</c:v>
                </c:pt>
                <c:pt idx="695">
                  <c:v>210</c:v>
                </c:pt>
                <c:pt idx="696">
                  <c:v>210</c:v>
                </c:pt>
                <c:pt idx="697">
                  <c:v>210</c:v>
                </c:pt>
                <c:pt idx="698">
                  <c:v>210</c:v>
                </c:pt>
                <c:pt idx="699">
                  <c:v>210</c:v>
                </c:pt>
                <c:pt idx="700">
                  <c:v>210</c:v>
                </c:pt>
                <c:pt idx="701">
                  <c:v>210</c:v>
                </c:pt>
                <c:pt idx="702">
                  <c:v>210</c:v>
                </c:pt>
                <c:pt idx="703">
                  <c:v>210</c:v>
                </c:pt>
                <c:pt idx="704">
                  <c:v>210</c:v>
                </c:pt>
                <c:pt idx="705">
                  <c:v>210</c:v>
                </c:pt>
                <c:pt idx="706">
                  <c:v>210</c:v>
                </c:pt>
                <c:pt idx="707">
                  <c:v>210</c:v>
                </c:pt>
                <c:pt idx="708">
                  <c:v>210</c:v>
                </c:pt>
                <c:pt idx="709">
                  <c:v>210</c:v>
                </c:pt>
                <c:pt idx="710">
                  <c:v>210</c:v>
                </c:pt>
                <c:pt idx="711">
                  <c:v>210</c:v>
                </c:pt>
                <c:pt idx="712">
                  <c:v>210</c:v>
                </c:pt>
                <c:pt idx="713">
                  <c:v>210</c:v>
                </c:pt>
                <c:pt idx="714">
                  <c:v>210</c:v>
                </c:pt>
                <c:pt idx="715">
                  <c:v>210</c:v>
                </c:pt>
                <c:pt idx="716">
                  <c:v>210</c:v>
                </c:pt>
                <c:pt idx="717">
                  <c:v>210</c:v>
                </c:pt>
                <c:pt idx="718">
                  <c:v>210</c:v>
                </c:pt>
                <c:pt idx="719">
                  <c:v>210</c:v>
                </c:pt>
                <c:pt idx="720">
                  <c:v>210</c:v>
                </c:pt>
                <c:pt idx="721">
                  <c:v>210</c:v>
                </c:pt>
                <c:pt idx="722">
                  <c:v>210</c:v>
                </c:pt>
                <c:pt idx="723">
                  <c:v>210</c:v>
                </c:pt>
                <c:pt idx="724">
                  <c:v>210</c:v>
                </c:pt>
                <c:pt idx="725">
                  <c:v>210</c:v>
                </c:pt>
                <c:pt idx="726">
                  <c:v>210</c:v>
                </c:pt>
                <c:pt idx="727">
                  <c:v>210</c:v>
                </c:pt>
                <c:pt idx="728">
                  <c:v>210</c:v>
                </c:pt>
                <c:pt idx="729">
                  <c:v>210</c:v>
                </c:pt>
                <c:pt idx="730">
                  <c:v>210</c:v>
                </c:pt>
                <c:pt idx="731">
                  <c:v>210</c:v>
                </c:pt>
                <c:pt idx="732">
                  <c:v>210</c:v>
                </c:pt>
                <c:pt idx="733">
                  <c:v>210</c:v>
                </c:pt>
                <c:pt idx="734">
                  <c:v>210</c:v>
                </c:pt>
                <c:pt idx="735">
                  <c:v>210</c:v>
                </c:pt>
                <c:pt idx="736">
                  <c:v>210</c:v>
                </c:pt>
                <c:pt idx="737">
                  <c:v>210</c:v>
                </c:pt>
                <c:pt idx="738">
                  <c:v>210</c:v>
                </c:pt>
                <c:pt idx="739">
                  <c:v>210</c:v>
                </c:pt>
                <c:pt idx="740">
                  <c:v>210</c:v>
                </c:pt>
                <c:pt idx="741">
                  <c:v>210</c:v>
                </c:pt>
                <c:pt idx="742">
                  <c:v>210</c:v>
                </c:pt>
                <c:pt idx="743">
                  <c:v>210</c:v>
                </c:pt>
                <c:pt idx="744">
                  <c:v>210</c:v>
                </c:pt>
                <c:pt idx="745">
                  <c:v>210</c:v>
                </c:pt>
                <c:pt idx="746">
                  <c:v>210</c:v>
                </c:pt>
                <c:pt idx="747">
                  <c:v>210</c:v>
                </c:pt>
                <c:pt idx="748">
                  <c:v>210</c:v>
                </c:pt>
                <c:pt idx="749">
                  <c:v>210</c:v>
                </c:pt>
                <c:pt idx="750">
                  <c:v>210</c:v>
                </c:pt>
                <c:pt idx="751">
                  <c:v>210</c:v>
                </c:pt>
                <c:pt idx="752">
                  <c:v>210</c:v>
                </c:pt>
                <c:pt idx="753">
                  <c:v>210</c:v>
                </c:pt>
                <c:pt idx="754">
                  <c:v>210</c:v>
                </c:pt>
                <c:pt idx="755">
                  <c:v>210</c:v>
                </c:pt>
                <c:pt idx="756">
                  <c:v>210</c:v>
                </c:pt>
                <c:pt idx="757">
                  <c:v>210</c:v>
                </c:pt>
                <c:pt idx="758">
                  <c:v>210</c:v>
                </c:pt>
                <c:pt idx="759">
                  <c:v>210</c:v>
                </c:pt>
                <c:pt idx="760">
                  <c:v>210</c:v>
                </c:pt>
                <c:pt idx="761">
                  <c:v>210</c:v>
                </c:pt>
                <c:pt idx="762">
                  <c:v>210</c:v>
                </c:pt>
                <c:pt idx="763">
                  <c:v>210</c:v>
                </c:pt>
                <c:pt idx="764">
                  <c:v>210</c:v>
                </c:pt>
                <c:pt idx="765">
                  <c:v>210</c:v>
                </c:pt>
                <c:pt idx="766">
                  <c:v>210</c:v>
                </c:pt>
                <c:pt idx="767">
                  <c:v>210</c:v>
                </c:pt>
                <c:pt idx="768">
                  <c:v>210</c:v>
                </c:pt>
                <c:pt idx="769">
                  <c:v>210</c:v>
                </c:pt>
                <c:pt idx="770">
                  <c:v>210</c:v>
                </c:pt>
                <c:pt idx="771">
                  <c:v>210</c:v>
                </c:pt>
                <c:pt idx="772">
                  <c:v>210</c:v>
                </c:pt>
                <c:pt idx="773">
                  <c:v>210</c:v>
                </c:pt>
                <c:pt idx="774">
                  <c:v>210</c:v>
                </c:pt>
                <c:pt idx="775">
                  <c:v>210</c:v>
                </c:pt>
                <c:pt idx="776">
                  <c:v>210</c:v>
                </c:pt>
                <c:pt idx="777">
                  <c:v>210</c:v>
                </c:pt>
                <c:pt idx="778">
                  <c:v>210</c:v>
                </c:pt>
                <c:pt idx="779">
                  <c:v>210</c:v>
                </c:pt>
                <c:pt idx="780">
                  <c:v>210</c:v>
                </c:pt>
                <c:pt idx="781">
                  <c:v>210</c:v>
                </c:pt>
                <c:pt idx="782">
                  <c:v>210</c:v>
                </c:pt>
                <c:pt idx="783">
                  <c:v>210</c:v>
                </c:pt>
                <c:pt idx="784">
                  <c:v>210</c:v>
                </c:pt>
                <c:pt idx="785">
                  <c:v>210</c:v>
                </c:pt>
                <c:pt idx="786">
                  <c:v>210</c:v>
                </c:pt>
                <c:pt idx="787">
                  <c:v>210</c:v>
                </c:pt>
                <c:pt idx="788">
                  <c:v>210</c:v>
                </c:pt>
                <c:pt idx="789">
                  <c:v>210</c:v>
                </c:pt>
                <c:pt idx="790">
                  <c:v>210</c:v>
                </c:pt>
                <c:pt idx="791">
                  <c:v>210</c:v>
                </c:pt>
                <c:pt idx="792">
                  <c:v>210</c:v>
                </c:pt>
                <c:pt idx="793">
                  <c:v>210</c:v>
                </c:pt>
                <c:pt idx="794">
                  <c:v>210</c:v>
                </c:pt>
                <c:pt idx="795">
                  <c:v>210</c:v>
                </c:pt>
                <c:pt idx="796">
                  <c:v>210</c:v>
                </c:pt>
                <c:pt idx="797">
                  <c:v>210</c:v>
                </c:pt>
                <c:pt idx="798">
                  <c:v>210</c:v>
                </c:pt>
                <c:pt idx="799">
                  <c:v>210</c:v>
                </c:pt>
                <c:pt idx="800">
                  <c:v>210</c:v>
                </c:pt>
                <c:pt idx="801">
                  <c:v>210</c:v>
                </c:pt>
                <c:pt idx="802">
                  <c:v>210</c:v>
                </c:pt>
                <c:pt idx="803">
                  <c:v>210</c:v>
                </c:pt>
                <c:pt idx="804">
                  <c:v>210</c:v>
                </c:pt>
                <c:pt idx="805">
                  <c:v>210</c:v>
                </c:pt>
                <c:pt idx="806">
                  <c:v>210</c:v>
                </c:pt>
                <c:pt idx="807">
                  <c:v>210</c:v>
                </c:pt>
                <c:pt idx="808">
                  <c:v>210</c:v>
                </c:pt>
                <c:pt idx="809">
                  <c:v>210</c:v>
                </c:pt>
                <c:pt idx="810">
                  <c:v>210</c:v>
                </c:pt>
                <c:pt idx="811">
                  <c:v>210</c:v>
                </c:pt>
                <c:pt idx="812">
                  <c:v>210</c:v>
                </c:pt>
                <c:pt idx="813">
                  <c:v>210</c:v>
                </c:pt>
                <c:pt idx="814">
                  <c:v>210</c:v>
                </c:pt>
                <c:pt idx="815">
                  <c:v>210</c:v>
                </c:pt>
                <c:pt idx="816">
                  <c:v>210</c:v>
                </c:pt>
                <c:pt idx="817">
                  <c:v>210</c:v>
                </c:pt>
                <c:pt idx="818">
                  <c:v>210</c:v>
                </c:pt>
                <c:pt idx="819">
                  <c:v>210</c:v>
                </c:pt>
                <c:pt idx="820">
                  <c:v>210</c:v>
                </c:pt>
                <c:pt idx="821">
                  <c:v>210</c:v>
                </c:pt>
                <c:pt idx="822">
                  <c:v>210</c:v>
                </c:pt>
                <c:pt idx="823">
                  <c:v>210</c:v>
                </c:pt>
                <c:pt idx="824">
                  <c:v>210</c:v>
                </c:pt>
                <c:pt idx="825">
                  <c:v>210</c:v>
                </c:pt>
                <c:pt idx="826">
                  <c:v>210</c:v>
                </c:pt>
                <c:pt idx="827">
                  <c:v>210</c:v>
                </c:pt>
                <c:pt idx="828">
                  <c:v>210</c:v>
                </c:pt>
                <c:pt idx="829">
                  <c:v>210</c:v>
                </c:pt>
                <c:pt idx="830">
                  <c:v>210</c:v>
                </c:pt>
                <c:pt idx="831">
                  <c:v>210</c:v>
                </c:pt>
                <c:pt idx="832">
                  <c:v>210</c:v>
                </c:pt>
                <c:pt idx="833">
                  <c:v>210</c:v>
                </c:pt>
                <c:pt idx="834">
                  <c:v>210</c:v>
                </c:pt>
                <c:pt idx="835">
                  <c:v>210</c:v>
                </c:pt>
                <c:pt idx="836">
                  <c:v>210</c:v>
                </c:pt>
                <c:pt idx="837">
                  <c:v>210</c:v>
                </c:pt>
                <c:pt idx="838">
                  <c:v>210</c:v>
                </c:pt>
                <c:pt idx="839">
                  <c:v>210</c:v>
                </c:pt>
                <c:pt idx="840">
                  <c:v>210</c:v>
                </c:pt>
                <c:pt idx="841">
                  <c:v>210</c:v>
                </c:pt>
                <c:pt idx="842">
                  <c:v>210</c:v>
                </c:pt>
                <c:pt idx="843">
                  <c:v>210</c:v>
                </c:pt>
                <c:pt idx="844">
                  <c:v>210</c:v>
                </c:pt>
                <c:pt idx="845">
                  <c:v>210</c:v>
                </c:pt>
                <c:pt idx="846">
                  <c:v>210</c:v>
                </c:pt>
                <c:pt idx="847">
                  <c:v>210</c:v>
                </c:pt>
                <c:pt idx="848">
                  <c:v>210</c:v>
                </c:pt>
                <c:pt idx="849">
                  <c:v>210</c:v>
                </c:pt>
                <c:pt idx="850">
                  <c:v>210</c:v>
                </c:pt>
                <c:pt idx="851">
                  <c:v>210</c:v>
                </c:pt>
                <c:pt idx="852">
                  <c:v>210</c:v>
                </c:pt>
                <c:pt idx="853">
                  <c:v>210</c:v>
                </c:pt>
                <c:pt idx="854">
                  <c:v>210</c:v>
                </c:pt>
                <c:pt idx="855">
                  <c:v>210</c:v>
                </c:pt>
                <c:pt idx="856">
                  <c:v>210</c:v>
                </c:pt>
                <c:pt idx="857">
                  <c:v>210</c:v>
                </c:pt>
                <c:pt idx="858">
                  <c:v>210</c:v>
                </c:pt>
                <c:pt idx="859">
                  <c:v>210</c:v>
                </c:pt>
                <c:pt idx="860">
                  <c:v>210</c:v>
                </c:pt>
                <c:pt idx="861">
                  <c:v>210</c:v>
                </c:pt>
                <c:pt idx="862">
                  <c:v>210</c:v>
                </c:pt>
                <c:pt idx="863">
                  <c:v>210</c:v>
                </c:pt>
                <c:pt idx="864">
                  <c:v>210</c:v>
                </c:pt>
                <c:pt idx="865">
                  <c:v>210</c:v>
                </c:pt>
                <c:pt idx="866">
                  <c:v>210</c:v>
                </c:pt>
                <c:pt idx="867">
                  <c:v>210</c:v>
                </c:pt>
                <c:pt idx="868">
                  <c:v>210</c:v>
                </c:pt>
                <c:pt idx="869">
                  <c:v>210</c:v>
                </c:pt>
                <c:pt idx="870">
                  <c:v>210</c:v>
                </c:pt>
                <c:pt idx="871">
                  <c:v>210</c:v>
                </c:pt>
                <c:pt idx="872">
                  <c:v>210</c:v>
                </c:pt>
                <c:pt idx="873">
                  <c:v>210</c:v>
                </c:pt>
                <c:pt idx="874">
                  <c:v>210</c:v>
                </c:pt>
                <c:pt idx="875">
                  <c:v>210</c:v>
                </c:pt>
                <c:pt idx="876">
                  <c:v>210</c:v>
                </c:pt>
                <c:pt idx="877">
                  <c:v>210</c:v>
                </c:pt>
                <c:pt idx="878">
                  <c:v>210</c:v>
                </c:pt>
                <c:pt idx="879">
                  <c:v>210</c:v>
                </c:pt>
                <c:pt idx="880">
                  <c:v>210</c:v>
                </c:pt>
                <c:pt idx="881">
                  <c:v>210</c:v>
                </c:pt>
                <c:pt idx="882">
                  <c:v>210</c:v>
                </c:pt>
                <c:pt idx="883">
                  <c:v>210</c:v>
                </c:pt>
                <c:pt idx="884">
                  <c:v>210</c:v>
                </c:pt>
                <c:pt idx="885">
                  <c:v>210</c:v>
                </c:pt>
                <c:pt idx="886">
                  <c:v>210</c:v>
                </c:pt>
                <c:pt idx="887">
                  <c:v>210</c:v>
                </c:pt>
                <c:pt idx="888">
                  <c:v>210</c:v>
                </c:pt>
                <c:pt idx="889">
                  <c:v>210</c:v>
                </c:pt>
                <c:pt idx="890">
                  <c:v>210</c:v>
                </c:pt>
                <c:pt idx="891">
                  <c:v>210</c:v>
                </c:pt>
                <c:pt idx="892">
                  <c:v>210</c:v>
                </c:pt>
                <c:pt idx="893">
                  <c:v>210</c:v>
                </c:pt>
                <c:pt idx="894">
                  <c:v>210</c:v>
                </c:pt>
                <c:pt idx="895">
                  <c:v>210</c:v>
                </c:pt>
                <c:pt idx="896">
                  <c:v>210</c:v>
                </c:pt>
                <c:pt idx="897">
                  <c:v>210</c:v>
                </c:pt>
                <c:pt idx="898">
                  <c:v>210</c:v>
                </c:pt>
                <c:pt idx="899">
                  <c:v>210</c:v>
                </c:pt>
                <c:pt idx="900">
                  <c:v>210</c:v>
                </c:pt>
                <c:pt idx="901">
                  <c:v>210</c:v>
                </c:pt>
                <c:pt idx="902">
                  <c:v>210</c:v>
                </c:pt>
                <c:pt idx="903">
                  <c:v>210</c:v>
                </c:pt>
                <c:pt idx="904">
                  <c:v>210</c:v>
                </c:pt>
                <c:pt idx="905">
                  <c:v>210</c:v>
                </c:pt>
                <c:pt idx="906">
                  <c:v>210</c:v>
                </c:pt>
                <c:pt idx="907">
                  <c:v>210</c:v>
                </c:pt>
                <c:pt idx="908">
                  <c:v>210</c:v>
                </c:pt>
                <c:pt idx="909">
                  <c:v>210</c:v>
                </c:pt>
                <c:pt idx="910">
                  <c:v>210</c:v>
                </c:pt>
                <c:pt idx="911">
                  <c:v>210</c:v>
                </c:pt>
                <c:pt idx="912">
                  <c:v>210</c:v>
                </c:pt>
                <c:pt idx="913">
                  <c:v>210</c:v>
                </c:pt>
                <c:pt idx="914">
                  <c:v>210</c:v>
                </c:pt>
                <c:pt idx="915">
                  <c:v>210</c:v>
                </c:pt>
                <c:pt idx="916">
                  <c:v>210</c:v>
                </c:pt>
                <c:pt idx="917">
                  <c:v>210</c:v>
                </c:pt>
                <c:pt idx="918">
                  <c:v>210</c:v>
                </c:pt>
                <c:pt idx="919">
                  <c:v>210</c:v>
                </c:pt>
                <c:pt idx="920">
                  <c:v>210</c:v>
                </c:pt>
                <c:pt idx="921">
                  <c:v>210</c:v>
                </c:pt>
                <c:pt idx="922">
                  <c:v>210</c:v>
                </c:pt>
                <c:pt idx="923">
                  <c:v>210</c:v>
                </c:pt>
                <c:pt idx="924">
                  <c:v>210</c:v>
                </c:pt>
                <c:pt idx="925">
                  <c:v>210</c:v>
                </c:pt>
                <c:pt idx="926">
                  <c:v>210</c:v>
                </c:pt>
                <c:pt idx="927">
                  <c:v>210</c:v>
                </c:pt>
                <c:pt idx="928">
                  <c:v>210</c:v>
                </c:pt>
                <c:pt idx="929">
                  <c:v>210</c:v>
                </c:pt>
                <c:pt idx="930">
                  <c:v>210</c:v>
                </c:pt>
                <c:pt idx="931">
                  <c:v>210</c:v>
                </c:pt>
                <c:pt idx="932">
                  <c:v>210</c:v>
                </c:pt>
                <c:pt idx="933">
                  <c:v>210</c:v>
                </c:pt>
                <c:pt idx="934">
                  <c:v>210</c:v>
                </c:pt>
                <c:pt idx="935">
                  <c:v>210</c:v>
                </c:pt>
                <c:pt idx="936">
                  <c:v>210</c:v>
                </c:pt>
                <c:pt idx="937">
                  <c:v>210</c:v>
                </c:pt>
                <c:pt idx="938">
                  <c:v>210</c:v>
                </c:pt>
                <c:pt idx="939">
                  <c:v>210</c:v>
                </c:pt>
                <c:pt idx="940">
                  <c:v>210</c:v>
                </c:pt>
                <c:pt idx="941">
                  <c:v>210</c:v>
                </c:pt>
                <c:pt idx="942">
                  <c:v>210</c:v>
                </c:pt>
                <c:pt idx="943">
                  <c:v>210</c:v>
                </c:pt>
                <c:pt idx="944">
                  <c:v>210</c:v>
                </c:pt>
                <c:pt idx="945">
                  <c:v>210</c:v>
                </c:pt>
                <c:pt idx="946">
                  <c:v>210</c:v>
                </c:pt>
                <c:pt idx="947">
                  <c:v>210</c:v>
                </c:pt>
                <c:pt idx="948">
                  <c:v>210</c:v>
                </c:pt>
                <c:pt idx="949">
                  <c:v>210</c:v>
                </c:pt>
                <c:pt idx="950">
                  <c:v>210</c:v>
                </c:pt>
                <c:pt idx="951">
                  <c:v>210</c:v>
                </c:pt>
                <c:pt idx="952">
                  <c:v>210</c:v>
                </c:pt>
                <c:pt idx="953">
                  <c:v>210</c:v>
                </c:pt>
                <c:pt idx="954">
                  <c:v>210</c:v>
                </c:pt>
                <c:pt idx="955">
                  <c:v>210</c:v>
                </c:pt>
                <c:pt idx="956">
                  <c:v>210</c:v>
                </c:pt>
                <c:pt idx="957">
                  <c:v>210</c:v>
                </c:pt>
                <c:pt idx="958">
                  <c:v>210</c:v>
                </c:pt>
                <c:pt idx="959">
                  <c:v>210</c:v>
                </c:pt>
                <c:pt idx="960">
                  <c:v>210</c:v>
                </c:pt>
                <c:pt idx="961">
                  <c:v>210</c:v>
                </c:pt>
                <c:pt idx="962">
                  <c:v>210</c:v>
                </c:pt>
                <c:pt idx="963">
                  <c:v>210</c:v>
                </c:pt>
                <c:pt idx="964">
                  <c:v>210</c:v>
                </c:pt>
                <c:pt idx="965">
                  <c:v>210</c:v>
                </c:pt>
                <c:pt idx="966">
                  <c:v>210</c:v>
                </c:pt>
                <c:pt idx="967">
                  <c:v>210</c:v>
                </c:pt>
                <c:pt idx="968">
                  <c:v>210</c:v>
                </c:pt>
                <c:pt idx="969">
                  <c:v>210</c:v>
                </c:pt>
                <c:pt idx="970">
                  <c:v>210</c:v>
                </c:pt>
                <c:pt idx="971">
                  <c:v>210</c:v>
                </c:pt>
                <c:pt idx="972">
                  <c:v>210</c:v>
                </c:pt>
                <c:pt idx="973">
                  <c:v>210</c:v>
                </c:pt>
                <c:pt idx="974">
                  <c:v>210</c:v>
                </c:pt>
                <c:pt idx="975">
                  <c:v>210</c:v>
                </c:pt>
                <c:pt idx="976">
                  <c:v>211</c:v>
                </c:pt>
                <c:pt idx="977">
                  <c:v>210</c:v>
                </c:pt>
                <c:pt idx="978">
                  <c:v>210</c:v>
                </c:pt>
                <c:pt idx="979">
                  <c:v>210</c:v>
                </c:pt>
                <c:pt idx="980">
                  <c:v>210</c:v>
                </c:pt>
                <c:pt idx="981">
                  <c:v>210</c:v>
                </c:pt>
                <c:pt idx="982">
                  <c:v>210</c:v>
                </c:pt>
                <c:pt idx="983">
                  <c:v>210</c:v>
                </c:pt>
                <c:pt idx="984">
                  <c:v>210</c:v>
                </c:pt>
                <c:pt idx="985">
                  <c:v>210</c:v>
                </c:pt>
                <c:pt idx="986">
                  <c:v>210</c:v>
                </c:pt>
                <c:pt idx="987">
                  <c:v>210</c:v>
                </c:pt>
                <c:pt idx="988">
                  <c:v>210</c:v>
                </c:pt>
                <c:pt idx="989">
                  <c:v>210</c:v>
                </c:pt>
                <c:pt idx="990">
                  <c:v>210</c:v>
                </c:pt>
                <c:pt idx="991">
                  <c:v>210</c:v>
                </c:pt>
                <c:pt idx="992">
                  <c:v>210</c:v>
                </c:pt>
                <c:pt idx="993">
                  <c:v>210</c:v>
                </c:pt>
                <c:pt idx="994">
                  <c:v>210</c:v>
                </c:pt>
                <c:pt idx="995">
                  <c:v>210</c:v>
                </c:pt>
                <c:pt idx="996">
                  <c:v>210</c:v>
                </c:pt>
                <c:pt idx="997">
                  <c:v>210</c:v>
                </c:pt>
                <c:pt idx="998">
                  <c:v>210</c:v>
                </c:pt>
                <c:pt idx="999">
                  <c:v>210</c:v>
                </c:pt>
                <c:pt idx="1000">
                  <c:v>210</c:v>
                </c:pt>
                <c:pt idx="1001">
                  <c:v>210</c:v>
                </c:pt>
                <c:pt idx="1002">
                  <c:v>210</c:v>
                </c:pt>
                <c:pt idx="1003">
                  <c:v>210</c:v>
                </c:pt>
                <c:pt idx="1004">
                  <c:v>210</c:v>
                </c:pt>
                <c:pt idx="1005">
                  <c:v>210</c:v>
                </c:pt>
                <c:pt idx="1006">
                  <c:v>210</c:v>
                </c:pt>
                <c:pt idx="1007">
                  <c:v>210</c:v>
                </c:pt>
                <c:pt idx="1008">
                  <c:v>210</c:v>
                </c:pt>
                <c:pt idx="1009">
                  <c:v>210</c:v>
                </c:pt>
                <c:pt idx="1010">
                  <c:v>210</c:v>
                </c:pt>
                <c:pt idx="1011">
                  <c:v>210</c:v>
                </c:pt>
                <c:pt idx="1012">
                  <c:v>210</c:v>
                </c:pt>
                <c:pt idx="1013">
                  <c:v>210</c:v>
                </c:pt>
                <c:pt idx="1014">
                  <c:v>210</c:v>
                </c:pt>
                <c:pt idx="1015">
                  <c:v>210</c:v>
                </c:pt>
                <c:pt idx="1016">
                  <c:v>210</c:v>
                </c:pt>
                <c:pt idx="1017">
                  <c:v>210</c:v>
                </c:pt>
                <c:pt idx="1018">
                  <c:v>210</c:v>
                </c:pt>
                <c:pt idx="1019">
                  <c:v>210</c:v>
                </c:pt>
                <c:pt idx="1020">
                  <c:v>210</c:v>
                </c:pt>
                <c:pt idx="1021">
                  <c:v>210</c:v>
                </c:pt>
                <c:pt idx="1022">
                  <c:v>210</c:v>
                </c:pt>
                <c:pt idx="1023">
                  <c:v>210</c:v>
                </c:pt>
                <c:pt idx="1024">
                  <c:v>210</c:v>
                </c:pt>
                <c:pt idx="1025">
                  <c:v>210</c:v>
                </c:pt>
                <c:pt idx="1026">
                  <c:v>210</c:v>
                </c:pt>
                <c:pt idx="1027">
                  <c:v>210</c:v>
                </c:pt>
                <c:pt idx="1028">
                  <c:v>210</c:v>
                </c:pt>
                <c:pt idx="1029">
                  <c:v>210</c:v>
                </c:pt>
                <c:pt idx="1030">
                  <c:v>210</c:v>
                </c:pt>
                <c:pt idx="1031">
                  <c:v>210</c:v>
                </c:pt>
                <c:pt idx="1032">
                  <c:v>210</c:v>
                </c:pt>
                <c:pt idx="1033">
                  <c:v>210</c:v>
                </c:pt>
                <c:pt idx="1034">
                  <c:v>210</c:v>
                </c:pt>
                <c:pt idx="1035">
                  <c:v>210</c:v>
                </c:pt>
                <c:pt idx="1036">
                  <c:v>210</c:v>
                </c:pt>
                <c:pt idx="1037">
                  <c:v>210</c:v>
                </c:pt>
                <c:pt idx="1038">
                  <c:v>210</c:v>
                </c:pt>
                <c:pt idx="1039">
                  <c:v>210</c:v>
                </c:pt>
                <c:pt idx="1040">
                  <c:v>210</c:v>
                </c:pt>
                <c:pt idx="1041">
                  <c:v>210</c:v>
                </c:pt>
                <c:pt idx="1042">
                  <c:v>210</c:v>
                </c:pt>
                <c:pt idx="1043">
                  <c:v>210</c:v>
                </c:pt>
                <c:pt idx="1044">
                  <c:v>210</c:v>
                </c:pt>
                <c:pt idx="1045">
                  <c:v>210</c:v>
                </c:pt>
                <c:pt idx="1046">
                  <c:v>210</c:v>
                </c:pt>
                <c:pt idx="1047">
                  <c:v>210</c:v>
                </c:pt>
                <c:pt idx="1048">
                  <c:v>210</c:v>
                </c:pt>
                <c:pt idx="1049">
                  <c:v>210</c:v>
                </c:pt>
                <c:pt idx="1050">
                  <c:v>210</c:v>
                </c:pt>
                <c:pt idx="1051">
                  <c:v>210</c:v>
                </c:pt>
                <c:pt idx="1052">
                  <c:v>210</c:v>
                </c:pt>
                <c:pt idx="1053">
                  <c:v>210</c:v>
                </c:pt>
                <c:pt idx="1054">
                  <c:v>210</c:v>
                </c:pt>
                <c:pt idx="1055">
                  <c:v>210</c:v>
                </c:pt>
                <c:pt idx="1056">
                  <c:v>210</c:v>
                </c:pt>
                <c:pt idx="1057">
                  <c:v>210</c:v>
                </c:pt>
                <c:pt idx="1058">
                  <c:v>210</c:v>
                </c:pt>
                <c:pt idx="1059">
                  <c:v>210</c:v>
                </c:pt>
                <c:pt idx="1060">
                  <c:v>210</c:v>
                </c:pt>
                <c:pt idx="1061">
                  <c:v>210</c:v>
                </c:pt>
                <c:pt idx="1062">
                  <c:v>210</c:v>
                </c:pt>
                <c:pt idx="1063">
                  <c:v>210</c:v>
                </c:pt>
                <c:pt idx="1064">
                  <c:v>210</c:v>
                </c:pt>
                <c:pt idx="1065">
                  <c:v>210</c:v>
                </c:pt>
                <c:pt idx="1066">
                  <c:v>210</c:v>
                </c:pt>
                <c:pt idx="1067">
                  <c:v>210</c:v>
                </c:pt>
                <c:pt idx="1068">
                  <c:v>210</c:v>
                </c:pt>
                <c:pt idx="1069">
                  <c:v>210</c:v>
                </c:pt>
                <c:pt idx="1070">
                  <c:v>210</c:v>
                </c:pt>
                <c:pt idx="1071">
                  <c:v>210</c:v>
                </c:pt>
                <c:pt idx="1072">
                  <c:v>210</c:v>
                </c:pt>
                <c:pt idx="1073">
                  <c:v>210</c:v>
                </c:pt>
                <c:pt idx="1074">
                  <c:v>210</c:v>
                </c:pt>
                <c:pt idx="1075">
                  <c:v>210</c:v>
                </c:pt>
                <c:pt idx="1076">
                  <c:v>210</c:v>
                </c:pt>
                <c:pt idx="1077">
                  <c:v>210</c:v>
                </c:pt>
                <c:pt idx="1078">
                  <c:v>210</c:v>
                </c:pt>
                <c:pt idx="1079">
                  <c:v>210</c:v>
                </c:pt>
                <c:pt idx="1080">
                  <c:v>210</c:v>
                </c:pt>
                <c:pt idx="1081">
                  <c:v>210</c:v>
                </c:pt>
                <c:pt idx="1082">
                  <c:v>210</c:v>
                </c:pt>
                <c:pt idx="1083">
                  <c:v>210</c:v>
                </c:pt>
                <c:pt idx="1084">
                  <c:v>210</c:v>
                </c:pt>
                <c:pt idx="1085">
                  <c:v>210</c:v>
                </c:pt>
                <c:pt idx="1086">
                  <c:v>210</c:v>
                </c:pt>
                <c:pt idx="1087">
                  <c:v>210</c:v>
                </c:pt>
                <c:pt idx="1088">
                  <c:v>210</c:v>
                </c:pt>
                <c:pt idx="1089">
                  <c:v>210</c:v>
                </c:pt>
                <c:pt idx="1090">
                  <c:v>210</c:v>
                </c:pt>
                <c:pt idx="1091">
                  <c:v>210</c:v>
                </c:pt>
                <c:pt idx="1092">
                  <c:v>210</c:v>
                </c:pt>
                <c:pt idx="1093">
                  <c:v>210</c:v>
                </c:pt>
                <c:pt idx="1094">
                  <c:v>210</c:v>
                </c:pt>
                <c:pt idx="1095">
                  <c:v>210</c:v>
                </c:pt>
                <c:pt idx="1096">
                  <c:v>210</c:v>
                </c:pt>
                <c:pt idx="1097">
                  <c:v>210</c:v>
                </c:pt>
                <c:pt idx="1098">
                  <c:v>210</c:v>
                </c:pt>
                <c:pt idx="1099">
                  <c:v>210</c:v>
                </c:pt>
                <c:pt idx="1100">
                  <c:v>210</c:v>
                </c:pt>
                <c:pt idx="1101">
                  <c:v>210</c:v>
                </c:pt>
                <c:pt idx="1102">
                  <c:v>210</c:v>
                </c:pt>
                <c:pt idx="1103">
                  <c:v>210</c:v>
                </c:pt>
                <c:pt idx="1104">
                  <c:v>210</c:v>
                </c:pt>
                <c:pt idx="1105">
                  <c:v>210</c:v>
                </c:pt>
                <c:pt idx="1106">
                  <c:v>210</c:v>
                </c:pt>
                <c:pt idx="1107">
                  <c:v>210</c:v>
                </c:pt>
                <c:pt idx="1108">
                  <c:v>210</c:v>
                </c:pt>
                <c:pt idx="1109">
                  <c:v>210</c:v>
                </c:pt>
                <c:pt idx="1110">
                  <c:v>210</c:v>
                </c:pt>
                <c:pt idx="1111">
                  <c:v>210</c:v>
                </c:pt>
                <c:pt idx="1112">
                  <c:v>210</c:v>
                </c:pt>
                <c:pt idx="1113">
                  <c:v>210</c:v>
                </c:pt>
                <c:pt idx="1114">
                  <c:v>210</c:v>
                </c:pt>
                <c:pt idx="1115">
                  <c:v>210</c:v>
                </c:pt>
                <c:pt idx="1116">
                  <c:v>210</c:v>
                </c:pt>
                <c:pt idx="1117">
                  <c:v>210</c:v>
                </c:pt>
                <c:pt idx="1118">
                  <c:v>210</c:v>
                </c:pt>
                <c:pt idx="1119">
                  <c:v>210</c:v>
                </c:pt>
                <c:pt idx="1120">
                  <c:v>210</c:v>
                </c:pt>
                <c:pt idx="1121">
                  <c:v>210</c:v>
                </c:pt>
                <c:pt idx="1122">
                  <c:v>210</c:v>
                </c:pt>
                <c:pt idx="1123">
                  <c:v>210</c:v>
                </c:pt>
                <c:pt idx="1124">
                  <c:v>210</c:v>
                </c:pt>
                <c:pt idx="1125">
                  <c:v>210</c:v>
                </c:pt>
                <c:pt idx="1126">
                  <c:v>210</c:v>
                </c:pt>
                <c:pt idx="1127">
                  <c:v>210</c:v>
                </c:pt>
                <c:pt idx="1128">
                  <c:v>210</c:v>
                </c:pt>
                <c:pt idx="1129">
                  <c:v>210</c:v>
                </c:pt>
                <c:pt idx="1130">
                  <c:v>210</c:v>
                </c:pt>
                <c:pt idx="1131">
                  <c:v>210</c:v>
                </c:pt>
                <c:pt idx="1132">
                  <c:v>210</c:v>
                </c:pt>
                <c:pt idx="1133">
                  <c:v>210</c:v>
                </c:pt>
                <c:pt idx="1134">
                  <c:v>210</c:v>
                </c:pt>
                <c:pt idx="1135">
                  <c:v>210</c:v>
                </c:pt>
                <c:pt idx="1136">
                  <c:v>210</c:v>
                </c:pt>
                <c:pt idx="1137">
                  <c:v>210</c:v>
                </c:pt>
                <c:pt idx="1138">
                  <c:v>210</c:v>
                </c:pt>
                <c:pt idx="1139">
                  <c:v>210</c:v>
                </c:pt>
                <c:pt idx="1140">
                  <c:v>210</c:v>
                </c:pt>
                <c:pt idx="1141">
                  <c:v>210</c:v>
                </c:pt>
                <c:pt idx="1142">
                  <c:v>210</c:v>
                </c:pt>
                <c:pt idx="1143">
                  <c:v>210</c:v>
                </c:pt>
                <c:pt idx="1144">
                  <c:v>210</c:v>
                </c:pt>
                <c:pt idx="1145">
                  <c:v>210</c:v>
                </c:pt>
                <c:pt idx="1146">
                  <c:v>210</c:v>
                </c:pt>
                <c:pt idx="1147">
                  <c:v>210</c:v>
                </c:pt>
                <c:pt idx="1148">
                  <c:v>210</c:v>
                </c:pt>
                <c:pt idx="1149">
                  <c:v>210</c:v>
                </c:pt>
                <c:pt idx="1150">
                  <c:v>210</c:v>
                </c:pt>
                <c:pt idx="1151">
                  <c:v>210</c:v>
                </c:pt>
                <c:pt idx="1152">
                  <c:v>210</c:v>
                </c:pt>
                <c:pt idx="1153">
                  <c:v>210</c:v>
                </c:pt>
                <c:pt idx="1154">
                  <c:v>210</c:v>
                </c:pt>
                <c:pt idx="1155">
                  <c:v>210</c:v>
                </c:pt>
                <c:pt idx="1156">
                  <c:v>210</c:v>
                </c:pt>
                <c:pt idx="1157">
                  <c:v>210</c:v>
                </c:pt>
                <c:pt idx="1158">
                  <c:v>210</c:v>
                </c:pt>
                <c:pt idx="1159">
                  <c:v>210</c:v>
                </c:pt>
                <c:pt idx="1160">
                  <c:v>210</c:v>
                </c:pt>
                <c:pt idx="1161">
                  <c:v>210</c:v>
                </c:pt>
                <c:pt idx="1162">
                  <c:v>210</c:v>
                </c:pt>
                <c:pt idx="1163">
                  <c:v>210</c:v>
                </c:pt>
                <c:pt idx="1164">
                  <c:v>210</c:v>
                </c:pt>
                <c:pt idx="1165">
                  <c:v>210</c:v>
                </c:pt>
                <c:pt idx="1166">
                  <c:v>210</c:v>
                </c:pt>
                <c:pt idx="1167">
                  <c:v>210</c:v>
                </c:pt>
                <c:pt idx="1168">
                  <c:v>210</c:v>
                </c:pt>
                <c:pt idx="1169">
                  <c:v>210</c:v>
                </c:pt>
                <c:pt idx="1170">
                  <c:v>210</c:v>
                </c:pt>
                <c:pt idx="1171">
                  <c:v>210</c:v>
                </c:pt>
                <c:pt idx="1172">
                  <c:v>210</c:v>
                </c:pt>
                <c:pt idx="1173">
                  <c:v>210</c:v>
                </c:pt>
                <c:pt idx="1174">
                  <c:v>210</c:v>
                </c:pt>
                <c:pt idx="1175">
                  <c:v>210</c:v>
                </c:pt>
                <c:pt idx="1176">
                  <c:v>210</c:v>
                </c:pt>
                <c:pt idx="1177">
                  <c:v>210</c:v>
                </c:pt>
                <c:pt idx="1178">
                  <c:v>210</c:v>
                </c:pt>
                <c:pt idx="1179">
                  <c:v>210</c:v>
                </c:pt>
                <c:pt idx="1180">
                  <c:v>210</c:v>
                </c:pt>
                <c:pt idx="1181">
                  <c:v>210</c:v>
                </c:pt>
                <c:pt idx="1182">
                  <c:v>210</c:v>
                </c:pt>
                <c:pt idx="1183">
                  <c:v>210</c:v>
                </c:pt>
                <c:pt idx="1184">
                  <c:v>210</c:v>
                </c:pt>
                <c:pt idx="1185">
                  <c:v>210</c:v>
                </c:pt>
                <c:pt idx="1186">
                  <c:v>210</c:v>
                </c:pt>
                <c:pt idx="1187">
                  <c:v>210</c:v>
                </c:pt>
                <c:pt idx="1188">
                  <c:v>210</c:v>
                </c:pt>
                <c:pt idx="1189">
                  <c:v>210</c:v>
                </c:pt>
                <c:pt idx="1190">
                  <c:v>210</c:v>
                </c:pt>
                <c:pt idx="1191">
                  <c:v>210</c:v>
                </c:pt>
                <c:pt idx="1192">
                  <c:v>210</c:v>
                </c:pt>
                <c:pt idx="1193">
                  <c:v>210</c:v>
                </c:pt>
                <c:pt idx="1194">
                  <c:v>210</c:v>
                </c:pt>
                <c:pt idx="1195">
                  <c:v>210</c:v>
                </c:pt>
                <c:pt idx="1196">
                  <c:v>210</c:v>
                </c:pt>
                <c:pt idx="1197">
                  <c:v>210</c:v>
                </c:pt>
                <c:pt idx="1198">
                  <c:v>210</c:v>
                </c:pt>
                <c:pt idx="1199">
                  <c:v>210</c:v>
                </c:pt>
                <c:pt idx="1200">
                  <c:v>210</c:v>
                </c:pt>
                <c:pt idx="1201">
                  <c:v>210</c:v>
                </c:pt>
                <c:pt idx="1202">
                  <c:v>210</c:v>
                </c:pt>
                <c:pt idx="1203">
                  <c:v>210</c:v>
                </c:pt>
                <c:pt idx="1204">
                  <c:v>210</c:v>
                </c:pt>
                <c:pt idx="1205">
                  <c:v>210</c:v>
                </c:pt>
                <c:pt idx="1206">
                  <c:v>210</c:v>
                </c:pt>
                <c:pt idx="1207">
                  <c:v>210</c:v>
                </c:pt>
                <c:pt idx="1208">
                  <c:v>210</c:v>
                </c:pt>
                <c:pt idx="1209">
                  <c:v>210</c:v>
                </c:pt>
                <c:pt idx="1210">
                  <c:v>210</c:v>
                </c:pt>
                <c:pt idx="1211">
                  <c:v>210</c:v>
                </c:pt>
                <c:pt idx="1212">
                  <c:v>210</c:v>
                </c:pt>
                <c:pt idx="1213">
                  <c:v>210</c:v>
                </c:pt>
                <c:pt idx="1214">
                  <c:v>210</c:v>
                </c:pt>
                <c:pt idx="1215">
                  <c:v>210</c:v>
                </c:pt>
                <c:pt idx="1216">
                  <c:v>210</c:v>
                </c:pt>
                <c:pt idx="1217">
                  <c:v>210</c:v>
                </c:pt>
                <c:pt idx="1218">
                  <c:v>210</c:v>
                </c:pt>
                <c:pt idx="1219">
                  <c:v>210</c:v>
                </c:pt>
                <c:pt idx="1220">
                  <c:v>210</c:v>
                </c:pt>
                <c:pt idx="1221">
                  <c:v>210</c:v>
                </c:pt>
                <c:pt idx="1222">
                  <c:v>210</c:v>
                </c:pt>
                <c:pt idx="1223">
                  <c:v>210</c:v>
                </c:pt>
                <c:pt idx="1224">
                  <c:v>210</c:v>
                </c:pt>
                <c:pt idx="1225">
                  <c:v>210</c:v>
                </c:pt>
                <c:pt idx="1226">
                  <c:v>210</c:v>
                </c:pt>
                <c:pt idx="1227">
                  <c:v>210</c:v>
                </c:pt>
                <c:pt idx="1228">
                  <c:v>210</c:v>
                </c:pt>
                <c:pt idx="1229">
                  <c:v>210</c:v>
                </c:pt>
                <c:pt idx="1230">
                  <c:v>210</c:v>
                </c:pt>
                <c:pt idx="1231">
                  <c:v>210</c:v>
                </c:pt>
                <c:pt idx="1232">
                  <c:v>210</c:v>
                </c:pt>
                <c:pt idx="1233">
                  <c:v>210</c:v>
                </c:pt>
                <c:pt idx="1234">
                  <c:v>210</c:v>
                </c:pt>
                <c:pt idx="1235">
                  <c:v>210</c:v>
                </c:pt>
                <c:pt idx="1236">
                  <c:v>210</c:v>
                </c:pt>
                <c:pt idx="1237">
                  <c:v>210</c:v>
                </c:pt>
                <c:pt idx="1238">
                  <c:v>210</c:v>
                </c:pt>
                <c:pt idx="1239">
                  <c:v>210</c:v>
                </c:pt>
                <c:pt idx="1240">
                  <c:v>210</c:v>
                </c:pt>
                <c:pt idx="1241">
                  <c:v>210</c:v>
                </c:pt>
                <c:pt idx="1242">
                  <c:v>210</c:v>
                </c:pt>
                <c:pt idx="1243">
                  <c:v>210</c:v>
                </c:pt>
                <c:pt idx="1244">
                  <c:v>210</c:v>
                </c:pt>
                <c:pt idx="1245">
                  <c:v>210</c:v>
                </c:pt>
                <c:pt idx="1246">
                  <c:v>210</c:v>
                </c:pt>
                <c:pt idx="1247">
                  <c:v>210</c:v>
                </c:pt>
                <c:pt idx="1248">
                  <c:v>210</c:v>
                </c:pt>
                <c:pt idx="1249">
                  <c:v>210</c:v>
                </c:pt>
                <c:pt idx="1250">
                  <c:v>210</c:v>
                </c:pt>
                <c:pt idx="1251">
                  <c:v>210</c:v>
                </c:pt>
                <c:pt idx="1252">
                  <c:v>210</c:v>
                </c:pt>
                <c:pt idx="1253">
                  <c:v>210</c:v>
                </c:pt>
                <c:pt idx="1254">
                  <c:v>210</c:v>
                </c:pt>
                <c:pt idx="1255">
                  <c:v>210</c:v>
                </c:pt>
                <c:pt idx="1256">
                  <c:v>210</c:v>
                </c:pt>
                <c:pt idx="1257">
                  <c:v>210</c:v>
                </c:pt>
                <c:pt idx="1258">
                  <c:v>210</c:v>
                </c:pt>
                <c:pt idx="1259">
                  <c:v>210</c:v>
                </c:pt>
                <c:pt idx="1260">
                  <c:v>210</c:v>
                </c:pt>
                <c:pt idx="1261">
                  <c:v>210</c:v>
                </c:pt>
                <c:pt idx="1262">
                  <c:v>210</c:v>
                </c:pt>
                <c:pt idx="1263">
                  <c:v>210</c:v>
                </c:pt>
                <c:pt idx="1264">
                  <c:v>210</c:v>
                </c:pt>
                <c:pt idx="1265">
                  <c:v>210</c:v>
                </c:pt>
                <c:pt idx="1266">
                  <c:v>210</c:v>
                </c:pt>
                <c:pt idx="1267">
                  <c:v>210</c:v>
                </c:pt>
                <c:pt idx="1268">
                  <c:v>210</c:v>
                </c:pt>
                <c:pt idx="1269">
                  <c:v>210</c:v>
                </c:pt>
                <c:pt idx="1270">
                  <c:v>210</c:v>
                </c:pt>
                <c:pt idx="1271">
                  <c:v>210</c:v>
                </c:pt>
                <c:pt idx="1272">
                  <c:v>210</c:v>
                </c:pt>
                <c:pt idx="1273">
                  <c:v>210</c:v>
                </c:pt>
                <c:pt idx="1274">
                  <c:v>210</c:v>
                </c:pt>
                <c:pt idx="1275">
                  <c:v>210</c:v>
                </c:pt>
                <c:pt idx="1276">
                  <c:v>210</c:v>
                </c:pt>
                <c:pt idx="1277">
                  <c:v>210</c:v>
                </c:pt>
                <c:pt idx="1278">
                  <c:v>210</c:v>
                </c:pt>
                <c:pt idx="1279">
                  <c:v>210</c:v>
                </c:pt>
                <c:pt idx="1280">
                  <c:v>210</c:v>
                </c:pt>
                <c:pt idx="1281">
                  <c:v>210</c:v>
                </c:pt>
                <c:pt idx="1282">
                  <c:v>210</c:v>
                </c:pt>
                <c:pt idx="1283">
                  <c:v>210</c:v>
                </c:pt>
                <c:pt idx="1284">
                  <c:v>210</c:v>
                </c:pt>
                <c:pt idx="1285">
                  <c:v>210</c:v>
                </c:pt>
                <c:pt idx="1286">
                  <c:v>210</c:v>
                </c:pt>
                <c:pt idx="1287">
                  <c:v>210</c:v>
                </c:pt>
                <c:pt idx="1288">
                  <c:v>210</c:v>
                </c:pt>
                <c:pt idx="1289">
                  <c:v>210</c:v>
                </c:pt>
                <c:pt idx="1290">
                  <c:v>210</c:v>
                </c:pt>
                <c:pt idx="1291">
                  <c:v>210</c:v>
                </c:pt>
                <c:pt idx="1292">
                  <c:v>210</c:v>
                </c:pt>
                <c:pt idx="1293">
                  <c:v>210</c:v>
                </c:pt>
                <c:pt idx="1294">
                  <c:v>210</c:v>
                </c:pt>
                <c:pt idx="1295">
                  <c:v>210</c:v>
                </c:pt>
                <c:pt idx="1296">
                  <c:v>210</c:v>
                </c:pt>
                <c:pt idx="1297">
                  <c:v>210</c:v>
                </c:pt>
                <c:pt idx="1298">
                  <c:v>210</c:v>
                </c:pt>
                <c:pt idx="1299">
                  <c:v>210</c:v>
                </c:pt>
                <c:pt idx="1300">
                  <c:v>210</c:v>
                </c:pt>
                <c:pt idx="1301">
                  <c:v>210</c:v>
                </c:pt>
                <c:pt idx="1302">
                  <c:v>210</c:v>
                </c:pt>
                <c:pt idx="1303">
                  <c:v>210</c:v>
                </c:pt>
                <c:pt idx="1304">
                  <c:v>210</c:v>
                </c:pt>
                <c:pt idx="1305">
                  <c:v>210</c:v>
                </c:pt>
                <c:pt idx="1306">
                  <c:v>210</c:v>
                </c:pt>
                <c:pt idx="1307">
                  <c:v>210</c:v>
                </c:pt>
                <c:pt idx="1308">
                  <c:v>210</c:v>
                </c:pt>
                <c:pt idx="1309">
                  <c:v>210</c:v>
                </c:pt>
                <c:pt idx="1310">
                  <c:v>210</c:v>
                </c:pt>
                <c:pt idx="1311">
                  <c:v>210</c:v>
                </c:pt>
                <c:pt idx="1312">
                  <c:v>210</c:v>
                </c:pt>
                <c:pt idx="1313">
                  <c:v>210</c:v>
                </c:pt>
                <c:pt idx="1314">
                  <c:v>210</c:v>
                </c:pt>
                <c:pt idx="1315">
                  <c:v>210</c:v>
                </c:pt>
                <c:pt idx="1316">
                  <c:v>210</c:v>
                </c:pt>
                <c:pt idx="1317">
                  <c:v>210</c:v>
                </c:pt>
                <c:pt idx="1318">
                  <c:v>210</c:v>
                </c:pt>
                <c:pt idx="1319">
                  <c:v>210</c:v>
                </c:pt>
                <c:pt idx="1320">
                  <c:v>210</c:v>
                </c:pt>
                <c:pt idx="1321">
                  <c:v>210</c:v>
                </c:pt>
                <c:pt idx="1322">
                  <c:v>210</c:v>
                </c:pt>
                <c:pt idx="1323">
                  <c:v>210</c:v>
                </c:pt>
                <c:pt idx="1324">
                  <c:v>210</c:v>
                </c:pt>
                <c:pt idx="1325">
                  <c:v>210</c:v>
                </c:pt>
                <c:pt idx="1326">
                  <c:v>210</c:v>
                </c:pt>
                <c:pt idx="1327">
                  <c:v>210</c:v>
                </c:pt>
                <c:pt idx="1328">
                  <c:v>210</c:v>
                </c:pt>
                <c:pt idx="1329">
                  <c:v>210</c:v>
                </c:pt>
                <c:pt idx="1330">
                  <c:v>210</c:v>
                </c:pt>
                <c:pt idx="1331">
                  <c:v>210</c:v>
                </c:pt>
                <c:pt idx="1332">
                  <c:v>210</c:v>
                </c:pt>
                <c:pt idx="1333">
                  <c:v>210</c:v>
                </c:pt>
                <c:pt idx="1334">
                  <c:v>210</c:v>
                </c:pt>
                <c:pt idx="1335">
                  <c:v>210</c:v>
                </c:pt>
                <c:pt idx="1336">
                  <c:v>210</c:v>
                </c:pt>
                <c:pt idx="1337">
                  <c:v>210</c:v>
                </c:pt>
                <c:pt idx="1338">
                  <c:v>210</c:v>
                </c:pt>
                <c:pt idx="1339">
                  <c:v>210</c:v>
                </c:pt>
                <c:pt idx="1340">
                  <c:v>210</c:v>
                </c:pt>
                <c:pt idx="1341">
                  <c:v>210</c:v>
                </c:pt>
                <c:pt idx="1342">
                  <c:v>210</c:v>
                </c:pt>
                <c:pt idx="1343">
                  <c:v>210</c:v>
                </c:pt>
                <c:pt idx="1344">
                  <c:v>210</c:v>
                </c:pt>
                <c:pt idx="1345">
                  <c:v>210</c:v>
                </c:pt>
                <c:pt idx="1346">
                  <c:v>210</c:v>
                </c:pt>
                <c:pt idx="1347">
                  <c:v>210</c:v>
                </c:pt>
                <c:pt idx="1348">
                  <c:v>210</c:v>
                </c:pt>
                <c:pt idx="1349">
                  <c:v>210</c:v>
                </c:pt>
                <c:pt idx="1350">
                  <c:v>210</c:v>
                </c:pt>
                <c:pt idx="1351">
                  <c:v>210</c:v>
                </c:pt>
                <c:pt idx="1352">
                  <c:v>210</c:v>
                </c:pt>
                <c:pt idx="1353">
                  <c:v>211</c:v>
                </c:pt>
                <c:pt idx="1354">
                  <c:v>210</c:v>
                </c:pt>
                <c:pt idx="1355">
                  <c:v>210</c:v>
                </c:pt>
                <c:pt idx="1356">
                  <c:v>210</c:v>
                </c:pt>
                <c:pt idx="1357">
                  <c:v>210</c:v>
                </c:pt>
                <c:pt idx="1358">
                  <c:v>210</c:v>
                </c:pt>
                <c:pt idx="1359">
                  <c:v>210</c:v>
                </c:pt>
                <c:pt idx="1360">
                  <c:v>210</c:v>
                </c:pt>
                <c:pt idx="1361">
                  <c:v>210</c:v>
                </c:pt>
                <c:pt idx="1362">
                  <c:v>210</c:v>
                </c:pt>
                <c:pt idx="1363">
                  <c:v>210</c:v>
                </c:pt>
                <c:pt idx="1364">
                  <c:v>210</c:v>
                </c:pt>
                <c:pt idx="1365">
                  <c:v>210</c:v>
                </c:pt>
                <c:pt idx="1366">
                  <c:v>210</c:v>
                </c:pt>
                <c:pt idx="1367">
                  <c:v>210</c:v>
                </c:pt>
                <c:pt idx="1368">
                  <c:v>210</c:v>
                </c:pt>
                <c:pt idx="1369">
                  <c:v>210</c:v>
                </c:pt>
                <c:pt idx="1370">
                  <c:v>210</c:v>
                </c:pt>
                <c:pt idx="1371">
                  <c:v>210</c:v>
                </c:pt>
                <c:pt idx="1372">
                  <c:v>210</c:v>
                </c:pt>
                <c:pt idx="1373">
                  <c:v>210</c:v>
                </c:pt>
                <c:pt idx="1374">
                  <c:v>210</c:v>
                </c:pt>
                <c:pt idx="1375">
                  <c:v>210</c:v>
                </c:pt>
                <c:pt idx="1376">
                  <c:v>210</c:v>
                </c:pt>
                <c:pt idx="1377">
                  <c:v>210</c:v>
                </c:pt>
                <c:pt idx="1378">
                  <c:v>210</c:v>
                </c:pt>
                <c:pt idx="1379">
                  <c:v>210</c:v>
                </c:pt>
                <c:pt idx="1380">
                  <c:v>210</c:v>
                </c:pt>
                <c:pt idx="1381">
                  <c:v>210</c:v>
                </c:pt>
                <c:pt idx="1382">
                  <c:v>210</c:v>
                </c:pt>
                <c:pt idx="1383">
                  <c:v>210</c:v>
                </c:pt>
                <c:pt idx="1384">
                  <c:v>210</c:v>
                </c:pt>
                <c:pt idx="1385">
                  <c:v>210</c:v>
                </c:pt>
                <c:pt idx="1386">
                  <c:v>210</c:v>
                </c:pt>
                <c:pt idx="1387">
                  <c:v>210</c:v>
                </c:pt>
                <c:pt idx="1388">
                  <c:v>210</c:v>
                </c:pt>
                <c:pt idx="1389">
                  <c:v>210</c:v>
                </c:pt>
                <c:pt idx="1390">
                  <c:v>210</c:v>
                </c:pt>
                <c:pt idx="1391">
                  <c:v>210</c:v>
                </c:pt>
                <c:pt idx="1392">
                  <c:v>210</c:v>
                </c:pt>
                <c:pt idx="1393">
                  <c:v>210</c:v>
                </c:pt>
                <c:pt idx="1394">
                  <c:v>210</c:v>
                </c:pt>
                <c:pt idx="1395">
                  <c:v>210</c:v>
                </c:pt>
                <c:pt idx="1396">
                  <c:v>210</c:v>
                </c:pt>
                <c:pt idx="1397">
                  <c:v>210</c:v>
                </c:pt>
                <c:pt idx="1398">
                  <c:v>210</c:v>
                </c:pt>
                <c:pt idx="1399">
                  <c:v>210</c:v>
                </c:pt>
                <c:pt idx="1400">
                  <c:v>210</c:v>
                </c:pt>
                <c:pt idx="1401">
                  <c:v>210</c:v>
                </c:pt>
                <c:pt idx="1402">
                  <c:v>210</c:v>
                </c:pt>
                <c:pt idx="1403">
                  <c:v>210</c:v>
                </c:pt>
                <c:pt idx="1404">
                  <c:v>210</c:v>
                </c:pt>
                <c:pt idx="1405">
                  <c:v>210</c:v>
                </c:pt>
                <c:pt idx="1406">
                  <c:v>210</c:v>
                </c:pt>
                <c:pt idx="1407">
                  <c:v>210</c:v>
                </c:pt>
                <c:pt idx="1408">
                  <c:v>210</c:v>
                </c:pt>
                <c:pt idx="1409">
                  <c:v>210</c:v>
                </c:pt>
                <c:pt idx="1410">
                  <c:v>210</c:v>
                </c:pt>
                <c:pt idx="1411">
                  <c:v>210</c:v>
                </c:pt>
                <c:pt idx="1412">
                  <c:v>210</c:v>
                </c:pt>
                <c:pt idx="1413">
                  <c:v>210</c:v>
                </c:pt>
                <c:pt idx="1414">
                  <c:v>210</c:v>
                </c:pt>
                <c:pt idx="1415">
                  <c:v>210</c:v>
                </c:pt>
                <c:pt idx="1416">
                  <c:v>210</c:v>
                </c:pt>
                <c:pt idx="1417">
                  <c:v>210</c:v>
                </c:pt>
                <c:pt idx="1418">
                  <c:v>210</c:v>
                </c:pt>
                <c:pt idx="1419">
                  <c:v>210</c:v>
                </c:pt>
                <c:pt idx="1420">
                  <c:v>210</c:v>
                </c:pt>
                <c:pt idx="1421">
                  <c:v>210</c:v>
                </c:pt>
                <c:pt idx="1422">
                  <c:v>210</c:v>
                </c:pt>
                <c:pt idx="1423">
                  <c:v>210</c:v>
                </c:pt>
                <c:pt idx="1424">
                  <c:v>210</c:v>
                </c:pt>
                <c:pt idx="1425">
                  <c:v>210</c:v>
                </c:pt>
                <c:pt idx="1426">
                  <c:v>210</c:v>
                </c:pt>
                <c:pt idx="1427">
                  <c:v>210</c:v>
                </c:pt>
                <c:pt idx="1428">
                  <c:v>210</c:v>
                </c:pt>
                <c:pt idx="1429">
                  <c:v>210</c:v>
                </c:pt>
                <c:pt idx="1430">
                  <c:v>210</c:v>
                </c:pt>
                <c:pt idx="1431">
                  <c:v>210</c:v>
                </c:pt>
                <c:pt idx="1432">
                  <c:v>210</c:v>
                </c:pt>
                <c:pt idx="1433">
                  <c:v>210</c:v>
                </c:pt>
                <c:pt idx="1434">
                  <c:v>210</c:v>
                </c:pt>
                <c:pt idx="1435">
                  <c:v>210</c:v>
                </c:pt>
                <c:pt idx="1436">
                  <c:v>210</c:v>
                </c:pt>
                <c:pt idx="1437">
                  <c:v>210</c:v>
                </c:pt>
                <c:pt idx="1438">
                  <c:v>210</c:v>
                </c:pt>
                <c:pt idx="1439">
                  <c:v>210</c:v>
                </c:pt>
                <c:pt idx="1440">
                  <c:v>210</c:v>
                </c:pt>
                <c:pt idx="1441">
                  <c:v>210</c:v>
                </c:pt>
                <c:pt idx="1442">
                  <c:v>210</c:v>
                </c:pt>
                <c:pt idx="1443">
                  <c:v>210</c:v>
                </c:pt>
                <c:pt idx="1444">
                  <c:v>210</c:v>
                </c:pt>
                <c:pt idx="1445">
                  <c:v>210</c:v>
                </c:pt>
                <c:pt idx="1446">
                  <c:v>210</c:v>
                </c:pt>
                <c:pt idx="1447">
                  <c:v>210</c:v>
                </c:pt>
                <c:pt idx="1448">
                  <c:v>210</c:v>
                </c:pt>
                <c:pt idx="1449">
                  <c:v>210</c:v>
                </c:pt>
                <c:pt idx="1450">
                  <c:v>210</c:v>
                </c:pt>
                <c:pt idx="1451">
                  <c:v>210</c:v>
                </c:pt>
                <c:pt idx="1452">
                  <c:v>210</c:v>
                </c:pt>
                <c:pt idx="1453">
                  <c:v>210</c:v>
                </c:pt>
                <c:pt idx="1454">
                  <c:v>210</c:v>
                </c:pt>
                <c:pt idx="1455">
                  <c:v>210</c:v>
                </c:pt>
                <c:pt idx="1456">
                  <c:v>210</c:v>
                </c:pt>
                <c:pt idx="1457">
                  <c:v>210</c:v>
                </c:pt>
                <c:pt idx="1458">
                  <c:v>210</c:v>
                </c:pt>
                <c:pt idx="1459">
                  <c:v>210</c:v>
                </c:pt>
                <c:pt idx="1460">
                  <c:v>210</c:v>
                </c:pt>
                <c:pt idx="1461">
                  <c:v>210</c:v>
                </c:pt>
                <c:pt idx="1462">
                  <c:v>210</c:v>
                </c:pt>
                <c:pt idx="1463">
                  <c:v>210</c:v>
                </c:pt>
                <c:pt idx="1464">
                  <c:v>210</c:v>
                </c:pt>
                <c:pt idx="1465">
                  <c:v>210</c:v>
                </c:pt>
                <c:pt idx="1466">
                  <c:v>210</c:v>
                </c:pt>
                <c:pt idx="1467">
                  <c:v>210</c:v>
                </c:pt>
                <c:pt idx="1468">
                  <c:v>210</c:v>
                </c:pt>
                <c:pt idx="1469">
                  <c:v>210</c:v>
                </c:pt>
                <c:pt idx="1470">
                  <c:v>210</c:v>
                </c:pt>
                <c:pt idx="1471">
                  <c:v>210</c:v>
                </c:pt>
                <c:pt idx="1472">
                  <c:v>210</c:v>
                </c:pt>
                <c:pt idx="1473">
                  <c:v>210</c:v>
                </c:pt>
                <c:pt idx="1474">
                  <c:v>210</c:v>
                </c:pt>
                <c:pt idx="1475">
                  <c:v>210</c:v>
                </c:pt>
                <c:pt idx="1476">
                  <c:v>210</c:v>
                </c:pt>
                <c:pt idx="1477">
                  <c:v>210</c:v>
                </c:pt>
                <c:pt idx="1478">
                  <c:v>210</c:v>
                </c:pt>
                <c:pt idx="1479">
                  <c:v>210</c:v>
                </c:pt>
                <c:pt idx="1480">
                  <c:v>210</c:v>
                </c:pt>
                <c:pt idx="1481">
                  <c:v>210</c:v>
                </c:pt>
                <c:pt idx="1482">
                  <c:v>210</c:v>
                </c:pt>
                <c:pt idx="1483">
                  <c:v>210</c:v>
                </c:pt>
                <c:pt idx="1484">
                  <c:v>210</c:v>
                </c:pt>
                <c:pt idx="1485">
                  <c:v>210</c:v>
                </c:pt>
                <c:pt idx="1486">
                  <c:v>210</c:v>
                </c:pt>
                <c:pt idx="1487">
                  <c:v>210</c:v>
                </c:pt>
                <c:pt idx="1488">
                  <c:v>210</c:v>
                </c:pt>
                <c:pt idx="1489">
                  <c:v>210</c:v>
                </c:pt>
                <c:pt idx="1490">
                  <c:v>210</c:v>
                </c:pt>
                <c:pt idx="1491">
                  <c:v>210</c:v>
                </c:pt>
                <c:pt idx="1492">
                  <c:v>210</c:v>
                </c:pt>
                <c:pt idx="1493">
                  <c:v>210</c:v>
                </c:pt>
                <c:pt idx="1494">
                  <c:v>210</c:v>
                </c:pt>
                <c:pt idx="1495">
                  <c:v>210</c:v>
                </c:pt>
                <c:pt idx="1496">
                  <c:v>210</c:v>
                </c:pt>
                <c:pt idx="1497">
                  <c:v>210</c:v>
                </c:pt>
                <c:pt idx="1498">
                  <c:v>210</c:v>
                </c:pt>
                <c:pt idx="1499">
                  <c:v>210</c:v>
                </c:pt>
                <c:pt idx="1500">
                  <c:v>210</c:v>
                </c:pt>
                <c:pt idx="1501">
                  <c:v>210</c:v>
                </c:pt>
                <c:pt idx="1502">
                  <c:v>210</c:v>
                </c:pt>
                <c:pt idx="1503">
                  <c:v>210</c:v>
                </c:pt>
                <c:pt idx="1504">
                  <c:v>210</c:v>
                </c:pt>
                <c:pt idx="1505">
                  <c:v>210</c:v>
                </c:pt>
                <c:pt idx="1506">
                  <c:v>210</c:v>
                </c:pt>
                <c:pt idx="1507">
                  <c:v>210</c:v>
                </c:pt>
                <c:pt idx="1508">
                  <c:v>210</c:v>
                </c:pt>
                <c:pt idx="1509">
                  <c:v>210</c:v>
                </c:pt>
                <c:pt idx="1510">
                  <c:v>210</c:v>
                </c:pt>
                <c:pt idx="1511">
                  <c:v>210</c:v>
                </c:pt>
                <c:pt idx="1512">
                  <c:v>210</c:v>
                </c:pt>
                <c:pt idx="1513">
                  <c:v>210</c:v>
                </c:pt>
                <c:pt idx="1514">
                  <c:v>210</c:v>
                </c:pt>
                <c:pt idx="1515">
                  <c:v>210</c:v>
                </c:pt>
                <c:pt idx="1516">
                  <c:v>210</c:v>
                </c:pt>
                <c:pt idx="1517">
                  <c:v>210</c:v>
                </c:pt>
                <c:pt idx="1518">
                  <c:v>210</c:v>
                </c:pt>
                <c:pt idx="1519">
                  <c:v>210</c:v>
                </c:pt>
                <c:pt idx="1520">
                  <c:v>210</c:v>
                </c:pt>
                <c:pt idx="1521">
                  <c:v>210</c:v>
                </c:pt>
                <c:pt idx="1522">
                  <c:v>210</c:v>
                </c:pt>
                <c:pt idx="1523">
                  <c:v>210</c:v>
                </c:pt>
                <c:pt idx="1524">
                  <c:v>210</c:v>
                </c:pt>
                <c:pt idx="1525">
                  <c:v>210</c:v>
                </c:pt>
                <c:pt idx="1526">
                  <c:v>210</c:v>
                </c:pt>
                <c:pt idx="1527">
                  <c:v>210</c:v>
                </c:pt>
                <c:pt idx="1528">
                  <c:v>210</c:v>
                </c:pt>
                <c:pt idx="1529">
                  <c:v>210</c:v>
                </c:pt>
                <c:pt idx="1530">
                  <c:v>210</c:v>
                </c:pt>
                <c:pt idx="1531">
                  <c:v>210</c:v>
                </c:pt>
                <c:pt idx="1532">
                  <c:v>210</c:v>
                </c:pt>
                <c:pt idx="1533">
                  <c:v>210</c:v>
                </c:pt>
                <c:pt idx="1534">
                  <c:v>210</c:v>
                </c:pt>
                <c:pt idx="1535">
                  <c:v>210</c:v>
                </c:pt>
                <c:pt idx="1536">
                  <c:v>210</c:v>
                </c:pt>
                <c:pt idx="1537">
                  <c:v>210</c:v>
                </c:pt>
                <c:pt idx="1538">
                  <c:v>210</c:v>
                </c:pt>
                <c:pt idx="1539">
                  <c:v>210</c:v>
                </c:pt>
                <c:pt idx="1540">
                  <c:v>210</c:v>
                </c:pt>
                <c:pt idx="1541">
                  <c:v>210</c:v>
                </c:pt>
                <c:pt idx="1542">
                  <c:v>210</c:v>
                </c:pt>
                <c:pt idx="1543">
                  <c:v>210</c:v>
                </c:pt>
                <c:pt idx="1544">
                  <c:v>210</c:v>
                </c:pt>
                <c:pt idx="1545">
                  <c:v>210</c:v>
                </c:pt>
                <c:pt idx="1546">
                  <c:v>210</c:v>
                </c:pt>
                <c:pt idx="1547">
                  <c:v>210</c:v>
                </c:pt>
                <c:pt idx="1548">
                  <c:v>210</c:v>
                </c:pt>
                <c:pt idx="1549">
                  <c:v>210</c:v>
                </c:pt>
                <c:pt idx="1550">
                  <c:v>210</c:v>
                </c:pt>
                <c:pt idx="1551">
                  <c:v>210</c:v>
                </c:pt>
                <c:pt idx="1552">
                  <c:v>210</c:v>
                </c:pt>
                <c:pt idx="1553">
                  <c:v>210</c:v>
                </c:pt>
                <c:pt idx="1554">
                  <c:v>210</c:v>
                </c:pt>
                <c:pt idx="1555">
                  <c:v>210</c:v>
                </c:pt>
                <c:pt idx="1556">
                  <c:v>210</c:v>
                </c:pt>
                <c:pt idx="1557">
                  <c:v>210</c:v>
                </c:pt>
                <c:pt idx="1558">
                  <c:v>210</c:v>
                </c:pt>
                <c:pt idx="1559">
                  <c:v>210</c:v>
                </c:pt>
                <c:pt idx="1560">
                  <c:v>210</c:v>
                </c:pt>
                <c:pt idx="1561">
                  <c:v>210</c:v>
                </c:pt>
                <c:pt idx="1562">
                  <c:v>210</c:v>
                </c:pt>
                <c:pt idx="1563">
                  <c:v>210</c:v>
                </c:pt>
                <c:pt idx="1564">
                  <c:v>210</c:v>
                </c:pt>
                <c:pt idx="1565">
                  <c:v>210</c:v>
                </c:pt>
                <c:pt idx="1566">
                  <c:v>210</c:v>
                </c:pt>
                <c:pt idx="1567">
                  <c:v>210</c:v>
                </c:pt>
                <c:pt idx="1568">
                  <c:v>210</c:v>
                </c:pt>
                <c:pt idx="1569">
                  <c:v>210</c:v>
                </c:pt>
                <c:pt idx="1570">
                  <c:v>210</c:v>
                </c:pt>
                <c:pt idx="1571">
                  <c:v>210</c:v>
                </c:pt>
                <c:pt idx="1572">
                  <c:v>210</c:v>
                </c:pt>
                <c:pt idx="1573">
                  <c:v>210</c:v>
                </c:pt>
                <c:pt idx="1574">
                  <c:v>210</c:v>
                </c:pt>
                <c:pt idx="1575">
                  <c:v>210</c:v>
                </c:pt>
                <c:pt idx="1576">
                  <c:v>210</c:v>
                </c:pt>
                <c:pt idx="1577">
                  <c:v>210</c:v>
                </c:pt>
                <c:pt idx="1578">
                  <c:v>210</c:v>
                </c:pt>
                <c:pt idx="1579">
                  <c:v>210</c:v>
                </c:pt>
                <c:pt idx="1580">
                  <c:v>210</c:v>
                </c:pt>
                <c:pt idx="1581">
                  <c:v>210</c:v>
                </c:pt>
                <c:pt idx="1582">
                  <c:v>210</c:v>
                </c:pt>
                <c:pt idx="1583">
                  <c:v>210</c:v>
                </c:pt>
                <c:pt idx="1584">
                  <c:v>210</c:v>
                </c:pt>
                <c:pt idx="1585">
                  <c:v>210</c:v>
                </c:pt>
                <c:pt idx="1586">
                  <c:v>210</c:v>
                </c:pt>
                <c:pt idx="1587">
                  <c:v>210</c:v>
                </c:pt>
                <c:pt idx="1588">
                  <c:v>210</c:v>
                </c:pt>
                <c:pt idx="1589">
                  <c:v>210</c:v>
                </c:pt>
                <c:pt idx="1590">
                  <c:v>210</c:v>
                </c:pt>
                <c:pt idx="1591">
                  <c:v>210</c:v>
                </c:pt>
                <c:pt idx="1592">
                  <c:v>210</c:v>
                </c:pt>
                <c:pt idx="1593">
                  <c:v>210</c:v>
                </c:pt>
                <c:pt idx="1594">
                  <c:v>210</c:v>
                </c:pt>
                <c:pt idx="1595">
                  <c:v>210</c:v>
                </c:pt>
                <c:pt idx="1596">
                  <c:v>210</c:v>
                </c:pt>
                <c:pt idx="1597">
                  <c:v>210</c:v>
                </c:pt>
                <c:pt idx="1598">
                  <c:v>210</c:v>
                </c:pt>
                <c:pt idx="1599">
                  <c:v>210</c:v>
                </c:pt>
                <c:pt idx="1600">
                  <c:v>210</c:v>
                </c:pt>
                <c:pt idx="1601">
                  <c:v>210</c:v>
                </c:pt>
                <c:pt idx="1602">
                  <c:v>210</c:v>
                </c:pt>
                <c:pt idx="1603">
                  <c:v>210</c:v>
                </c:pt>
                <c:pt idx="1604">
                  <c:v>210</c:v>
                </c:pt>
                <c:pt idx="1605">
                  <c:v>210</c:v>
                </c:pt>
                <c:pt idx="1606">
                  <c:v>210</c:v>
                </c:pt>
                <c:pt idx="1607">
                  <c:v>210</c:v>
                </c:pt>
                <c:pt idx="1608">
                  <c:v>210</c:v>
                </c:pt>
                <c:pt idx="1609">
                  <c:v>210</c:v>
                </c:pt>
                <c:pt idx="1610">
                  <c:v>210</c:v>
                </c:pt>
                <c:pt idx="1611">
                  <c:v>210</c:v>
                </c:pt>
                <c:pt idx="1612">
                  <c:v>210</c:v>
                </c:pt>
                <c:pt idx="1613">
                  <c:v>210</c:v>
                </c:pt>
                <c:pt idx="1614">
                  <c:v>210</c:v>
                </c:pt>
                <c:pt idx="1615">
                  <c:v>210</c:v>
                </c:pt>
                <c:pt idx="1616">
                  <c:v>210</c:v>
                </c:pt>
                <c:pt idx="1617">
                  <c:v>210</c:v>
                </c:pt>
                <c:pt idx="1618">
                  <c:v>210</c:v>
                </c:pt>
                <c:pt idx="1619">
                  <c:v>210</c:v>
                </c:pt>
                <c:pt idx="1620">
                  <c:v>210</c:v>
                </c:pt>
                <c:pt idx="1621">
                  <c:v>210</c:v>
                </c:pt>
                <c:pt idx="1622">
                  <c:v>210</c:v>
                </c:pt>
                <c:pt idx="1623">
                  <c:v>210</c:v>
                </c:pt>
                <c:pt idx="1624">
                  <c:v>210</c:v>
                </c:pt>
                <c:pt idx="1625">
                  <c:v>210</c:v>
                </c:pt>
                <c:pt idx="1626">
                  <c:v>210</c:v>
                </c:pt>
                <c:pt idx="1627">
                  <c:v>210</c:v>
                </c:pt>
                <c:pt idx="1628">
                  <c:v>210</c:v>
                </c:pt>
                <c:pt idx="1629">
                  <c:v>210</c:v>
                </c:pt>
                <c:pt idx="1630">
                  <c:v>210</c:v>
                </c:pt>
                <c:pt idx="1631">
                  <c:v>210</c:v>
                </c:pt>
                <c:pt idx="1632">
                  <c:v>210</c:v>
                </c:pt>
                <c:pt idx="1633">
                  <c:v>210</c:v>
                </c:pt>
                <c:pt idx="1634">
                  <c:v>210</c:v>
                </c:pt>
                <c:pt idx="1635">
                  <c:v>210</c:v>
                </c:pt>
                <c:pt idx="1636">
                  <c:v>210</c:v>
                </c:pt>
                <c:pt idx="1637">
                  <c:v>210</c:v>
                </c:pt>
                <c:pt idx="1638">
                  <c:v>210</c:v>
                </c:pt>
                <c:pt idx="1639">
                  <c:v>210</c:v>
                </c:pt>
                <c:pt idx="1640">
                  <c:v>210</c:v>
                </c:pt>
                <c:pt idx="1641">
                  <c:v>210</c:v>
                </c:pt>
                <c:pt idx="1642">
                  <c:v>210</c:v>
                </c:pt>
                <c:pt idx="1643">
                  <c:v>210</c:v>
                </c:pt>
                <c:pt idx="1644">
                  <c:v>210</c:v>
                </c:pt>
                <c:pt idx="1645">
                  <c:v>210</c:v>
                </c:pt>
                <c:pt idx="1646">
                  <c:v>210</c:v>
                </c:pt>
                <c:pt idx="1647">
                  <c:v>210</c:v>
                </c:pt>
                <c:pt idx="1648">
                  <c:v>210</c:v>
                </c:pt>
                <c:pt idx="1649">
                  <c:v>210</c:v>
                </c:pt>
                <c:pt idx="1650">
                  <c:v>210</c:v>
                </c:pt>
                <c:pt idx="1651">
                  <c:v>210</c:v>
                </c:pt>
                <c:pt idx="1652">
                  <c:v>210</c:v>
                </c:pt>
                <c:pt idx="1653">
                  <c:v>210</c:v>
                </c:pt>
                <c:pt idx="1654">
                  <c:v>210</c:v>
                </c:pt>
                <c:pt idx="1655">
                  <c:v>210</c:v>
                </c:pt>
                <c:pt idx="1656">
                  <c:v>210</c:v>
                </c:pt>
                <c:pt idx="1657">
                  <c:v>210</c:v>
                </c:pt>
                <c:pt idx="1658">
                  <c:v>210</c:v>
                </c:pt>
                <c:pt idx="1659">
                  <c:v>210</c:v>
                </c:pt>
                <c:pt idx="1660">
                  <c:v>210</c:v>
                </c:pt>
                <c:pt idx="1661">
                  <c:v>210</c:v>
                </c:pt>
                <c:pt idx="1662">
                  <c:v>210</c:v>
                </c:pt>
                <c:pt idx="1663">
                  <c:v>210</c:v>
                </c:pt>
                <c:pt idx="1664">
                  <c:v>210</c:v>
                </c:pt>
                <c:pt idx="1665">
                  <c:v>210</c:v>
                </c:pt>
                <c:pt idx="1666">
                  <c:v>210</c:v>
                </c:pt>
                <c:pt idx="1667">
                  <c:v>210</c:v>
                </c:pt>
                <c:pt idx="1668">
                  <c:v>210</c:v>
                </c:pt>
                <c:pt idx="1669">
                  <c:v>210</c:v>
                </c:pt>
                <c:pt idx="1670">
                  <c:v>210</c:v>
                </c:pt>
                <c:pt idx="1671">
                  <c:v>210</c:v>
                </c:pt>
                <c:pt idx="1672">
                  <c:v>210</c:v>
                </c:pt>
                <c:pt idx="1673">
                  <c:v>210</c:v>
                </c:pt>
                <c:pt idx="1674">
                  <c:v>210</c:v>
                </c:pt>
                <c:pt idx="1675">
                  <c:v>210</c:v>
                </c:pt>
                <c:pt idx="1676">
                  <c:v>210</c:v>
                </c:pt>
                <c:pt idx="1677">
                  <c:v>210</c:v>
                </c:pt>
                <c:pt idx="1678">
                  <c:v>210</c:v>
                </c:pt>
                <c:pt idx="1679">
                  <c:v>210</c:v>
                </c:pt>
                <c:pt idx="1680">
                  <c:v>210</c:v>
                </c:pt>
                <c:pt idx="1681">
                  <c:v>210</c:v>
                </c:pt>
                <c:pt idx="1682">
                  <c:v>210</c:v>
                </c:pt>
                <c:pt idx="1683">
                  <c:v>210</c:v>
                </c:pt>
                <c:pt idx="1684">
                  <c:v>210</c:v>
                </c:pt>
                <c:pt idx="1685">
                  <c:v>210</c:v>
                </c:pt>
                <c:pt idx="1686">
                  <c:v>210</c:v>
                </c:pt>
                <c:pt idx="1687">
                  <c:v>210</c:v>
                </c:pt>
                <c:pt idx="1688">
                  <c:v>210</c:v>
                </c:pt>
                <c:pt idx="1689">
                  <c:v>210</c:v>
                </c:pt>
                <c:pt idx="1690">
                  <c:v>210</c:v>
                </c:pt>
                <c:pt idx="1691">
                  <c:v>210</c:v>
                </c:pt>
                <c:pt idx="1692">
                  <c:v>210</c:v>
                </c:pt>
                <c:pt idx="1693">
                  <c:v>210</c:v>
                </c:pt>
                <c:pt idx="1694">
                  <c:v>210</c:v>
                </c:pt>
                <c:pt idx="1695">
                  <c:v>210</c:v>
                </c:pt>
                <c:pt idx="1696">
                  <c:v>210</c:v>
                </c:pt>
                <c:pt idx="1697">
                  <c:v>210</c:v>
                </c:pt>
                <c:pt idx="1698">
                  <c:v>210</c:v>
                </c:pt>
                <c:pt idx="1699">
                  <c:v>210</c:v>
                </c:pt>
                <c:pt idx="1700">
                  <c:v>210</c:v>
                </c:pt>
                <c:pt idx="1701">
                  <c:v>210</c:v>
                </c:pt>
                <c:pt idx="1702">
                  <c:v>210</c:v>
                </c:pt>
                <c:pt idx="1703">
                  <c:v>210</c:v>
                </c:pt>
                <c:pt idx="1704">
                  <c:v>210</c:v>
                </c:pt>
                <c:pt idx="1705">
                  <c:v>210</c:v>
                </c:pt>
                <c:pt idx="1706">
                  <c:v>210</c:v>
                </c:pt>
                <c:pt idx="1707">
                  <c:v>210</c:v>
                </c:pt>
                <c:pt idx="1708">
                  <c:v>210</c:v>
                </c:pt>
                <c:pt idx="1709">
                  <c:v>210</c:v>
                </c:pt>
                <c:pt idx="1710">
                  <c:v>210</c:v>
                </c:pt>
                <c:pt idx="1711">
                  <c:v>210</c:v>
                </c:pt>
                <c:pt idx="1712">
                  <c:v>210</c:v>
                </c:pt>
                <c:pt idx="1713">
                  <c:v>210</c:v>
                </c:pt>
                <c:pt idx="1714">
                  <c:v>210</c:v>
                </c:pt>
                <c:pt idx="1715">
                  <c:v>210</c:v>
                </c:pt>
                <c:pt idx="1716">
                  <c:v>210</c:v>
                </c:pt>
                <c:pt idx="1717">
                  <c:v>210</c:v>
                </c:pt>
                <c:pt idx="1718">
                  <c:v>210</c:v>
                </c:pt>
                <c:pt idx="1719">
                  <c:v>210</c:v>
                </c:pt>
                <c:pt idx="1720">
                  <c:v>210</c:v>
                </c:pt>
                <c:pt idx="1721">
                  <c:v>210</c:v>
                </c:pt>
                <c:pt idx="1722">
                  <c:v>210</c:v>
                </c:pt>
                <c:pt idx="1723">
                  <c:v>210</c:v>
                </c:pt>
                <c:pt idx="1724">
                  <c:v>210</c:v>
                </c:pt>
                <c:pt idx="1725">
                  <c:v>210</c:v>
                </c:pt>
                <c:pt idx="1726">
                  <c:v>210</c:v>
                </c:pt>
                <c:pt idx="1727">
                  <c:v>210</c:v>
                </c:pt>
                <c:pt idx="1728">
                  <c:v>210</c:v>
                </c:pt>
                <c:pt idx="1729">
                  <c:v>210</c:v>
                </c:pt>
                <c:pt idx="1730">
                  <c:v>210</c:v>
                </c:pt>
                <c:pt idx="1731">
                  <c:v>210</c:v>
                </c:pt>
                <c:pt idx="1732">
                  <c:v>210</c:v>
                </c:pt>
                <c:pt idx="1733">
                  <c:v>210</c:v>
                </c:pt>
                <c:pt idx="1734">
                  <c:v>210</c:v>
                </c:pt>
                <c:pt idx="1735">
                  <c:v>210</c:v>
                </c:pt>
                <c:pt idx="1736">
                  <c:v>210</c:v>
                </c:pt>
                <c:pt idx="1737">
                  <c:v>210</c:v>
                </c:pt>
                <c:pt idx="1738">
                  <c:v>210</c:v>
                </c:pt>
                <c:pt idx="1739">
                  <c:v>210</c:v>
                </c:pt>
                <c:pt idx="1740">
                  <c:v>210</c:v>
                </c:pt>
                <c:pt idx="1741">
                  <c:v>210</c:v>
                </c:pt>
                <c:pt idx="1742">
                  <c:v>210</c:v>
                </c:pt>
                <c:pt idx="1743">
                  <c:v>210</c:v>
                </c:pt>
                <c:pt idx="1744">
                  <c:v>210</c:v>
                </c:pt>
                <c:pt idx="1745">
                  <c:v>210</c:v>
                </c:pt>
                <c:pt idx="1746">
                  <c:v>210</c:v>
                </c:pt>
                <c:pt idx="1747">
                  <c:v>210</c:v>
                </c:pt>
                <c:pt idx="1748">
                  <c:v>210</c:v>
                </c:pt>
                <c:pt idx="1749">
                  <c:v>210</c:v>
                </c:pt>
                <c:pt idx="1750">
                  <c:v>210</c:v>
                </c:pt>
                <c:pt idx="1751">
                  <c:v>210</c:v>
                </c:pt>
                <c:pt idx="1752">
                  <c:v>210</c:v>
                </c:pt>
                <c:pt idx="1753">
                  <c:v>210</c:v>
                </c:pt>
                <c:pt idx="1754">
                  <c:v>210</c:v>
                </c:pt>
                <c:pt idx="1755">
                  <c:v>210</c:v>
                </c:pt>
                <c:pt idx="1756">
                  <c:v>210</c:v>
                </c:pt>
                <c:pt idx="1757">
                  <c:v>210</c:v>
                </c:pt>
                <c:pt idx="1758">
                  <c:v>210</c:v>
                </c:pt>
                <c:pt idx="1759">
                  <c:v>210</c:v>
                </c:pt>
                <c:pt idx="1760">
                  <c:v>210</c:v>
                </c:pt>
                <c:pt idx="1761">
                  <c:v>210</c:v>
                </c:pt>
                <c:pt idx="1762">
                  <c:v>210</c:v>
                </c:pt>
                <c:pt idx="1763">
                  <c:v>210</c:v>
                </c:pt>
                <c:pt idx="1764">
                  <c:v>210</c:v>
                </c:pt>
                <c:pt idx="1765">
                  <c:v>210</c:v>
                </c:pt>
                <c:pt idx="1766">
                  <c:v>210</c:v>
                </c:pt>
                <c:pt idx="1767">
                  <c:v>210</c:v>
                </c:pt>
                <c:pt idx="1768">
                  <c:v>210</c:v>
                </c:pt>
                <c:pt idx="1769">
                  <c:v>210</c:v>
                </c:pt>
                <c:pt idx="1770">
                  <c:v>210</c:v>
                </c:pt>
                <c:pt idx="1771">
                  <c:v>210</c:v>
                </c:pt>
                <c:pt idx="1772">
                  <c:v>210</c:v>
                </c:pt>
                <c:pt idx="1773">
                  <c:v>210</c:v>
                </c:pt>
                <c:pt idx="1774">
                  <c:v>210</c:v>
                </c:pt>
                <c:pt idx="1775">
                  <c:v>210</c:v>
                </c:pt>
                <c:pt idx="1776">
                  <c:v>210</c:v>
                </c:pt>
                <c:pt idx="1777">
                  <c:v>210</c:v>
                </c:pt>
                <c:pt idx="1778">
                  <c:v>210</c:v>
                </c:pt>
                <c:pt idx="1779">
                  <c:v>210</c:v>
                </c:pt>
                <c:pt idx="1780">
                  <c:v>210</c:v>
                </c:pt>
                <c:pt idx="1781">
                  <c:v>210</c:v>
                </c:pt>
                <c:pt idx="1782">
                  <c:v>210</c:v>
                </c:pt>
                <c:pt idx="1783">
                  <c:v>210</c:v>
                </c:pt>
                <c:pt idx="1784">
                  <c:v>210</c:v>
                </c:pt>
                <c:pt idx="1785">
                  <c:v>210</c:v>
                </c:pt>
                <c:pt idx="1786">
                  <c:v>210</c:v>
                </c:pt>
                <c:pt idx="1787">
                  <c:v>210</c:v>
                </c:pt>
                <c:pt idx="1788">
                  <c:v>210</c:v>
                </c:pt>
                <c:pt idx="1789">
                  <c:v>210</c:v>
                </c:pt>
                <c:pt idx="1790">
                  <c:v>210</c:v>
                </c:pt>
                <c:pt idx="1791">
                  <c:v>210</c:v>
                </c:pt>
                <c:pt idx="1792">
                  <c:v>210</c:v>
                </c:pt>
                <c:pt idx="1793">
                  <c:v>210</c:v>
                </c:pt>
                <c:pt idx="1794">
                  <c:v>210</c:v>
                </c:pt>
                <c:pt idx="1795">
                  <c:v>210</c:v>
                </c:pt>
                <c:pt idx="1796">
                  <c:v>210</c:v>
                </c:pt>
                <c:pt idx="1797">
                  <c:v>210</c:v>
                </c:pt>
                <c:pt idx="1798">
                  <c:v>210</c:v>
                </c:pt>
                <c:pt idx="1799">
                  <c:v>210</c:v>
                </c:pt>
                <c:pt idx="1800">
                  <c:v>210</c:v>
                </c:pt>
                <c:pt idx="1801">
                  <c:v>210</c:v>
                </c:pt>
                <c:pt idx="1802">
                  <c:v>210</c:v>
                </c:pt>
                <c:pt idx="1803">
                  <c:v>210</c:v>
                </c:pt>
                <c:pt idx="1804">
                  <c:v>210</c:v>
                </c:pt>
                <c:pt idx="1805">
                  <c:v>210</c:v>
                </c:pt>
                <c:pt idx="1806">
                  <c:v>210</c:v>
                </c:pt>
                <c:pt idx="1807">
                  <c:v>210</c:v>
                </c:pt>
                <c:pt idx="1808">
                  <c:v>210</c:v>
                </c:pt>
                <c:pt idx="1809">
                  <c:v>210</c:v>
                </c:pt>
                <c:pt idx="1810">
                  <c:v>210</c:v>
                </c:pt>
                <c:pt idx="1811">
                  <c:v>210</c:v>
                </c:pt>
                <c:pt idx="1812">
                  <c:v>210</c:v>
                </c:pt>
                <c:pt idx="1813">
                  <c:v>210</c:v>
                </c:pt>
                <c:pt idx="1814">
                  <c:v>210</c:v>
                </c:pt>
                <c:pt idx="1815">
                  <c:v>210</c:v>
                </c:pt>
                <c:pt idx="1816">
                  <c:v>210</c:v>
                </c:pt>
                <c:pt idx="1817">
                  <c:v>210</c:v>
                </c:pt>
                <c:pt idx="1818">
                  <c:v>210</c:v>
                </c:pt>
                <c:pt idx="1819">
                  <c:v>210</c:v>
                </c:pt>
                <c:pt idx="1820">
                  <c:v>210</c:v>
                </c:pt>
                <c:pt idx="1821">
                  <c:v>210</c:v>
                </c:pt>
                <c:pt idx="1822">
                  <c:v>210</c:v>
                </c:pt>
                <c:pt idx="1823">
                  <c:v>210</c:v>
                </c:pt>
                <c:pt idx="1824">
                  <c:v>210</c:v>
                </c:pt>
                <c:pt idx="1825">
                  <c:v>210</c:v>
                </c:pt>
                <c:pt idx="1826">
                  <c:v>210</c:v>
                </c:pt>
                <c:pt idx="1827">
                  <c:v>210</c:v>
                </c:pt>
                <c:pt idx="1828">
                  <c:v>210</c:v>
                </c:pt>
                <c:pt idx="1829">
                  <c:v>210</c:v>
                </c:pt>
                <c:pt idx="1830">
                  <c:v>210</c:v>
                </c:pt>
                <c:pt idx="1831">
                  <c:v>210</c:v>
                </c:pt>
                <c:pt idx="1832">
                  <c:v>210</c:v>
                </c:pt>
                <c:pt idx="1833">
                  <c:v>210</c:v>
                </c:pt>
                <c:pt idx="1834">
                  <c:v>210</c:v>
                </c:pt>
                <c:pt idx="1835">
                  <c:v>210</c:v>
                </c:pt>
                <c:pt idx="1836">
                  <c:v>210</c:v>
                </c:pt>
                <c:pt idx="1837">
                  <c:v>210</c:v>
                </c:pt>
                <c:pt idx="1838">
                  <c:v>210</c:v>
                </c:pt>
                <c:pt idx="1839">
                  <c:v>210</c:v>
                </c:pt>
                <c:pt idx="1840">
                  <c:v>210</c:v>
                </c:pt>
                <c:pt idx="1841">
                  <c:v>210</c:v>
                </c:pt>
                <c:pt idx="1842">
                  <c:v>210</c:v>
                </c:pt>
                <c:pt idx="1843">
                  <c:v>210</c:v>
                </c:pt>
                <c:pt idx="1844">
                  <c:v>210</c:v>
                </c:pt>
                <c:pt idx="1845">
                  <c:v>210</c:v>
                </c:pt>
                <c:pt idx="1846">
                  <c:v>210</c:v>
                </c:pt>
                <c:pt idx="1847">
                  <c:v>210</c:v>
                </c:pt>
                <c:pt idx="1848">
                  <c:v>210</c:v>
                </c:pt>
                <c:pt idx="1849">
                  <c:v>210</c:v>
                </c:pt>
                <c:pt idx="1850">
                  <c:v>210</c:v>
                </c:pt>
                <c:pt idx="1851">
                  <c:v>210</c:v>
                </c:pt>
                <c:pt idx="1852">
                  <c:v>210</c:v>
                </c:pt>
                <c:pt idx="1853">
                  <c:v>210</c:v>
                </c:pt>
                <c:pt idx="1854">
                  <c:v>210</c:v>
                </c:pt>
                <c:pt idx="1855">
                  <c:v>210</c:v>
                </c:pt>
                <c:pt idx="1856">
                  <c:v>210</c:v>
                </c:pt>
                <c:pt idx="1857">
                  <c:v>210</c:v>
                </c:pt>
                <c:pt idx="1858">
                  <c:v>210</c:v>
                </c:pt>
                <c:pt idx="1859">
                  <c:v>210</c:v>
                </c:pt>
                <c:pt idx="1860">
                  <c:v>210</c:v>
                </c:pt>
                <c:pt idx="1861">
                  <c:v>210</c:v>
                </c:pt>
                <c:pt idx="1862">
                  <c:v>210</c:v>
                </c:pt>
                <c:pt idx="1863">
                  <c:v>210</c:v>
                </c:pt>
                <c:pt idx="1864">
                  <c:v>210</c:v>
                </c:pt>
                <c:pt idx="1865">
                  <c:v>210</c:v>
                </c:pt>
                <c:pt idx="1866">
                  <c:v>210</c:v>
                </c:pt>
                <c:pt idx="1867">
                  <c:v>210</c:v>
                </c:pt>
                <c:pt idx="1868">
                  <c:v>210</c:v>
                </c:pt>
                <c:pt idx="1869">
                  <c:v>210</c:v>
                </c:pt>
                <c:pt idx="1870">
                  <c:v>210</c:v>
                </c:pt>
                <c:pt idx="1871">
                  <c:v>210</c:v>
                </c:pt>
                <c:pt idx="1872">
                  <c:v>210</c:v>
                </c:pt>
                <c:pt idx="1873">
                  <c:v>210</c:v>
                </c:pt>
                <c:pt idx="1874">
                  <c:v>210</c:v>
                </c:pt>
                <c:pt idx="1875">
                  <c:v>210</c:v>
                </c:pt>
                <c:pt idx="1876">
                  <c:v>210</c:v>
                </c:pt>
                <c:pt idx="1877">
                  <c:v>210</c:v>
                </c:pt>
                <c:pt idx="1878">
                  <c:v>210</c:v>
                </c:pt>
                <c:pt idx="1879">
                  <c:v>210</c:v>
                </c:pt>
                <c:pt idx="1880">
                  <c:v>210</c:v>
                </c:pt>
                <c:pt idx="1881">
                  <c:v>210</c:v>
                </c:pt>
                <c:pt idx="1882">
                  <c:v>210</c:v>
                </c:pt>
                <c:pt idx="1883">
                  <c:v>210</c:v>
                </c:pt>
                <c:pt idx="1884">
                  <c:v>210</c:v>
                </c:pt>
                <c:pt idx="1885">
                  <c:v>210</c:v>
                </c:pt>
                <c:pt idx="1886">
                  <c:v>210</c:v>
                </c:pt>
                <c:pt idx="1887">
                  <c:v>210</c:v>
                </c:pt>
                <c:pt idx="1888">
                  <c:v>210</c:v>
                </c:pt>
                <c:pt idx="1889">
                  <c:v>210</c:v>
                </c:pt>
                <c:pt idx="1890">
                  <c:v>210</c:v>
                </c:pt>
                <c:pt idx="1891">
                  <c:v>210</c:v>
                </c:pt>
                <c:pt idx="1892">
                  <c:v>210</c:v>
                </c:pt>
                <c:pt idx="1893">
                  <c:v>210</c:v>
                </c:pt>
                <c:pt idx="1894">
                  <c:v>210</c:v>
                </c:pt>
                <c:pt idx="1895">
                  <c:v>210</c:v>
                </c:pt>
                <c:pt idx="1896">
                  <c:v>210</c:v>
                </c:pt>
                <c:pt idx="1897">
                  <c:v>210</c:v>
                </c:pt>
                <c:pt idx="1898">
                  <c:v>210</c:v>
                </c:pt>
                <c:pt idx="1899">
                  <c:v>210</c:v>
                </c:pt>
                <c:pt idx="1900">
                  <c:v>210</c:v>
                </c:pt>
                <c:pt idx="1901">
                  <c:v>210</c:v>
                </c:pt>
                <c:pt idx="1902">
                  <c:v>210</c:v>
                </c:pt>
                <c:pt idx="1903">
                  <c:v>210</c:v>
                </c:pt>
                <c:pt idx="1904">
                  <c:v>210</c:v>
                </c:pt>
                <c:pt idx="1905">
                  <c:v>210</c:v>
                </c:pt>
                <c:pt idx="1906">
                  <c:v>210</c:v>
                </c:pt>
                <c:pt idx="1907">
                  <c:v>210</c:v>
                </c:pt>
                <c:pt idx="1908">
                  <c:v>210</c:v>
                </c:pt>
                <c:pt idx="1909">
                  <c:v>210</c:v>
                </c:pt>
                <c:pt idx="1910">
                  <c:v>210</c:v>
                </c:pt>
                <c:pt idx="1911">
                  <c:v>210</c:v>
                </c:pt>
                <c:pt idx="1912">
                  <c:v>210</c:v>
                </c:pt>
                <c:pt idx="1913">
                  <c:v>210</c:v>
                </c:pt>
                <c:pt idx="1914">
                  <c:v>210</c:v>
                </c:pt>
                <c:pt idx="1915">
                  <c:v>210</c:v>
                </c:pt>
                <c:pt idx="1916">
                  <c:v>210</c:v>
                </c:pt>
                <c:pt idx="1917">
                  <c:v>210</c:v>
                </c:pt>
                <c:pt idx="1918">
                  <c:v>210</c:v>
                </c:pt>
                <c:pt idx="1919">
                  <c:v>210</c:v>
                </c:pt>
                <c:pt idx="1920">
                  <c:v>210</c:v>
                </c:pt>
                <c:pt idx="1921">
                  <c:v>210</c:v>
                </c:pt>
                <c:pt idx="1922">
                  <c:v>210</c:v>
                </c:pt>
                <c:pt idx="1923">
                  <c:v>210</c:v>
                </c:pt>
                <c:pt idx="1924">
                  <c:v>210</c:v>
                </c:pt>
                <c:pt idx="1925">
                  <c:v>210</c:v>
                </c:pt>
                <c:pt idx="1926">
                  <c:v>210</c:v>
                </c:pt>
                <c:pt idx="1927">
                  <c:v>210</c:v>
                </c:pt>
                <c:pt idx="1928">
                  <c:v>210</c:v>
                </c:pt>
                <c:pt idx="1929">
                  <c:v>210</c:v>
                </c:pt>
                <c:pt idx="1930">
                  <c:v>210</c:v>
                </c:pt>
                <c:pt idx="1931">
                  <c:v>210</c:v>
                </c:pt>
                <c:pt idx="1932">
                  <c:v>210</c:v>
                </c:pt>
                <c:pt idx="1933">
                  <c:v>210</c:v>
                </c:pt>
                <c:pt idx="1934">
                  <c:v>210</c:v>
                </c:pt>
                <c:pt idx="1935">
                  <c:v>210</c:v>
                </c:pt>
                <c:pt idx="1936">
                  <c:v>210</c:v>
                </c:pt>
                <c:pt idx="1937">
                  <c:v>210</c:v>
                </c:pt>
                <c:pt idx="1938">
                  <c:v>210</c:v>
                </c:pt>
                <c:pt idx="1939">
                  <c:v>210</c:v>
                </c:pt>
                <c:pt idx="1940">
                  <c:v>210</c:v>
                </c:pt>
                <c:pt idx="1941">
                  <c:v>210</c:v>
                </c:pt>
                <c:pt idx="1942">
                  <c:v>210</c:v>
                </c:pt>
                <c:pt idx="1943">
                  <c:v>210</c:v>
                </c:pt>
                <c:pt idx="1944">
                  <c:v>210</c:v>
                </c:pt>
                <c:pt idx="1945">
                  <c:v>210</c:v>
                </c:pt>
                <c:pt idx="1946">
                  <c:v>210</c:v>
                </c:pt>
                <c:pt idx="1947">
                  <c:v>210</c:v>
                </c:pt>
                <c:pt idx="1948">
                  <c:v>210</c:v>
                </c:pt>
                <c:pt idx="1949">
                  <c:v>210</c:v>
                </c:pt>
                <c:pt idx="1950">
                  <c:v>210</c:v>
                </c:pt>
                <c:pt idx="1951">
                  <c:v>210</c:v>
                </c:pt>
                <c:pt idx="1952">
                  <c:v>210</c:v>
                </c:pt>
                <c:pt idx="1953">
                  <c:v>210</c:v>
                </c:pt>
                <c:pt idx="1954">
                  <c:v>210</c:v>
                </c:pt>
                <c:pt idx="1955">
                  <c:v>210</c:v>
                </c:pt>
                <c:pt idx="1956">
                  <c:v>210</c:v>
                </c:pt>
                <c:pt idx="1957">
                  <c:v>210</c:v>
                </c:pt>
                <c:pt idx="1958">
                  <c:v>210</c:v>
                </c:pt>
                <c:pt idx="1959">
                  <c:v>210</c:v>
                </c:pt>
                <c:pt idx="1960">
                  <c:v>210</c:v>
                </c:pt>
                <c:pt idx="1961">
                  <c:v>210</c:v>
                </c:pt>
                <c:pt idx="1962">
                  <c:v>210</c:v>
                </c:pt>
                <c:pt idx="1963">
                  <c:v>210</c:v>
                </c:pt>
                <c:pt idx="1964">
                  <c:v>210</c:v>
                </c:pt>
                <c:pt idx="1965">
                  <c:v>210</c:v>
                </c:pt>
                <c:pt idx="1966">
                  <c:v>210</c:v>
                </c:pt>
                <c:pt idx="1967">
                  <c:v>210</c:v>
                </c:pt>
                <c:pt idx="1968">
                  <c:v>210</c:v>
                </c:pt>
                <c:pt idx="1969">
                  <c:v>210</c:v>
                </c:pt>
                <c:pt idx="1970">
                  <c:v>210</c:v>
                </c:pt>
                <c:pt idx="1971">
                  <c:v>210</c:v>
                </c:pt>
                <c:pt idx="1972">
                  <c:v>210</c:v>
                </c:pt>
                <c:pt idx="1973">
                  <c:v>210</c:v>
                </c:pt>
                <c:pt idx="1974">
                  <c:v>210</c:v>
                </c:pt>
                <c:pt idx="1975">
                  <c:v>210</c:v>
                </c:pt>
                <c:pt idx="1976">
                  <c:v>210</c:v>
                </c:pt>
                <c:pt idx="1977">
                  <c:v>210</c:v>
                </c:pt>
                <c:pt idx="1978">
                  <c:v>210</c:v>
                </c:pt>
                <c:pt idx="1979">
                  <c:v>210</c:v>
                </c:pt>
                <c:pt idx="1980">
                  <c:v>210</c:v>
                </c:pt>
                <c:pt idx="1981">
                  <c:v>210</c:v>
                </c:pt>
                <c:pt idx="1982">
                  <c:v>210</c:v>
                </c:pt>
                <c:pt idx="1983">
                  <c:v>210</c:v>
                </c:pt>
                <c:pt idx="1984">
                  <c:v>210</c:v>
                </c:pt>
                <c:pt idx="1985">
                  <c:v>210</c:v>
                </c:pt>
                <c:pt idx="1986">
                  <c:v>210</c:v>
                </c:pt>
                <c:pt idx="1987">
                  <c:v>210</c:v>
                </c:pt>
                <c:pt idx="1988">
                  <c:v>210</c:v>
                </c:pt>
                <c:pt idx="1989">
                  <c:v>210</c:v>
                </c:pt>
                <c:pt idx="1990">
                  <c:v>210</c:v>
                </c:pt>
                <c:pt idx="1991">
                  <c:v>210</c:v>
                </c:pt>
                <c:pt idx="1992">
                  <c:v>210</c:v>
                </c:pt>
                <c:pt idx="1993">
                  <c:v>210</c:v>
                </c:pt>
                <c:pt idx="1994">
                  <c:v>210</c:v>
                </c:pt>
                <c:pt idx="1995">
                  <c:v>210</c:v>
                </c:pt>
                <c:pt idx="1996">
                  <c:v>210</c:v>
                </c:pt>
                <c:pt idx="1997">
                  <c:v>210</c:v>
                </c:pt>
                <c:pt idx="1998">
                  <c:v>210</c:v>
                </c:pt>
                <c:pt idx="1999">
                  <c:v>210</c:v>
                </c:pt>
                <c:pt idx="2000">
                  <c:v>210</c:v>
                </c:pt>
                <c:pt idx="2001">
                  <c:v>210</c:v>
                </c:pt>
                <c:pt idx="2002">
                  <c:v>210</c:v>
                </c:pt>
                <c:pt idx="2003">
                  <c:v>210</c:v>
                </c:pt>
                <c:pt idx="2004">
                  <c:v>210</c:v>
                </c:pt>
                <c:pt idx="2005">
                  <c:v>210</c:v>
                </c:pt>
                <c:pt idx="2006">
                  <c:v>210</c:v>
                </c:pt>
                <c:pt idx="2007">
                  <c:v>210</c:v>
                </c:pt>
                <c:pt idx="2008">
                  <c:v>210</c:v>
                </c:pt>
                <c:pt idx="2009">
                  <c:v>210</c:v>
                </c:pt>
                <c:pt idx="2010">
                  <c:v>210</c:v>
                </c:pt>
                <c:pt idx="2011">
                  <c:v>210</c:v>
                </c:pt>
                <c:pt idx="2012">
                  <c:v>210</c:v>
                </c:pt>
                <c:pt idx="2013">
                  <c:v>210</c:v>
                </c:pt>
                <c:pt idx="2014">
                  <c:v>210</c:v>
                </c:pt>
                <c:pt idx="2015">
                  <c:v>210</c:v>
                </c:pt>
                <c:pt idx="2016">
                  <c:v>210</c:v>
                </c:pt>
                <c:pt idx="2017">
                  <c:v>210</c:v>
                </c:pt>
                <c:pt idx="2018">
                  <c:v>210</c:v>
                </c:pt>
                <c:pt idx="2019">
                  <c:v>210</c:v>
                </c:pt>
                <c:pt idx="2020">
                  <c:v>210</c:v>
                </c:pt>
                <c:pt idx="2021">
                  <c:v>210</c:v>
                </c:pt>
                <c:pt idx="2022">
                  <c:v>210</c:v>
                </c:pt>
                <c:pt idx="2023">
                  <c:v>210</c:v>
                </c:pt>
                <c:pt idx="2024">
                  <c:v>210</c:v>
                </c:pt>
                <c:pt idx="2025">
                  <c:v>210</c:v>
                </c:pt>
                <c:pt idx="2026">
                  <c:v>210</c:v>
                </c:pt>
                <c:pt idx="2027">
                  <c:v>210</c:v>
                </c:pt>
                <c:pt idx="2028">
                  <c:v>210</c:v>
                </c:pt>
                <c:pt idx="2029">
                  <c:v>210</c:v>
                </c:pt>
                <c:pt idx="2030">
                  <c:v>210</c:v>
                </c:pt>
                <c:pt idx="2031">
                  <c:v>210</c:v>
                </c:pt>
                <c:pt idx="2032">
                  <c:v>210</c:v>
                </c:pt>
                <c:pt idx="2033">
                  <c:v>210</c:v>
                </c:pt>
                <c:pt idx="2034">
                  <c:v>210</c:v>
                </c:pt>
                <c:pt idx="2035">
                  <c:v>210</c:v>
                </c:pt>
                <c:pt idx="2036">
                  <c:v>210</c:v>
                </c:pt>
                <c:pt idx="2037">
                  <c:v>210</c:v>
                </c:pt>
                <c:pt idx="2038">
                  <c:v>210</c:v>
                </c:pt>
                <c:pt idx="2039">
                  <c:v>210</c:v>
                </c:pt>
                <c:pt idx="2040">
                  <c:v>210</c:v>
                </c:pt>
                <c:pt idx="2041">
                  <c:v>210</c:v>
                </c:pt>
                <c:pt idx="2042">
                  <c:v>210</c:v>
                </c:pt>
                <c:pt idx="2043">
                  <c:v>210</c:v>
                </c:pt>
                <c:pt idx="2044">
                  <c:v>210</c:v>
                </c:pt>
                <c:pt idx="2045">
                  <c:v>210</c:v>
                </c:pt>
                <c:pt idx="2046">
                  <c:v>210</c:v>
                </c:pt>
                <c:pt idx="2047">
                  <c:v>210</c:v>
                </c:pt>
                <c:pt idx="2048">
                  <c:v>210</c:v>
                </c:pt>
                <c:pt idx="2049">
                  <c:v>210</c:v>
                </c:pt>
                <c:pt idx="2050">
                  <c:v>210</c:v>
                </c:pt>
                <c:pt idx="2051">
                  <c:v>210</c:v>
                </c:pt>
                <c:pt idx="2052">
                  <c:v>210</c:v>
                </c:pt>
                <c:pt idx="2053">
                  <c:v>210</c:v>
                </c:pt>
                <c:pt idx="2054">
                  <c:v>210</c:v>
                </c:pt>
                <c:pt idx="2055">
                  <c:v>210</c:v>
                </c:pt>
                <c:pt idx="2056">
                  <c:v>210</c:v>
                </c:pt>
                <c:pt idx="2057">
                  <c:v>210</c:v>
                </c:pt>
                <c:pt idx="2058">
                  <c:v>210</c:v>
                </c:pt>
                <c:pt idx="2059">
                  <c:v>210</c:v>
                </c:pt>
                <c:pt idx="2060">
                  <c:v>210</c:v>
                </c:pt>
                <c:pt idx="2061">
                  <c:v>210</c:v>
                </c:pt>
                <c:pt idx="2062">
                  <c:v>210</c:v>
                </c:pt>
                <c:pt idx="2063">
                  <c:v>210</c:v>
                </c:pt>
                <c:pt idx="2064">
                  <c:v>210</c:v>
                </c:pt>
                <c:pt idx="2065">
                  <c:v>210</c:v>
                </c:pt>
                <c:pt idx="2066">
                  <c:v>210</c:v>
                </c:pt>
                <c:pt idx="2067">
                  <c:v>210</c:v>
                </c:pt>
                <c:pt idx="2068">
                  <c:v>210</c:v>
                </c:pt>
                <c:pt idx="2069">
                  <c:v>210</c:v>
                </c:pt>
                <c:pt idx="2070">
                  <c:v>210</c:v>
                </c:pt>
                <c:pt idx="2071">
                  <c:v>210</c:v>
                </c:pt>
                <c:pt idx="2072">
                  <c:v>210</c:v>
                </c:pt>
                <c:pt idx="2073">
                  <c:v>210</c:v>
                </c:pt>
                <c:pt idx="2074">
                  <c:v>210</c:v>
                </c:pt>
                <c:pt idx="2075">
                  <c:v>210</c:v>
                </c:pt>
                <c:pt idx="2076">
                  <c:v>210</c:v>
                </c:pt>
                <c:pt idx="2077">
                  <c:v>210</c:v>
                </c:pt>
                <c:pt idx="2078">
                  <c:v>210</c:v>
                </c:pt>
                <c:pt idx="2079">
                  <c:v>210</c:v>
                </c:pt>
                <c:pt idx="2080">
                  <c:v>210</c:v>
                </c:pt>
                <c:pt idx="2081">
                  <c:v>210</c:v>
                </c:pt>
                <c:pt idx="2082">
                  <c:v>210</c:v>
                </c:pt>
                <c:pt idx="2083">
                  <c:v>210</c:v>
                </c:pt>
                <c:pt idx="2084">
                  <c:v>210</c:v>
                </c:pt>
                <c:pt idx="2085">
                  <c:v>210</c:v>
                </c:pt>
                <c:pt idx="2086">
                  <c:v>210</c:v>
                </c:pt>
                <c:pt idx="2087">
                  <c:v>210</c:v>
                </c:pt>
                <c:pt idx="2088">
                  <c:v>210</c:v>
                </c:pt>
                <c:pt idx="2089">
                  <c:v>210</c:v>
                </c:pt>
                <c:pt idx="2090">
                  <c:v>210</c:v>
                </c:pt>
                <c:pt idx="2091">
                  <c:v>210</c:v>
                </c:pt>
                <c:pt idx="2092">
                  <c:v>210</c:v>
                </c:pt>
                <c:pt idx="2093">
                  <c:v>210</c:v>
                </c:pt>
                <c:pt idx="2094">
                  <c:v>210</c:v>
                </c:pt>
                <c:pt idx="2095">
                  <c:v>210</c:v>
                </c:pt>
                <c:pt idx="2096">
                  <c:v>210</c:v>
                </c:pt>
                <c:pt idx="2097">
                  <c:v>210</c:v>
                </c:pt>
                <c:pt idx="2098">
                  <c:v>210</c:v>
                </c:pt>
                <c:pt idx="2099">
                  <c:v>210</c:v>
                </c:pt>
                <c:pt idx="2100">
                  <c:v>210</c:v>
                </c:pt>
                <c:pt idx="2101">
                  <c:v>210</c:v>
                </c:pt>
                <c:pt idx="2102">
                  <c:v>210</c:v>
                </c:pt>
                <c:pt idx="2103">
                  <c:v>210</c:v>
                </c:pt>
                <c:pt idx="2104">
                  <c:v>210</c:v>
                </c:pt>
                <c:pt idx="2105">
                  <c:v>210</c:v>
                </c:pt>
                <c:pt idx="2106">
                  <c:v>210</c:v>
                </c:pt>
                <c:pt idx="2107">
                  <c:v>210</c:v>
                </c:pt>
                <c:pt idx="2108">
                  <c:v>210</c:v>
                </c:pt>
                <c:pt idx="2109">
                  <c:v>210</c:v>
                </c:pt>
                <c:pt idx="2110">
                  <c:v>210</c:v>
                </c:pt>
                <c:pt idx="2111">
                  <c:v>210</c:v>
                </c:pt>
                <c:pt idx="2112">
                  <c:v>210</c:v>
                </c:pt>
                <c:pt idx="2113">
                  <c:v>210</c:v>
                </c:pt>
                <c:pt idx="2114">
                  <c:v>210</c:v>
                </c:pt>
                <c:pt idx="2115">
                  <c:v>210</c:v>
                </c:pt>
                <c:pt idx="2116">
                  <c:v>210</c:v>
                </c:pt>
                <c:pt idx="2117">
                  <c:v>210</c:v>
                </c:pt>
                <c:pt idx="2118">
                  <c:v>210</c:v>
                </c:pt>
                <c:pt idx="2119">
                  <c:v>210</c:v>
                </c:pt>
                <c:pt idx="2120">
                  <c:v>210</c:v>
                </c:pt>
                <c:pt idx="2121">
                  <c:v>210</c:v>
                </c:pt>
                <c:pt idx="2122">
                  <c:v>210</c:v>
                </c:pt>
                <c:pt idx="2123">
                  <c:v>210</c:v>
                </c:pt>
                <c:pt idx="2124">
                  <c:v>210</c:v>
                </c:pt>
                <c:pt idx="2125">
                  <c:v>210</c:v>
                </c:pt>
                <c:pt idx="2126">
                  <c:v>210</c:v>
                </c:pt>
                <c:pt idx="2127">
                  <c:v>210</c:v>
                </c:pt>
                <c:pt idx="2128">
                  <c:v>210</c:v>
                </c:pt>
                <c:pt idx="2129">
                  <c:v>210</c:v>
                </c:pt>
                <c:pt idx="2130">
                  <c:v>210</c:v>
                </c:pt>
                <c:pt idx="2131">
                  <c:v>210</c:v>
                </c:pt>
                <c:pt idx="2132">
                  <c:v>210</c:v>
                </c:pt>
                <c:pt idx="2133">
                  <c:v>210</c:v>
                </c:pt>
                <c:pt idx="2134">
                  <c:v>210</c:v>
                </c:pt>
                <c:pt idx="2135">
                  <c:v>210</c:v>
                </c:pt>
                <c:pt idx="2136">
                  <c:v>210</c:v>
                </c:pt>
                <c:pt idx="2137">
                  <c:v>210</c:v>
                </c:pt>
                <c:pt idx="2138">
                  <c:v>210</c:v>
                </c:pt>
                <c:pt idx="2139">
                  <c:v>210</c:v>
                </c:pt>
                <c:pt idx="2140">
                  <c:v>210</c:v>
                </c:pt>
                <c:pt idx="2141">
                  <c:v>210</c:v>
                </c:pt>
                <c:pt idx="2142">
                  <c:v>210</c:v>
                </c:pt>
                <c:pt idx="2143">
                  <c:v>210</c:v>
                </c:pt>
                <c:pt idx="2144">
                  <c:v>210</c:v>
                </c:pt>
                <c:pt idx="2145">
                  <c:v>210</c:v>
                </c:pt>
                <c:pt idx="2146">
                  <c:v>210</c:v>
                </c:pt>
                <c:pt idx="2147">
                  <c:v>210</c:v>
                </c:pt>
                <c:pt idx="2148">
                  <c:v>210</c:v>
                </c:pt>
                <c:pt idx="2149">
                  <c:v>210</c:v>
                </c:pt>
                <c:pt idx="2150">
                  <c:v>210</c:v>
                </c:pt>
                <c:pt idx="2151">
                  <c:v>210</c:v>
                </c:pt>
                <c:pt idx="2152">
                  <c:v>210</c:v>
                </c:pt>
                <c:pt idx="2153">
                  <c:v>210</c:v>
                </c:pt>
                <c:pt idx="2154">
                  <c:v>210</c:v>
                </c:pt>
                <c:pt idx="2155">
                  <c:v>210</c:v>
                </c:pt>
                <c:pt idx="2156">
                  <c:v>210</c:v>
                </c:pt>
                <c:pt idx="2157">
                  <c:v>210</c:v>
                </c:pt>
                <c:pt idx="2158">
                  <c:v>210</c:v>
                </c:pt>
                <c:pt idx="2159">
                  <c:v>210</c:v>
                </c:pt>
                <c:pt idx="2160">
                  <c:v>210</c:v>
                </c:pt>
                <c:pt idx="2161">
                  <c:v>210</c:v>
                </c:pt>
                <c:pt idx="2162">
                  <c:v>210</c:v>
                </c:pt>
                <c:pt idx="2163">
                  <c:v>210</c:v>
                </c:pt>
                <c:pt idx="2164">
                  <c:v>210</c:v>
                </c:pt>
                <c:pt idx="2165">
                  <c:v>210</c:v>
                </c:pt>
                <c:pt idx="2166">
                  <c:v>210</c:v>
                </c:pt>
                <c:pt idx="2167">
                  <c:v>210</c:v>
                </c:pt>
                <c:pt idx="2168">
                  <c:v>210</c:v>
                </c:pt>
                <c:pt idx="2169">
                  <c:v>210</c:v>
                </c:pt>
                <c:pt idx="2170">
                  <c:v>210</c:v>
                </c:pt>
                <c:pt idx="2171">
                  <c:v>210</c:v>
                </c:pt>
                <c:pt idx="2172">
                  <c:v>210</c:v>
                </c:pt>
                <c:pt idx="2173">
                  <c:v>210</c:v>
                </c:pt>
                <c:pt idx="2174">
                  <c:v>210</c:v>
                </c:pt>
                <c:pt idx="2175">
                  <c:v>210</c:v>
                </c:pt>
                <c:pt idx="2176">
                  <c:v>210</c:v>
                </c:pt>
                <c:pt idx="2177">
                  <c:v>210</c:v>
                </c:pt>
                <c:pt idx="2178">
                  <c:v>210</c:v>
                </c:pt>
                <c:pt idx="2179">
                  <c:v>210</c:v>
                </c:pt>
                <c:pt idx="2180">
                  <c:v>210</c:v>
                </c:pt>
                <c:pt idx="2181">
                  <c:v>210</c:v>
                </c:pt>
                <c:pt idx="2182">
                  <c:v>210</c:v>
                </c:pt>
                <c:pt idx="2183">
                  <c:v>210</c:v>
                </c:pt>
                <c:pt idx="2184">
                  <c:v>210</c:v>
                </c:pt>
                <c:pt idx="2185">
                  <c:v>210</c:v>
                </c:pt>
                <c:pt idx="2186">
                  <c:v>210</c:v>
                </c:pt>
                <c:pt idx="2187">
                  <c:v>210</c:v>
                </c:pt>
                <c:pt idx="2188">
                  <c:v>210</c:v>
                </c:pt>
                <c:pt idx="2189">
                  <c:v>210</c:v>
                </c:pt>
                <c:pt idx="2190">
                  <c:v>210</c:v>
                </c:pt>
                <c:pt idx="2191">
                  <c:v>210</c:v>
                </c:pt>
                <c:pt idx="2192">
                  <c:v>210</c:v>
                </c:pt>
                <c:pt idx="2193">
                  <c:v>210</c:v>
                </c:pt>
                <c:pt idx="2194">
                  <c:v>210</c:v>
                </c:pt>
                <c:pt idx="2195">
                  <c:v>210</c:v>
                </c:pt>
                <c:pt idx="2196">
                  <c:v>210</c:v>
                </c:pt>
                <c:pt idx="2197">
                  <c:v>210</c:v>
                </c:pt>
                <c:pt idx="2198">
                  <c:v>210</c:v>
                </c:pt>
                <c:pt idx="2199">
                  <c:v>210</c:v>
                </c:pt>
                <c:pt idx="2200">
                  <c:v>210</c:v>
                </c:pt>
                <c:pt idx="2201">
                  <c:v>210</c:v>
                </c:pt>
                <c:pt idx="2202">
                  <c:v>210</c:v>
                </c:pt>
                <c:pt idx="2203">
                  <c:v>210</c:v>
                </c:pt>
                <c:pt idx="2204">
                  <c:v>210</c:v>
                </c:pt>
                <c:pt idx="2205">
                  <c:v>210</c:v>
                </c:pt>
                <c:pt idx="2206">
                  <c:v>210</c:v>
                </c:pt>
                <c:pt idx="2207">
                  <c:v>210</c:v>
                </c:pt>
                <c:pt idx="2208">
                  <c:v>210</c:v>
                </c:pt>
                <c:pt idx="2209">
                  <c:v>210</c:v>
                </c:pt>
                <c:pt idx="2210">
                  <c:v>210</c:v>
                </c:pt>
                <c:pt idx="2211">
                  <c:v>210</c:v>
                </c:pt>
                <c:pt idx="2212">
                  <c:v>210</c:v>
                </c:pt>
                <c:pt idx="2213">
                  <c:v>210</c:v>
                </c:pt>
                <c:pt idx="2214">
                  <c:v>210</c:v>
                </c:pt>
                <c:pt idx="2215">
                  <c:v>210</c:v>
                </c:pt>
                <c:pt idx="2216">
                  <c:v>210</c:v>
                </c:pt>
                <c:pt idx="2217">
                  <c:v>210</c:v>
                </c:pt>
                <c:pt idx="2218">
                  <c:v>210</c:v>
                </c:pt>
                <c:pt idx="2219">
                  <c:v>210</c:v>
                </c:pt>
                <c:pt idx="2220">
                  <c:v>210</c:v>
                </c:pt>
                <c:pt idx="2221">
                  <c:v>210</c:v>
                </c:pt>
                <c:pt idx="2222">
                  <c:v>210</c:v>
                </c:pt>
                <c:pt idx="2223">
                  <c:v>210</c:v>
                </c:pt>
                <c:pt idx="2224">
                  <c:v>210</c:v>
                </c:pt>
                <c:pt idx="2225">
                  <c:v>210</c:v>
                </c:pt>
                <c:pt idx="2226">
                  <c:v>210</c:v>
                </c:pt>
                <c:pt idx="2227">
                  <c:v>210</c:v>
                </c:pt>
                <c:pt idx="2228">
                  <c:v>210</c:v>
                </c:pt>
                <c:pt idx="2229">
                  <c:v>210</c:v>
                </c:pt>
                <c:pt idx="2230">
                  <c:v>210</c:v>
                </c:pt>
                <c:pt idx="2231">
                  <c:v>210</c:v>
                </c:pt>
                <c:pt idx="2232">
                  <c:v>210</c:v>
                </c:pt>
                <c:pt idx="2233">
                  <c:v>210</c:v>
                </c:pt>
                <c:pt idx="2234">
                  <c:v>210</c:v>
                </c:pt>
                <c:pt idx="2235">
                  <c:v>210</c:v>
                </c:pt>
                <c:pt idx="2236">
                  <c:v>210</c:v>
                </c:pt>
                <c:pt idx="2237">
                  <c:v>210</c:v>
                </c:pt>
                <c:pt idx="2238">
                  <c:v>210</c:v>
                </c:pt>
                <c:pt idx="2239">
                  <c:v>210</c:v>
                </c:pt>
                <c:pt idx="2240">
                  <c:v>210</c:v>
                </c:pt>
                <c:pt idx="2241">
                  <c:v>210</c:v>
                </c:pt>
                <c:pt idx="2242">
                  <c:v>210</c:v>
                </c:pt>
                <c:pt idx="2243">
                  <c:v>210</c:v>
                </c:pt>
                <c:pt idx="2244">
                  <c:v>210</c:v>
                </c:pt>
                <c:pt idx="2245">
                  <c:v>210</c:v>
                </c:pt>
                <c:pt idx="2246">
                  <c:v>210</c:v>
                </c:pt>
                <c:pt idx="2247">
                  <c:v>210</c:v>
                </c:pt>
                <c:pt idx="2248">
                  <c:v>210</c:v>
                </c:pt>
                <c:pt idx="2249">
                  <c:v>210</c:v>
                </c:pt>
                <c:pt idx="2250">
                  <c:v>210</c:v>
                </c:pt>
                <c:pt idx="2251">
                  <c:v>210</c:v>
                </c:pt>
                <c:pt idx="2252">
                  <c:v>210</c:v>
                </c:pt>
                <c:pt idx="2253">
                  <c:v>210</c:v>
                </c:pt>
                <c:pt idx="2254">
                  <c:v>210</c:v>
                </c:pt>
                <c:pt idx="2255">
                  <c:v>210</c:v>
                </c:pt>
                <c:pt idx="2256">
                  <c:v>210</c:v>
                </c:pt>
                <c:pt idx="2257">
                  <c:v>210</c:v>
                </c:pt>
                <c:pt idx="2258">
                  <c:v>210</c:v>
                </c:pt>
                <c:pt idx="2259">
                  <c:v>210</c:v>
                </c:pt>
                <c:pt idx="2260">
                  <c:v>210</c:v>
                </c:pt>
                <c:pt idx="2261">
                  <c:v>210</c:v>
                </c:pt>
                <c:pt idx="2262">
                  <c:v>210</c:v>
                </c:pt>
                <c:pt idx="2263">
                  <c:v>210</c:v>
                </c:pt>
                <c:pt idx="2264">
                  <c:v>210</c:v>
                </c:pt>
                <c:pt idx="2265">
                  <c:v>210</c:v>
                </c:pt>
                <c:pt idx="2266">
                  <c:v>210</c:v>
                </c:pt>
                <c:pt idx="2267">
                  <c:v>210</c:v>
                </c:pt>
                <c:pt idx="2268">
                  <c:v>210</c:v>
                </c:pt>
                <c:pt idx="2269">
                  <c:v>210</c:v>
                </c:pt>
                <c:pt idx="2270">
                  <c:v>210</c:v>
                </c:pt>
                <c:pt idx="2271">
                  <c:v>210</c:v>
                </c:pt>
                <c:pt idx="2272">
                  <c:v>210</c:v>
                </c:pt>
                <c:pt idx="2273">
                  <c:v>210</c:v>
                </c:pt>
                <c:pt idx="2274">
                  <c:v>210</c:v>
                </c:pt>
                <c:pt idx="2275">
                  <c:v>210</c:v>
                </c:pt>
                <c:pt idx="2276">
                  <c:v>210</c:v>
                </c:pt>
                <c:pt idx="2277">
                  <c:v>210</c:v>
                </c:pt>
                <c:pt idx="2278">
                  <c:v>210</c:v>
                </c:pt>
                <c:pt idx="2279">
                  <c:v>210</c:v>
                </c:pt>
                <c:pt idx="2280">
                  <c:v>210</c:v>
                </c:pt>
                <c:pt idx="2281">
                  <c:v>210</c:v>
                </c:pt>
                <c:pt idx="2282">
                  <c:v>210</c:v>
                </c:pt>
                <c:pt idx="2283">
                  <c:v>210</c:v>
                </c:pt>
                <c:pt idx="2284">
                  <c:v>210</c:v>
                </c:pt>
                <c:pt idx="2285">
                  <c:v>210</c:v>
                </c:pt>
                <c:pt idx="2286">
                  <c:v>210</c:v>
                </c:pt>
                <c:pt idx="2287">
                  <c:v>210</c:v>
                </c:pt>
                <c:pt idx="2288">
                  <c:v>210</c:v>
                </c:pt>
                <c:pt idx="2289">
                  <c:v>210</c:v>
                </c:pt>
                <c:pt idx="2290">
                  <c:v>210</c:v>
                </c:pt>
                <c:pt idx="2291">
                  <c:v>210</c:v>
                </c:pt>
                <c:pt idx="2292">
                  <c:v>210</c:v>
                </c:pt>
                <c:pt idx="2293">
                  <c:v>210</c:v>
                </c:pt>
                <c:pt idx="2294">
                  <c:v>210</c:v>
                </c:pt>
                <c:pt idx="2295">
                  <c:v>210</c:v>
                </c:pt>
                <c:pt idx="2296">
                  <c:v>210</c:v>
                </c:pt>
                <c:pt idx="2297">
                  <c:v>210</c:v>
                </c:pt>
                <c:pt idx="2298">
                  <c:v>210</c:v>
                </c:pt>
                <c:pt idx="2299">
                  <c:v>210</c:v>
                </c:pt>
                <c:pt idx="2300">
                  <c:v>210</c:v>
                </c:pt>
                <c:pt idx="2301">
                  <c:v>210</c:v>
                </c:pt>
                <c:pt idx="2302">
                  <c:v>210</c:v>
                </c:pt>
                <c:pt idx="2303">
                  <c:v>210</c:v>
                </c:pt>
                <c:pt idx="2304">
                  <c:v>210</c:v>
                </c:pt>
                <c:pt idx="2305">
                  <c:v>210</c:v>
                </c:pt>
                <c:pt idx="2306">
                  <c:v>210</c:v>
                </c:pt>
                <c:pt idx="2307">
                  <c:v>210</c:v>
                </c:pt>
                <c:pt idx="2308">
                  <c:v>210</c:v>
                </c:pt>
                <c:pt idx="2309">
                  <c:v>210</c:v>
                </c:pt>
                <c:pt idx="2310">
                  <c:v>210</c:v>
                </c:pt>
                <c:pt idx="2311">
                  <c:v>210</c:v>
                </c:pt>
                <c:pt idx="2312">
                  <c:v>210</c:v>
                </c:pt>
                <c:pt idx="2313">
                  <c:v>210</c:v>
                </c:pt>
                <c:pt idx="2314">
                  <c:v>210</c:v>
                </c:pt>
                <c:pt idx="2315">
                  <c:v>210</c:v>
                </c:pt>
                <c:pt idx="2316">
                  <c:v>210</c:v>
                </c:pt>
                <c:pt idx="2317">
                  <c:v>210</c:v>
                </c:pt>
                <c:pt idx="2318">
                  <c:v>210</c:v>
                </c:pt>
                <c:pt idx="2319">
                  <c:v>210</c:v>
                </c:pt>
                <c:pt idx="2320">
                  <c:v>210</c:v>
                </c:pt>
                <c:pt idx="2321">
                  <c:v>210</c:v>
                </c:pt>
                <c:pt idx="2322">
                  <c:v>210</c:v>
                </c:pt>
                <c:pt idx="2323">
                  <c:v>210</c:v>
                </c:pt>
                <c:pt idx="2324">
                  <c:v>210</c:v>
                </c:pt>
                <c:pt idx="2325">
                  <c:v>210</c:v>
                </c:pt>
                <c:pt idx="2326">
                  <c:v>210</c:v>
                </c:pt>
                <c:pt idx="2327">
                  <c:v>210</c:v>
                </c:pt>
                <c:pt idx="2328">
                  <c:v>210</c:v>
                </c:pt>
                <c:pt idx="2329">
                  <c:v>210</c:v>
                </c:pt>
                <c:pt idx="2330">
                  <c:v>210</c:v>
                </c:pt>
                <c:pt idx="2331">
                  <c:v>210</c:v>
                </c:pt>
                <c:pt idx="2332">
                  <c:v>210</c:v>
                </c:pt>
                <c:pt idx="2333">
                  <c:v>210</c:v>
                </c:pt>
                <c:pt idx="2334">
                  <c:v>210</c:v>
                </c:pt>
                <c:pt idx="2335">
                  <c:v>210</c:v>
                </c:pt>
                <c:pt idx="2336">
                  <c:v>210</c:v>
                </c:pt>
                <c:pt idx="2337">
                  <c:v>210</c:v>
                </c:pt>
                <c:pt idx="2338">
                  <c:v>210</c:v>
                </c:pt>
                <c:pt idx="2339">
                  <c:v>210</c:v>
                </c:pt>
                <c:pt idx="2340">
                  <c:v>210</c:v>
                </c:pt>
                <c:pt idx="2341">
                  <c:v>210</c:v>
                </c:pt>
                <c:pt idx="2342">
                  <c:v>210</c:v>
                </c:pt>
                <c:pt idx="2343">
                  <c:v>210</c:v>
                </c:pt>
                <c:pt idx="2344">
                  <c:v>210</c:v>
                </c:pt>
                <c:pt idx="2345">
                  <c:v>210</c:v>
                </c:pt>
                <c:pt idx="2346">
                  <c:v>210</c:v>
                </c:pt>
                <c:pt idx="2347">
                  <c:v>210</c:v>
                </c:pt>
                <c:pt idx="2348">
                  <c:v>210</c:v>
                </c:pt>
                <c:pt idx="2349">
                  <c:v>210</c:v>
                </c:pt>
                <c:pt idx="2350">
                  <c:v>210</c:v>
                </c:pt>
                <c:pt idx="2351">
                  <c:v>210</c:v>
                </c:pt>
                <c:pt idx="2352">
                  <c:v>210</c:v>
                </c:pt>
                <c:pt idx="2353">
                  <c:v>210</c:v>
                </c:pt>
                <c:pt idx="2354">
                  <c:v>210</c:v>
                </c:pt>
                <c:pt idx="2355">
                  <c:v>210</c:v>
                </c:pt>
                <c:pt idx="2356">
                  <c:v>210</c:v>
                </c:pt>
                <c:pt idx="2357">
                  <c:v>210</c:v>
                </c:pt>
                <c:pt idx="2358">
                  <c:v>210</c:v>
                </c:pt>
                <c:pt idx="2359">
                  <c:v>210</c:v>
                </c:pt>
                <c:pt idx="2360">
                  <c:v>210</c:v>
                </c:pt>
                <c:pt idx="2361">
                  <c:v>210</c:v>
                </c:pt>
                <c:pt idx="2362">
                  <c:v>210</c:v>
                </c:pt>
                <c:pt idx="2363">
                  <c:v>210</c:v>
                </c:pt>
                <c:pt idx="2364">
                  <c:v>210</c:v>
                </c:pt>
                <c:pt idx="2365">
                  <c:v>210</c:v>
                </c:pt>
                <c:pt idx="2366">
                  <c:v>210</c:v>
                </c:pt>
                <c:pt idx="2367">
                  <c:v>210</c:v>
                </c:pt>
                <c:pt idx="2368">
                  <c:v>210</c:v>
                </c:pt>
                <c:pt idx="2369">
                  <c:v>210</c:v>
                </c:pt>
                <c:pt idx="2370">
                  <c:v>210</c:v>
                </c:pt>
                <c:pt idx="2371">
                  <c:v>210</c:v>
                </c:pt>
                <c:pt idx="2372">
                  <c:v>210</c:v>
                </c:pt>
                <c:pt idx="2373">
                  <c:v>210</c:v>
                </c:pt>
                <c:pt idx="2374">
                  <c:v>210</c:v>
                </c:pt>
                <c:pt idx="2375">
                  <c:v>210</c:v>
                </c:pt>
                <c:pt idx="2376">
                  <c:v>210</c:v>
                </c:pt>
                <c:pt idx="2377">
                  <c:v>210</c:v>
                </c:pt>
                <c:pt idx="2378">
                  <c:v>210</c:v>
                </c:pt>
                <c:pt idx="2379">
                  <c:v>210</c:v>
                </c:pt>
                <c:pt idx="2380">
                  <c:v>210</c:v>
                </c:pt>
                <c:pt idx="2381">
                  <c:v>210</c:v>
                </c:pt>
                <c:pt idx="2382">
                  <c:v>210</c:v>
                </c:pt>
                <c:pt idx="2383">
                  <c:v>210</c:v>
                </c:pt>
                <c:pt idx="2384">
                  <c:v>210</c:v>
                </c:pt>
                <c:pt idx="2385">
                  <c:v>210</c:v>
                </c:pt>
                <c:pt idx="2386">
                  <c:v>210</c:v>
                </c:pt>
                <c:pt idx="2387">
                  <c:v>210</c:v>
                </c:pt>
                <c:pt idx="2388">
                  <c:v>210</c:v>
                </c:pt>
                <c:pt idx="2389">
                  <c:v>210</c:v>
                </c:pt>
                <c:pt idx="2390">
                  <c:v>210</c:v>
                </c:pt>
                <c:pt idx="2391">
                  <c:v>210</c:v>
                </c:pt>
                <c:pt idx="2392">
                  <c:v>210</c:v>
                </c:pt>
                <c:pt idx="2393">
                  <c:v>210</c:v>
                </c:pt>
                <c:pt idx="2394">
                  <c:v>210</c:v>
                </c:pt>
                <c:pt idx="2395">
                  <c:v>210</c:v>
                </c:pt>
                <c:pt idx="2396">
                  <c:v>210</c:v>
                </c:pt>
                <c:pt idx="2397">
                  <c:v>210</c:v>
                </c:pt>
                <c:pt idx="2398">
                  <c:v>210</c:v>
                </c:pt>
                <c:pt idx="2399">
                  <c:v>210</c:v>
                </c:pt>
                <c:pt idx="2400">
                  <c:v>210</c:v>
                </c:pt>
                <c:pt idx="2401">
                  <c:v>210</c:v>
                </c:pt>
                <c:pt idx="2402">
                  <c:v>210</c:v>
                </c:pt>
                <c:pt idx="2403">
                  <c:v>210</c:v>
                </c:pt>
                <c:pt idx="2404">
                  <c:v>210</c:v>
                </c:pt>
                <c:pt idx="2405">
                  <c:v>210</c:v>
                </c:pt>
                <c:pt idx="2406">
                  <c:v>210</c:v>
                </c:pt>
                <c:pt idx="2407">
                  <c:v>210</c:v>
                </c:pt>
                <c:pt idx="2408">
                  <c:v>210</c:v>
                </c:pt>
                <c:pt idx="2409">
                  <c:v>210</c:v>
                </c:pt>
                <c:pt idx="2410">
                  <c:v>210</c:v>
                </c:pt>
                <c:pt idx="2411">
                  <c:v>210</c:v>
                </c:pt>
                <c:pt idx="2412">
                  <c:v>210</c:v>
                </c:pt>
                <c:pt idx="2413">
                  <c:v>210</c:v>
                </c:pt>
                <c:pt idx="2414">
                  <c:v>210</c:v>
                </c:pt>
                <c:pt idx="2415">
                  <c:v>210</c:v>
                </c:pt>
                <c:pt idx="2416">
                  <c:v>210</c:v>
                </c:pt>
                <c:pt idx="2417">
                  <c:v>210</c:v>
                </c:pt>
                <c:pt idx="2418">
                  <c:v>210</c:v>
                </c:pt>
                <c:pt idx="2419">
                  <c:v>210</c:v>
                </c:pt>
                <c:pt idx="2420">
                  <c:v>210</c:v>
                </c:pt>
                <c:pt idx="2421">
                  <c:v>210</c:v>
                </c:pt>
                <c:pt idx="2422">
                  <c:v>210</c:v>
                </c:pt>
                <c:pt idx="2423">
                  <c:v>210</c:v>
                </c:pt>
                <c:pt idx="2424">
                  <c:v>210</c:v>
                </c:pt>
                <c:pt idx="2425">
                  <c:v>210</c:v>
                </c:pt>
                <c:pt idx="2426">
                  <c:v>210</c:v>
                </c:pt>
                <c:pt idx="2427">
                  <c:v>210</c:v>
                </c:pt>
                <c:pt idx="2428">
                  <c:v>210</c:v>
                </c:pt>
                <c:pt idx="2429">
                  <c:v>210</c:v>
                </c:pt>
                <c:pt idx="2430">
                  <c:v>210</c:v>
                </c:pt>
                <c:pt idx="2431">
                  <c:v>210</c:v>
                </c:pt>
                <c:pt idx="2432">
                  <c:v>210</c:v>
                </c:pt>
                <c:pt idx="2433">
                  <c:v>210</c:v>
                </c:pt>
                <c:pt idx="2434">
                  <c:v>210</c:v>
                </c:pt>
                <c:pt idx="2435">
                  <c:v>210</c:v>
                </c:pt>
                <c:pt idx="2436">
                  <c:v>210</c:v>
                </c:pt>
                <c:pt idx="2437">
                  <c:v>210</c:v>
                </c:pt>
                <c:pt idx="2438">
                  <c:v>210</c:v>
                </c:pt>
                <c:pt idx="2439">
                  <c:v>210</c:v>
                </c:pt>
                <c:pt idx="2440">
                  <c:v>210</c:v>
                </c:pt>
                <c:pt idx="2441">
                  <c:v>210</c:v>
                </c:pt>
                <c:pt idx="2442">
                  <c:v>210</c:v>
                </c:pt>
                <c:pt idx="2443">
                  <c:v>210</c:v>
                </c:pt>
                <c:pt idx="2444">
                  <c:v>210</c:v>
                </c:pt>
                <c:pt idx="2445">
                  <c:v>210</c:v>
                </c:pt>
                <c:pt idx="2446">
                  <c:v>210</c:v>
                </c:pt>
                <c:pt idx="2447">
                  <c:v>210</c:v>
                </c:pt>
                <c:pt idx="2448">
                  <c:v>210</c:v>
                </c:pt>
                <c:pt idx="2449">
                  <c:v>210</c:v>
                </c:pt>
                <c:pt idx="2450">
                  <c:v>210</c:v>
                </c:pt>
                <c:pt idx="2451">
                  <c:v>210</c:v>
                </c:pt>
                <c:pt idx="2452">
                  <c:v>210</c:v>
                </c:pt>
                <c:pt idx="2453">
                  <c:v>210</c:v>
                </c:pt>
                <c:pt idx="2454">
                  <c:v>210</c:v>
                </c:pt>
                <c:pt idx="2455">
                  <c:v>210</c:v>
                </c:pt>
                <c:pt idx="2456">
                  <c:v>210</c:v>
                </c:pt>
                <c:pt idx="2457">
                  <c:v>210</c:v>
                </c:pt>
                <c:pt idx="2458">
                  <c:v>210</c:v>
                </c:pt>
                <c:pt idx="2459">
                  <c:v>210</c:v>
                </c:pt>
                <c:pt idx="2460">
                  <c:v>210</c:v>
                </c:pt>
                <c:pt idx="2461">
                  <c:v>210</c:v>
                </c:pt>
                <c:pt idx="2462">
                  <c:v>210</c:v>
                </c:pt>
                <c:pt idx="2463">
                  <c:v>210</c:v>
                </c:pt>
                <c:pt idx="2464">
                  <c:v>210</c:v>
                </c:pt>
                <c:pt idx="2465">
                  <c:v>210</c:v>
                </c:pt>
                <c:pt idx="2466">
                  <c:v>210</c:v>
                </c:pt>
                <c:pt idx="2467">
                  <c:v>210</c:v>
                </c:pt>
                <c:pt idx="2468">
                  <c:v>210</c:v>
                </c:pt>
                <c:pt idx="2469">
                  <c:v>210</c:v>
                </c:pt>
                <c:pt idx="2470">
                  <c:v>210</c:v>
                </c:pt>
                <c:pt idx="2471">
                  <c:v>210</c:v>
                </c:pt>
                <c:pt idx="2472">
                  <c:v>210</c:v>
                </c:pt>
                <c:pt idx="2473">
                  <c:v>210</c:v>
                </c:pt>
                <c:pt idx="2474">
                  <c:v>210</c:v>
                </c:pt>
                <c:pt idx="2475">
                  <c:v>210</c:v>
                </c:pt>
                <c:pt idx="2476">
                  <c:v>210</c:v>
                </c:pt>
                <c:pt idx="2477">
                  <c:v>210</c:v>
                </c:pt>
                <c:pt idx="2478">
                  <c:v>210</c:v>
                </c:pt>
                <c:pt idx="2479">
                  <c:v>210</c:v>
                </c:pt>
                <c:pt idx="2480">
                  <c:v>210</c:v>
                </c:pt>
                <c:pt idx="2481">
                  <c:v>210</c:v>
                </c:pt>
                <c:pt idx="2482">
                  <c:v>210</c:v>
                </c:pt>
                <c:pt idx="2483">
                  <c:v>210</c:v>
                </c:pt>
                <c:pt idx="2484">
                  <c:v>210</c:v>
                </c:pt>
                <c:pt idx="2485">
                  <c:v>210</c:v>
                </c:pt>
                <c:pt idx="2486">
                  <c:v>210</c:v>
                </c:pt>
                <c:pt idx="2487">
                  <c:v>210</c:v>
                </c:pt>
                <c:pt idx="2488">
                  <c:v>210</c:v>
                </c:pt>
                <c:pt idx="2489">
                  <c:v>210</c:v>
                </c:pt>
                <c:pt idx="2490">
                  <c:v>210</c:v>
                </c:pt>
                <c:pt idx="2491">
                  <c:v>210</c:v>
                </c:pt>
                <c:pt idx="2492">
                  <c:v>210</c:v>
                </c:pt>
                <c:pt idx="2493">
                  <c:v>210</c:v>
                </c:pt>
                <c:pt idx="2494">
                  <c:v>210</c:v>
                </c:pt>
                <c:pt idx="2495">
                  <c:v>210</c:v>
                </c:pt>
                <c:pt idx="2496">
                  <c:v>210</c:v>
                </c:pt>
                <c:pt idx="2497">
                  <c:v>210</c:v>
                </c:pt>
                <c:pt idx="2498">
                  <c:v>210</c:v>
                </c:pt>
                <c:pt idx="2499">
                  <c:v>210</c:v>
                </c:pt>
                <c:pt idx="2500">
                  <c:v>210</c:v>
                </c:pt>
                <c:pt idx="2501">
                  <c:v>210</c:v>
                </c:pt>
                <c:pt idx="2502">
                  <c:v>210</c:v>
                </c:pt>
                <c:pt idx="2503">
                  <c:v>210</c:v>
                </c:pt>
                <c:pt idx="2504">
                  <c:v>210</c:v>
                </c:pt>
                <c:pt idx="2505">
                  <c:v>210</c:v>
                </c:pt>
                <c:pt idx="2506">
                  <c:v>210</c:v>
                </c:pt>
                <c:pt idx="2507">
                  <c:v>210</c:v>
                </c:pt>
                <c:pt idx="2508">
                  <c:v>210</c:v>
                </c:pt>
                <c:pt idx="2509">
                  <c:v>210</c:v>
                </c:pt>
                <c:pt idx="2510">
                  <c:v>210</c:v>
                </c:pt>
                <c:pt idx="2511">
                  <c:v>210</c:v>
                </c:pt>
                <c:pt idx="2512">
                  <c:v>210</c:v>
                </c:pt>
                <c:pt idx="2513">
                  <c:v>210</c:v>
                </c:pt>
                <c:pt idx="2514">
                  <c:v>210</c:v>
                </c:pt>
                <c:pt idx="2515">
                  <c:v>210</c:v>
                </c:pt>
                <c:pt idx="2516">
                  <c:v>210</c:v>
                </c:pt>
                <c:pt idx="2517">
                  <c:v>210</c:v>
                </c:pt>
                <c:pt idx="2518">
                  <c:v>210</c:v>
                </c:pt>
                <c:pt idx="2519">
                  <c:v>210</c:v>
                </c:pt>
                <c:pt idx="2520">
                  <c:v>210</c:v>
                </c:pt>
                <c:pt idx="2521">
                  <c:v>210</c:v>
                </c:pt>
                <c:pt idx="2522">
                  <c:v>210</c:v>
                </c:pt>
                <c:pt idx="2523">
                  <c:v>210</c:v>
                </c:pt>
                <c:pt idx="2524">
                  <c:v>210</c:v>
                </c:pt>
                <c:pt idx="2525">
                  <c:v>210</c:v>
                </c:pt>
                <c:pt idx="2526">
                  <c:v>210</c:v>
                </c:pt>
                <c:pt idx="2527">
                  <c:v>210</c:v>
                </c:pt>
                <c:pt idx="2528">
                  <c:v>210</c:v>
                </c:pt>
                <c:pt idx="2529">
                  <c:v>210</c:v>
                </c:pt>
                <c:pt idx="2530">
                  <c:v>210</c:v>
                </c:pt>
                <c:pt idx="2531">
                  <c:v>210</c:v>
                </c:pt>
                <c:pt idx="2532">
                  <c:v>210</c:v>
                </c:pt>
                <c:pt idx="2533">
                  <c:v>210</c:v>
                </c:pt>
                <c:pt idx="2534">
                  <c:v>210</c:v>
                </c:pt>
                <c:pt idx="2535">
                  <c:v>210</c:v>
                </c:pt>
                <c:pt idx="2536">
                  <c:v>210</c:v>
                </c:pt>
                <c:pt idx="2537">
                  <c:v>210</c:v>
                </c:pt>
                <c:pt idx="2538">
                  <c:v>210</c:v>
                </c:pt>
                <c:pt idx="2539">
                  <c:v>210</c:v>
                </c:pt>
                <c:pt idx="2540">
                  <c:v>210</c:v>
                </c:pt>
                <c:pt idx="2541">
                  <c:v>210</c:v>
                </c:pt>
                <c:pt idx="2542">
                  <c:v>210</c:v>
                </c:pt>
                <c:pt idx="2543">
                  <c:v>210</c:v>
                </c:pt>
                <c:pt idx="2544">
                  <c:v>210</c:v>
                </c:pt>
                <c:pt idx="2545">
                  <c:v>210</c:v>
                </c:pt>
                <c:pt idx="2546">
                  <c:v>210</c:v>
                </c:pt>
                <c:pt idx="2547">
                  <c:v>210</c:v>
                </c:pt>
                <c:pt idx="2548">
                  <c:v>210</c:v>
                </c:pt>
                <c:pt idx="2549">
                  <c:v>210</c:v>
                </c:pt>
                <c:pt idx="2550">
                  <c:v>210</c:v>
                </c:pt>
                <c:pt idx="2551">
                  <c:v>210</c:v>
                </c:pt>
                <c:pt idx="2552">
                  <c:v>210</c:v>
                </c:pt>
                <c:pt idx="2553">
                  <c:v>210</c:v>
                </c:pt>
                <c:pt idx="2554">
                  <c:v>210</c:v>
                </c:pt>
                <c:pt idx="2555">
                  <c:v>210</c:v>
                </c:pt>
                <c:pt idx="2556">
                  <c:v>210</c:v>
                </c:pt>
                <c:pt idx="2557">
                  <c:v>210</c:v>
                </c:pt>
                <c:pt idx="2558">
                  <c:v>210</c:v>
                </c:pt>
                <c:pt idx="2559">
                  <c:v>210</c:v>
                </c:pt>
                <c:pt idx="2560">
                  <c:v>210</c:v>
                </c:pt>
                <c:pt idx="2561">
                  <c:v>210</c:v>
                </c:pt>
                <c:pt idx="2562">
                  <c:v>210</c:v>
                </c:pt>
                <c:pt idx="2563">
                  <c:v>210</c:v>
                </c:pt>
                <c:pt idx="2564">
                  <c:v>210</c:v>
                </c:pt>
                <c:pt idx="2565">
                  <c:v>210</c:v>
                </c:pt>
                <c:pt idx="2566">
                  <c:v>210</c:v>
                </c:pt>
                <c:pt idx="2567">
                  <c:v>210</c:v>
                </c:pt>
                <c:pt idx="2568">
                  <c:v>210</c:v>
                </c:pt>
                <c:pt idx="2569">
                  <c:v>210</c:v>
                </c:pt>
                <c:pt idx="2570">
                  <c:v>210</c:v>
                </c:pt>
                <c:pt idx="2571">
                  <c:v>210</c:v>
                </c:pt>
                <c:pt idx="2572">
                  <c:v>210</c:v>
                </c:pt>
                <c:pt idx="2573">
                  <c:v>210</c:v>
                </c:pt>
                <c:pt idx="2574">
                  <c:v>210</c:v>
                </c:pt>
                <c:pt idx="2575">
                  <c:v>210</c:v>
                </c:pt>
                <c:pt idx="2576">
                  <c:v>210</c:v>
                </c:pt>
                <c:pt idx="2577">
                  <c:v>210</c:v>
                </c:pt>
                <c:pt idx="2578">
                  <c:v>210</c:v>
                </c:pt>
                <c:pt idx="2579">
                  <c:v>210</c:v>
                </c:pt>
                <c:pt idx="2580">
                  <c:v>210</c:v>
                </c:pt>
                <c:pt idx="2581">
                  <c:v>210</c:v>
                </c:pt>
                <c:pt idx="2582">
                  <c:v>210</c:v>
                </c:pt>
                <c:pt idx="2583">
                  <c:v>210</c:v>
                </c:pt>
                <c:pt idx="2584">
                  <c:v>210</c:v>
                </c:pt>
                <c:pt idx="2585">
                  <c:v>210</c:v>
                </c:pt>
                <c:pt idx="2586">
                  <c:v>210</c:v>
                </c:pt>
                <c:pt idx="2587">
                  <c:v>210</c:v>
                </c:pt>
                <c:pt idx="2588">
                  <c:v>210</c:v>
                </c:pt>
                <c:pt idx="2589">
                  <c:v>210</c:v>
                </c:pt>
                <c:pt idx="2590">
                  <c:v>210</c:v>
                </c:pt>
                <c:pt idx="2591">
                  <c:v>210</c:v>
                </c:pt>
                <c:pt idx="2592">
                  <c:v>210</c:v>
                </c:pt>
                <c:pt idx="2593">
                  <c:v>210</c:v>
                </c:pt>
                <c:pt idx="2594">
                  <c:v>210</c:v>
                </c:pt>
                <c:pt idx="2595">
                  <c:v>210</c:v>
                </c:pt>
                <c:pt idx="2596">
                  <c:v>210</c:v>
                </c:pt>
                <c:pt idx="2597">
                  <c:v>210</c:v>
                </c:pt>
                <c:pt idx="2598">
                  <c:v>210</c:v>
                </c:pt>
                <c:pt idx="2599">
                  <c:v>210</c:v>
                </c:pt>
                <c:pt idx="2600">
                  <c:v>210</c:v>
                </c:pt>
                <c:pt idx="2601">
                  <c:v>210</c:v>
                </c:pt>
                <c:pt idx="2602">
                  <c:v>210</c:v>
                </c:pt>
                <c:pt idx="2603">
                  <c:v>210</c:v>
                </c:pt>
                <c:pt idx="2604">
                  <c:v>210</c:v>
                </c:pt>
                <c:pt idx="2605">
                  <c:v>210</c:v>
                </c:pt>
                <c:pt idx="2606">
                  <c:v>210</c:v>
                </c:pt>
                <c:pt idx="2607">
                  <c:v>210</c:v>
                </c:pt>
                <c:pt idx="2608">
                  <c:v>210</c:v>
                </c:pt>
                <c:pt idx="2609">
                  <c:v>210</c:v>
                </c:pt>
                <c:pt idx="2610">
                  <c:v>210</c:v>
                </c:pt>
                <c:pt idx="2611">
                  <c:v>210</c:v>
                </c:pt>
                <c:pt idx="2612">
                  <c:v>210</c:v>
                </c:pt>
                <c:pt idx="2613">
                  <c:v>210</c:v>
                </c:pt>
                <c:pt idx="2614">
                  <c:v>210</c:v>
                </c:pt>
                <c:pt idx="2615">
                  <c:v>210</c:v>
                </c:pt>
                <c:pt idx="2616">
                  <c:v>210</c:v>
                </c:pt>
                <c:pt idx="2617">
                  <c:v>210</c:v>
                </c:pt>
                <c:pt idx="2618">
                  <c:v>210</c:v>
                </c:pt>
                <c:pt idx="2619">
                  <c:v>210</c:v>
                </c:pt>
                <c:pt idx="2620">
                  <c:v>210</c:v>
                </c:pt>
                <c:pt idx="2621">
                  <c:v>210</c:v>
                </c:pt>
                <c:pt idx="2622">
                  <c:v>210</c:v>
                </c:pt>
                <c:pt idx="2623">
                  <c:v>210</c:v>
                </c:pt>
                <c:pt idx="2624">
                  <c:v>210</c:v>
                </c:pt>
                <c:pt idx="2625">
                  <c:v>210</c:v>
                </c:pt>
                <c:pt idx="2626">
                  <c:v>210</c:v>
                </c:pt>
                <c:pt idx="2627">
                  <c:v>210</c:v>
                </c:pt>
                <c:pt idx="2628">
                  <c:v>210</c:v>
                </c:pt>
                <c:pt idx="2629">
                  <c:v>210</c:v>
                </c:pt>
                <c:pt idx="2630">
                  <c:v>210</c:v>
                </c:pt>
                <c:pt idx="2631">
                  <c:v>210</c:v>
                </c:pt>
                <c:pt idx="2632">
                  <c:v>210</c:v>
                </c:pt>
                <c:pt idx="2633">
                  <c:v>210</c:v>
                </c:pt>
                <c:pt idx="2634">
                  <c:v>210</c:v>
                </c:pt>
                <c:pt idx="2635">
                  <c:v>210</c:v>
                </c:pt>
                <c:pt idx="2636">
                  <c:v>210</c:v>
                </c:pt>
                <c:pt idx="2637">
                  <c:v>210</c:v>
                </c:pt>
                <c:pt idx="2638">
                  <c:v>210</c:v>
                </c:pt>
                <c:pt idx="2639">
                  <c:v>210</c:v>
                </c:pt>
                <c:pt idx="2640">
                  <c:v>210</c:v>
                </c:pt>
                <c:pt idx="2641">
                  <c:v>210</c:v>
                </c:pt>
                <c:pt idx="2642">
                  <c:v>210</c:v>
                </c:pt>
                <c:pt idx="2643">
                  <c:v>210</c:v>
                </c:pt>
                <c:pt idx="2644">
                  <c:v>210</c:v>
                </c:pt>
                <c:pt idx="2645">
                  <c:v>210</c:v>
                </c:pt>
                <c:pt idx="2646">
                  <c:v>210</c:v>
                </c:pt>
                <c:pt idx="2647">
                  <c:v>210</c:v>
                </c:pt>
                <c:pt idx="2648">
                  <c:v>210</c:v>
                </c:pt>
                <c:pt idx="2649">
                  <c:v>210</c:v>
                </c:pt>
                <c:pt idx="2650">
                  <c:v>210</c:v>
                </c:pt>
                <c:pt idx="2651">
                  <c:v>210</c:v>
                </c:pt>
                <c:pt idx="2652">
                  <c:v>210</c:v>
                </c:pt>
                <c:pt idx="2653">
                  <c:v>210</c:v>
                </c:pt>
                <c:pt idx="2654">
                  <c:v>210</c:v>
                </c:pt>
                <c:pt idx="2655">
                  <c:v>210</c:v>
                </c:pt>
                <c:pt idx="2656">
                  <c:v>210</c:v>
                </c:pt>
                <c:pt idx="2657">
                  <c:v>210</c:v>
                </c:pt>
                <c:pt idx="2658">
                  <c:v>210</c:v>
                </c:pt>
                <c:pt idx="2659">
                  <c:v>210</c:v>
                </c:pt>
                <c:pt idx="2660">
                  <c:v>210</c:v>
                </c:pt>
                <c:pt idx="2661">
                  <c:v>210</c:v>
                </c:pt>
                <c:pt idx="2662">
                  <c:v>210</c:v>
                </c:pt>
                <c:pt idx="2663">
                  <c:v>210</c:v>
                </c:pt>
                <c:pt idx="2664">
                  <c:v>210</c:v>
                </c:pt>
                <c:pt idx="2665">
                  <c:v>210</c:v>
                </c:pt>
                <c:pt idx="2666">
                  <c:v>210</c:v>
                </c:pt>
                <c:pt idx="2667">
                  <c:v>210</c:v>
                </c:pt>
                <c:pt idx="2668">
                  <c:v>210</c:v>
                </c:pt>
                <c:pt idx="2669">
                  <c:v>210</c:v>
                </c:pt>
                <c:pt idx="2670">
                  <c:v>210</c:v>
                </c:pt>
                <c:pt idx="2671">
                  <c:v>210</c:v>
                </c:pt>
                <c:pt idx="2672">
                  <c:v>210</c:v>
                </c:pt>
                <c:pt idx="2673">
                  <c:v>210</c:v>
                </c:pt>
                <c:pt idx="2674">
                  <c:v>210</c:v>
                </c:pt>
                <c:pt idx="2675">
                  <c:v>210</c:v>
                </c:pt>
                <c:pt idx="2676">
                  <c:v>210</c:v>
                </c:pt>
                <c:pt idx="2677">
                  <c:v>210</c:v>
                </c:pt>
                <c:pt idx="2678">
                  <c:v>210</c:v>
                </c:pt>
                <c:pt idx="2679">
                  <c:v>210</c:v>
                </c:pt>
                <c:pt idx="2680">
                  <c:v>210</c:v>
                </c:pt>
                <c:pt idx="2681">
                  <c:v>210</c:v>
                </c:pt>
                <c:pt idx="2682">
                  <c:v>210</c:v>
                </c:pt>
                <c:pt idx="2683">
                  <c:v>210</c:v>
                </c:pt>
                <c:pt idx="2684">
                  <c:v>210</c:v>
                </c:pt>
                <c:pt idx="2685">
                  <c:v>210</c:v>
                </c:pt>
                <c:pt idx="2686">
                  <c:v>210</c:v>
                </c:pt>
                <c:pt idx="2687">
                  <c:v>210</c:v>
                </c:pt>
                <c:pt idx="2688">
                  <c:v>210</c:v>
                </c:pt>
                <c:pt idx="2689">
                  <c:v>210</c:v>
                </c:pt>
                <c:pt idx="2690">
                  <c:v>210</c:v>
                </c:pt>
                <c:pt idx="2691">
                  <c:v>210</c:v>
                </c:pt>
                <c:pt idx="2692">
                  <c:v>210</c:v>
                </c:pt>
                <c:pt idx="2693">
                  <c:v>210</c:v>
                </c:pt>
                <c:pt idx="2694">
                  <c:v>210</c:v>
                </c:pt>
                <c:pt idx="2695">
                  <c:v>210</c:v>
                </c:pt>
                <c:pt idx="2696">
                  <c:v>210</c:v>
                </c:pt>
                <c:pt idx="2697">
                  <c:v>210</c:v>
                </c:pt>
                <c:pt idx="2698">
                  <c:v>210</c:v>
                </c:pt>
                <c:pt idx="2699">
                  <c:v>210</c:v>
                </c:pt>
                <c:pt idx="2700">
                  <c:v>210</c:v>
                </c:pt>
                <c:pt idx="2701">
                  <c:v>210</c:v>
                </c:pt>
                <c:pt idx="2702">
                  <c:v>210</c:v>
                </c:pt>
                <c:pt idx="2703">
                  <c:v>210</c:v>
                </c:pt>
                <c:pt idx="2704">
                  <c:v>210</c:v>
                </c:pt>
                <c:pt idx="2705">
                  <c:v>210</c:v>
                </c:pt>
                <c:pt idx="2706">
                  <c:v>210</c:v>
                </c:pt>
                <c:pt idx="2707">
                  <c:v>210</c:v>
                </c:pt>
                <c:pt idx="2708">
                  <c:v>210</c:v>
                </c:pt>
                <c:pt idx="2709">
                  <c:v>210</c:v>
                </c:pt>
                <c:pt idx="2710">
                  <c:v>210</c:v>
                </c:pt>
                <c:pt idx="2711">
                  <c:v>210</c:v>
                </c:pt>
                <c:pt idx="2712">
                  <c:v>210</c:v>
                </c:pt>
                <c:pt idx="2713">
                  <c:v>210</c:v>
                </c:pt>
                <c:pt idx="2714">
                  <c:v>210</c:v>
                </c:pt>
                <c:pt idx="2715">
                  <c:v>210</c:v>
                </c:pt>
                <c:pt idx="2716">
                  <c:v>210</c:v>
                </c:pt>
                <c:pt idx="2717">
                  <c:v>210</c:v>
                </c:pt>
                <c:pt idx="2718">
                  <c:v>210</c:v>
                </c:pt>
                <c:pt idx="2719">
                  <c:v>210</c:v>
                </c:pt>
                <c:pt idx="2720">
                  <c:v>210</c:v>
                </c:pt>
                <c:pt idx="2721">
                  <c:v>210</c:v>
                </c:pt>
                <c:pt idx="2722">
                  <c:v>210</c:v>
                </c:pt>
                <c:pt idx="2723">
                  <c:v>210</c:v>
                </c:pt>
                <c:pt idx="2724">
                  <c:v>210</c:v>
                </c:pt>
                <c:pt idx="2725">
                  <c:v>210</c:v>
                </c:pt>
                <c:pt idx="2726">
                  <c:v>210</c:v>
                </c:pt>
                <c:pt idx="2727">
                  <c:v>210</c:v>
                </c:pt>
                <c:pt idx="2728">
                  <c:v>210</c:v>
                </c:pt>
                <c:pt idx="2729">
                  <c:v>210</c:v>
                </c:pt>
                <c:pt idx="2730">
                  <c:v>210</c:v>
                </c:pt>
                <c:pt idx="2731">
                  <c:v>210</c:v>
                </c:pt>
                <c:pt idx="2732">
                  <c:v>210</c:v>
                </c:pt>
                <c:pt idx="2733">
                  <c:v>210</c:v>
                </c:pt>
                <c:pt idx="2734">
                  <c:v>210</c:v>
                </c:pt>
                <c:pt idx="2735">
                  <c:v>210</c:v>
                </c:pt>
                <c:pt idx="2736">
                  <c:v>210</c:v>
                </c:pt>
                <c:pt idx="2737">
                  <c:v>210</c:v>
                </c:pt>
                <c:pt idx="2738">
                  <c:v>210</c:v>
                </c:pt>
                <c:pt idx="2739">
                  <c:v>210</c:v>
                </c:pt>
                <c:pt idx="2740">
                  <c:v>210</c:v>
                </c:pt>
                <c:pt idx="2741">
                  <c:v>210</c:v>
                </c:pt>
                <c:pt idx="2742">
                  <c:v>210</c:v>
                </c:pt>
                <c:pt idx="2743">
                  <c:v>210</c:v>
                </c:pt>
                <c:pt idx="2744">
                  <c:v>210</c:v>
                </c:pt>
                <c:pt idx="2745">
                  <c:v>210</c:v>
                </c:pt>
                <c:pt idx="2746">
                  <c:v>210</c:v>
                </c:pt>
                <c:pt idx="2747">
                  <c:v>210</c:v>
                </c:pt>
                <c:pt idx="2748">
                  <c:v>210</c:v>
                </c:pt>
                <c:pt idx="2749">
                  <c:v>210</c:v>
                </c:pt>
                <c:pt idx="2750">
                  <c:v>210</c:v>
                </c:pt>
                <c:pt idx="2751">
                  <c:v>210</c:v>
                </c:pt>
                <c:pt idx="2752">
                  <c:v>210</c:v>
                </c:pt>
                <c:pt idx="2753">
                  <c:v>210</c:v>
                </c:pt>
                <c:pt idx="2754">
                  <c:v>210</c:v>
                </c:pt>
                <c:pt idx="2755">
                  <c:v>210</c:v>
                </c:pt>
                <c:pt idx="2756">
                  <c:v>210</c:v>
                </c:pt>
                <c:pt idx="2757">
                  <c:v>210</c:v>
                </c:pt>
                <c:pt idx="2758">
                  <c:v>210</c:v>
                </c:pt>
                <c:pt idx="2759">
                  <c:v>210</c:v>
                </c:pt>
                <c:pt idx="2760">
                  <c:v>210</c:v>
                </c:pt>
                <c:pt idx="2761">
                  <c:v>210</c:v>
                </c:pt>
                <c:pt idx="2762">
                  <c:v>210</c:v>
                </c:pt>
                <c:pt idx="2763">
                  <c:v>210</c:v>
                </c:pt>
                <c:pt idx="2764">
                  <c:v>210</c:v>
                </c:pt>
                <c:pt idx="2765">
                  <c:v>210</c:v>
                </c:pt>
                <c:pt idx="2766">
                  <c:v>210</c:v>
                </c:pt>
                <c:pt idx="2767">
                  <c:v>210</c:v>
                </c:pt>
                <c:pt idx="2768">
                  <c:v>210</c:v>
                </c:pt>
                <c:pt idx="2769">
                  <c:v>210</c:v>
                </c:pt>
                <c:pt idx="2770">
                  <c:v>210</c:v>
                </c:pt>
                <c:pt idx="2771">
                  <c:v>210</c:v>
                </c:pt>
                <c:pt idx="2772">
                  <c:v>210</c:v>
                </c:pt>
                <c:pt idx="2773">
                  <c:v>210</c:v>
                </c:pt>
                <c:pt idx="2774">
                  <c:v>210</c:v>
                </c:pt>
                <c:pt idx="2775">
                  <c:v>210</c:v>
                </c:pt>
                <c:pt idx="2776">
                  <c:v>210</c:v>
                </c:pt>
                <c:pt idx="2777">
                  <c:v>210</c:v>
                </c:pt>
                <c:pt idx="2778">
                  <c:v>210</c:v>
                </c:pt>
                <c:pt idx="2779">
                  <c:v>210</c:v>
                </c:pt>
                <c:pt idx="2780">
                  <c:v>210</c:v>
                </c:pt>
                <c:pt idx="2781">
                  <c:v>210</c:v>
                </c:pt>
                <c:pt idx="2782">
                  <c:v>210</c:v>
                </c:pt>
                <c:pt idx="2783">
                  <c:v>210</c:v>
                </c:pt>
                <c:pt idx="2784">
                  <c:v>210</c:v>
                </c:pt>
                <c:pt idx="2785">
                  <c:v>210</c:v>
                </c:pt>
                <c:pt idx="2786">
                  <c:v>210</c:v>
                </c:pt>
                <c:pt idx="2787">
                  <c:v>210</c:v>
                </c:pt>
                <c:pt idx="2788">
                  <c:v>210</c:v>
                </c:pt>
                <c:pt idx="2789">
                  <c:v>210</c:v>
                </c:pt>
                <c:pt idx="2790">
                  <c:v>210</c:v>
                </c:pt>
                <c:pt idx="2791">
                  <c:v>210</c:v>
                </c:pt>
                <c:pt idx="2792">
                  <c:v>210</c:v>
                </c:pt>
                <c:pt idx="2793">
                  <c:v>210</c:v>
                </c:pt>
                <c:pt idx="2794">
                  <c:v>210</c:v>
                </c:pt>
                <c:pt idx="2795">
                  <c:v>210</c:v>
                </c:pt>
                <c:pt idx="2796">
                  <c:v>210</c:v>
                </c:pt>
                <c:pt idx="2797">
                  <c:v>210</c:v>
                </c:pt>
                <c:pt idx="2798">
                  <c:v>210</c:v>
                </c:pt>
                <c:pt idx="2799">
                  <c:v>210</c:v>
                </c:pt>
                <c:pt idx="2800">
                  <c:v>210</c:v>
                </c:pt>
                <c:pt idx="2801">
                  <c:v>210</c:v>
                </c:pt>
                <c:pt idx="2802">
                  <c:v>210</c:v>
                </c:pt>
                <c:pt idx="2803">
                  <c:v>210</c:v>
                </c:pt>
                <c:pt idx="2804">
                  <c:v>210</c:v>
                </c:pt>
                <c:pt idx="2805">
                  <c:v>210</c:v>
                </c:pt>
                <c:pt idx="2806">
                  <c:v>210</c:v>
                </c:pt>
                <c:pt idx="2807">
                  <c:v>210</c:v>
                </c:pt>
                <c:pt idx="2808">
                  <c:v>210</c:v>
                </c:pt>
                <c:pt idx="2809">
                  <c:v>210</c:v>
                </c:pt>
                <c:pt idx="2810">
                  <c:v>210</c:v>
                </c:pt>
                <c:pt idx="2811">
                  <c:v>210</c:v>
                </c:pt>
                <c:pt idx="2812">
                  <c:v>210</c:v>
                </c:pt>
                <c:pt idx="2813">
                  <c:v>210</c:v>
                </c:pt>
                <c:pt idx="2814">
                  <c:v>210</c:v>
                </c:pt>
                <c:pt idx="2815">
                  <c:v>210</c:v>
                </c:pt>
                <c:pt idx="2816">
                  <c:v>210</c:v>
                </c:pt>
                <c:pt idx="2817">
                  <c:v>210</c:v>
                </c:pt>
                <c:pt idx="2818">
                  <c:v>210</c:v>
                </c:pt>
                <c:pt idx="2819">
                  <c:v>210</c:v>
                </c:pt>
                <c:pt idx="2820">
                  <c:v>210</c:v>
                </c:pt>
                <c:pt idx="2821">
                  <c:v>210</c:v>
                </c:pt>
                <c:pt idx="2822">
                  <c:v>210</c:v>
                </c:pt>
                <c:pt idx="2823">
                  <c:v>210</c:v>
                </c:pt>
                <c:pt idx="2824">
                  <c:v>210</c:v>
                </c:pt>
                <c:pt idx="2825">
                  <c:v>210</c:v>
                </c:pt>
                <c:pt idx="2826">
                  <c:v>210</c:v>
                </c:pt>
                <c:pt idx="2827">
                  <c:v>210</c:v>
                </c:pt>
                <c:pt idx="2828">
                  <c:v>210</c:v>
                </c:pt>
                <c:pt idx="2829">
                  <c:v>210</c:v>
                </c:pt>
                <c:pt idx="2830">
                  <c:v>210</c:v>
                </c:pt>
                <c:pt idx="2831">
                  <c:v>210</c:v>
                </c:pt>
                <c:pt idx="2832">
                  <c:v>210</c:v>
                </c:pt>
                <c:pt idx="2833">
                  <c:v>210</c:v>
                </c:pt>
                <c:pt idx="2834">
                  <c:v>210</c:v>
                </c:pt>
                <c:pt idx="2835">
                  <c:v>210</c:v>
                </c:pt>
                <c:pt idx="2836">
                  <c:v>210</c:v>
                </c:pt>
                <c:pt idx="2837">
                  <c:v>210</c:v>
                </c:pt>
                <c:pt idx="2838">
                  <c:v>210</c:v>
                </c:pt>
                <c:pt idx="2839">
                  <c:v>210</c:v>
                </c:pt>
                <c:pt idx="2840">
                  <c:v>210</c:v>
                </c:pt>
                <c:pt idx="2841">
                  <c:v>210</c:v>
                </c:pt>
                <c:pt idx="2842">
                  <c:v>210</c:v>
                </c:pt>
                <c:pt idx="2843">
                  <c:v>210</c:v>
                </c:pt>
                <c:pt idx="2844">
                  <c:v>210</c:v>
                </c:pt>
                <c:pt idx="2845">
                  <c:v>210</c:v>
                </c:pt>
                <c:pt idx="2846">
                  <c:v>210</c:v>
                </c:pt>
                <c:pt idx="2847">
                  <c:v>210</c:v>
                </c:pt>
                <c:pt idx="2848">
                  <c:v>210</c:v>
                </c:pt>
                <c:pt idx="2849">
                  <c:v>210</c:v>
                </c:pt>
                <c:pt idx="2850">
                  <c:v>210</c:v>
                </c:pt>
                <c:pt idx="2851">
                  <c:v>210</c:v>
                </c:pt>
                <c:pt idx="2852">
                  <c:v>210</c:v>
                </c:pt>
                <c:pt idx="2853">
                  <c:v>210</c:v>
                </c:pt>
                <c:pt idx="2854">
                  <c:v>210</c:v>
                </c:pt>
                <c:pt idx="2855">
                  <c:v>210</c:v>
                </c:pt>
                <c:pt idx="2856">
                  <c:v>210</c:v>
                </c:pt>
                <c:pt idx="2857">
                  <c:v>210</c:v>
                </c:pt>
                <c:pt idx="2858">
                  <c:v>210</c:v>
                </c:pt>
                <c:pt idx="2859">
                  <c:v>210</c:v>
                </c:pt>
                <c:pt idx="2860">
                  <c:v>210</c:v>
                </c:pt>
                <c:pt idx="2861">
                  <c:v>210</c:v>
                </c:pt>
                <c:pt idx="2862">
                  <c:v>210</c:v>
                </c:pt>
                <c:pt idx="2863">
                  <c:v>210</c:v>
                </c:pt>
                <c:pt idx="2864">
                  <c:v>210</c:v>
                </c:pt>
                <c:pt idx="2865">
                  <c:v>210</c:v>
                </c:pt>
                <c:pt idx="2866">
                  <c:v>210</c:v>
                </c:pt>
                <c:pt idx="2867">
                  <c:v>210</c:v>
                </c:pt>
                <c:pt idx="2868">
                  <c:v>210</c:v>
                </c:pt>
                <c:pt idx="2869">
                  <c:v>210</c:v>
                </c:pt>
                <c:pt idx="2870">
                  <c:v>210</c:v>
                </c:pt>
                <c:pt idx="2871">
                  <c:v>210</c:v>
                </c:pt>
                <c:pt idx="2872">
                  <c:v>210</c:v>
                </c:pt>
                <c:pt idx="2873">
                  <c:v>210</c:v>
                </c:pt>
                <c:pt idx="2874">
                  <c:v>210</c:v>
                </c:pt>
                <c:pt idx="2875">
                  <c:v>210</c:v>
                </c:pt>
                <c:pt idx="2876">
                  <c:v>210</c:v>
                </c:pt>
                <c:pt idx="2877">
                  <c:v>210</c:v>
                </c:pt>
                <c:pt idx="2878">
                  <c:v>210</c:v>
                </c:pt>
                <c:pt idx="2879">
                  <c:v>210</c:v>
                </c:pt>
                <c:pt idx="2880">
                  <c:v>210</c:v>
                </c:pt>
                <c:pt idx="2881">
                  <c:v>210</c:v>
                </c:pt>
                <c:pt idx="2882">
                  <c:v>210</c:v>
                </c:pt>
                <c:pt idx="2883">
                  <c:v>210</c:v>
                </c:pt>
                <c:pt idx="2884">
                  <c:v>210</c:v>
                </c:pt>
                <c:pt idx="2885">
                  <c:v>210</c:v>
                </c:pt>
                <c:pt idx="2886">
                  <c:v>210</c:v>
                </c:pt>
                <c:pt idx="2887">
                  <c:v>210</c:v>
                </c:pt>
                <c:pt idx="2888">
                  <c:v>210</c:v>
                </c:pt>
                <c:pt idx="2889">
                  <c:v>210</c:v>
                </c:pt>
                <c:pt idx="2890">
                  <c:v>210</c:v>
                </c:pt>
                <c:pt idx="2891">
                  <c:v>210</c:v>
                </c:pt>
                <c:pt idx="2892">
                  <c:v>210</c:v>
                </c:pt>
                <c:pt idx="2893">
                  <c:v>210</c:v>
                </c:pt>
                <c:pt idx="2894">
                  <c:v>210</c:v>
                </c:pt>
                <c:pt idx="2895">
                  <c:v>210</c:v>
                </c:pt>
                <c:pt idx="2896">
                  <c:v>210</c:v>
                </c:pt>
                <c:pt idx="2897">
                  <c:v>210</c:v>
                </c:pt>
                <c:pt idx="2898">
                  <c:v>210</c:v>
                </c:pt>
                <c:pt idx="2899">
                  <c:v>210</c:v>
                </c:pt>
                <c:pt idx="2900">
                  <c:v>210</c:v>
                </c:pt>
                <c:pt idx="2901">
                  <c:v>210</c:v>
                </c:pt>
                <c:pt idx="2902">
                  <c:v>210</c:v>
                </c:pt>
                <c:pt idx="2903">
                  <c:v>210</c:v>
                </c:pt>
                <c:pt idx="2904">
                  <c:v>210</c:v>
                </c:pt>
                <c:pt idx="2905">
                  <c:v>210</c:v>
                </c:pt>
                <c:pt idx="2906">
                  <c:v>210</c:v>
                </c:pt>
                <c:pt idx="2907">
                  <c:v>210</c:v>
                </c:pt>
                <c:pt idx="2908">
                  <c:v>210</c:v>
                </c:pt>
                <c:pt idx="2909">
                  <c:v>210</c:v>
                </c:pt>
                <c:pt idx="2910">
                  <c:v>210</c:v>
                </c:pt>
                <c:pt idx="2911">
                  <c:v>210</c:v>
                </c:pt>
                <c:pt idx="2912">
                  <c:v>210</c:v>
                </c:pt>
                <c:pt idx="2913">
                  <c:v>210</c:v>
                </c:pt>
                <c:pt idx="2914">
                  <c:v>210</c:v>
                </c:pt>
                <c:pt idx="2915">
                  <c:v>210</c:v>
                </c:pt>
                <c:pt idx="2916">
                  <c:v>210</c:v>
                </c:pt>
                <c:pt idx="2917">
                  <c:v>210</c:v>
                </c:pt>
                <c:pt idx="2918">
                  <c:v>210</c:v>
                </c:pt>
                <c:pt idx="2919">
                  <c:v>210</c:v>
                </c:pt>
                <c:pt idx="2920">
                  <c:v>210</c:v>
                </c:pt>
                <c:pt idx="2921">
                  <c:v>210</c:v>
                </c:pt>
                <c:pt idx="2922">
                  <c:v>210</c:v>
                </c:pt>
                <c:pt idx="2923">
                  <c:v>210</c:v>
                </c:pt>
                <c:pt idx="2924">
                  <c:v>210</c:v>
                </c:pt>
                <c:pt idx="2925">
                  <c:v>210</c:v>
                </c:pt>
                <c:pt idx="2926">
                  <c:v>210</c:v>
                </c:pt>
                <c:pt idx="2927">
                  <c:v>210</c:v>
                </c:pt>
                <c:pt idx="2928">
                  <c:v>210</c:v>
                </c:pt>
                <c:pt idx="2929">
                  <c:v>210</c:v>
                </c:pt>
                <c:pt idx="2930">
                  <c:v>210</c:v>
                </c:pt>
                <c:pt idx="2931">
                  <c:v>210</c:v>
                </c:pt>
                <c:pt idx="2932">
                  <c:v>210</c:v>
                </c:pt>
                <c:pt idx="2933">
                  <c:v>210</c:v>
                </c:pt>
                <c:pt idx="2934">
                  <c:v>210</c:v>
                </c:pt>
                <c:pt idx="2935">
                  <c:v>210</c:v>
                </c:pt>
                <c:pt idx="2936">
                  <c:v>210</c:v>
                </c:pt>
                <c:pt idx="2937">
                  <c:v>210</c:v>
                </c:pt>
                <c:pt idx="2938">
                  <c:v>210</c:v>
                </c:pt>
                <c:pt idx="2939">
                  <c:v>210</c:v>
                </c:pt>
                <c:pt idx="2940">
                  <c:v>210</c:v>
                </c:pt>
                <c:pt idx="2941">
                  <c:v>210</c:v>
                </c:pt>
                <c:pt idx="2942">
                  <c:v>210</c:v>
                </c:pt>
                <c:pt idx="2943">
                  <c:v>210</c:v>
                </c:pt>
                <c:pt idx="2944">
                  <c:v>210</c:v>
                </c:pt>
                <c:pt idx="2945">
                  <c:v>210</c:v>
                </c:pt>
                <c:pt idx="2946">
                  <c:v>210</c:v>
                </c:pt>
                <c:pt idx="2947">
                  <c:v>210</c:v>
                </c:pt>
                <c:pt idx="2948">
                  <c:v>210</c:v>
                </c:pt>
                <c:pt idx="2949">
                  <c:v>210</c:v>
                </c:pt>
                <c:pt idx="2950">
                  <c:v>210</c:v>
                </c:pt>
                <c:pt idx="2951">
                  <c:v>210</c:v>
                </c:pt>
                <c:pt idx="2952">
                  <c:v>210</c:v>
                </c:pt>
                <c:pt idx="2953">
                  <c:v>210</c:v>
                </c:pt>
                <c:pt idx="2954">
                  <c:v>210</c:v>
                </c:pt>
                <c:pt idx="2955">
                  <c:v>210</c:v>
                </c:pt>
                <c:pt idx="2956">
                  <c:v>210</c:v>
                </c:pt>
                <c:pt idx="2957">
                  <c:v>210</c:v>
                </c:pt>
                <c:pt idx="2958">
                  <c:v>210</c:v>
                </c:pt>
                <c:pt idx="2959">
                  <c:v>210</c:v>
                </c:pt>
                <c:pt idx="2960">
                  <c:v>210</c:v>
                </c:pt>
                <c:pt idx="2961">
                  <c:v>210</c:v>
                </c:pt>
                <c:pt idx="2962">
                  <c:v>210</c:v>
                </c:pt>
                <c:pt idx="2963">
                  <c:v>210</c:v>
                </c:pt>
                <c:pt idx="2964">
                  <c:v>210</c:v>
                </c:pt>
                <c:pt idx="2965">
                  <c:v>210</c:v>
                </c:pt>
                <c:pt idx="2966">
                  <c:v>210</c:v>
                </c:pt>
                <c:pt idx="2967">
                  <c:v>210</c:v>
                </c:pt>
                <c:pt idx="2968">
                  <c:v>210</c:v>
                </c:pt>
                <c:pt idx="2969">
                  <c:v>210</c:v>
                </c:pt>
                <c:pt idx="2970">
                  <c:v>210</c:v>
                </c:pt>
                <c:pt idx="2971">
                  <c:v>210</c:v>
                </c:pt>
                <c:pt idx="2972">
                  <c:v>210</c:v>
                </c:pt>
                <c:pt idx="2973">
                  <c:v>210</c:v>
                </c:pt>
                <c:pt idx="2974">
                  <c:v>210</c:v>
                </c:pt>
                <c:pt idx="2975">
                  <c:v>210</c:v>
                </c:pt>
                <c:pt idx="2976">
                  <c:v>210</c:v>
                </c:pt>
                <c:pt idx="2977">
                  <c:v>210</c:v>
                </c:pt>
                <c:pt idx="2978">
                  <c:v>210</c:v>
                </c:pt>
                <c:pt idx="2979">
                  <c:v>210</c:v>
                </c:pt>
                <c:pt idx="2980">
                  <c:v>210</c:v>
                </c:pt>
                <c:pt idx="2981">
                  <c:v>210</c:v>
                </c:pt>
                <c:pt idx="2982">
                  <c:v>210</c:v>
                </c:pt>
                <c:pt idx="2983">
                  <c:v>210</c:v>
                </c:pt>
                <c:pt idx="2984">
                  <c:v>210</c:v>
                </c:pt>
                <c:pt idx="2985">
                  <c:v>210</c:v>
                </c:pt>
                <c:pt idx="2986">
                  <c:v>210</c:v>
                </c:pt>
                <c:pt idx="2987">
                  <c:v>210</c:v>
                </c:pt>
                <c:pt idx="2988">
                  <c:v>210</c:v>
                </c:pt>
                <c:pt idx="2989">
                  <c:v>210</c:v>
                </c:pt>
                <c:pt idx="2990">
                  <c:v>210</c:v>
                </c:pt>
                <c:pt idx="2991">
                  <c:v>210</c:v>
                </c:pt>
                <c:pt idx="2992">
                  <c:v>210</c:v>
                </c:pt>
                <c:pt idx="2993">
                  <c:v>210</c:v>
                </c:pt>
                <c:pt idx="2994">
                  <c:v>210</c:v>
                </c:pt>
                <c:pt idx="2995">
                  <c:v>210</c:v>
                </c:pt>
                <c:pt idx="2996">
                  <c:v>210</c:v>
                </c:pt>
                <c:pt idx="2997">
                  <c:v>210</c:v>
                </c:pt>
                <c:pt idx="2998">
                  <c:v>210</c:v>
                </c:pt>
                <c:pt idx="2999">
                  <c:v>210</c:v>
                </c:pt>
                <c:pt idx="3000">
                  <c:v>210</c:v>
                </c:pt>
                <c:pt idx="3001">
                  <c:v>210</c:v>
                </c:pt>
                <c:pt idx="3002">
                  <c:v>210</c:v>
                </c:pt>
                <c:pt idx="3003">
                  <c:v>210</c:v>
                </c:pt>
                <c:pt idx="3004">
                  <c:v>210</c:v>
                </c:pt>
                <c:pt idx="3005">
                  <c:v>210</c:v>
                </c:pt>
                <c:pt idx="3006">
                  <c:v>210</c:v>
                </c:pt>
                <c:pt idx="3007">
                  <c:v>210</c:v>
                </c:pt>
                <c:pt idx="3008">
                  <c:v>210</c:v>
                </c:pt>
                <c:pt idx="3009">
                  <c:v>210</c:v>
                </c:pt>
                <c:pt idx="3010">
                  <c:v>210</c:v>
                </c:pt>
                <c:pt idx="3011">
                  <c:v>210</c:v>
                </c:pt>
                <c:pt idx="3012">
                  <c:v>210</c:v>
                </c:pt>
                <c:pt idx="3013">
                  <c:v>210</c:v>
                </c:pt>
                <c:pt idx="3014">
                  <c:v>210</c:v>
                </c:pt>
                <c:pt idx="3015">
                  <c:v>210</c:v>
                </c:pt>
                <c:pt idx="3016">
                  <c:v>210</c:v>
                </c:pt>
                <c:pt idx="3017">
                  <c:v>210</c:v>
                </c:pt>
                <c:pt idx="3018">
                  <c:v>210</c:v>
                </c:pt>
                <c:pt idx="3019">
                  <c:v>210</c:v>
                </c:pt>
                <c:pt idx="3020">
                  <c:v>210</c:v>
                </c:pt>
                <c:pt idx="3021">
                  <c:v>210</c:v>
                </c:pt>
                <c:pt idx="3022">
                  <c:v>210</c:v>
                </c:pt>
                <c:pt idx="3023">
                  <c:v>210</c:v>
                </c:pt>
                <c:pt idx="3024">
                  <c:v>210</c:v>
                </c:pt>
                <c:pt idx="3025">
                  <c:v>210</c:v>
                </c:pt>
                <c:pt idx="3026">
                  <c:v>210</c:v>
                </c:pt>
                <c:pt idx="3027">
                  <c:v>210</c:v>
                </c:pt>
                <c:pt idx="3028">
                  <c:v>210</c:v>
                </c:pt>
                <c:pt idx="3029">
                  <c:v>210</c:v>
                </c:pt>
                <c:pt idx="3030">
                  <c:v>210</c:v>
                </c:pt>
                <c:pt idx="3031">
                  <c:v>210</c:v>
                </c:pt>
                <c:pt idx="3032">
                  <c:v>210</c:v>
                </c:pt>
                <c:pt idx="3033">
                  <c:v>210</c:v>
                </c:pt>
                <c:pt idx="3034">
                  <c:v>210</c:v>
                </c:pt>
                <c:pt idx="3035">
                  <c:v>210</c:v>
                </c:pt>
                <c:pt idx="3036">
                  <c:v>210</c:v>
                </c:pt>
                <c:pt idx="3037">
                  <c:v>210</c:v>
                </c:pt>
                <c:pt idx="3038">
                  <c:v>210</c:v>
                </c:pt>
                <c:pt idx="3039">
                  <c:v>210</c:v>
                </c:pt>
                <c:pt idx="3040">
                  <c:v>210</c:v>
                </c:pt>
                <c:pt idx="3041">
                  <c:v>210</c:v>
                </c:pt>
                <c:pt idx="3042">
                  <c:v>210</c:v>
                </c:pt>
                <c:pt idx="3043">
                  <c:v>210</c:v>
                </c:pt>
                <c:pt idx="3044">
                  <c:v>210</c:v>
                </c:pt>
                <c:pt idx="3045">
                  <c:v>210</c:v>
                </c:pt>
                <c:pt idx="3046">
                  <c:v>210</c:v>
                </c:pt>
                <c:pt idx="3047">
                  <c:v>210</c:v>
                </c:pt>
                <c:pt idx="3048">
                  <c:v>210</c:v>
                </c:pt>
                <c:pt idx="3049">
                  <c:v>210</c:v>
                </c:pt>
                <c:pt idx="3050">
                  <c:v>210</c:v>
                </c:pt>
                <c:pt idx="3051">
                  <c:v>210</c:v>
                </c:pt>
                <c:pt idx="3052">
                  <c:v>210</c:v>
                </c:pt>
                <c:pt idx="3053">
                  <c:v>210</c:v>
                </c:pt>
                <c:pt idx="3054">
                  <c:v>210</c:v>
                </c:pt>
                <c:pt idx="3055">
                  <c:v>210</c:v>
                </c:pt>
                <c:pt idx="3056">
                  <c:v>210</c:v>
                </c:pt>
                <c:pt idx="3057">
                  <c:v>210</c:v>
                </c:pt>
                <c:pt idx="3058">
                  <c:v>210</c:v>
                </c:pt>
                <c:pt idx="3059">
                  <c:v>210</c:v>
                </c:pt>
                <c:pt idx="3060">
                  <c:v>210</c:v>
                </c:pt>
                <c:pt idx="3061">
                  <c:v>210</c:v>
                </c:pt>
                <c:pt idx="3062">
                  <c:v>210</c:v>
                </c:pt>
                <c:pt idx="3063">
                  <c:v>210</c:v>
                </c:pt>
                <c:pt idx="3064">
                  <c:v>210</c:v>
                </c:pt>
                <c:pt idx="3065">
                  <c:v>210</c:v>
                </c:pt>
                <c:pt idx="3066">
                  <c:v>210</c:v>
                </c:pt>
                <c:pt idx="3067">
                  <c:v>210</c:v>
                </c:pt>
                <c:pt idx="3068">
                  <c:v>210</c:v>
                </c:pt>
                <c:pt idx="3069">
                  <c:v>210</c:v>
                </c:pt>
                <c:pt idx="3070">
                  <c:v>210</c:v>
                </c:pt>
                <c:pt idx="3071">
                  <c:v>210</c:v>
                </c:pt>
                <c:pt idx="3072">
                  <c:v>210</c:v>
                </c:pt>
                <c:pt idx="3073">
                  <c:v>210</c:v>
                </c:pt>
                <c:pt idx="3074">
                  <c:v>210</c:v>
                </c:pt>
                <c:pt idx="3075">
                  <c:v>210</c:v>
                </c:pt>
                <c:pt idx="3076">
                  <c:v>210</c:v>
                </c:pt>
                <c:pt idx="3077">
                  <c:v>210</c:v>
                </c:pt>
                <c:pt idx="3078">
                  <c:v>210</c:v>
                </c:pt>
                <c:pt idx="3079">
                  <c:v>210</c:v>
                </c:pt>
                <c:pt idx="3080">
                  <c:v>210</c:v>
                </c:pt>
                <c:pt idx="3081">
                  <c:v>210</c:v>
                </c:pt>
                <c:pt idx="3082">
                  <c:v>210</c:v>
                </c:pt>
                <c:pt idx="3083">
                  <c:v>210</c:v>
                </c:pt>
                <c:pt idx="3084">
                  <c:v>210</c:v>
                </c:pt>
                <c:pt idx="3085">
                  <c:v>210</c:v>
                </c:pt>
                <c:pt idx="3086">
                  <c:v>210</c:v>
                </c:pt>
                <c:pt idx="3087">
                  <c:v>210</c:v>
                </c:pt>
                <c:pt idx="3088">
                  <c:v>210</c:v>
                </c:pt>
                <c:pt idx="3089">
                  <c:v>210</c:v>
                </c:pt>
                <c:pt idx="3090">
                  <c:v>210</c:v>
                </c:pt>
                <c:pt idx="3091">
                  <c:v>210</c:v>
                </c:pt>
                <c:pt idx="3092">
                  <c:v>210</c:v>
                </c:pt>
                <c:pt idx="3093">
                  <c:v>210</c:v>
                </c:pt>
                <c:pt idx="3094">
                  <c:v>210</c:v>
                </c:pt>
                <c:pt idx="3095">
                  <c:v>210</c:v>
                </c:pt>
                <c:pt idx="3096">
                  <c:v>210</c:v>
                </c:pt>
                <c:pt idx="3097">
                  <c:v>210</c:v>
                </c:pt>
                <c:pt idx="3098">
                  <c:v>210</c:v>
                </c:pt>
                <c:pt idx="3099">
                  <c:v>210</c:v>
                </c:pt>
                <c:pt idx="3100">
                  <c:v>210</c:v>
                </c:pt>
                <c:pt idx="3101">
                  <c:v>210</c:v>
                </c:pt>
                <c:pt idx="3102">
                  <c:v>210</c:v>
                </c:pt>
                <c:pt idx="3103">
                  <c:v>210</c:v>
                </c:pt>
                <c:pt idx="3104">
                  <c:v>210</c:v>
                </c:pt>
                <c:pt idx="3105">
                  <c:v>210</c:v>
                </c:pt>
                <c:pt idx="3106">
                  <c:v>210</c:v>
                </c:pt>
                <c:pt idx="3107">
                  <c:v>210</c:v>
                </c:pt>
                <c:pt idx="3108">
                  <c:v>210</c:v>
                </c:pt>
                <c:pt idx="3109">
                  <c:v>210</c:v>
                </c:pt>
                <c:pt idx="3110">
                  <c:v>210</c:v>
                </c:pt>
                <c:pt idx="3111">
                  <c:v>210</c:v>
                </c:pt>
                <c:pt idx="3112">
                  <c:v>210</c:v>
                </c:pt>
                <c:pt idx="3113">
                  <c:v>210</c:v>
                </c:pt>
                <c:pt idx="3114">
                  <c:v>210</c:v>
                </c:pt>
                <c:pt idx="3115">
                  <c:v>210</c:v>
                </c:pt>
                <c:pt idx="3116">
                  <c:v>210</c:v>
                </c:pt>
                <c:pt idx="3117">
                  <c:v>210</c:v>
                </c:pt>
                <c:pt idx="3118">
                  <c:v>210</c:v>
                </c:pt>
                <c:pt idx="3119">
                  <c:v>210</c:v>
                </c:pt>
                <c:pt idx="3120">
                  <c:v>210</c:v>
                </c:pt>
                <c:pt idx="3121">
                  <c:v>210</c:v>
                </c:pt>
                <c:pt idx="3122">
                  <c:v>210</c:v>
                </c:pt>
                <c:pt idx="3123">
                  <c:v>210</c:v>
                </c:pt>
                <c:pt idx="3124">
                  <c:v>210</c:v>
                </c:pt>
                <c:pt idx="3125">
                  <c:v>210</c:v>
                </c:pt>
                <c:pt idx="3126">
                  <c:v>210</c:v>
                </c:pt>
                <c:pt idx="3127">
                  <c:v>210</c:v>
                </c:pt>
                <c:pt idx="3128">
                  <c:v>210</c:v>
                </c:pt>
                <c:pt idx="3129">
                  <c:v>210</c:v>
                </c:pt>
                <c:pt idx="3130">
                  <c:v>210</c:v>
                </c:pt>
                <c:pt idx="3131">
                  <c:v>210</c:v>
                </c:pt>
                <c:pt idx="3132">
                  <c:v>210</c:v>
                </c:pt>
                <c:pt idx="3133">
                  <c:v>210</c:v>
                </c:pt>
                <c:pt idx="3134">
                  <c:v>210</c:v>
                </c:pt>
                <c:pt idx="3135">
                  <c:v>210</c:v>
                </c:pt>
                <c:pt idx="3136">
                  <c:v>210</c:v>
                </c:pt>
                <c:pt idx="3137">
                  <c:v>210</c:v>
                </c:pt>
                <c:pt idx="3138">
                  <c:v>210</c:v>
                </c:pt>
                <c:pt idx="3139">
                  <c:v>210</c:v>
                </c:pt>
                <c:pt idx="3140">
                  <c:v>210</c:v>
                </c:pt>
                <c:pt idx="3141">
                  <c:v>210</c:v>
                </c:pt>
                <c:pt idx="3142">
                  <c:v>210</c:v>
                </c:pt>
                <c:pt idx="3143">
                  <c:v>210</c:v>
                </c:pt>
                <c:pt idx="3144">
                  <c:v>210</c:v>
                </c:pt>
                <c:pt idx="3145">
                  <c:v>210</c:v>
                </c:pt>
                <c:pt idx="3146">
                  <c:v>210</c:v>
                </c:pt>
                <c:pt idx="3147">
                  <c:v>210</c:v>
                </c:pt>
                <c:pt idx="3148">
                  <c:v>210</c:v>
                </c:pt>
                <c:pt idx="3149">
                  <c:v>210</c:v>
                </c:pt>
                <c:pt idx="3150">
                  <c:v>210</c:v>
                </c:pt>
                <c:pt idx="3151">
                  <c:v>210</c:v>
                </c:pt>
                <c:pt idx="3152">
                  <c:v>210</c:v>
                </c:pt>
                <c:pt idx="3153">
                  <c:v>210</c:v>
                </c:pt>
                <c:pt idx="3154">
                  <c:v>210</c:v>
                </c:pt>
                <c:pt idx="3155">
                  <c:v>210</c:v>
                </c:pt>
                <c:pt idx="3156">
                  <c:v>210</c:v>
                </c:pt>
                <c:pt idx="3157">
                  <c:v>210</c:v>
                </c:pt>
                <c:pt idx="3158">
                  <c:v>210</c:v>
                </c:pt>
                <c:pt idx="3159">
                  <c:v>210</c:v>
                </c:pt>
                <c:pt idx="3160">
                  <c:v>210</c:v>
                </c:pt>
                <c:pt idx="3161">
                  <c:v>210</c:v>
                </c:pt>
                <c:pt idx="3162">
                  <c:v>210</c:v>
                </c:pt>
                <c:pt idx="3163">
                  <c:v>210</c:v>
                </c:pt>
                <c:pt idx="3164">
                  <c:v>210</c:v>
                </c:pt>
                <c:pt idx="3165">
                  <c:v>210</c:v>
                </c:pt>
                <c:pt idx="3166">
                  <c:v>210</c:v>
                </c:pt>
                <c:pt idx="3167">
                  <c:v>210</c:v>
                </c:pt>
                <c:pt idx="3168">
                  <c:v>210</c:v>
                </c:pt>
                <c:pt idx="3169">
                  <c:v>210</c:v>
                </c:pt>
                <c:pt idx="3170">
                  <c:v>210</c:v>
                </c:pt>
                <c:pt idx="3171">
                  <c:v>210</c:v>
                </c:pt>
                <c:pt idx="3172">
                  <c:v>210</c:v>
                </c:pt>
                <c:pt idx="3173">
                  <c:v>210</c:v>
                </c:pt>
                <c:pt idx="3174">
                  <c:v>210</c:v>
                </c:pt>
                <c:pt idx="3175">
                  <c:v>210</c:v>
                </c:pt>
                <c:pt idx="3176">
                  <c:v>210</c:v>
                </c:pt>
                <c:pt idx="3177">
                  <c:v>210</c:v>
                </c:pt>
                <c:pt idx="3178">
                  <c:v>210</c:v>
                </c:pt>
                <c:pt idx="3179">
                  <c:v>210</c:v>
                </c:pt>
                <c:pt idx="3180">
                  <c:v>210</c:v>
                </c:pt>
                <c:pt idx="3181">
                  <c:v>210</c:v>
                </c:pt>
                <c:pt idx="3182">
                  <c:v>210</c:v>
                </c:pt>
                <c:pt idx="3183">
                  <c:v>210</c:v>
                </c:pt>
                <c:pt idx="3184">
                  <c:v>210</c:v>
                </c:pt>
                <c:pt idx="3185">
                  <c:v>210</c:v>
                </c:pt>
                <c:pt idx="3186">
                  <c:v>210</c:v>
                </c:pt>
                <c:pt idx="3187">
                  <c:v>210</c:v>
                </c:pt>
                <c:pt idx="3188">
                  <c:v>210</c:v>
                </c:pt>
                <c:pt idx="3189">
                  <c:v>210</c:v>
                </c:pt>
                <c:pt idx="3190">
                  <c:v>210</c:v>
                </c:pt>
                <c:pt idx="3191">
                  <c:v>210</c:v>
                </c:pt>
                <c:pt idx="3192">
                  <c:v>210</c:v>
                </c:pt>
                <c:pt idx="3193">
                  <c:v>210</c:v>
                </c:pt>
                <c:pt idx="3194">
                  <c:v>210</c:v>
                </c:pt>
                <c:pt idx="3195">
                  <c:v>210</c:v>
                </c:pt>
                <c:pt idx="3196">
                  <c:v>210</c:v>
                </c:pt>
                <c:pt idx="3197">
                  <c:v>210</c:v>
                </c:pt>
                <c:pt idx="3198">
                  <c:v>210</c:v>
                </c:pt>
                <c:pt idx="3199">
                  <c:v>210</c:v>
                </c:pt>
                <c:pt idx="3200">
                  <c:v>210</c:v>
                </c:pt>
                <c:pt idx="3201">
                  <c:v>210</c:v>
                </c:pt>
                <c:pt idx="3202">
                  <c:v>210</c:v>
                </c:pt>
                <c:pt idx="3203">
                  <c:v>210</c:v>
                </c:pt>
                <c:pt idx="3204">
                  <c:v>210</c:v>
                </c:pt>
                <c:pt idx="3205">
                  <c:v>210</c:v>
                </c:pt>
                <c:pt idx="3206">
                  <c:v>210</c:v>
                </c:pt>
                <c:pt idx="3207">
                  <c:v>210</c:v>
                </c:pt>
                <c:pt idx="3208">
                  <c:v>210</c:v>
                </c:pt>
                <c:pt idx="3209">
                  <c:v>210</c:v>
                </c:pt>
                <c:pt idx="3210">
                  <c:v>210</c:v>
                </c:pt>
                <c:pt idx="3211">
                  <c:v>210</c:v>
                </c:pt>
                <c:pt idx="3212">
                  <c:v>210</c:v>
                </c:pt>
                <c:pt idx="3213">
                  <c:v>210</c:v>
                </c:pt>
                <c:pt idx="3214">
                  <c:v>210</c:v>
                </c:pt>
                <c:pt idx="3215">
                  <c:v>210</c:v>
                </c:pt>
                <c:pt idx="3216">
                  <c:v>210</c:v>
                </c:pt>
                <c:pt idx="3217">
                  <c:v>210</c:v>
                </c:pt>
                <c:pt idx="3218">
                  <c:v>210</c:v>
                </c:pt>
                <c:pt idx="3219">
                  <c:v>210</c:v>
                </c:pt>
                <c:pt idx="3220">
                  <c:v>210</c:v>
                </c:pt>
                <c:pt idx="3221">
                  <c:v>210</c:v>
                </c:pt>
                <c:pt idx="3222">
                  <c:v>210</c:v>
                </c:pt>
                <c:pt idx="3223">
                  <c:v>210</c:v>
                </c:pt>
                <c:pt idx="3224">
                  <c:v>210</c:v>
                </c:pt>
                <c:pt idx="3225">
                  <c:v>210</c:v>
                </c:pt>
                <c:pt idx="3226">
                  <c:v>210</c:v>
                </c:pt>
                <c:pt idx="3227">
                  <c:v>210</c:v>
                </c:pt>
                <c:pt idx="3228">
                  <c:v>210</c:v>
                </c:pt>
                <c:pt idx="3229">
                  <c:v>210</c:v>
                </c:pt>
                <c:pt idx="3230">
                  <c:v>210</c:v>
                </c:pt>
                <c:pt idx="3231">
                  <c:v>210</c:v>
                </c:pt>
                <c:pt idx="3232">
                  <c:v>210</c:v>
                </c:pt>
                <c:pt idx="3233">
                  <c:v>210</c:v>
                </c:pt>
                <c:pt idx="3234">
                  <c:v>210</c:v>
                </c:pt>
                <c:pt idx="3235">
                  <c:v>210</c:v>
                </c:pt>
                <c:pt idx="3236">
                  <c:v>210</c:v>
                </c:pt>
                <c:pt idx="3237">
                  <c:v>210</c:v>
                </c:pt>
                <c:pt idx="3238">
                  <c:v>210</c:v>
                </c:pt>
                <c:pt idx="3239">
                  <c:v>210</c:v>
                </c:pt>
                <c:pt idx="3240">
                  <c:v>210</c:v>
                </c:pt>
                <c:pt idx="3241">
                  <c:v>210</c:v>
                </c:pt>
                <c:pt idx="3242">
                  <c:v>210</c:v>
                </c:pt>
                <c:pt idx="3243">
                  <c:v>210</c:v>
                </c:pt>
                <c:pt idx="3244">
                  <c:v>210</c:v>
                </c:pt>
                <c:pt idx="3245">
                  <c:v>210</c:v>
                </c:pt>
                <c:pt idx="3246">
                  <c:v>210</c:v>
                </c:pt>
                <c:pt idx="3247">
                  <c:v>210</c:v>
                </c:pt>
                <c:pt idx="3248">
                  <c:v>210</c:v>
                </c:pt>
                <c:pt idx="3249">
                  <c:v>210</c:v>
                </c:pt>
                <c:pt idx="3250">
                  <c:v>210</c:v>
                </c:pt>
                <c:pt idx="3251">
                  <c:v>210</c:v>
                </c:pt>
                <c:pt idx="3252">
                  <c:v>210</c:v>
                </c:pt>
                <c:pt idx="3253">
                  <c:v>210</c:v>
                </c:pt>
                <c:pt idx="3254">
                  <c:v>210</c:v>
                </c:pt>
                <c:pt idx="3255">
                  <c:v>210</c:v>
                </c:pt>
                <c:pt idx="3256">
                  <c:v>210</c:v>
                </c:pt>
                <c:pt idx="3257">
                  <c:v>210</c:v>
                </c:pt>
                <c:pt idx="3258">
                  <c:v>210</c:v>
                </c:pt>
                <c:pt idx="3259">
                  <c:v>210</c:v>
                </c:pt>
                <c:pt idx="3260">
                  <c:v>210</c:v>
                </c:pt>
                <c:pt idx="3261">
                  <c:v>210</c:v>
                </c:pt>
                <c:pt idx="3262">
                  <c:v>210</c:v>
                </c:pt>
                <c:pt idx="3263">
                  <c:v>210</c:v>
                </c:pt>
                <c:pt idx="3264">
                  <c:v>210</c:v>
                </c:pt>
                <c:pt idx="3265">
                  <c:v>210</c:v>
                </c:pt>
                <c:pt idx="3266">
                  <c:v>210</c:v>
                </c:pt>
                <c:pt idx="3267">
                  <c:v>210</c:v>
                </c:pt>
                <c:pt idx="3268">
                  <c:v>210</c:v>
                </c:pt>
                <c:pt idx="3269">
                  <c:v>210</c:v>
                </c:pt>
                <c:pt idx="3270">
                  <c:v>210</c:v>
                </c:pt>
                <c:pt idx="3271">
                  <c:v>210</c:v>
                </c:pt>
                <c:pt idx="3272">
                  <c:v>210</c:v>
                </c:pt>
                <c:pt idx="3273">
                  <c:v>210</c:v>
                </c:pt>
                <c:pt idx="3274">
                  <c:v>210</c:v>
                </c:pt>
                <c:pt idx="3275">
                  <c:v>210</c:v>
                </c:pt>
                <c:pt idx="3276">
                  <c:v>210</c:v>
                </c:pt>
                <c:pt idx="3277">
                  <c:v>210</c:v>
                </c:pt>
                <c:pt idx="3278">
                  <c:v>210</c:v>
                </c:pt>
                <c:pt idx="3279">
                  <c:v>210</c:v>
                </c:pt>
                <c:pt idx="3280">
                  <c:v>210</c:v>
                </c:pt>
                <c:pt idx="3281">
                  <c:v>210</c:v>
                </c:pt>
                <c:pt idx="3282">
                  <c:v>210</c:v>
                </c:pt>
                <c:pt idx="3283">
                  <c:v>210</c:v>
                </c:pt>
                <c:pt idx="3284">
                  <c:v>210</c:v>
                </c:pt>
                <c:pt idx="3285">
                  <c:v>210</c:v>
                </c:pt>
                <c:pt idx="3286">
                  <c:v>210</c:v>
                </c:pt>
                <c:pt idx="3287">
                  <c:v>210</c:v>
                </c:pt>
                <c:pt idx="3288">
                  <c:v>210</c:v>
                </c:pt>
                <c:pt idx="3289">
                  <c:v>210</c:v>
                </c:pt>
                <c:pt idx="3290">
                  <c:v>210</c:v>
                </c:pt>
                <c:pt idx="3291">
                  <c:v>210</c:v>
                </c:pt>
                <c:pt idx="3292">
                  <c:v>210</c:v>
                </c:pt>
                <c:pt idx="3293">
                  <c:v>210</c:v>
                </c:pt>
                <c:pt idx="3294">
                  <c:v>210</c:v>
                </c:pt>
                <c:pt idx="3295">
                  <c:v>210</c:v>
                </c:pt>
                <c:pt idx="3296">
                  <c:v>210</c:v>
                </c:pt>
                <c:pt idx="3297">
                  <c:v>210</c:v>
                </c:pt>
                <c:pt idx="3298">
                  <c:v>210</c:v>
                </c:pt>
                <c:pt idx="3299">
                  <c:v>210</c:v>
                </c:pt>
                <c:pt idx="3300">
                  <c:v>210</c:v>
                </c:pt>
                <c:pt idx="3301">
                  <c:v>210</c:v>
                </c:pt>
                <c:pt idx="3302">
                  <c:v>210</c:v>
                </c:pt>
                <c:pt idx="3303">
                  <c:v>210</c:v>
                </c:pt>
                <c:pt idx="3304">
                  <c:v>210</c:v>
                </c:pt>
                <c:pt idx="3305">
                  <c:v>210</c:v>
                </c:pt>
                <c:pt idx="3306">
                  <c:v>210</c:v>
                </c:pt>
                <c:pt idx="3307">
                  <c:v>210</c:v>
                </c:pt>
                <c:pt idx="3308">
                  <c:v>210</c:v>
                </c:pt>
                <c:pt idx="3309">
                  <c:v>210</c:v>
                </c:pt>
                <c:pt idx="3310">
                  <c:v>210</c:v>
                </c:pt>
                <c:pt idx="3311">
                  <c:v>210</c:v>
                </c:pt>
                <c:pt idx="3312">
                  <c:v>210</c:v>
                </c:pt>
                <c:pt idx="3313">
                  <c:v>210</c:v>
                </c:pt>
                <c:pt idx="3314">
                  <c:v>210</c:v>
                </c:pt>
                <c:pt idx="3315">
                  <c:v>210</c:v>
                </c:pt>
                <c:pt idx="3316">
                  <c:v>210</c:v>
                </c:pt>
                <c:pt idx="3317">
                  <c:v>210</c:v>
                </c:pt>
                <c:pt idx="3318">
                  <c:v>210</c:v>
                </c:pt>
                <c:pt idx="3319">
                  <c:v>210</c:v>
                </c:pt>
                <c:pt idx="3320">
                  <c:v>210</c:v>
                </c:pt>
                <c:pt idx="3321">
                  <c:v>210</c:v>
                </c:pt>
                <c:pt idx="3322">
                  <c:v>210</c:v>
                </c:pt>
                <c:pt idx="3323">
                  <c:v>210</c:v>
                </c:pt>
                <c:pt idx="3324">
                  <c:v>210</c:v>
                </c:pt>
                <c:pt idx="3325">
                  <c:v>210</c:v>
                </c:pt>
                <c:pt idx="3326">
                  <c:v>210</c:v>
                </c:pt>
                <c:pt idx="3327">
                  <c:v>210</c:v>
                </c:pt>
                <c:pt idx="3328">
                  <c:v>210</c:v>
                </c:pt>
                <c:pt idx="3329">
                  <c:v>210</c:v>
                </c:pt>
                <c:pt idx="3330">
                  <c:v>210</c:v>
                </c:pt>
                <c:pt idx="3331">
                  <c:v>210</c:v>
                </c:pt>
                <c:pt idx="3332">
                  <c:v>210</c:v>
                </c:pt>
                <c:pt idx="3333">
                  <c:v>210</c:v>
                </c:pt>
                <c:pt idx="3334">
                  <c:v>210</c:v>
                </c:pt>
                <c:pt idx="3335">
                  <c:v>210</c:v>
                </c:pt>
                <c:pt idx="3336">
                  <c:v>210</c:v>
                </c:pt>
                <c:pt idx="3337">
                  <c:v>210</c:v>
                </c:pt>
                <c:pt idx="3338">
                  <c:v>210</c:v>
                </c:pt>
                <c:pt idx="3339">
                  <c:v>210</c:v>
                </c:pt>
                <c:pt idx="3340">
                  <c:v>210</c:v>
                </c:pt>
                <c:pt idx="3341">
                  <c:v>210</c:v>
                </c:pt>
                <c:pt idx="3342">
                  <c:v>210</c:v>
                </c:pt>
                <c:pt idx="3343">
                  <c:v>210</c:v>
                </c:pt>
                <c:pt idx="3344">
                  <c:v>210</c:v>
                </c:pt>
                <c:pt idx="3345">
                  <c:v>210</c:v>
                </c:pt>
                <c:pt idx="3346">
                  <c:v>210</c:v>
                </c:pt>
                <c:pt idx="3347">
                  <c:v>210</c:v>
                </c:pt>
                <c:pt idx="3348">
                  <c:v>210</c:v>
                </c:pt>
                <c:pt idx="3349">
                  <c:v>210</c:v>
                </c:pt>
                <c:pt idx="3350">
                  <c:v>210</c:v>
                </c:pt>
                <c:pt idx="3351">
                  <c:v>210</c:v>
                </c:pt>
                <c:pt idx="3352">
                  <c:v>210</c:v>
                </c:pt>
                <c:pt idx="3353">
                  <c:v>210</c:v>
                </c:pt>
                <c:pt idx="3354">
                  <c:v>210</c:v>
                </c:pt>
                <c:pt idx="3355">
                  <c:v>210</c:v>
                </c:pt>
                <c:pt idx="3356">
                  <c:v>210</c:v>
                </c:pt>
                <c:pt idx="3357">
                  <c:v>210</c:v>
                </c:pt>
                <c:pt idx="3358">
                  <c:v>210</c:v>
                </c:pt>
                <c:pt idx="3359">
                  <c:v>210</c:v>
                </c:pt>
                <c:pt idx="3360">
                  <c:v>210</c:v>
                </c:pt>
                <c:pt idx="3361">
                  <c:v>210</c:v>
                </c:pt>
                <c:pt idx="3362">
                  <c:v>210</c:v>
                </c:pt>
                <c:pt idx="3363">
                  <c:v>210</c:v>
                </c:pt>
                <c:pt idx="3364">
                  <c:v>210</c:v>
                </c:pt>
                <c:pt idx="3365">
                  <c:v>210</c:v>
                </c:pt>
                <c:pt idx="3366">
                  <c:v>210</c:v>
                </c:pt>
                <c:pt idx="3367">
                  <c:v>210</c:v>
                </c:pt>
                <c:pt idx="3368">
                  <c:v>210</c:v>
                </c:pt>
                <c:pt idx="3369">
                  <c:v>210</c:v>
                </c:pt>
                <c:pt idx="3370">
                  <c:v>210</c:v>
                </c:pt>
                <c:pt idx="3371">
                  <c:v>210</c:v>
                </c:pt>
                <c:pt idx="3372">
                  <c:v>210</c:v>
                </c:pt>
                <c:pt idx="3373">
                  <c:v>210</c:v>
                </c:pt>
                <c:pt idx="3374">
                  <c:v>210</c:v>
                </c:pt>
                <c:pt idx="3375">
                  <c:v>210</c:v>
                </c:pt>
                <c:pt idx="3376">
                  <c:v>210</c:v>
                </c:pt>
                <c:pt idx="3377">
                  <c:v>210</c:v>
                </c:pt>
                <c:pt idx="3378">
                  <c:v>210</c:v>
                </c:pt>
                <c:pt idx="3379">
                  <c:v>210</c:v>
                </c:pt>
                <c:pt idx="3380">
                  <c:v>210</c:v>
                </c:pt>
                <c:pt idx="3381">
                  <c:v>210</c:v>
                </c:pt>
                <c:pt idx="3382">
                  <c:v>210</c:v>
                </c:pt>
                <c:pt idx="3383">
                  <c:v>210</c:v>
                </c:pt>
                <c:pt idx="3384">
                  <c:v>210</c:v>
                </c:pt>
                <c:pt idx="3385">
                  <c:v>210</c:v>
                </c:pt>
                <c:pt idx="3386">
                  <c:v>210</c:v>
                </c:pt>
                <c:pt idx="3387">
                  <c:v>210</c:v>
                </c:pt>
                <c:pt idx="3388">
                  <c:v>210</c:v>
                </c:pt>
                <c:pt idx="3389">
                  <c:v>210</c:v>
                </c:pt>
                <c:pt idx="3390">
                  <c:v>210</c:v>
                </c:pt>
                <c:pt idx="3391">
                  <c:v>210</c:v>
                </c:pt>
                <c:pt idx="3392">
                  <c:v>210</c:v>
                </c:pt>
                <c:pt idx="3393">
                  <c:v>210</c:v>
                </c:pt>
                <c:pt idx="3394">
                  <c:v>210</c:v>
                </c:pt>
                <c:pt idx="3395">
                  <c:v>210</c:v>
                </c:pt>
                <c:pt idx="3396">
                  <c:v>210</c:v>
                </c:pt>
                <c:pt idx="3397">
                  <c:v>210</c:v>
                </c:pt>
                <c:pt idx="3398">
                  <c:v>210</c:v>
                </c:pt>
                <c:pt idx="3399">
                  <c:v>210</c:v>
                </c:pt>
                <c:pt idx="3400">
                  <c:v>210</c:v>
                </c:pt>
                <c:pt idx="3401">
                  <c:v>210</c:v>
                </c:pt>
                <c:pt idx="3402">
                  <c:v>210</c:v>
                </c:pt>
                <c:pt idx="3403">
                  <c:v>210</c:v>
                </c:pt>
                <c:pt idx="3404">
                  <c:v>210</c:v>
                </c:pt>
                <c:pt idx="3405">
                  <c:v>210</c:v>
                </c:pt>
                <c:pt idx="3406">
                  <c:v>210</c:v>
                </c:pt>
                <c:pt idx="3407">
                  <c:v>210</c:v>
                </c:pt>
                <c:pt idx="3408">
                  <c:v>210</c:v>
                </c:pt>
                <c:pt idx="3409">
                  <c:v>210</c:v>
                </c:pt>
                <c:pt idx="3410">
                  <c:v>210</c:v>
                </c:pt>
                <c:pt idx="3411">
                  <c:v>210</c:v>
                </c:pt>
                <c:pt idx="3412">
                  <c:v>210</c:v>
                </c:pt>
                <c:pt idx="3413">
                  <c:v>210</c:v>
                </c:pt>
                <c:pt idx="3414">
                  <c:v>210</c:v>
                </c:pt>
                <c:pt idx="3415">
                  <c:v>210</c:v>
                </c:pt>
                <c:pt idx="3416">
                  <c:v>210</c:v>
                </c:pt>
                <c:pt idx="3417">
                  <c:v>210</c:v>
                </c:pt>
                <c:pt idx="3418">
                  <c:v>210</c:v>
                </c:pt>
                <c:pt idx="3419">
                  <c:v>210</c:v>
                </c:pt>
                <c:pt idx="3420">
                  <c:v>210</c:v>
                </c:pt>
                <c:pt idx="3421">
                  <c:v>210</c:v>
                </c:pt>
                <c:pt idx="3422">
                  <c:v>210</c:v>
                </c:pt>
                <c:pt idx="3423">
                  <c:v>210</c:v>
                </c:pt>
                <c:pt idx="3424">
                  <c:v>210</c:v>
                </c:pt>
                <c:pt idx="3425">
                  <c:v>210</c:v>
                </c:pt>
                <c:pt idx="3426">
                  <c:v>210</c:v>
                </c:pt>
                <c:pt idx="3427">
                  <c:v>210</c:v>
                </c:pt>
                <c:pt idx="3428">
                  <c:v>210</c:v>
                </c:pt>
                <c:pt idx="3429">
                  <c:v>210</c:v>
                </c:pt>
                <c:pt idx="3430">
                  <c:v>210</c:v>
                </c:pt>
                <c:pt idx="3431">
                  <c:v>210</c:v>
                </c:pt>
                <c:pt idx="3432">
                  <c:v>210</c:v>
                </c:pt>
                <c:pt idx="3433">
                  <c:v>210</c:v>
                </c:pt>
                <c:pt idx="3434">
                  <c:v>210</c:v>
                </c:pt>
                <c:pt idx="3435">
                  <c:v>210</c:v>
                </c:pt>
                <c:pt idx="3436">
                  <c:v>210</c:v>
                </c:pt>
                <c:pt idx="3437">
                  <c:v>210</c:v>
                </c:pt>
                <c:pt idx="3438">
                  <c:v>210</c:v>
                </c:pt>
                <c:pt idx="3439">
                  <c:v>210</c:v>
                </c:pt>
                <c:pt idx="3440">
                  <c:v>210</c:v>
                </c:pt>
                <c:pt idx="3441">
                  <c:v>210</c:v>
                </c:pt>
                <c:pt idx="3442">
                  <c:v>210</c:v>
                </c:pt>
                <c:pt idx="3443">
                  <c:v>210</c:v>
                </c:pt>
                <c:pt idx="3444">
                  <c:v>210</c:v>
                </c:pt>
                <c:pt idx="3445">
                  <c:v>210</c:v>
                </c:pt>
                <c:pt idx="3446">
                  <c:v>210</c:v>
                </c:pt>
                <c:pt idx="3447">
                  <c:v>210</c:v>
                </c:pt>
                <c:pt idx="3448">
                  <c:v>210</c:v>
                </c:pt>
                <c:pt idx="3449">
                  <c:v>210</c:v>
                </c:pt>
                <c:pt idx="3450">
                  <c:v>210</c:v>
                </c:pt>
                <c:pt idx="3451">
                  <c:v>210</c:v>
                </c:pt>
                <c:pt idx="3452">
                  <c:v>210</c:v>
                </c:pt>
                <c:pt idx="3453">
                  <c:v>210</c:v>
                </c:pt>
                <c:pt idx="3454">
                  <c:v>210</c:v>
                </c:pt>
                <c:pt idx="3455">
                  <c:v>210</c:v>
                </c:pt>
                <c:pt idx="3456">
                  <c:v>210</c:v>
                </c:pt>
                <c:pt idx="3457">
                  <c:v>210</c:v>
                </c:pt>
                <c:pt idx="3458">
                  <c:v>210</c:v>
                </c:pt>
                <c:pt idx="3459">
                  <c:v>210</c:v>
                </c:pt>
                <c:pt idx="3460">
                  <c:v>210</c:v>
                </c:pt>
                <c:pt idx="3461">
                  <c:v>210</c:v>
                </c:pt>
                <c:pt idx="3462">
                  <c:v>210</c:v>
                </c:pt>
                <c:pt idx="3463">
                  <c:v>210</c:v>
                </c:pt>
                <c:pt idx="3464">
                  <c:v>210</c:v>
                </c:pt>
                <c:pt idx="3465">
                  <c:v>210</c:v>
                </c:pt>
                <c:pt idx="3466">
                  <c:v>210</c:v>
                </c:pt>
                <c:pt idx="3467">
                  <c:v>210</c:v>
                </c:pt>
                <c:pt idx="3468">
                  <c:v>210</c:v>
                </c:pt>
                <c:pt idx="3469">
                  <c:v>210</c:v>
                </c:pt>
                <c:pt idx="3470">
                  <c:v>210</c:v>
                </c:pt>
                <c:pt idx="3471">
                  <c:v>210</c:v>
                </c:pt>
                <c:pt idx="3472">
                  <c:v>210</c:v>
                </c:pt>
                <c:pt idx="3473">
                  <c:v>210</c:v>
                </c:pt>
                <c:pt idx="3474">
                  <c:v>210</c:v>
                </c:pt>
                <c:pt idx="3475">
                  <c:v>210</c:v>
                </c:pt>
                <c:pt idx="3476">
                  <c:v>210</c:v>
                </c:pt>
                <c:pt idx="3477">
                  <c:v>210</c:v>
                </c:pt>
                <c:pt idx="3478">
                  <c:v>210</c:v>
                </c:pt>
                <c:pt idx="3479">
                  <c:v>210</c:v>
                </c:pt>
                <c:pt idx="3480">
                  <c:v>210</c:v>
                </c:pt>
                <c:pt idx="3481">
                  <c:v>210</c:v>
                </c:pt>
                <c:pt idx="3482">
                  <c:v>210</c:v>
                </c:pt>
                <c:pt idx="3483">
                  <c:v>210</c:v>
                </c:pt>
                <c:pt idx="3484">
                  <c:v>210</c:v>
                </c:pt>
                <c:pt idx="3485">
                  <c:v>210</c:v>
                </c:pt>
                <c:pt idx="3486">
                  <c:v>210</c:v>
                </c:pt>
                <c:pt idx="3487">
                  <c:v>210</c:v>
                </c:pt>
                <c:pt idx="3488">
                  <c:v>210</c:v>
                </c:pt>
                <c:pt idx="3489">
                  <c:v>210</c:v>
                </c:pt>
                <c:pt idx="3490">
                  <c:v>210</c:v>
                </c:pt>
                <c:pt idx="3491">
                  <c:v>210</c:v>
                </c:pt>
                <c:pt idx="3492">
                  <c:v>210</c:v>
                </c:pt>
                <c:pt idx="3493">
                  <c:v>210</c:v>
                </c:pt>
                <c:pt idx="3494">
                  <c:v>210</c:v>
                </c:pt>
                <c:pt idx="3495">
                  <c:v>210</c:v>
                </c:pt>
                <c:pt idx="3496">
                  <c:v>210</c:v>
                </c:pt>
                <c:pt idx="3497">
                  <c:v>210</c:v>
                </c:pt>
                <c:pt idx="3498">
                  <c:v>210</c:v>
                </c:pt>
                <c:pt idx="3499">
                  <c:v>210</c:v>
                </c:pt>
                <c:pt idx="3500">
                  <c:v>210</c:v>
                </c:pt>
                <c:pt idx="3501">
                  <c:v>210</c:v>
                </c:pt>
                <c:pt idx="3502">
                  <c:v>210</c:v>
                </c:pt>
                <c:pt idx="3503">
                  <c:v>210</c:v>
                </c:pt>
                <c:pt idx="3504">
                  <c:v>210</c:v>
                </c:pt>
                <c:pt idx="3505">
                  <c:v>210</c:v>
                </c:pt>
                <c:pt idx="3506">
                  <c:v>210</c:v>
                </c:pt>
                <c:pt idx="3507">
                  <c:v>210</c:v>
                </c:pt>
                <c:pt idx="3508">
                  <c:v>210</c:v>
                </c:pt>
                <c:pt idx="3509">
                  <c:v>210</c:v>
                </c:pt>
                <c:pt idx="3510">
                  <c:v>210</c:v>
                </c:pt>
                <c:pt idx="3511">
                  <c:v>210</c:v>
                </c:pt>
                <c:pt idx="3512">
                  <c:v>210</c:v>
                </c:pt>
                <c:pt idx="3513">
                  <c:v>210</c:v>
                </c:pt>
                <c:pt idx="3514">
                  <c:v>210</c:v>
                </c:pt>
                <c:pt idx="3515">
                  <c:v>210</c:v>
                </c:pt>
                <c:pt idx="3516">
                  <c:v>210</c:v>
                </c:pt>
                <c:pt idx="3517">
                  <c:v>210</c:v>
                </c:pt>
                <c:pt idx="3518">
                  <c:v>210</c:v>
                </c:pt>
                <c:pt idx="3519">
                  <c:v>210</c:v>
                </c:pt>
                <c:pt idx="3520">
                  <c:v>210</c:v>
                </c:pt>
                <c:pt idx="3521">
                  <c:v>210</c:v>
                </c:pt>
                <c:pt idx="3522">
                  <c:v>210</c:v>
                </c:pt>
                <c:pt idx="3523">
                  <c:v>210</c:v>
                </c:pt>
                <c:pt idx="3524">
                  <c:v>210</c:v>
                </c:pt>
                <c:pt idx="3525">
                  <c:v>210</c:v>
                </c:pt>
                <c:pt idx="3526">
                  <c:v>210</c:v>
                </c:pt>
                <c:pt idx="3527">
                  <c:v>210</c:v>
                </c:pt>
                <c:pt idx="3528">
                  <c:v>210</c:v>
                </c:pt>
                <c:pt idx="3529">
                  <c:v>210</c:v>
                </c:pt>
                <c:pt idx="3530">
                  <c:v>210</c:v>
                </c:pt>
                <c:pt idx="3531">
                  <c:v>210</c:v>
                </c:pt>
                <c:pt idx="3532">
                  <c:v>210</c:v>
                </c:pt>
                <c:pt idx="3533">
                  <c:v>210</c:v>
                </c:pt>
                <c:pt idx="3534">
                  <c:v>210</c:v>
                </c:pt>
                <c:pt idx="3535">
                  <c:v>210</c:v>
                </c:pt>
                <c:pt idx="3536">
                  <c:v>210</c:v>
                </c:pt>
                <c:pt idx="3537">
                  <c:v>210</c:v>
                </c:pt>
                <c:pt idx="3538">
                  <c:v>210</c:v>
                </c:pt>
                <c:pt idx="3539">
                  <c:v>210</c:v>
                </c:pt>
                <c:pt idx="3540">
                  <c:v>210</c:v>
                </c:pt>
                <c:pt idx="3541">
                  <c:v>210</c:v>
                </c:pt>
                <c:pt idx="3542">
                  <c:v>210</c:v>
                </c:pt>
                <c:pt idx="3543">
                  <c:v>210</c:v>
                </c:pt>
                <c:pt idx="3544">
                  <c:v>210</c:v>
                </c:pt>
                <c:pt idx="3545">
                  <c:v>210</c:v>
                </c:pt>
                <c:pt idx="3546">
                  <c:v>210</c:v>
                </c:pt>
                <c:pt idx="3547">
                  <c:v>210</c:v>
                </c:pt>
                <c:pt idx="3548">
                  <c:v>210</c:v>
                </c:pt>
                <c:pt idx="3549">
                  <c:v>210</c:v>
                </c:pt>
                <c:pt idx="3550">
                  <c:v>210</c:v>
                </c:pt>
                <c:pt idx="3551">
                  <c:v>210</c:v>
                </c:pt>
                <c:pt idx="3552">
                  <c:v>210</c:v>
                </c:pt>
                <c:pt idx="3553">
                  <c:v>210</c:v>
                </c:pt>
                <c:pt idx="3554">
                  <c:v>210</c:v>
                </c:pt>
                <c:pt idx="3555">
                  <c:v>210</c:v>
                </c:pt>
                <c:pt idx="3556">
                  <c:v>210</c:v>
                </c:pt>
                <c:pt idx="3557">
                  <c:v>210</c:v>
                </c:pt>
                <c:pt idx="3558">
                  <c:v>210</c:v>
                </c:pt>
                <c:pt idx="3559">
                  <c:v>210</c:v>
                </c:pt>
                <c:pt idx="3560">
                  <c:v>210</c:v>
                </c:pt>
                <c:pt idx="3561">
                  <c:v>210</c:v>
                </c:pt>
                <c:pt idx="3562">
                  <c:v>210</c:v>
                </c:pt>
                <c:pt idx="3563">
                  <c:v>210</c:v>
                </c:pt>
                <c:pt idx="3564">
                  <c:v>210</c:v>
                </c:pt>
                <c:pt idx="3565">
                  <c:v>210</c:v>
                </c:pt>
                <c:pt idx="3566">
                  <c:v>210</c:v>
                </c:pt>
                <c:pt idx="3567">
                  <c:v>210</c:v>
                </c:pt>
                <c:pt idx="3568">
                  <c:v>210</c:v>
                </c:pt>
                <c:pt idx="3569">
                  <c:v>210</c:v>
                </c:pt>
                <c:pt idx="3570">
                  <c:v>210</c:v>
                </c:pt>
                <c:pt idx="3571">
                  <c:v>210</c:v>
                </c:pt>
                <c:pt idx="3572">
                  <c:v>210</c:v>
                </c:pt>
                <c:pt idx="3573">
                  <c:v>210</c:v>
                </c:pt>
                <c:pt idx="3574">
                  <c:v>210</c:v>
                </c:pt>
                <c:pt idx="3575">
                  <c:v>210</c:v>
                </c:pt>
                <c:pt idx="3576">
                  <c:v>210</c:v>
                </c:pt>
                <c:pt idx="3577">
                  <c:v>210</c:v>
                </c:pt>
                <c:pt idx="3578">
                  <c:v>210</c:v>
                </c:pt>
                <c:pt idx="3579">
                  <c:v>210</c:v>
                </c:pt>
                <c:pt idx="3580">
                  <c:v>210</c:v>
                </c:pt>
                <c:pt idx="3581">
                  <c:v>210</c:v>
                </c:pt>
                <c:pt idx="3582">
                  <c:v>210</c:v>
                </c:pt>
                <c:pt idx="3583">
                  <c:v>210</c:v>
                </c:pt>
                <c:pt idx="3584">
                  <c:v>210</c:v>
                </c:pt>
                <c:pt idx="3585">
                  <c:v>210</c:v>
                </c:pt>
                <c:pt idx="3586">
                  <c:v>210</c:v>
                </c:pt>
                <c:pt idx="3587">
                  <c:v>210</c:v>
                </c:pt>
                <c:pt idx="3588">
                  <c:v>210</c:v>
                </c:pt>
                <c:pt idx="3589">
                  <c:v>210</c:v>
                </c:pt>
                <c:pt idx="3590">
                  <c:v>210</c:v>
                </c:pt>
                <c:pt idx="3591">
                  <c:v>210</c:v>
                </c:pt>
                <c:pt idx="3592">
                  <c:v>210</c:v>
                </c:pt>
                <c:pt idx="3593">
                  <c:v>210</c:v>
                </c:pt>
                <c:pt idx="3594">
                  <c:v>210</c:v>
                </c:pt>
                <c:pt idx="3595">
                  <c:v>210</c:v>
                </c:pt>
                <c:pt idx="3596">
                  <c:v>210</c:v>
                </c:pt>
                <c:pt idx="3597">
                  <c:v>210</c:v>
                </c:pt>
                <c:pt idx="3598">
                  <c:v>210</c:v>
                </c:pt>
                <c:pt idx="3599">
                  <c:v>210</c:v>
                </c:pt>
                <c:pt idx="3600">
                  <c:v>210</c:v>
                </c:pt>
                <c:pt idx="3601">
                  <c:v>210</c:v>
                </c:pt>
                <c:pt idx="3602">
                  <c:v>210</c:v>
                </c:pt>
                <c:pt idx="3603">
                  <c:v>210</c:v>
                </c:pt>
                <c:pt idx="3604">
                  <c:v>210</c:v>
                </c:pt>
                <c:pt idx="3605">
                  <c:v>210</c:v>
                </c:pt>
                <c:pt idx="3606">
                  <c:v>210</c:v>
                </c:pt>
                <c:pt idx="3607">
                  <c:v>210</c:v>
                </c:pt>
                <c:pt idx="3608">
                  <c:v>210</c:v>
                </c:pt>
                <c:pt idx="3609">
                  <c:v>210</c:v>
                </c:pt>
                <c:pt idx="3610">
                  <c:v>210</c:v>
                </c:pt>
                <c:pt idx="3611">
                  <c:v>210</c:v>
                </c:pt>
                <c:pt idx="3612">
                  <c:v>210</c:v>
                </c:pt>
                <c:pt idx="3613">
                  <c:v>210</c:v>
                </c:pt>
                <c:pt idx="3614">
                  <c:v>210</c:v>
                </c:pt>
                <c:pt idx="3615">
                  <c:v>210</c:v>
                </c:pt>
                <c:pt idx="3616">
                  <c:v>210</c:v>
                </c:pt>
                <c:pt idx="3617">
                  <c:v>210</c:v>
                </c:pt>
                <c:pt idx="3618">
                  <c:v>210</c:v>
                </c:pt>
                <c:pt idx="3619">
                  <c:v>210</c:v>
                </c:pt>
                <c:pt idx="3620">
                  <c:v>210</c:v>
                </c:pt>
                <c:pt idx="3621">
                  <c:v>210</c:v>
                </c:pt>
                <c:pt idx="3622">
                  <c:v>210</c:v>
                </c:pt>
                <c:pt idx="3623">
                  <c:v>210</c:v>
                </c:pt>
                <c:pt idx="3624">
                  <c:v>210</c:v>
                </c:pt>
                <c:pt idx="3625">
                  <c:v>210</c:v>
                </c:pt>
                <c:pt idx="3626">
                  <c:v>210</c:v>
                </c:pt>
                <c:pt idx="3627">
                  <c:v>210</c:v>
                </c:pt>
                <c:pt idx="3628">
                  <c:v>210</c:v>
                </c:pt>
                <c:pt idx="3629">
                  <c:v>210</c:v>
                </c:pt>
                <c:pt idx="3630">
                  <c:v>210</c:v>
                </c:pt>
                <c:pt idx="3631">
                  <c:v>210</c:v>
                </c:pt>
                <c:pt idx="3632">
                  <c:v>210</c:v>
                </c:pt>
                <c:pt idx="3633">
                  <c:v>210</c:v>
                </c:pt>
                <c:pt idx="3634">
                  <c:v>210</c:v>
                </c:pt>
                <c:pt idx="3635">
                  <c:v>210</c:v>
                </c:pt>
                <c:pt idx="3636">
                  <c:v>210</c:v>
                </c:pt>
                <c:pt idx="3637">
                  <c:v>210</c:v>
                </c:pt>
                <c:pt idx="3638">
                  <c:v>210</c:v>
                </c:pt>
                <c:pt idx="3639">
                  <c:v>210</c:v>
                </c:pt>
                <c:pt idx="3640">
                  <c:v>210</c:v>
                </c:pt>
                <c:pt idx="3641">
                  <c:v>210</c:v>
                </c:pt>
                <c:pt idx="3642">
                  <c:v>210</c:v>
                </c:pt>
                <c:pt idx="3643">
                  <c:v>210</c:v>
                </c:pt>
                <c:pt idx="3644">
                  <c:v>210</c:v>
                </c:pt>
                <c:pt idx="3645">
                  <c:v>210</c:v>
                </c:pt>
                <c:pt idx="3646">
                  <c:v>210</c:v>
                </c:pt>
                <c:pt idx="3647">
                  <c:v>210</c:v>
                </c:pt>
                <c:pt idx="3648">
                  <c:v>210</c:v>
                </c:pt>
                <c:pt idx="3649">
                  <c:v>210</c:v>
                </c:pt>
                <c:pt idx="3650">
                  <c:v>210</c:v>
                </c:pt>
                <c:pt idx="3651">
                  <c:v>210</c:v>
                </c:pt>
                <c:pt idx="3652">
                  <c:v>210</c:v>
                </c:pt>
                <c:pt idx="3653">
                  <c:v>210</c:v>
                </c:pt>
                <c:pt idx="3654">
                  <c:v>210</c:v>
                </c:pt>
                <c:pt idx="3655">
                  <c:v>210</c:v>
                </c:pt>
                <c:pt idx="3656">
                  <c:v>210</c:v>
                </c:pt>
                <c:pt idx="3657">
                  <c:v>210</c:v>
                </c:pt>
                <c:pt idx="3658">
                  <c:v>210</c:v>
                </c:pt>
                <c:pt idx="3659">
                  <c:v>210</c:v>
                </c:pt>
                <c:pt idx="3660">
                  <c:v>210</c:v>
                </c:pt>
                <c:pt idx="3661">
                  <c:v>210</c:v>
                </c:pt>
                <c:pt idx="3662">
                  <c:v>210</c:v>
                </c:pt>
                <c:pt idx="3663">
                  <c:v>210</c:v>
                </c:pt>
                <c:pt idx="3664">
                  <c:v>210</c:v>
                </c:pt>
                <c:pt idx="3665">
                  <c:v>210</c:v>
                </c:pt>
                <c:pt idx="3666">
                  <c:v>210</c:v>
                </c:pt>
                <c:pt idx="3667">
                  <c:v>210</c:v>
                </c:pt>
                <c:pt idx="3668">
                  <c:v>210</c:v>
                </c:pt>
                <c:pt idx="3669">
                  <c:v>210</c:v>
                </c:pt>
                <c:pt idx="3670">
                  <c:v>210</c:v>
                </c:pt>
                <c:pt idx="3671">
                  <c:v>210</c:v>
                </c:pt>
                <c:pt idx="3672">
                  <c:v>210</c:v>
                </c:pt>
                <c:pt idx="3673">
                  <c:v>210</c:v>
                </c:pt>
                <c:pt idx="3674">
                  <c:v>210</c:v>
                </c:pt>
                <c:pt idx="3675">
                  <c:v>210</c:v>
                </c:pt>
                <c:pt idx="3676">
                  <c:v>210</c:v>
                </c:pt>
                <c:pt idx="3677">
                  <c:v>210</c:v>
                </c:pt>
                <c:pt idx="3678">
                  <c:v>210</c:v>
                </c:pt>
                <c:pt idx="3679">
                  <c:v>210</c:v>
                </c:pt>
                <c:pt idx="3680">
                  <c:v>210</c:v>
                </c:pt>
                <c:pt idx="3681">
                  <c:v>210</c:v>
                </c:pt>
                <c:pt idx="3682">
                  <c:v>210</c:v>
                </c:pt>
                <c:pt idx="3683">
                  <c:v>210</c:v>
                </c:pt>
                <c:pt idx="3684">
                  <c:v>210</c:v>
                </c:pt>
                <c:pt idx="3685">
                  <c:v>210</c:v>
                </c:pt>
                <c:pt idx="3686">
                  <c:v>210</c:v>
                </c:pt>
                <c:pt idx="3687">
                  <c:v>210</c:v>
                </c:pt>
                <c:pt idx="3688">
                  <c:v>210</c:v>
                </c:pt>
                <c:pt idx="3689">
                  <c:v>210</c:v>
                </c:pt>
                <c:pt idx="3690">
                  <c:v>210</c:v>
                </c:pt>
                <c:pt idx="3691">
                  <c:v>210</c:v>
                </c:pt>
                <c:pt idx="3692">
                  <c:v>210</c:v>
                </c:pt>
                <c:pt idx="3693">
                  <c:v>210</c:v>
                </c:pt>
                <c:pt idx="3694">
                  <c:v>210</c:v>
                </c:pt>
                <c:pt idx="3695">
                  <c:v>210</c:v>
                </c:pt>
                <c:pt idx="3696">
                  <c:v>210</c:v>
                </c:pt>
                <c:pt idx="3697">
                  <c:v>210</c:v>
                </c:pt>
                <c:pt idx="3698">
                  <c:v>210</c:v>
                </c:pt>
                <c:pt idx="3699">
                  <c:v>210</c:v>
                </c:pt>
                <c:pt idx="3700">
                  <c:v>210</c:v>
                </c:pt>
                <c:pt idx="3701">
                  <c:v>210</c:v>
                </c:pt>
                <c:pt idx="3702">
                  <c:v>210</c:v>
                </c:pt>
                <c:pt idx="3703">
                  <c:v>210</c:v>
                </c:pt>
                <c:pt idx="3704">
                  <c:v>210</c:v>
                </c:pt>
                <c:pt idx="3705">
                  <c:v>210</c:v>
                </c:pt>
                <c:pt idx="3706">
                  <c:v>210</c:v>
                </c:pt>
                <c:pt idx="3707">
                  <c:v>210</c:v>
                </c:pt>
                <c:pt idx="3708">
                  <c:v>210</c:v>
                </c:pt>
                <c:pt idx="3709">
                  <c:v>210</c:v>
                </c:pt>
                <c:pt idx="3710">
                  <c:v>210</c:v>
                </c:pt>
                <c:pt idx="3711">
                  <c:v>210</c:v>
                </c:pt>
                <c:pt idx="3712">
                  <c:v>210</c:v>
                </c:pt>
                <c:pt idx="3713">
                  <c:v>210</c:v>
                </c:pt>
                <c:pt idx="3714">
                  <c:v>210</c:v>
                </c:pt>
                <c:pt idx="3715">
                  <c:v>210</c:v>
                </c:pt>
                <c:pt idx="3716">
                  <c:v>210</c:v>
                </c:pt>
                <c:pt idx="3717">
                  <c:v>210</c:v>
                </c:pt>
                <c:pt idx="3718">
                  <c:v>210</c:v>
                </c:pt>
                <c:pt idx="3719">
                  <c:v>210</c:v>
                </c:pt>
                <c:pt idx="3720">
                  <c:v>210</c:v>
                </c:pt>
                <c:pt idx="3721">
                  <c:v>210</c:v>
                </c:pt>
                <c:pt idx="3722">
                  <c:v>210</c:v>
                </c:pt>
                <c:pt idx="3723">
                  <c:v>210</c:v>
                </c:pt>
                <c:pt idx="3724">
                  <c:v>210</c:v>
                </c:pt>
                <c:pt idx="3725">
                  <c:v>210</c:v>
                </c:pt>
                <c:pt idx="3726">
                  <c:v>210</c:v>
                </c:pt>
                <c:pt idx="3727">
                  <c:v>210</c:v>
                </c:pt>
                <c:pt idx="3728">
                  <c:v>210</c:v>
                </c:pt>
                <c:pt idx="3729">
                  <c:v>210</c:v>
                </c:pt>
                <c:pt idx="3730">
                  <c:v>210</c:v>
                </c:pt>
                <c:pt idx="3731">
                  <c:v>210</c:v>
                </c:pt>
                <c:pt idx="3732">
                  <c:v>210</c:v>
                </c:pt>
                <c:pt idx="3733">
                  <c:v>210</c:v>
                </c:pt>
                <c:pt idx="3734">
                  <c:v>210</c:v>
                </c:pt>
                <c:pt idx="3735">
                  <c:v>210</c:v>
                </c:pt>
                <c:pt idx="3736">
                  <c:v>210</c:v>
                </c:pt>
                <c:pt idx="3737">
                  <c:v>210</c:v>
                </c:pt>
                <c:pt idx="3738">
                  <c:v>210</c:v>
                </c:pt>
                <c:pt idx="3739">
                  <c:v>210</c:v>
                </c:pt>
                <c:pt idx="3740">
                  <c:v>210</c:v>
                </c:pt>
                <c:pt idx="3741">
                  <c:v>210</c:v>
                </c:pt>
                <c:pt idx="3742">
                  <c:v>210</c:v>
                </c:pt>
                <c:pt idx="3743">
                  <c:v>210</c:v>
                </c:pt>
                <c:pt idx="3744">
                  <c:v>210</c:v>
                </c:pt>
                <c:pt idx="3745">
                  <c:v>210</c:v>
                </c:pt>
                <c:pt idx="3746">
                  <c:v>210</c:v>
                </c:pt>
                <c:pt idx="3747">
                  <c:v>210</c:v>
                </c:pt>
                <c:pt idx="3748">
                  <c:v>210</c:v>
                </c:pt>
                <c:pt idx="3749">
                  <c:v>210</c:v>
                </c:pt>
                <c:pt idx="3750">
                  <c:v>210</c:v>
                </c:pt>
                <c:pt idx="3751">
                  <c:v>210</c:v>
                </c:pt>
                <c:pt idx="3752">
                  <c:v>210</c:v>
                </c:pt>
                <c:pt idx="3753">
                  <c:v>210</c:v>
                </c:pt>
                <c:pt idx="3754">
                  <c:v>210</c:v>
                </c:pt>
                <c:pt idx="3755">
                  <c:v>210</c:v>
                </c:pt>
                <c:pt idx="3756">
                  <c:v>210</c:v>
                </c:pt>
                <c:pt idx="3757">
                  <c:v>210</c:v>
                </c:pt>
                <c:pt idx="3758">
                  <c:v>210</c:v>
                </c:pt>
                <c:pt idx="3759">
                  <c:v>210</c:v>
                </c:pt>
                <c:pt idx="3760">
                  <c:v>210</c:v>
                </c:pt>
                <c:pt idx="3761">
                  <c:v>210</c:v>
                </c:pt>
                <c:pt idx="3762">
                  <c:v>210</c:v>
                </c:pt>
                <c:pt idx="3763">
                  <c:v>210</c:v>
                </c:pt>
                <c:pt idx="3764">
                  <c:v>210</c:v>
                </c:pt>
                <c:pt idx="3765">
                  <c:v>210</c:v>
                </c:pt>
                <c:pt idx="3766">
                  <c:v>210</c:v>
                </c:pt>
                <c:pt idx="3767">
                  <c:v>210</c:v>
                </c:pt>
                <c:pt idx="3768">
                  <c:v>210</c:v>
                </c:pt>
                <c:pt idx="3769">
                  <c:v>210</c:v>
                </c:pt>
                <c:pt idx="3770">
                  <c:v>210</c:v>
                </c:pt>
                <c:pt idx="3771">
                  <c:v>210</c:v>
                </c:pt>
                <c:pt idx="3772">
                  <c:v>210</c:v>
                </c:pt>
                <c:pt idx="3773">
                  <c:v>210</c:v>
                </c:pt>
                <c:pt idx="3774">
                  <c:v>210</c:v>
                </c:pt>
                <c:pt idx="3775">
                  <c:v>210</c:v>
                </c:pt>
                <c:pt idx="3776">
                  <c:v>210</c:v>
                </c:pt>
                <c:pt idx="3777">
                  <c:v>210</c:v>
                </c:pt>
                <c:pt idx="3778">
                  <c:v>210</c:v>
                </c:pt>
                <c:pt idx="3779">
                  <c:v>210</c:v>
                </c:pt>
                <c:pt idx="3780">
                  <c:v>210</c:v>
                </c:pt>
                <c:pt idx="3781">
                  <c:v>210</c:v>
                </c:pt>
                <c:pt idx="3782">
                  <c:v>210</c:v>
                </c:pt>
                <c:pt idx="3783">
                  <c:v>210</c:v>
                </c:pt>
                <c:pt idx="3784">
                  <c:v>210</c:v>
                </c:pt>
                <c:pt idx="3785">
                  <c:v>210</c:v>
                </c:pt>
                <c:pt idx="3786">
                  <c:v>210</c:v>
                </c:pt>
                <c:pt idx="3787">
                  <c:v>210</c:v>
                </c:pt>
                <c:pt idx="3788">
                  <c:v>210</c:v>
                </c:pt>
                <c:pt idx="3789">
                  <c:v>210</c:v>
                </c:pt>
                <c:pt idx="3790">
                  <c:v>210</c:v>
                </c:pt>
                <c:pt idx="3791">
                  <c:v>210</c:v>
                </c:pt>
                <c:pt idx="3792">
                  <c:v>210</c:v>
                </c:pt>
                <c:pt idx="3793">
                  <c:v>210</c:v>
                </c:pt>
                <c:pt idx="3794">
                  <c:v>210</c:v>
                </c:pt>
                <c:pt idx="3795">
                  <c:v>210</c:v>
                </c:pt>
                <c:pt idx="3796">
                  <c:v>210</c:v>
                </c:pt>
                <c:pt idx="3797">
                  <c:v>210</c:v>
                </c:pt>
                <c:pt idx="3798">
                  <c:v>210</c:v>
                </c:pt>
                <c:pt idx="3799">
                  <c:v>210</c:v>
                </c:pt>
                <c:pt idx="3800">
                  <c:v>210</c:v>
                </c:pt>
                <c:pt idx="3801">
                  <c:v>210</c:v>
                </c:pt>
                <c:pt idx="3802">
                  <c:v>210</c:v>
                </c:pt>
                <c:pt idx="3803">
                  <c:v>210</c:v>
                </c:pt>
                <c:pt idx="3804">
                  <c:v>210</c:v>
                </c:pt>
                <c:pt idx="3805">
                  <c:v>210</c:v>
                </c:pt>
                <c:pt idx="3806">
                  <c:v>210</c:v>
                </c:pt>
                <c:pt idx="3807">
                  <c:v>210</c:v>
                </c:pt>
                <c:pt idx="3808">
                  <c:v>210</c:v>
                </c:pt>
                <c:pt idx="3809">
                  <c:v>210</c:v>
                </c:pt>
                <c:pt idx="3810">
                  <c:v>210</c:v>
                </c:pt>
                <c:pt idx="3811">
                  <c:v>210</c:v>
                </c:pt>
                <c:pt idx="3812">
                  <c:v>210</c:v>
                </c:pt>
                <c:pt idx="3813">
                  <c:v>210</c:v>
                </c:pt>
                <c:pt idx="3814">
                  <c:v>210</c:v>
                </c:pt>
                <c:pt idx="3815">
                  <c:v>210</c:v>
                </c:pt>
                <c:pt idx="3816">
                  <c:v>210</c:v>
                </c:pt>
                <c:pt idx="3817">
                  <c:v>210</c:v>
                </c:pt>
                <c:pt idx="3818">
                  <c:v>210</c:v>
                </c:pt>
                <c:pt idx="3819">
                  <c:v>210</c:v>
                </c:pt>
                <c:pt idx="3820">
                  <c:v>210</c:v>
                </c:pt>
                <c:pt idx="3821">
                  <c:v>210</c:v>
                </c:pt>
                <c:pt idx="3822">
                  <c:v>210</c:v>
                </c:pt>
                <c:pt idx="3823">
                  <c:v>210</c:v>
                </c:pt>
                <c:pt idx="3824">
                  <c:v>210</c:v>
                </c:pt>
                <c:pt idx="3825">
                  <c:v>210</c:v>
                </c:pt>
                <c:pt idx="3826">
                  <c:v>210</c:v>
                </c:pt>
                <c:pt idx="3827">
                  <c:v>210</c:v>
                </c:pt>
                <c:pt idx="3828">
                  <c:v>210</c:v>
                </c:pt>
                <c:pt idx="3829">
                  <c:v>210</c:v>
                </c:pt>
                <c:pt idx="3830">
                  <c:v>210</c:v>
                </c:pt>
                <c:pt idx="3831">
                  <c:v>210</c:v>
                </c:pt>
                <c:pt idx="3832">
                  <c:v>210</c:v>
                </c:pt>
                <c:pt idx="3833">
                  <c:v>210</c:v>
                </c:pt>
                <c:pt idx="3834">
                  <c:v>210</c:v>
                </c:pt>
                <c:pt idx="3835">
                  <c:v>210</c:v>
                </c:pt>
                <c:pt idx="3836">
                  <c:v>210</c:v>
                </c:pt>
                <c:pt idx="3837">
                  <c:v>210</c:v>
                </c:pt>
                <c:pt idx="3838">
                  <c:v>210</c:v>
                </c:pt>
                <c:pt idx="3839">
                  <c:v>210</c:v>
                </c:pt>
                <c:pt idx="3840">
                  <c:v>210</c:v>
                </c:pt>
                <c:pt idx="3841">
                  <c:v>210</c:v>
                </c:pt>
                <c:pt idx="3842">
                  <c:v>210</c:v>
                </c:pt>
                <c:pt idx="3843">
                  <c:v>210</c:v>
                </c:pt>
                <c:pt idx="3844">
                  <c:v>210</c:v>
                </c:pt>
                <c:pt idx="3845">
                  <c:v>210</c:v>
                </c:pt>
                <c:pt idx="3846">
                  <c:v>210</c:v>
                </c:pt>
                <c:pt idx="3847">
                  <c:v>210</c:v>
                </c:pt>
                <c:pt idx="3848">
                  <c:v>210</c:v>
                </c:pt>
                <c:pt idx="3849">
                  <c:v>210</c:v>
                </c:pt>
                <c:pt idx="3850">
                  <c:v>210</c:v>
                </c:pt>
                <c:pt idx="3851">
                  <c:v>210</c:v>
                </c:pt>
                <c:pt idx="3852">
                  <c:v>210</c:v>
                </c:pt>
                <c:pt idx="3853">
                  <c:v>210</c:v>
                </c:pt>
                <c:pt idx="3854">
                  <c:v>210</c:v>
                </c:pt>
                <c:pt idx="3855">
                  <c:v>210</c:v>
                </c:pt>
                <c:pt idx="3856">
                  <c:v>210</c:v>
                </c:pt>
                <c:pt idx="3857">
                  <c:v>210</c:v>
                </c:pt>
                <c:pt idx="3858">
                  <c:v>210</c:v>
                </c:pt>
                <c:pt idx="3859">
                  <c:v>210</c:v>
                </c:pt>
                <c:pt idx="3860">
                  <c:v>210</c:v>
                </c:pt>
                <c:pt idx="3861">
                  <c:v>210</c:v>
                </c:pt>
                <c:pt idx="3862">
                  <c:v>210</c:v>
                </c:pt>
                <c:pt idx="3863">
                  <c:v>210</c:v>
                </c:pt>
                <c:pt idx="3864">
                  <c:v>210</c:v>
                </c:pt>
                <c:pt idx="3865">
                  <c:v>210</c:v>
                </c:pt>
                <c:pt idx="3866">
                  <c:v>210</c:v>
                </c:pt>
                <c:pt idx="3867">
                  <c:v>210</c:v>
                </c:pt>
                <c:pt idx="3868">
                  <c:v>210</c:v>
                </c:pt>
                <c:pt idx="3869">
                  <c:v>210</c:v>
                </c:pt>
                <c:pt idx="3870">
                  <c:v>210</c:v>
                </c:pt>
                <c:pt idx="3871">
                  <c:v>210</c:v>
                </c:pt>
                <c:pt idx="3872">
                  <c:v>210</c:v>
                </c:pt>
                <c:pt idx="3873">
                  <c:v>210</c:v>
                </c:pt>
                <c:pt idx="3874">
                  <c:v>210</c:v>
                </c:pt>
                <c:pt idx="3875">
                  <c:v>210</c:v>
                </c:pt>
                <c:pt idx="3876">
                  <c:v>210</c:v>
                </c:pt>
                <c:pt idx="3877">
                  <c:v>210</c:v>
                </c:pt>
                <c:pt idx="3878">
                  <c:v>210</c:v>
                </c:pt>
                <c:pt idx="3879">
                  <c:v>210</c:v>
                </c:pt>
                <c:pt idx="3880">
                  <c:v>210</c:v>
                </c:pt>
                <c:pt idx="3881">
                  <c:v>210</c:v>
                </c:pt>
                <c:pt idx="3882">
                  <c:v>210</c:v>
                </c:pt>
                <c:pt idx="3883">
                  <c:v>210</c:v>
                </c:pt>
                <c:pt idx="3884">
                  <c:v>210</c:v>
                </c:pt>
                <c:pt idx="3885">
                  <c:v>210</c:v>
                </c:pt>
                <c:pt idx="3886">
                  <c:v>210</c:v>
                </c:pt>
                <c:pt idx="3887">
                  <c:v>210</c:v>
                </c:pt>
                <c:pt idx="3888">
                  <c:v>210</c:v>
                </c:pt>
                <c:pt idx="3889">
                  <c:v>210</c:v>
                </c:pt>
                <c:pt idx="3890">
                  <c:v>210</c:v>
                </c:pt>
                <c:pt idx="3891">
                  <c:v>210</c:v>
                </c:pt>
                <c:pt idx="3892">
                  <c:v>210</c:v>
                </c:pt>
                <c:pt idx="3893">
                  <c:v>210</c:v>
                </c:pt>
                <c:pt idx="3894">
                  <c:v>210</c:v>
                </c:pt>
                <c:pt idx="3895">
                  <c:v>210</c:v>
                </c:pt>
                <c:pt idx="3896">
                  <c:v>210</c:v>
                </c:pt>
                <c:pt idx="3897">
                  <c:v>210</c:v>
                </c:pt>
                <c:pt idx="3898">
                  <c:v>210</c:v>
                </c:pt>
                <c:pt idx="3899">
                  <c:v>210</c:v>
                </c:pt>
                <c:pt idx="3900">
                  <c:v>210</c:v>
                </c:pt>
                <c:pt idx="3901">
                  <c:v>210</c:v>
                </c:pt>
                <c:pt idx="3902">
                  <c:v>210</c:v>
                </c:pt>
                <c:pt idx="3903">
                  <c:v>210</c:v>
                </c:pt>
                <c:pt idx="3904">
                  <c:v>210</c:v>
                </c:pt>
                <c:pt idx="3905">
                  <c:v>210</c:v>
                </c:pt>
                <c:pt idx="3906">
                  <c:v>210</c:v>
                </c:pt>
                <c:pt idx="3907">
                  <c:v>210</c:v>
                </c:pt>
                <c:pt idx="3908">
                  <c:v>210</c:v>
                </c:pt>
                <c:pt idx="3909">
                  <c:v>210</c:v>
                </c:pt>
                <c:pt idx="3910">
                  <c:v>210</c:v>
                </c:pt>
                <c:pt idx="3911">
                  <c:v>210</c:v>
                </c:pt>
                <c:pt idx="3912">
                  <c:v>210</c:v>
                </c:pt>
                <c:pt idx="3913">
                  <c:v>210</c:v>
                </c:pt>
                <c:pt idx="3914">
                  <c:v>210</c:v>
                </c:pt>
                <c:pt idx="3915">
                  <c:v>210</c:v>
                </c:pt>
                <c:pt idx="3916">
                  <c:v>210</c:v>
                </c:pt>
                <c:pt idx="3917">
                  <c:v>210</c:v>
                </c:pt>
                <c:pt idx="3918">
                  <c:v>210</c:v>
                </c:pt>
                <c:pt idx="3919">
                  <c:v>210</c:v>
                </c:pt>
                <c:pt idx="3920">
                  <c:v>210</c:v>
                </c:pt>
                <c:pt idx="3921">
                  <c:v>210</c:v>
                </c:pt>
                <c:pt idx="3922">
                  <c:v>210</c:v>
                </c:pt>
                <c:pt idx="3923">
                  <c:v>210</c:v>
                </c:pt>
                <c:pt idx="3924">
                  <c:v>210</c:v>
                </c:pt>
                <c:pt idx="3925">
                  <c:v>210</c:v>
                </c:pt>
                <c:pt idx="3926">
                  <c:v>210</c:v>
                </c:pt>
                <c:pt idx="3927">
                  <c:v>210</c:v>
                </c:pt>
                <c:pt idx="3928">
                  <c:v>210</c:v>
                </c:pt>
                <c:pt idx="3929">
                  <c:v>210</c:v>
                </c:pt>
                <c:pt idx="3930">
                  <c:v>210</c:v>
                </c:pt>
                <c:pt idx="3931">
                  <c:v>210</c:v>
                </c:pt>
                <c:pt idx="3932">
                  <c:v>210</c:v>
                </c:pt>
                <c:pt idx="3933">
                  <c:v>210</c:v>
                </c:pt>
                <c:pt idx="3934">
                  <c:v>210</c:v>
                </c:pt>
                <c:pt idx="3935">
                  <c:v>210</c:v>
                </c:pt>
                <c:pt idx="3936">
                  <c:v>210</c:v>
                </c:pt>
                <c:pt idx="3937">
                  <c:v>210</c:v>
                </c:pt>
                <c:pt idx="3938">
                  <c:v>210</c:v>
                </c:pt>
                <c:pt idx="3939">
                  <c:v>210</c:v>
                </c:pt>
                <c:pt idx="3940">
                  <c:v>210</c:v>
                </c:pt>
                <c:pt idx="3941">
                  <c:v>210</c:v>
                </c:pt>
                <c:pt idx="3942">
                  <c:v>210</c:v>
                </c:pt>
                <c:pt idx="3943">
                  <c:v>210</c:v>
                </c:pt>
                <c:pt idx="3944">
                  <c:v>210</c:v>
                </c:pt>
                <c:pt idx="3945">
                  <c:v>210</c:v>
                </c:pt>
                <c:pt idx="3946">
                  <c:v>210</c:v>
                </c:pt>
                <c:pt idx="3947">
                  <c:v>210</c:v>
                </c:pt>
                <c:pt idx="3948">
                  <c:v>210</c:v>
                </c:pt>
                <c:pt idx="3949">
                  <c:v>210</c:v>
                </c:pt>
                <c:pt idx="3950">
                  <c:v>210</c:v>
                </c:pt>
                <c:pt idx="3951">
                  <c:v>210</c:v>
                </c:pt>
                <c:pt idx="3952">
                  <c:v>210</c:v>
                </c:pt>
                <c:pt idx="3953">
                  <c:v>210</c:v>
                </c:pt>
                <c:pt idx="3954">
                  <c:v>210</c:v>
                </c:pt>
                <c:pt idx="3955">
                  <c:v>210</c:v>
                </c:pt>
                <c:pt idx="3956">
                  <c:v>210</c:v>
                </c:pt>
                <c:pt idx="3957">
                  <c:v>210</c:v>
                </c:pt>
                <c:pt idx="3958">
                  <c:v>210</c:v>
                </c:pt>
                <c:pt idx="3959">
                  <c:v>210</c:v>
                </c:pt>
                <c:pt idx="3960">
                  <c:v>210</c:v>
                </c:pt>
                <c:pt idx="3961">
                  <c:v>210</c:v>
                </c:pt>
                <c:pt idx="3962">
                  <c:v>210</c:v>
                </c:pt>
                <c:pt idx="3963">
                  <c:v>210</c:v>
                </c:pt>
                <c:pt idx="3964">
                  <c:v>210</c:v>
                </c:pt>
                <c:pt idx="3965">
                  <c:v>210</c:v>
                </c:pt>
                <c:pt idx="3966">
                  <c:v>210</c:v>
                </c:pt>
                <c:pt idx="3967">
                  <c:v>210</c:v>
                </c:pt>
                <c:pt idx="3968">
                  <c:v>210</c:v>
                </c:pt>
                <c:pt idx="3969">
                  <c:v>210</c:v>
                </c:pt>
                <c:pt idx="3970">
                  <c:v>210</c:v>
                </c:pt>
                <c:pt idx="3971">
                  <c:v>210</c:v>
                </c:pt>
                <c:pt idx="3972">
                  <c:v>210</c:v>
                </c:pt>
                <c:pt idx="3973">
                  <c:v>210</c:v>
                </c:pt>
                <c:pt idx="3974">
                  <c:v>210</c:v>
                </c:pt>
                <c:pt idx="3975">
                  <c:v>210</c:v>
                </c:pt>
                <c:pt idx="3976">
                  <c:v>210</c:v>
                </c:pt>
                <c:pt idx="3977">
                  <c:v>210</c:v>
                </c:pt>
                <c:pt idx="3978">
                  <c:v>210</c:v>
                </c:pt>
                <c:pt idx="3979">
                  <c:v>210</c:v>
                </c:pt>
                <c:pt idx="3980">
                  <c:v>210</c:v>
                </c:pt>
                <c:pt idx="3981">
                  <c:v>210</c:v>
                </c:pt>
                <c:pt idx="3982">
                  <c:v>210</c:v>
                </c:pt>
                <c:pt idx="3983">
                  <c:v>210</c:v>
                </c:pt>
                <c:pt idx="3984">
                  <c:v>210</c:v>
                </c:pt>
                <c:pt idx="3985">
                  <c:v>210</c:v>
                </c:pt>
                <c:pt idx="3986">
                  <c:v>210</c:v>
                </c:pt>
                <c:pt idx="3987">
                  <c:v>210</c:v>
                </c:pt>
                <c:pt idx="3988">
                  <c:v>210</c:v>
                </c:pt>
                <c:pt idx="3989">
                  <c:v>210</c:v>
                </c:pt>
                <c:pt idx="3990">
                  <c:v>210</c:v>
                </c:pt>
                <c:pt idx="3991">
                  <c:v>210</c:v>
                </c:pt>
                <c:pt idx="3992">
                  <c:v>210</c:v>
                </c:pt>
                <c:pt idx="3993">
                  <c:v>210</c:v>
                </c:pt>
                <c:pt idx="3994">
                  <c:v>210</c:v>
                </c:pt>
                <c:pt idx="3995">
                  <c:v>210</c:v>
                </c:pt>
                <c:pt idx="3996">
                  <c:v>210</c:v>
                </c:pt>
                <c:pt idx="3997">
                  <c:v>210</c:v>
                </c:pt>
                <c:pt idx="3998">
                  <c:v>210</c:v>
                </c:pt>
                <c:pt idx="3999">
                  <c:v>210</c:v>
                </c:pt>
                <c:pt idx="4000">
                  <c:v>210</c:v>
                </c:pt>
                <c:pt idx="4001">
                  <c:v>210</c:v>
                </c:pt>
                <c:pt idx="4002">
                  <c:v>210</c:v>
                </c:pt>
                <c:pt idx="4003">
                  <c:v>210</c:v>
                </c:pt>
                <c:pt idx="4004">
                  <c:v>210</c:v>
                </c:pt>
                <c:pt idx="4005">
                  <c:v>210</c:v>
                </c:pt>
                <c:pt idx="4006">
                  <c:v>210</c:v>
                </c:pt>
                <c:pt idx="4007">
                  <c:v>210</c:v>
                </c:pt>
                <c:pt idx="4008">
                  <c:v>210</c:v>
                </c:pt>
                <c:pt idx="4009">
                  <c:v>210</c:v>
                </c:pt>
                <c:pt idx="4010">
                  <c:v>210</c:v>
                </c:pt>
                <c:pt idx="4011">
                  <c:v>210</c:v>
                </c:pt>
                <c:pt idx="4012">
                  <c:v>210</c:v>
                </c:pt>
                <c:pt idx="4013">
                  <c:v>210</c:v>
                </c:pt>
                <c:pt idx="4014">
                  <c:v>210</c:v>
                </c:pt>
                <c:pt idx="4015">
                  <c:v>210</c:v>
                </c:pt>
                <c:pt idx="4016">
                  <c:v>210</c:v>
                </c:pt>
                <c:pt idx="4017">
                  <c:v>210</c:v>
                </c:pt>
                <c:pt idx="4018">
                  <c:v>210</c:v>
                </c:pt>
                <c:pt idx="4019">
                  <c:v>210</c:v>
                </c:pt>
                <c:pt idx="4020">
                  <c:v>210</c:v>
                </c:pt>
                <c:pt idx="4021">
                  <c:v>210</c:v>
                </c:pt>
                <c:pt idx="4022">
                  <c:v>210</c:v>
                </c:pt>
                <c:pt idx="4023">
                  <c:v>210</c:v>
                </c:pt>
                <c:pt idx="4024">
                  <c:v>210</c:v>
                </c:pt>
                <c:pt idx="4025">
                  <c:v>210</c:v>
                </c:pt>
                <c:pt idx="4026">
                  <c:v>210</c:v>
                </c:pt>
                <c:pt idx="4027">
                  <c:v>210</c:v>
                </c:pt>
                <c:pt idx="4028">
                  <c:v>210</c:v>
                </c:pt>
                <c:pt idx="4029">
                  <c:v>210</c:v>
                </c:pt>
                <c:pt idx="4030">
                  <c:v>210</c:v>
                </c:pt>
                <c:pt idx="4031">
                  <c:v>210</c:v>
                </c:pt>
                <c:pt idx="4032">
                  <c:v>210</c:v>
                </c:pt>
                <c:pt idx="4033">
                  <c:v>210</c:v>
                </c:pt>
                <c:pt idx="4034">
                  <c:v>210</c:v>
                </c:pt>
                <c:pt idx="4035">
                  <c:v>210</c:v>
                </c:pt>
                <c:pt idx="4036">
                  <c:v>210</c:v>
                </c:pt>
                <c:pt idx="4037">
                  <c:v>210</c:v>
                </c:pt>
                <c:pt idx="4038">
                  <c:v>210</c:v>
                </c:pt>
                <c:pt idx="4039">
                  <c:v>210</c:v>
                </c:pt>
                <c:pt idx="4040">
                  <c:v>210</c:v>
                </c:pt>
                <c:pt idx="4041">
                  <c:v>210</c:v>
                </c:pt>
                <c:pt idx="4042">
                  <c:v>210</c:v>
                </c:pt>
                <c:pt idx="4043">
                  <c:v>210</c:v>
                </c:pt>
                <c:pt idx="4044">
                  <c:v>210</c:v>
                </c:pt>
                <c:pt idx="4045">
                  <c:v>210</c:v>
                </c:pt>
                <c:pt idx="4046">
                  <c:v>210</c:v>
                </c:pt>
                <c:pt idx="4047">
                  <c:v>210</c:v>
                </c:pt>
                <c:pt idx="4048">
                  <c:v>210</c:v>
                </c:pt>
                <c:pt idx="4049">
                  <c:v>210</c:v>
                </c:pt>
                <c:pt idx="4050">
                  <c:v>210</c:v>
                </c:pt>
                <c:pt idx="4051">
                  <c:v>210</c:v>
                </c:pt>
                <c:pt idx="4052">
                  <c:v>210</c:v>
                </c:pt>
                <c:pt idx="4053">
                  <c:v>210</c:v>
                </c:pt>
                <c:pt idx="4054">
                  <c:v>210</c:v>
                </c:pt>
                <c:pt idx="4055">
                  <c:v>210</c:v>
                </c:pt>
                <c:pt idx="4056">
                  <c:v>210</c:v>
                </c:pt>
                <c:pt idx="4057">
                  <c:v>210</c:v>
                </c:pt>
                <c:pt idx="4058">
                  <c:v>210</c:v>
                </c:pt>
                <c:pt idx="4059">
                  <c:v>210</c:v>
                </c:pt>
                <c:pt idx="4060">
                  <c:v>210</c:v>
                </c:pt>
                <c:pt idx="4061">
                  <c:v>210</c:v>
                </c:pt>
                <c:pt idx="4062">
                  <c:v>210</c:v>
                </c:pt>
                <c:pt idx="4063">
                  <c:v>210</c:v>
                </c:pt>
                <c:pt idx="4064">
                  <c:v>210</c:v>
                </c:pt>
                <c:pt idx="4065">
                  <c:v>210</c:v>
                </c:pt>
                <c:pt idx="4066">
                  <c:v>210</c:v>
                </c:pt>
                <c:pt idx="4067">
                  <c:v>210</c:v>
                </c:pt>
                <c:pt idx="4068">
                  <c:v>210</c:v>
                </c:pt>
                <c:pt idx="4069">
                  <c:v>210</c:v>
                </c:pt>
                <c:pt idx="4070">
                  <c:v>210</c:v>
                </c:pt>
                <c:pt idx="4071">
                  <c:v>210</c:v>
                </c:pt>
                <c:pt idx="4072">
                  <c:v>210</c:v>
                </c:pt>
                <c:pt idx="4073">
                  <c:v>210</c:v>
                </c:pt>
                <c:pt idx="4074">
                  <c:v>210</c:v>
                </c:pt>
                <c:pt idx="4075">
                  <c:v>210</c:v>
                </c:pt>
                <c:pt idx="4076">
                  <c:v>210</c:v>
                </c:pt>
                <c:pt idx="4077">
                  <c:v>210</c:v>
                </c:pt>
                <c:pt idx="4078">
                  <c:v>210</c:v>
                </c:pt>
                <c:pt idx="4079">
                  <c:v>210</c:v>
                </c:pt>
                <c:pt idx="4080">
                  <c:v>210</c:v>
                </c:pt>
                <c:pt idx="4081">
                  <c:v>210</c:v>
                </c:pt>
                <c:pt idx="4082">
                  <c:v>210</c:v>
                </c:pt>
                <c:pt idx="4083">
                  <c:v>210</c:v>
                </c:pt>
                <c:pt idx="4084">
                  <c:v>210</c:v>
                </c:pt>
                <c:pt idx="4085">
                  <c:v>210</c:v>
                </c:pt>
                <c:pt idx="4086">
                  <c:v>210</c:v>
                </c:pt>
                <c:pt idx="4087">
                  <c:v>210</c:v>
                </c:pt>
                <c:pt idx="4088">
                  <c:v>210</c:v>
                </c:pt>
                <c:pt idx="4089">
                  <c:v>210</c:v>
                </c:pt>
                <c:pt idx="4090">
                  <c:v>210</c:v>
                </c:pt>
                <c:pt idx="4091">
                  <c:v>210</c:v>
                </c:pt>
                <c:pt idx="4092">
                  <c:v>210</c:v>
                </c:pt>
                <c:pt idx="4093">
                  <c:v>210</c:v>
                </c:pt>
                <c:pt idx="4094">
                  <c:v>210</c:v>
                </c:pt>
                <c:pt idx="4095">
                  <c:v>210</c:v>
                </c:pt>
                <c:pt idx="4096">
                  <c:v>210</c:v>
                </c:pt>
                <c:pt idx="4097">
                  <c:v>210</c:v>
                </c:pt>
                <c:pt idx="4098">
                  <c:v>210</c:v>
                </c:pt>
                <c:pt idx="4099">
                  <c:v>210</c:v>
                </c:pt>
                <c:pt idx="4100">
                  <c:v>210</c:v>
                </c:pt>
                <c:pt idx="4101">
                  <c:v>210</c:v>
                </c:pt>
                <c:pt idx="4102">
                  <c:v>210</c:v>
                </c:pt>
                <c:pt idx="4103">
                  <c:v>210</c:v>
                </c:pt>
                <c:pt idx="4104">
                  <c:v>210</c:v>
                </c:pt>
                <c:pt idx="4105">
                  <c:v>210</c:v>
                </c:pt>
                <c:pt idx="4106">
                  <c:v>210</c:v>
                </c:pt>
                <c:pt idx="4107">
                  <c:v>210</c:v>
                </c:pt>
                <c:pt idx="4108">
                  <c:v>210</c:v>
                </c:pt>
                <c:pt idx="4109">
                  <c:v>210</c:v>
                </c:pt>
                <c:pt idx="4110">
                  <c:v>210</c:v>
                </c:pt>
                <c:pt idx="4111">
                  <c:v>210</c:v>
                </c:pt>
                <c:pt idx="4112">
                  <c:v>210</c:v>
                </c:pt>
                <c:pt idx="4113">
                  <c:v>210</c:v>
                </c:pt>
                <c:pt idx="4114">
                  <c:v>210</c:v>
                </c:pt>
                <c:pt idx="4115">
                  <c:v>210</c:v>
                </c:pt>
                <c:pt idx="4116">
                  <c:v>210</c:v>
                </c:pt>
                <c:pt idx="4117">
                  <c:v>210</c:v>
                </c:pt>
                <c:pt idx="4118">
                  <c:v>210</c:v>
                </c:pt>
                <c:pt idx="4119">
                  <c:v>210</c:v>
                </c:pt>
                <c:pt idx="4120">
                  <c:v>210</c:v>
                </c:pt>
                <c:pt idx="4121">
                  <c:v>210</c:v>
                </c:pt>
                <c:pt idx="4122">
                  <c:v>210</c:v>
                </c:pt>
                <c:pt idx="4123">
                  <c:v>210</c:v>
                </c:pt>
                <c:pt idx="4124">
                  <c:v>210</c:v>
                </c:pt>
                <c:pt idx="4125">
                  <c:v>210</c:v>
                </c:pt>
                <c:pt idx="4126">
                  <c:v>210</c:v>
                </c:pt>
                <c:pt idx="4127">
                  <c:v>210</c:v>
                </c:pt>
                <c:pt idx="4128">
                  <c:v>210</c:v>
                </c:pt>
                <c:pt idx="4129">
                  <c:v>210</c:v>
                </c:pt>
                <c:pt idx="4130">
                  <c:v>210</c:v>
                </c:pt>
                <c:pt idx="4131">
                  <c:v>210</c:v>
                </c:pt>
                <c:pt idx="4132">
                  <c:v>210</c:v>
                </c:pt>
                <c:pt idx="4133">
                  <c:v>210</c:v>
                </c:pt>
                <c:pt idx="4134">
                  <c:v>210</c:v>
                </c:pt>
                <c:pt idx="4135">
                  <c:v>210</c:v>
                </c:pt>
                <c:pt idx="4136">
                  <c:v>210</c:v>
                </c:pt>
                <c:pt idx="4137">
                  <c:v>210</c:v>
                </c:pt>
                <c:pt idx="4138">
                  <c:v>210</c:v>
                </c:pt>
                <c:pt idx="4139">
                  <c:v>210</c:v>
                </c:pt>
                <c:pt idx="4140">
                  <c:v>210</c:v>
                </c:pt>
                <c:pt idx="4141">
                  <c:v>210</c:v>
                </c:pt>
                <c:pt idx="4142">
                  <c:v>210</c:v>
                </c:pt>
                <c:pt idx="4143">
                  <c:v>210</c:v>
                </c:pt>
                <c:pt idx="4144">
                  <c:v>210</c:v>
                </c:pt>
                <c:pt idx="4145">
                  <c:v>210</c:v>
                </c:pt>
                <c:pt idx="4146">
                  <c:v>210</c:v>
                </c:pt>
                <c:pt idx="4147">
                  <c:v>210</c:v>
                </c:pt>
                <c:pt idx="4148">
                  <c:v>210</c:v>
                </c:pt>
                <c:pt idx="4149">
                  <c:v>212</c:v>
                </c:pt>
                <c:pt idx="4150">
                  <c:v>212</c:v>
                </c:pt>
                <c:pt idx="4151">
                  <c:v>213</c:v>
                </c:pt>
                <c:pt idx="4152">
                  <c:v>214</c:v>
                </c:pt>
                <c:pt idx="4153">
                  <c:v>215</c:v>
                </c:pt>
                <c:pt idx="4154">
                  <c:v>216</c:v>
                </c:pt>
                <c:pt idx="4155">
                  <c:v>216</c:v>
                </c:pt>
                <c:pt idx="4156">
                  <c:v>217</c:v>
                </c:pt>
                <c:pt idx="4157">
                  <c:v>218</c:v>
                </c:pt>
                <c:pt idx="4158">
                  <c:v>219</c:v>
                </c:pt>
                <c:pt idx="4159">
                  <c:v>220</c:v>
                </c:pt>
                <c:pt idx="4160">
                  <c:v>221</c:v>
                </c:pt>
                <c:pt idx="4161">
                  <c:v>222</c:v>
                </c:pt>
                <c:pt idx="4162">
                  <c:v>222</c:v>
                </c:pt>
                <c:pt idx="4163">
                  <c:v>223</c:v>
                </c:pt>
                <c:pt idx="4164">
                  <c:v>224</c:v>
                </c:pt>
                <c:pt idx="4165">
                  <c:v>225</c:v>
                </c:pt>
                <c:pt idx="4166">
                  <c:v>226</c:v>
                </c:pt>
                <c:pt idx="4167">
                  <c:v>226</c:v>
                </c:pt>
                <c:pt idx="4168">
                  <c:v>227</c:v>
                </c:pt>
                <c:pt idx="4169">
                  <c:v>228</c:v>
                </c:pt>
                <c:pt idx="4170">
                  <c:v>229</c:v>
                </c:pt>
                <c:pt idx="4171">
                  <c:v>230</c:v>
                </c:pt>
                <c:pt idx="4172">
                  <c:v>231</c:v>
                </c:pt>
                <c:pt idx="4173">
                  <c:v>231</c:v>
                </c:pt>
                <c:pt idx="4174">
                  <c:v>232</c:v>
                </c:pt>
                <c:pt idx="4175">
                  <c:v>233</c:v>
                </c:pt>
                <c:pt idx="4176">
                  <c:v>234</c:v>
                </c:pt>
                <c:pt idx="4177">
                  <c:v>235</c:v>
                </c:pt>
                <c:pt idx="4178">
                  <c:v>236</c:v>
                </c:pt>
                <c:pt idx="4179">
                  <c:v>236</c:v>
                </c:pt>
                <c:pt idx="4180">
                  <c:v>237</c:v>
                </c:pt>
                <c:pt idx="4181">
                  <c:v>238</c:v>
                </c:pt>
                <c:pt idx="4182">
                  <c:v>239</c:v>
                </c:pt>
                <c:pt idx="4183">
                  <c:v>240</c:v>
                </c:pt>
                <c:pt idx="4184">
                  <c:v>241</c:v>
                </c:pt>
                <c:pt idx="4185">
                  <c:v>241</c:v>
                </c:pt>
                <c:pt idx="4186">
                  <c:v>242</c:v>
                </c:pt>
                <c:pt idx="4187">
                  <c:v>243</c:v>
                </c:pt>
                <c:pt idx="4188">
                  <c:v>244</c:v>
                </c:pt>
                <c:pt idx="4189">
                  <c:v>245</c:v>
                </c:pt>
                <c:pt idx="4190">
                  <c:v>246</c:v>
                </c:pt>
                <c:pt idx="4191">
                  <c:v>247</c:v>
                </c:pt>
                <c:pt idx="4192">
                  <c:v>247</c:v>
                </c:pt>
                <c:pt idx="4193">
                  <c:v>248</c:v>
                </c:pt>
                <c:pt idx="4194">
                  <c:v>249</c:v>
                </c:pt>
                <c:pt idx="4195">
                  <c:v>250</c:v>
                </c:pt>
                <c:pt idx="4196">
                  <c:v>251</c:v>
                </c:pt>
                <c:pt idx="4197">
                  <c:v>251</c:v>
                </c:pt>
                <c:pt idx="4198">
                  <c:v>252</c:v>
                </c:pt>
                <c:pt idx="4199">
                  <c:v>253</c:v>
                </c:pt>
                <c:pt idx="4200">
                  <c:v>254</c:v>
                </c:pt>
                <c:pt idx="4201">
                  <c:v>255</c:v>
                </c:pt>
                <c:pt idx="4202">
                  <c:v>256</c:v>
                </c:pt>
                <c:pt idx="4203">
                  <c:v>256</c:v>
                </c:pt>
                <c:pt idx="4204">
                  <c:v>257</c:v>
                </c:pt>
                <c:pt idx="4205">
                  <c:v>258</c:v>
                </c:pt>
                <c:pt idx="4206">
                  <c:v>259</c:v>
                </c:pt>
                <c:pt idx="4207">
                  <c:v>260</c:v>
                </c:pt>
                <c:pt idx="4208">
                  <c:v>261</c:v>
                </c:pt>
                <c:pt idx="4209">
                  <c:v>261</c:v>
                </c:pt>
                <c:pt idx="4210">
                  <c:v>262</c:v>
                </c:pt>
                <c:pt idx="4211">
                  <c:v>263</c:v>
                </c:pt>
                <c:pt idx="4212">
                  <c:v>264</c:v>
                </c:pt>
                <c:pt idx="4213">
                  <c:v>265</c:v>
                </c:pt>
                <c:pt idx="4214">
                  <c:v>266</c:v>
                </c:pt>
                <c:pt idx="4215">
                  <c:v>267</c:v>
                </c:pt>
                <c:pt idx="4216">
                  <c:v>267</c:v>
                </c:pt>
                <c:pt idx="4217">
                  <c:v>268</c:v>
                </c:pt>
                <c:pt idx="4218">
                  <c:v>269</c:v>
                </c:pt>
                <c:pt idx="4219">
                  <c:v>270</c:v>
                </c:pt>
                <c:pt idx="4220">
                  <c:v>271</c:v>
                </c:pt>
                <c:pt idx="4221">
                  <c:v>271</c:v>
                </c:pt>
                <c:pt idx="4222">
                  <c:v>272</c:v>
                </c:pt>
                <c:pt idx="4223">
                  <c:v>273</c:v>
                </c:pt>
                <c:pt idx="4224">
                  <c:v>274</c:v>
                </c:pt>
                <c:pt idx="4225">
                  <c:v>275</c:v>
                </c:pt>
                <c:pt idx="4226">
                  <c:v>276</c:v>
                </c:pt>
                <c:pt idx="4227">
                  <c:v>277</c:v>
                </c:pt>
                <c:pt idx="4228">
                  <c:v>277</c:v>
                </c:pt>
                <c:pt idx="4229">
                  <c:v>278</c:v>
                </c:pt>
                <c:pt idx="4230">
                  <c:v>279</c:v>
                </c:pt>
                <c:pt idx="4231">
                  <c:v>280</c:v>
                </c:pt>
                <c:pt idx="4232">
                  <c:v>281</c:v>
                </c:pt>
                <c:pt idx="4233">
                  <c:v>281</c:v>
                </c:pt>
                <c:pt idx="4234">
                  <c:v>282</c:v>
                </c:pt>
                <c:pt idx="4235">
                  <c:v>283</c:v>
                </c:pt>
                <c:pt idx="4236">
                  <c:v>284</c:v>
                </c:pt>
                <c:pt idx="4237">
                  <c:v>285</c:v>
                </c:pt>
                <c:pt idx="4238">
                  <c:v>286</c:v>
                </c:pt>
                <c:pt idx="4239">
                  <c:v>287</c:v>
                </c:pt>
                <c:pt idx="4240">
                  <c:v>287</c:v>
                </c:pt>
                <c:pt idx="4241">
                  <c:v>288</c:v>
                </c:pt>
                <c:pt idx="4242">
                  <c:v>289</c:v>
                </c:pt>
                <c:pt idx="4243">
                  <c:v>290</c:v>
                </c:pt>
                <c:pt idx="4244">
                  <c:v>291</c:v>
                </c:pt>
                <c:pt idx="4245">
                  <c:v>291</c:v>
                </c:pt>
                <c:pt idx="4246">
                  <c:v>292</c:v>
                </c:pt>
                <c:pt idx="4247">
                  <c:v>293</c:v>
                </c:pt>
                <c:pt idx="4248">
                  <c:v>294</c:v>
                </c:pt>
                <c:pt idx="4249">
                  <c:v>295</c:v>
                </c:pt>
                <c:pt idx="4250">
                  <c:v>296</c:v>
                </c:pt>
                <c:pt idx="4251">
                  <c:v>296</c:v>
                </c:pt>
                <c:pt idx="4252">
                  <c:v>297</c:v>
                </c:pt>
                <c:pt idx="4253">
                  <c:v>298</c:v>
                </c:pt>
                <c:pt idx="4254">
                  <c:v>299</c:v>
                </c:pt>
                <c:pt idx="4255">
                  <c:v>300</c:v>
                </c:pt>
                <c:pt idx="4256">
                  <c:v>301</c:v>
                </c:pt>
                <c:pt idx="4257">
                  <c:v>302</c:v>
                </c:pt>
                <c:pt idx="4258">
                  <c:v>302</c:v>
                </c:pt>
                <c:pt idx="4259">
                  <c:v>303</c:v>
                </c:pt>
                <c:pt idx="4260">
                  <c:v>304</c:v>
                </c:pt>
                <c:pt idx="4261">
                  <c:v>305</c:v>
                </c:pt>
                <c:pt idx="4262">
                  <c:v>305</c:v>
                </c:pt>
                <c:pt idx="4263">
                  <c:v>306</c:v>
                </c:pt>
                <c:pt idx="4264">
                  <c:v>307</c:v>
                </c:pt>
                <c:pt idx="4265">
                  <c:v>308</c:v>
                </c:pt>
                <c:pt idx="4266">
                  <c:v>309</c:v>
                </c:pt>
                <c:pt idx="4267">
                  <c:v>310</c:v>
                </c:pt>
                <c:pt idx="4268">
                  <c:v>311</c:v>
                </c:pt>
                <c:pt idx="4269">
                  <c:v>311</c:v>
                </c:pt>
                <c:pt idx="4270">
                  <c:v>312</c:v>
                </c:pt>
                <c:pt idx="4271">
                  <c:v>313</c:v>
                </c:pt>
                <c:pt idx="4272">
                  <c:v>314</c:v>
                </c:pt>
                <c:pt idx="4273">
                  <c:v>315</c:v>
                </c:pt>
                <c:pt idx="4274">
                  <c:v>316</c:v>
                </c:pt>
                <c:pt idx="4275">
                  <c:v>317</c:v>
                </c:pt>
                <c:pt idx="4276">
                  <c:v>317</c:v>
                </c:pt>
                <c:pt idx="4277">
                  <c:v>318</c:v>
                </c:pt>
                <c:pt idx="4278">
                  <c:v>319</c:v>
                </c:pt>
                <c:pt idx="4279">
                  <c:v>320</c:v>
                </c:pt>
                <c:pt idx="4280">
                  <c:v>321</c:v>
                </c:pt>
                <c:pt idx="4281">
                  <c:v>321</c:v>
                </c:pt>
                <c:pt idx="4282">
                  <c:v>322</c:v>
                </c:pt>
                <c:pt idx="4283">
                  <c:v>323</c:v>
                </c:pt>
                <c:pt idx="4284">
                  <c:v>324</c:v>
                </c:pt>
                <c:pt idx="4285">
                  <c:v>325</c:v>
                </c:pt>
                <c:pt idx="4286">
                  <c:v>326</c:v>
                </c:pt>
                <c:pt idx="4287">
                  <c:v>326</c:v>
                </c:pt>
                <c:pt idx="4288">
                  <c:v>327</c:v>
                </c:pt>
                <c:pt idx="4289">
                  <c:v>328</c:v>
                </c:pt>
                <c:pt idx="4290">
                  <c:v>329</c:v>
                </c:pt>
                <c:pt idx="4291">
                  <c:v>330</c:v>
                </c:pt>
                <c:pt idx="4292">
                  <c:v>331</c:v>
                </c:pt>
                <c:pt idx="4293">
                  <c:v>332</c:v>
                </c:pt>
                <c:pt idx="4294">
                  <c:v>332</c:v>
                </c:pt>
                <c:pt idx="4295">
                  <c:v>333</c:v>
                </c:pt>
                <c:pt idx="4296">
                  <c:v>334</c:v>
                </c:pt>
                <c:pt idx="4297">
                  <c:v>335</c:v>
                </c:pt>
                <c:pt idx="4298">
                  <c:v>336</c:v>
                </c:pt>
                <c:pt idx="4299">
                  <c:v>337</c:v>
                </c:pt>
                <c:pt idx="4300">
                  <c:v>337</c:v>
                </c:pt>
                <c:pt idx="4301">
                  <c:v>338</c:v>
                </c:pt>
                <c:pt idx="4302">
                  <c:v>339</c:v>
                </c:pt>
                <c:pt idx="4303">
                  <c:v>340</c:v>
                </c:pt>
                <c:pt idx="4304">
                  <c:v>341</c:v>
                </c:pt>
                <c:pt idx="4305">
                  <c:v>341</c:v>
                </c:pt>
                <c:pt idx="4306">
                  <c:v>342</c:v>
                </c:pt>
                <c:pt idx="4307">
                  <c:v>343</c:v>
                </c:pt>
                <c:pt idx="4308">
                  <c:v>344</c:v>
                </c:pt>
                <c:pt idx="4309">
                  <c:v>345</c:v>
                </c:pt>
                <c:pt idx="4310">
                  <c:v>346</c:v>
                </c:pt>
                <c:pt idx="4311">
                  <c:v>347</c:v>
                </c:pt>
                <c:pt idx="4312">
                  <c:v>347</c:v>
                </c:pt>
                <c:pt idx="4313">
                  <c:v>348</c:v>
                </c:pt>
                <c:pt idx="4314">
                  <c:v>349</c:v>
                </c:pt>
                <c:pt idx="4315">
                  <c:v>350</c:v>
                </c:pt>
                <c:pt idx="4316">
                  <c:v>351</c:v>
                </c:pt>
                <c:pt idx="4317">
                  <c:v>351</c:v>
                </c:pt>
                <c:pt idx="4318">
                  <c:v>352</c:v>
                </c:pt>
                <c:pt idx="4319">
                  <c:v>353</c:v>
                </c:pt>
                <c:pt idx="4320">
                  <c:v>354</c:v>
                </c:pt>
                <c:pt idx="4321">
                  <c:v>355</c:v>
                </c:pt>
                <c:pt idx="4322">
                  <c:v>356</c:v>
                </c:pt>
                <c:pt idx="4323">
                  <c:v>356</c:v>
                </c:pt>
                <c:pt idx="4324">
                  <c:v>357</c:v>
                </c:pt>
                <c:pt idx="4325">
                  <c:v>358</c:v>
                </c:pt>
                <c:pt idx="4326">
                  <c:v>359</c:v>
                </c:pt>
                <c:pt idx="4327">
                  <c:v>360</c:v>
                </c:pt>
                <c:pt idx="4328">
                  <c:v>361</c:v>
                </c:pt>
                <c:pt idx="4329">
                  <c:v>361</c:v>
                </c:pt>
                <c:pt idx="4330">
                  <c:v>362</c:v>
                </c:pt>
                <c:pt idx="4331">
                  <c:v>363</c:v>
                </c:pt>
                <c:pt idx="4332">
                  <c:v>364</c:v>
                </c:pt>
                <c:pt idx="4333">
                  <c:v>365</c:v>
                </c:pt>
                <c:pt idx="4334">
                  <c:v>366</c:v>
                </c:pt>
                <c:pt idx="4335">
                  <c:v>366</c:v>
                </c:pt>
                <c:pt idx="4336">
                  <c:v>368</c:v>
                </c:pt>
                <c:pt idx="4337">
                  <c:v>368</c:v>
                </c:pt>
                <c:pt idx="4338">
                  <c:v>369</c:v>
                </c:pt>
                <c:pt idx="4339">
                  <c:v>370</c:v>
                </c:pt>
                <c:pt idx="4340">
                  <c:v>371</c:v>
                </c:pt>
                <c:pt idx="4341">
                  <c:v>371</c:v>
                </c:pt>
                <c:pt idx="4342">
                  <c:v>372</c:v>
                </c:pt>
                <c:pt idx="4343">
                  <c:v>373</c:v>
                </c:pt>
                <c:pt idx="4344">
                  <c:v>374</c:v>
                </c:pt>
                <c:pt idx="4345">
                  <c:v>375</c:v>
                </c:pt>
                <c:pt idx="4346">
                  <c:v>376</c:v>
                </c:pt>
                <c:pt idx="4347">
                  <c:v>376</c:v>
                </c:pt>
                <c:pt idx="4348">
                  <c:v>377</c:v>
                </c:pt>
                <c:pt idx="4349">
                  <c:v>378</c:v>
                </c:pt>
                <c:pt idx="4350">
                  <c:v>379</c:v>
                </c:pt>
                <c:pt idx="4351">
                  <c:v>380</c:v>
                </c:pt>
                <c:pt idx="4352">
                  <c:v>381</c:v>
                </c:pt>
                <c:pt idx="4353">
                  <c:v>381</c:v>
                </c:pt>
                <c:pt idx="4354">
                  <c:v>382</c:v>
                </c:pt>
                <c:pt idx="4355">
                  <c:v>383</c:v>
                </c:pt>
                <c:pt idx="4356">
                  <c:v>384</c:v>
                </c:pt>
                <c:pt idx="4357">
                  <c:v>385</c:v>
                </c:pt>
                <c:pt idx="4358">
                  <c:v>386</c:v>
                </c:pt>
                <c:pt idx="4359">
                  <c:v>386</c:v>
                </c:pt>
                <c:pt idx="4360">
                  <c:v>387</c:v>
                </c:pt>
                <c:pt idx="4361">
                  <c:v>388</c:v>
                </c:pt>
                <c:pt idx="4362">
                  <c:v>389</c:v>
                </c:pt>
                <c:pt idx="4363">
                  <c:v>390</c:v>
                </c:pt>
                <c:pt idx="4364">
                  <c:v>391</c:v>
                </c:pt>
                <c:pt idx="4365">
                  <c:v>392</c:v>
                </c:pt>
                <c:pt idx="4366">
                  <c:v>392</c:v>
                </c:pt>
                <c:pt idx="4367">
                  <c:v>393</c:v>
                </c:pt>
                <c:pt idx="4368">
                  <c:v>394</c:v>
                </c:pt>
                <c:pt idx="4369">
                  <c:v>395</c:v>
                </c:pt>
                <c:pt idx="4370">
                  <c:v>396</c:v>
                </c:pt>
                <c:pt idx="4371">
                  <c:v>397</c:v>
                </c:pt>
                <c:pt idx="4372">
                  <c:v>398</c:v>
                </c:pt>
                <c:pt idx="4373">
                  <c:v>398</c:v>
                </c:pt>
                <c:pt idx="4374">
                  <c:v>399</c:v>
                </c:pt>
                <c:pt idx="4375">
                  <c:v>400</c:v>
                </c:pt>
                <c:pt idx="4376">
                  <c:v>400</c:v>
                </c:pt>
                <c:pt idx="4377">
                  <c:v>400</c:v>
                </c:pt>
                <c:pt idx="4378">
                  <c:v>400</c:v>
                </c:pt>
                <c:pt idx="4379">
                  <c:v>400</c:v>
                </c:pt>
                <c:pt idx="4380">
                  <c:v>400</c:v>
                </c:pt>
                <c:pt idx="4381">
                  <c:v>400</c:v>
                </c:pt>
                <c:pt idx="4382">
                  <c:v>400</c:v>
                </c:pt>
                <c:pt idx="4383">
                  <c:v>400</c:v>
                </c:pt>
                <c:pt idx="4384">
                  <c:v>400</c:v>
                </c:pt>
                <c:pt idx="4385">
                  <c:v>400</c:v>
                </c:pt>
                <c:pt idx="4386">
                  <c:v>400</c:v>
                </c:pt>
                <c:pt idx="4387">
                  <c:v>400</c:v>
                </c:pt>
                <c:pt idx="4388">
                  <c:v>400</c:v>
                </c:pt>
                <c:pt idx="4389">
                  <c:v>400</c:v>
                </c:pt>
                <c:pt idx="4390">
                  <c:v>400</c:v>
                </c:pt>
                <c:pt idx="4391">
                  <c:v>400</c:v>
                </c:pt>
                <c:pt idx="4392">
                  <c:v>400</c:v>
                </c:pt>
                <c:pt idx="4393">
                  <c:v>400</c:v>
                </c:pt>
                <c:pt idx="4394">
                  <c:v>400</c:v>
                </c:pt>
                <c:pt idx="4395">
                  <c:v>400</c:v>
                </c:pt>
                <c:pt idx="4396">
                  <c:v>400</c:v>
                </c:pt>
                <c:pt idx="4397">
                  <c:v>400</c:v>
                </c:pt>
                <c:pt idx="4398">
                  <c:v>400</c:v>
                </c:pt>
                <c:pt idx="4399">
                  <c:v>400</c:v>
                </c:pt>
                <c:pt idx="4400">
                  <c:v>400</c:v>
                </c:pt>
                <c:pt idx="4401">
                  <c:v>400</c:v>
                </c:pt>
                <c:pt idx="4402">
                  <c:v>400</c:v>
                </c:pt>
                <c:pt idx="4403">
                  <c:v>400</c:v>
                </c:pt>
                <c:pt idx="4404">
                  <c:v>400</c:v>
                </c:pt>
                <c:pt idx="4405">
                  <c:v>400</c:v>
                </c:pt>
                <c:pt idx="4406">
                  <c:v>400</c:v>
                </c:pt>
                <c:pt idx="4407">
                  <c:v>400</c:v>
                </c:pt>
                <c:pt idx="4408">
                  <c:v>400</c:v>
                </c:pt>
                <c:pt idx="4409">
                  <c:v>400</c:v>
                </c:pt>
                <c:pt idx="4410">
                  <c:v>400</c:v>
                </c:pt>
                <c:pt idx="4411">
                  <c:v>400</c:v>
                </c:pt>
                <c:pt idx="4412">
                  <c:v>400</c:v>
                </c:pt>
                <c:pt idx="4413">
                  <c:v>400</c:v>
                </c:pt>
                <c:pt idx="4414">
                  <c:v>400</c:v>
                </c:pt>
                <c:pt idx="4415">
                  <c:v>400</c:v>
                </c:pt>
                <c:pt idx="4416">
                  <c:v>400</c:v>
                </c:pt>
                <c:pt idx="4417">
                  <c:v>400</c:v>
                </c:pt>
                <c:pt idx="4418">
                  <c:v>400</c:v>
                </c:pt>
                <c:pt idx="4419">
                  <c:v>400</c:v>
                </c:pt>
                <c:pt idx="4420">
                  <c:v>400</c:v>
                </c:pt>
                <c:pt idx="4421">
                  <c:v>400</c:v>
                </c:pt>
                <c:pt idx="4422">
                  <c:v>400</c:v>
                </c:pt>
                <c:pt idx="4423">
                  <c:v>400</c:v>
                </c:pt>
                <c:pt idx="4424">
                  <c:v>400</c:v>
                </c:pt>
                <c:pt idx="4425">
                  <c:v>400</c:v>
                </c:pt>
                <c:pt idx="4426">
                  <c:v>400</c:v>
                </c:pt>
                <c:pt idx="4427">
                  <c:v>400</c:v>
                </c:pt>
                <c:pt idx="4428">
                  <c:v>400</c:v>
                </c:pt>
                <c:pt idx="4429">
                  <c:v>400</c:v>
                </c:pt>
                <c:pt idx="4430">
                  <c:v>400</c:v>
                </c:pt>
                <c:pt idx="4431">
                  <c:v>400</c:v>
                </c:pt>
                <c:pt idx="4432">
                  <c:v>400</c:v>
                </c:pt>
                <c:pt idx="4433">
                  <c:v>400</c:v>
                </c:pt>
                <c:pt idx="4434">
                  <c:v>400</c:v>
                </c:pt>
                <c:pt idx="4435">
                  <c:v>400</c:v>
                </c:pt>
                <c:pt idx="4436">
                  <c:v>400</c:v>
                </c:pt>
                <c:pt idx="4437">
                  <c:v>400</c:v>
                </c:pt>
                <c:pt idx="4438">
                  <c:v>400</c:v>
                </c:pt>
                <c:pt idx="4439">
                  <c:v>400</c:v>
                </c:pt>
                <c:pt idx="4440">
                  <c:v>400</c:v>
                </c:pt>
                <c:pt idx="4441">
                  <c:v>400</c:v>
                </c:pt>
                <c:pt idx="4442">
                  <c:v>400</c:v>
                </c:pt>
                <c:pt idx="4443">
                  <c:v>400</c:v>
                </c:pt>
                <c:pt idx="4444">
                  <c:v>400</c:v>
                </c:pt>
                <c:pt idx="4445">
                  <c:v>400</c:v>
                </c:pt>
                <c:pt idx="4446">
                  <c:v>400</c:v>
                </c:pt>
                <c:pt idx="4447">
                  <c:v>400</c:v>
                </c:pt>
                <c:pt idx="4448">
                  <c:v>400</c:v>
                </c:pt>
                <c:pt idx="4449">
                  <c:v>400</c:v>
                </c:pt>
                <c:pt idx="4450">
                  <c:v>400</c:v>
                </c:pt>
                <c:pt idx="4451">
                  <c:v>400</c:v>
                </c:pt>
                <c:pt idx="4452">
                  <c:v>400</c:v>
                </c:pt>
                <c:pt idx="4453">
                  <c:v>400</c:v>
                </c:pt>
                <c:pt idx="4454">
                  <c:v>400</c:v>
                </c:pt>
                <c:pt idx="4455">
                  <c:v>400</c:v>
                </c:pt>
                <c:pt idx="4456">
                  <c:v>400</c:v>
                </c:pt>
                <c:pt idx="4457">
                  <c:v>400</c:v>
                </c:pt>
                <c:pt idx="4458">
                  <c:v>400</c:v>
                </c:pt>
                <c:pt idx="4459">
                  <c:v>400</c:v>
                </c:pt>
                <c:pt idx="4460">
                  <c:v>400</c:v>
                </c:pt>
                <c:pt idx="4461">
                  <c:v>400</c:v>
                </c:pt>
                <c:pt idx="4462">
                  <c:v>400</c:v>
                </c:pt>
                <c:pt idx="4463">
                  <c:v>400</c:v>
                </c:pt>
                <c:pt idx="4464">
                  <c:v>400</c:v>
                </c:pt>
                <c:pt idx="4465">
                  <c:v>400</c:v>
                </c:pt>
                <c:pt idx="4466">
                  <c:v>400</c:v>
                </c:pt>
                <c:pt idx="4467">
                  <c:v>400</c:v>
                </c:pt>
                <c:pt idx="4468">
                  <c:v>400</c:v>
                </c:pt>
                <c:pt idx="4469">
                  <c:v>400</c:v>
                </c:pt>
                <c:pt idx="4470">
                  <c:v>400</c:v>
                </c:pt>
                <c:pt idx="4471">
                  <c:v>400</c:v>
                </c:pt>
                <c:pt idx="4472">
                  <c:v>400</c:v>
                </c:pt>
                <c:pt idx="4473">
                  <c:v>400</c:v>
                </c:pt>
                <c:pt idx="4474">
                  <c:v>400</c:v>
                </c:pt>
                <c:pt idx="4475">
                  <c:v>400</c:v>
                </c:pt>
                <c:pt idx="4476">
                  <c:v>400</c:v>
                </c:pt>
                <c:pt idx="4477">
                  <c:v>400</c:v>
                </c:pt>
                <c:pt idx="4478">
                  <c:v>400</c:v>
                </c:pt>
                <c:pt idx="4479">
                  <c:v>400</c:v>
                </c:pt>
                <c:pt idx="4480">
                  <c:v>400</c:v>
                </c:pt>
                <c:pt idx="4481">
                  <c:v>400</c:v>
                </c:pt>
                <c:pt idx="4482">
                  <c:v>400</c:v>
                </c:pt>
                <c:pt idx="4483">
                  <c:v>400</c:v>
                </c:pt>
                <c:pt idx="4484">
                  <c:v>400</c:v>
                </c:pt>
                <c:pt idx="4485">
                  <c:v>400</c:v>
                </c:pt>
                <c:pt idx="4486">
                  <c:v>400</c:v>
                </c:pt>
                <c:pt idx="4487">
                  <c:v>400</c:v>
                </c:pt>
                <c:pt idx="4488">
                  <c:v>400</c:v>
                </c:pt>
                <c:pt idx="4489">
                  <c:v>400</c:v>
                </c:pt>
                <c:pt idx="4490">
                  <c:v>400</c:v>
                </c:pt>
                <c:pt idx="4491">
                  <c:v>400</c:v>
                </c:pt>
                <c:pt idx="4492">
                  <c:v>400</c:v>
                </c:pt>
                <c:pt idx="4493">
                  <c:v>400</c:v>
                </c:pt>
                <c:pt idx="4494">
                  <c:v>400</c:v>
                </c:pt>
                <c:pt idx="4495">
                  <c:v>400</c:v>
                </c:pt>
                <c:pt idx="4496">
                  <c:v>400</c:v>
                </c:pt>
                <c:pt idx="4497">
                  <c:v>400</c:v>
                </c:pt>
                <c:pt idx="4498">
                  <c:v>400</c:v>
                </c:pt>
                <c:pt idx="4499">
                  <c:v>400</c:v>
                </c:pt>
                <c:pt idx="4500">
                  <c:v>400</c:v>
                </c:pt>
                <c:pt idx="4501">
                  <c:v>400</c:v>
                </c:pt>
                <c:pt idx="4502">
                  <c:v>400</c:v>
                </c:pt>
                <c:pt idx="4503">
                  <c:v>400</c:v>
                </c:pt>
                <c:pt idx="4504">
                  <c:v>400</c:v>
                </c:pt>
                <c:pt idx="4505">
                  <c:v>400</c:v>
                </c:pt>
                <c:pt idx="4506">
                  <c:v>400</c:v>
                </c:pt>
                <c:pt idx="4507">
                  <c:v>400</c:v>
                </c:pt>
                <c:pt idx="4508">
                  <c:v>400</c:v>
                </c:pt>
                <c:pt idx="4509">
                  <c:v>400</c:v>
                </c:pt>
                <c:pt idx="4510">
                  <c:v>400</c:v>
                </c:pt>
                <c:pt idx="4511">
                  <c:v>400</c:v>
                </c:pt>
                <c:pt idx="4512">
                  <c:v>400</c:v>
                </c:pt>
                <c:pt idx="4513">
                  <c:v>400</c:v>
                </c:pt>
                <c:pt idx="4514">
                  <c:v>400</c:v>
                </c:pt>
                <c:pt idx="4515">
                  <c:v>400</c:v>
                </c:pt>
                <c:pt idx="4516">
                  <c:v>400</c:v>
                </c:pt>
                <c:pt idx="4517">
                  <c:v>400</c:v>
                </c:pt>
                <c:pt idx="4518">
                  <c:v>400</c:v>
                </c:pt>
                <c:pt idx="4519">
                  <c:v>400</c:v>
                </c:pt>
                <c:pt idx="4520">
                  <c:v>400</c:v>
                </c:pt>
                <c:pt idx="4521">
                  <c:v>400</c:v>
                </c:pt>
                <c:pt idx="4522">
                  <c:v>400</c:v>
                </c:pt>
                <c:pt idx="4523">
                  <c:v>400</c:v>
                </c:pt>
                <c:pt idx="4524">
                  <c:v>400</c:v>
                </c:pt>
                <c:pt idx="4525">
                  <c:v>400</c:v>
                </c:pt>
                <c:pt idx="4526">
                  <c:v>400</c:v>
                </c:pt>
                <c:pt idx="4527">
                  <c:v>400</c:v>
                </c:pt>
                <c:pt idx="4528">
                  <c:v>400</c:v>
                </c:pt>
                <c:pt idx="4529">
                  <c:v>400</c:v>
                </c:pt>
                <c:pt idx="4530">
                  <c:v>400</c:v>
                </c:pt>
                <c:pt idx="4531">
                  <c:v>400</c:v>
                </c:pt>
                <c:pt idx="4532">
                  <c:v>400</c:v>
                </c:pt>
                <c:pt idx="4533">
                  <c:v>400</c:v>
                </c:pt>
                <c:pt idx="4534">
                  <c:v>400</c:v>
                </c:pt>
                <c:pt idx="4535">
                  <c:v>400</c:v>
                </c:pt>
                <c:pt idx="4536">
                  <c:v>400</c:v>
                </c:pt>
                <c:pt idx="4537">
                  <c:v>400</c:v>
                </c:pt>
                <c:pt idx="4538">
                  <c:v>400</c:v>
                </c:pt>
                <c:pt idx="4539">
                  <c:v>400</c:v>
                </c:pt>
                <c:pt idx="4540">
                  <c:v>400</c:v>
                </c:pt>
                <c:pt idx="4541">
                  <c:v>400</c:v>
                </c:pt>
                <c:pt idx="4542">
                  <c:v>400</c:v>
                </c:pt>
                <c:pt idx="4543">
                  <c:v>400</c:v>
                </c:pt>
                <c:pt idx="4544">
                  <c:v>400</c:v>
                </c:pt>
                <c:pt idx="4545">
                  <c:v>400</c:v>
                </c:pt>
                <c:pt idx="4546">
                  <c:v>400</c:v>
                </c:pt>
                <c:pt idx="4547">
                  <c:v>400</c:v>
                </c:pt>
                <c:pt idx="4548">
                  <c:v>400</c:v>
                </c:pt>
                <c:pt idx="4549">
                  <c:v>400</c:v>
                </c:pt>
                <c:pt idx="4550">
                  <c:v>400</c:v>
                </c:pt>
                <c:pt idx="4551">
                  <c:v>400</c:v>
                </c:pt>
                <c:pt idx="4552">
                  <c:v>400</c:v>
                </c:pt>
                <c:pt idx="4553">
                  <c:v>400</c:v>
                </c:pt>
                <c:pt idx="4554">
                  <c:v>400</c:v>
                </c:pt>
                <c:pt idx="4555">
                  <c:v>400</c:v>
                </c:pt>
                <c:pt idx="4556">
                  <c:v>400</c:v>
                </c:pt>
                <c:pt idx="4557">
                  <c:v>400</c:v>
                </c:pt>
                <c:pt idx="4558">
                  <c:v>400</c:v>
                </c:pt>
                <c:pt idx="4559">
                  <c:v>400</c:v>
                </c:pt>
                <c:pt idx="4560">
                  <c:v>400</c:v>
                </c:pt>
                <c:pt idx="4561">
                  <c:v>400</c:v>
                </c:pt>
                <c:pt idx="4562">
                  <c:v>400</c:v>
                </c:pt>
                <c:pt idx="4563">
                  <c:v>400</c:v>
                </c:pt>
                <c:pt idx="4564">
                  <c:v>400</c:v>
                </c:pt>
                <c:pt idx="4565">
                  <c:v>400</c:v>
                </c:pt>
                <c:pt idx="4566">
                  <c:v>400</c:v>
                </c:pt>
                <c:pt idx="4567">
                  <c:v>400</c:v>
                </c:pt>
                <c:pt idx="4568">
                  <c:v>400</c:v>
                </c:pt>
                <c:pt idx="4569">
                  <c:v>400</c:v>
                </c:pt>
                <c:pt idx="4570">
                  <c:v>400</c:v>
                </c:pt>
                <c:pt idx="4571">
                  <c:v>400</c:v>
                </c:pt>
                <c:pt idx="4572">
                  <c:v>400</c:v>
                </c:pt>
                <c:pt idx="4573">
                  <c:v>400</c:v>
                </c:pt>
                <c:pt idx="4574">
                  <c:v>400</c:v>
                </c:pt>
                <c:pt idx="4575">
                  <c:v>400</c:v>
                </c:pt>
                <c:pt idx="4576">
                  <c:v>400</c:v>
                </c:pt>
                <c:pt idx="4577">
                  <c:v>400</c:v>
                </c:pt>
                <c:pt idx="4578">
                  <c:v>400</c:v>
                </c:pt>
                <c:pt idx="4579">
                  <c:v>400</c:v>
                </c:pt>
                <c:pt idx="4580">
                  <c:v>400</c:v>
                </c:pt>
                <c:pt idx="4581">
                  <c:v>400</c:v>
                </c:pt>
                <c:pt idx="4582">
                  <c:v>400</c:v>
                </c:pt>
                <c:pt idx="4583">
                  <c:v>400</c:v>
                </c:pt>
                <c:pt idx="4584">
                  <c:v>400</c:v>
                </c:pt>
                <c:pt idx="4585">
                  <c:v>400</c:v>
                </c:pt>
                <c:pt idx="4586">
                  <c:v>400</c:v>
                </c:pt>
                <c:pt idx="4587">
                  <c:v>400</c:v>
                </c:pt>
                <c:pt idx="4588">
                  <c:v>400</c:v>
                </c:pt>
                <c:pt idx="4589">
                  <c:v>400</c:v>
                </c:pt>
                <c:pt idx="4590">
                  <c:v>400</c:v>
                </c:pt>
                <c:pt idx="4591">
                  <c:v>400</c:v>
                </c:pt>
                <c:pt idx="4592">
                  <c:v>400</c:v>
                </c:pt>
                <c:pt idx="4593">
                  <c:v>400</c:v>
                </c:pt>
                <c:pt idx="4594">
                  <c:v>400</c:v>
                </c:pt>
                <c:pt idx="4595">
                  <c:v>400</c:v>
                </c:pt>
                <c:pt idx="4596">
                  <c:v>400</c:v>
                </c:pt>
                <c:pt idx="4597">
                  <c:v>400</c:v>
                </c:pt>
                <c:pt idx="4598">
                  <c:v>400</c:v>
                </c:pt>
                <c:pt idx="4599">
                  <c:v>400</c:v>
                </c:pt>
                <c:pt idx="4600">
                  <c:v>400</c:v>
                </c:pt>
                <c:pt idx="4601">
                  <c:v>400</c:v>
                </c:pt>
                <c:pt idx="4602">
                  <c:v>400</c:v>
                </c:pt>
                <c:pt idx="4603">
                  <c:v>400</c:v>
                </c:pt>
                <c:pt idx="4604">
                  <c:v>400</c:v>
                </c:pt>
                <c:pt idx="4605">
                  <c:v>400</c:v>
                </c:pt>
                <c:pt idx="4606">
                  <c:v>400</c:v>
                </c:pt>
                <c:pt idx="4607">
                  <c:v>400</c:v>
                </c:pt>
                <c:pt idx="4608">
                  <c:v>400</c:v>
                </c:pt>
                <c:pt idx="4609">
                  <c:v>400</c:v>
                </c:pt>
                <c:pt idx="4610">
                  <c:v>400</c:v>
                </c:pt>
                <c:pt idx="4611">
                  <c:v>400</c:v>
                </c:pt>
                <c:pt idx="4612">
                  <c:v>400</c:v>
                </c:pt>
                <c:pt idx="4613">
                  <c:v>400</c:v>
                </c:pt>
                <c:pt idx="4614">
                  <c:v>400</c:v>
                </c:pt>
                <c:pt idx="4615">
                  <c:v>400</c:v>
                </c:pt>
                <c:pt idx="4616">
                  <c:v>400</c:v>
                </c:pt>
                <c:pt idx="4617">
                  <c:v>400</c:v>
                </c:pt>
                <c:pt idx="4618">
                  <c:v>400</c:v>
                </c:pt>
                <c:pt idx="4619">
                  <c:v>400</c:v>
                </c:pt>
                <c:pt idx="4620">
                  <c:v>400</c:v>
                </c:pt>
                <c:pt idx="4621">
                  <c:v>400</c:v>
                </c:pt>
                <c:pt idx="4622">
                  <c:v>400</c:v>
                </c:pt>
                <c:pt idx="4623">
                  <c:v>400</c:v>
                </c:pt>
                <c:pt idx="4624">
                  <c:v>400</c:v>
                </c:pt>
                <c:pt idx="4625">
                  <c:v>400</c:v>
                </c:pt>
                <c:pt idx="4626">
                  <c:v>400</c:v>
                </c:pt>
                <c:pt idx="4627">
                  <c:v>400</c:v>
                </c:pt>
                <c:pt idx="4628">
                  <c:v>400</c:v>
                </c:pt>
                <c:pt idx="4629">
                  <c:v>400</c:v>
                </c:pt>
                <c:pt idx="4630">
                  <c:v>400</c:v>
                </c:pt>
                <c:pt idx="4631">
                  <c:v>400</c:v>
                </c:pt>
                <c:pt idx="4632">
                  <c:v>400</c:v>
                </c:pt>
                <c:pt idx="4633">
                  <c:v>400</c:v>
                </c:pt>
                <c:pt idx="4634">
                  <c:v>400</c:v>
                </c:pt>
                <c:pt idx="4635">
                  <c:v>400</c:v>
                </c:pt>
                <c:pt idx="4636">
                  <c:v>400</c:v>
                </c:pt>
                <c:pt idx="4637">
                  <c:v>400</c:v>
                </c:pt>
                <c:pt idx="4638">
                  <c:v>400</c:v>
                </c:pt>
                <c:pt idx="4639">
                  <c:v>400</c:v>
                </c:pt>
                <c:pt idx="4640">
                  <c:v>400</c:v>
                </c:pt>
                <c:pt idx="4641">
                  <c:v>400</c:v>
                </c:pt>
                <c:pt idx="4642">
                  <c:v>400</c:v>
                </c:pt>
                <c:pt idx="4643">
                  <c:v>400</c:v>
                </c:pt>
                <c:pt idx="4644">
                  <c:v>400</c:v>
                </c:pt>
                <c:pt idx="4645">
                  <c:v>400</c:v>
                </c:pt>
                <c:pt idx="4646">
                  <c:v>400</c:v>
                </c:pt>
                <c:pt idx="4647">
                  <c:v>400</c:v>
                </c:pt>
                <c:pt idx="4648">
                  <c:v>400</c:v>
                </c:pt>
                <c:pt idx="4649">
                  <c:v>400</c:v>
                </c:pt>
                <c:pt idx="4650">
                  <c:v>400</c:v>
                </c:pt>
                <c:pt idx="4651">
                  <c:v>400</c:v>
                </c:pt>
                <c:pt idx="4652">
                  <c:v>400</c:v>
                </c:pt>
                <c:pt idx="4653">
                  <c:v>400</c:v>
                </c:pt>
                <c:pt idx="4654">
                  <c:v>400</c:v>
                </c:pt>
                <c:pt idx="4655">
                  <c:v>400</c:v>
                </c:pt>
                <c:pt idx="4656">
                  <c:v>400</c:v>
                </c:pt>
                <c:pt idx="4657">
                  <c:v>400</c:v>
                </c:pt>
                <c:pt idx="4658">
                  <c:v>400</c:v>
                </c:pt>
                <c:pt idx="4659">
                  <c:v>400</c:v>
                </c:pt>
                <c:pt idx="4660">
                  <c:v>400</c:v>
                </c:pt>
                <c:pt idx="4661">
                  <c:v>400</c:v>
                </c:pt>
                <c:pt idx="4662">
                  <c:v>400</c:v>
                </c:pt>
                <c:pt idx="4663">
                  <c:v>400</c:v>
                </c:pt>
                <c:pt idx="4664">
                  <c:v>400</c:v>
                </c:pt>
                <c:pt idx="4665">
                  <c:v>400</c:v>
                </c:pt>
                <c:pt idx="4666">
                  <c:v>400</c:v>
                </c:pt>
                <c:pt idx="4667">
                  <c:v>400</c:v>
                </c:pt>
                <c:pt idx="4668">
                  <c:v>400</c:v>
                </c:pt>
                <c:pt idx="4669">
                  <c:v>400</c:v>
                </c:pt>
                <c:pt idx="4670">
                  <c:v>400</c:v>
                </c:pt>
                <c:pt idx="4671">
                  <c:v>400</c:v>
                </c:pt>
                <c:pt idx="4672">
                  <c:v>400</c:v>
                </c:pt>
                <c:pt idx="4673">
                  <c:v>400</c:v>
                </c:pt>
                <c:pt idx="4674">
                  <c:v>400</c:v>
                </c:pt>
                <c:pt idx="4675">
                  <c:v>400</c:v>
                </c:pt>
                <c:pt idx="4676">
                  <c:v>400</c:v>
                </c:pt>
                <c:pt idx="4677">
                  <c:v>400</c:v>
                </c:pt>
                <c:pt idx="4678">
                  <c:v>400</c:v>
                </c:pt>
                <c:pt idx="4679">
                  <c:v>400</c:v>
                </c:pt>
                <c:pt idx="4680">
                  <c:v>400</c:v>
                </c:pt>
                <c:pt idx="4681">
                  <c:v>400</c:v>
                </c:pt>
                <c:pt idx="4682">
                  <c:v>400</c:v>
                </c:pt>
                <c:pt idx="4683">
                  <c:v>400</c:v>
                </c:pt>
                <c:pt idx="4684">
                  <c:v>400</c:v>
                </c:pt>
                <c:pt idx="4685">
                  <c:v>400</c:v>
                </c:pt>
                <c:pt idx="4686">
                  <c:v>400</c:v>
                </c:pt>
                <c:pt idx="4687">
                  <c:v>400</c:v>
                </c:pt>
                <c:pt idx="4688">
                  <c:v>400</c:v>
                </c:pt>
                <c:pt idx="4689">
                  <c:v>400</c:v>
                </c:pt>
                <c:pt idx="4690">
                  <c:v>400</c:v>
                </c:pt>
                <c:pt idx="4691">
                  <c:v>400</c:v>
                </c:pt>
                <c:pt idx="4692">
                  <c:v>400</c:v>
                </c:pt>
                <c:pt idx="4693">
                  <c:v>400</c:v>
                </c:pt>
                <c:pt idx="4694">
                  <c:v>400</c:v>
                </c:pt>
                <c:pt idx="4695">
                  <c:v>400</c:v>
                </c:pt>
                <c:pt idx="4696">
                  <c:v>400</c:v>
                </c:pt>
                <c:pt idx="4697">
                  <c:v>400</c:v>
                </c:pt>
                <c:pt idx="4698">
                  <c:v>400</c:v>
                </c:pt>
                <c:pt idx="4699">
                  <c:v>400</c:v>
                </c:pt>
                <c:pt idx="4700">
                  <c:v>400</c:v>
                </c:pt>
                <c:pt idx="4701">
                  <c:v>400</c:v>
                </c:pt>
                <c:pt idx="4702">
                  <c:v>400</c:v>
                </c:pt>
                <c:pt idx="4703">
                  <c:v>400</c:v>
                </c:pt>
                <c:pt idx="4704">
                  <c:v>400</c:v>
                </c:pt>
                <c:pt idx="4705">
                  <c:v>400</c:v>
                </c:pt>
                <c:pt idx="4706">
                  <c:v>400</c:v>
                </c:pt>
                <c:pt idx="4707">
                  <c:v>400</c:v>
                </c:pt>
                <c:pt idx="4708">
                  <c:v>400</c:v>
                </c:pt>
                <c:pt idx="4709">
                  <c:v>400</c:v>
                </c:pt>
                <c:pt idx="4710">
                  <c:v>400</c:v>
                </c:pt>
                <c:pt idx="4711">
                  <c:v>400</c:v>
                </c:pt>
                <c:pt idx="4712">
                  <c:v>400</c:v>
                </c:pt>
                <c:pt idx="4713">
                  <c:v>400</c:v>
                </c:pt>
                <c:pt idx="4714">
                  <c:v>400</c:v>
                </c:pt>
                <c:pt idx="4715">
                  <c:v>400</c:v>
                </c:pt>
                <c:pt idx="4716">
                  <c:v>400</c:v>
                </c:pt>
                <c:pt idx="4717">
                  <c:v>400</c:v>
                </c:pt>
                <c:pt idx="4718">
                  <c:v>400</c:v>
                </c:pt>
                <c:pt idx="4719">
                  <c:v>400</c:v>
                </c:pt>
                <c:pt idx="4720">
                  <c:v>400</c:v>
                </c:pt>
                <c:pt idx="4721">
                  <c:v>400</c:v>
                </c:pt>
                <c:pt idx="4722">
                  <c:v>400</c:v>
                </c:pt>
                <c:pt idx="4723">
                  <c:v>400</c:v>
                </c:pt>
                <c:pt idx="4724">
                  <c:v>400</c:v>
                </c:pt>
                <c:pt idx="4725">
                  <c:v>400</c:v>
                </c:pt>
                <c:pt idx="4726">
                  <c:v>400</c:v>
                </c:pt>
                <c:pt idx="4727">
                  <c:v>400</c:v>
                </c:pt>
                <c:pt idx="4728">
                  <c:v>400</c:v>
                </c:pt>
                <c:pt idx="4729">
                  <c:v>400</c:v>
                </c:pt>
                <c:pt idx="4730">
                  <c:v>400</c:v>
                </c:pt>
                <c:pt idx="4731">
                  <c:v>400</c:v>
                </c:pt>
                <c:pt idx="4732">
                  <c:v>400</c:v>
                </c:pt>
                <c:pt idx="4733">
                  <c:v>400</c:v>
                </c:pt>
                <c:pt idx="4734">
                  <c:v>400</c:v>
                </c:pt>
                <c:pt idx="4735">
                  <c:v>400</c:v>
                </c:pt>
                <c:pt idx="4736">
                  <c:v>400</c:v>
                </c:pt>
                <c:pt idx="4737">
                  <c:v>400</c:v>
                </c:pt>
                <c:pt idx="4738">
                  <c:v>400</c:v>
                </c:pt>
                <c:pt idx="4739">
                  <c:v>400</c:v>
                </c:pt>
                <c:pt idx="4740">
                  <c:v>400</c:v>
                </c:pt>
                <c:pt idx="4741">
                  <c:v>400</c:v>
                </c:pt>
                <c:pt idx="4742">
                  <c:v>400</c:v>
                </c:pt>
                <c:pt idx="4743">
                  <c:v>400</c:v>
                </c:pt>
                <c:pt idx="4744">
                  <c:v>400</c:v>
                </c:pt>
                <c:pt idx="4745">
                  <c:v>400</c:v>
                </c:pt>
                <c:pt idx="4746">
                  <c:v>400</c:v>
                </c:pt>
                <c:pt idx="4747">
                  <c:v>400</c:v>
                </c:pt>
                <c:pt idx="4748">
                  <c:v>400</c:v>
                </c:pt>
                <c:pt idx="4749">
                  <c:v>400</c:v>
                </c:pt>
                <c:pt idx="4750">
                  <c:v>400</c:v>
                </c:pt>
                <c:pt idx="4751">
                  <c:v>400</c:v>
                </c:pt>
                <c:pt idx="4752">
                  <c:v>400</c:v>
                </c:pt>
                <c:pt idx="4753">
                  <c:v>400</c:v>
                </c:pt>
                <c:pt idx="4754">
                  <c:v>400</c:v>
                </c:pt>
                <c:pt idx="4755">
                  <c:v>400</c:v>
                </c:pt>
                <c:pt idx="4756">
                  <c:v>400</c:v>
                </c:pt>
                <c:pt idx="4757">
                  <c:v>400</c:v>
                </c:pt>
                <c:pt idx="4758">
                  <c:v>400</c:v>
                </c:pt>
                <c:pt idx="4759">
                  <c:v>400</c:v>
                </c:pt>
                <c:pt idx="4760">
                  <c:v>400</c:v>
                </c:pt>
                <c:pt idx="4761">
                  <c:v>400</c:v>
                </c:pt>
                <c:pt idx="4762">
                  <c:v>400</c:v>
                </c:pt>
                <c:pt idx="4763">
                  <c:v>400</c:v>
                </c:pt>
                <c:pt idx="4764">
                  <c:v>400</c:v>
                </c:pt>
                <c:pt idx="4765">
                  <c:v>400</c:v>
                </c:pt>
                <c:pt idx="4766">
                  <c:v>400</c:v>
                </c:pt>
                <c:pt idx="4767">
                  <c:v>400</c:v>
                </c:pt>
                <c:pt idx="4768">
                  <c:v>400</c:v>
                </c:pt>
                <c:pt idx="4769">
                  <c:v>400</c:v>
                </c:pt>
                <c:pt idx="4770">
                  <c:v>400</c:v>
                </c:pt>
                <c:pt idx="4771">
                  <c:v>400</c:v>
                </c:pt>
                <c:pt idx="4772">
                  <c:v>400</c:v>
                </c:pt>
                <c:pt idx="4773">
                  <c:v>400</c:v>
                </c:pt>
                <c:pt idx="4774">
                  <c:v>400</c:v>
                </c:pt>
                <c:pt idx="4775">
                  <c:v>400</c:v>
                </c:pt>
                <c:pt idx="4776">
                  <c:v>400</c:v>
                </c:pt>
                <c:pt idx="4777">
                  <c:v>400</c:v>
                </c:pt>
                <c:pt idx="4778">
                  <c:v>400</c:v>
                </c:pt>
                <c:pt idx="4779">
                  <c:v>400</c:v>
                </c:pt>
                <c:pt idx="4780">
                  <c:v>400</c:v>
                </c:pt>
                <c:pt idx="4781">
                  <c:v>400</c:v>
                </c:pt>
                <c:pt idx="4782">
                  <c:v>400</c:v>
                </c:pt>
                <c:pt idx="4783">
                  <c:v>400</c:v>
                </c:pt>
                <c:pt idx="4784">
                  <c:v>400</c:v>
                </c:pt>
                <c:pt idx="4785">
                  <c:v>400</c:v>
                </c:pt>
                <c:pt idx="4786">
                  <c:v>400</c:v>
                </c:pt>
                <c:pt idx="4787">
                  <c:v>400</c:v>
                </c:pt>
                <c:pt idx="4788">
                  <c:v>400</c:v>
                </c:pt>
                <c:pt idx="4789">
                  <c:v>400</c:v>
                </c:pt>
                <c:pt idx="4790">
                  <c:v>400</c:v>
                </c:pt>
                <c:pt idx="4791">
                  <c:v>400</c:v>
                </c:pt>
                <c:pt idx="4792">
                  <c:v>400</c:v>
                </c:pt>
                <c:pt idx="4793">
                  <c:v>400</c:v>
                </c:pt>
                <c:pt idx="4794">
                  <c:v>400</c:v>
                </c:pt>
                <c:pt idx="4795">
                  <c:v>400</c:v>
                </c:pt>
                <c:pt idx="4796">
                  <c:v>400</c:v>
                </c:pt>
                <c:pt idx="4797">
                  <c:v>400</c:v>
                </c:pt>
                <c:pt idx="4798">
                  <c:v>400</c:v>
                </c:pt>
                <c:pt idx="4799">
                  <c:v>400</c:v>
                </c:pt>
                <c:pt idx="4800">
                  <c:v>400</c:v>
                </c:pt>
                <c:pt idx="4801">
                  <c:v>400</c:v>
                </c:pt>
                <c:pt idx="4802">
                  <c:v>400</c:v>
                </c:pt>
                <c:pt idx="4803">
                  <c:v>400</c:v>
                </c:pt>
                <c:pt idx="4804">
                  <c:v>400</c:v>
                </c:pt>
                <c:pt idx="4805">
                  <c:v>400</c:v>
                </c:pt>
                <c:pt idx="4806">
                  <c:v>400</c:v>
                </c:pt>
                <c:pt idx="4807">
                  <c:v>400</c:v>
                </c:pt>
                <c:pt idx="4808">
                  <c:v>400</c:v>
                </c:pt>
                <c:pt idx="4809">
                  <c:v>400</c:v>
                </c:pt>
                <c:pt idx="4810">
                  <c:v>400</c:v>
                </c:pt>
                <c:pt idx="4811">
                  <c:v>400</c:v>
                </c:pt>
                <c:pt idx="4812">
                  <c:v>400</c:v>
                </c:pt>
                <c:pt idx="4813">
                  <c:v>400</c:v>
                </c:pt>
                <c:pt idx="4814">
                  <c:v>400</c:v>
                </c:pt>
                <c:pt idx="4815">
                  <c:v>400</c:v>
                </c:pt>
                <c:pt idx="4816">
                  <c:v>400</c:v>
                </c:pt>
                <c:pt idx="4817">
                  <c:v>400</c:v>
                </c:pt>
                <c:pt idx="4818">
                  <c:v>400</c:v>
                </c:pt>
                <c:pt idx="4819">
                  <c:v>400</c:v>
                </c:pt>
                <c:pt idx="4820">
                  <c:v>400</c:v>
                </c:pt>
                <c:pt idx="4821">
                  <c:v>400</c:v>
                </c:pt>
                <c:pt idx="4822">
                  <c:v>400</c:v>
                </c:pt>
                <c:pt idx="4823">
                  <c:v>400</c:v>
                </c:pt>
                <c:pt idx="4824">
                  <c:v>400</c:v>
                </c:pt>
                <c:pt idx="4825">
                  <c:v>400</c:v>
                </c:pt>
                <c:pt idx="4826">
                  <c:v>400</c:v>
                </c:pt>
                <c:pt idx="4827">
                  <c:v>400</c:v>
                </c:pt>
                <c:pt idx="4828">
                  <c:v>400</c:v>
                </c:pt>
                <c:pt idx="4829">
                  <c:v>400</c:v>
                </c:pt>
                <c:pt idx="4830">
                  <c:v>400</c:v>
                </c:pt>
                <c:pt idx="4831">
                  <c:v>400</c:v>
                </c:pt>
                <c:pt idx="4832">
                  <c:v>400</c:v>
                </c:pt>
                <c:pt idx="4833">
                  <c:v>400</c:v>
                </c:pt>
                <c:pt idx="4834">
                  <c:v>400</c:v>
                </c:pt>
                <c:pt idx="4835">
                  <c:v>400</c:v>
                </c:pt>
                <c:pt idx="4836">
                  <c:v>400</c:v>
                </c:pt>
                <c:pt idx="4837">
                  <c:v>400</c:v>
                </c:pt>
                <c:pt idx="4838">
                  <c:v>400</c:v>
                </c:pt>
                <c:pt idx="4839">
                  <c:v>400</c:v>
                </c:pt>
                <c:pt idx="4840">
                  <c:v>400</c:v>
                </c:pt>
                <c:pt idx="4841">
                  <c:v>400</c:v>
                </c:pt>
                <c:pt idx="4842">
                  <c:v>400</c:v>
                </c:pt>
                <c:pt idx="4843">
                  <c:v>400</c:v>
                </c:pt>
                <c:pt idx="4844">
                  <c:v>400</c:v>
                </c:pt>
                <c:pt idx="4845">
                  <c:v>400</c:v>
                </c:pt>
                <c:pt idx="4846">
                  <c:v>400</c:v>
                </c:pt>
                <c:pt idx="4847">
                  <c:v>400</c:v>
                </c:pt>
                <c:pt idx="4848">
                  <c:v>400</c:v>
                </c:pt>
                <c:pt idx="4849">
                  <c:v>400</c:v>
                </c:pt>
                <c:pt idx="4850">
                  <c:v>400</c:v>
                </c:pt>
                <c:pt idx="4851">
                  <c:v>400</c:v>
                </c:pt>
                <c:pt idx="4852">
                  <c:v>400</c:v>
                </c:pt>
                <c:pt idx="4853">
                  <c:v>400</c:v>
                </c:pt>
                <c:pt idx="4854">
                  <c:v>400</c:v>
                </c:pt>
                <c:pt idx="4855">
                  <c:v>400</c:v>
                </c:pt>
                <c:pt idx="4856">
                  <c:v>400</c:v>
                </c:pt>
                <c:pt idx="4857">
                  <c:v>400</c:v>
                </c:pt>
                <c:pt idx="4858">
                  <c:v>400</c:v>
                </c:pt>
                <c:pt idx="4859">
                  <c:v>400</c:v>
                </c:pt>
                <c:pt idx="4860">
                  <c:v>400</c:v>
                </c:pt>
                <c:pt idx="4861">
                  <c:v>400</c:v>
                </c:pt>
                <c:pt idx="4862">
                  <c:v>400</c:v>
                </c:pt>
                <c:pt idx="4863">
                  <c:v>400</c:v>
                </c:pt>
                <c:pt idx="4864">
                  <c:v>400</c:v>
                </c:pt>
                <c:pt idx="4865">
                  <c:v>400</c:v>
                </c:pt>
                <c:pt idx="4866">
                  <c:v>400</c:v>
                </c:pt>
                <c:pt idx="4867">
                  <c:v>400</c:v>
                </c:pt>
                <c:pt idx="4868">
                  <c:v>400</c:v>
                </c:pt>
                <c:pt idx="4869">
                  <c:v>400</c:v>
                </c:pt>
                <c:pt idx="4870">
                  <c:v>400</c:v>
                </c:pt>
                <c:pt idx="4871">
                  <c:v>400</c:v>
                </c:pt>
                <c:pt idx="4872">
                  <c:v>400</c:v>
                </c:pt>
                <c:pt idx="4873">
                  <c:v>400</c:v>
                </c:pt>
                <c:pt idx="4874">
                  <c:v>400</c:v>
                </c:pt>
                <c:pt idx="4875">
                  <c:v>400</c:v>
                </c:pt>
                <c:pt idx="4876">
                  <c:v>400</c:v>
                </c:pt>
                <c:pt idx="4877">
                  <c:v>400</c:v>
                </c:pt>
                <c:pt idx="4878">
                  <c:v>400</c:v>
                </c:pt>
                <c:pt idx="4879">
                  <c:v>400</c:v>
                </c:pt>
                <c:pt idx="4880">
                  <c:v>400</c:v>
                </c:pt>
                <c:pt idx="4881">
                  <c:v>400</c:v>
                </c:pt>
                <c:pt idx="4882">
                  <c:v>400</c:v>
                </c:pt>
                <c:pt idx="4883">
                  <c:v>400</c:v>
                </c:pt>
                <c:pt idx="4884">
                  <c:v>400</c:v>
                </c:pt>
                <c:pt idx="4885">
                  <c:v>400</c:v>
                </c:pt>
                <c:pt idx="4886">
                  <c:v>400</c:v>
                </c:pt>
                <c:pt idx="4887">
                  <c:v>400</c:v>
                </c:pt>
                <c:pt idx="4888">
                  <c:v>400</c:v>
                </c:pt>
                <c:pt idx="4889">
                  <c:v>400</c:v>
                </c:pt>
                <c:pt idx="4890">
                  <c:v>400</c:v>
                </c:pt>
                <c:pt idx="4891">
                  <c:v>400</c:v>
                </c:pt>
                <c:pt idx="4892">
                  <c:v>400</c:v>
                </c:pt>
                <c:pt idx="4893">
                  <c:v>400</c:v>
                </c:pt>
                <c:pt idx="4894">
                  <c:v>400</c:v>
                </c:pt>
                <c:pt idx="4895">
                  <c:v>400</c:v>
                </c:pt>
                <c:pt idx="4896">
                  <c:v>400</c:v>
                </c:pt>
                <c:pt idx="4897">
                  <c:v>400</c:v>
                </c:pt>
                <c:pt idx="4898">
                  <c:v>400</c:v>
                </c:pt>
                <c:pt idx="4899">
                  <c:v>400</c:v>
                </c:pt>
                <c:pt idx="4900">
                  <c:v>400</c:v>
                </c:pt>
                <c:pt idx="4901">
                  <c:v>400</c:v>
                </c:pt>
                <c:pt idx="4902">
                  <c:v>400</c:v>
                </c:pt>
                <c:pt idx="4903">
                  <c:v>400</c:v>
                </c:pt>
                <c:pt idx="4904">
                  <c:v>400</c:v>
                </c:pt>
                <c:pt idx="4905">
                  <c:v>400</c:v>
                </c:pt>
                <c:pt idx="4906">
                  <c:v>400</c:v>
                </c:pt>
                <c:pt idx="4907">
                  <c:v>400</c:v>
                </c:pt>
                <c:pt idx="4908">
                  <c:v>400</c:v>
                </c:pt>
                <c:pt idx="4909">
                  <c:v>400</c:v>
                </c:pt>
                <c:pt idx="4910">
                  <c:v>400</c:v>
                </c:pt>
                <c:pt idx="4911">
                  <c:v>400</c:v>
                </c:pt>
                <c:pt idx="4912">
                  <c:v>400</c:v>
                </c:pt>
                <c:pt idx="4913">
                  <c:v>400</c:v>
                </c:pt>
                <c:pt idx="4914">
                  <c:v>400</c:v>
                </c:pt>
                <c:pt idx="4915">
                  <c:v>400</c:v>
                </c:pt>
                <c:pt idx="4916">
                  <c:v>400</c:v>
                </c:pt>
                <c:pt idx="4917">
                  <c:v>400</c:v>
                </c:pt>
                <c:pt idx="4918">
                  <c:v>400</c:v>
                </c:pt>
                <c:pt idx="4919">
                  <c:v>400</c:v>
                </c:pt>
                <c:pt idx="4920">
                  <c:v>400</c:v>
                </c:pt>
                <c:pt idx="4921">
                  <c:v>400</c:v>
                </c:pt>
                <c:pt idx="4922">
                  <c:v>400</c:v>
                </c:pt>
                <c:pt idx="4923">
                  <c:v>400</c:v>
                </c:pt>
                <c:pt idx="4924">
                  <c:v>400</c:v>
                </c:pt>
                <c:pt idx="4925">
                  <c:v>400</c:v>
                </c:pt>
                <c:pt idx="4926">
                  <c:v>400</c:v>
                </c:pt>
                <c:pt idx="4927">
                  <c:v>400</c:v>
                </c:pt>
                <c:pt idx="4928">
                  <c:v>400</c:v>
                </c:pt>
                <c:pt idx="4929">
                  <c:v>400</c:v>
                </c:pt>
                <c:pt idx="4930">
                  <c:v>400</c:v>
                </c:pt>
                <c:pt idx="4931">
                  <c:v>400</c:v>
                </c:pt>
                <c:pt idx="4932">
                  <c:v>400</c:v>
                </c:pt>
                <c:pt idx="4933">
                  <c:v>400</c:v>
                </c:pt>
                <c:pt idx="4934">
                  <c:v>400</c:v>
                </c:pt>
                <c:pt idx="4935">
                  <c:v>400</c:v>
                </c:pt>
                <c:pt idx="4936">
                  <c:v>400</c:v>
                </c:pt>
                <c:pt idx="4937">
                  <c:v>400</c:v>
                </c:pt>
                <c:pt idx="4938">
                  <c:v>400</c:v>
                </c:pt>
                <c:pt idx="4939">
                  <c:v>400</c:v>
                </c:pt>
                <c:pt idx="4940">
                  <c:v>400</c:v>
                </c:pt>
                <c:pt idx="4941">
                  <c:v>400</c:v>
                </c:pt>
                <c:pt idx="4942">
                  <c:v>400</c:v>
                </c:pt>
                <c:pt idx="4943">
                  <c:v>400</c:v>
                </c:pt>
                <c:pt idx="4944">
                  <c:v>400</c:v>
                </c:pt>
                <c:pt idx="4945">
                  <c:v>400</c:v>
                </c:pt>
                <c:pt idx="4946">
                  <c:v>400</c:v>
                </c:pt>
                <c:pt idx="4947">
                  <c:v>400</c:v>
                </c:pt>
                <c:pt idx="4948">
                  <c:v>400</c:v>
                </c:pt>
                <c:pt idx="4949">
                  <c:v>400</c:v>
                </c:pt>
                <c:pt idx="4950">
                  <c:v>400</c:v>
                </c:pt>
                <c:pt idx="4951">
                  <c:v>400</c:v>
                </c:pt>
                <c:pt idx="4952">
                  <c:v>400</c:v>
                </c:pt>
                <c:pt idx="4953">
                  <c:v>400</c:v>
                </c:pt>
                <c:pt idx="4954">
                  <c:v>400</c:v>
                </c:pt>
                <c:pt idx="4955">
                  <c:v>400</c:v>
                </c:pt>
                <c:pt idx="4956">
                  <c:v>400</c:v>
                </c:pt>
                <c:pt idx="4957">
                  <c:v>400</c:v>
                </c:pt>
                <c:pt idx="4958">
                  <c:v>400</c:v>
                </c:pt>
                <c:pt idx="4959">
                  <c:v>400</c:v>
                </c:pt>
                <c:pt idx="4960">
                  <c:v>400</c:v>
                </c:pt>
                <c:pt idx="4961">
                  <c:v>400</c:v>
                </c:pt>
                <c:pt idx="4962">
                  <c:v>400</c:v>
                </c:pt>
                <c:pt idx="4963">
                  <c:v>400</c:v>
                </c:pt>
                <c:pt idx="4964">
                  <c:v>400</c:v>
                </c:pt>
                <c:pt idx="4965">
                  <c:v>400</c:v>
                </c:pt>
                <c:pt idx="4966">
                  <c:v>400</c:v>
                </c:pt>
                <c:pt idx="4967">
                  <c:v>400</c:v>
                </c:pt>
                <c:pt idx="4968">
                  <c:v>400</c:v>
                </c:pt>
                <c:pt idx="4969">
                  <c:v>400</c:v>
                </c:pt>
                <c:pt idx="4970">
                  <c:v>400</c:v>
                </c:pt>
                <c:pt idx="4971">
                  <c:v>400</c:v>
                </c:pt>
                <c:pt idx="4972">
                  <c:v>400</c:v>
                </c:pt>
                <c:pt idx="4973">
                  <c:v>400</c:v>
                </c:pt>
                <c:pt idx="4974">
                  <c:v>400</c:v>
                </c:pt>
                <c:pt idx="4975">
                  <c:v>400</c:v>
                </c:pt>
                <c:pt idx="4976">
                  <c:v>400</c:v>
                </c:pt>
                <c:pt idx="4977">
                  <c:v>400</c:v>
                </c:pt>
                <c:pt idx="4978">
                  <c:v>400</c:v>
                </c:pt>
                <c:pt idx="4979">
                  <c:v>400</c:v>
                </c:pt>
                <c:pt idx="4980">
                  <c:v>400</c:v>
                </c:pt>
                <c:pt idx="4981">
                  <c:v>400</c:v>
                </c:pt>
                <c:pt idx="4982">
                  <c:v>400</c:v>
                </c:pt>
                <c:pt idx="4983">
                  <c:v>400</c:v>
                </c:pt>
                <c:pt idx="4984">
                  <c:v>400</c:v>
                </c:pt>
                <c:pt idx="4985">
                  <c:v>400</c:v>
                </c:pt>
                <c:pt idx="4986">
                  <c:v>400</c:v>
                </c:pt>
                <c:pt idx="4987">
                  <c:v>400</c:v>
                </c:pt>
                <c:pt idx="4988">
                  <c:v>400</c:v>
                </c:pt>
                <c:pt idx="4989">
                  <c:v>400</c:v>
                </c:pt>
                <c:pt idx="4990">
                  <c:v>400</c:v>
                </c:pt>
                <c:pt idx="4991">
                  <c:v>400</c:v>
                </c:pt>
                <c:pt idx="4992">
                  <c:v>400</c:v>
                </c:pt>
                <c:pt idx="4993">
                  <c:v>400</c:v>
                </c:pt>
                <c:pt idx="4994">
                  <c:v>400</c:v>
                </c:pt>
                <c:pt idx="4995">
                  <c:v>400</c:v>
                </c:pt>
                <c:pt idx="4996">
                  <c:v>400</c:v>
                </c:pt>
                <c:pt idx="4997">
                  <c:v>400</c:v>
                </c:pt>
                <c:pt idx="4998">
                  <c:v>400</c:v>
                </c:pt>
                <c:pt idx="4999">
                  <c:v>400</c:v>
                </c:pt>
                <c:pt idx="5000">
                  <c:v>400</c:v>
                </c:pt>
                <c:pt idx="5001">
                  <c:v>400</c:v>
                </c:pt>
                <c:pt idx="5002">
                  <c:v>400</c:v>
                </c:pt>
                <c:pt idx="5003">
                  <c:v>400</c:v>
                </c:pt>
                <c:pt idx="5004">
                  <c:v>400</c:v>
                </c:pt>
                <c:pt idx="5005">
                  <c:v>400</c:v>
                </c:pt>
                <c:pt idx="5006">
                  <c:v>400</c:v>
                </c:pt>
                <c:pt idx="5007">
                  <c:v>400</c:v>
                </c:pt>
                <c:pt idx="5008">
                  <c:v>400</c:v>
                </c:pt>
                <c:pt idx="5009">
                  <c:v>400</c:v>
                </c:pt>
                <c:pt idx="5010">
                  <c:v>400</c:v>
                </c:pt>
                <c:pt idx="5011">
                  <c:v>400</c:v>
                </c:pt>
                <c:pt idx="5012">
                  <c:v>400</c:v>
                </c:pt>
                <c:pt idx="5013">
                  <c:v>400</c:v>
                </c:pt>
                <c:pt idx="5014">
                  <c:v>400</c:v>
                </c:pt>
                <c:pt idx="5015">
                  <c:v>400</c:v>
                </c:pt>
                <c:pt idx="5016">
                  <c:v>400</c:v>
                </c:pt>
                <c:pt idx="5017">
                  <c:v>400</c:v>
                </c:pt>
                <c:pt idx="5018">
                  <c:v>400</c:v>
                </c:pt>
                <c:pt idx="5019">
                  <c:v>400</c:v>
                </c:pt>
                <c:pt idx="5020">
                  <c:v>400</c:v>
                </c:pt>
                <c:pt idx="5021">
                  <c:v>400</c:v>
                </c:pt>
                <c:pt idx="5022">
                  <c:v>400</c:v>
                </c:pt>
                <c:pt idx="5023">
                  <c:v>400</c:v>
                </c:pt>
                <c:pt idx="5024">
                  <c:v>400</c:v>
                </c:pt>
                <c:pt idx="5025">
                  <c:v>400</c:v>
                </c:pt>
                <c:pt idx="5026">
                  <c:v>400</c:v>
                </c:pt>
                <c:pt idx="5027">
                  <c:v>400</c:v>
                </c:pt>
                <c:pt idx="5028">
                  <c:v>400</c:v>
                </c:pt>
                <c:pt idx="5029">
                  <c:v>400</c:v>
                </c:pt>
                <c:pt idx="5030">
                  <c:v>400</c:v>
                </c:pt>
                <c:pt idx="5031">
                  <c:v>400</c:v>
                </c:pt>
                <c:pt idx="5032">
                  <c:v>400</c:v>
                </c:pt>
                <c:pt idx="5033">
                  <c:v>400</c:v>
                </c:pt>
                <c:pt idx="5034">
                  <c:v>400</c:v>
                </c:pt>
                <c:pt idx="5035">
                  <c:v>400</c:v>
                </c:pt>
                <c:pt idx="5036">
                  <c:v>400</c:v>
                </c:pt>
                <c:pt idx="5037">
                  <c:v>400</c:v>
                </c:pt>
                <c:pt idx="5038">
                  <c:v>400</c:v>
                </c:pt>
                <c:pt idx="5039">
                  <c:v>400</c:v>
                </c:pt>
                <c:pt idx="5040">
                  <c:v>400</c:v>
                </c:pt>
                <c:pt idx="5041">
                  <c:v>400</c:v>
                </c:pt>
                <c:pt idx="5042">
                  <c:v>400</c:v>
                </c:pt>
                <c:pt idx="5043">
                  <c:v>400</c:v>
                </c:pt>
                <c:pt idx="5044">
                  <c:v>400</c:v>
                </c:pt>
                <c:pt idx="5045">
                  <c:v>400</c:v>
                </c:pt>
                <c:pt idx="5046">
                  <c:v>400</c:v>
                </c:pt>
                <c:pt idx="5047">
                  <c:v>400</c:v>
                </c:pt>
                <c:pt idx="5048">
                  <c:v>400</c:v>
                </c:pt>
                <c:pt idx="5049">
                  <c:v>400</c:v>
                </c:pt>
                <c:pt idx="5050">
                  <c:v>400</c:v>
                </c:pt>
                <c:pt idx="5051">
                  <c:v>400</c:v>
                </c:pt>
                <c:pt idx="5052">
                  <c:v>400</c:v>
                </c:pt>
                <c:pt idx="5053">
                  <c:v>400</c:v>
                </c:pt>
                <c:pt idx="5054">
                  <c:v>400</c:v>
                </c:pt>
                <c:pt idx="5055">
                  <c:v>400</c:v>
                </c:pt>
                <c:pt idx="5056">
                  <c:v>400</c:v>
                </c:pt>
                <c:pt idx="5057">
                  <c:v>400</c:v>
                </c:pt>
                <c:pt idx="5058">
                  <c:v>400</c:v>
                </c:pt>
                <c:pt idx="5059">
                  <c:v>400</c:v>
                </c:pt>
                <c:pt idx="5060">
                  <c:v>400</c:v>
                </c:pt>
                <c:pt idx="5061">
                  <c:v>400</c:v>
                </c:pt>
                <c:pt idx="5062">
                  <c:v>400</c:v>
                </c:pt>
                <c:pt idx="5063">
                  <c:v>400</c:v>
                </c:pt>
                <c:pt idx="5064">
                  <c:v>400</c:v>
                </c:pt>
                <c:pt idx="5065">
                  <c:v>400</c:v>
                </c:pt>
                <c:pt idx="5066">
                  <c:v>400</c:v>
                </c:pt>
                <c:pt idx="5067">
                  <c:v>400</c:v>
                </c:pt>
                <c:pt idx="5068">
                  <c:v>400</c:v>
                </c:pt>
                <c:pt idx="5069">
                  <c:v>400</c:v>
                </c:pt>
                <c:pt idx="5070">
                  <c:v>400</c:v>
                </c:pt>
                <c:pt idx="5071">
                  <c:v>400</c:v>
                </c:pt>
                <c:pt idx="5072">
                  <c:v>400</c:v>
                </c:pt>
                <c:pt idx="5073">
                  <c:v>400</c:v>
                </c:pt>
                <c:pt idx="5074">
                  <c:v>400</c:v>
                </c:pt>
                <c:pt idx="5075">
                  <c:v>400</c:v>
                </c:pt>
                <c:pt idx="5076">
                  <c:v>400</c:v>
                </c:pt>
                <c:pt idx="5077">
                  <c:v>400</c:v>
                </c:pt>
                <c:pt idx="5078">
                  <c:v>400</c:v>
                </c:pt>
                <c:pt idx="5079">
                  <c:v>400</c:v>
                </c:pt>
                <c:pt idx="5080">
                  <c:v>400</c:v>
                </c:pt>
                <c:pt idx="5081">
                  <c:v>400</c:v>
                </c:pt>
                <c:pt idx="5082">
                  <c:v>400</c:v>
                </c:pt>
                <c:pt idx="5083">
                  <c:v>400</c:v>
                </c:pt>
                <c:pt idx="5084">
                  <c:v>400</c:v>
                </c:pt>
                <c:pt idx="5085">
                  <c:v>400</c:v>
                </c:pt>
                <c:pt idx="5086">
                  <c:v>400</c:v>
                </c:pt>
                <c:pt idx="5087">
                  <c:v>400</c:v>
                </c:pt>
                <c:pt idx="5088">
                  <c:v>400</c:v>
                </c:pt>
                <c:pt idx="5089">
                  <c:v>400</c:v>
                </c:pt>
                <c:pt idx="5090">
                  <c:v>400</c:v>
                </c:pt>
                <c:pt idx="5091">
                  <c:v>400</c:v>
                </c:pt>
                <c:pt idx="5092">
                  <c:v>400</c:v>
                </c:pt>
                <c:pt idx="5093">
                  <c:v>400</c:v>
                </c:pt>
                <c:pt idx="5094">
                  <c:v>400</c:v>
                </c:pt>
                <c:pt idx="5095">
                  <c:v>400</c:v>
                </c:pt>
                <c:pt idx="5096">
                  <c:v>400</c:v>
                </c:pt>
                <c:pt idx="5097">
                  <c:v>400</c:v>
                </c:pt>
                <c:pt idx="5098">
                  <c:v>400</c:v>
                </c:pt>
                <c:pt idx="5099">
                  <c:v>400</c:v>
                </c:pt>
                <c:pt idx="5100">
                  <c:v>400</c:v>
                </c:pt>
                <c:pt idx="5101">
                  <c:v>400</c:v>
                </c:pt>
                <c:pt idx="5102">
                  <c:v>400</c:v>
                </c:pt>
                <c:pt idx="5103">
                  <c:v>400</c:v>
                </c:pt>
                <c:pt idx="5104">
                  <c:v>400</c:v>
                </c:pt>
                <c:pt idx="5105">
                  <c:v>400</c:v>
                </c:pt>
                <c:pt idx="5106">
                  <c:v>400</c:v>
                </c:pt>
                <c:pt idx="5107">
                  <c:v>400</c:v>
                </c:pt>
                <c:pt idx="5108">
                  <c:v>400</c:v>
                </c:pt>
                <c:pt idx="5109">
                  <c:v>400</c:v>
                </c:pt>
                <c:pt idx="5110">
                  <c:v>400</c:v>
                </c:pt>
                <c:pt idx="5111">
                  <c:v>400</c:v>
                </c:pt>
                <c:pt idx="5112">
                  <c:v>400</c:v>
                </c:pt>
                <c:pt idx="5113">
                  <c:v>400</c:v>
                </c:pt>
                <c:pt idx="5114">
                  <c:v>400</c:v>
                </c:pt>
                <c:pt idx="5115">
                  <c:v>400</c:v>
                </c:pt>
                <c:pt idx="5116">
                  <c:v>400</c:v>
                </c:pt>
                <c:pt idx="5117">
                  <c:v>400</c:v>
                </c:pt>
                <c:pt idx="5118">
                  <c:v>400</c:v>
                </c:pt>
                <c:pt idx="5119">
                  <c:v>400</c:v>
                </c:pt>
                <c:pt idx="5120">
                  <c:v>400</c:v>
                </c:pt>
                <c:pt idx="5121">
                  <c:v>400</c:v>
                </c:pt>
                <c:pt idx="5122">
                  <c:v>400</c:v>
                </c:pt>
                <c:pt idx="5123">
                  <c:v>400</c:v>
                </c:pt>
                <c:pt idx="5124">
                  <c:v>400</c:v>
                </c:pt>
                <c:pt idx="5125">
                  <c:v>400</c:v>
                </c:pt>
                <c:pt idx="5126">
                  <c:v>400</c:v>
                </c:pt>
                <c:pt idx="5127">
                  <c:v>400</c:v>
                </c:pt>
                <c:pt idx="5128">
                  <c:v>400</c:v>
                </c:pt>
                <c:pt idx="5129">
                  <c:v>400</c:v>
                </c:pt>
                <c:pt idx="5130">
                  <c:v>400</c:v>
                </c:pt>
                <c:pt idx="5131">
                  <c:v>400</c:v>
                </c:pt>
                <c:pt idx="5132">
                  <c:v>400</c:v>
                </c:pt>
                <c:pt idx="5133">
                  <c:v>400</c:v>
                </c:pt>
                <c:pt idx="5134">
                  <c:v>400</c:v>
                </c:pt>
                <c:pt idx="5135">
                  <c:v>400</c:v>
                </c:pt>
                <c:pt idx="5136">
                  <c:v>400</c:v>
                </c:pt>
                <c:pt idx="5137">
                  <c:v>400</c:v>
                </c:pt>
                <c:pt idx="5138">
                  <c:v>400</c:v>
                </c:pt>
                <c:pt idx="5139">
                  <c:v>400</c:v>
                </c:pt>
                <c:pt idx="5140">
                  <c:v>400</c:v>
                </c:pt>
                <c:pt idx="5141">
                  <c:v>400</c:v>
                </c:pt>
                <c:pt idx="5142">
                  <c:v>400</c:v>
                </c:pt>
                <c:pt idx="5143">
                  <c:v>400</c:v>
                </c:pt>
                <c:pt idx="5144">
                  <c:v>400</c:v>
                </c:pt>
                <c:pt idx="5145">
                  <c:v>400</c:v>
                </c:pt>
                <c:pt idx="5146">
                  <c:v>400</c:v>
                </c:pt>
                <c:pt idx="5147">
                  <c:v>400</c:v>
                </c:pt>
                <c:pt idx="5148">
                  <c:v>400</c:v>
                </c:pt>
                <c:pt idx="5149">
                  <c:v>400</c:v>
                </c:pt>
                <c:pt idx="5150">
                  <c:v>400</c:v>
                </c:pt>
                <c:pt idx="5151">
                  <c:v>400</c:v>
                </c:pt>
                <c:pt idx="5152">
                  <c:v>400</c:v>
                </c:pt>
                <c:pt idx="5153">
                  <c:v>400</c:v>
                </c:pt>
                <c:pt idx="5154">
                  <c:v>400</c:v>
                </c:pt>
                <c:pt idx="5155">
                  <c:v>400</c:v>
                </c:pt>
                <c:pt idx="5156">
                  <c:v>400</c:v>
                </c:pt>
                <c:pt idx="5157">
                  <c:v>400</c:v>
                </c:pt>
                <c:pt idx="5158">
                  <c:v>400</c:v>
                </c:pt>
                <c:pt idx="5159">
                  <c:v>400</c:v>
                </c:pt>
                <c:pt idx="5160">
                  <c:v>400</c:v>
                </c:pt>
                <c:pt idx="5161">
                  <c:v>400</c:v>
                </c:pt>
                <c:pt idx="5162">
                  <c:v>400</c:v>
                </c:pt>
                <c:pt idx="5163">
                  <c:v>400</c:v>
                </c:pt>
                <c:pt idx="5164">
                  <c:v>400</c:v>
                </c:pt>
                <c:pt idx="5165">
                  <c:v>400</c:v>
                </c:pt>
                <c:pt idx="5166">
                  <c:v>400</c:v>
                </c:pt>
                <c:pt idx="5167">
                  <c:v>400</c:v>
                </c:pt>
                <c:pt idx="5168">
                  <c:v>400</c:v>
                </c:pt>
                <c:pt idx="5169">
                  <c:v>400</c:v>
                </c:pt>
                <c:pt idx="5170">
                  <c:v>400</c:v>
                </c:pt>
                <c:pt idx="5171">
                  <c:v>400</c:v>
                </c:pt>
                <c:pt idx="5172">
                  <c:v>400</c:v>
                </c:pt>
                <c:pt idx="5173">
                  <c:v>400</c:v>
                </c:pt>
                <c:pt idx="5174">
                  <c:v>400</c:v>
                </c:pt>
                <c:pt idx="5175">
                  <c:v>400</c:v>
                </c:pt>
                <c:pt idx="5176">
                  <c:v>400</c:v>
                </c:pt>
                <c:pt idx="5177">
                  <c:v>400</c:v>
                </c:pt>
                <c:pt idx="5178">
                  <c:v>400</c:v>
                </c:pt>
                <c:pt idx="5179">
                  <c:v>400</c:v>
                </c:pt>
                <c:pt idx="5180">
                  <c:v>400</c:v>
                </c:pt>
                <c:pt idx="5181">
                  <c:v>400</c:v>
                </c:pt>
                <c:pt idx="5182">
                  <c:v>400</c:v>
                </c:pt>
                <c:pt idx="5183">
                  <c:v>400</c:v>
                </c:pt>
                <c:pt idx="5184">
                  <c:v>400</c:v>
                </c:pt>
                <c:pt idx="5185">
                  <c:v>400</c:v>
                </c:pt>
                <c:pt idx="5186">
                  <c:v>400</c:v>
                </c:pt>
                <c:pt idx="5187">
                  <c:v>400</c:v>
                </c:pt>
                <c:pt idx="5188">
                  <c:v>400</c:v>
                </c:pt>
                <c:pt idx="5189">
                  <c:v>400</c:v>
                </c:pt>
                <c:pt idx="5190">
                  <c:v>400</c:v>
                </c:pt>
                <c:pt idx="5191">
                  <c:v>400</c:v>
                </c:pt>
                <c:pt idx="5192">
                  <c:v>400</c:v>
                </c:pt>
                <c:pt idx="5193">
                  <c:v>400</c:v>
                </c:pt>
                <c:pt idx="5194">
                  <c:v>400</c:v>
                </c:pt>
                <c:pt idx="5195">
                  <c:v>400</c:v>
                </c:pt>
                <c:pt idx="5196">
                  <c:v>400</c:v>
                </c:pt>
                <c:pt idx="5197">
                  <c:v>400</c:v>
                </c:pt>
                <c:pt idx="5198">
                  <c:v>400</c:v>
                </c:pt>
                <c:pt idx="5199">
                  <c:v>400</c:v>
                </c:pt>
                <c:pt idx="5200">
                  <c:v>400</c:v>
                </c:pt>
                <c:pt idx="5201">
                  <c:v>400</c:v>
                </c:pt>
                <c:pt idx="5202">
                  <c:v>400</c:v>
                </c:pt>
                <c:pt idx="5203">
                  <c:v>400</c:v>
                </c:pt>
                <c:pt idx="5204">
                  <c:v>400</c:v>
                </c:pt>
                <c:pt idx="5205">
                  <c:v>400</c:v>
                </c:pt>
                <c:pt idx="5206">
                  <c:v>400</c:v>
                </c:pt>
                <c:pt idx="5207">
                  <c:v>400</c:v>
                </c:pt>
                <c:pt idx="5208">
                  <c:v>400</c:v>
                </c:pt>
                <c:pt idx="5209">
                  <c:v>400</c:v>
                </c:pt>
                <c:pt idx="5210">
                  <c:v>400</c:v>
                </c:pt>
                <c:pt idx="5211">
                  <c:v>400</c:v>
                </c:pt>
                <c:pt idx="5212">
                  <c:v>400</c:v>
                </c:pt>
                <c:pt idx="5213">
                  <c:v>400</c:v>
                </c:pt>
                <c:pt idx="5214">
                  <c:v>400</c:v>
                </c:pt>
                <c:pt idx="5215">
                  <c:v>400</c:v>
                </c:pt>
                <c:pt idx="5216">
                  <c:v>400</c:v>
                </c:pt>
                <c:pt idx="5217">
                  <c:v>400</c:v>
                </c:pt>
                <c:pt idx="5218">
                  <c:v>400</c:v>
                </c:pt>
                <c:pt idx="5219">
                  <c:v>400</c:v>
                </c:pt>
                <c:pt idx="5220">
                  <c:v>400</c:v>
                </c:pt>
                <c:pt idx="5221">
                  <c:v>400</c:v>
                </c:pt>
                <c:pt idx="5222">
                  <c:v>400</c:v>
                </c:pt>
                <c:pt idx="5223">
                  <c:v>400</c:v>
                </c:pt>
                <c:pt idx="5224">
                  <c:v>400</c:v>
                </c:pt>
                <c:pt idx="5225">
                  <c:v>400</c:v>
                </c:pt>
                <c:pt idx="5226">
                  <c:v>400</c:v>
                </c:pt>
                <c:pt idx="5227">
                  <c:v>400</c:v>
                </c:pt>
                <c:pt idx="5228">
                  <c:v>400</c:v>
                </c:pt>
                <c:pt idx="5229">
                  <c:v>400</c:v>
                </c:pt>
                <c:pt idx="5230">
                  <c:v>400</c:v>
                </c:pt>
                <c:pt idx="5231">
                  <c:v>400</c:v>
                </c:pt>
                <c:pt idx="5232">
                  <c:v>400</c:v>
                </c:pt>
                <c:pt idx="5233">
                  <c:v>400</c:v>
                </c:pt>
                <c:pt idx="5234">
                  <c:v>400</c:v>
                </c:pt>
                <c:pt idx="5235">
                  <c:v>400</c:v>
                </c:pt>
                <c:pt idx="5236">
                  <c:v>400</c:v>
                </c:pt>
                <c:pt idx="5237">
                  <c:v>400</c:v>
                </c:pt>
                <c:pt idx="5238">
                  <c:v>400</c:v>
                </c:pt>
                <c:pt idx="5239">
                  <c:v>400</c:v>
                </c:pt>
                <c:pt idx="5240">
                  <c:v>400</c:v>
                </c:pt>
                <c:pt idx="5241">
                  <c:v>400</c:v>
                </c:pt>
                <c:pt idx="5242">
                  <c:v>400</c:v>
                </c:pt>
                <c:pt idx="5243">
                  <c:v>400</c:v>
                </c:pt>
                <c:pt idx="5244">
                  <c:v>400</c:v>
                </c:pt>
                <c:pt idx="5245">
                  <c:v>400</c:v>
                </c:pt>
                <c:pt idx="5246">
                  <c:v>400</c:v>
                </c:pt>
                <c:pt idx="5247">
                  <c:v>400</c:v>
                </c:pt>
                <c:pt idx="5248">
                  <c:v>400</c:v>
                </c:pt>
                <c:pt idx="5249">
                  <c:v>400</c:v>
                </c:pt>
                <c:pt idx="5250">
                  <c:v>400</c:v>
                </c:pt>
                <c:pt idx="5251">
                  <c:v>400</c:v>
                </c:pt>
                <c:pt idx="5252">
                  <c:v>400</c:v>
                </c:pt>
                <c:pt idx="5253">
                  <c:v>400</c:v>
                </c:pt>
                <c:pt idx="5254">
                  <c:v>400</c:v>
                </c:pt>
                <c:pt idx="5255">
                  <c:v>400</c:v>
                </c:pt>
                <c:pt idx="5256">
                  <c:v>400</c:v>
                </c:pt>
                <c:pt idx="5257">
                  <c:v>400</c:v>
                </c:pt>
                <c:pt idx="5258">
                  <c:v>400</c:v>
                </c:pt>
                <c:pt idx="5259">
                  <c:v>400</c:v>
                </c:pt>
                <c:pt idx="5260">
                  <c:v>400</c:v>
                </c:pt>
                <c:pt idx="5261">
                  <c:v>400</c:v>
                </c:pt>
                <c:pt idx="5262">
                  <c:v>400</c:v>
                </c:pt>
                <c:pt idx="5263">
                  <c:v>400</c:v>
                </c:pt>
                <c:pt idx="5264">
                  <c:v>400</c:v>
                </c:pt>
                <c:pt idx="5265">
                  <c:v>400</c:v>
                </c:pt>
                <c:pt idx="5266">
                  <c:v>400</c:v>
                </c:pt>
                <c:pt idx="5267">
                  <c:v>400</c:v>
                </c:pt>
                <c:pt idx="5268">
                  <c:v>400</c:v>
                </c:pt>
                <c:pt idx="5269">
                  <c:v>400</c:v>
                </c:pt>
                <c:pt idx="5270">
                  <c:v>400</c:v>
                </c:pt>
                <c:pt idx="5271">
                  <c:v>400</c:v>
                </c:pt>
                <c:pt idx="5272">
                  <c:v>400</c:v>
                </c:pt>
                <c:pt idx="5273">
                  <c:v>400</c:v>
                </c:pt>
                <c:pt idx="5274">
                  <c:v>400</c:v>
                </c:pt>
                <c:pt idx="5275">
                  <c:v>400</c:v>
                </c:pt>
                <c:pt idx="5276">
                  <c:v>400</c:v>
                </c:pt>
                <c:pt idx="5277">
                  <c:v>400</c:v>
                </c:pt>
                <c:pt idx="5278">
                  <c:v>400</c:v>
                </c:pt>
                <c:pt idx="5279">
                  <c:v>400</c:v>
                </c:pt>
                <c:pt idx="5280">
                  <c:v>400</c:v>
                </c:pt>
                <c:pt idx="5281">
                  <c:v>400</c:v>
                </c:pt>
                <c:pt idx="5282">
                  <c:v>400</c:v>
                </c:pt>
                <c:pt idx="5283">
                  <c:v>400</c:v>
                </c:pt>
                <c:pt idx="5284">
                  <c:v>400</c:v>
                </c:pt>
                <c:pt idx="5285">
                  <c:v>400</c:v>
                </c:pt>
                <c:pt idx="5286">
                  <c:v>400</c:v>
                </c:pt>
                <c:pt idx="5287">
                  <c:v>400</c:v>
                </c:pt>
                <c:pt idx="5288">
                  <c:v>400</c:v>
                </c:pt>
                <c:pt idx="5289">
                  <c:v>400</c:v>
                </c:pt>
                <c:pt idx="5290">
                  <c:v>400</c:v>
                </c:pt>
                <c:pt idx="5291">
                  <c:v>400</c:v>
                </c:pt>
                <c:pt idx="5292">
                  <c:v>400</c:v>
                </c:pt>
                <c:pt idx="5293">
                  <c:v>400</c:v>
                </c:pt>
                <c:pt idx="5294">
                  <c:v>400</c:v>
                </c:pt>
                <c:pt idx="5295">
                  <c:v>400</c:v>
                </c:pt>
                <c:pt idx="5296">
                  <c:v>400</c:v>
                </c:pt>
                <c:pt idx="5297">
                  <c:v>400</c:v>
                </c:pt>
                <c:pt idx="5298">
                  <c:v>400</c:v>
                </c:pt>
                <c:pt idx="5299">
                  <c:v>400</c:v>
                </c:pt>
                <c:pt idx="5300">
                  <c:v>400</c:v>
                </c:pt>
                <c:pt idx="5301">
                  <c:v>400</c:v>
                </c:pt>
                <c:pt idx="5302">
                  <c:v>400</c:v>
                </c:pt>
                <c:pt idx="5303">
                  <c:v>400</c:v>
                </c:pt>
                <c:pt idx="5304">
                  <c:v>400</c:v>
                </c:pt>
                <c:pt idx="5305">
                  <c:v>400</c:v>
                </c:pt>
                <c:pt idx="5306">
                  <c:v>400</c:v>
                </c:pt>
                <c:pt idx="5307">
                  <c:v>400</c:v>
                </c:pt>
                <c:pt idx="5308">
                  <c:v>400</c:v>
                </c:pt>
                <c:pt idx="5309">
                  <c:v>400</c:v>
                </c:pt>
                <c:pt idx="5310">
                  <c:v>400</c:v>
                </c:pt>
                <c:pt idx="5311">
                  <c:v>400</c:v>
                </c:pt>
                <c:pt idx="5312">
                  <c:v>400</c:v>
                </c:pt>
                <c:pt idx="5313">
                  <c:v>400</c:v>
                </c:pt>
                <c:pt idx="5314">
                  <c:v>400</c:v>
                </c:pt>
                <c:pt idx="5315">
                  <c:v>400</c:v>
                </c:pt>
                <c:pt idx="5316">
                  <c:v>400</c:v>
                </c:pt>
                <c:pt idx="5317">
                  <c:v>400</c:v>
                </c:pt>
                <c:pt idx="5318">
                  <c:v>400</c:v>
                </c:pt>
                <c:pt idx="5319">
                  <c:v>400</c:v>
                </c:pt>
                <c:pt idx="5320">
                  <c:v>400</c:v>
                </c:pt>
                <c:pt idx="5321">
                  <c:v>400</c:v>
                </c:pt>
                <c:pt idx="5322">
                  <c:v>400</c:v>
                </c:pt>
                <c:pt idx="5323">
                  <c:v>400</c:v>
                </c:pt>
                <c:pt idx="5324">
                  <c:v>400</c:v>
                </c:pt>
                <c:pt idx="5325">
                  <c:v>400</c:v>
                </c:pt>
                <c:pt idx="5326">
                  <c:v>400</c:v>
                </c:pt>
                <c:pt idx="5327">
                  <c:v>400</c:v>
                </c:pt>
                <c:pt idx="5328">
                  <c:v>400</c:v>
                </c:pt>
                <c:pt idx="5329">
                  <c:v>400</c:v>
                </c:pt>
                <c:pt idx="5330">
                  <c:v>400</c:v>
                </c:pt>
                <c:pt idx="5331">
                  <c:v>400</c:v>
                </c:pt>
                <c:pt idx="5332">
                  <c:v>400</c:v>
                </c:pt>
                <c:pt idx="5333">
                  <c:v>400</c:v>
                </c:pt>
                <c:pt idx="5334">
                  <c:v>400</c:v>
                </c:pt>
                <c:pt idx="5335">
                  <c:v>400</c:v>
                </c:pt>
                <c:pt idx="5336">
                  <c:v>400</c:v>
                </c:pt>
                <c:pt idx="5337">
                  <c:v>400</c:v>
                </c:pt>
                <c:pt idx="5338">
                  <c:v>400</c:v>
                </c:pt>
                <c:pt idx="5339">
                  <c:v>400</c:v>
                </c:pt>
                <c:pt idx="5340">
                  <c:v>400</c:v>
                </c:pt>
                <c:pt idx="5341">
                  <c:v>400</c:v>
                </c:pt>
                <c:pt idx="5342">
                  <c:v>400</c:v>
                </c:pt>
                <c:pt idx="5343">
                  <c:v>400</c:v>
                </c:pt>
                <c:pt idx="5344">
                  <c:v>400</c:v>
                </c:pt>
                <c:pt idx="5345">
                  <c:v>400</c:v>
                </c:pt>
                <c:pt idx="5346">
                  <c:v>400</c:v>
                </c:pt>
                <c:pt idx="5347">
                  <c:v>400</c:v>
                </c:pt>
                <c:pt idx="5348">
                  <c:v>400</c:v>
                </c:pt>
                <c:pt idx="5349">
                  <c:v>400</c:v>
                </c:pt>
                <c:pt idx="5350">
                  <c:v>400</c:v>
                </c:pt>
                <c:pt idx="5351">
                  <c:v>400</c:v>
                </c:pt>
                <c:pt idx="5352">
                  <c:v>400</c:v>
                </c:pt>
                <c:pt idx="5353">
                  <c:v>400</c:v>
                </c:pt>
                <c:pt idx="5354">
                  <c:v>400</c:v>
                </c:pt>
                <c:pt idx="5355">
                  <c:v>400</c:v>
                </c:pt>
                <c:pt idx="5356">
                  <c:v>400</c:v>
                </c:pt>
                <c:pt idx="5357">
                  <c:v>400</c:v>
                </c:pt>
                <c:pt idx="5358">
                  <c:v>400</c:v>
                </c:pt>
                <c:pt idx="5359">
                  <c:v>400</c:v>
                </c:pt>
                <c:pt idx="5360">
                  <c:v>400</c:v>
                </c:pt>
                <c:pt idx="5361">
                  <c:v>400</c:v>
                </c:pt>
                <c:pt idx="5362">
                  <c:v>400</c:v>
                </c:pt>
                <c:pt idx="5363">
                  <c:v>400</c:v>
                </c:pt>
                <c:pt idx="5364">
                  <c:v>400</c:v>
                </c:pt>
                <c:pt idx="5365">
                  <c:v>400</c:v>
                </c:pt>
                <c:pt idx="5366">
                  <c:v>400</c:v>
                </c:pt>
                <c:pt idx="5367">
                  <c:v>400</c:v>
                </c:pt>
                <c:pt idx="5368">
                  <c:v>400</c:v>
                </c:pt>
                <c:pt idx="5369">
                  <c:v>400</c:v>
                </c:pt>
                <c:pt idx="5370">
                  <c:v>400</c:v>
                </c:pt>
                <c:pt idx="5371">
                  <c:v>400</c:v>
                </c:pt>
                <c:pt idx="5372">
                  <c:v>400</c:v>
                </c:pt>
                <c:pt idx="5373">
                  <c:v>400</c:v>
                </c:pt>
                <c:pt idx="5374">
                  <c:v>400</c:v>
                </c:pt>
                <c:pt idx="5375">
                  <c:v>400</c:v>
                </c:pt>
                <c:pt idx="5376">
                  <c:v>400</c:v>
                </c:pt>
                <c:pt idx="5377">
                  <c:v>400</c:v>
                </c:pt>
                <c:pt idx="5378">
                  <c:v>400</c:v>
                </c:pt>
                <c:pt idx="5379">
                  <c:v>400</c:v>
                </c:pt>
                <c:pt idx="5380">
                  <c:v>400</c:v>
                </c:pt>
                <c:pt idx="5381">
                  <c:v>400</c:v>
                </c:pt>
                <c:pt idx="5382">
                  <c:v>400</c:v>
                </c:pt>
                <c:pt idx="5383">
                  <c:v>400</c:v>
                </c:pt>
                <c:pt idx="5384">
                  <c:v>400</c:v>
                </c:pt>
                <c:pt idx="5385">
                  <c:v>400</c:v>
                </c:pt>
                <c:pt idx="5386">
                  <c:v>400</c:v>
                </c:pt>
                <c:pt idx="5387">
                  <c:v>400</c:v>
                </c:pt>
                <c:pt idx="5388">
                  <c:v>400</c:v>
                </c:pt>
                <c:pt idx="5389">
                  <c:v>400</c:v>
                </c:pt>
                <c:pt idx="5390">
                  <c:v>400</c:v>
                </c:pt>
                <c:pt idx="5391">
                  <c:v>400</c:v>
                </c:pt>
                <c:pt idx="5392">
                  <c:v>400</c:v>
                </c:pt>
                <c:pt idx="5393">
                  <c:v>400</c:v>
                </c:pt>
                <c:pt idx="5394">
                  <c:v>400</c:v>
                </c:pt>
                <c:pt idx="5395">
                  <c:v>400</c:v>
                </c:pt>
                <c:pt idx="5396">
                  <c:v>400</c:v>
                </c:pt>
                <c:pt idx="5397">
                  <c:v>400</c:v>
                </c:pt>
                <c:pt idx="5398">
                  <c:v>400</c:v>
                </c:pt>
                <c:pt idx="5399">
                  <c:v>400</c:v>
                </c:pt>
                <c:pt idx="5400">
                  <c:v>400</c:v>
                </c:pt>
                <c:pt idx="5401">
                  <c:v>400</c:v>
                </c:pt>
                <c:pt idx="5402">
                  <c:v>400</c:v>
                </c:pt>
                <c:pt idx="5403">
                  <c:v>400</c:v>
                </c:pt>
                <c:pt idx="5404">
                  <c:v>400</c:v>
                </c:pt>
                <c:pt idx="5405">
                  <c:v>400</c:v>
                </c:pt>
                <c:pt idx="5406">
                  <c:v>400</c:v>
                </c:pt>
                <c:pt idx="5407">
                  <c:v>400</c:v>
                </c:pt>
                <c:pt idx="5408">
                  <c:v>400</c:v>
                </c:pt>
                <c:pt idx="5409">
                  <c:v>400</c:v>
                </c:pt>
                <c:pt idx="5410">
                  <c:v>400</c:v>
                </c:pt>
                <c:pt idx="5411">
                  <c:v>400</c:v>
                </c:pt>
                <c:pt idx="5412">
                  <c:v>400</c:v>
                </c:pt>
                <c:pt idx="5413">
                  <c:v>400</c:v>
                </c:pt>
                <c:pt idx="5414">
                  <c:v>400</c:v>
                </c:pt>
                <c:pt idx="5415">
                  <c:v>400</c:v>
                </c:pt>
                <c:pt idx="5416">
                  <c:v>400</c:v>
                </c:pt>
                <c:pt idx="5417">
                  <c:v>400</c:v>
                </c:pt>
                <c:pt idx="5418">
                  <c:v>400</c:v>
                </c:pt>
                <c:pt idx="5419">
                  <c:v>400</c:v>
                </c:pt>
                <c:pt idx="5420">
                  <c:v>400</c:v>
                </c:pt>
                <c:pt idx="5421">
                  <c:v>400</c:v>
                </c:pt>
                <c:pt idx="5422">
                  <c:v>400</c:v>
                </c:pt>
                <c:pt idx="5423">
                  <c:v>400</c:v>
                </c:pt>
                <c:pt idx="5424">
                  <c:v>400</c:v>
                </c:pt>
                <c:pt idx="5425">
                  <c:v>400</c:v>
                </c:pt>
                <c:pt idx="5426">
                  <c:v>400</c:v>
                </c:pt>
                <c:pt idx="5427">
                  <c:v>400</c:v>
                </c:pt>
                <c:pt idx="5428">
                  <c:v>400</c:v>
                </c:pt>
                <c:pt idx="5429">
                  <c:v>400</c:v>
                </c:pt>
                <c:pt idx="5430">
                  <c:v>400</c:v>
                </c:pt>
                <c:pt idx="5431">
                  <c:v>400</c:v>
                </c:pt>
                <c:pt idx="5432">
                  <c:v>400</c:v>
                </c:pt>
                <c:pt idx="5433">
                  <c:v>400</c:v>
                </c:pt>
                <c:pt idx="5434">
                  <c:v>400</c:v>
                </c:pt>
                <c:pt idx="5435">
                  <c:v>400</c:v>
                </c:pt>
                <c:pt idx="5436">
                  <c:v>400</c:v>
                </c:pt>
                <c:pt idx="5437">
                  <c:v>400</c:v>
                </c:pt>
                <c:pt idx="5438">
                  <c:v>400</c:v>
                </c:pt>
                <c:pt idx="5439">
                  <c:v>400</c:v>
                </c:pt>
                <c:pt idx="5440">
                  <c:v>400</c:v>
                </c:pt>
                <c:pt idx="5441">
                  <c:v>400</c:v>
                </c:pt>
                <c:pt idx="5442">
                  <c:v>400</c:v>
                </c:pt>
                <c:pt idx="5443">
                  <c:v>400</c:v>
                </c:pt>
                <c:pt idx="5444">
                  <c:v>400</c:v>
                </c:pt>
                <c:pt idx="5445">
                  <c:v>400</c:v>
                </c:pt>
                <c:pt idx="5446">
                  <c:v>400</c:v>
                </c:pt>
                <c:pt idx="5447">
                  <c:v>400</c:v>
                </c:pt>
                <c:pt idx="5448">
                  <c:v>400</c:v>
                </c:pt>
                <c:pt idx="5449">
                  <c:v>400</c:v>
                </c:pt>
                <c:pt idx="5450">
                  <c:v>400</c:v>
                </c:pt>
                <c:pt idx="5451">
                  <c:v>400</c:v>
                </c:pt>
                <c:pt idx="5452">
                  <c:v>400</c:v>
                </c:pt>
                <c:pt idx="5453">
                  <c:v>400</c:v>
                </c:pt>
                <c:pt idx="5454">
                  <c:v>400</c:v>
                </c:pt>
                <c:pt idx="5455">
                  <c:v>400</c:v>
                </c:pt>
                <c:pt idx="5456">
                  <c:v>400</c:v>
                </c:pt>
                <c:pt idx="5457">
                  <c:v>400</c:v>
                </c:pt>
                <c:pt idx="5458">
                  <c:v>400</c:v>
                </c:pt>
                <c:pt idx="5459">
                  <c:v>400</c:v>
                </c:pt>
                <c:pt idx="5460">
                  <c:v>400</c:v>
                </c:pt>
                <c:pt idx="5461">
                  <c:v>400</c:v>
                </c:pt>
                <c:pt idx="5462">
                  <c:v>400</c:v>
                </c:pt>
                <c:pt idx="5463">
                  <c:v>400</c:v>
                </c:pt>
                <c:pt idx="5464">
                  <c:v>400</c:v>
                </c:pt>
                <c:pt idx="5465">
                  <c:v>400</c:v>
                </c:pt>
                <c:pt idx="5466">
                  <c:v>400</c:v>
                </c:pt>
                <c:pt idx="5467">
                  <c:v>400</c:v>
                </c:pt>
                <c:pt idx="5468">
                  <c:v>400</c:v>
                </c:pt>
                <c:pt idx="5469">
                  <c:v>400</c:v>
                </c:pt>
                <c:pt idx="5470">
                  <c:v>400</c:v>
                </c:pt>
                <c:pt idx="5471">
                  <c:v>400</c:v>
                </c:pt>
                <c:pt idx="5472">
                  <c:v>400</c:v>
                </c:pt>
                <c:pt idx="5473">
                  <c:v>400</c:v>
                </c:pt>
                <c:pt idx="5474">
                  <c:v>400</c:v>
                </c:pt>
                <c:pt idx="5475">
                  <c:v>400</c:v>
                </c:pt>
                <c:pt idx="5476">
                  <c:v>400</c:v>
                </c:pt>
                <c:pt idx="5477">
                  <c:v>400</c:v>
                </c:pt>
                <c:pt idx="5478">
                  <c:v>400</c:v>
                </c:pt>
                <c:pt idx="5479">
                  <c:v>400</c:v>
                </c:pt>
                <c:pt idx="5480">
                  <c:v>400</c:v>
                </c:pt>
                <c:pt idx="5481">
                  <c:v>400</c:v>
                </c:pt>
                <c:pt idx="5482">
                  <c:v>400</c:v>
                </c:pt>
                <c:pt idx="5483">
                  <c:v>400</c:v>
                </c:pt>
                <c:pt idx="5484">
                  <c:v>400</c:v>
                </c:pt>
                <c:pt idx="5485">
                  <c:v>400</c:v>
                </c:pt>
                <c:pt idx="5486">
                  <c:v>400</c:v>
                </c:pt>
                <c:pt idx="5487">
                  <c:v>400</c:v>
                </c:pt>
                <c:pt idx="5488">
                  <c:v>400</c:v>
                </c:pt>
                <c:pt idx="5489">
                  <c:v>400</c:v>
                </c:pt>
                <c:pt idx="5490">
                  <c:v>400</c:v>
                </c:pt>
                <c:pt idx="5491">
                  <c:v>400</c:v>
                </c:pt>
                <c:pt idx="5492">
                  <c:v>400</c:v>
                </c:pt>
                <c:pt idx="5493">
                  <c:v>400</c:v>
                </c:pt>
                <c:pt idx="5494">
                  <c:v>400</c:v>
                </c:pt>
                <c:pt idx="5495">
                  <c:v>400</c:v>
                </c:pt>
                <c:pt idx="5496">
                  <c:v>400</c:v>
                </c:pt>
                <c:pt idx="5497">
                  <c:v>400</c:v>
                </c:pt>
                <c:pt idx="5498">
                  <c:v>400</c:v>
                </c:pt>
                <c:pt idx="5499">
                  <c:v>400</c:v>
                </c:pt>
                <c:pt idx="5500">
                  <c:v>400</c:v>
                </c:pt>
                <c:pt idx="5501">
                  <c:v>400</c:v>
                </c:pt>
                <c:pt idx="5502">
                  <c:v>400</c:v>
                </c:pt>
                <c:pt idx="5503">
                  <c:v>400</c:v>
                </c:pt>
                <c:pt idx="5504">
                  <c:v>400</c:v>
                </c:pt>
                <c:pt idx="5505">
                  <c:v>400</c:v>
                </c:pt>
                <c:pt idx="5506">
                  <c:v>400</c:v>
                </c:pt>
                <c:pt idx="5507">
                  <c:v>400</c:v>
                </c:pt>
                <c:pt idx="5508">
                  <c:v>400</c:v>
                </c:pt>
                <c:pt idx="5509">
                  <c:v>400</c:v>
                </c:pt>
                <c:pt idx="5510">
                  <c:v>400</c:v>
                </c:pt>
                <c:pt idx="5511">
                  <c:v>400</c:v>
                </c:pt>
                <c:pt idx="5512">
                  <c:v>400</c:v>
                </c:pt>
                <c:pt idx="5513">
                  <c:v>400</c:v>
                </c:pt>
                <c:pt idx="5514">
                  <c:v>400</c:v>
                </c:pt>
                <c:pt idx="5515">
                  <c:v>400</c:v>
                </c:pt>
                <c:pt idx="5516">
                  <c:v>400</c:v>
                </c:pt>
                <c:pt idx="5517">
                  <c:v>400</c:v>
                </c:pt>
                <c:pt idx="5518">
                  <c:v>400</c:v>
                </c:pt>
                <c:pt idx="5519">
                  <c:v>400</c:v>
                </c:pt>
                <c:pt idx="5520">
                  <c:v>400</c:v>
                </c:pt>
                <c:pt idx="5521">
                  <c:v>400</c:v>
                </c:pt>
                <c:pt idx="5522">
                  <c:v>400</c:v>
                </c:pt>
                <c:pt idx="5523">
                  <c:v>400</c:v>
                </c:pt>
                <c:pt idx="5524">
                  <c:v>400</c:v>
                </c:pt>
                <c:pt idx="5525">
                  <c:v>400</c:v>
                </c:pt>
                <c:pt idx="5526">
                  <c:v>400</c:v>
                </c:pt>
                <c:pt idx="5527">
                  <c:v>400</c:v>
                </c:pt>
                <c:pt idx="5528">
                  <c:v>400</c:v>
                </c:pt>
                <c:pt idx="5529">
                  <c:v>400</c:v>
                </c:pt>
                <c:pt idx="5530">
                  <c:v>400</c:v>
                </c:pt>
                <c:pt idx="5531">
                  <c:v>400</c:v>
                </c:pt>
                <c:pt idx="5532">
                  <c:v>400</c:v>
                </c:pt>
                <c:pt idx="5533">
                  <c:v>400</c:v>
                </c:pt>
                <c:pt idx="5534">
                  <c:v>400</c:v>
                </c:pt>
                <c:pt idx="5535">
                  <c:v>400</c:v>
                </c:pt>
                <c:pt idx="5536">
                  <c:v>400</c:v>
                </c:pt>
                <c:pt idx="5537">
                  <c:v>400</c:v>
                </c:pt>
                <c:pt idx="5538">
                  <c:v>400</c:v>
                </c:pt>
                <c:pt idx="5539">
                  <c:v>400</c:v>
                </c:pt>
                <c:pt idx="5540">
                  <c:v>400</c:v>
                </c:pt>
                <c:pt idx="5541">
                  <c:v>400</c:v>
                </c:pt>
                <c:pt idx="5542">
                  <c:v>400</c:v>
                </c:pt>
                <c:pt idx="5543">
                  <c:v>400</c:v>
                </c:pt>
                <c:pt idx="5544">
                  <c:v>400</c:v>
                </c:pt>
                <c:pt idx="5545">
                  <c:v>400</c:v>
                </c:pt>
                <c:pt idx="5546">
                  <c:v>400</c:v>
                </c:pt>
                <c:pt idx="5547">
                  <c:v>400</c:v>
                </c:pt>
                <c:pt idx="5548">
                  <c:v>400</c:v>
                </c:pt>
                <c:pt idx="5549">
                  <c:v>400</c:v>
                </c:pt>
                <c:pt idx="5550">
                  <c:v>400</c:v>
                </c:pt>
                <c:pt idx="5551">
                  <c:v>400</c:v>
                </c:pt>
                <c:pt idx="5552">
                  <c:v>400</c:v>
                </c:pt>
                <c:pt idx="5553">
                  <c:v>400</c:v>
                </c:pt>
                <c:pt idx="5554">
                  <c:v>400</c:v>
                </c:pt>
                <c:pt idx="5555">
                  <c:v>400</c:v>
                </c:pt>
                <c:pt idx="5556">
                  <c:v>400</c:v>
                </c:pt>
                <c:pt idx="5557">
                  <c:v>400</c:v>
                </c:pt>
                <c:pt idx="5558">
                  <c:v>400</c:v>
                </c:pt>
                <c:pt idx="5559">
                  <c:v>400</c:v>
                </c:pt>
                <c:pt idx="5560">
                  <c:v>400</c:v>
                </c:pt>
                <c:pt idx="5561">
                  <c:v>400</c:v>
                </c:pt>
                <c:pt idx="5562">
                  <c:v>400</c:v>
                </c:pt>
                <c:pt idx="5563">
                  <c:v>400</c:v>
                </c:pt>
                <c:pt idx="5564">
                  <c:v>400</c:v>
                </c:pt>
                <c:pt idx="5565">
                  <c:v>400</c:v>
                </c:pt>
                <c:pt idx="5566">
                  <c:v>400</c:v>
                </c:pt>
                <c:pt idx="5567">
                  <c:v>400</c:v>
                </c:pt>
                <c:pt idx="5568">
                  <c:v>400</c:v>
                </c:pt>
                <c:pt idx="5569">
                  <c:v>400</c:v>
                </c:pt>
                <c:pt idx="5570">
                  <c:v>400</c:v>
                </c:pt>
                <c:pt idx="5571">
                  <c:v>400</c:v>
                </c:pt>
                <c:pt idx="5572">
                  <c:v>400</c:v>
                </c:pt>
                <c:pt idx="5573">
                  <c:v>400</c:v>
                </c:pt>
                <c:pt idx="5574">
                  <c:v>400</c:v>
                </c:pt>
                <c:pt idx="5575">
                  <c:v>400</c:v>
                </c:pt>
                <c:pt idx="5576">
                  <c:v>400</c:v>
                </c:pt>
                <c:pt idx="5577">
                  <c:v>400</c:v>
                </c:pt>
                <c:pt idx="5578">
                  <c:v>400</c:v>
                </c:pt>
                <c:pt idx="5579">
                  <c:v>400</c:v>
                </c:pt>
                <c:pt idx="5580">
                  <c:v>400</c:v>
                </c:pt>
                <c:pt idx="5581">
                  <c:v>400</c:v>
                </c:pt>
                <c:pt idx="5582">
                  <c:v>400</c:v>
                </c:pt>
                <c:pt idx="5583">
                  <c:v>400</c:v>
                </c:pt>
                <c:pt idx="5584">
                  <c:v>400</c:v>
                </c:pt>
                <c:pt idx="5585">
                  <c:v>400</c:v>
                </c:pt>
                <c:pt idx="5586">
                  <c:v>400</c:v>
                </c:pt>
                <c:pt idx="5587">
                  <c:v>400</c:v>
                </c:pt>
                <c:pt idx="5588">
                  <c:v>400</c:v>
                </c:pt>
                <c:pt idx="5589">
                  <c:v>400</c:v>
                </c:pt>
                <c:pt idx="5590">
                  <c:v>400</c:v>
                </c:pt>
                <c:pt idx="5591">
                  <c:v>400</c:v>
                </c:pt>
                <c:pt idx="5592">
                  <c:v>400</c:v>
                </c:pt>
                <c:pt idx="5593">
                  <c:v>400</c:v>
                </c:pt>
                <c:pt idx="5594">
                  <c:v>400</c:v>
                </c:pt>
                <c:pt idx="5595">
                  <c:v>400</c:v>
                </c:pt>
                <c:pt idx="5596">
                  <c:v>400</c:v>
                </c:pt>
                <c:pt idx="5597">
                  <c:v>400</c:v>
                </c:pt>
                <c:pt idx="5598">
                  <c:v>400</c:v>
                </c:pt>
                <c:pt idx="5599">
                  <c:v>400</c:v>
                </c:pt>
                <c:pt idx="5600">
                  <c:v>400</c:v>
                </c:pt>
                <c:pt idx="5601">
                  <c:v>400</c:v>
                </c:pt>
                <c:pt idx="5602">
                  <c:v>400</c:v>
                </c:pt>
                <c:pt idx="5603">
                  <c:v>400</c:v>
                </c:pt>
                <c:pt idx="5604">
                  <c:v>400</c:v>
                </c:pt>
                <c:pt idx="5605">
                  <c:v>400</c:v>
                </c:pt>
                <c:pt idx="5606">
                  <c:v>400</c:v>
                </c:pt>
                <c:pt idx="5607">
                  <c:v>400</c:v>
                </c:pt>
                <c:pt idx="5608">
                  <c:v>400</c:v>
                </c:pt>
                <c:pt idx="5609">
                  <c:v>400</c:v>
                </c:pt>
                <c:pt idx="5610">
                  <c:v>400</c:v>
                </c:pt>
                <c:pt idx="5611">
                  <c:v>400</c:v>
                </c:pt>
                <c:pt idx="5612">
                  <c:v>400</c:v>
                </c:pt>
                <c:pt idx="5613">
                  <c:v>400</c:v>
                </c:pt>
                <c:pt idx="5614">
                  <c:v>400</c:v>
                </c:pt>
                <c:pt idx="5615">
                  <c:v>400</c:v>
                </c:pt>
                <c:pt idx="5616">
                  <c:v>400</c:v>
                </c:pt>
                <c:pt idx="5617">
                  <c:v>400</c:v>
                </c:pt>
                <c:pt idx="5618">
                  <c:v>400</c:v>
                </c:pt>
                <c:pt idx="5619">
                  <c:v>400</c:v>
                </c:pt>
                <c:pt idx="5620">
                  <c:v>400</c:v>
                </c:pt>
                <c:pt idx="5621">
                  <c:v>400</c:v>
                </c:pt>
                <c:pt idx="5622">
                  <c:v>400</c:v>
                </c:pt>
                <c:pt idx="5623">
                  <c:v>400</c:v>
                </c:pt>
                <c:pt idx="5624">
                  <c:v>400</c:v>
                </c:pt>
                <c:pt idx="5625">
                  <c:v>400</c:v>
                </c:pt>
                <c:pt idx="5626">
                  <c:v>400</c:v>
                </c:pt>
                <c:pt idx="5627">
                  <c:v>400</c:v>
                </c:pt>
                <c:pt idx="5628">
                  <c:v>400</c:v>
                </c:pt>
                <c:pt idx="5629">
                  <c:v>400</c:v>
                </c:pt>
                <c:pt idx="5630">
                  <c:v>400</c:v>
                </c:pt>
                <c:pt idx="5631">
                  <c:v>400</c:v>
                </c:pt>
                <c:pt idx="5632">
                  <c:v>400</c:v>
                </c:pt>
                <c:pt idx="5633">
                  <c:v>400</c:v>
                </c:pt>
                <c:pt idx="5634">
                  <c:v>400</c:v>
                </c:pt>
                <c:pt idx="5635">
                  <c:v>400</c:v>
                </c:pt>
                <c:pt idx="5636">
                  <c:v>400</c:v>
                </c:pt>
                <c:pt idx="5637">
                  <c:v>400</c:v>
                </c:pt>
                <c:pt idx="5638">
                  <c:v>400</c:v>
                </c:pt>
                <c:pt idx="5639">
                  <c:v>400</c:v>
                </c:pt>
                <c:pt idx="5640">
                  <c:v>400</c:v>
                </c:pt>
                <c:pt idx="5641">
                  <c:v>400</c:v>
                </c:pt>
                <c:pt idx="5642">
                  <c:v>400</c:v>
                </c:pt>
                <c:pt idx="5643">
                  <c:v>400</c:v>
                </c:pt>
                <c:pt idx="5644">
                  <c:v>400</c:v>
                </c:pt>
                <c:pt idx="5645">
                  <c:v>400</c:v>
                </c:pt>
                <c:pt idx="5646">
                  <c:v>400</c:v>
                </c:pt>
                <c:pt idx="5647">
                  <c:v>400</c:v>
                </c:pt>
                <c:pt idx="5648">
                  <c:v>400</c:v>
                </c:pt>
                <c:pt idx="5649">
                  <c:v>400</c:v>
                </c:pt>
                <c:pt idx="5650">
                  <c:v>400</c:v>
                </c:pt>
                <c:pt idx="5651">
                  <c:v>400</c:v>
                </c:pt>
                <c:pt idx="5652">
                  <c:v>400</c:v>
                </c:pt>
                <c:pt idx="5653">
                  <c:v>400</c:v>
                </c:pt>
                <c:pt idx="5654">
                  <c:v>400</c:v>
                </c:pt>
                <c:pt idx="5655">
                  <c:v>400</c:v>
                </c:pt>
                <c:pt idx="5656">
                  <c:v>400</c:v>
                </c:pt>
                <c:pt idx="5657">
                  <c:v>400</c:v>
                </c:pt>
                <c:pt idx="5658">
                  <c:v>400</c:v>
                </c:pt>
                <c:pt idx="5659">
                  <c:v>400</c:v>
                </c:pt>
                <c:pt idx="5660">
                  <c:v>400</c:v>
                </c:pt>
                <c:pt idx="5661">
                  <c:v>400</c:v>
                </c:pt>
                <c:pt idx="5662">
                  <c:v>400</c:v>
                </c:pt>
                <c:pt idx="5663">
                  <c:v>400</c:v>
                </c:pt>
                <c:pt idx="5664">
                  <c:v>400</c:v>
                </c:pt>
                <c:pt idx="5665">
                  <c:v>400</c:v>
                </c:pt>
                <c:pt idx="5666">
                  <c:v>400</c:v>
                </c:pt>
                <c:pt idx="5667">
                  <c:v>400</c:v>
                </c:pt>
                <c:pt idx="5668">
                  <c:v>400</c:v>
                </c:pt>
                <c:pt idx="5669">
                  <c:v>400</c:v>
                </c:pt>
                <c:pt idx="5670">
                  <c:v>400</c:v>
                </c:pt>
                <c:pt idx="5671">
                  <c:v>400</c:v>
                </c:pt>
                <c:pt idx="5672">
                  <c:v>400</c:v>
                </c:pt>
                <c:pt idx="5673">
                  <c:v>400</c:v>
                </c:pt>
                <c:pt idx="5674">
                  <c:v>400</c:v>
                </c:pt>
                <c:pt idx="5675">
                  <c:v>400</c:v>
                </c:pt>
                <c:pt idx="5676">
                  <c:v>400</c:v>
                </c:pt>
                <c:pt idx="5677">
                  <c:v>400</c:v>
                </c:pt>
                <c:pt idx="5678">
                  <c:v>400</c:v>
                </c:pt>
                <c:pt idx="5679">
                  <c:v>400</c:v>
                </c:pt>
                <c:pt idx="5680">
                  <c:v>400</c:v>
                </c:pt>
                <c:pt idx="5681">
                  <c:v>400</c:v>
                </c:pt>
                <c:pt idx="5682">
                  <c:v>400</c:v>
                </c:pt>
                <c:pt idx="5683">
                  <c:v>400</c:v>
                </c:pt>
                <c:pt idx="5684">
                  <c:v>400</c:v>
                </c:pt>
                <c:pt idx="5685">
                  <c:v>400</c:v>
                </c:pt>
                <c:pt idx="5686">
                  <c:v>400</c:v>
                </c:pt>
                <c:pt idx="5687">
                  <c:v>400</c:v>
                </c:pt>
                <c:pt idx="5688">
                  <c:v>400</c:v>
                </c:pt>
                <c:pt idx="5689">
                  <c:v>400</c:v>
                </c:pt>
                <c:pt idx="5690">
                  <c:v>400</c:v>
                </c:pt>
                <c:pt idx="5691">
                  <c:v>400</c:v>
                </c:pt>
                <c:pt idx="5692">
                  <c:v>400</c:v>
                </c:pt>
                <c:pt idx="5693">
                  <c:v>400</c:v>
                </c:pt>
                <c:pt idx="5694">
                  <c:v>400</c:v>
                </c:pt>
                <c:pt idx="5695">
                  <c:v>400</c:v>
                </c:pt>
                <c:pt idx="5696">
                  <c:v>400</c:v>
                </c:pt>
                <c:pt idx="5697">
                  <c:v>400</c:v>
                </c:pt>
                <c:pt idx="5698">
                  <c:v>400</c:v>
                </c:pt>
                <c:pt idx="5699">
                  <c:v>400</c:v>
                </c:pt>
                <c:pt idx="5700">
                  <c:v>400</c:v>
                </c:pt>
                <c:pt idx="5701">
                  <c:v>400</c:v>
                </c:pt>
                <c:pt idx="5702">
                  <c:v>400</c:v>
                </c:pt>
                <c:pt idx="5703">
                  <c:v>400</c:v>
                </c:pt>
                <c:pt idx="5704">
                  <c:v>400</c:v>
                </c:pt>
                <c:pt idx="5705">
                  <c:v>400</c:v>
                </c:pt>
                <c:pt idx="5706">
                  <c:v>400</c:v>
                </c:pt>
                <c:pt idx="5707">
                  <c:v>400</c:v>
                </c:pt>
                <c:pt idx="5708">
                  <c:v>400</c:v>
                </c:pt>
                <c:pt idx="5709">
                  <c:v>400</c:v>
                </c:pt>
                <c:pt idx="5710">
                  <c:v>400</c:v>
                </c:pt>
                <c:pt idx="5711">
                  <c:v>400</c:v>
                </c:pt>
                <c:pt idx="5712">
                  <c:v>400</c:v>
                </c:pt>
                <c:pt idx="5713">
                  <c:v>400</c:v>
                </c:pt>
                <c:pt idx="5714">
                  <c:v>400</c:v>
                </c:pt>
                <c:pt idx="5715">
                  <c:v>400</c:v>
                </c:pt>
                <c:pt idx="5716">
                  <c:v>400</c:v>
                </c:pt>
                <c:pt idx="5717">
                  <c:v>400</c:v>
                </c:pt>
                <c:pt idx="5718">
                  <c:v>400</c:v>
                </c:pt>
                <c:pt idx="5719">
                  <c:v>400</c:v>
                </c:pt>
                <c:pt idx="5720">
                  <c:v>400</c:v>
                </c:pt>
                <c:pt idx="5721">
                  <c:v>400</c:v>
                </c:pt>
                <c:pt idx="5722">
                  <c:v>400</c:v>
                </c:pt>
                <c:pt idx="5723">
                  <c:v>400</c:v>
                </c:pt>
                <c:pt idx="5724">
                  <c:v>400</c:v>
                </c:pt>
                <c:pt idx="5725">
                  <c:v>400</c:v>
                </c:pt>
                <c:pt idx="5726">
                  <c:v>400</c:v>
                </c:pt>
                <c:pt idx="5727">
                  <c:v>400</c:v>
                </c:pt>
                <c:pt idx="5728">
                  <c:v>400</c:v>
                </c:pt>
                <c:pt idx="5729">
                  <c:v>400</c:v>
                </c:pt>
                <c:pt idx="5730">
                  <c:v>400</c:v>
                </c:pt>
                <c:pt idx="5731">
                  <c:v>400</c:v>
                </c:pt>
                <c:pt idx="5732">
                  <c:v>400</c:v>
                </c:pt>
                <c:pt idx="5733">
                  <c:v>400</c:v>
                </c:pt>
                <c:pt idx="5734">
                  <c:v>400</c:v>
                </c:pt>
                <c:pt idx="5735">
                  <c:v>400</c:v>
                </c:pt>
                <c:pt idx="5736">
                  <c:v>400</c:v>
                </c:pt>
                <c:pt idx="5737">
                  <c:v>400</c:v>
                </c:pt>
                <c:pt idx="5738">
                  <c:v>400</c:v>
                </c:pt>
                <c:pt idx="5739">
                  <c:v>400</c:v>
                </c:pt>
                <c:pt idx="5740">
                  <c:v>400</c:v>
                </c:pt>
                <c:pt idx="5741">
                  <c:v>400</c:v>
                </c:pt>
                <c:pt idx="5742">
                  <c:v>400</c:v>
                </c:pt>
                <c:pt idx="5743">
                  <c:v>400</c:v>
                </c:pt>
                <c:pt idx="5744">
                  <c:v>400</c:v>
                </c:pt>
                <c:pt idx="5745">
                  <c:v>400</c:v>
                </c:pt>
                <c:pt idx="5746">
                  <c:v>400</c:v>
                </c:pt>
                <c:pt idx="5747">
                  <c:v>400</c:v>
                </c:pt>
                <c:pt idx="5748">
                  <c:v>400</c:v>
                </c:pt>
                <c:pt idx="5749">
                  <c:v>400</c:v>
                </c:pt>
                <c:pt idx="5750">
                  <c:v>400</c:v>
                </c:pt>
                <c:pt idx="5751">
                  <c:v>400</c:v>
                </c:pt>
                <c:pt idx="5752">
                  <c:v>400</c:v>
                </c:pt>
                <c:pt idx="5753">
                  <c:v>400</c:v>
                </c:pt>
                <c:pt idx="5754">
                  <c:v>400</c:v>
                </c:pt>
                <c:pt idx="5755">
                  <c:v>400</c:v>
                </c:pt>
                <c:pt idx="5756">
                  <c:v>400</c:v>
                </c:pt>
                <c:pt idx="5757">
                  <c:v>400</c:v>
                </c:pt>
                <c:pt idx="5758">
                  <c:v>400</c:v>
                </c:pt>
                <c:pt idx="5759">
                  <c:v>400</c:v>
                </c:pt>
                <c:pt idx="5760">
                  <c:v>400</c:v>
                </c:pt>
                <c:pt idx="5761">
                  <c:v>400</c:v>
                </c:pt>
                <c:pt idx="5762">
                  <c:v>400</c:v>
                </c:pt>
                <c:pt idx="5763">
                  <c:v>400</c:v>
                </c:pt>
                <c:pt idx="5764">
                  <c:v>400</c:v>
                </c:pt>
                <c:pt idx="5765">
                  <c:v>400</c:v>
                </c:pt>
                <c:pt idx="5766">
                  <c:v>400</c:v>
                </c:pt>
                <c:pt idx="5767">
                  <c:v>400</c:v>
                </c:pt>
                <c:pt idx="5768">
                  <c:v>400</c:v>
                </c:pt>
                <c:pt idx="5769">
                  <c:v>400</c:v>
                </c:pt>
                <c:pt idx="5770">
                  <c:v>400</c:v>
                </c:pt>
                <c:pt idx="5771">
                  <c:v>400</c:v>
                </c:pt>
                <c:pt idx="5772">
                  <c:v>400</c:v>
                </c:pt>
                <c:pt idx="5773">
                  <c:v>400</c:v>
                </c:pt>
                <c:pt idx="5774">
                  <c:v>400</c:v>
                </c:pt>
                <c:pt idx="5775">
                  <c:v>400</c:v>
                </c:pt>
                <c:pt idx="5776">
                  <c:v>400</c:v>
                </c:pt>
                <c:pt idx="5777">
                  <c:v>400</c:v>
                </c:pt>
                <c:pt idx="5778">
                  <c:v>400</c:v>
                </c:pt>
                <c:pt idx="5779">
                  <c:v>400</c:v>
                </c:pt>
                <c:pt idx="5780">
                  <c:v>400</c:v>
                </c:pt>
                <c:pt idx="5781">
                  <c:v>400</c:v>
                </c:pt>
                <c:pt idx="5782">
                  <c:v>400</c:v>
                </c:pt>
                <c:pt idx="5783">
                  <c:v>400</c:v>
                </c:pt>
                <c:pt idx="5784">
                  <c:v>400</c:v>
                </c:pt>
                <c:pt idx="5785">
                  <c:v>400</c:v>
                </c:pt>
                <c:pt idx="5786">
                  <c:v>400</c:v>
                </c:pt>
                <c:pt idx="5787">
                  <c:v>400</c:v>
                </c:pt>
                <c:pt idx="5788">
                  <c:v>400</c:v>
                </c:pt>
                <c:pt idx="5789">
                  <c:v>400</c:v>
                </c:pt>
                <c:pt idx="5790">
                  <c:v>400</c:v>
                </c:pt>
                <c:pt idx="5791">
                  <c:v>400</c:v>
                </c:pt>
                <c:pt idx="5792">
                  <c:v>400</c:v>
                </c:pt>
                <c:pt idx="5793">
                  <c:v>400</c:v>
                </c:pt>
                <c:pt idx="5794">
                  <c:v>400</c:v>
                </c:pt>
                <c:pt idx="5795">
                  <c:v>400</c:v>
                </c:pt>
                <c:pt idx="5796">
                  <c:v>400</c:v>
                </c:pt>
                <c:pt idx="5797">
                  <c:v>400</c:v>
                </c:pt>
                <c:pt idx="5798">
                  <c:v>400</c:v>
                </c:pt>
                <c:pt idx="5799">
                  <c:v>400</c:v>
                </c:pt>
                <c:pt idx="5800">
                  <c:v>400</c:v>
                </c:pt>
                <c:pt idx="5801">
                  <c:v>400</c:v>
                </c:pt>
                <c:pt idx="5802">
                  <c:v>400</c:v>
                </c:pt>
                <c:pt idx="5803">
                  <c:v>400</c:v>
                </c:pt>
                <c:pt idx="5804">
                  <c:v>400</c:v>
                </c:pt>
                <c:pt idx="5805">
                  <c:v>400</c:v>
                </c:pt>
                <c:pt idx="5806">
                  <c:v>400</c:v>
                </c:pt>
                <c:pt idx="5807">
                  <c:v>400</c:v>
                </c:pt>
                <c:pt idx="5808">
                  <c:v>400</c:v>
                </c:pt>
                <c:pt idx="5809">
                  <c:v>400</c:v>
                </c:pt>
                <c:pt idx="5810">
                  <c:v>400</c:v>
                </c:pt>
                <c:pt idx="5811">
                  <c:v>400</c:v>
                </c:pt>
                <c:pt idx="5812">
                  <c:v>400</c:v>
                </c:pt>
                <c:pt idx="5813">
                  <c:v>400</c:v>
                </c:pt>
                <c:pt idx="5814">
                  <c:v>400</c:v>
                </c:pt>
                <c:pt idx="5815">
                  <c:v>400</c:v>
                </c:pt>
                <c:pt idx="5816">
                  <c:v>400</c:v>
                </c:pt>
                <c:pt idx="5817">
                  <c:v>400</c:v>
                </c:pt>
                <c:pt idx="5818">
                  <c:v>400</c:v>
                </c:pt>
                <c:pt idx="5819">
                  <c:v>400</c:v>
                </c:pt>
                <c:pt idx="5820">
                  <c:v>400</c:v>
                </c:pt>
                <c:pt idx="5821">
                  <c:v>400</c:v>
                </c:pt>
                <c:pt idx="5822">
                  <c:v>400</c:v>
                </c:pt>
                <c:pt idx="5823">
                  <c:v>400</c:v>
                </c:pt>
                <c:pt idx="5824">
                  <c:v>400</c:v>
                </c:pt>
                <c:pt idx="5825">
                  <c:v>400</c:v>
                </c:pt>
                <c:pt idx="5826">
                  <c:v>400</c:v>
                </c:pt>
                <c:pt idx="5827">
                  <c:v>400</c:v>
                </c:pt>
                <c:pt idx="5828">
                  <c:v>400</c:v>
                </c:pt>
                <c:pt idx="5829">
                  <c:v>400</c:v>
                </c:pt>
                <c:pt idx="5830">
                  <c:v>400</c:v>
                </c:pt>
                <c:pt idx="5831">
                  <c:v>400</c:v>
                </c:pt>
                <c:pt idx="5832">
                  <c:v>400</c:v>
                </c:pt>
                <c:pt idx="5833">
                  <c:v>400</c:v>
                </c:pt>
                <c:pt idx="5834">
                  <c:v>400</c:v>
                </c:pt>
                <c:pt idx="5835">
                  <c:v>400</c:v>
                </c:pt>
                <c:pt idx="5836">
                  <c:v>400</c:v>
                </c:pt>
                <c:pt idx="5837">
                  <c:v>400</c:v>
                </c:pt>
                <c:pt idx="5838">
                  <c:v>400</c:v>
                </c:pt>
                <c:pt idx="5839">
                  <c:v>400</c:v>
                </c:pt>
                <c:pt idx="5840">
                  <c:v>400</c:v>
                </c:pt>
                <c:pt idx="5841">
                  <c:v>400</c:v>
                </c:pt>
                <c:pt idx="5842">
                  <c:v>400</c:v>
                </c:pt>
                <c:pt idx="5843">
                  <c:v>400</c:v>
                </c:pt>
                <c:pt idx="5844">
                  <c:v>400</c:v>
                </c:pt>
                <c:pt idx="5845">
                  <c:v>400</c:v>
                </c:pt>
                <c:pt idx="5846">
                  <c:v>400</c:v>
                </c:pt>
                <c:pt idx="5847">
                  <c:v>400</c:v>
                </c:pt>
                <c:pt idx="5848">
                  <c:v>400</c:v>
                </c:pt>
                <c:pt idx="5849">
                  <c:v>400</c:v>
                </c:pt>
                <c:pt idx="5850">
                  <c:v>400</c:v>
                </c:pt>
                <c:pt idx="5851">
                  <c:v>400</c:v>
                </c:pt>
                <c:pt idx="5852">
                  <c:v>400</c:v>
                </c:pt>
                <c:pt idx="5853">
                  <c:v>400</c:v>
                </c:pt>
                <c:pt idx="5854">
                  <c:v>400</c:v>
                </c:pt>
                <c:pt idx="5855">
                  <c:v>400</c:v>
                </c:pt>
                <c:pt idx="5856">
                  <c:v>400</c:v>
                </c:pt>
                <c:pt idx="5857">
                  <c:v>400</c:v>
                </c:pt>
                <c:pt idx="5858">
                  <c:v>400</c:v>
                </c:pt>
                <c:pt idx="5859">
                  <c:v>400</c:v>
                </c:pt>
                <c:pt idx="5860">
                  <c:v>400</c:v>
                </c:pt>
                <c:pt idx="5861">
                  <c:v>400</c:v>
                </c:pt>
                <c:pt idx="5862">
                  <c:v>400</c:v>
                </c:pt>
                <c:pt idx="5863">
                  <c:v>400</c:v>
                </c:pt>
                <c:pt idx="5864">
                  <c:v>400</c:v>
                </c:pt>
                <c:pt idx="5865">
                  <c:v>400</c:v>
                </c:pt>
                <c:pt idx="5866">
                  <c:v>400</c:v>
                </c:pt>
                <c:pt idx="5867">
                  <c:v>400</c:v>
                </c:pt>
                <c:pt idx="5868">
                  <c:v>400</c:v>
                </c:pt>
                <c:pt idx="5869">
                  <c:v>400</c:v>
                </c:pt>
                <c:pt idx="5870">
                  <c:v>400</c:v>
                </c:pt>
                <c:pt idx="5871">
                  <c:v>400</c:v>
                </c:pt>
                <c:pt idx="5872">
                  <c:v>400</c:v>
                </c:pt>
                <c:pt idx="5873">
                  <c:v>400</c:v>
                </c:pt>
                <c:pt idx="5874">
                  <c:v>400</c:v>
                </c:pt>
                <c:pt idx="5875">
                  <c:v>400</c:v>
                </c:pt>
                <c:pt idx="5876">
                  <c:v>400</c:v>
                </c:pt>
                <c:pt idx="5877">
                  <c:v>400</c:v>
                </c:pt>
                <c:pt idx="5878">
                  <c:v>400</c:v>
                </c:pt>
                <c:pt idx="5879">
                  <c:v>400</c:v>
                </c:pt>
                <c:pt idx="5880">
                  <c:v>400</c:v>
                </c:pt>
                <c:pt idx="5881">
                  <c:v>400</c:v>
                </c:pt>
                <c:pt idx="5882">
                  <c:v>400</c:v>
                </c:pt>
                <c:pt idx="5883">
                  <c:v>400</c:v>
                </c:pt>
                <c:pt idx="5884">
                  <c:v>400</c:v>
                </c:pt>
                <c:pt idx="5885">
                  <c:v>400</c:v>
                </c:pt>
                <c:pt idx="5886">
                  <c:v>400</c:v>
                </c:pt>
                <c:pt idx="5887">
                  <c:v>400</c:v>
                </c:pt>
                <c:pt idx="5888">
                  <c:v>400</c:v>
                </c:pt>
                <c:pt idx="5889">
                  <c:v>400</c:v>
                </c:pt>
                <c:pt idx="5890">
                  <c:v>400</c:v>
                </c:pt>
                <c:pt idx="5891">
                  <c:v>400</c:v>
                </c:pt>
                <c:pt idx="5892">
                  <c:v>400</c:v>
                </c:pt>
                <c:pt idx="5893">
                  <c:v>400</c:v>
                </c:pt>
                <c:pt idx="5894">
                  <c:v>400</c:v>
                </c:pt>
                <c:pt idx="5895">
                  <c:v>400</c:v>
                </c:pt>
                <c:pt idx="5896">
                  <c:v>400</c:v>
                </c:pt>
                <c:pt idx="5897">
                  <c:v>400</c:v>
                </c:pt>
                <c:pt idx="5898">
                  <c:v>400</c:v>
                </c:pt>
                <c:pt idx="5899">
                  <c:v>400</c:v>
                </c:pt>
                <c:pt idx="5900">
                  <c:v>400</c:v>
                </c:pt>
                <c:pt idx="5901">
                  <c:v>400</c:v>
                </c:pt>
                <c:pt idx="5902">
                  <c:v>400</c:v>
                </c:pt>
                <c:pt idx="5903">
                  <c:v>400</c:v>
                </c:pt>
                <c:pt idx="5904">
                  <c:v>400</c:v>
                </c:pt>
                <c:pt idx="5905">
                  <c:v>400</c:v>
                </c:pt>
                <c:pt idx="5906">
                  <c:v>400</c:v>
                </c:pt>
                <c:pt idx="5907">
                  <c:v>400</c:v>
                </c:pt>
                <c:pt idx="5908">
                  <c:v>400</c:v>
                </c:pt>
                <c:pt idx="5909">
                  <c:v>400</c:v>
                </c:pt>
                <c:pt idx="5910">
                  <c:v>400</c:v>
                </c:pt>
                <c:pt idx="5911">
                  <c:v>400</c:v>
                </c:pt>
                <c:pt idx="5912">
                  <c:v>400</c:v>
                </c:pt>
                <c:pt idx="5913">
                  <c:v>400</c:v>
                </c:pt>
                <c:pt idx="5914">
                  <c:v>400</c:v>
                </c:pt>
                <c:pt idx="5915">
                  <c:v>400</c:v>
                </c:pt>
                <c:pt idx="5916">
                  <c:v>400</c:v>
                </c:pt>
                <c:pt idx="5917">
                  <c:v>400</c:v>
                </c:pt>
                <c:pt idx="5918">
                  <c:v>400</c:v>
                </c:pt>
                <c:pt idx="5919">
                  <c:v>400</c:v>
                </c:pt>
                <c:pt idx="5920">
                  <c:v>400</c:v>
                </c:pt>
                <c:pt idx="5921">
                  <c:v>400</c:v>
                </c:pt>
                <c:pt idx="5922">
                  <c:v>400</c:v>
                </c:pt>
                <c:pt idx="5923">
                  <c:v>400</c:v>
                </c:pt>
                <c:pt idx="5924">
                  <c:v>400</c:v>
                </c:pt>
                <c:pt idx="5925">
                  <c:v>400</c:v>
                </c:pt>
                <c:pt idx="5926">
                  <c:v>400</c:v>
                </c:pt>
                <c:pt idx="5927">
                  <c:v>400</c:v>
                </c:pt>
                <c:pt idx="5928">
                  <c:v>400</c:v>
                </c:pt>
                <c:pt idx="5929">
                  <c:v>400</c:v>
                </c:pt>
                <c:pt idx="5930">
                  <c:v>400</c:v>
                </c:pt>
                <c:pt idx="5931">
                  <c:v>400</c:v>
                </c:pt>
                <c:pt idx="5932">
                  <c:v>400</c:v>
                </c:pt>
                <c:pt idx="5933">
                  <c:v>400</c:v>
                </c:pt>
                <c:pt idx="5934">
                  <c:v>400</c:v>
                </c:pt>
                <c:pt idx="5935">
                  <c:v>400</c:v>
                </c:pt>
                <c:pt idx="5936">
                  <c:v>400</c:v>
                </c:pt>
                <c:pt idx="5937">
                  <c:v>400</c:v>
                </c:pt>
                <c:pt idx="5938">
                  <c:v>400</c:v>
                </c:pt>
                <c:pt idx="5939">
                  <c:v>400</c:v>
                </c:pt>
                <c:pt idx="5940">
                  <c:v>400</c:v>
                </c:pt>
                <c:pt idx="5941">
                  <c:v>400</c:v>
                </c:pt>
                <c:pt idx="5942">
                  <c:v>400</c:v>
                </c:pt>
                <c:pt idx="5943">
                  <c:v>400</c:v>
                </c:pt>
                <c:pt idx="5944">
                  <c:v>400</c:v>
                </c:pt>
                <c:pt idx="5945">
                  <c:v>400</c:v>
                </c:pt>
                <c:pt idx="5946">
                  <c:v>400</c:v>
                </c:pt>
                <c:pt idx="5947">
                  <c:v>400</c:v>
                </c:pt>
                <c:pt idx="5948">
                  <c:v>400</c:v>
                </c:pt>
                <c:pt idx="5949">
                  <c:v>400</c:v>
                </c:pt>
                <c:pt idx="5950">
                  <c:v>400</c:v>
                </c:pt>
                <c:pt idx="5951">
                  <c:v>400</c:v>
                </c:pt>
                <c:pt idx="5952">
                  <c:v>400</c:v>
                </c:pt>
                <c:pt idx="5953">
                  <c:v>400</c:v>
                </c:pt>
                <c:pt idx="5954">
                  <c:v>400</c:v>
                </c:pt>
                <c:pt idx="5955">
                  <c:v>400</c:v>
                </c:pt>
                <c:pt idx="5956">
                  <c:v>400</c:v>
                </c:pt>
                <c:pt idx="5957">
                  <c:v>400</c:v>
                </c:pt>
                <c:pt idx="5958">
                  <c:v>400</c:v>
                </c:pt>
                <c:pt idx="5959">
                  <c:v>400</c:v>
                </c:pt>
                <c:pt idx="5960">
                  <c:v>400</c:v>
                </c:pt>
                <c:pt idx="5961">
                  <c:v>400</c:v>
                </c:pt>
                <c:pt idx="5962">
                  <c:v>400</c:v>
                </c:pt>
                <c:pt idx="5963">
                  <c:v>400</c:v>
                </c:pt>
                <c:pt idx="5964">
                  <c:v>400</c:v>
                </c:pt>
                <c:pt idx="5965">
                  <c:v>400</c:v>
                </c:pt>
                <c:pt idx="5966">
                  <c:v>400</c:v>
                </c:pt>
                <c:pt idx="5967">
                  <c:v>400</c:v>
                </c:pt>
                <c:pt idx="5968">
                  <c:v>400</c:v>
                </c:pt>
                <c:pt idx="5969">
                  <c:v>400</c:v>
                </c:pt>
                <c:pt idx="5970">
                  <c:v>400</c:v>
                </c:pt>
                <c:pt idx="5971">
                  <c:v>400</c:v>
                </c:pt>
                <c:pt idx="5972">
                  <c:v>400</c:v>
                </c:pt>
                <c:pt idx="5973">
                  <c:v>400</c:v>
                </c:pt>
                <c:pt idx="5974">
                  <c:v>400</c:v>
                </c:pt>
                <c:pt idx="5975">
                  <c:v>400</c:v>
                </c:pt>
                <c:pt idx="5976">
                  <c:v>400</c:v>
                </c:pt>
                <c:pt idx="5977">
                  <c:v>400</c:v>
                </c:pt>
                <c:pt idx="5978">
                  <c:v>400</c:v>
                </c:pt>
                <c:pt idx="5979">
                  <c:v>400</c:v>
                </c:pt>
                <c:pt idx="5980">
                  <c:v>400</c:v>
                </c:pt>
                <c:pt idx="5981">
                  <c:v>400</c:v>
                </c:pt>
                <c:pt idx="5982">
                  <c:v>400</c:v>
                </c:pt>
                <c:pt idx="5983">
                  <c:v>400</c:v>
                </c:pt>
                <c:pt idx="5984">
                  <c:v>400</c:v>
                </c:pt>
                <c:pt idx="5985">
                  <c:v>400</c:v>
                </c:pt>
                <c:pt idx="5986">
                  <c:v>400</c:v>
                </c:pt>
                <c:pt idx="5987">
                  <c:v>400</c:v>
                </c:pt>
                <c:pt idx="5988">
                  <c:v>400</c:v>
                </c:pt>
                <c:pt idx="5989">
                  <c:v>400</c:v>
                </c:pt>
                <c:pt idx="5990">
                  <c:v>400</c:v>
                </c:pt>
                <c:pt idx="5991">
                  <c:v>400</c:v>
                </c:pt>
                <c:pt idx="5992">
                  <c:v>400</c:v>
                </c:pt>
                <c:pt idx="5993">
                  <c:v>400</c:v>
                </c:pt>
                <c:pt idx="5994">
                  <c:v>400</c:v>
                </c:pt>
                <c:pt idx="5995">
                  <c:v>400</c:v>
                </c:pt>
                <c:pt idx="5996">
                  <c:v>400</c:v>
                </c:pt>
                <c:pt idx="5997">
                  <c:v>400</c:v>
                </c:pt>
                <c:pt idx="5998">
                  <c:v>400</c:v>
                </c:pt>
                <c:pt idx="5999">
                  <c:v>400</c:v>
                </c:pt>
                <c:pt idx="6000">
                  <c:v>400</c:v>
                </c:pt>
                <c:pt idx="6001">
                  <c:v>400</c:v>
                </c:pt>
                <c:pt idx="6002">
                  <c:v>400</c:v>
                </c:pt>
                <c:pt idx="6003">
                  <c:v>400</c:v>
                </c:pt>
                <c:pt idx="6004">
                  <c:v>400</c:v>
                </c:pt>
                <c:pt idx="6005">
                  <c:v>400</c:v>
                </c:pt>
                <c:pt idx="6006">
                  <c:v>400</c:v>
                </c:pt>
                <c:pt idx="6007">
                  <c:v>400</c:v>
                </c:pt>
                <c:pt idx="6008">
                  <c:v>400</c:v>
                </c:pt>
                <c:pt idx="6009">
                  <c:v>400</c:v>
                </c:pt>
                <c:pt idx="6010">
                  <c:v>400</c:v>
                </c:pt>
                <c:pt idx="6011">
                  <c:v>400</c:v>
                </c:pt>
                <c:pt idx="6012">
                  <c:v>400</c:v>
                </c:pt>
                <c:pt idx="6013">
                  <c:v>400</c:v>
                </c:pt>
                <c:pt idx="6014">
                  <c:v>400</c:v>
                </c:pt>
                <c:pt idx="6015">
                  <c:v>400</c:v>
                </c:pt>
                <c:pt idx="6016">
                  <c:v>400</c:v>
                </c:pt>
                <c:pt idx="6017">
                  <c:v>400</c:v>
                </c:pt>
                <c:pt idx="6018">
                  <c:v>400</c:v>
                </c:pt>
                <c:pt idx="6019">
                  <c:v>400</c:v>
                </c:pt>
                <c:pt idx="6020">
                  <c:v>400</c:v>
                </c:pt>
                <c:pt idx="6021">
                  <c:v>400</c:v>
                </c:pt>
                <c:pt idx="6022">
                  <c:v>400</c:v>
                </c:pt>
                <c:pt idx="6023">
                  <c:v>400</c:v>
                </c:pt>
                <c:pt idx="6024">
                  <c:v>400</c:v>
                </c:pt>
                <c:pt idx="6025">
                  <c:v>400</c:v>
                </c:pt>
                <c:pt idx="6026">
                  <c:v>400</c:v>
                </c:pt>
                <c:pt idx="6027">
                  <c:v>400</c:v>
                </c:pt>
                <c:pt idx="6028">
                  <c:v>400</c:v>
                </c:pt>
                <c:pt idx="6029">
                  <c:v>400</c:v>
                </c:pt>
                <c:pt idx="6030">
                  <c:v>400</c:v>
                </c:pt>
                <c:pt idx="6031">
                  <c:v>400</c:v>
                </c:pt>
                <c:pt idx="6032">
                  <c:v>400</c:v>
                </c:pt>
                <c:pt idx="6033">
                  <c:v>400</c:v>
                </c:pt>
                <c:pt idx="6034">
                  <c:v>400</c:v>
                </c:pt>
                <c:pt idx="6035">
                  <c:v>400</c:v>
                </c:pt>
                <c:pt idx="6036">
                  <c:v>400</c:v>
                </c:pt>
                <c:pt idx="6037">
                  <c:v>400</c:v>
                </c:pt>
                <c:pt idx="6038">
                  <c:v>400</c:v>
                </c:pt>
                <c:pt idx="6039">
                  <c:v>400</c:v>
                </c:pt>
                <c:pt idx="6040">
                  <c:v>400</c:v>
                </c:pt>
                <c:pt idx="6041">
                  <c:v>400</c:v>
                </c:pt>
                <c:pt idx="6042">
                  <c:v>400</c:v>
                </c:pt>
                <c:pt idx="6043">
                  <c:v>400</c:v>
                </c:pt>
                <c:pt idx="6044">
                  <c:v>400</c:v>
                </c:pt>
                <c:pt idx="6045">
                  <c:v>400</c:v>
                </c:pt>
                <c:pt idx="6046">
                  <c:v>400</c:v>
                </c:pt>
                <c:pt idx="6047">
                  <c:v>400</c:v>
                </c:pt>
                <c:pt idx="6048">
                  <c:v>400</c:v>
                </c:pt>
                <c:pt idx="6049">
                  <c:v>400</c:v>
                </c:pt>
                <c:pt idx="6050">
                  <c:v>400</c:v>
                </c:pt>
                <c:pt idx="6051">
                  <c:v>400</c:v>
                </c:pt>
                <c:pt idx="6052">
                  <c:v>400</c:v>
                </c:pt>
                <c:pt idx="6053">
                  <c:v>400</c:v>
                </c:pt>
                <c:pt idx="6054">
                  <c:v>400</c:v>
                </c:pt>
                <c:pt idx="6055">
                  <c:v>400</c:v>
                </c:pt>
                <c:pt idx="6056">
                  <c:v>400</c:v>
                </c:pt>
                <c:pt idx="6057">
                  <c:v>400</c:v>
                </c:pt>
                <c:pt idx="6058">
                  <c:v>400</c:v>
                </c:pt>
                <c:pt idx="6059">
                  <c:v>400</c:v>
                </c:pt>
                <c:pt idx="6060">
                  <c:v>400</c:v>
                </c:pt>
                <c:pt idx="6061">
                  <c:v>400</c:v>
                </c:pt>
                <c:pt idx="6062">
                  <c:v>400</c:v>
                </c:pt>
                <c:pt idx="6063">
                  <c:v>400</c:v>
                </c:pt>
                <c:pt idx="6064">
                  <c:v>400</c:v>
                </c:pt>
                <c:pt idx="6065">
                  <c:v>400</c:v>
                </c:pt>
                <c:pt idx="6066">
                  <c:v>400</c:v>
                </c:pt>
                <c:pt idx="6067">
                  <c:v>400</c:v>
                </c:pt>
                <c:pt idx="6068">
                  <c:v>400</c:v>
                </c:pt>
                <c:pt idx="6069">
                  <c:v>400</c:v>
                </c:pt>
                <c:pt idx="6070">
                  <c:v>400</c:v>
                </c:pt>
                <c:pt idx="6071">
                  <c:v>400</c:v>
                </c:pt>
                <c:pt idx="6072">
                  <c:v>400</c:v>
                </c:pt>
                <c:pt idx="6073">
                  <c:v>400</c:v>
                </c:pt>
                <c:pt idx="6074">
                  <c:v>400</c:v>
                </c:pt>
                <c:pt idx="6075">
                  <c:v>400</c:v>
                </c:pt>
                <c:pt idx="6076">
                  <c:v>400</c:v>
                </c:pt>
                <c:pt idx="6077">
                  <c:v>400</c:v>
                </c:pt>
                <c:pt idx="6078">
                  <c:v>400</c:v>
                </c:pt>
                <c:pt idx="6079">
                  <c:v>400</c:v>
                </c:pt>
                <c:pt idx="6080">
                  <c:v>400</c:v>
                </c:pt>
                <c:pt idx="6081">
                  <c:v>400</c:v>
                </c:pt>
                <c:pt idx="6082">
                  <c:v>400</c:v>
                </c:pt>
                <c:pt idx="6083">
                  <c:v>400</c:v>
                </c:pt>
                <c:pt idx="6084">
                  <c:v>400</c:v>
                </c:pt>
                <c:pt idx="6085">
                  <c:v>400</c:v>
                </c:pt>
                <c:pt idx="6086">
                  <c:v>400</c:v>
                </c:pt>
                <c:pt idx="6087">
                  <c:v>400</c:v>
                </c:pt>
                <c:pt idx="6088">
                  <c:v>400</c:v>
                </c:pt>
                <c:pt idx="6089">
                  <c:v>400</c:v>
                </c:pt>
                <c:pt idx="6090">
                  <c:v>400</c:v>
                </c:pt>
                <c:pt idx="6091">
                  <c:v>400</c:v>
                </c:pt>
                <c:pt idx="6092">
                  <c:v>400</c:v>
                </c:pt>
                <c:pt idx="6093">
                  <c:v>400</c:v>
                </c:pt>
                <c:pt idx="6094">
                  <c:v>400</c:v>
                </c:pt>
                <c:pt idx="6095">
                  <c:v>400</c:v>
                </c:pt>
                <c:pt idx="6096">
                  <c:v>400</c:v>
                </c:pt>
                <c:pt idx="6097">
                  <c:v>400</c:v>
                </c:pt>
                <c:pt idx="6098">
                  <c:v>400</c:v>
                </c:pt>
                <c:pt idx="6099">
                  <c:v>400</c:v>
                </c:pt>
                <c:pt idx="6100">
                  <c:v>400</c:v>
                </c:pt>
                <c:pt idx="6101">
                  <c:v>400</c:v>
                </c:pt>
                <c:pt idx="6102">
                  <c:v>400</c:v>
                </c:pt>
                <c:pt idx="6103">
                  <c:v>400</c:v>
                </c:pt>
                <c:pt idx="6104">
                  <c:v>400</c:v>
                </c:pt>
                <c:pt idx="6105">
                  <c:v>400</c:v>
                </c:pt>
                <c:pt idx="6106">
                  <c:v>400</c:v>
                </c:pt>
                <c:pt idx="6107">
                  <c:v>400</c:v>
                </c:pt>
                <c:pt idx="6108">
                  <c:v>400</c:v>
                </c:pt>
                <c:pt idx="6109">
                  <c:v>400</c:v>
                </c:pt>
                <c:pt idx="6110">
                  <c:v>400</c:v>
                </c:pt>
                <c:pt idx="6111">
                  <c:v>400</c:v>
                </c:pt>
                <c:pt idx="6112">
                  <c:v>400</c:v>
                </c:pt>
                <c:pt idx="6113">
                  <c:v>400</c:v>
                </c:pt>
                <c:pt idx="6114">
                  <c:v>400</c:v>
                </c:pt>
                <c:pt idx="6115">
                  <c:v>400</c:v>
                </c:pt>
                <c:pt idx="6116">
                  <c:v>400</c:v>
                </c:pt>
                <c:pt idx="6117">
                  <c:v>400</c:v>
                </c:pt>
                <c:pt idx="6118">
                  <c:v>400</c:v>
                </c:pt>
                <c:pt idx="6119">
                  <c:v>400</c:v>
                </c:pt>
                <c:pt idx="6120">
                  <c:v>400</c:v>
                </c:pt>
                <c:pt idx="6121">
                  <c:v>400</c:v>
                </c:pt>
                <c:pt idx="6122">
                  <c:v>400</c:v>
                </c:pt>
                <c:pt idx="6123">
                  <c:v>400</c:v>
                </c:pt>
                <c:pt idx="6124">
                  <c:v>400</c:v>
                </c:pt>
                <c:pt idx="6125">
                  <c:v>400</c:v>
                </c:pt>
                <c:pt idx="6126">
                  <c:v>400</c:v>
                </c:pt>
                <c:pt idx="6127">
                  <c:v>400</c:v>
                </c:pt>
                <c:pt idx="6128">
                  <c:v>400</c:v>
                </c:pt>
                <c:pt idx="6129">
                  <c:v>400</c:v>
                </c:pt>
                <c:pt idx="6130">
                  <c:v>400</c:v>
                </c:pt>
                <c:pt idx="6131">
                  <c:v>400</c:v>
                </c:pt>
                <c:pt idx="6132">
                  <c:v>400</c:v>
                </c:pt>
                <c:pt idx="6133">
                  <c:v>400</c:v>
                </c:pt>
                <c:pt idx="6134">
                  <c:v>400</c:v>
                </c:pt>
                <c:pt idx="6135">
                  <c:v>400</c:v>
                </c:pt>
                <c:pt idx="6136">
                  <c:v>400</c:v>
                </c:pt>
                <c:pt idx="6137">
                  <c:v>400</c:v>
                </c:pt>
                <c:pt idx="6138">
                  <c:v>400</c:v>
                </c:pt>
                <c:pt idx="6139">
                  <c:v>400</c:v>
                </c:pt>
                <c:pt idx="6140">
                  <c:v>400</c:v>
                </c:pt>
                <c:pt idx="6141">
                  <c:v>400</c:v>
                </c:pt>
                <c:pt idx="6142">
                  <c:v>400</c:v>
                </c:pt>
                <c:pt idx="6143">
                  <c:v>400</c:v>
                </c:pt>
                <c:pt idx="6144">
                  <c:v>400</c:v>
                </c:pt>
                <c:pt idx="6145">
                  <c:v>400</c:v>
                </c:pt>
                <c:pt idx="6146">
                  <c:v>400</c:v>
                </c:pt>
                <c:pt idx="6147">
                  <c:v>400</c:v>
                </c:pt>
                <c:pt idx="6148">
                  <c:v>400</c:v>
                </c:pt>
                <c:pt idx="6149">
                  <c:v>400</c:v>
                </c:pt>
                <c:pt idx="6150">
                  <c:v>400</c:v>
                </c:pt>
                <c:pt idx="6151">
                  <c:v>400</c:v>
                </c:pt>
                <c:pt idx="6152">
                  <c:v>400</c:v>
                </c:pt>
                <c:pt idx="6153">
                  <c:v>400</c:v>
                </c:pt>
                <c:pt idx="6154">
                  <c:v>400</c:v>
                </c:pt>
                <c:pt idx="6155">
                  <c:v>400</c:v>
                </c:pt>
                <c:pt idx="6156">
                  <c:v>400</c:v>
                </c:pt>
                <c:pt idx="6157">
                  <c:v>400</c:v>
                </c:pt>
                <c:pt idx="6158">
                  <c:v>400</c:v>
                </c:pt>
                <c:pt idx="6159">
                  <c:v>400</c:v>
                </c:pt>
                <c:pt idx="6160">
                  <c:v>400</c:v>
                </c:pt>
                <c:pt idx="6161">
                  <c:v>400</c:v>
                </c:pt>
                <c:pt idx="6162">
                  <c:v>400</c:v>
                </c:pt>
                <c:pt idx="6163">
                  <c:v>400</c:v>
                </c:pt>
                <c:pt idx="6164">
                  <c:v>400</c:v>
                </c:pt>
                <c:pt idx="6165">
                  <c:v>400</c:v>
                </c:pt>
                <c:pt idx="6166">
                  <c:v>400</c:v>
                </c:pt>
                <c:pt idx="6167">
                  <c:v>400</c:v>
                </c:pt>
                <c:pt idx="6168">
                  <c:v>400</c:v>
                </c:pt>
                <c:pt idx="6169">
                  <c:v>400</c:v>
                </c:pt>
                <c:pt idx="6170">
                  <c:v>400</c:v>
                </c:pt>
                <c:pt idx="6171">
                  <c:v>400</c:v>
                </c:pt>
                <c:pt idx="6172">
                  <c:v>400</c:v>
                </c:pt>
                <c:pt idx="6173">
                  <c:v>400</c:v>
                </c:pt>
                <c:pt idx="6174">
                  <c:v>400</c:v>
                </c:pt>
                <c:pt idx="6175">
                  <c:v>400</c:v>
                </c:pt>
                <c:pt idx="6176">
                  <c:v>400</c:v>
                </c:pt>
                <c:pt idx="6177">
                  <c:v>400</c:v>
                </c:pt>
                <c:pt idx="6178">
                  <c:v>400</c:v>
                </c:pt>
                <c:pt idx="6179">
                  <c:v>400</c:v>
                </c:pt>
                <c:pt idx="6180">
                  <c:v>400</c:v>
                </c:pt>
                <c:pt idx="6181">
                  <c:v>400</c:v>
                </c:pt>
                <c:pt idx="6182">
                  <c:v>400</c:v>
                </c:pt>
                <c:pt idx="6183">
                  <c:v>400</c:v>
                </c:pt>
                <c:pt idx="6184">
                  <c:v>400</c:v>
                </c:pt>
                <c:pt idx="6185">
                  <c:v>400</c:v>
                </c:pt>
                <c:pt idx="6186">
                  <c:v>400</c:v>
                </c:pt>
                <c:pt idx="6187">
                  <c:v>400</c:v>
                </c:pt>
                <c:pt idx="6188">
                  <c:v>400</c:v>
                </c:pt>
                <c:pt idx="6189">
                  <c:v>400</c:v>
                </c:pt>
                <c:pt idx="6190">
                  <c:v>400</c:v>
                </c:pt>
                <c:pt idx="6191">
                  <c:v>400</c:v>
                </c:pt>
                <c:pt idx="6192">
                  <c:v>400</c:v>
                </c:pt>
                <c:pt idx="6193">
                  <c:v>400</c:v>
                </c:pt>
                <c:pt idx="6194">
                  <c:v>400</c:v>
                </c:pt>
                <c:pt idx="6195">
                  <c:v>400</c:v>
                </c:pt>
                <c:pt idx="6196">
                  <c:v>400</c:v>
                </c:pt>
                <c:pt idx="6197">
                  <c:v>400</c:v>
                </c:pt>
                <c:pt idx="6198">
                  <c:v>400</c:v>
                </c:pt>
                <c:pt idx="6199">
                  <c:v>400</c:v>
                </c:pt>
                <c:pt idx="6200">
                  <c:v>400</c:v>
                </c:pt>
                <c:pt idx="6201">
                  <c:v>400</c:v>
                </c:pt>
                <c:pt idx="6202">
                  <c:v>400</c:v>
                </c:pt>
                <c:pt idx="6203">
                  <c:v>400</c:v>
                </c:pt>
                <c:pt idx="6204">
                  <c:v>400</c:v>
                </c:pt>
                <c:pt idx="6205">
                  <c:v>400</c:v>
                </c:pt>
                <c:pt idx="6206">
                  <c:v>400</c:v>
                </c:pt>
                <c:pt idx="6207">
                  <c:v>400</c:v>
                </c:pt>
                <c:pt idx="6208">
                  <c:v>400</c:v>
                </c:pt>
                <c:pt idx="6209">
                  <c:v>400</c:v>
                </c:pt>
                <c:pt idx="6210">
                  <c:v>400</c:v>
                </c:pt>
                <c:pt idx="6211">
                  <c:v>400</c:v>
                </c:pt>
                <c:pt idx="6212">
                  <c:v>400</c:v>
                </c:pt>
                <c:pt idx="6213">
                  <c:v>400</c:v>
                </c:pt>
                <c:pt idx="6214">
                  <c:v>400</c:v>
                </c:pt>
                <c:pt idx="6215">
                  <c:v>400</c:v>
                </c:pt>
                <c:pt idx="6216">
                  <c:v>400</c:v>
                </c:pt>
                <c:pt idx="6217">
                  <c:v>400</c:v>
                </c:pt>
                <c:pt idx="6218">
                  <c:v>400</c:v>
                </c:pt>
                <c:pt idx="6219">
                  <c:v>400</c:v>
                </c:pt>
                <c:pt idx="6220">
                  <c:v>400</c:v>
                </c:pt>
                <c:pt idx="6221">
                  <c:v>400</c:v>
                </c:pt>
                <c:pt idx="6222">
                  <c:v>400</c:v>
                </c:pt>
                <c:pt idx="6223">
                  <c:v>400</c:v>
                </c:pt>
                <c:pt idx="6224">
                  <c:v>400</c:v>
                </c:pt>
                <c:pt idx="6225">
                  <c:v>400</c:v>
                </c:pt>
                <c:pt idx="6226">
                  <c:v>400</c:v>
                </c:pt>
                <c:pt idx="6227">
                  <c:v>400</c:v>
                </c:pt>
                <c:pt idx="6228">
                  <c:v>400</c:v>
                </c:pt>
                <c:pt idx="6229">
                  <c:v>400</c:v>
                </c:pt>
                <c:pt idx="6230">
                  <c:v>400</c:v>
                </c:pt>
                <c:pt idx="6231">
                  <c:v>400</c:v>
                </c:pt>
                <c:pt idx="6232">
                  <c:v>400</c:v>
                </c:pt>
                <c:pt idx="6233">
                  <c:v>400</c:v>
                </c:pt>
                <c:pt idx="6234">
                  <c:v>400</c:v>
                </c:pt>
                <c:pt idx="6235">
                  <c:v>400</c:v>
                </c:pt>
                <c:pt idx="6236">
                  <c:v>400</c:v>
                </c:pt>
                <c:pt idx="6237">
                  <c:v>400</c:v>
                </c:pt>
                <c:pt idx="6238">
                  <c:v>400</c:v>
                </c:pt>
                <c:pt idx="6239">
                  <c:v>400</c:v>
                </c:pt>
                <c:pt idx="6240">
                  <c:v>400</c:v>
                </c:pt>
                <c:pt idx="6241">
                  <c:v>400</c:v>
                </c:pt>
                <c:pt idx="6242">
                  <c:v>400</c:v>
                </c:pt>
                <c:pt idx="6243">
                  <c:v>400</c:v>
                </c:pt>
                <c:pt idx="6244">
                  <c:v>400</c:v>
                </c:pt>
                <c:pt idx="6245">
                  <c:v>400</c:v>
                </c:pt>
                <c:pt idx="6246">
                  <c:v>400</c:v>
                </c:pt>
                <c:pt idx="6247">
                  <c:v>400</c:v>
                </c:pt>
                <c:pt idx="6248">
                  <c:v>400</c:v>
                </c:pt>
                <c:pt idx="6249">
                  <c:v>400</c:v>
                </c:pt>
                <c:pt idx="6250">
                  <c:v>400</c:v>
                </c:pt>
                <c:pt idx="6251">
                  <c:v>400</c:v>
                </c:pt>
                <c:pt idx="6252">
                  <c:v>400</c:v>
                </c:pt>
                <c:pt idx="6253">
                  <c:v>400</c:v>
                </c:pt>
                <c:pt idx="6254">
                  <c:v>400</c:v>
                </c:pt>
                <c:pt idx="6255">
                  <c:v>400</c:v>
                </c:pt>
                <c:pt idx="6256">
                  <c:v>400</c:v>
                </c:pt>
                <c:pt idx="6257">
                  <c:v>400</c:v>
                </c:pt>
                <c:pt idx="6258">
                  <c:v>400</c:v>
                </c:pt>
                <c:pt idx="6259">
                  <c:v>400</c:v>
                </c:pt>
                <c:pt idx="6260">
                  <c:v>400</c:v>
                </c:pt>
                <c:pt idx="6261">
                  <c:v>400</c:v>
                </c:pt>
                <c:pt idx="6262">
                  <c:v>400</c:v>
                </c:pt>
                <c:pt idx="6263">
                  <c:v>400</c:v>
                </c:pt>
                <c:pt idx="6264">
                  <c:v>400</c:v>
                </c:pt>
                <c:pt idx="6265">
                  <c:v>400</c:v>
                </c:pt>
                <c:pt idx="6266">
                  <c:v>400</c:v>
                </c:pt>
                <c:pt idx="6267">
                  <c:v>400</c:v>
                </c:pt>
                <c:pt idx="6268">
                  <c:v>400</c:v>
                </c:pt>
                <c:pt idx="6269">
                  <c:v>400</c:v>
                </c:pt>
                <c:pt idx="6270">
                  <c:v>400</c:v>
                </c:pt>
                <c:pt idx="6271">
                  <c:v>400</c:v>
                </c:pt>
                <c:pt idx="6272">
                  <c:v>400</c:v>
                </c:pt>
                <c:pt idx="6273">
                  <c:v>400</c:v>
                </c:pt>
                <c:pt idx="6274">
                  <c:v>400</c:v>
                </c:pt>
                <c:pt idx="6275">
                  <c:v>400</c:v>
                </c:pt>
                <c:pt idx="6276">
                  <c:v>400</c:v>
                </c:pt>
                <c:pt idx="6277">
                  <c:v>400</c:v>
                </c:pt>
                <c:pt idx="6278">
                  <c:v>400</c:v>
                </c:pt>
                <c:pt idx="6279">
                  <c:v>400</c:v>
                </c:pt>
                <c:pt idx="6280">
                  <c:v>400</c:v>
                </c:pt>
                <c:pt idx="6281">
                  <c:v>400</c:v>
                </c:pt>
                <c:pt idx="6282">
                  <c:v>400</c:v>
                </c:pt>
                <c:pt idx="6283">
                  <c:v>400</c:v>
                </c:pt>
                <c:pt idx="6284">
                  <c:v>400</c:v>
                </c:pt>
                <c:pt idx="6285">
                  <c:v>400</c:v>
                </c:pt>
                <c:pt idx="6286">
                  <c:v>400</c:v>
                </c:pt>
                <c:pt idx="6287">
                  <c:v>400</c:v>
                </c:pt>
                <c:pt idx="6288">
                  <c:v>400</c:v>
                </c:pt>
                <c:pt idx="6289">
                  <c:v>400</c:v>
                </c:pt>
                <c:pt idx="6290">
                  <c:v>400</c:v>
                </c:pt>
                <c:pt idx="6291">
                  <c:v>400</c:v>
                </c:pt>
                <c:pt idx="6292">
                  <c:v>400</c:v>
                </c:pt>
                <c:pt idx="6293">
                  <c:v>400</c:v>
                </c:pt>
                <c:pt idx="6294">
                  <c:v>400</c:v>
                </c:pt>
                <c:pt idx="6295">
                  <c:v>400</c:v>
                </c:pt>
                <c:pt idx="6296">
                  <c:v>400</c:v>
                </c:pt>
                <c:pt idx="6297">
                  <c:v>400</c:v>
                </c:pt>
                <c:pt idx="6298">
                  <c:v>400</c:v>
                </c:pt>
                <c:pt idx="6299">
                  <c:v>400</c:v>
                </c:pt>
                <c:pt idx="6300">
                  <c:v>400</c:v>
                </c:pt>
                <c:pt idx="6301">
                  <c:v>400</c:v>
                </c:pt>
                <c:pt idx="6302">
                  <c:v>400</c:v>
                </c:pt>
                <c:pt idx="6303">
                  <c:v>400</c:v>
                </c:pt>
                <c:pt idx="6304">
                  <c:v>400</c:v>
                </c:pt>
                <c:pt idx="6305">
                  <c:v>400</c:v>
                </c:pt>
                <c:pt idx="6306">
                  <c:v>400</c:v>
                </c:pt>
                <c:pt idx="6307">
                  <c:v>400</c:v>
                </c:pt>
                <c:pt idx="6308">
                  <c:v>400</c:v>
                </c:pt>
                <c:pt idx="6309">
                  <c:v>400</c:v>
                </c:pt>
                <c:pt idx="6310">
                  <c:v>400</c:v>
                </c:pt>
                <c:pt idx="6311">
                  <c:v>400</c:v>
                </c:pt>
                <c:pt idx="6312">
                  <c:v>400</c:v>
                </c:pt>
                <c:pt idx="6313">
                  <c:v>400</c:v>
                </c:pt>
                <c:pt idx="6314">
                  <c:v>400</c:v>
                </c:pt>
                <c:pt idx="6315">
                  <c:v>400</c:v>
                </c:pt>
                <c:pt idx="6316">
                  <c:v>400</c:v>
                </c:pt>
                <c:pt idx="6317">
                  <c:v>400</c:v>
                </c:pt>
                <c:pt idx="6318">
                  <c:v>400</c:v>
                </c:pt>
                <c:pt idx="6319">
                  <c:v>400</c:v>
                </c:pt>
                <c:pt idx="6320">
                  <c:v>400</c:v>
                </c:pt>
                <c:pt idx="6321">
                  <c:v>400</c:v>
                </c:pt>
                <c:pt idx="6322">
                  <c:v>400</c:v>
                </c:pt>
                <c:pt idx="6323">
                  <c:v>400</c:v>
                </c:pt>
                <c:pt idx="6324">
                  <c:v>400</c:v>
                </c:pt>
                <c:pt idx="6325">
                  <c:v>400</c:v>
                </c:pt>
                <c:pt idx="6326">
                  <c:v>400</c:v>
                </c:pt>
                <c:pt idx="6327">
                  <c:v>400</c:v>
                </c:pt>
                <c:pt idx="6328">
                  <c:v>400</c:v>
                </c:pt>
                <c:pt idx="6329">
                  <c:v>400</c:v>
                </c:pt>
                <c:pt idx="6330">
                  <c:v>400</c:v>
                </c:pt>
                <c:pt idx="6331">
                  <c:v>400</c:v>
                </c:pt>
                <c:pt idx="6332">
                  <c:v>400</c:v>
                </c:pt>
                <c:pt idx="6333">
                  <c:v>400</c:v>
                </c:pt>
                <c:pt idx="6334">
                  <c:v>400</c:v>
                </c:pt>
                <c:pt idx="6335">
                  <c:v>400</c:v>
                </c:pt>
                <c:pt idx="6336">
                  <c:v>400</c:v>
                </c:pt>
                <c:pt idx="6337">
                  <c:v>400</c:v>
                </c:pt>
                <c:pt idx="6338">
                  <c:v>400</c:v>
                </c:pt>
                <c:pt idx="6339">
                  <c:v>400</c:v>
                </c:pt>
                <c:pt idx="6340">
                  <c:v>400</c:v>
                </c:pt>
                <c:pt idx="6341">
                  <c:v>400</c:v>
                </c:pt>
                <c:pt idx="6342">
                  <c:v>400</c:v>
                </c:pt>
                <c:pt idx="6343">
                  <c:v>400</c:v>
                </c:pt>
                <c:pt idx="6344">
                  <c:v>400</c:v>
                </c:pt>
                <c:pt idx="6345">
                  <c:v>400</c:v>
                </c:pt>
                <c:pt idx="6346">
                  <c:v>400</c:v>
                </c:pt>
                <c:pt idx="6347">
                  <c:v>400</c:v>
                </c:pt>
                <c:pt idx="6348">
                  <c:v>400</c:v>
                </c:pt>
                <c:pt idx="6349">
                  <c:v>400</c:v>
                </c:pt>
                <c:pt idx="6350">
                  <c:v>400</c:v>
                </c:pt>
                <c:pt idx="6351">
                  <c:v>400</c:v>
                </c:pt>
                <c:pt idx="6352">
                  <c:v>400</c:v>
                </c:pt>
                <c:pt idx="6353">
                  <c:v>400</c:v>
                </c:pt>
                <c:pt idx="6354">
                  <c:v>400</c:v>
                </c:pt>
                <c:pt idx="6355">
                  <c:v>400</c:v>
                </c:pt>
                <c:pt idx="6356">
                  <c:v>400</c:v>
                </c:pt>
                <c:pt idx="6357">
                  <c:v>400</c:v>
                </c:pt>
                <c:pt idx="6358">
                  <c:v>400</c:v>
                </c:pt>
                <c:pt idx="6359">
                  <c:v>400</c:v>
                </c:pt>
                <c:pt idx="6360">
                  <c:v>400</c:v>
                </c:pt>
                <c:pt idx="6361">
                  <c:v>400</c:v>
                </c:pt>
                <c:pt idx="6362">
                  <c:v>400</c:v>
                </c:pt>
                <c:pt idx="6363">
                  <c:v>400</c:v>
                </c:pt>
                <c:pt idx="6364">
                  <c:v>400</c:v>
                </c:pt>
                <c:pt idx="6365">
                  <c:v>400</c:v>
                </c:pt>
                <c:pt idx="6366">
                  <c:v>400</c:v>
                </c:pt>
                <c:pt idx="6367">
                  <c:v>400</c:v>
                </c:pt>
                <c:pt idx="6368">
                  <c:v>400</c:v>
                </c:pt>
                <c:pt idx="6369">
                  <c:v>400</c:v>
                </c:pt>
                <c:pt idx="6370">
                  <c:v>400</c:v>
                </c:pt>
                <c:pt idx="6371">
                  <c:v>400</c:v>
                </c:pt>
                <c:pt idx="6372">
                  <c:v>400</c:v>
                </c:pt>
                <c:pt idx="6373">
                  <c:v>400</c:v>
                </c:pt>
                <c:pt idx="6374">
                  <c:v>400</c:v>
                </c:pt>
                <c:pt idx="6375">
                  <c:v>400</c:v>
                </c:pt>
                <c:pt idx="6376">
                  <c:v>400</c:v>
                </c:pt>
                <c:pt idx="6377">
                  <c:v>400</c:v>
                </c:pt>
                <c:pt idx="6378">
                  <c:v>400</c:v>
                </c:pt>
                <c:pt idx="6379">
                  <c:v>400</c:v>
                </c:pt>
                <c:pt idx="6380">
                  <c:v>400</c:v>
                </c:pt>
                <c:pt idx="6381">
                  <c:v>400</c:v>
                </c:pt>
                <c:pt idx="6382">
                  <c:v>400</c:v>
                </c:pt>
                <c:pt idx="6383">
                  <c:v>400</c:v>
                </c:pt>
                <c:pt idx="6384">
                  <c:v>400</c:v>
                </c:pt>
                <c:pt idx="6385">
                  <c:v>400</c:v>
                </c:pt>
                <c:pt idx="6386">
                  <c:v>400</c:v>
                </c:pt>
                <c:pt idx="6387">
                  <c:v>400</c:v>
                </c:pt>
                <c:pt idx="6388">
                  <c:v>400</c:v>
                </c:pt>
                <c:pt idx="6389">
                  <c:v>400</c:v>
                </c:pt>
                <c:pt idx="6390">
                  <c:v>400</c:v>
                </c:pt>
                <c:pt idx="6391">
                  <c:v>400</c:v>
                </c:pt>
                <c:pt idx="6392">
                  <c:v>400</c:v>
                </c:pt>
                <c:pt idx="6393">
                  <c:v>400</c:v>
                </c:pt>
                <c:pt idx="6394">
                  <c:v>400</c:v>
                </c:pt>
                <c:pt idx="6395">
                  <c:v>400</c:v>
                </c:pt>
                <c:pt idx="6396">
                  <c:v>400</c:v>
                </c:pt>
                <c:pt idx="6397">
                  <c:v>400</c:v>
                </c:pt>
                <c:pt idx="6398">
                  <c:v>400</c:v>
                </c:pt>
                <c:pt idx="6399">
                  <c:v>400</c:v>
                </c:pt>
                <c:pt idx="6400">
                  <c:v>400</c:v>
                </c:pt>
                <c:pt idx="6401">
                  <c:v>400</c:v>
                </c:pt>
                <c:pt idx="6402">
                  <c:v>400</c:v>
                </c:pt>
                <c:pt idx="6403">
                  <c:v>400</c:v>
                </c:pt>
                <c:pt idx="6404">
                  <c:v>400</c:v>
                </c:pt>
                <c:pt idx="6405">
                  <c:v>400</c:v>
                </c:pt>
                <c:pt idx="6406">
                  <c:v>400</c:v>
                </c:pt>
                <c:pt idx="6407">
                  <c:v>400</c:v>
                </c:pt>
                <c:pt idx="6408">
                  <c:v>400</c:v>
                </c:pt>
                <c:pt idx="6409">
                  <c:v>400</c:v>
                </c:pt>
                <c:pt idx="6410">
                  <c:v>400</c:v>
                </c:pt>
                <c:pt idx="6411">
                  <c:v>400</c:v>
                </c:pt>
                <c:pt idx="6412">
                  <c:v>400</c:v>
                </c:pt>
                <c:pt idx="6413">
                  <c:v>400</c:v>
                </c:pt>
                <c:pt idx="6414">
                  <c:v>400</c:v>
                </c:pt>
                <c:pt idx="6415">
                  <c:v>400</c:v>
                </c:pt>
                <c:pt idx="6416">
                  <c:v>400</c:v>
                </c:pt>
                <c:pt idx="6417">
                  <c:v>400</c:v>
                </c:pt>
                <c:pt idx="6418">
                  <c:v>400</c:v>
                </c:pt>
                <c:pt idx="6419">
                  <c:v>400</c:v>
                </c:pt>
                <c:pt idx="6420">
                  <c:v>400</c:v>
                </c:pt>
                <c:pt idx="6421">
                  <c:v>400</c:v>
                </c:pt>
                <c:pt idx="6422">
                  <c:v>400</c:v>
                </c:pt>
                <c:pt idx="6423">
                  <c:v>400</c:v>
                </c:pt>
                <c:pt idx="6424">
                  <c:v>400</c:v>
                </c:pt>
                <c:pt idx="6425">
                  <c:v>400</c:v>
                </c:pt>
                <c:pt idx="6426">
                  <c:v>400</c:v>
                </c:pt>
                <c:pt idx="6427">
                  <c:v>400</c:v>
                </c:pt>
                <c:pt idx="6428">
                  <c:v>400</c:v>
                </c:pt>
                <c:pt idx="6429">
                  <c:v>400</c:v>
                </c:pt>
                <c:pt idx="6430">
                  <c:v>400</c:v>
                </c:pt>
                <c:pt idx="6431">
                  <c:v>400</c:v>
                </c:pt>
                <c:pt idx="6432">
                  <c:v>400</c:v>
                </c:pt>
                <c:pt idx="6433">
                  <c:v>400</c:v>
                </c:pt>
                <c:pt idx="6434">
                  <c:v>400</c:v>
                </c:pt>
                <c:pt idx="6435">
                  <c:v>400</c:v>
                </c:pt>
                <c:pt idx="6436">
                  <c:v>400</c:v>
                </c:pt>
                <c:pt idx="6437">
                  <c:v>400</c:v>
                </c:pt>
                <c:pt idx="6438">
                  <c:v>400</c:v>
                </c:pt>
                <c:pt idx="6439">
                  <c:v>400</c:v>
                </c:pt>
                <c:pt idx="6440">
                  <c:v>400</c:v>
                </c:pt>
                <c:pt idx="6441">
                  <c:v>400</c:v>
                </c:pt>
                <c:pt idx="6442">
                  <c:v>400</c:v>
                </c:pt>
                <c:pt idx="6443">
                  <c:v>400</c:v>
                </c:pt>
                <c:pt idx="6444">
                  <c:v>400</c:v>
                </c:pt>
                <c:pt idx="6445">
                  <c:v>400</c:v>
                </c:pt>
                <c:pt idx="6446">
                  <c:v>400</c:v>
                </c:pt>
                <c:pt idx="6447">
                  <c:v>400</c:v>
                </c:pt>
                <c:pt idx="6448">
                  <c:v>400</c:v>
                </c:pt>
                <c:pt idx="6449">
                  <c:v>400</c:v>
                </c:pt>
                <c:pt idx="6450">
                  <c:v>400</c:v>
                </c:pt>
                <c:pt idx="6451">
                  <c:v>400</c:v>
                </c:pt>
                <c:pt idx="6452">
                  <c:v>400</c:v>
                </c:pt>
                <c:pt idx="6453">
                  <c:v>400</c:v>
                </c:pt>
                <c:pt idx="6454">
                  <c:v>400</c:v>
                </c:pt>
                <c:pt idx="6455">
                  <c:v>400</c:v>
                </c:pt>
                <c:pt idx="6456">
                  <c:v>400</c:v>
                </c:pt>
                <c:pt idx="6457">
                  <c:v>400</c:v>
                </c:pt>
                <c:pt idx="6458">
                  <c:v>400</c:v>
                </c:pt>
                <c:pt idx="6459">
                  <c:v>400</c:v>
                </c:pt>
                <c:pt idx="6460">
                  <c:v>400</c:v>
                </c:pt>
                <c:pt idx="6461">
                  <c:v>400</c:v>
                </c:pt>
                <c:pt idx="6462">
                  <c:v>400</c:v>
                </c:pt>
                <c:pt idx="6463">
                  <c:v>400</c:v>
                </c:pt>
                <c:pt idx="6464">
                  <c:v>400</c:v>
                </c:pt>
                <c:pt idx="6465">
                  <c:v>400</c:v>
                </c:pt>
                <c:pt idx="6466">
                  <c:v>400</c:v>
                </c:pt>
                <c:pt idx="6467">
                  <c:v>400</c:v>
                </c:pt>
                <c:pt idx="6468">
                  <c:v>400</c:v>
                </c:pt>
                <c:pt idx="6469">
                  <c:v>400</c:v>
                </c:pt>
                <c:pt idx="6470">
                  <c:v>400</c:v>
                </c:pt>
                <c:pt idx="6471">
                  <c:v>400</c:v>
                </c:pt>
                <c:pt idx="6472">
                  <c:v>400</c:v>
                </c:pt>
                <c:pt idx="6473">
                  <c:v>400</c:v>
                </c:pt>
                <c:pt idx="6474">
                  <c:v>400</c:v>
                </c:pt>
                <c:pt idx="6475">
                  <c:v>400</c:v>
                </c:pt>
                <c:pt idx="6476">
                  <c:v>400</c:v>
                </c:pt>
                <c:pt idx="6477">
                  <c:v>400</c:v>
                </c:pt>
                <c:pt idx="6478">
                  <c:v>400</c:v>
                </c:pt>
                <c:pt idx="6479">
                  <c:v>400</c:v>
                </c:pt>
                <c:pt idx="6480">
                  <c:v>400</c:v>
                </c:pt>
                <c:pt idx="6481">
                  <c:v>400</c:v>
                </c:pt>
                <c:pt idx="6482">
                  <c:v>400</c:v>
                </c:pt>
                <c:pt idx="6483">
                  <c:v>400</c:v>
                </c:pt>
                <c:pt idx="6484">
                  <c:v>400</c:v>
                </c:pt>
                <c:pt idx="6485">
                  <c:v>400</c:v>
                </c:pt>
                <c:pt idx="6486">
                  <c:v>400</c:v>
                </c:pt>
                <c:pt idx="6487">
                  <c:v>400</c:v>
                </c:pt>
                <c:pt idx="6488">
                  <c:v>400</c:v>
                </c:pt>
                <c:pt idx="6489">
                  <c:v>400</c:v>
                </c:pt>
                <c:pt idx="6490">
                  <c:v>400</c:v>
                </c:pt>
                <c:pt idx="6491">
                  <c:v>400</c:v>
                </c:pt>
                <c:pt idx="6492">
                  <c:v>400</c:v>
                </c:pt>
                <c:pt idx="6493">
                  <c:v>400</c:v>
                </c:pt>
                <c:pt idx="6494">
                  <c:v>400</c:v>
                </c:pt>
                <c:pt idx="6495">
                  <c:v>400</c:v>
                </c:pt>
                <c:pt idx="6496">
                  <c:v>400</c:v>
                </c:pt>
                <c:pt idx="6497">
                  <c:v>400</c:v>
                </c:pt>
                <c:pt idx="6498">
                  <c:v>400</c:v>
                </c:pt>
                <c:pt idx="6499">
                  <c:v>400</c:v>
                </c:pt>
                <c:pt idx="6500">
                  <c:v>400</c:v>
                </c:pt>
                <c:pt idx="6501">
                  <c:v>400</c:v>
                </c:pt>
                <c:pt idx="6502">
                  <c:v>400</c:v>
                </c:pt>
                <c:pt idx="6503">
                  <c:v>400</c:v>
                </c:pt>
                <c:pt idx="6504">
                  <c:v>400</c:v>
                </c:pt>
                <c:pt idx="6505">
                  <c:v>400</c:v>
                </c:pt>
                <c:pt idx="6506">
                  <c:v>400</c:v>
                </c:pt>
                <c:pt idx="6507">
                  <c:v>400</c:v>
                </c:pt>
                <c:pt idx="6508">
                  <c:v>400</c:v>
                </c:pt>
                <c:pt idx="6509">
                  <c:v>400</c:v>
                </c:pt>
                <c:pt idx="6510">
                  <c:v>400</c:v>
                </c:pt>
                <c:pt idx="6511">
                  <c:v>400</c:v>
                </c:pt>
                <c:pt idx="6512">
                  <c:v>400</c:v>
                </c:pt>
                <c:pt idx="6513">
                  <c:v>400</c:v>
                </c:pt>
                <c:pt idx="6514">
                  <c:v>400</c:v>
                </c:pt>
                <c:pt idx="6515">
                  <c:v>400</c:v>
                </c:pt>
                <c:pt idx="6516">
                  <c:v>400</c:v>
                </c:pt>
                <c:pt idx="6517">
                  <c:v>400</c:v>
                </c:pt>
                <c:pt idx="6518">
                  <c:v>400</c:v>
                </c:pt>
                <c:pt idx="6519">
                  <c:v>400</c:v>
                </c:pt>
                <c:pt idx="6520">
                  <c:v>400</c:v>
                </c:pt>
                <c:pt idx="6521">
                  <c:v>400</c:v>
                </c:pt>
                <c:pt idx="6522">
                  <c:v>400</c:v>
                </c:pt>
                <c:pt idx="6523">
                  <c:v>400</c:v>
                </c:pt>
                <c:pt idx="6524">
                  <c:v>400</c:v>
                </c:pt>
                <c:pt idx="6525">
                  <c:v>400</c:v>
                </c:pt>
                <c:pt idx="6526">
                  <c:v>400</c:v>
                </c:pt>
                <c:pt idx="6527">
                  <c:v>400</c:v>
                </c:pt>
                <c:pt idx="6528">
                  <c:v>400</c:v>
                </c:pt>
                <c:pt idx="6529">
                  <c:v>400</c:v>
                </c:pt>
                <c:pt idx="6530">
                  <c:v>400</c:v>
                </c:pt>
                <c:pt idx="6531">
                  <c:v>400</c:v>
                </c:pt>
                <c:pt idx="6532">
                  <c:v>400</c:v>
                </c:pt>
                <c:pt idx="6533">
                  <c:v>400</c:v>
                </c:pt>
                <c:pt idx="6534">
                  <c:v>400</c:v>
                </c:pt>
                <c:pt idx="6535">
                  <c:v>400</c:v>
                </c:pt>
                <c:pt idx="6536">
                  <c:v>400</c:v>
                </c:pt>
                <c:pt idx="6537">
                  <c:v>400</c:v>
                </c:pt>
                <c:pt idx="6538">
                  <c:v>400</c:v>
                </c:pt>
                <c:pt idx="6539">
                  <c:v>400</c:v>
                </c:pt>
                <c:pt idx="6540">
                  <c:v>400</c:v>
                </c:pt>
                <c:pt idx="6541">
                  <c:v>400</c:v>
                </c:pt>
                <c:pt idx="6542">
                  <c:v>400</c:v>
                </c:pt>
                <c:pt idx="6543">
                  <c:v>400</c:v>
                </c:pt>
                <c:pt idx="6544">
                  <c:v>400</c:v>
                </c:pt>
                <c:pt idx="6545">
                  <c:v>400</c:v>
                </c:pt>
                <c:pt idx="6546">
                  <c:v>400</c:v>
                </c:pt>
                <c:pt idx="6547">
                  <c:v>400</c:v>
                </c:pt>
                <c:pt idx="6548">
                  <c:v>400</c:v>
                </c:pt>
                <c:pt idx="6549">
                  <c:v>400</c:v>
                </c:pt>
                <c:pt idx="6550">
                  <c:v>400</c:v>
                </c:pt>
                <c:pt idx="6551">
                  <c:v>400</c:v>
                </c:pt>
                <c:pt idx="6552">
                  <c:v>400</c:v>
                </c:pt>
                <c:pt idx="6553">
                  <c:v>400</c:v>
                </c:pt>
                <c:pt idx="6554">
                  <c:v>400</c:v>
                </c:pt>
                <c:pt idx="6555">
                  <c:v>400</c:v>
                </c:pt>
                <c:pt idx="6556">
                  <c:v>400</c:v>
                </c:pt>
                <c:pt idx="6557">
                  <c:v>400</c:v>
                </c:pt>
                <c:pt idx="6558">
                  <c:v>400</c:v>
                </c:pt>
                <c:pt idx="6559">
                  <c:v>400</c:v>
                </c:pt>
                <c:pt idx="6560">
                  <c:v>400</c:v>
                </c:pt>
                <c:pt idx="6561">
                  <c:v>400</c:v>
                </c:pt>
                <c:pt idx="6562">
                  <c:v>400</c:v>
                </c:pt>
                <c:pt idx="6563">
                  <c:v>400</c:v>
                </c:pt>
                <c:pt idx="6564">
                  <c:v>400</c:v>
                </c:pt>
                <c:pt idx="6565">
                  <c:v>400</c:v>
                </c:pt>
                <c:pt idx="6566">
                  <c:v>400</c:v>
                </c:pt>
                <c:pt idx="6567">
                  <c:v>400</c:v>
                </c:pt>
                <c:pt idx="6568">
                  <c:v>400</c:v>
                </c:pt>
                <c:pt idx="6569">
                  <c:v>400</c:v>
                </c:pt>
                <c:pt idx="6570">
                  <c:v>400</c:v>
                </c:pt>
                <c:pt idx="6571">
                  <c:v>400</c:v>
                </c:pt>
                <c:pt idx="6572">
                  <c:v>400</c:v>
                </c:pt>
                <c:pt idx="6573">
                  <c:v>400</c:v>
                </c:pt>
                <c:pt idx="6574">
                  <c:v>400</c:v>
                </c:pt>
                <c:pt idx="6575">
                  <c:v>400</c:v>
                </c:pt>
                <c:pt idx="6576">
                  <c:v>400</c:v>
                </c:pt>
                <c:pt idx="6577">
                  <c:v>400</c:v>
                </c:pt>
                <c:pt idx="6578">
                  <c:v>400</c:v>
                </c:pt>
                <c:pt idx="6579">
                  <c:v>400</c:v>
                </c:pt>
                <c:pt idx="6580">
                  <c:v>400</c:v>
                </c:pt>
                <c:pt idx="6581">
                  <c:v>400</c:v>
                </c:pt>
                <c:pt idx="6582">
                  <c:v>400</c:v>
                </c:pt>
                <c:pt idx="6583">
                  <c:v>400</c:v>
                </c:pt>
                <c:pt idx="6584">
                  <c:v>400</c:v>
                </c:pt>
                <c:pt idx="6585">
                  <c:v>400</c:v>
                </c:pt>
                <c:pt idx="6586">
                  <c:v>400</c:v>
                </c:pt>
                <c:pt idx="6587">
                  <c:v>400</c:v>
                </c:pt>
                <c:pt idx="6588">
                  <c:v>400</c:v>
                </c:pt>
                <c:pt idx="6589">
                  <c:v>400</c:v>
                </c:pt>
                <c:pt idx="6590">
                  <c:v>400</c:v>
                </c:pt>
                <c:pt idx="6591">
                  <c:v>400</c:v>
                </c:pt>
                <c:pt idx="6592">
                  <c:v>400</c:v>
                </c:pt>
                <c:pt idx="6593">
                  <c:v>400</c:v>
                </c:pt>
                <c:pt idx="6594">
                  <c:v>400</c:v>
                </c:pt>
                <c:pt idx="6595">
                  <c:v>400</c:v>
                </c:pt>
                <c:pt idx="6596">
                  <c:v>400</c:v>
                </c:pt>
                <c:pt idx="6597">
                  <c:v>400</c:v>
                </c:pt>
                <c:pt idx="6598">
                  <c:v>400</c:v>
                </c:pt>
                <c:pt idx="6599">
                  <c:v>400</c:v>
                </c:pt>
                <c:pt idx="6600">
                  <c:v>400</c:v>
                </c:pt>
                <c:pt idx="6601">
                  <c:v>400</c:v>
                </c:pt>
                <c:pt idx="6602">
                  <c:v>400</c:v>
                </c:pt>
                <c:pt idx="6603">
                  <c:v>400</c:v>
                </c:pt>
                <c:pt idx="6604">
                  <c:v>400</c:v>
                </c:pt>
                <c:pt idx="6605">
                  <c:v>400</c:v>
                </c:pt>
                <c:pt idx="6606">
                  <c:v>400</c:v>
                </c:pt>
                <c:pt idx="6607">
                  <c:v>400</c:v>
                </c:pt>
                <c:pt idx="6608">
                  <c:v>400</c:v>
                </c:pt>
                <c:pt idx="6609">
                  <c:v>400</c:v>
                </c:pt>
                <c:pt idx="6610">
                  <c:v>400</c:v>
                </c:pt>
                <c:pt idx="6611">
                  <c:v>400</c:v>
                </c:pt>
                <c:pt idx="6612">
                  <c:v>400</c:v>
                </c:pt>
                <c:pt idx="6613">
                  <c:v>400</c:v>
                </c:pt>
                <c:pt idx="6614">
                  <c:v>400</c:v>
                </c:pt>
                <c:pt idx="6615">
                  <c:v>400</c:v>
                </c:pt>
                <c:pt idx="6616">
                  <c:v>400</c:v>
                </c:pt>
                <c:pt idx="6617">
                  <c:v>400</c:v>
                </c:pt>
                <c:pt idx="6618">
                  <c:v>400</c:v>
                </c:pt>
                <c:pt idx="6619">
                  <c:v>400</c:v>
                </c:pt>
                <c:pt idx="6620">
                  <c:v>400</c:v>
                </c:pt>
                <c:pt idx="6621">
                  <c:v>400</c:v>
                </c:pt>
                <c:pt idx="6622">
                  <c:v>400</c:v>
                </c:pt>
                <c:pt idx="6623">
                  <c:v>400</c:v>
                </c:pt>
                <c:pt idx="6624">
                  <c:v>400</c:v>
                </c:pt>
                <c:pt idx="6625">
                  <c:v>400</c:v>
                </c:pt>
                <c:pt idx="6626">
                  <c:v>400</c:v>
                </c:pt>
                <c:pt idx="6627">
                  <c:v>400</c:v>
                </c:pt>
                <c:pt idx="6628">
                  <c:v>400</c:v>
                </c:pt>
                <c:pt idx="6629">
                  <c:v>400</c:v>
                </c:pt>
                <c:pt idx="6630">
                  <c:v>400</c:v>
                </c:pt>
                <c:pt idx="6631">
                  <c:v>400</c:v>
                </c:pt>
                <c:pt idx="6632">
                  <c:v>400</c:v>
                </c:pt>
                <c:pt idx="6633">
                  <c:v>400</c:v>
                </c:pt>
                <c:pt idx="6634">
                  <c:v>400</c:v>
                </c:pt>
                <c:pt idx="6635">
                  <c:v>400</c:v>
                </c:pt>
                <c:pt idx="6636">
                  <c:v>400</c:v>
                </c:pt>
                <c:pt idx="6637">
                  <c:v>400</c:v>
                </c:pt>
                <c:pt idx="6638">
                  <c:v>400</c:v>
                </c:pt>
                <c:pt idx="6639">
                  <c:v>400</c:v>
                </c:pt>
                <c:pt idx="6640">
                  <c:v>400</c:v>
                </c:pt>
                <c:pt idx="6641">
                  <c:v>400</c:v>
                </c:pt>
                <c:pt idx="6642">
                  <c:v>400</c:v>
                </c:pt>
                <c:pt idx="6643">
                  <c:v>400</c:v>
                </c:pt>
                <c:pt idx="6644">
                  <c:v>400</c:v>
                </c:pt>
                <c:pt idx="6645">
                  <c:v>400</c:v>
                </c:pt>
                <c:pt idx="6646">
                  <c:v>400</c:v>
                </c:pt>
                <c:pt idx="6647">
                  <c:v>400</c:v>
                </c:pt>
                <c:pt idx="6648">
                  <c:v>400</c:v>
                </c:pt>
                <c:pt idx="6649">
                  <c:v>400</c:v>
                </c:pt>
                <c:pt idx="6650">
                  <c:v>400</c:v>
                </c:pt>
                <c:pt idx="6651">
                  <c:v>400</c:v>
                </c:pt>
                <c:pt idx="6652">
                  <c:v>400</c:v>
                </c:pt>
                <c:pt idx="6653">
                  <c:v>400</c:v>
                </c:pt>
                <c:pt idx="6654">
                  <c:v>400</c:v>
                </c:pt>
                <c:pt idx="6655">
                  <c:v>400</c:v>
                </c:pt>
                <c:pt idx="6656">
                  <c:v>400</c:v>
                </c:pt>
                <c:pt idx="6657">
                  <c:v>400</c:v>
                </c:pt>
                <c:pt idx="6658">
                  <c:v>400</c:v>
                </c:pt>
                <c:pt idx="6659">
                  <c:v>400</c:v>
                </c:pt>
                <c:pt idx="6660">
                  <c:v>400</c:v>
                </c:pt>
                <c:pt idx="6661">
                  <c:v>400</c:v>
                </c:pt>
                <c:pt idx="6662">
                  <c:v>400</c:v>
                </c:pt>
                <c:pt idx="6663">
                  <c:v>400</c:v>
                </c:pt>
                <c:pt idx="6664">
                  <c:v>400</c:v>
                </c:pt>
                <c:pt idx="6665">
                  <c:v>400</c:v>
                </c:pt>
                <c:pt idx="6666">
                  <c:v>400</c:v>
                </c:pt>
                <c:pt idx="6667">
                  <c:v>400</c:v>
                </c:pt>
                <c:pt idx="6668">
                  <c:v>400</c:v>
                </c:pt>
                <c:pt idx="6669">
                  <c:v>400</c:v>
                </c:pt>
                <c:pt idx="6670">
                  <c:v>400</c:v>
                </c:pt>
                <c:pt idx="6671">
                  <c:v>400</c:v>
                </c:pt>
                <c:pt idx="6672">
                  <c:v>400</c:v>
                </c:pt>
                <c:pt idx="6673">
                  <c:v>400</c:v>
                </c:pt>
                <c:pt idx="6674">
                  <c:v>400</c:v>
                </c:pt>
                <c:pt idx="6675">
                  <c:v>400</c:v>
                </c:pt>
                <c:pt idx="6676">
                  <c:v>400</c:v>
                </c:pt>
                <c:pt idx="6677">
                  <c:v>400</c:v>
                </c:pt>
                <c:pt idx="6678">
                  <c:v>400</c:v>
                </c:pt>
                <c:pt idx="6679">
                  <c:v>400</c:v>
                </c:pt>
                <c:pt idx="6680">
                  <c:v>400</c:v>
                </c:pt>
                <c:pt idx="6681">
                  <c:v>400</c:v>
                </c:pt>
                <c:pt idx="6682">
                  <c:v>400</c:v>
                </c:pt>
                <c:pt idx="6683">
                  <c:v>400</c:v>
                </c:pt>
                <c:pt idx="6684">
                  <c:v>400</c:v>
                </c:pt>
                <c:pt idx="6685">
                  <c:v>400</c:v>
                </c:pt>
                <c:pt idx="6686">
                  <c:v>400</c:v>
                </c:pt>
                <c:pt idx="6687">
                  <c:v>400</c:v>
                </c:pt>
                <c:pt idx="6688">
                  <c:v>400</c:v>
                </c:pt>
                <c:pt idx="6689">
                  <c:v>400</c:v>
                </c:pt>
                <c:pt idx="6690">
                  <c:v>400</c:v>
                </c:pt>
                <c:pt idx="6691">
                  <c:v>400</c:v>
                </c:pt>
                <c:pt idx="6692">
                  <c:v>400</c:v>
                </c:pt>
                <c:pt idx="6693">
                  <c:v>400</c:v>
                </c:pt>
                <c:pt idx="6694">
                  <c:v>400</c:v>
                </c:pt>
                <c:pt idx="6695">
                  <c:v>400</c:v>
                </c:pt>
                <c:pt idx="6696">
                  <c:v>400</c:v>
                </c:pt>
                <c:pt idx="6697">
                  <c:v>400</c:v>
                </c:pt>
                <c:pt idx="6698">
                  <c:v>400</c:v>
                </c:pt>
                <c:pt idx="6699">
                  <c:v>400</c:v>
                </c:pt>
                <c:pt idx="6700">
                  <c:v>400</c:v>
                </c:pt>
                <c:pt idx="6701">
                  <c:v>400</c:v>
                </c:pt>
                <c:pt idx="6702">
                  <c:v>400</c:v>
                </c:pt>
                <c:pt idx="6703">
                  <c:v>400</c:v>
                </c:pt>
                <c:pt idx="6704">
                  <c:v>400</c:v>
                </c:pt>
                <c:pt idx="6705">
                  <c:v>400</c:v>
                </c:pt>
                <c:pt idx="6706">
                  <c:v>400</c:v>
                </c:pt>
                <c:pt idx="6707">
                  <c:v>400</c:v>
                </c:pt>
                <c:pt idx="6708">
                  <c:v>400</c:v>
                </c:pt>
                <c:pt idx="6709">
                  <c:v>400</c:v>
                </c:pt>
                <c:pt idx="6710">
                  <c:v>400</c:v>
                </c:pt>
                <c:pt idx="6711">
                  <c:v>400</c:v>
                </c:pt>
                <c:pt idx="6712">
                  <c:v>400</c:v>
                </c:pt>
                <c:pt idx="6713">
                  <c:v>400</c:v>
                </c:pt>
                <c:pt idx="6714">
                  <c:v>400</c:v>
                </c:pt>
                <c:pt idx="6715">
                  <c:v>400</c:v>
                </c:pt>
                <c:pt idx="6716">
                  <c:v>400</c:v>
                </c:pt>
                <c:pt idx="6717">
                  <c:v>400</c:v>
                </c:pt>
                <c:pt idx="6718">
                  <c:v>400</c:v>
                </c:pt>
                <c:pt idx="6719">
                  <c:v>400</c:v>
                </c:pt>
                <c:pt idx="6720">
                  <c:v>400</c:v>
                </c:pt>
                <c:pt idx="6721">
                  <c:v>400</c:v>
                </c:pt>
                <c:pt idx="6722">
                  <c:v>400</c:v>
                </c:pt>
                <c:pt idx="6723">
                  <c:v>400</c:v>
                </c:pt>
                <c:pt idx="6724">
                  <c:v>400</c:v>
                </c:pt>
                <c:pt idx="6725">
                  <c:v>400</c:v>
                </c:pt>
                <c:pt idx="6726">
                  <c:v>400</c:v>
                </c:pt>
                <c:pt idx="6727">
                  <c:v>400</c:v>
                </c:pt>
                <c:pt idx="6728">
                  <c:v>400</c:v>
                </c:pt>
                <c:pt idx="6729">
                  <c:v>400</c:v>
                </c:pt>
                <c:pt idx="6730">
                  <c:v>400</c:v>
                </c:pt>
                <c:pt idx="6731">
                  <c:v>400</c:v>
                </c:pt>
                <c:pt idx="6732">
                  <c:v>400</c:v>
                </c:pt>
                <c:pt idx="6733">
                  <c:v>400</c:v>
                </c:pt>
                <c:pt idx="6734">
                  <c:v>400</c:v>
                </c:pt>
                <c:pt idx="6735">
                  <c:v>400</c:v>
                </c:pt>
                <c:pt idx="6736">
                  <c:v>400</c:v>
                </c:pt>
                <c:pt idx="6737">
                  <c:v>400</c:v>
                </c:pt>
                <c:pt idx="6738">
                  <c:v>400</c:v>
                </c:pt>
                <c:pt idx="6739">
                  <c:v>400</c:v>
                </c:pt>
                <c:pt idx="6740">
                  <c:v>400</c:v>
                </c:pt>
                <c:pt idx="6741">
                  <c:v>400</c:v>
                </c:pt>
                <c:pt idx="6742">
                  <c:v>400</c:v>
                </c:pt>
                <c:pt idx="6743">
                  <c:v>400</c:v>
                </c:pt>
                <c:pt idx="6744">
                  <c:v>400</c:v>
                </c:pt>
                <c:pt idx="6745">
                  <c:v>400</c:v>
                </c:pt>
                <c:pt idx="6746">
                  <c:v>400</c:v>
                </c:pt>
                <c:pt idx="6747">
                  <c:v>400</c:v>
                </c:pt>
                <c:pt idx="6748">
                  <c:v>400</c:v>
                </c:pt>
                <c:pt idx="6749">
                  <c:v>400</c:v>
                </c:pt>
                <c:pt idx="6750">
                  <c:v>400</c:v>
                </c:pt>
                <c:pt idx="6751">
                  <c:v>400</c:v>
                </c:pt>
                <c:pt idx="6752">
                  <c:v>400</c:v>
                </c:pt>
                <c:pt idx="6753">
                  <c:v>400</c:v>
                </c:pt>
                <c:pt idx="6754">
                  <c:v>400</c:v>
                </c:pt>
                <c:pt idx="6755">
                  <c:v>400</c:v>
                </c:pt>
                <c:pt idx="6756">
                  <c:v>400</c:v>
                </c:pt>
                <c:pt idx="6757">
                  <c:v>400</c:v>
                </c:pt>
                <c:pt idx="6758">
                  <c:v>400</c:v>
                </c:pt>
                <c:pt idx="6759">
                  <c:v>400</c:v>
                </c:pt>
                <c:pt idx="6760">
                  <c:v>400</c:v>
                </c:pt>
                <c:pt idx="6761">
                  <c:v>400</c:v>
                </c:pt>
                <c:pt idx="6762">
                  <c:v>400</c:v>
                </c:pt>
                <c:pt idx="6763">
                  <c:v>400</c:v>
                </c:pt>
                <c:pt idx="6764">
                  <c:v>400</c:v>
                </c:pt>
                <c:pt idx="6765">
                  <c:v>400</c:v>
                </c:pt>
                <c:pt idx="6766">
                  <c:v>400</c:v>
                </c:pt>
                <c:pt idx="6767">
                  <c:v>400</c:v>
                </c:pt>
                <c:pt idx="6768">
                  <c:v>400</c:v>
                </c:pt>
                <c:pt idx="6769">
                  <c:v>400</c:v>
                </c:pt>
                <c:pt idx="6770">
                  <c:v>400</c:v>
                </c:pt>
                <c:pt idx="6771">
                  <c:v>400</c:v>
                </c:pt>
                <c:pt idx="6772">
                  <c:v>400</c:v>
                </c:pt>
                <c:pt idx="6773">
                  <c:v>400</c:v>
                </c:pt>
                <c:pt idx="6774">
                  <c:v>400</c:v>
                </c:pt>
                <c:pt idx="6775">
                  <c:v>400</c:v>
                </c:pt>
                <c:pt idx="6776">
                  <c:v>400</c:v>
                </c:pt>
                <c:pt idx="6777">
                  <c:v>400</c:v>
                </c:pt>
                <c:pt idx="6778">
                  <c:v>400</c:v>
                </c:pt>
                <c:pt idx="6779">
                  <c:v>400</c:v>
                </c:pt>
                <c:pt idx="6780">
                  <c:v>400</c:v>
                </c:pt>
                <c:pt idx="6781">
                  <c:v>400</c:v>
                </c:pt>
                <c:pt idx="6782">
                  <c:v>400</c:v>
                </c:pt>
                <c:pt idx="6783">
                  <c:v>400</c:v>
                </c:pt>
                <c:pt idx="6784">
                  <c:v>400</c:v>
                </c:pt>
                <c:pt idx="6785">
                  <c:v>400</c:v>
                </c:pt>
                <c:pt idx="6786">
                  <c:v>400</c:v>
                </c:pt>
                <c:pt idx="6787">
                  <c:v>400</c:v>
                </c:pt>
                <c:pt idx="6788">
                  <c:v>400</c:v>
                </c:pt>
                <c:pt idx="6789">
                  <c:v>400</c:v>
                </c:pt>
                <c:pt idx="6790">
                  <c:v>400</c:v>
                </c:pt>
                <c:pt idx="6791">
                  <c:v>400</c:v>
                </c:pt>
                <c:pt idx="6792">
                  <c:v>400</c:v>
                </c:pt>
                <c:pt idx="6793">
                  <c:v>400</c:v>
                </c:pt>
                <c:pt idx="6794">
                  <c:v>400</c:v>
                </c:pt>
                <c:pt idx="6795">
                  <c:v>400</c:v>
                </c:pt>
                <c:pt idx="6796">
                  <c:v>400</c:v>
                </c:pt>
                <c:pt idx="6797">
                  <c:v>400</c:v>
                </c:pt>
                <c:pt idx="6798">
                  <c:v>400</c:v>
                </c:pt>
                <c:pt idx="6799">
                  <c:v>400</c:v>
                </c:pt>
                <c:pt idx="6800">
                  <c:v>400</c:v>
                </c:pt>
                <c:pt idx="6801">
                  <c:v>400</c:v>
                </c:pt>
                <c:pt idx="6802">
                  <c:v>400</c:v>
                </c:pt>
                <c:pt idx="6803">
                  <c:v>400</c:v>
                </c:pt>
                <c:pt idx="6804">
                  <c:v>400</c:v>
                </c:pt>
                <c:pt idx="6805">
                  <c:v>400</c:v>
                </c:pt>
                <c:pt idx="6806">
                  <c:v>400</c:v>
                </c:pt>
                <c:pt idx="6807">
                  <c:v>400</c:v>
                </c:pt>
                <c:pt idx="6808">
                  <c:v>400</c:v>
                </c:pt>
                <c:pt idx="6809">
                  <c:v>400</c:v>
                </c:pt>
                <c:pt idx="6810">
                  <c:v>400</c:v>
                </c:pt>
                <c:pt idx="6811">
                  <c:v>400</c:v>
                </c:pt>
                <c:pt idx="6812">
                  <c:v>400</c:v>
                </c:pt>
                <c:pt idx="6813">
                  <c:v>400</c:v>
                </c:pt>
                <c:pt idx="6814">
                  <c:v>400</c:v>
                </c:pt>
                <c:pt idx="6815">
                  <c:v>400</c:v>
                </c:pt>
                <c:pt idx="6816">
                  <c:v>400</c:v>
                </c:pt>
                <c:pt idx="6817">
                  <c:v>400</c:v>
                </c:pt>
                <c:pt idx="6818">
                  <c:v>400</c:v>
                </c:pt>
                <c:pt idx="6819">
                  <c:v>400</c:v>
                </c:pt>
                <c:pt idx="6820">
                  <c:v>400</c:v>
                </c:pt>
                <c:pt idx="6821">
                  <c:v>400</c:v>
                </c:pt>
                <c:pt idx="6822">
                  <c:v>400</c:v>
                </c:pt>
                <c:pt idx="6823">
                  <c:v>400</c:v>
                </c:pt>
                <c:pt idx="6824">
                  <c:v>400</c:v>
                </c:pt>
                <c:pt idx="6825">
                  <c:v>400</c:v>
                </c:pt>
                <c:pt idx="6826">
                  <c:v>400</c:v>
                </c:pt>
                <c:pt idx="6827">
                  <c:v>400</c:v>
                </c:pt>
                <c:pt idx="6828">
                  <c:v>400</c:v>
                </c:pt>
                <c:pt idx="6829">
                  <c:v>400</c:v>
                </c:pt>
                <c:pt idx="6830">
                  <c:v>400</c:v>
                </c:pt>
                <c:pt idx="6831">
                  <c:v>400</c:v>
                </c:pt>
                <c:pt idx="6832">
                  <c:v>400</c:v>
                </c:pt>
                <c:pt idx="6833">
                  <c:v>400</c:v>
                </c:pt>
                <c:pt idx="6834">
                  <c:v>400</c:v>
                </c:pt>
                <c:pt idx="6835">
                  <c:v>400</c:v>
                </c:pt>
                <c:pt idx="6836">
                  <c:v>400</c:v>
                </c:pt>
                <c:pt idx="6837">
                  <c:v>400</c:v>
                </c:pt>
                <c:pt idx="6838">
                  <c:v>400</c:v>
                </c:pt>
                <c:pt idx="6839">
                  <c:v>400</c:v>
                </c:pt>
                <c:pt idx="6840">
                  <c:v>400</c:v>
                </c:pt>
                <c:pt idx="6841">
                  <c:v>400</c:v>
                </c:pt>
                <c:pt idx="6842">
                  <c:v>400</c:v>
                </c:pt>
                <c:pt idx="6843">
                  <c:v>400</c:v>
                </c:pt>
                <c:pt idx="6844">
                  <c:v>400</c:v>
                </c:pt>
                <c:pt idx="6845">
                  <c:v>400</c:v>
                </c:pt>
                <c:pt idx="6846">
                  <c:v>400</c:v>
                </c:pt>
                <c:pt idx="6847">
                  <c:v>400</c:v>
                </c:pt>
                <c:pt idx="6848">
                  <c:v>400</c:v>
                </c:pt>
                <c:pt idx="6849">
                  <c:v>400</c:v>
                </c:pt>
                <c:pt idx="6850">
                  <c:v>400</c:v>
                </c:pt>
                <c:pt idx="6851">
                  <c:v>400</c:v>
                </c:pt>
                <c:pt idx="6852">
                  <c:v>400</c:v>
                </c:pt>
                <c:pt idx="6853">
                  <c:v>400</c:v>
                </c:pt>
                <c:pt idx="6854">
                  <c:v>400</c:v>
                </c:pt>
                <c:pt idx="6855">
                  <c:v>400</c:v>
                </c:pt>
                <c:pt idx="6856">
                  <c:v>400</c:v>
                </c:pt>
                <c:pt idx="6857">
                  <c:v>400</c:v>
                </c:pt>
                <c:pt idx="6858">
                  <c:v>400</c:v>
                </c:pt>
                <c:pt idx="6859">
                  <c:v>400</c:v>
                </c:pt>
                <c:pt idx="6860">
                  <c:v>400</c:v>
                </c:pt>
                <c:pt idx="6861">
                  <c:v>400</c:v>
                </c:pt>
                <c:pt idx="6862">
                  <c:v>400</c:v>
                </c:pt>
                <c:pt idx="6863">
                  <c:v>400</c:v>
                </c:pt>
                <c:pt idx="6864">
                  <c:v>400</c:v>
                </c:pt>
                <c:pt idx="6865">
                  <c:v>400</c:v>
                </c:pt>
                <c:pt idx="6866">
                  <c:v>400</c:v>
                </c:pt>
                <c:pt idx="6867">
                  <c:v>400</c:v>
                </c:pt>
                <c:pt idx="6868">
                  <c:v>400</c:v>
                </c:pt>
                <c:pt idx="6869">
                  <c:v>400</c:v>
                </c:pt>
                <c:pt idx="6870">
                  <c:v>400</c:v>
                </c:pt>
                <c:pt idx="6871">
                  <c:v>400</c:v>
                </c:pt>
                <c:pt idx="6872">
                  <c:v>400</c:v>
                </c:pt>
                <c:pt idx="6873">
                  <c:v>400</c:v>
                </c:pt>
                <c:pt idx="6874">
                  <c:v>400</c:v>
                </c:pt>
                <c:pt idx="6875">
                  <c:v>400</c:v>
                </c:pt>
                <c:pt idx="6876">
                  <c:v>400</c:v>
                </c:pt>
                <c:pt idx="6877">
                  <c:v>400</c:v>
                </c:pt>
                <c:pt idx="6878">
                  <c:v>400</c:v>
                </c:pt>
                <c:pt idx="6879">
                  <c:v>400</c:v>
                </c:pt>
                <c:pt idx="6880">
                  <c:v>400</c:v>
                </c:pt>
                <c:pt idx="6881">
                  <c:v>400</c:v>
                </c:pt>
                <c:pt idx="6882">
                  <c:v>400</c:v>
                </c:pt>
                <c:pt idx="6883">
                  <c:v>400</c:v>
                </c:pt>
                <c:pt idx="6884">
                  <c:v>400</c:v>
                </c:pt>
                <c:pt idx="6885">
                  <c:v>400</c:v>
                </c:pt>
                <c:pt idx="6886">
                  <c:v>400</c:v>
                </c:pt>
                <c:pt idx="6887">
                  <c:v>400</c:v>
                </c:pt>
                <c:pt idx="6888">
                  <c:v>400</c:v>
                </c:pt>
                <c:pt idx="6889">
                  <c:v>400</c:v>
                </c:pt>
                <c:pt idx="6890">
                  <c:v>400</c:v>
                </c:pt>
                <c:pt idx="6891">
                  <c:v>400</c:v>
                </c:pt>
                <c:pt idx="6892">
                  <c:v>400</c:v>
                </c:pt>
                <c:pt idx="6893">
                  <c:v>400</c:v>
                </c:pt>
                <c:pt idx="6894">
                  <c:v>400</c:v>
                </c:pt>
                <c:pt idx="6895">
                  <c:v>400</c:v>
                </c:pt>
                <c:pt idx="6896">
                  <c:v>400</c:v>
                </c:pt>
                <c:pt idx="6897">
                  <c:v>400</c:v>
                </c:pt>
                <c:pt idx="6898">
                  <c:v>400</c:v>
                </c:pt>
                <c:pt idx="6899">
                  <c:v>400</c:v>
                </c:pt>
                <c:pt idx="6900">
                  <c:v>400</c:v>
                </c:pt>
                <c:pt idx="6901">
                  <c:v>400</c:v>
                </c:pt>
                <c:pt idx="6902">
                  <c:v>400</c:v>
                </c:pt>
                <c:pt idx="6903">
                  <c:v>400</c:v>
                </c:pt>
                <c:pt idx="6904">
                  <c:v>400</c:v>
                </c:pt>
                <c:pt idx="6905">
                  <c:v>400</c:v>
                </c:pt>
                <c:pt idx="6906">
                  <c:v>400</c:v>
                </c:pt>
                <c:pt idx="6907">
                  <c:v>400</c:v>
                </c:pt>
                <c:pt idx="6908">
                  <c:v>400</c:v>
                </c:pt>
                <c:pt idx="6909">
                  <c:v>400</c:v>
                </c:pt>
                <c:pt idx="6910">
                  <c:v>400</c:v>
                </c:pt>
                <c:pt idx="6911">
                  <c:v>400</c:v>
                </c:pt>
                <c:pt idx="6912">
                  <c:v>400</c:v>
                </c:pt>
                <c:pt idx="6913">
                  <c:v>400</c:v>
                </c:pt>
                <c:pt idx="6914">
                  <c:v>400</c:v>
                </c:pt>
                <c:pt idx="6915">
                  <c:v>400</c:v>
                </c:pt>
                <c:pt idx="6916">
                  <c:v>400</c:v>
                </c:pt>
                <c:pt idx="6917">
                  <c:v>400</c:v>
                </c:pt>
                <c:pt idx="6918">
                  <c:v>400</c:v>
                </c:pt>
                <c:pt idx="6919">
                  <c:v>400</c:v>
                </c:pt>
                <c:pt idx="6920">
                  <c:v>400</c:v>
                </c:pt>
                <c:pt idx="6921">
                  <c:v>400</c:v>
                </c:pt>
                <c:pt idx="6922">
                  <c:v>400</c:v>
                </c:pt>
                <c:pt idx="6923">
                  <c:v>400</c:v>
                </c:pt>
                <c:pt idx="6924">
                  <c:v>400</c:v>
                </c:pt>
                <c:pt idx="6925">
                  <c:v>400</c:v>
                </c:pt>
                <c:pt idx="6926">
                  <c:v>400</c:v>
                </c:pt>
                <c:pt idx="6927">
                  <c:v>400</c:v>
                </c:pt>
                <c:pt idx="6928">
                  <c:v>400</c:v>
                </c:pt>
                <c:pt idx="6929">
                  <c:v>400</c:v>
                </c:pt>
                <c:pt idx="6930">
                  <c:v>400</c:v>
                </c:pt>
                <c:pt idx="6931">
                  <c:v>400</c:v>
                </c:pt>
                <c:pt idx="6932">
                  <c:v>400</c:v>
                </c:pt>
                <c:pt idx="6933">
                  <c:v>400</c:v>
                </c:pt>
                <c:pt idx="6934">
                  <c:v>400</c:v>
                </c:pt>
                <c:pt idx="6935">
                  <c:v>400</c:v>
                </c:pt>
                <c:pt idx="6936">
                  <c:v>400</c:v>
                </c:pt>
                <c:pt idx="6937">
                  <c:v>400</c:v>
                </c:pt>
                <c:pt idx="6938">
                  <c:v>400</c:v>
                </c:pt>
                <c:pt idx="6939">
                  <c:v>400</c:v>
                </c:pt>
                <c:pt idx="6940">
                  <c:v>400</c:v>
                </c:pt>
                <c:pt idx="6941">
                  <c:v>400</c:v>
                </c:pt>
                <c:pt idx="6942">
                  <c:v>400</c:v>
                </c:pt>
                <c:pt idx="6943">
                  <c:v>400</c:v>
                </c:pt>
                <c:pt idx="6944">
                  <c:v>400</c:v>
                </c:pt>
                <c:pt idx="6945">
                  <c:v>400</c:v>
                </c:pt>
                <c:pt idx="6946">
                  <c:v>400</c:v>
                </c:pt>
                <c:pt idx="6947">
                  <c:v>400</c:v>
                </c:pt>
                <c:pt idx="6948">
                  <c:v>400</c:v>
                </c:pt>
                <c:pt idx="6949">
                  <c:v>400</c:v>
                </c:pt>
                <c:pt idx="6950">
                  <c:v>400</c:v>
                </c:pt>
                <c:pt idx="6951">
                  <c:v>400</c:v>
                </c:pt>
                <c:pt idx="6952">
                  <c:v>400</c:v>
                </c:pt>
                <c:pt idx="6953">
                  <c:v>400</c:v>
                </c:pt>
                <c:pt idx="6954">
                  <c:v>400</c:v>
                </c:pt>
                <c:pt idx="6955">
                  <c:v>400</c:v>
                </c:pt>
                <c:pt idx="6956">
                  <c:v>400</c:v>
                </c:pt>
                <c:pt idx="6957">
                  <c:v>400</c:v>
                </c:pt>
                <c:pt idx="6958">
                  <c:v>400</c:v>
                </c:pt>
                <c:pt idx="6959">
                  <c:v>400</c:v>
                </c:pt>
                <c:pt idx="6960">
                  <c:v>400</c:v>
                </c:pt>
                <c:pt idx="6961">
                  <c:v>400</c:v>
                </c:pt>
                <c:pt idx="6962">
                  <c:v>400</c:v>
                </c:pt>
                <c:pt idx="6963">
                  <c:v>400</c:v>
                </c:pt>
                <c:pt idx="6964">
                  <c:v>400</c:v>
                </c:pt>
                <c:pt idx="6965">
                  <c:v>400</c:v>
                </c:pt>
                <c:pt idx="6966">
                  <c:v>400</c:v>
                </c:pt>
                <c:pt idx="6967">
                  <c:v>400</c:v>
                </c:pt>
                <c:pt idx="6968">
                  <c:v>400</c:v>
                </c:pt>
                <c:pt idx="6969">
                  <c:v>400</c:v>
                </c:pt>
                <c:pt idx="6970">
                  <c:v>400</c:v>
                </c:pt>
                <c:pt idx="6971">
                  <c:v>400</c:v>
                </c:pt>
                <c:pt idx="6972">
                  <c:v>400</c:v>
                </c:pt>
                <c:pt idx="6973">
                  <c:v>400</c:v>
                </c:pt>
                <c:pt idx="6974">
                  <c:v>400</c:v>
                </c:pt>
                <c:pt idx="6975">
                  <c:v>400</c:v>
                </c:pt>
                <c:pt idx="6976">
                  <c:v>400</c:v>
                </c:pt>
                <c:pt idx="6977">
                  <c:v>400</c:v>
                </c:pt>
                <c:pt idx="6978">
                  <c:v>400</c:v>
                </c:pt>
                <c:pt idx="6979">
                  <c:v>400</c:v>
                </c:pt>
                <c:pt idx="6980">
                  <c:v>400</c:v>
                </c:pt>
                <c:pt idx="6981">
                  <c:v>400</c:v>
                </c:pt>
                <c:pt idx="6982">
                  <c:v>400</c:v>
                </c:pt>
                <c:pt idx="6983">
                  <c:v>400</c:v>
                </c:pt>
                <c:pt idx="6984">
                  <c:v>400</c:v>
                </c:pt>
                <c:pt idx="6985">
                  <c:v>400</c:v>
                </c:pt>
                <c:pt idx="6986">
                  <c:v>400</c:v>
                </c:pt>
                <c:pt idx="6987">
                  <c:v>400</c:v>
                </c:pt>
                <c:pt idx="6988">
                  <c:v>400</c:v>
                </c:pt>
                <c:pt idx="6989">
                  <c:v>400</c:v>
                </c:pt>
                <c:pt idx="6990">
                  <c:v>400</c:v>
                </c:pt>
                <c:pt idx="6991">
                  <c:v>400</c:v>
                </c:pt>
                <c:pt idx="6992">
                  <c:v>400</c:v>
                </c:pt>
                <c:pt idx="6993">
                  <c:v>400</c:v>
                </c:pt>
                <c:pt idx="6994">
                  <c:v>400</c:v>
                </c:pt>
                <c:pt idx="6995">
                  <c:v>400</c:v>
                </c:pt>
                <c:pt idx="6996">
                  <c:v>400</c:v>
                </c:pt>
                <c:pt idx="6997">
                  <c:v>400</c:v>
                </c:pt>
                <c:pt idx="6998">
                  <c:v>400</c:v>
                </c:pt>
                <c:pt idx="6999">
                  <c:v>400</c:v>
                </c:pt>
                <c:pt idx="7000">
                  <c:v>400</c:v>
                </c:pt>
                <c:pt idx="7001">
                  <c:v>400</c:v>
                </c:pt>
                <c:pt idx="7002">
                  <c:v>400</c:v>
                </c:pt>
                <c:pt idx="7003">
                  <c:v>400</c:v>
                </c:pt>
                <c:pt idx="7004">
                  <c:v>400</c:v>
                </c:pt>
                <c:pt idx="7005">
                  <c:v>400</c:v>
                </c:pt>
                <c:pt idx="7006">
                  <c:v>400</c:v>
                </c:pt>
                <c:pt idx="7007">
                  <c:v>400</c:v>
                </c:pt>
                <c:pt idx="7008">
                  <c:v>400</c:v>
                </c:pt>
                <c:pt idx="7009">
                  <c:v>400</c:v>
                </c:pt>
                <c:pt idx="7010">
                  <c:v>400</c:v>
                </c:pt>
                <c:pt idx="7011">
                  <c:v>400</c:v>
                </c:pt>
                <c:pt idx="7012">
                  <c:v>400</c:v>
                </c:pt>
                <c:pt idx="7013">
                  <c:v>400</c:v>
                </c:pt>
                <c:pt idx="7014">
                  <c:v>400</c:v>
                </c:pt>
                <c:pt idx="7015">
                  <c:v>400</c:v>
                </c:pt>
                <c:pt idx="7016">
                  <c:v>400</c:v>
                </c:pt>
                <c:pt idx="7017">
                  <c:v>400</c:v>
                </c:pt>
                <c:pt idx="7018">
                  <c:v>400</c:v>
                </c:pt>
                <c:pt idx="7019">
                  <c:v>400</c:v>
                </c:pt>
                <c:pt idx="7020">
                  <c:v>400</c:v>
                </c:pt>
                <c:pt idx="7021">
                  <c:v>400</c:v>
                </c:pt>
                <c:pt idx="7022">
                  <c:v>400</c:v>
                </c:pt>
                <c:pt idx="7023">
                  <c:v>400</c:v>
                </c:pt>
                <c:pt idx="7024">
                  <c:v>400</c:v>
                </c:pt>
                <c:pt idx="7025">
                  <c:v>400</c:v>
                </c:pt>
                <c:pt idx="7026">
                  <c:v>400</c:v>
                </c:pt>
                <c:pt idx="7027">
                  <c:v>400</c:v>
                </c:pt>
                <c:pt idx="7028">
                  <c:v>400</c:v>
                </c:pt>
                <c:pt idx="7029">
                  <c:v>400</c:v>
                </c:pt>
                <c:pt idx="7030">
                  <c:v>400</c:v>
                </c:pt>
                <c:pt idx="7031">
                  <c:v>400</c:v>
                </c:pt>
                <c:pt idx="7032">
                  <c:v>400</c:v>
                </c:pt>
                <c:pt idx="7033">
                  <c:v>400</c:v>
                </c:pt>
                <c:pt idx="7034">
                  <c:v>400</c:v>
                </c:pt>
                <c:pt idx="7035">
                  <c:v>400</c:v>
                </c:pt>
                <c:pt idx="7036">
                  <c:v>400</c:v>
                </c:pt>
                <c:pt idx="7037">
                  <c:v>400</c:v>
                </c:pt>
                <c:pt idx="7038">
                  <c:v>400</c:v>
                </c:pt>
                <c:pt idx="7039">
                  <c:v>400</c:v>
                </c:pt>
                <c:pt idx="7040">
                  <c:v>400</c:v>
                </c:pt>
                <c:pt idx="7041">
                  <c:v>400</c:v>
                </c:pt>
                <c:pt idx="7042">
                  <c:v>400</c:v>
                </c:pt>
                <c:pt idx="7043">
                  <c:v>400</c:v>
                </c:pt>
                <c:pt idx="7044">
                  <c:v>400</c:v>
                </c:pt>
                <c:pt idx="7045">
                  <c:v>400</c:v>
                </c:pt>
                <c:pt idx="7046">
                  <c:v>400</c:v>
                </c:pt>
                <c:pt idx="7047">
                  <c:v>400</c:v>
                </c:pt>
                <c:pt idx="7048">
                  <c:v>400</c:v>
                </c:pt>
                <c:pt idx="7049">
                  <c:v>400</c:v>
                </c:pt>
                <c:pt idx="7050">
                  <c:v>400</c:v>
                </c:pt>
                <c:pt idx="7051">
                  <c:v>400</c:v>
                </c:pt>
                <c:pt idx="7052">
                  <c:v>400</c:v>
                </c:pt>
                <c:pt idx="7053">
                  <c:v>400</c:v>
                </c:pt>
                <c:pt idx="7054">
                  <c:v>400</c:v>
                </c:pt>
                <c:pt idx="7055">
                  <c:v>400</c:v>
                </c:pt>
                <c:pt idx="7056">
                  <c:v>400</c:v>
                </c:pt>
                <c:pt idx="7057">
                  <c:v>400</c:v>
                </c:pt>
                <c:pt idx="7058">
                  <c:v>400</c:v>
                </c:pt>
                <c:pt idx="7059">
                  <c:v>400</c:v>
                </c:pt>
                <c:pt idx="7060">
                  <c:v>400</c:v>
                </c:pt>
                <c:pt idx="7061">
                  <c:v>400</c:v>
                </c:pt>
                <c:pt idx="7062">
                  <c:v>400</c:v>
                </c:pt>
                <c:pt idx="7063">
                  <c:v>400</c:v>
                </c:pt>
                <c:pt idx="7064">
                  <c:v>400</c:v>
                </c:pt>
                <c:pt idx="7065">
                  <c:v>400</c:v>
                </c:pt>
                <c:pt idx="7066">
                  <c:v>400</c:v>
                </c:pt>
                <c:pt idx="7067">
                  <c:v>400</c:v>
                </c:pt>
                <c:pt idx="7068">
                  <c:v>400</c:v>
                </c:pt>
                <c:pt idx="7069">
                  <c:v>400</c:v>
                </c:pt>
                <c:pt idx="7070">
                  <c:v>400</c:v>
                </c:pt>
                <c:pt idx="7071">
                  <c:v>400</c:v>
                </c:pt>
                <c:pt idx="7072">
                  <c:v>400</c:v>
                </c:pt>
                <c:pt idx="7073">
                  <c:v>400</c:v>
                </c:pt>
                <c:pt idx="7074">
                  <c:v>400</c:v>
                </c:pt>
                <c:pt idx="7075">
                  <c:v>400</c:v>
                </c:pt>
                <c:pt idx="7076">
                  <c:v>400</c:v>
                </c:pt>
                <c:pt idx="7077">
                  <c:v>400</c:v>
                </c:pt>
                <c:pt idx="7078">
                  <c:v>400</c:v>
                </c:pt>
                <c:pt idx="7079">
                  <c:v>400</c:v>
                </c:pt>
                <c:pt idx="7080">
                  <c:v>400</c:v>
                </c:pt>
                <c:pt idx="7081">
                  <c:v>400</c:v>
                </c:pt>
                <c:pt idx="7082">
                  <c:v>400</c:v>
                </c:pt>
                <c:pt idx="7083">
                  <c:v>400</c:v>
                </c:pt>
                <c:pt idx="7084">
                  <c:v>400</c:v>
                </c:pt>
                <c:pt idx="7085">
                  <c:v>400</c:v>
                </c:pt>
                <c:pt idx="7086">
                  <c:v>400</c:v>
                </c:pt>
                <c:pt idx="7087">
                  <c:v>400</c:v>
                </c:pt>
                <c:pt idx="7088">
                  <c:v>400</c:v>
                </c:pt>
                <c:pt idx="7089">
                  <c:v>400</c:v>
                </c:pt>
                <c:pt idx="7090">
                  <c:v>400</c:v>
                </c:pt>
                <c:pt idx="7091">
                  <c:v>400</c:v>
                </c:pt>
                <c:pt idx="7092">
                  <c:v>400</c:v>
                </c:pt>
                <c:pt idx="7093">
                  <c:v>400</c:v>
                </c:pt>
                <c:pt idx="7094">
                  <c:v>400</c:v>
                </c:pt>
                <c:pt idx="7095">
                  <c:v>400</c:v>
                </c:pt>
                <c:pt idx="7096">
                  <c:v>400</c:v>
                </c:pt>
                <c:pt idx="7097">
                  <c:v>400</c:v>
                </c:pt>
                <c:pt idx="7098">
                  <c:v>400</c:v>
                </c:pt>
                <c:pt idx="7099">
                  <c:v>400</c:v>
                </c:pt>
                <c:pt idx="7100">
                  <c:v>400</c:v>
                </c:pt>
                <c:pt idx="7101">
                  <c:v>400</c:v>
                </c:pt>
                <c:pt idx="7102">
                  <c:v>400</c:v>
                </c:pt>
                <c:pt idx="7103">
                  <c:v>400</c:v>
                </c:pt>
                <c:pt idx="7104">
                  <c:v>400</c:v>
                </c:pt>
                <c:pt idx="7105">
                  <c:v>400</c:v>
                </c:pt>
                <c:pt idx="7106">
                  <c:v>400</c:v>
                </c:pt>
                <c:pt idx="7107">
                  <c:v>400</c:v>
                </c:pt>
                <c:pt idx="7108">
                  <c:v>400</c:v>
                </c:pt>
                <c:pt idx="7109">
                  <c:v>400</c:v>
                </c:pt>
                <c:pt idx="7110">
                  <c:v>400</c:v>
                </c:pt>
                <c:pt idx="7111">
                  <c:v>400</c:v>
                </c:pt>
                <c:pt idx="7112">
                  <c:v>400</c:v>
                </c:pt>
                <c:pt idx="7113">
                  <c:v>400</c:v>
                </c:pt>
                <c:pt idx="7114">
                  <c:v>400</c:v>
                </c:pt>
                <c:pt idx="7115">
                  <c:v>400</c:v>
                </c:pt>
                <c:pt idx="7116">
                  <c:v>400</c:v>
                </c:pt>
                <c:pt idx="7117">
                  <c:v>400</c:v>
                </c:pt>
                <c:pt idx="7118">
                  <c:v>400</c:v>
                </c:pt>
                <c:pt idx="7119">
                  <c:v>400</c:v>
                </c:pt>
                <c:pt idx="7120">
                  <c:v>400</c:v>
                </c:pt>
                <c:pt idx="7121">
                  <c:v>400</c:v>
                </c:pt>
                <c:pt idx="7122">
                  <c:v>400</c:v>
                </c:pt>
                <c:pt idx="7123">
                  <c:v>400</c:v>
                </c:pt>
                <c:pt idx="7124">
                  <c:v>400</c:v>
                </c:pt>
                <c:pt idx="7125">
                  <c:v>400</c:v>
                </c:pt>
                <c:pt idx="7126">
                  <c:v>400</c:v>
                </c:pt>
                <c:pt idx="7127">
                  <c:v>400</c:v>
                </c:pt>
                <c:pt idx="7128">
                  <c:v>400</c:v>
                </c:pt>
                <c:pt idx="7129">
                  <c:v>400</c:v>
                </c:pt>
                <c:pt idx="7130">
                  <c:v>400</c:v>
                </c:pt>
                <c:pt idx="7131">
                  <c:v>400</c:v>
                </c:pt>
                <c:pt idx="7132">
                  <c:v>400</c:v>
                </c:pt>
                <c:pt idx="7133">
                  <c:v>400</c:v>
                </c:pt>
                <c:pt idx="7134">
                  <c:v>400</c:v>
                </c:pt>
                <c:pt idx="7135">
                  <c:v>400</c:v>
                </c:pt>
                <c:pt idx="7136">
                  <c:v>400</c:v>
                </c:pt>
                <c:pt idx="7137">
                  <c:v>400</c:v>
                </c:pt>
                <c:pt idx="7138">
                  <c:v>400</c:v>
                </c:pt>
                <c:pt idx="7139">
                  <c:v>400</c:v>
                </c:pt>
                <c:pt idx="7140">
                  <c:v>400</c:v>
                </c:pt>
                <c:pt idx="7141">
                  <c:v>400</c:v>
                </c:pt>
                <c:pt idx="7142">
                  <c:v>400</c:v>
                </c:pt>
                <c:pt idx="7143">
                  <c:v>400</c:v>
                </c:pt>
                <c:pt idx="7144">
                  <c:v>400</c:v>
                </c:pt>
                <c:pt idx="7145">
                  <c:v>400</c:v>
                </c:pt>
                <c:pt idx="7146">
                  <c:v>400</c:v>
                </c:pt>
                <c:pt idx="7147">
                  <c:v>400</c:v>
                </c:pt>
                <c:pt idx="7148">
                  <c:v>400</c:v>
                </c:pt>
                <c:pt idx="7149">
                  <c:v>400</c:v>
                </c:pt>
                <c:pt idx="7150">
                  <c:v>400</c:v>
                </c:pt>
                <c:pt idx="7151">
                  <c:v>400</c:v>
                </c:pt>
                <c:pt idx="7152">
                  <c:v>400</c:v>
                </c:pt>
                <c:pt idx="7153">
                  <c:v>400</c:v>
                </c:pt>
                <c:pt idx="7154">
                  <c:v>400</c:v>
                </c:pt>
                <c:pt idx="7155">
                  <c:v>400</c:v>
                </c:pt>
                <c:pt idx="7156">
                  <c:v>400</c:v>
                </c:pt>
                <c:pt idx="7157">
                  <c:v>400</c:v>
                </c:pt>
                <c:pt idx="7158">
                  <c:v>400</c:v>
                </c:pt>
                <c:pt idx="7159">
                  <c:v>400</c:v>
                </c:pt>
                <c:pt idx="7160">
                  <c:v>400</c:v>
                </c:pt>
                <c:pt idx="7161">
                  <c:v>400</c:v>
                </c:pt>
                <c:pt idx="7162">
                  <c:v>400</c:v>
                </c:pt>
                <c:pt idx="7163">
                  <c:v>400</c:v>
                </c:pt>
                <c:pt idx="7164">
                  <c:v>400</c:v>
                </c:pt>
                <c:pt idx="7165">
                  <c:v>400</c:v>
                </c:pt>
                <c:pt idx="7166">
                  <c:v>400</c:v>
                </c:pt>
                <c:pt idx="7167">
                  <c:v>400</c:v>
                </c:pt>
                <c:pt idx="7168">
                  <c:v>400</c:v>
                </c:pt>
                <c:pt idx="7169">
                  <c:v>400</c:v>
                </c:pt>
                <c:pt idx="7170">
                  <c:v>400</c:v>
                </c:pt>
                <c:pt idx="7171">
                  <c:v>400</c:v>
                </c:pt>
                <c:pt idx="7172">
                  <c:v>400</c:v>
                </c:pt>
                <c:pt idx="7173">
                  <c:v>400</c:v>
                </c:pt>
                <c:pt idx="7174">
                  <c:v>400</c:v>
                </c:pt>
                <c:pt idx="7175">
                  <c:v>400</c:v>
                </c:pt>
                <c:pt idx="7176">
                  <c:v>400</c:v>
                </c:pt>
                <c:pt idx="7177">
                  <c:v>400</c:v>
                </c:pt>
                <c:pt idx="7178">
                  <c:v>400</c:v>
                </c:pt>
                <c:pt idx="7179">
                  <c:v>400</c:v>
                </c:pt>
                <c:pt idx="7180">
                  <c:v>400</c:v>
                </c:pt>
                <c:pt idx="7181">
                  <c:v>400</c:v>
                </c:pt>
                <c:pt idx="7182">
                  <c:v>400</c:v>
                </c:pt>
                <c:pt idx="7183">
                  <c:v>400</c:v>
                </c:pt>
                <c:pt idx="7184">
                  <c:v>400</c:v>
                </c:pt>
                <c:pt idx="7185">
                  <c:v>400</c:v>
                </c:pt>
                <c:pt idx="7186">
                  <c:v>400</c:v>
                </c:pt>
                <c:pt idx="7187">
                  <c:v>400</c:v>
                </c:pt>
                <c:pt idx="7188">
                  <c:v>400</c:v>
                </c:pt>
                <c:pt idx="7189">
                  <c:v>400</c:v>
                </c:pt>
                <c:pt idx="7190">
                  <c:v>400</c:v>
                </c:pt>
                <c:pt idx="7191">
                  <c:v>400</c:v>
                </c:pt>
                <c:pt idx="7192">
                  <c:v>400</c:v>
                </c:pt>
                <c:pt idx="7193">
                  <c:v>400</c:v>
                </c:pt>
                <c:pt idx="7194">
                  <c:v>400</c:v>
                </c:pt>
                <c:pt idx="7195">
                  <c:v>400</c:v>
                </c:pt>
                <c:pt idx="7196">
                  <c:v>400</c:v>
                </c:pt>
                <c:pt idx="7197">
                  <c:v>400</c:v>
                </c:pt>
                <c:pt idx="7198">
                  <c:v>400</c:v>
                </c:pt>
                <c:pt idx="7199">
                  <c:v>400</c:v>
                </c:pt>
                <c:pt idx="7200">
                  <c:v>400</c:v>
                </c:pt>
                <c:pt idx="7201">
                  <c:v>400</c:v>
                </c:pt>
                <c:pt idx="7202">
                  <c:v>400</c:v>
                </c:pt>
                <c:pt idx="7203">
                  <c:v>400</c:v>
                </c:pt>
                <c:pt idx="7204">
                  <c:v>400</c:v>
                </c:pt>
                <c:pt idx="7205">
                  <c:v>400</c:v>
                </c:pt>
                <c:pt idx="7206">
                  <c:v>400</c:v>
                </c:pt>
                <c:pt idx="7207">
                  <c:v>400</c:v>
                </c:pt>
                <c:pt idx="7208">
                  <c:v>400</c:v>
                </c:pt>
                <c:pt idx="7209">
                  <c:v>400</c:v>
                </c:pt>
                <c:pt idx="7210">
                  <c:v>400</c:v>
                </c:pt>
                <c:pt idx="7211">
                  <c:v>400</c:v>
                </c:pt>
                <c:pt idx="7212">
                  <c:v>400</c:v>
                </c:pt>
                <c:pt idx="7213">
                  <c:v>400</c:v>
                </c:pt>
                <c:pt idx="7214">
                  <c:v>400</c:v>
                </c:pt>
                <c:pt idx="7215">
                  <c:v>400</c:v>
                </c:pt>
                <c:pt idx="7216">
                  <c:v>400</c:v>
                </c:pt>
                <c:pt idx="7217">
                  <c:v>400</c:v>
                </c:pt>
                <c:pt idx="7218">
                  <c:v>400</c:v>
                </c:pt>
                <c:pt idx="7219">
                  <c:v>400</c:v>
                </c:pt>
                <c:pt idx="7220">
                  <c:v>400</c:v>
                </c:pt>
                <c:pt idx="7221">
                  <c:v>400</c:v>
                </c:pt>
                <c:pt idx="7222">
                  <c:v>400</c:v>
                </c:pt>
                <c:pt idx="7223">
                  <c:v>400</c:v>
                </c:pt>
                <c:pt idx="7224">
                  <c:v>400</c:v>
                </c:pt>
                <c:pt idx="7225">
                  <c:v>400</c:v>
                </c:pt>
                <c:pt idx="7226">
                  <c:v>400</c:v>
                </c:pt>
                <c:pt idx="7227">
                  <c:v>400</c:v>
                </c:pt>
                <c:pt idx="7228">
                  <c:v>400</c:v>
                </c:pt>
                <c:pt idx="7229">
                  <c:v>400</c:v>
                </c:pt>
                <c:pt idx="7230">
                  <c:v>400</c:v>
                </c:pt>
                <c:pt idx="7231">
                  <c:v>400</c:v>
                </c:pt>
                <c:pt idx="7232">
                  <c:v>400</c:v>
                </c:pt>
                <c:pt idx="7233">
                  <c:v>400</c:v>
                </c:pt>
                <c:pt idx="7234">
                  <c:v>400</c:v>
                </c:pt>
                <c:pt idx="7235">
                  <c:v>400</c:v>
                </c:pt>
                <c:pt idx="7236">
                  <c:v>400</c:v>
                </c:pt>
                <c:pt idx="7237">
                  <c:v>400</c:v>
                </c:pt>
                <c:pt idx="7238">
                  <c:v>400</c:v>
                </c:pt>
                <c:pt idx="7239">
                  <c:v>400</c:v>
                </c:pt>
                <c:pt idx="7240">
                  <c:v>400</c:v>
                </c:pt>
                <c:pt idx="7241">
                  <c:v>400</c:v>
                </c:pt>
                <c:pt idx="7242">
                  <c:v>400</c:v>
                </c:pt>
                <c:pt idx="7243">
                  <c:v>400</c:v>
                </c:pt>
                <c:pt idx="7244">
                  <c:v>400</c:v>
                </c:pt>
                <c:pt idx="7245">
                  <c:v>400</c:v>
                </c:pt>
                <c:pt idx="7246">
                  <c:v>400</c:v>
                </c:pt>
                <c:pt idx="7247">
                  <c:v>400</c:v>
                </c:pt>
                <c:pt idx="7248">
                  <c:v>400</c:v>
                </c:pt>
                <c:pt idx="7249">
                  <c:v>400</c:v>
                </c:pt>
                <c:pt idx="7250">
                  <c:v>400</c:v>
                </c:pt>
                <c:pt idx="7251">
                  <c:v>400</c:v>
                </c:pt>
                <c:pt idx="7252">
                  <c:v>400</c:v>
                </c:pt>
                <c:pt idx="7253">
                  <c:v>400</c:v>
                </c:pt>
                <c:pt idx="7254">
                  <c:v>400</c:v>
                </c:pt>
                <c:pt idx="7255">
                  <c:v>400</c:v>
                </c:pt>
                <c:pt idx="7256">
                  <c:v>400</c:v>
                </c:pt>
                <c:pt idx="7257">
                  <c:v>400</c:v>
                </c:pt>
                <c:pt idx="7258">
                  <c:v>400</c:v>
                </c:pt>
                <c:pt idx="7259">
                  <c:v>400</c:v>
                </c:pt>
                <c:pt idx="7260">
                  <c:v>400</c:v>
                </c:pt>
                <c:pt idx="7261">
                  <c:v>400</c:v>
                </c:pt>
                <c:pt idx="7262">
                  <c:v>400</c:v>
                </c:pt>
                <c:pt idx="7263">
                  <c:v>400</c:v>
                </c:pt>
                <c:pt idx="7264">
                  <c:v>400</c:v>
                </c:pt>
                <c:pt idx="7265">
                  <c:v>400</c:v>
                </c:pt>
                <c:pt idx="7266">
                  <c:v>400</c:v>
                </c:pt>
                <c:pt idx="7267">
                  <c:v>400</c:v>
                </c:pt>
                <c:pt idx="7268">
                  <c:v>400</c:v>
                </c:pt>
                <c:pt idx="7269">
                  <c:v>400</c:v>
                </c:pt>
                <c:pt idx="7270">
                  <c:v>400</c:v>
                </c:pt>
                <c:pt idx="7271">
                  <c:v>400</c:v>
                </c:pt>
                <c:pt idx="7272">
                  <c:v>400</c:v>
                </c:pt>
                <c:pt idx="7273">
                  <c:v>400</c:v>
                </c:pt>
                <c:pt idx="7274">
                  <c:v>400</c:v>
                </c:pt>
                <c:pt idx="7275">
                  <c:v>400</c:v>
                </c:pt>
                <c:pt idx="7276">
                  <c:v>400</c:v>
                </c:pt>
                <c:pt idx="7277">
                  <c:v>400</c:v>
                </c:pt>
                <c:pt idx="7278">
                  <c:v>400</c:v>
                </c:pt>
                <c:pt idx="7279">
                  <c:v>400</c:v>
                </c:pt>
                <c:pt idx="7280">
                  <c:v>400</c:v>
                </c:pt>
                <c:pt idx="7281">
                  <c:v>400</c:v>
                </c:pt>
                <c:pt idx="7282">
                  <c:v>400</c:v>
                </c:pt>
                <c:pt idx="7283">
                  <c:v>400</c:v>
                </c:pt>
                <c:pt idx="7284">
                  <c:v>400</c:v>
                </c:pt>
                <c:pt idx="7285">
                  <c:v>400</c:v>
                </c:pt>
                <c:pt idx="7286">
                  <c:v>400</c:v>
                </c:pt>
                <c:pt idx="7287">
                  <c:v>400</c:v>
                </c:pt>
                <c:pt idx="7288">
                  <c:v>400</c:v>
                </c:pt>
                <c:pt idx="7289">
                  <c:v>400</c:v>
                </c:pt>
                <c:pt idx="7290">
                  <c:v>400</c:v>
                </c:pt>
                <c:pt idx="7291">
                  <c:v>400</c:v>
                </c:pt>
                <c:pt idx="7292">
                  <c:v>400</c:v>
                </c:pt>
                <c:pt idx="7293">
                  <c:v>400</c:v>
                </c:pt>
                <c:pt idx="7294">
                  <c:v>400</c:v>
                </c:pt>
                <c:pt idx="7295">
                  <c:v>400</c:v>
                </c:pt>
                <c:pt idx="7296">
                  <c:v>400</c:v>
                </c:pt>
                <c:pt idx="7297">
                  <c:v>400</c:v>
                </c:pt>
                <c:pt idx="7298">
                  <c:v>400</c:v>
                </c:pt>
                <c:pt idx="7299">
                  <c:v>400</c:v>
                </c:pt>
                <c:pt idx="7300">
                  <c:v>400</c:v>
                </c:pt>
                <c:pt idx="7301">
                  <c:v>400</c:v>
                </c:pt>
                <c:pt idx="7302">
                  <c:v>400</c:v>
                </c:pt>
                <c:pt idx="7303">
                  <c:v>400</c:v>
                </c:pt>
                <c:pt idx="7304">
                  <c:v>400</c:v>
                </c:pt>
                <c:pt idx="7305">
                  <c:v>400</c:v>
                </c:pt>
                <c:pt idx="7306">
                  <c:v>400</c:v>
                </c:pt>
                <c:pt idx="7307">
                  <c:v>400</c:v>
                </c:pt>
                <c:pt idx="7308">
                  <c:v>400</c:v>
                </c:pt>
                <c:pt idx="7309">
                  <c:v>400</c:v>
                </c:pt>
                <c:pt idx="7310">
                  <c:v>400</c:v>
                </c:pt>
                <c:pt idx="7311">
                  <c:v>400</c:v>
                </c:pt>
                <c:pt idx="7312">
                  <c:v>400</c:v>
                </c:pt>
                <c:pt idx="7313">
                  <c:v>400</c:v>
                </c:pt>
                <c:pt idx="7314">
                  <c:v>400</c:v>
                </c:pt>
                <c:pt idx="7315">
                  <c:v>400</c:v>
                </c:pt>
                <c:pt idx="7316">
                  <c:v>400</c:v>
                </c:pt>
                <c:pt idx="7317">
                  <c:v>400</c:v>
                </c:pt>
                <c:pt idx="7318">
                  <c:v>400</c:v>
                </c:pt>
                <c:pt idx="7319">
                  <c:v>400</c:v>
                </c:pt>
                <c:pt idx="7320">
                  <c:v>400</c:v>
                </c:pt>
                <c:pt idx="7321">
                  <c:v>400</c:v>
                </c:pt>
                <c:pt idx="7322">
                  <c:v>400</c:v>
                </c:pt>
                <c:pt idx="7323">
                  <c:v>400</c:v>
                </c:pt>
                <c:pt idx="7324">
                  <c:v>400</c:v>
                </c:pt>
                <c:pt idx="7325">
                  <c:v>400</c:v>
                </c:pt>
                <c:pt idx="7326">
                  <c:v>400</c:v>
                </c:pt>
                <c:pt idx="7327">
                  <c:v>400</c:v>
                </c:pt>
                <c:pt idx="7328">
                  <c:v>400</c:v>
                </c:pt>
                <c:pt idx="7329">
                  <c:v>400</c:v>
                </c:pt>
                <c:pt idx="7330">
                  <c:v>400</c:v>
                </c:pt>
                <c:pt idx="7331">
                  <c:v>400</c:v>
                </c:pt>
                <c:pt idx="7332">
                  <c:v>400</c:v>
                </c:pt>
                <c:pt idx="7333">
                  <c:v>400</c:v>
                </c:pt>
                <c:pt idx="7334">
                  <c:v>400</c:v>
                </c:pt>
                <c:pt idx="7335">
                  <c:v>400</c:v>
                </c:pt>
                <c:pt idx="7336">
                  <c:v>400</c:v>
                </c:pt>
                <c:pt idx="7337">
                  <c:v>400</c:v>
                </c:pt>
                <c:pt idx="7338">
                  <c:v>400</c:v>
                </c:pt>
                <c:pt idx="7339">
                  <c:v>400</c:v>
                </c:pt>
                <c:pt idx="7340">
                  <c:v>400</c:v>
                </c:pt>
                <c:pt idx="7341">
                  <c:v>400</c:v>
                </c:pt>
                <c:pt idx="7342">
                  <c:v>400</c:v>
                </c:pt>
                <c:pt idx="7343">
                  <c:v>400</c:v>
                </c:pt>
                <c:pt idx="7344">
                  <c:v>400</c:v>
                </c:pt>
                <c:pt idx="7345">
                  <c:v>400</c:v>
                </c:pt>
                <c:pt idx="7346">
                  <c:v>400</c:v>
                </c:pt>
                <c:pt idx="7347">
                  <c:v>400</c:v>
                </c:pt>
                <c:pt idx="7348">
                  <c:v>400</c:v>
                </c:pt>
                <c:pt idx="7349">
                  <c:v>400</c:v>
                </c:pt>
                <c:pt idx="7350">
                  <c:v>400</c:v>
                </c:pt>
                <c:pt idx="7351">
                  <c:v>400</c:v>
                </c:pt>
                <c:pt idx="7352">
                  <c:v>400</c:v>
                </c:pt>
                <c:pt idx="7353">
                  <c:v>400</c:v>
                </c:pt>
                <c:pt idx="7354">
                  <c:v>400</c:v>
                </c:pt>
                <c:pt idx="7355">
                  <c:v>400</c:v>
                </c:pt>
                <c:pt idx="7356">
                  <c:v>400</c:v>
                </c:pt>
                <c:pt idx="7357">
                  <c:v>400</c:v>
                </c:pt>
                <c:pt idx="7358">
                  <c:v>400</c:v>
                </c:pt>
                <c:pt idx="7359">
                  <c:v>400</c:v>
                </c:pt>
                <c:pt idx="7360">
                  <c:v>400</c:v>
                </c:pt>
                <c:pt idx="7361">
                  <c:v>400</c:v>
                </c:pt>
                <c:pt idx="7362">
                  <c:v>400</c:v>
                </c:pt>
                <c:pt idx="7363">
                  <c:v>400</c:v>
                </c:pt>
                <c:pt idx="7364">
                  <c:v>400</c:v>
                </c:pt>
                <c:pt idx="7365">
                  <c:v>400</c:v>
                </c:pt>
                <c:pt idx="7366">
                  <c:v>400</c:v>
                </c:pt>
                <c:pt idx="7367">
                  <c:v>400</c:v>
                </c:pt>
                <c:pt idx="7368">
                  <c:v>400</c:v>
                </c:pt>
                <c:pt idx="7369">
                  <c:v>400</c:v>
                </c:pt>
                <c:pt idx="7370">
                  <c:v>400</c:v>
                </c:pt>
                <c:pt idx="7371">
                  <c:v>400</c:v>
                </c:pt>
                <c:pt idx="7372">
                  <c:v>400</c:v>
                </c:pt>
                <c:pt idx="7373">
                  <c:v>400</c:v>
                </c:pt>
                <c:pt idx="7374">
                  <c:v>400</c:v>
                </c:pt>
                <c:pt idx="7375">
                  <c:v>400</c:v>
                </c:pt>
                <c:pt idx="7376">
                  <c:v>400</c:v>
                </c:pt>
                <c:pt idx="7377">
                  <c:v>400</c:v>
                </c:pt>
                <c:pt idx="7378">
                  <c:v>400</c:v>
                </c:pt>
                <c:pt idx="7379">
                  <c:v>400</c:v>
                </c:pt>
                <c:pt idx="7380">
                  <c:v>400</c:v>
                </c:pt>
                <c:pt idx="7381">
                  <c:v>400</c:v>
                </c:pt>
                <c:pt idx="7382">
                  <c:v>400</c:v>
                </c:pt>
                <c:pt idx="7383">
                  <c:v>400</c:v>
                </c:pt>
                <c:pt idx="7384">
                  <c:v>400</c:v>
                </c:pt>
                <c:pt idx="7385">
                  <c:v>400</c:v>
                </c:pt>
                <c:pt idx="7386">
                  <c:v>400</c:v>
                </c:pt>
                <c:pt idx="7387">
                  <c:v>400</c:v>
                </c:pt>
                <c:pt idx="7388">
                  <c:v>400</c:v>
                </c:pt>
                <c:pt idx="7389">
                  <c:v>400</c:v>
                </c:pt>
                <c:pt idx="7390">
                  <c:v>400</c:v>
                </c:pt>
                <c:pt idx="7391">
                  <c:v>400</c:v>
                </c:pt>
                <c:pt idx="7392">
                  <c:v>400</c:v>
                </c:pt>
                <c:pt idx="7393">
                  <c:v>400</c:v>
                </c:pt>
                <c:pt idx="7394">
                  <c:v>400</c:v>
                </c:pt>
                <c:pt idx="7395">
                  <c:v>400</c:v>
                </c:pt>
                <c:pt idx="7396">
                  <c:v>400</c:v>
                </c:pt>
                <c:pt idx="7397">
                  <c:v>400</c:v>
                </c:pt>
                <c:pt idx="7398">
                  <c:v>400</c:v>
                </c:pt>
                <c:pt idx="7399">
                  <c:v>400</c:v>
                </c:pt>
                <c:pt idx="7400">
                  <c:v>400</c:v>
                </c:pt>
                <c:pt idx="7401">
                  <c:v>400</c:v>
                </c:pt>
                <c:pt idx="7402">
                  <c:v>400</c:v>
                </c:pt>
                <c:pt idx="7403">
                  <c:v>400</c:v>
                </c:pt>
                <c:pt idx="7404">
                  <c:v>400</c:v>
                </c:pt>
                <c:pt idx="7405">
                  <c:v>400</c:v>
                </c:pt>
                <c:pt idx="7406">
                  <c:v>400</c:v>
                </c:pt>
                <c:pt idx="7407">
                  <c:v>400</c:v>
                </c:pt>
                <c:pt idx="7408">
                  <c:v>400</c:v>
                </c:pt>
                <c:pt idx="7409">
                  <c:v>400</c:v>
                </c:pt>
                <c:pt idx="7410">
                  <c:v>400</c:v>
                </c:pt>
                <c:pt idx="7411">
                  <c:v>400</c:v>
                </c:pt>
                <c:pt idx="7412">
                  <c:v>400</c:v>
                </c:pt>
                <c:pt idx="7413">
                  <c:v>400</c:v>
                </c:pt>
                <c:pt idx="7414">
                  <c:v>400</c:v>
                </c:pt>
                <c:pt idx="7415">
                  <c:v>400</c:v>
                </c:pt>
                <c:pt idx="7416">
                  <c:v>400</c:v>
                </c:pt>
                <c:pt idx="7417">
                  <c:v>400</c:v>
                </c:pt>
                <c:pt idx="7418">
                  <c:v>400</c:v>
                </c:pt>
                <c:pt idx="7419">
                  <c:v>400</c:v>
                </c:pt>
                <c:pt idx="7420">
                  <c:v>400</c:v>
                </c:pt>
                <c:pt idx="7421">
                  <c:v>400</c:v>
                </c:pt>
                <c:pt idx="7422">
                  <c:v>400</c:v>
                </c:pt>
                <c:pt idx="7423">
                  <c:v>400</c:v>
                </c:pt>
                <c:pt idx="7424">
                  <c:v>400</c:v>
                </c:pt>
                <c:pt idx="7425">
                  <c:v>400</c:v>
                </c:pt>
                <c:pt idx="7426">
                  <c:v>400</c:v>
                </c:pt>
                <c:pt idx="7427">
                  <c:v>400</c:v>
                </c:pt>
                <c:pt idx="7428">
                  <c:v>400</c:v>
                </c:pt>
                <c:pt idx="7429">
                  <c:v>400</c:v>
                </c:pt>
                <c:pt idx="7430">
                  <c:v>400</c:v>
                </c:pt>
                <c:pt idx="7431">
                  <c:v>400</c:v>
                </c:pt>
                <c:pt idx="7432">
                  <c:v>400</c:v>
                </c:pt>
                <c:pt idx="7433">
                  <c:v>400</c:v>
                </c:pt>
                <c:pt idx="7434">
                  <c:v>400</c:v>
                </c:pt>
                <c:pt idx="7435">
                  <c:v>400</c:v>
                </c:pt>
                <c:pt idx="7436">
                  <c:v>400</c:v>
                </c:pt>
                <c:pt idx="7437">
                  <c:v>400</c:v>
                </c:pt>
                <c:pt idx="7438">
                  <c:v>400</c:v>
                </c:pt>
                <c:pt idx="7439">
                  <c:v>400</c:v>
                </c:pt>
                <c:pt idx="7440">
                  <c:v>400</c:v>
                </c:pt>
                <c:pt idx="7441">
                  <c:v>400</c:v>
                </c:pt>
                <c:pt idx="7442">
                  <c:v>400</c:v>
                </c:pt>
                <c:pt idx="7443">
                  <c:v>400</c:v>
                </c:pt>
                <c:pt idx="7444">
                  <c:v>400</c:v>
                </c:pt>
                <c:pt idx="7445">
                  <c:v>400</c:v>
                </c:pt>
                <c:pt idx="7446">
                  <c:v>400</c:v>
                </c:pt>
                <c:pt idx="7447">
                  <c:v>400</c:v>
                </c:pt>
                <c:pt idx="7448">
                  <c:v>400</c:v>
                </c:pt>
                <c:pt idx="7449">
                  <c:v>400</c:v>
                </c:pt>
                <c:pt idx="7450">
                  <c:v>400</c:v>
                </c:pt>
                <c:pt idx="7451">
                  <c:v>400</c:v>
                </c:pt>
                <c:pt idx="7452">
                  <c:v>400</c:v>
                </c:pt>
                <c:pt idx="7453">
                  <c:v>400</c:v>
                </c:pt>
                <c:pt idx="7454">
                  <c:v>400</c:v>
                </c:pt>
                <c:pt idx="7455">
                  <c:v>400</c:v>
                </c:pt>
                <c:pt idx="7456">
                  <c:v>400</c:v>
                </c:pt>
                <c:pt idx="7457">
                  <c:v>400</c:v>
                </c:pt>
                <c:pt idx="7458">
                  <c:v>400</c:v>
                </c:pt>
                <c:pt idx="7459">
                  <c:v>400</c:v>
                </c:pt>
                <c:pt idx="7460">
                  <c:v>400</c:v>
                </c:pt>
                <c:pt idx="7461">
                  <c:v>400</c:v>
                </c:pt>
                <c:pt idx="7462">
                  <c:v>400</c:v>
                </c:pt>
                <c:pt idx="7463">
                  <c:v>400</c:v>
                </c:pt>
                <c:pt idx="7464">
                  <c:v>400</c:v>
                </c:pt>
                <c:pt idx="7465">
                  <c:v>400</c:v>
                </c:pt>
                <c:pt idx="7466">
                  <c:v>400</c:v>
                </c:pt>
                <c:pt idx="7467">
                  <c:v>400</c:v>
                </c:pt>
                <c:pt idx="7468">
                  <c:v>400</c:v>
                </c:pt>
                <c:pt idx="7469">
                  <c:v>400</c:v>
                </c:pt>
                <c:pt idx="7470">
                  <c:v>400</c:v>
                </c:pt>
                <c:pt idx="7471">
                  <c:v>400</c:v>
                </c:pt>
                <c:pt idx="7472">
                  <c:v>400</c:v>
                </c:pt>
                <c:pt idx="7473">
                  <c:v>400</c:v>
                </c:pt>
                <c:pt idx="7474">
                  <c:v>400</c:v>
                </c:pt>
                <c:pt idx="7475">
                  <c:v>400</c:v>
                </c:pt>
                <c:pt idx="7476">
                  <c:v>400</c:v>
                </c:pt>
                <c:pt idx="7477">
                  <c:v>400</c:v>
                </c:pt>
                <c:pt idx="7478">
                  <c:v>400</c:v>
                </c:pt>
                <c:pt idx="7479">
                  <c:v>400</c:v>
                </c:pt>
                <c:pt idx="7480">
                  <c:v>400</c:v>
                </c:pt>
                <c:pt idx="7481">
                  <c:v>400</c:v>
                </c:pt>
                <c:pt idx="7482">
                  <c:v>400</c:v>
                </c:pt>
                <c:pt idx="7483">
                  <c:v>400</c:v>
                </c:pt>
                <c:pt idx="7484">
                  <c:v>400</c:v>
                </c:pt>
                <c:pt idx="7485">
                  <c:v>400</c:v>
                </c:pt>
                <c:pt idx="7486">
                  <c:v>400</c:v>
                </c:pt>
                <c:pt idx="7487">
                  <c:v>400</c:v>
                </c:pt>
                <c:pt idx="7488">
                  <c:v>400</c:v>
                </c:pt>
                <c:pt idx="7489">
                  <c:v>400</c:v>
                </c:pt>
                <c:pt idx="7490">
                  <c:v>400</c:v>
                </c:pt>
                <c:pt idx="7491">
                  <c:v>400</c:v>
                </c:pt>
                <c:pt idx="7492">
                  <c:v>400</c:v>
                </c:pt>
                <c:pt idx="7493">
                  <c:v>400</c:v>
                </c:pt>
                <c:pt idx="7494">
                  <c:v>400</c:v>
                </c:pt>
                <c:pt idx="7495">
                  <c:v>400</c:v>
                </c:pt>
                <c:pt idx="7496">
                  <c:v>400</c:v>
                </c:pt>
                <c:pt idx="7497">
                  <c:v>400</c:v>
                </c:pt>
                <c:pt idx="7498">
                  <c:v>400</c:v>
                </c:pt>
                <c:pt idx="7499">
                  <c:v>400</c:v>
                </c:pt>
                <c:pt idx="7500">
                  <c:v>400</c:v>
                </c:pt>
                <c:pt idx="7501">
                  <c:v>400</c:v>
                </c:pt>
                <c:pt idx="7502">
                  <c:v>400</c:v>
                </c:pt>
                <c:pt idx="7503">
                  <c:v>400</c:v>
                </c:pt>
                <c:pt idx="7504">
                  <c:v>400</c:v>
                </c:pt>
                <c:pt idx="7505">
                  <c:v>400</c:v>
                </c:pt>
                <c:pt idx="7506">
                  <c:v>400</c:v>
                </c:pt>
                <c:pt idx="7507">
                  <c:v>400</c:v>
                </c:pt>
                <c:pt idx="7508">
                  <c:v>400</c:v>
                </c:pt>
                <c:pt idx="7509">
                  <c:v>400</c:v>
                </c:pt>
                <c:pt idx="7510">
                  <c:v>400</c:v>
                </c:pt>
                <c:pt idx="7511">
                  <c:v>400</c:v>
                </c:pt>
                <c:pt idx="7512">
                  <c:v>400</c:v>
                </c:pt>
                <c:pt idx="7513">
                  <c:v>400</c:v>
                </c:pt>
                <c:pt idx="7514">
                  <c:v>400</c:v>
                </c:pt>
                <c:pt idx="7515">
                  <c:v>400</c:v>
                </c:pt>
                <c:pt idx="7516">
                  <c:v>400</c:v>
                </c:pt>
                <c:pt idx="7517">
                  <c:v>400</c:v>
                </c:pt>
                <c:pt idx="7518">
                  <c:v>400</c:v>
                </c:pt>
                <c:pt idx="7519">
                  <c:v>400</c:v>
                </c:pt>
                <c:pt idx="7520">
                  <c:v>400</c:v>
                </c:pt>
                <c:pt idx="7521">
                  <c:v>400</c:v>
                </c:pt>
                <c:pt idx="7522">
                  <c:v>400</c:v>
                </c:pt>
                <c:pt idx="7523">
                  <c:v>400</c:v>
                </c:pt>
                <c:pt idx="7524">
                  <c:v>400</c:v>
                </c:pt>
                <c:pt idx="7525">
                  <c:v>400</c:v>
                </c:pt>
                <c:pt idx="7526">
                  <c:v>400</c:v>
                </c:pt>
                <c:pt idx="7527">
                  <c:v>400</c:v>
                </c:pt>
                <c:pt idx="7528">
                  <c:v>400</c:v>
                </c:pt>
                <c:pt idx="7529">
                  <c:v>400</c:v>
                </c:pt>
                <c:pt idx="7530">
                  <c:v>400</c:v>
                </c:pt>
                <c:pt idx="7531">
                  <c:v>400</c:v>
                </c:pt>
                <c:pt idx="7532">
                  <c:v>400</c:v>
                </c:pt>
                <c:pt idx="7533">
                  <c:v>400</c:v>
                </c:pt>
                <c:pt idx="7534">
                  <c:v>400</c:v>
                </c:pt>
                <c:pt idx="7535">
                  <c:v>400</c:v>
                </c:pt>
                <c:pt idx="7536">
                  <c:v>400</c:v>
                </c:pt>
                <c:pt idx="7537">
                  <c:v>400</c:v>
                </c:pt>
                <c:pt idx="7538">
                  <c:v>400</c:v>
                </c:pt>
                <c:pt idx="7539">
                  <c:v>400</c:v>
                </c:pt>
                <c:pt idx="7540">
                  <c:v>400</c:v>
                </c:pt>
                <c:pt idx="7541">
                  <c:v>400</c:v>
                </c:pt>
                <c:pt idx="7542">
                  <c:v>400</c:v>
                </c:pt>
                <c:pt idx="7543">
                  <c:v>400</c:v>
                </c:pt>
                <c:pt idx="7544">
                  <c:v>400</c:v>
                </c:pt>
                <c:pt idx="7545">
                  <c:v>400</c:v>
                </c:pt>
                <c:pt idx="7546">
                  <c:v>400</c:v>
                </c:pt>
                <c:pt idx="7547">
                  <c:v>400</c:v>
                </c:pt>
                <c:pt idx="7548">
                  <c:v>400</c:v>
                </c:pt>
                <c:pt idx="7549">
                  <c:v>400</c:v>
                </c:pt>
                <c:pt idx="7550">
                  <c:v>400</c:v>
                </c:pt>
                <c:pt idx="7551">
                  <c:v>400</c:v>
                </c:pt>
                <c:pt idx="7552">
                  <c:v>400</c:v>
                </c:pt>
                <c:pt idx="7553">
                  <c:v>400</c:v>
                </c:pt>
                <c:pt idx="7554">
                  <c:v>400</c:v>
                </c:pt>
                <c:pt idx="7555">
                  <c:v>400</c:v>
                </c:pt>
                <c:pt idx="7556">
                  <c:v>400</c:v>
                </c:pt>
                <c:pt idx="7557">
                  <c:v>400</c:v>
                </c:pt>
                <c:pt idx="7558">
                  <c:v>400</c:v>
                </c:pt>
                <c:pt idx="7559">
                  <c:v>400</c:v>
                </c:pt>
                <c:pt idx="7560">
                  <c:v>400</c:v>
                </c:pt>
                <c:pt idx="7561">
                  <c:v>400</c:v>
                </c:pt>
                <c:pt idx="7562">
                  <c:v>400</c:v>
                </c:pt>
                <c:pt idx="7563">
                  <c:v>400</c:v>
                </c:pt>
                <c:pt idx="7564">
                  <c:v>400</c:v>
                </c:pt>
                <c:pt idx="7565">
                  <c:v>400</c:v>
                </c:pt>
                <c:pt idx="7566">
                  <c:v>400</c:v>
                </c:pt>
                <c:pt idx="7567">
                  <c:v>400</c:v>
                </c:pt>
                <c:pt idx="7568">
                  <c:v>400</c:v>
                </c:pt>
                <c:pt idx="7569">
                  <c:v>400</c:v>
                </c:pt>
                <c:pt idx="7570">
                  <c:v>400</c:v>
                </c:pt>
                <c:pt idx="7571">
                  <c:v>400</c:v>
                </c:pt>
                <c:pt idx="7572">
                  <c:v>400</c:v>
                </c:pt>
                <c:pt idx="7573">
                  <c:v>400</c:v>
                </c:pt>
                <c:pt idx="7574">
                  <c:v>400</c:v>
                </c:pt>
                <c:pt idx="7575">
                  <c:v>400</c:v>
                </c:pt>
                <c:pt idx="7576">
                  <c:v>400</c:v>
                </c:pt>
                <c:pt idx="7577">
                  <c:v>400</c:v>
                </c:pt>
                <c:pt idx="7578">
                  <c:v>400</c:v>
                </c:pt>
                <c:pt idx="7579">
                  <c:v>400</c:v>
                </c:pt>
                <c:pt idx="7580">
                  <c:v>401</c:v>
                </c:pt>
                <c:pt idx="7581">
                  <c:v>402</c:v>
                </c:pt>
                <c:pt idx="7582">
                  <c:v>403</c:v>
                </c:pt>
                <c:pt idx="7583">
                  <c:v>403</c:v>
                </c:pt>
                <c:pt idx="7584">
                  <c:v>404</c:v>
                </c:pt>
                <c:pt idx="7585">
                  <c:v>405</c:v>
                </c:pt>
                <c:pt idx="7586">
                  <c:v>406</c:v>
                </c:pt>
                <c:pt idx="7587">
                  <c:v>407</c:v>
                </c:pt>
                <c:pt idx="7588">
                  <c:v>408</c:v>
                </c:pt>
                <c:pt idx="7589">
                  <c:v>408</c:v>
                </c:pt>
                <c:pt idx="7590">
                  <c:v>409</c:v>
                </c:pt>
                <c:pt idx="7591">
                  <c:v>410</c:v>
                </c:pt>
                <c:pt idx="7592">
                  <c:v>411</c:v>
                </c:pt>
                <c:pt idx="7593">
                  <c:v>412</c:v>
                </c:pt>
                <c:pt idx="7594">
                  <c:v>412</c:v>
                </c:pt>
                <c:pt idx="7595">
                  <c:v>413</c:v>
                </c:pt>
                <c:pt idx="7596">
                  <c:v>415</c:v>
                </c:pt>
                <c:pt idx="7597">
                  <c:v>415</c:v>
                </c:pt>
                <c:pt idx="7598">
                  <c:v>415</c:v>
                </c:pt>
                <c:pt idx="7599">
                  <c:v>417</c:v>
                </c:pt>
                <c:pt idx="7600">
                  <c:v>418</c:v>
                </c:pt>
                <c:pt idx="7601">
                  <c:v>418</c:v>
                </c:pt>
                <c:pt idx="7602">
                  <c:v>420</c:v>
                </c:pt>
                <c:pt idx="7603">
                  <c:v>420</c:v>
                </c:pt>
                <c:pt idx="7604">
                  <c:v>421</c:v>
                </c:pt>
                <c:pt idx="7605">
                  <c:v>422</c:v>
                </c:pt>
                <c:pt idx="7606">
                  <c:v>423</c:v>
                </c:pt>
                <c:pt idx="7607">
                  <c:v>423</c:v>
                </c:pt>
                <c:pt idx="7608">
                  <c:v>424</c:v>
                </c:pt>
                <c:pt idx="7609">
                  <c:v>425</c:v>
                </c:pt>
                <c:pt idx="7610">
                  <c:v>426</c:v>
                </c:pt>
                <c:pt idx="7611">
                  <c:v>427</c:v>
                </c:pt>
                <c:pt idx="7612">
                  <c:v>428</c:v>
                </c:pt>
                <c:pt idx="7613">
                  <c:v>428</c:v>
                </c:pt>
                <c:pt idx="7614">
                  <c:v>430</c:v>
                </c:pt>
                <c:pt idx="7615">
                  <c:v>430</c:v>
                </c:pt>
                <c:pt idx="7616">
                  <c:v>431</c:v>
                </c:pt>
                <c:pt idx="7617">
                  <c:v>432</c:v>
                </c:pt>
                <c:pt idx="7618">
                  <c:v>433</c:v>
                </c:pt>
                <c:pt idx="7619">
                  <c:v>433</c:v>
                </c:pt>
                <c:pt idx="7620">
                  <c:v>435</c:v>
                </c:pt>
                <c:pt idx="7621">
                  <c:v>435</c:v>
                </c:pt>
                <c:pt idx="7622">
                  <c:v>436</c:v>
                </c:pt>
                <c:pt idx="7623">
                  <c:v>437</c:v>
                </c:pt>
                <c:pt idx="7624">
                  <c:v>437</c:v>
                </c:pt>
                <c:pt idx="7625">
                  <c:v>438</c:v>
                </c:pt>
                <c:pt idx="7626">
                  <c:v>439</c:v>
                </c:pt>
                <c:pt idx="7627">
                  <c:v>440</c:v>
                </c:pt>
                <c:pt idx="7628">
                  <c:v>442</c:v>
                </c:pt>
                <c:pt idx="7629">
                  <c:v>442</c:v>
                </c:pt>
                <c:pt idx="7630">
                  <c:v>442</c:v>
                </c:pt>
                <c:pt idx="7631">
                  <c:v>444</c:v>
                </c:pt>
                <c:pt idx="7632">
                  <c:v>444</c:v>
                </c:pt>
                <c:pt idx="7633">
                  <c:v>445</c:v>
                </c:pt>
                <c:pt idx="7634">
                  <c:v>446</c:v>
                </c:pt>
                <c:pt idx="7635">
                  <c:v>446</c:v>
                </c:pt>
                <c:pt idx="7636">
                  <c:v>448</c:v>
                </c:pt>
                <c:pt idx="7637">
                  <c:v>448</c:v>
                </c:pt>
                <c:pt idx="7638">
                  <c:v>449</c:v>
                </c:pt>
                <c:pt idx="7639">
                  <c:v>450</c:v>
                </c:pt>
                <c:pt idx="7640">
                  <c:v>452</c:v>
                </c:pt>
                <c:pt idx="7641">
                  <c:v>452</c:v>
                </c:pt>
                <c:pt idx="7642">
                  <c:v>452</c:v>
                </c:pt>
                <c:pt idx="7643">
                  <c:v>454</c:v>
                </c:pt>
                <c:pt idx="7644">
                  <c:v>454</c:v>
                </c:pt>
                <c:pt idx="7645">
                  <c:v>456</c:v>
                </c:pt>
                <c:pt idx="7646">
                  <c:v>456</c:v>
                </c:pt>
                <c:pt idx="7647">
                  <c:v>456</c:v>
                </c:pt>
                <c:pt idx="7648">
                  <c:v>458</c:v>
                </c:pt>
                <c:pt idx="7649">
                  <c:v>459</c:v>
                </c:pt>
                <c:pt idx="7650">
                  <c:v>459</c:v>
                </c:pt>
                <c:pt idx="7651">
                  <c:v>461</c:v>
                </c:pt>
                <c:pt idx="7652">
                  <c:v>461</c:v>
                </c:pt>
                <c:pt idx="7653">
                  <c:v>462</c:v>
                </c:pt>
                <c:pt idx="7654">
                  <c:v>462</c:v>
                </c:pt>
                <c:pt idx="7655">
                  <c:v>463</c:v>
                </c:pt>
                <c:pt idx="7656">
                  <c:v>464</c:v>
                </c:pt>
                <c:pt idx="7657">
                  <c:v>465</c:v>
                </c:pt>
                <c:pt idx="7658">
                  <c:v>466</c:v>
                </c:pt>
                <c:pt idx="7659">
                  <c:v>467</c:v>
                </c:pt>
                <c:pt idx="7660">
                  <c:v>467</c:v>
                </c:pt>
                <c:pt idx="7661">
                  <c:v>469</c:v>
                </c:pt>
                <c:pt idx="7662">
                  <c:v>470</c:v>
                </c:pt>
                <c:pt idx="7663">
                  <c:v>470</c:v>
                </c:pt>
                <c:pt idx="7664">
                  <c:v>471</c:v>
                </c:pt>
                <c:pt idx="7665">
                  <c:v>473</c:v>
                </c:pt>
                <c:pt idx="7666">
                  <c:v>472</c:v>
                </c:pt>
                <c:pt idx="7667">
                  <c:v>473</c:v>
                </c:pt>
                <c:pt idx="7668">
                  <c:v>476</c:v>
                </c:pt>
                <c:pt idx="7669">
                  <c:v>475</c:v>
                </c:pt>
                <c:pt idx="7670">
                  <c:v>476</c:v>
                </c:pt>
                <c:pt idx="7671">
                  <c:v>477</c:v>
                </c:pt>
                <c:pt idx="7672">
                  <c:v>477</c:v>
                </c:pt>
                <c:pt idx="7673">
                  <c:v>479</c:v>
                </c:pt>
                <c:pt idx="7674">
                  <c:v>479</c:v>
                </c:pt>
                <c:pt idx="7675">
                  <c:v>481</c:v>
                </c:pt>
                <c:pt idx="7676">
                  <c:v>481</c:v>
                </c:pt>
                <c:pt idx="7677">
                  <c:v>482</c:v>
                </c:pt>
                <c:pt idx="7678">
                  <c:v>482</c:v>
                </c:pt>
                <c:pt idx="7679">
                  <c:v>483</c:v>
                </c:pt>
                <c:pt idx="7680">
                  <c:v>485</c:v>
                </c:pt>
                <c:pt idx="7681">
                  <c:v>485</c:v>
                </c:pt>
                <c:pt idx="7682">
                  <c:v>486</c:v>
                </c:pt>
                <c:pt idx="7683">
                  <c:v>487</c:v>
                </c:pt>
                <c:pt idx="7684">
                  <c:v>487</c:v>
                </c:pt>
                <c:pt idx="7685">
                  <c:v>489</c:v>
                </c:pt>
                <c:pt idx="7686">
                  <c:v>489</c:v>
                </c:pt>
                <c:pt idx="7687">
                  <c:v>490</c:v>
                </c:pt>
                <c:pt idx="7688">
                  <c:v>491</c:v>
                </c:pt>
                <c:pt idx="7689">
                  <c:v>492</c:v>
                </c:pt>
                <c:pt idx="7690">
                  <c:v>492</c:v>
                </c:pt>
                <c:pt idx="7691">
                  <c:v>493</c:v>
                </c:pt>
                <c:pt idx="7692">
                  <c:v>495</c:v>
                </c:pt>
                <c:pt idx="7693">
                  <c:v>495</c:v>
                </c:pt>
                <c:pt idx="7694">
                  <c:v>496</c:v>
                </c:pt>
                <c:pt idx="7695">
                  <c:v>497</c:v>
                </c:pt>
                <c:pt idx="7696">
                  <c:v>498</c:v>
                </c:pt>
                <c:pt idx="7697">
                  <c:v>498</c:v>
                </c:pt>
                <c:pt idx="7698">
                  <c:v>499</c:v>
                </c:pt>
                <c:pt idx="7699">
                  <c:v>500</c:v>
                </c:pt>
                <c:pt idx="7700">
                  <c:v>501</c:v>
                </c:pt>
                <c:pt idx="7701">
                  <c:v>502</c:v>
                </c:pt>
                <c:pt idx="7702">
                  <c:v>503</c:v>
                </c:pt>
                <c:pt idx="7703">
                  <c:v>503</c:v>
                </c:pt>
                <c:pt idx="7704">
                  <c:v>505</c:v>
                </c:pt>
                <c:pt idx="7705">
                  <c:v>505</c:v>
                </c:pt>
                <c:pt idx="7706">
                  <c:v>506</c:v>
                </c:pt>
                <c:pt idx="7707">
                  <c:v>507</c:v>
                </c:pt>
                <c:pt idx="7708">
                  <c:v>508</c:v>
                </c:pt>
                <c:pt idx="7709">
                  <c:v>509</c:v>
                </c:pt>
                <c:pt idx="7710">
                  <c:v>509</c:v>
                </c:pt>
                <c:pt idx="7711">
                  <c:v>510</c:v>
                </c:pt>
                <c:pt idx="7712">
                  <c:v>511</c:v>
                </c:pt>
                <c:pt idx="7713">
                  <c:v>512</c:v>
                </c:pt>
                <c:pt idx="7714">
                  <c:v>513</c:v>
                </c:pt>
                <c:pt idx="7715">
                  <c:v>513</c:v>
                </c:pt>
                <c:pt idx="7716">
                  <c:v>514</c:v>
                </c:pt>
                <c:pt idx="7717">
                  <c:v>515</c:v>
                </c:pt>
                <c:pt idx="7718">
                  <c:v>516</c:v>
                </c:pt>
                <c:pt idx="7719">
                  <c:v>517</c:v>
                </c:pt>
                <c:pt idx="7720">
                  <c:v>518</c:v>
                </c:pt>
                <c:pt idx="7721">
                  <c:v>518</c:v>
                </c:pt>
                <c:pt idx="7722">
                  <c:v>520</c:v>
                </c:pt>
                <c:pt idx="7723">
                  <c:v>520</c:v>
                </c:pt>
                <c:pt idx="7724">
                  <c:v>521</c:v>
                </c:pt>
                <c:pt idx="7725">
                  <c:v>522</c:v>
                </c:pt>
                <c:pt idx="7726">
                  <c:v>523</c:v>
                </c:pt>
                <c:pt idx="7727">
                  <c:v>523</c:v>
                </c:pt>
                <c:pt idx="7728">
                  <c:v>524</c:v>
                </c:pt>
                <c:pt idx="7729">
                  <c:v>525</c:v>
                </c:pt>
                <c:pt idx="7730">
                  <c:v>526</c:v>
                </c:pt>
                <c:pt idx="7731">
                  <c:v>527</c:v>
                </c:pt>
                <c:pt idx="7732">
                  <c:v>528</c:v>
                </c:pt>
                <c:pt idx="7733">
                  <c:v>529</c:v>
                </c:pt>
                <c:pt idx="7734">
                  <c:v>529</c:v>
                </c:pt>
                <c:pt idx="7735">
                  <c:v>530</c:v>
                </c:pt>
                <c:pt idx="7736">
                  <c:v>531</c:v>
                </c:pt>
                <c:pt idx="7737">
                  <c:v>532</c:v>
                </c:pt>
                <c:pt idx="7738">
                  <c:v>533</c:v>
                </c:pt>
                <c:pt idx="7739">
                  <c:v>534</c:v>
                </c:pt>
                <c:pt idx="7740">
                  <c:v>534</c:v>
                </c:pt>
                <c:pt idx="7741">
                  <c:v>535</c:v>
                </c:pt>
                <c:pt idx="7742">
                  <c:v>536</c:v>
                </c:pt>
                <c:pt idx="7743">
                  <c:v>537</c:v>
                </c:pt>
                <c:pt idx="7744">
                  <c:v>538</c:v>
                </c:pt>
                <c:pt idx="7745">
                  <c:v>538</c:v>
                </c:pt>
                <c:pt idx="7746">
                  <c:v>539</c:v>
                </c:pt>
                <c:pt idx="7747">
                  <c:v>540</c:v>
                </c:pt>
                <c:pt idx="7748">
                  <c:v>541</c:v>
                </c:pt>
                <c:pt idx="7749">
                  <c:v>542</c:v>
                </c:pt>
                <c:pt idx="7750">
                  <c:v>543</c:v>
                </c:pt>
                <c:pt idx="7751">
                  <c:v>543</c:v>
                </c:pt>
                <c:pt idx="7752">
                  <c:v>544</c:v>
                </c:pt>
                <c:pt idx="7753">
                  <c:v>545</c:v>
                </c:pt>
                <c:pt idx="7754">
                  <c:v>546</c:v>
                </c:pt>
                <c:pt idx="7755">
                  <c:v>547</c:v>
                </c:pt>
                <c:pt idx="7756">
                  <c:v>548</c:v>
                </c:pt>
                <c:pt idx="7757">
                  <c:v>549</c:v>
                </c:pt>
                <c:pt idx="7758">
                  <c:v>549</c:v>
                </c:pt>
                <c:pt idx="7759">
                  <c:v>550</c:v>
                </c:pt>
                <c:pt idx="7760">
                  <c:v>551</c:v>
                </c:pt>
                <c:pt idx="7761">
                  <c:v>552</c:v>
                </c:pt>
                <c:pt idx="7762">
                  <c:v>553</c:v>
                </c:pt>
                <c:pt idx="7763">
                  <c:v>553</c:v>
                </c:pt>
                <c:pt idx="7764">
                  <c:v>554</c:v>
                </c:pt>
                <c:pt idx="7765">
                  <c:v>555</c:v>
                </c:pt>
                <c:pt idx="7766">
                  <c:v>556</c:v>
                </c:pt>
                <c:pt idx="7767">
                  <c:v>557</c:v>
                </c:pt>
                <c:pt idx="7768">
                  <c:v>558</c:v>
                </c:pt>
                <c:pt idx="7769">
                  <c:v>558</c:v>
                </c:pt>
                <c:pt idx="7770">
                  <c:v>559</c:v>
                </c:pt>
                <c:pt idx="7771">
                  <c:v>560</c:v>
                </c:pt>
                <c:pt idx="7772">
                  <c:v>561</c:v>
                </c:pt>
                <c:pt idx="7773">
                  <c:v>562</c:v>
                </c:pt>
                <c:pt idx="7774">
                  <c:v>563</c:v>
                </c:pt>
                <c:pt idx="7775">
                  <c:v>564</c:v>
                </c:pt>
                <c:pt idx="7776">
                  <c:v>564</c:v>
                </c:pt>
                <c:pt idx="7777">
                  <c:v>565</c:v>
                </c:pt>
                <c:pt idx="7778">
                  <c:v>566</c:v>
                </c:pt>
                <c:pt idx="7779">
                  <c:v>567</c:v>
                </c:pt>
                <c:pt idx="7780">
                  <c:v>568</c:v>
                </c:pt>
                <c:pt idx="7781">
                  <c:v>569</c:v>
                </c:pt>
                <c:pt idx="7782">
                  <c:v>569</c:v>
                </c:pt>
                <c:pt idx="7783">
                  <c:v>570</c:v>
                </c:pt>
                <c:pt idx="7784">
                  <c:v>571</c:v>
                </c:pt>
                <c:pt idx="7785">
                  <c:v>572</c:v>
                </c:pt>
                <c:pt idx="7786">
                  <c:v>573</c:v>
                </c:pt>
                <c:pt idx="7787">
                  <c:v>574</c:v>
                </c:pt>
                <c:pt idx="7788">
                  <c:v>574</c:v>
                </c:pt>
                <c:pt idx="7789">
                  <c:v>575</c:v>
                </c:pt>
                <c:pt idx="7790">
                  <c:v>576</c:v>
                </c:pt>
                <c:pt idx="7791">
                  <c:v>577</c:v>
                </c:pt>
                <c:pt idx="7792">
                  <c:v>578</c:v>
                </c:pt>
                <c:pt idx="7793">
                  <c:v>579</c:v>
                </c:pt>
                <c:pt idx="7794">
                  <c:v>579</c:v>
                </c:pt>
                <c:pt idx="7795">
                  <c:v>580</c:v>
                </c:pt>
                <c:pt idx="7796">
                  <c:v>581</c:v>
                </c:pt>
                <c:pt idx="7797">
                  <c:v>582</c:v>
                </c:pt>
                <c:pt idx="7798">
                  <c:v>583</c:v>
                </c:pt>
                <c:pt idx="7799">
                  <c:v>584</c:v>
                </c:pt>
                <c:pt idx="7800">
                  <c:v>584</c:v>
                </c:pt>
                <c:pt idx="7801">
                  <c:v>585</c:v>
                </c:pt>
                <c:pt idx="7802">
                  <c:v>586</c:v>
                </c:pt>
                <c:pt idx="7803">
                  <c:v>587</c:v>
                </c:pt>
                <c:pt idx="7804">
                  <c:v>588</c:v>
                </c:pt>
                <c:pt idx="7805">
                  <c:v>589</c:v>
                </c:pt>
                <c:pt idx="7806">
                  <c:v>589</c:v>
                </c:pt>
                <c:pt idx="7807">
                  <c:v>590</c:v>
                </c:pt>
                <c:pt idx="7808">
                  <c:v>591</c:v>
                </c:pt>
                <c:pt idx="7809">
                  <c:v>592</c:v>
                </c:pt>
                <c:pt idx="7810">
                  <c:v>593</c:v>
                </c:pt>
                <c:pt idx="7811">
                  <c:v>594</c:v>
                </c:pt>
                <c:pt idx="7812">
                  <c:v>594</c:v>
                </c:pt>
                <c:pt idx="7813">
                  <c:v>595</c:v>
                </c:pt>
                <c:pt idx="7814">
                  <c:v>596</c:v>
                </c:pt>
                <c:pt idx="7815">
                  <c:v>597</c:v>
                </c:pt>
                <c:pt idx="7816">
                  <c:v>598</c:v>
                </c:pt>
                <c:pt idx="7817">
                  <c:v>599</c:v>
                </c:pt>
                <c:pt idx="7818">
                  <c:v>599</c:v>
                </c:pt>
                <c:pt idx="7819">
                  <c:v>600</c:v>
                </c:pt>
                <c:pt idx="7820">
                  <c:v>601</c:v>
                </c:pt>
                <c:pt idx="7821">
                  <c:v>602</c:v>
                </c:pt>
                <c:pt idx="7822">
                  <c:v>603</c:v>
                </c:pt>
                <c:pt idx="7823">
                  <c:v>603</c:v>
                </c:pt>
                <c:pt idx="7824">
                  <c:v>604</c:v>
                </c:pt>
                <c:pt idx="7825">
                  <c:v>605</c:v>
                </c:pt>
                <c:pt idx="7826">
                  <c:v>606</c:v>
                </c:pt>
                <c:pt idx="7827">
                  <c:v>607</c:v>
                </c:pt>
                <c:pt idx="7828">
                  <c:v>608</c:v>
                </c:pt>
                <c:pt idx="7829">
                  <c:v>609</c:v>
                </c:pt>
                <c:pt idx="7830">
                  <c:v>609</c:v>
                </c:pt>
                <c:pt idx="7831">
                  <c:v>610</c:v>
                </c:pt>
                <c:pt idx="7832">
                  <c:v>611</c:v>
                </c:pt>
                <c:pt idx="7833">
                  <c:v>612</c:v>
                </c:pt>
                <c:pt idx="7834">
                  <c:v>613</c:v>
                </c:pt>
                <c:pt idx="7835">
                  <c:v>614</c:v>
                </c:pt>
                <c:pt idx="7836">
                  <c:v>614</c:v>
                </c:pt>
                <c:pt idx="7837">
                  <c:v>615</c:v>
                </c:pt>
                <c:pt idx="7838">
                  <c:v>616</c:v>
                </c:pt>
                <c:pt idx="7839">
                  <c:v>617</c:v>
                </c:pt>
                <c:pt idx="7840">
                  <c:v>618</c:v>
                </c:pt>
                <c:pt idx="7841">
                  <c:v>619</c:v>
                </c:pt>
                <c:pt idx="7842">
                  <c:v>619</c:v>
                </c:pt>
                <c:pt idx="7843">
                  <c:v>620</c:v>
                </c:pt>
                <c:pt idx="7844">
                  <c:v>621</c:v>
                </c:pt>
                <c:pt idx="7845">
                  <c:v>622</c:v>
                </c:pt>
                <c:pt idx="7846">
                  <c:v>623</c:v>
                </c:pt>
                <c:pt idx="7847">
                  <c:v>624</c:v>
                </c:pt>
                <c:pt idx="7848">
                  <c:v>624</c:v>
                </c:pt>
                <c:pt idx="7849">
                  <c:v>625</c:v>
                </c:pt>
                <c:pt idx="7850">
                  <c:v>626</c:v>
                </c:pt>
                <c:pt idx="7851">
                  <c:v>627</c:v>
                </c:pt>
                <c:pt idx="7852">
                  <c:v>628</c:v>
                </c:pt>
                <c:pt idx="7853">
                  <c:v>629</c:v>
                </c:pt>
                <c:pt idx="7854">
                  <c:v>629</c:v>
                </c:pt>
                <c:pt idx="7855">
                  <c:v>630</c:v>
                </c:pt>
                <c:pt idx="7856">
                  <c:v>631</c:v>
                </c:pt>
                <c:pt idx="7857">
                  <c:v>632</c:v>
                </c:pt>
                <c:pt idx="7858">
                  <c:v>633</c:v>
                </c:pt>
                <c:pt idx="7859">
                  <c:v>634</c:v>
                </c:pt>
                <c:pt idx="7860">
                  <c:v>634</c:v>
                </c:pt>
                <c:pt idx="7861">
                  <c:v>635</c:v>
                </c:pt>
                <c:pt idx="7862">
                  <c:v>636</c:v>
                </c:pt>
                <c:pt idx="7863">
                  <c:v>637</c:v>
                </c:pt>
                <c:pt idx="7864">
                  <c:v>638</c:v>
                </c:pt>
                <c:pt idx="7865">
                  <c:v>639</c:v>
                </c:pt>
                <c:pt idx="7866">
                  <c:v>639</c:v>
                </c:pt>
                <c:pt idx="7867">
                  <c:v>640</c:v>
                </c:pt>
                <c:pt idx="7868">
                  <c:v>640</c:v>
                </c:pt>
                <c:pt idx="7869">
                  <c:v>640</c:v>
                </c:pt>
                <c:pt idx="7870">
                  <c:v>640</c:v>
                </c:pt>
                <c:pt idx="7871">
                  <c:v>640</c:v>
                </c:pt>
                <c:pt idx="7872">
                  <c:v>640</c:v>
                </c:pt>
                <c:pt idx="7873">
                  <c:v>640</c:v>
                </c:pt>
                <c:pt idx="7874">
                  <c:v>640</c:v>
                </c:pt>
                <c:pt idx="7875">
                  <c:v>640</c:v>
                </c:pt>
                <c:pt idx="7876">
                  <c:v>640</c:v>
                </c:pt>
                <c:pt idx="7877">
                  <c:v>640</c:v>
                </c:pt>
                <c:pt idx="7878">
                  <c:v>640</c:v>
                </c:pt>
                <c:pt idx="7879">
                  <c:v>640</c:v>
                </c:pt>
                <c:pt idx="7880">
                  <c:v>640</c:v>
                </c:pt>
                <c:pt idx="7881">
                  <c:v>640</c:v>
                </c:pt>
                <c:pt idx="7882">
                  <c:v>640</c:v>
                </c:pt>
                <c:pt idx="7883">
                  <c:v>640</c:v>
                </c:pt>
                <c:pt idx="7884">
                  <c:v>640</c:v>
                </c:pt>
                <c:pt idx="7885">
                  <c:v>640</c:v>
                </c:pt>
                <c:pt idx="7886">
                  <c:v>640</c:v>
                </c:pt>
                <c:pt idx="7887">
                  <c:v>640</c:v>
                </c:pt>
                <c:pt idx="7888">
                  <c:v>640</c:v>
                </c:pt>
                <c:pt idx="7889">
                  <c:v>640</c:v>
                </c:pt>
                <c:pt idx="7890">
                  <c:v>640</c:v>
                </c:pt>
                <c:pt idx="7891">
                  <c:v>640</c:v>
                </c:pt>
                <c:pt idx="7892">
                  <c:v>640</c:v>
                </c:pt>
                <c:pt idx="7893">
                  <c:v>640</c:v>
                </c:pt>
                <c:pt idx="7894">
                  <c:v>640</c:v>
                </c:pt>
                <c:pt idx="7895">
                  <c:v>640</c:v>
                </c:pt>
                <c:pt idx="7896">
                  <c:v>640</c:v>
                </c:pt>
                <c:pt idx="7897">
                  <c:v>640</c:v>
                </c:pt>
                <c:pt idx="7898">
                  <c:v>640</c:v>
                </c:pt>
                <c:pt idx="7899">
                  <c:v>640</c:v>
                </c:pt>
                <c:pt idx="7900">
                  <c:v>640</c:v>
                </c:pt>
                <c:pt idx="7901">
                  <c:v>640</c:v>
                </c:pt>
                <c:pt idx="7902">
                  <c:v>640</c:v>
                </c:pt>
                <c:pt idx="7903">
                  <c:v>640</c:v>
                </c:pt>
                <c:pt idx="7904">
                  <c:v>640</c:v>
                </c:pt>
                <c:pt idx="7905">
                  <c:v>640</c:v>
                </c:pt>
                <c:pt idx="7906">
                  <c:v>640</c:v>
                </c:pt>
                <c:pt idx="7907">
                  <c:v>640</c:v>
                </c:pt>
                <c:pt idx="7908">
                  <c:v>640</c:v>
                </c:pt>
                <c:pt idx="7909">
                  <c:v>640</c:v>
                </c:pt>
                <c:pt idx="7910">
                  <c:v>640</c:v>
                </c:pt>
                <c:pt idx="7911">
                  <c:v>640</c:v>
                </c:pt>
                <c:pt idx="7912">
                  <c:v>640</c:v>
                </c:pt>
                <c:pt idx="7913">
                  <c:v>640</c:v>
                </c:pt>
                <c:pt idx="7914">
                  <c:v>640</c:v>
                </c:pt>
                <c:pt idx="7915">
                  <c:v>640</c:v>
                </c:pt>
                <c:pt idx="7916">
                  <c:v>640</c:v>
                </c:pt>
                <c:pt idx="7917">
                  <c:v>640</c:v>
                </c:pt>
                <c:pt idx="7918">
                  <c:v>640</c:v>
                </c:pt>
                <c:pt idx="7919">
                  <c:v>640</c:v>
                </c:pt>
                <c:pt idx="7920">
                  <c:v>640</c:v>
                </c:pt>
                <c:pt idx="7921">
                  <c:v>640</c:v>
                </c:pt>
                <c:pt idx="7922">
                  <c:v>640</c:v>
                </c:pt>
                <c:pt idx="7923">
                  <c:v>640</c:v>
                </c:pt>
                <c:pt idx="7924">
                  <c:v>640</c:v>
                </c:pt>
                <c:pt idx="7925">
                  <c:v>640</c:v>
                </c:pt>
                <c:pt idx="7926">
                  <c:v>640</c:v>
                </c:pt>
                <c:pt idx="7927">
                  <c:v>640</c:v>
                </c:pt>
                <c:pt idx="7928">
                  <c:v>640</c:v>
                </c:pt>
                <c:pt idx="7929">
                  <c:v>640</c:v>
                </c:pt>
                <c:pt idx="7930">
                  <c:v>640</c:v>
                </c:pt>
                <c:pt idx="7931">
                  <c:v>640</c:v>
                </c:pt>
                <c:pt idx="7932">
                  <c:v>640</c:v>
                </c:pt>
                <c:pt idx="7933">
                  <c:v>640</c:v>
                </c:pt>
                <c:pt idx="7934">
                  <c:v>640</c:v>
                </c:pt>
                <c:pt idx="7935">
                  <c:v>640</c:v>
                </c:pt>
                <c:pt idx="7936">
                  <c:v>640</c:v>
                </c:pt>
                <c:pt idx="7937">
                  <c:v>640</c:v>
                </c:pt>
                <c:pt idx="7938">
                  <c:v>640</c:v>
                </c:pt>
                <c:pt idx="7939">
                  <c:v>640</c:v>
                </c:pt>
                <c:pt idx="7940">
                  <c:v>640</c:v>
                </c:pt>
                <c:pt idx="7941">
                  <c:v>640</c:v>
                </c:pt>
                <c:pt idx="7942">
                  <c:v>640</c:v>
                </c:pt>
                <c:pt idx="7943">
                  <c:v>640</c:v>
                </c:pt>
                <c:pt idx="7944">
                  <c:v>640</c:v>
                </c:pt>
                <c:pt idx="7945">
                  <c:v>640</c:v>
                </c:pt>
                <c:pt idx="7946">
                  <c:v>640</c:v>
                </c:pt>
                <c:pt idx="7947">
                  <c:v>640</c:v>
                </c:pt>
                <c:pt idx="7948">
                  <c:v>640</c:v>
                </c:pt>
                <c:pt idx="7949">
                  <c:v>640</c:v>
                </c:pt>
                <c:pt idx="7950">
                  <c:v>640</c:v>
                </c:pt>
                <c:pt idx="7951">
                  <c:v>640</c:v>
                </c:pt>
                <c:pt idx="7952">
                  <c:v>640</c:v>
                </c:pt>
                <c:pt idx="7953">
                  <c:v>640</c:v>
                </c:pt>
                <c:pt idx="7954">
                  <c:v>640</c:v>
                </c:pt>
                <c:pt idx="7955">
                  <c:v>640</c:v>
                </c:pt>
                <c:pt idx="7956">
                  <c:v>640</c:v>
                </c:pt>
                <c:pt idx="7957">
                  <c:v>640</c:v>
                </c:pt>
                <c:pt idx="7958">
                  <c:v>640</c:v>
                </c:pt>
                <c:pt idx="7959">
                  <c:v>640</c:v>
                </c:pt>
                <c:pt idx="7960">
                  <c:v>640</c:v>
                </c:pt>
                <c:pt idx="7961">
                  <c:v>640</c:v>
                </c:pt>
                <c:pt idx="7962">
                  <c:v>640</c:v>
                </c:pt>
                <c:pt idx="7963">
                  <c:v>640</c:v>
                </c:pt>
                <c:pt idx="7964">
                  <c:v>640</c:v>
                </c:pt>
                <c:pt idx="7965">
                  <c:v>640</c:v>
                </c:pt>
                <c:pt idx="7966">
                  <c:v>640</c:v>
                </c:pt>
                <c:pt idx="7967">
                  <c:v>640</c:v>
                </c:pt>
                <c:pt idx="7968">
                  <c:v>640</c:v>
                </c:pt>
                <c:pt idx="7969">
                  <c:v>640</c:v>
                </c:pt>
                <c:pt idx="7970">
                  <c:v>640</c:v>
                </c:pt>
                <c:pt idx="7971">
                  <c:v>640</c:v>
                </c:pt>
                <c:pt idx="7972">
                  <c:v>640</c:v>
                </c:pt>
                <c:pt idx="7973">
                  <c:v>640</c:v>
                </c:pt>
                <c:pt idx="7974">
                  <c:v>640</c:v>
                </c:pt>
                <c:pt idx="7975">
                  <c:v>640</c:v>
                </c:pt>
                <c:pt idx="7976">
                  <c:v>640</c:v>
                </c:pt>
                <c:pt idx="7977">
                  <c:v>640</c:v>
                </c:pt>
                <c:pt idx="7978">
                  <c:v>640</c:v>
                </c:pt>
                <c:pt idx="7979">
                  <c:v>640</c:v>
                </c:pt>
                <c:pt idx="7980">
                  <c:v>640</c:v>
                </c:pt>
                <c:pt idx="7981">
                  <c:v>640</c:v>
                </c:pt>
                <c:pt idx="7982">
                  <c:v>640</c:v>
                </c:pt>
                <c:pt idx="7983">
                  <c:v>640</c:v>
                </c:pt>
                <c:pt idx="7984">
                  <c:v>640</c:v>
                </c:pt>
                <c:pt idx="7985">
                  <c:v>640</c:v>
                </c:pt>
                <c:pt idx="7986">
                  <c:v>640</c:v>
                </c:pt>
                <c:pt idx="7987">
                  <c:v>640</c:v>
                </c:pt>
                <c:pt idx="7988">
                  <c:v>640</c:v>
                </c:pt>
                <c:pt idx="7989">
                  <c:v>640</c:v>
                </c:pt>
                <c:pt idx="7990">
                  <c:v>640</c:v>
                </c:pt>
                <c:pt idx="7991">
                  <c:v>640</c:v>
                </c:pt>
                <c:pt idx="7992">
                  <c:v>640</c:v>
                </c:pt>
                <c:pt idx="7993">
                  <c:v>640</c:v>
                </c:pt>
                <c:pt idx="7994">
                  <c:v>640</c:v>
                </c:pt>
                <c:pt idx="7995">
                  <c:v>640</c:v>
                </c:pt>
                <c:pt idx="7996">
                  <c:v>640</c:v>
                </c:pt>
                <c:pt idx="7997">
                  <c:v>640</c:v>
                </c:pt>
                <c:pt idx="7998">
                  <c:v>640</c:v>
                </c:pt>
                <c:pt idx="7999">
                  <c:v>640</c:v>
                </c:pt>
                <c:pt idx="8000">
                  <c:v>640</c:v>
                </c:pt>
                <c:pt idx="8001">
                  <c:v>640</c:v>
                </c:pt>
                <c:pt idx="8002">
                  <c:v>640</c:v>
                </c:pt>
                <c:pt idx="8003">
                  <c:v>640</c:v>
                </c:pt>
                <c:pt idx="8004">
                  <c:v>640</c:v>
                </c:pt>
                <c:pt idx="8005">
                  <c:v>640</c:v>
                </c:pt>
                <c:pt idx="8006">
                  <c:v>640</c:v>
                </c:pt>
                <c:pt idx="8007">
                  <c:v>640</c:v>
                </c:pt>
                <c:pt idx="8008">
                  <c:v>640</c:v>
                </c:pt>
                <c:pt idx="8009">
                  <c:v>640</c:v>
                </c:pt>
                <c:pt idx="8010">
                  <c:v>640</c:v>
                </c:pt>
                <c:pt idx="8011">
                  <c:v>640</c:v>
                </c:pt>
                <c:pt idx="8012">
                  <c:v>640</c:v>
                </c:pt>
                <c:pt idx="8013">
                  <c:v>640</c:v>
                </c:pt>
                <c:pt idx="8014">
                  <c:v>640</c:v>
                </c:pt>
                <c:pt idx="8015">
                  <c:v>640</c:v>
                </c:pt>
                <c:pt idx="8016">
                  <c:v>640</c:v>
                </c:pt>
                <c:pt idx="8017">
                  <c:v>640</c:v>
                </c:pt>
                <c:pt idx="8018">
                  <c:v>640</c:v>
                </c:pt>
                <c:pt idx="8019">
                  <c:v>640</c:v>
                </c:pt>
                <c:pt idx="8020">
                  <c:v>640</c:v>
                </c:pt>
                <c:pt idx="8021">
                  <c:v>640</c:v>
                </c:pt>
                <c:pt idx="8022">
                  <c:v>640</c:v>
                </c:pt>
                <c:pt idx="8023">
                  <c:v>640</c:v>
                </c:pt>
                <c:pt idx="8024">
                  <c:v>640</c:v>
                </c:pt>
                <c:pt idx="8025">
                  <c:v>640</c:v>
                </c:pt>
                <c:pt idx="8026">
                  <c:v>640</c:v>
                </c:pt>
                <c:pt idx="8027">
                  <c:v>640</c:v>
                </c:pt>
                <c:pt idx="8028">
                  <c:v>640</c:v>
                </c:pt>
                <c:pt idx="8029">
                  <c:v>640</c:v>
                </c:pt>
                <c:pt idx="8030">
                  <c:v>640</c:v>
                </c:pt>
                <c:pt idx="8031">
                  <c:v>640</c:v>
                </c:pt>
                <c:pt idx="8032">
                  <c:v>640</c:v>
                </c:pt>
                <c:pt idx="8033">
                  <c:v>640</c:v>
                </c:pt>
                <c:pt idx="8034">
                  <c:v>640</c:v>
                </c:pt>
                <c:pt idx="8035">
                  <c:v>640</c:v>
                </c:pt>
                <c:pt idx="8036">
                  <c:v>640</c:v>
                </c:pt>
                <c:pt idx="8037">
                  <c:v>640</c:v>
                </c:pt>
                <c:pt idx="8038">
                  <c:v>640</c:v>
                </c:pt>
                <c:pt idx="8039">
                  <c:v>640</c:v>
                </c:pt>
                <c:pt idx="8040">
                  <c:v>640</c:v>
                </c:pt>
                <c:pt idx="8041">
                  <c:v>640</c:v>
                </c:pt>
                <c:pt idx="8042">
                  <c:v>640</c:v>
                </c:pt>
                <c:pt idx="8043">
                  <c:v>640</c:v>
                </c:pt>
                <c:pt idx="8044">
                  <c:v>640</c:v>
                </c:pt>
                <c:pt idx="8045">
                  <c:v>640</c:v>
                </c:pt>
                <c:pt idx="8046">
                  <c:v>640</c:v>
                </c:pt>
                <c:pt idx="8047">
                  <c:v>640</c:v>
                </c:pt>
                <c:pt idx="8048">
                  <c:v>640</c:v>
                </c:pt>
                <c:pt idx="8049">
                  <c:v>640</c:v>
                </c:pt>
                <c:pt idx="8050">
                  <c:v>640</c:v>
                </c:pt>
                <c:pt idx="8051">
                  <c:v>640</c:v>
                </c:pt>
                <c:pt idx="8052">
                  <c:v>640</c:v>
                </c:pt>
                <c:pt idx="8053">
                  <c:v>640</c:v>
                </c:pt>
                <c:pt idx="8054">
                  <c:v>640</c:v>
                </c:pt>
                <c:pt idx="8055">
                  <c:v>640</c:v>
                </c:pt>
                <c:pt idx="8056">
                  <c:v>640</c:v>
                </c:pt>
                <c:pt idx="8057">
                  <c:v>640</c:v>
                </c:pt>
                <c:pt idx="8058">
                  <c:v>640</c:v>
                </c:pt>
                <c:pt idx="8059">
                  <c:v>640</c:v>
                </c:pt>
                <c:pt idx="8060">
                  <c:v>640</c:v>
                </c:pt>
                <c:pt idx="8061">
                  <c:v>640</c:v>
                </c:pt>
                <c:pt idx="8062">
                  <c:v>640</c:v>
                </c:pt>
                <c:pt idx="8063">
                  <c:v>640</c:v>
                </c:pt>
                <c:pt idx="8064">
                  <c:v>640</c:v>
                </c:pt>
                <c:pt idx="8065">
                  <c:v>640</c:v>
                </c:pt>
                <c:pt idx="8066">
                  <c:v>640</c:v>
                </c:pt>
                <c:pt idx="8067">
                  <c:v>640</c:v>
                </c:pt>
                <c:pt idx="8068">
                  <c:v>640</c:v>
                </c:pt>
                <c:pt idx="8069">
                  <c:v>640</c:v>
                </c:pt>
                <c:pt idx="8070">
                  <c:v>640</c:v>
                </c:pt>
                <c:pt idx="8071">
                  <c:v>640</c:v>
                </c:pt>
                <c:pt idx="8072">
                  <c:v>640</c:v>
                </c:pt>
                <c:pt idx="8073">
                  <c:v>640</c:v>
                </c:pt>
                <c:pt idx="8074">
                  <c:v>640</c:v>
                </c:pt>
                <c:pt idx="8075">
                  <c:v>640</c:v>
                </c:pt>
                <c:pt idx="8076">
                  <c:v>640</c:v>
                </c:pt>
                <c:pt idx="8077">
                  <c:v>640</c:v>
                </c:pt>
                <c:pt idx="8078">
                  <c:v>640</c:v>
                </c:pt>
                <c:pt idx="8079">
                  <c:v>640</c:v>
                </c:pt>
                <c:pt idx="8080">
                  <c:v>640</c:v>
                </c:pt>
                <c:pt idx="8081">
                  <c:v>640</c:v>
                </c:pt>
                <c:pt idx="8082">
                  <c:v>640</c:v>
                </c:pt>
                <c:pt idx="8083">
                  <c:v>640</c:v>
                </c:pt>
                <c:pt idx="8084">
                  <c:v>640</c:v>
                </c:pt>
                <c:pt idx="8085">
                  <c:v>640</c:v>
                </c:pt>
                <c:pt idx="8086">
                  <c:v>640</c:v>
                </c:pt>
                <c:pt idx="8087">
                  <c:v>640</c:v>
                </c:pt>
                <c:pt idx="8088">
                  <c:v>640</c:v>
                </c:pt>
                <c:pt idx="8089">
                  <c:v>640</c:v>
                </c:pt>
                <c:pt idx="8090">
                  <c:v>640</c:v>
                </c:pt>
                <c:pt idx="8091">
                  <c:v>640</c:v>
                </c:pt>
                <c:pt idx="8092">
                  <c:v>640</c:v>
                </c:pt>
                <c:pt idx="8093">
                  <c:v>640</c:v>
                </c:pt>
                <c:pt idx="8094">
                  <c:v>640</c:v>
                </c:pt>
                <c:pt idx="8095">
                  <c:v>640</c:v>
                </c:pt>
                <c:pt idx="8096">
                  <c:v>640</c:v>
                </c:pt>
                <c:pt idx="8097">
                  <c:v>640</c:v>
                </c:pt>
                <c:pt idx="8098">
                  <c:v>640</c:v>
                </c:pt>
                <c:pt idx="8099">
                  <c:v>640</c:v>
                </c:pt>
                <c:pt idx="8100">
                  <c:v>640</c:v>
                </c:pt>
                <c:pt idx="8101">
                  <c:v>640</c:v>
                </c:pt>
                <c:pt idx="8102">
                  <c:v>640</c:v>
                </c:pt>
                <c:pt idx="8103">
                  <c:v>640</c:v>
                </c:pt>
                <c:pt idx="8104">
                  <c:v>640</c:v>
                </c:pt>
                <c:pt idx="8105">
                  <c:v>640</c:v>
                </c:pt>
                <c:pt idx="8106">
                  <c:v>640</c:v>
                </c:pt>
                <c:pt idx="8107">
                  <c:v>640</c:v>
                </c:pt>
                <c:pt idx="8108">
                  <c:v>640</c:v>
                </c:pt>
                <c:pt idx="8109">
                  <c:v>640</c:v>
                </c:pt>
                <c:pt idx="8110">
                  <c:v>640</c:v>
                </c:pt>
                <c:pt idx="8111">
                  <c:v>640</c:v>
                </c:pt>
                <c:pt idx="8112">
                  <c:v>640</c:v>
                </c:pt>
                <c:pt idx="8113">
                  <c:v>640</c:v>
                </c:pt>
                <c:pt idx="8114">
                  <c:v>640</c:v>
                </c:pt>
                <c:pt idx="8115">
                  <c:v>640</c:v>
                </c:pt>
                <c:pt idx="8116">
                  <c:v>640</c:v>
                </c:pt>
                <c:pt idx="8117">
                  <c:v>640</c:v>
                </c:pt>
                <c:pt idx="8118">
                  <c:v>640</c:v>
                </c:pt>
                <c:pt idx="8119">
                  <c:v>640</c:v>
                </c:pt>
                <c:pt idx="8120">
                  <c:v>640</c:v>
                </c:pt>
                <c:pt idx="8121">
                  <c:v>640</c:v>
                </c:pt>
                <c:pt idx="8122">
                  <c:v>640</c:v>
                </c:pt>
                <c:pt idx="8123">
                  <c:v>640</c:v>
                </c:pt>
                <c:pt idx="8124">
                  <c:v>640</c:v>
                </c:pt>
                <c:pt idx="8125">
                  <c:v>640</c:v>
                </c:pt>
                <c:pt idx="8126">
                  <c:v>640</c:v>
                </c:pt>
                <c:pt idx="8127">
                  <c:v>640</c:v>
                </c:pt>
                <c:pt idx="8128">
                  <c:v>640</c:v>
                </c:pt>
                <c:pt idx="8129">
                  <c:v>640</c:v>
                </c:pt>
                <c:pt idx="8130">
                  <c:v>640</c:v>
                </c:pt>
                <c:pt idx="8131">
                  <c:v>640</c:v>
                </c:pt>
                <c:pt idx="8132">
                  <c:v>640</c:v>
                </c:pt>
                <c:pt idx="8133">
                  <c:v>640</c:v>
                </c:pt>
                <c:pt idx="8134">
                  <c:v>640</c:v>
                </c:pt>
                <c:pt idx="8135">
                  <c:v>640</c:v>
                </c:pt>
                <c:pt idx="8136">
                  <c:v>640</c:v>
                </c:pt>
                <c:pt idx="8137">
                  <c:v>640</c:v>
                </c:pt>
                <c:pt idx="8138">
                  <c:v>640</c:v>
                </c:pt>
                <c:pt idx="8139">
                  <c:v>640</c:v>
                </c:pt>
                <c:pt idx="8140">
                  <c:v>640</c:v>
                </c:pt>
                <c:pt idx="8141">
                  <c:v>640</c:v>
                </c:pt>
                <c:pt idx="8142">
                  <c:v>640</c:v>
                </c:pt>
                <c:pt idx="8143">
                  <c:v>640</c:v>
                </c:pt>
                <c:pt idx="8144">
                  <c:v>640</c:v>
                </c:pt>
                <c:pt idx="8145">
                  <c:v>640</c:v>
                </c:pt>
                <c:pt idx="8146">
                  <c:v>640</c:v>
                </c:pt>
                <c:pt idx="8147">
                  <c:v>640</c:v>
                </c:pt>
                <c:pt idx="8148">
                  <c:v>640</c:v>
                </c:pt>
                <c:pt idx="8149">
                  <c:v>640</c:v>
                </c:pt>
                <c:pt idx="8150">
                  <c:v>640</c:v>
                </c:pt>
                <c:pt idx="8151">
                  <c:v>640</c:v>
                </c:pt>
                <c:pt idx="8152">
                  <c:v>640</c:v>
                </c:pt>
                <c:pt idx="8153">
                  <c:v>640</c:v>
                </c:pt>
                <c:pt idx="8154">
                  <c:v>640</c:v>
                </c:pt>
                <c:pt idx="8155">
                  <c:v>640</c:v>
                </c:pt>
                <c:pt idx="8156">
                  <c:v>640</c:v>
                </c:pt>
                <c:pt idx="8157">
                  <c:v>640</c:v>
                </c:pt>
                <c:pt idx="8158">
                  <c:v>640</c:v>
                </c:pt>
                <c:pt idx="8159">
                  <c:v>640</c:v>
                </c:pt>
                <c:pt idx="8160">
                  <c:v>640</c:v>
                </c:pt>
                <c:pt idx="8161">
                  <c:v>640</c:v>
                </c:pt>
                <c:pt idx="8162">
                  <c:v>640</c:v>
                </c:pt>
                <c:pt idx="8163">
                  <c:v>640</c:v>
                </c:pt>
                <c:pt idx="8164">
                  <c:v>640</c:v>
                </c:pt>
                <c:pt idx="8165">
                  <c:v>640</c:v>
                </c:pt>
                <c:pt idx="8166">
                  <c:v>640</c:v>
                </c:pt>
                <c:pt idx="8167">
                  <c:v>640</c:v>
                </c:pt>
                <c:pt idx="8168">
                  <c:v>640</c:v>
                </c:pt>
                <c:pt idx="8169">
                  <c:v>640</c:v>
                </c:pt>
                <c:pt idx="8170">
                  <c:v>640</c:v>
                </c:pt>
                <c:pt idx="8171">
                  <c:v>640</c:v>
                </c:pt>
                <c:pt idx="8172">
                  <c:v>640</c:v>
                </c:pt>
                <c:pt idx="8173">
                  <c:v>640</c:v>
                </c:pt>
                <c:pt idx="8174">
                  <c:v>640</c:v>
                </c:pt>
                <c:pt idx="8175">
                  <c:v>640</c:v>
                </c:pt>
                <c:pt idx="8176">
                  <c:v>640</c:v>
                </c:pt>
                <c:pt idx="8177">
                  <c:v>640</c:v>
                </c:pt>
                <c:pt idx="8178">
                  <c:v>640</c:v>
                </c:pt>
                <c:pt idx="8179">
                  <c:v>640</c:v>
                </c:pt>
                <c:pt idx="8180">
                  <c:v>640</c:v>
                </c:pt>
                <c:pt idx="8181">
                  <c:v>640</c:v>
                </c:pt>
                <c:pt idx="8182">
                  <c:v>640</c:v>
                </c:pt>
                <c:pt idx="8183">
                  <c:v>640</c:v>
                </c:pt>
                <c:pt idx="8184">
                  <c:v>640</c:v>
                </c:pt>
                <c:pt idx="8185">
                  <c:v>640</c:v>
                </c:pt>
                <c:pt idx="8186">
                  <c:v>640</c:v>
                </c:pt>
                <c:pt idx="8187">
                  <c:v>640</c:v>
                </c:pt>
                <c:pt idx="8188">
                  <c:v>640</c:v>
                </c:pt>
                <c:pt idx="8189">
                  <c:v>640</c:v>
                </c:pt>
                <c:pt idx="8190">
                  <c:v>640</c:v>
                </c:pt>
                <c:pt idx="8191">
                  <c:v>640</c:v>
                </c:pt>
                <c:pt idx="8192">
                  <c:v>640</c:v>
                </c:pt>
                <c:pt idx="8193">
                  <c:v>640</c:v>
                </c:pt>
                <c:pt idx="8194">
                  <c:v>640</c:v>
                </c:pt>
                <c:pt idx="8195">
                  <c:v>640</c:v>
                </c:pt>
                <c:pt idx="8196">
                  <c:v>640</c:v>
                </c:pt>
                <c:pt idx="8197">
                  <c:v>640</c:v>
                </c:pt>
                <c:pt idx="8198">
                  <c:v>640</c:v>
                </c:pt>
                <c:pt idx="8199">
                  <c:v>640</c:v>
                </c:pt>
                <c:pt idx="8200">
                  <c:v>640</c:v>
                </c:pt>
                <c:pt idx="8201">
                  <c:v>640</c:v>
                </c:pt>
                <c:pt idx="8202">
                  <c:v>640</c:v>
                </c:pt>
                <c:pt idx="8203">
                  <c:v>640</c:v>
                </c:pt>
                <c:pt idx="8204">
                  <c:v>640</c:v>
                </c:pt>
                <c:pt idx="8205">
                  <c:v>640</c:v>
                </c:pt>
                <c:pt idx="8206">
                  <c:v>640</c:v>
                </c:pt>
                <c:pt idx="8207">
                  <c:v>640</c:v>
                </c:pt>
                <c:pt idx="8208">
                  <c:v>640</c:v>
                </c:pt>
                <c:pt idx="8209">
                  <c:v>640</c:v>
                </c:pt>
                <c:pt idx="8210">
                  <c:v>640</c:v>
                </c:pt>
                <c:pt idx="8211">
                  <c:v>640</c:v>
                </c:pt>
                <c:pt idx="8212">
                  <c:v>640</c:v>
                </c:pt>
                <c:pt idx="8213">
                  <c:v>640</c:v>
                </c:pt>
                <c:pt idx="8214">
                  <c:v>640</c:v>
                </c:pt>
                <c:pt idx="8215">
                  <c:v>640</c:v>
                </c:pt>
                <c:pt idx="8216">
                  <c:v>640</c:v>
                </c:pt>
                <c:pt idx="8217">
                  <c:v>640</c:v>
                </c:pt>
                <c:pt idx="8218">
                  <c:v>640</c:v>
                </c:pt>
                <c:pt idx="8219">
                  <c:v>640</c:v>
                </c:pt>
                <c:pt idx="8220">
                  <c:v>640</c:v>
                </c:pt>
                <c:pt idx="8221">
                  <c:v>640</c:v>
                </c:pt>
                <c:pt idx="8222">
                  <c:v>640</c:v>
                </c:pt>
                <c:pt idx="8223">
                  <c:v>640</c:v>
                </c:pt>
                <c:pt idx="8224">
                  <c:v>640</c:v>
                </c:pt>
                <c:pt idx="8225">
                  <c:v>640</c:v>
                </c:pt>
                <c:pt idx="8226">
                  <c:v>640</c:v>
                </c:pt>
                <c:pt idx="8227">
                  <c:v>640</c:v>
                </c:pt>
                <c:pt idx="8228">
                  <c:v>640</c:v>
                </c:pt>
                <c:pt idx="8229">
                  <c:v>640</c:v>
                </c:pt>
                <c:pt idx="8230">
                  <c:v>640</c:v>
                </c:pt>
                <c:pt idx="8231">
                  <c:v>640</c:v>
                </c:pt>
                <c:pt idx="8232">
                  <c:v>640</c:v>
                </c:pt>
                <c:pt idx="8233">
                  <c:v>640</c:v>
                </c:pt>
                <c:pt idx="8234">
                  <c:v>640</c:v>
                </c:pt>
                <c:pt idx="8235">
                  <c:v>640</c:v>
                </c:pt>
                <c:pt idx="8236">
                  <c:v>640</c:v>
                </c:pt>
                <c:pt idx="8237">
                  <c:v>640</c:v>
                </c:pt>
                <c:pt idx="8238">
                  <c:v>640</c:v>
                </c:pt>
                <c:pt idx="8239">
                  <c:v>640</c:v>
                </c:pt>
                <c:pt idx="8240">
                  <c:v>640</c:v>
                </c:pt>
                <c:pt idx="8241">
                  <c:v>640</c:v>
                </c:pt>
                <c:pt idx="8242">
                  <c:v>640</c:v>
                </c:pt>
                <c:pt idx="8243">
                  <c:v>640</c:v>
                </c:pt>
                <c:pt idx="8244">
                  <c:v>640</c:v>
                </c:pt>
                <c:pt idx="8245">
                  <c:v>640</c:v>
                </c:pt>
                <c:pt idx="8246">
                  <c:v>640</c:v>
                </c:pt>
                <c:pt idx="8247">
                  <c:v>640</c:v>
                </c:pt>
                <c:pt idx="8248">
                  <c:v>640</c:v>
                </c:pt>
                <c:pt idx="8249">
                  <c:v>640</c:v>
                </c:pt>
                <c:pt idx="8250">
                  <c:v>640</c:v>
                </c:pt>
                <c:pt idx="8251">
                  <c:v>640</c:v>
                </c:pt>
                <c:pt idx="8252">
                  <c:v>640</c:v>
                </c:pt>
                <c:pt idx="8253">
                  <c:v>640</c:v>
                </c:pt>
                <c:pt idx="8254">
                  <c:v>640</c:v>
                </c:pt>
                <c:pt idx="8255">
                  <c:v>640</c:v>
                </c:pt>
                <c:pt idx="8256">
                  <c:v>640</c:v>
                </c:pt>
                <c:pt idx="8257">
                  <c:v>640</c:v>
                </c:pt>
                <c:pt idx="8258">
                  <c:v>640</c:v>
                </c:pt>
                <c:pt idx="8259">
                  <c:v>640</c:v>
                </c:pt>
                <c:pt idx="8260">
                  <c:v>640</c:v>
                </c:pt>
                <c:pt idx="8261">
                  <c:v>640</c:v>
                </c:pt>
                <c:pt idx="8262">
                  <c:v>640</c:v>
                </c:pt>
                <c:pt idx="8263">
                  <c:v>640</c:v>
                </c:pt>
                <c:pt idx="8264">
                  <c:v>640</c:v>
                </c:pt>
                <c:pt idx="8265">
                  <c:v>640</c:v>
                </c:pt>
                <c:pt idx="8266">
                  <c:v>640</c:v>
                </c:pt>
                <c:pt idx="8267">
                  <c:v>640</c:v>
                </c:pt>
                <c:pt idx="8268">
                  <c:v>640</c:v>
                </c:pt>
                <c:pt idx="8269">
                  <c:v>640</c:v>
                </c:pt>
                <c:pt idx="8270">
                  <c:v>640</c:v>
                </c:pt>
                <c:pt idx="8271">
                  <c:v>640</c:v>
                </c:pt>
                <c:pt idx="8272">
                  <c:v>640</c:v>
                </c:pt>
                <c:pt idx="8273">
                  <c:v>640</c:v>
                </c:pt>
                <c:pt idx="8274">
                  <c:v>640</c:v>
                </c:pt>
                <c:pt idx="8275">
                  <c:v>640</c:v>
                </c:pt>
                <c:pt idx="8276">
                  <c:v>640</c:v>
                </c:pt>
                <c:pt idx="8277">
                  <c:v>640</c:v>
                </c:pt>
                <c:pt idx="8278">
                  <c:v>640</c:v>
                </c:pt>
                <c:pt idx="8279">
                  <c:v>640</c:v>
                </c:pt>
                <c:pt idx="8280">
                  <c:v>640</c:v>
                </c:pt>
                <c:pt idx="8281">
                  <c:v>640</c:v>
                </c:pt>
                <c:pt idx="8282">
                  <c:v>640</c:v>
                </c:pt>
                <c:pt idx="8283">
                  <c:v>640</c:v>
                </c:pt>
                <c:pt idx="8284">
                  <c:v>640</c:v>
                </c:pt>
                <c:pt idx="8285">
                  <c:v>640</c:v>
                </c:pt>
                <c:pt idx="8286">
                  <c:v>640</c:v>
                </c:pt>
                <c:pt idx="8287">
                  <c:v>640</c:v>
                </c:pt>
                <c:pt idx="8288">
                  <c:v>640</c:v>
                </c:pt>
                <c:pt idx="8289">
                  <c:v>640</c:v>
                </c:pt>
                <c:pt idx="8290">
                  <c:v>640</c:v>
                </c:pt>
                <c:pt idx="8291">
                  <c:v>640</c:v>
                </c:pt>
                <c:pt idx="8292">
                  <c:v>640</c:v>
                </c:pt>
                <c:pt idx="8293">
                  <c:v>640</c:v>
                </c:pt>
                <c:pt idx="8294">
                  <c:v>640</c:v>
                </c:pt>
                <c:pt idx="8295">
                  <c:v>640</c:v>
                </c:pt>
                <c:pt idx="8296">
                  <c:v>640</c:v>
                </c:pt>
                <c:pt idx="8297">
                  <c:v>640</c:v>
                </c:pt>
                <c:pt idx="8298">
                  <c:v>640</c:v>
                </c:pt>
                <c:pt idx="8299">
                  <c:v>640</c:v>
                </c:pt>
                <c:pt idx="8300">
                  <c:v>640</c:v>
                </c:pt>
                <c:pt idx="8301">
                  <c:v>640</c:v>
                </c:pt>
                <c:pt idx="8302">
                  <c:v>640</c:v>
                </c:pt>
                <c:pt idx="8303">
                  <c:v>640</c:v>
                </c:pt>
                <c:pt idx="8304">
                  <c:v>640</c:v>
                </c:pt>
                <c:pt idx="8305">
                  <c:v>640</c:v>
                </c:pt>
                <c:pt idx="8306">
                  <c:v>640</c:v>
                </c:pt>
                <c:pt idx="8307">
                  <c:v>640</c:v>
                </c:pt>
                <c:pt idx="8308">
                  <c:v>640</c:v>
                </c:pt>
                <c:pt idx="8309">
                  <c:v>640</c:v>
                </c:pt>
                <c:pt idx="8310">
                  <c:v>640</c:v>
                </c:pt>
                <c:pt idx="8311">
                  <c:v>640</c:v>
                </c:pt>
                <c:pt idx="8312">
                  <c:v>640</c:v>
                </c:pt>
                <c:pt idx="8313">
                  <c:v>640</c:v>
                </c:pt>
                <c:pt idx="8314">
                  <c:v>640</c:v>
                </c:pt>
                <c:pt idx="8315">
                  <c:v>640</c:v>
                </c:pt>
                <c:pt idx="8316">
                  <c:v>640</c:v>
                </c:pt>
                <c:pt idx="8317">
                  <c:v>640</c:v>
                </c:pt>
                <c:pt idx="8318">
                  <c:v>640</c:v>
                </c:pt>
                <c:pt idx="8319">
                  <c:v>640</c:v>
                </c:pt>
                <c:pt idx="8320">
                  <c:v>640</c:v>
                </c:pt>
                <c:pt idx="8321">
                  <c:v>640</c:v>
                </c:pt>
                <c:pt idx="8322">
                  <c:v>640</c:v>
                </c:pt>
                <c:pt idx="8323">
                  <c:v>640</c:v>
                </c:pt>
                <c:pt idx="8324">
                  <c:v>640</c:v>
                </c:pt>
                <c:pt idx="8325">
                  <c:v>640</c:v>
                </c:pt>
                <c:pt idx="8326">
                  <c:v>640</c:v>
                </c:pt>
                <c:pt idx="8327">
                  <c:v>640</c:v>
                </c:pt>
                <c:pt idx="8328">
                  <c:v>640</c:v>
                </c:pt>
                <c:pt idx="8329">
                  <c:v>640</c:v>
                </c:pt>
                <c:pt idx="8330">
                  <c:v>640</c:v>
                </c:pt>
                <c:pt idx="8331">
                  <c:v>640</c:v>
                </c:pt>
                <c:pt idx="8332">
                  <c:v>640</c:v>
                </c:pt>
                <c:pt idx="8333">
                  <c:v>640</c:v>
                </c:pt>
                <c:pt idx="8334">
                  <c:v>640</c:v>
                </c:pt>
                <c:pt idx="8335">
                  <c:v>640</c:v>
                </c:pt>
                <c:pt idx="8336">
                  <c:v>640</c:v>
                </c:pt>
                <c:pt idx="8337">
                  <c:v>640</c:v>
                </c:pt>
                <c:pt idx="8338">
                  <c:v>640</c:v>
                </c:pt>
                <c:pt idx="8339">
                  <c:v>640</c:v>
                </c:pt>
                <c:pt idx="8340">
                  <c:v>640</c:v>
                </c:pt>
                <c:pt idx="8341">
                  <c:v>640</c:v>
                </c:pt>
                <c:pt idx="8342">
                  <c:v>640</c:v>
                </c:pt>
                <c:pt idx="8343">
                  <c:v>640</c:v>
                </c:pt>
                <c:pt idx="8344">
                  <c:v>640</c:v>
                </c:pt>
                <c:pt idx="8345">
                  <c:v>640</c:v>
                </c:pt>
                <c:pt idx="8346">
                  <c:v>640</c:v>
                </c:pt>
                <c:pt idx="8347">
                  <c:v>640</c:v>
                </c:pt>
                <c:pt idx="8348">
                  <c:v>640</c:v>
                </c:pt>
                <c:pt idx="8349">
                  <c:v>640</c:v>
                </c:pt>
                <c:pt idx="8350">
                  <c:v>640</c:v>
                </c:pt>
                <c:pt idx="8351">
                  <c:v>640</c:v>
                </c:pt>
                <c:pt idx="8352">
                  <c:v>640</c:v>
                </c:pt>
                <c:pt idx="8353">
                  <c:v>640</c:v>
                </c:pt>
                <c:pt idx="8354">
                  <c:v>640</c:v>
                </c:pt>
                <c:pt idx="8355">
                  <c:v>640</c:v>
                </c:pt>
                <c:pt idx="8356">
                  <c:v>640</c:v>
                </c:pt>
                <c:pt idx="8357">
                  <c:v>640</c:v>
                </c:pt>
                <c:pt idx="8358">
                  <c:v>640</c:v>
                </c:pt>
                <c:pt idx="8359">
                  <c:v>640</c:v>
                </c:pt>
                <c:pt idx="8360">
                  <c:v>640</c:v>
                </c:pt>
                <c:pt idx="8361">
                  <c:v>640</c:v>
                </c:pt>
                <c:pt idx="8362">
                  <c:v>640</c:v>
                </c:pt>
                <c:pt idx="8363">
                  <c:v>640</c:v>
                </c:pt>
                <c:pt idx="8364">
                  <c:v>640</c:v>
                </c:pt>
                <c:pt idx="8365">
                  <c:v>640</c:v>
                </c:pt>
                <c:pt idx="8366">
                  <c:v>640</c:v>
                </c:pt>
                <c:pt idx="8367">
                  <c:v>640</c:v>
                </c:pt>
                <c:pt idx="8368">
                  <c:v>640</c:v>
                </c:pt>
                <c:pt idx="8369">
                  <c:v>640</c:v>
                </c:pt>
                <c:pt idx="8370">
                  <c:v>640</c:v>
                </c:pt>
                <c:pt idx="8371">
                  <c:v>640</c:v>
                </c:pt>
                <c:pt idx="8372">
                  <c:v>640</c:v>
                </c:pt>
                <c:pt idx="8373">
                  <c:v>640</c:v>
                </c:pt>
                <c:pt idx="8374">
                  <c:v>640</c:v>
                </c:pt>
                <c:pt idx="8375">
                  <c:v>640</c:v>
                </c:pt>
                <c:pt idx="8376">
                  <c:v>640</c:v>
                </c:pt>
                <c:pt idx="8377">
                  <c:v>640</c:v>
                </c:pt>
                <c:pt idx="8378">
                  <c:v>640</c:v>
                </c:pt>
                <c:pt idx="8379">
                  <c:v>640</c:v>
                </c:pt>
                <c:pt idx="8380">
                  <c:v>640</c:v>
                </c:pt>
                <c:pt idx="8381">
                  <c:v>640</c:v>
                </c:pt>
                <c:pt idx="8382">
                  <c:v>640</c:v>
                </c:pt>
                <c:pt idx="8383">
                  <c:v>640</c:v>
                </c:pt>
                <c:pt idx="8384">
                  <c:v>640</c:v>
                </c:pt>
                <c:pt idx="8385">
                  <c:v>640</c:v>
                </c:pt>
                <c:pt idx="8386">
                  <c:v>640</c:v>
                </c:pt>
                <c:pt idx="8387">
                  <c:v>640</c:v>
                </c:pt>
                <c:pt idx="8388">
                  <c:v>640</c:v>
                </c:pt>
                <c:pt idx="8389">
                  <c:v>640</c:v>
                </c:pt>
                <c:pt idx="8390">
                  <c:v>640</c:v>
                </c:pt>
                <c:pt idx="8391">
                  <c:v>640</c:v>
                </c:pt>
                <c:pt idx="8392">
                  <c:v>640</c:v>
                </c:pt>
                <c:pt idx="8393">
                  <c:v>640</c:v>
                </c:pt>
                <c:pt idx="8394">
                  <c:v>640</c:v>
                </c:pt>
                <c:pt idx="8395">
                  <c:v>640</c:v>
                </c:pt>
                <c:pt idx="8396">
                  <c:v>640</c:v>
                </c:pt>
                <c:pt idx="8397">
                  <c:v>640</c:v>
                </c:pt>
                <c:pt idx="8398">
                  <c:v>640</c:v>
                </c:pt>
                <c:pt idx="8399">
                  <c:v>640</c:v>
                </c:pt>
                <c:pt idx="8400">
                  <c:v>640</c:v>
                </c:pt>
                <c:pt idx="8401">
                  <c:v>640</c:v>
                </c:pt>
                <c:pt idx="8402">
                  <c:v>640</c:v>
                </c:pt>
                <c:pt idx="8403">
                  <c:v>640</c:v>
                </c:pt>
                <c:pt idx="8404">
                  <c:v>640</c:v>
                </c:pt>
                <c:pt idx="8405">
                  <c:v>640</c:v>
                </c:pt>
                <c:pt idx="8406">
                  <c:v>640</c:v>
                </c:pt>
                <c:pt idx="8407">
                  <c:v>640</c:v>
                </c:pt>
                <c:pt idx="8408">
                  <c:v>640</c:v>
                </c:pt>
                <c:pt idx="8409">
                  <c:v>640</c:v>
                </c:pt>
                <c:pt idx="8410">
                  <c:v>640</c:v>
                </c:pt>
                <c:pt idx="8411">
                  <c:v>640</c:v>
                </c:pt>
                <c:pt idx="8412">
                  <c:v>640</c:v>
                </c:pt>
                <c:pt idx="8413">
                  <c:v>640</c:v>
                </c:pt>
                <c:pt idx="8414">
                  <c:v>640</c:v>
                </c:pt>
                <c:pt idx="8415">
                  <c:v>640</c:v>
                </c:pt>
                <c:pt idx="8416">
                  <c:v>640</c:v>
                </c:pt>
                <c:pt idx="8417">
                  <c:v>640</c:v>
                </c:pt>
                <c:pt idx="8418">
                  <c:v>640</c:v>
                </c:pt>
                <c:pt idx="8419">
                  <c:v>640</c:v>
                </c:pt>
                <c:pt idx="8420">
                  <c:v>640</c:v>
                </c:pt>
                <c:pt idx="8421">
                  <c:v>640</c:v>
                </c:pt>
                <c:pt idx="8422">
                  <c:v>640</c:v>
                </c:pt>
                <c:pt idx="8423">
                  <c:v>640</c:v>
                </c:pt>
                <c:pt idx="8424">
                  <c:v>640</c:v>
                </c:pt>
                <c:pt idx="8425">
                  <c:v>640</c:v>
                </c:pt>
                <c:pt idx="8426">
                  <c:v>640</c:v>
                </c:pt>
                <c:pt idx="8427">
                  <c:v>640</c:v>
                </c:pt>
                <c:pt idx="8428">
                  <c:v>640</c:v>
                </c:pt>
                <c:pt idx="8429">
                  <c:v>640</c:v>
                </c:pt>
                <c:pt idx="8430">
                  <c:v>640</c:v>
                </c:pt>
                <c:pt idx="8431">
                  <c:v>640</c:v>
                </c:pt>
                <c:pt idx="8432">
                  <c:v>640</c:v>
                </c:pt>
                <c:pt idx="8433">
                  <c:v>640</c:v>
                </c:pt>
                <c:pt idx="8434">
                  <c:v>640</c:v>
                </c:pt>
                <c:pt idx="8435">
                  <c:v>640</c:v>
                </c:pt>
                <c:pt idx="8436">
                  <c:v>640</c:v>
                </c:pt>
                <c:pt idx="8437">
                  <c:v>640</c:v>
                </c:pt>
                <c:pt idx="8438">
                  <c:v>640</c:v>
                </c:pt>
                <c:pt idx="8439">
                  <c:v>640</c:v>
                </c:pt>
                <c:pt idx="8440">
                  <c:v>640</c:v>
                </c:pt>
                <c:pt idx="8441">
                  <c:v>640</c:v>
                </c:pt>
                <c:pt idx="8442">
                  <c:v>640</c:v>
                </c:pt>
                <c:pt idx="8443">
                  <c:v>640</c:v>
                </c:pt>
                <c:pt idx="8444">
                  <c:v>640</c:v>
                </c:pt>
                <c:pt idx="8445">
                  <c:v>640</c:v>
                </c:pt>
                <c:pt idx="8446">
                  <c:v>640</c:v>
                </c:pt>
                <c:pt idx="8447">
                  <c:v>640</c:v>
                </c:pt>
                <c:pt idx="8448">
                  <c:v>640</c:v>
                </c:pt>
                <c:pt idx="8449">
                  <c:v>640</c:v>
                </c:pt>
                <c:pt idx="8450">
                  <c:v>640</c:v>
                </c:pt>
                <c:pt idx="8451">
                  <c:v>640</c:v>
                </c:pt>
                <c:pt idx="8452">
                  <c:v>640</c:v>
                </c:pt>
                <c:pt idx="8453">
                  <c:v>640</c:v>
                </c:pt>
                <c:pt idx="8454">
                  <c:v>640</c:v>
                </c:pt>
                <c:pt idx="8455">
                  <c:v>640</c:v>
                </c:pt>
                <c:pt idx="8456">
                  <c:v>640</c:v>
                </c:pt>
                <c:pt idx="8457">
                  <c:v>640</c:v>
                </c:pt>
                <c:pt idx="8458">
                  <c:v>640</c:v>
                </c:pt>
                <c:pt idx="8459">
                  <c:v>640</c:v>
                </c:pt>
                <c:pt idx="8460">
                  <c:v>640</c:v>
                </c:pt>
                <c:pt idx="8461">
                  <c:v>640</c:v>
                </c:pt>
                <c:pt idx="8462">
                  <c:v>640</c:v>
                </c:pt>
                <c:pt idx="8463">
                  <c:v>640</c:v>
                </c:pt>
                <c:pt idx="8464">
                  <c:v>640</c:v>
                </c:pt>
                <c:pt idx="8465">
                  <c:v>640</c:v>
                </c:pt>
                <c:pt idx="8466">
                  <c:v>640</c:v>
                </c:pt>
                <c:pt idx="8467">
                  <c:v>640</c:v>
                </c:pt>
                <c:pt idx="8468">
                  <c:v>640</c:v>
                </c:pt>
                <c:pt idx="8469">
                  <c:v>640</c:v>
                </c:pt>
                <c:pt idx="8470">
                  <c:v>640</c:v>
                </c:pt>
                <c:pt idx="8471">
                  <c:v>640</c:v>
                </c:pt>
                <c:pt idx="8472">
                  <c:v>640</c:v>
                </c:pt>
                <c:pt idx="8473">
                  <c:v>640</c:v>
                </c:pt>
                <c:pt idx="8474">
                  <c:v>640</c:v>
                </c:pt>
                <c:pt idx="8475">
                  <c:v>640</c:v>
                </c:pt>
                <c:pt idx="8476">
                  <c:v>640</c:v>
                </c:pt>
                <c:pt idx="8477">
                  <c:v>640</c:v>
                </c:pt>
                <c:pt idx="8478">
                  <c:v>640</c:v>
                </c:pt>
                <c:pt idx="8479">
                  <c:v>640</c:v>
                </c:pt>
                <c:pt idx="8480">
                  <c:v>640</c:v>
                </c:pt>
                <c:pt idx="8481">
                  <c:v>640</c:v>
                </c:pt>
                <c:pt idx="8482">
                  <c:v>640</c:v>
                </c:pt>
                <c:pt idx="8483">
                  <c:v>640</c:v>
                </c:pt>
                <c:pt idx="8484">
                  <c:v>640</c:v>
                </c:pt>
                <c:pt idx="8485">
                  <c:v>640</c:v>
                </c:pt>
                <c:pt idx="8486">
                  <c:v>640</c:v>
                </c:pt>
                <c:pt idx="8487">
                  <c:v>640</c:v>
                </c:pt>
                <c:pt idx="8488">
                  <c:v>640</c:v>
                </c:pt>
                <c:pt idx="8489">
                  <c:v>640</c:v>
                </c:pt>
                <c:pt idx="8490">
                  <c:v>640</c:v>
                </c:pt>
                <c:pt idx="8491">
                  <c:v>640</c:v>
                </c:pt>
                <c:pt idx="8492">
                  <c:v>640</c:v>
                </c:pt>
                <c:pt idx="8493">
                  <c:v>640</c:v>
                </c:pt>
                <c:pt idx="8494">
                  <c:v>640</c:v>
                </c:pt>
                <c:pt idx="8495">
                  <c:v>640</c:v>
                </c:pt>
                <c:pt idx="8496">
                  <c:v>640</c:v>
                </c:pt>
                <c:pt idx="8497">
                  <c:v>640</c:v>
                </c:pt>
                <c:pt idx="8498">
                  <c:v>640</c:v>
                </c:pt>
                <c:pt idx="8499">
                  <c:v>640</c:v>
                </c:pt>
                <c:pt idx="8500">
                  <c:v>640</c:v>
                </c:pt>
                <c:pt idx="8501">
                  <c:v>640</c:v>
                </c:pt>
                <c:pt idx="8502">
                  <c:v>640</c:v>
                </c:pt>
                <c:pt idx="8503">
                  <c:v>640</c:v>
                </c:pt>
                <c:pt idx="8504">
                  <c:v>640</c:v>
                </c:pt>
                <c:pt idx="8505">
                  <c:v>640</c:v>
                </c:pt>
                <c:pt idx="8506">
                  <c:v>640</c:v>
                </c:pt>
                <c:pt idx="8507">
                  <c:v>640</c:v>
                </c:pt>
                <c:pt idx="8508">
                  <c:v>640</c:v>
                </c:pt>
                <c:pt idx="8509">
                  <c:v>640</c:v>
                </c:pt>
                <c:pt idx="8510">
                  <c:v>640</c:v>
                </c:pt>
                <c:pt idx="8511">
                  <c:v>640</c:v>
                </c:pt>
                <c:pt idx="8512">
                  <c:v>640</c:v>
                </c:pt>
                <c:pt idx="8513">
                  <c:v>640</c:v>
                </c:pt>
                <c:pt idx="8514">
                  <c:v>640</c:v>
                </c:pt>
                <c:pt idx="8515">
                  <c:v>640</c:v>
                </c:pt>
                <c:pt idx="8516">
                  <c:v>640</c:v>
                </c:pt>
                <c:pt idx="8517">
                  <c:v>640</c:v>
                </c:pt>
                <c:pt idx="8518">
                  <c:v>640</c:v>
                </c:pt>
                <c:pt idx="8519">
                  <c:v>640</c:v>
                </c:pt>
                <c:pt idx="8520">
                  <c:v>640</c:v>
                </c:pt>
                <c:pt idx="8521">
                  <c:v>640</c:v>
                </c:pt>
                <c:pt idx="8522">
                  <c:v>640</c:v>
                </c:pt>
                <c:pt idx="8523">
                  <c:v>640</c:v>
                </c:pt>
                <c:pt idx="8524">
                  <c:v>640</c:v>
                </c:pt>
                <c:pt idx="8525">
                  <c:v>640</c:v>
                </c:pt>
                <c:pt idx="8526">
                  <c:v>640</c:v>
                </c:pt>
                <c:pt idx="8527">
                  <c:v>640</c:v>
                </c:pt>
                <c:pt idx="8528">
                  <c:v>640</c:v>
                </c:pt>
                <c:pt idx="8529">
                  <c:v>640</c:v>
                </c:pt>
                <c:pt idx="8530">
                  <c:v>640</c:v>
                </c:pt>
                <c:pt idx="8531">
                  <c:v>640</c:v>
                </c:pt>
                <c:pt idx="8532">
                  <c:v>640</c:v>
                </c:pt>
                <c:pt idx="8533">
                  <c:v>640</c:v>
                </c:pt>
                <c:pt idx="8534">
                  <c:v>640</c:v>
                </c:pt>
                <c:pt idx="8535">
                  <c:v>640</c:v>
                </c:pt>
                <c:pt idx="8536">
                  <c:v>640</c:v>
                </c:pt>
                <c:pt idx="8537">
                  <c:v>640</c:v>
                </c:pt>
                <c:pt idx="8538">
                  <c:v>640</c:v>
                </c:pt>
                <c:pt idx="8539">
                  <c:v>640</c:v>
                </c:pt>
                <c:pt idx="8540">
                  <c:v>640</c:v>
                </c:pt>
                <c:pt idx="8541">
                  <c:v>640</c:v>
                </c:pt>
                <c:pt idx="8542">
                  <c:v>640</c:v>
                </c:pt>
                <c:pt idx="8543">
                  <c:v>640</c:v>
                </c:pt>
                <c:pt idx="8544">
                  <c:v>640</c:v>
                </c:pt>
                <c:pt idx="8545">
                  <c:v>640</c:v>
                </c:pt>
                <c:pt idx="8546">
                  <c:v>640</c:v>
                </c:pt>
                <c:pt idx="8547">
                  <c:v>640</c:v>
                </c:pt>
                <c:pt idx="8548">
                  <c:v>640</c:v>
                </c:pt>
                <c:pt idx="8549">
                  <c:v>640</c:v>
                </c:pt>
                <c:pt idx="8550">
                  <c:v>640</c:v>
                </c:pt>
                <c:pt idx="8551">
                  <c:v>640</c:v>
                </c:pt>
                <c:pt idx="8552">
                  <c:v>640</c:v>
                </c:pt>
                <c:pt idx="8553">
                  <c:v>640</c:v>
                </c:pt>
                <c:pt idx="8554">
                  <c:v>640</c:v>
                </c:pt>
                <c:pt idx="8555">
                  <c:v>640</c:v>
                </c:pt>
                <c:pt idx="8556">
                  <c:v>640</c:v>
                </c:pt>
                <c:pt idx="8557">
                  <c:v>640</c:v>
                </c:pt>
                <c:pt idx="8558">
                  <c:v>640</c:v>
                </c:pt>
                <c:pt idx="8559">
                  <c:v>640</c:v>
                </c:pt>
                <c:pt idx="8560">
                  <c:v>640</c:v>
                </c:pt>
                <c:pt idx="8561">
                  <c:v>640</c:v>
                </c:pt>
                <c:pt idx="8562">
                  <c:v>640</c:v>
                </c:pt>
                <c:pt idx="8563">
                  <c:v>640</c:v>
                </c:pt>
                <c:pt idx="8564">
                  <c:v>640</c:v>
                </c:pt>
                <c:pt idx="8565">
                  <c:v>640</c:v>
                </c:pt>
                <c:pt idx="8566">
                  <c:v>640</c:v>
                </c:pt>
                <c:pt idx="8567">
                  <c:v>640</c:v>
                </c:pt>
                <c:pt idx="8568">
                  <c:v>640</c:v>
                </c:pt>
                <c:pt idx="8569">
                  <c:v>640</c:v>
                </c:pt>
                <c:pt idx="8570">
                  <c:v>640</c:v>
                </c:pt>
                <c:pt idx="8571">
                  <c:v>640</c:v>
                </c:pt>
                <c:pt idx="8572">
                  <c:v>640</c:v>
                </c:pt>
                <c:pt idx="8573">
                  <c:v>640</c:v>
                </c:pt>
                <c:pt idx="8574">
                  <c:v>640</c:v>
                </c:pt>
                <c:pt idx="8575">
                  <c:v>640</c:v>
                </c:pt>
                <c:pt idx="8576">
                  <c:v>640</c:v>
                </c:pt>
                <c:pt idx="8577">
                  <c:v>640</c:v>
                </c:pt>
                <c:pt idx="8578">
                  <c:v>640</c:v>
                </c:pt>
                <c:pt idx="8579">
                  <c:v>640</c:v>
                </c:pt>
                <c:pt idx="8580">
                  <c:v>640</c:v>
                </c:pt>
                <c:pt idx="8581">
                  <c:v>640</c:v>
                </c:pt>
                <c:pt idx="8582">
                  <c:v>640</c:v>
                </c:pt>
                <c:pt idx="8583">
                  <c:v>640</c:v>
                </c:pt>
                <c:pt idx="8584">
                  <c:v>640</c:v>
                </c:pt>
                <c:pt idx="8585">
                  <c:v>640</c:v>
                </c:pt>
                <c:pt idx="8586">
                  <c:v>640</c:v>
                </c:pt>
                <c:pt idx="8587">
                  <c:v>640</c:v>
                </c:pt>
                <c:pt idx="8588">
                  <c:v>640</c:v>
                </c:pt>
                <c:pt idx="8589">
                  <c:v>640</c:v>
                </c:pt>
                <c:pt idx="8590">
                  <c:v>640</c:v>
                </c:pt>
                <c:pt idx="8591">
                  <c:v>640</c:v>
                </c:pt>
                <c:pt idx="8592">
                  <c:v>640</c:v>
                </c:pt>
                <c:pt idx="8593">
                  <c:v>640</c:v>
                </c:pt>
                <c:pt idx="8594">
                  <c:v>640</c:v>
                </c:pt>
                <c:pt idx="8595">
                  <c:v>640</c:v>
                </c:pt>
                <c:pt idx="8596">
                  <c:v>640</c:v>
                </c:pt>
                <c:pt idx="8597">
                  <c:v>640</c:v>
                </c:pt>
                <c:pt idx="8598">
                  <c:v>640</c:v>
                </c:pt>
                <c:pt idx="8599">
                  <c:v>640</c:v>
                </c:pt>
                <c:pt idx="8600">
                  <c:v>640</c:v>
                </c:pt>
                <c:pt idx="8601">
                  <c:v>640</c:v>
                </c:pt>
                <c:pt idx="8602">
                  <c:v>640</c:v>
                </c:pt>
                <c:pt idx="8603">
                  <c:v>640</c:v>
                </c:pt>
                <c:pt idx="8604">
                  <c:v>640</c:v>
                </c:pt>
                <c:pt idx="8605">
                  <c:v>640</c:v>
                </c:pt>
                <c:pt idx="8606">
                  <c:v>640</c:v>
                </c:pt>
                <c:pt idx="8607">
                  <c:v>640</c:v>
                </c:pt>
                <c:pt idx="8608">
                  <c:v>640</c:v>
                </c:pt>
                <c:pt idx="8609">
                  <c:v>640</c:v>
                </c:pt>
                <c:pt idx="8610">
                  <c:v>640</c:v>
                </c:pt>
                <c:pt idx="8611">
                  <c:v>640</c:v>
                </c:pt>
                <c:pt idx="8612">
                  <c:v>640</c:v>
                </c:pt>
                <c:pt idx="8613">
                  <c:v>640</c:v>
                </c:pt>
                <c:pt idx="8614">
                  <c:v>640</c:v>
                </c:pt>
                <c:pt idx="8615">
                  <c:v>640</c:v>
                </c:pt>
                <c:pt idx="8616">
                  <c:v>640</c:v>
                </c:pt>
                <c:pt idx="8617">
                  <c:v>640</c:v>
                </c:pt>
                <c:pt idx="8618">
                  <c:v>640</c:v>
                </c:pt>
                <c:pt idx="8619">
                  <c:v>640</c:v>
                </c:pt>
                <c:pt idx="8620">
                  <c:v>640</c:v>
                </c:pt>
                <c:pt idx="8621">
                  <c:v>640</c:v>
                </c:pt>
                <c:pt idx="8622">
                  <c:v>640</c:v>
                </c:pt>
                <c:pt idx="8623">
                  <c:v>640</c:v>
                </c:pt>
                <c:pt idx="8624">
                  <c:v>640</c:v>
                </c:pt>
                <c:pt idx="8625">
                  <c:v>640</c:v>
                </c:pt>
                <c:pt idx="8626">
                  <c:v>640</c:v>
                </c:pt>
                <c:pt idx="8627">
                  <c:v>640</c:v>
                </c:pt>
                <c:pt idx="8628">
                  <c:v>640</c:v>
                </c:pt>
                <c:pt idx="8629">
                  <c:v>640</c:v>
                </c:pt>
                <c:pt idx="8630">
                  <c:v>640</c:v>
                </c:pt>
                <c:pt idx="8631">
                  <c:v>640</c:v>
                </c:pt>
                <c:pt idx="8632">
                  <c:v>640</c:v>
                </c:pt>
                <c:pt idx="8633">
                  <c:v>640</c:v>
                </c:pt>
                <c:pt idx="8634">
                  <c:v>640</c:v>
                </c:pt>
                <c:pt idx="8635">
                  <c:v>640</c:v>
                </c:pt>
                <c:pt idx="8636">
                  <c:v>640</c:v>
                </c:pt>
                <c:pt idx="8637">
                  <c:v>640</c:v>
                </c:pt>
                <c:pt idx="8638">
                  <c:v>640</c:v>
                </c:pt>
                <c:pt idx="8639">
                  <c:v>640</c:v>
                </c:pt>
                <c:pt idx="8640">
                  <c:v>640</c:v>
                </c:pt>
                <c:pt idx="8641">
                  <c:v>640</c:v>
                </c:pt>
                <c:pt idx="8642">
                  <c:v>640</c:v>
                </c:pt>
                <c:pt idx="8643">
                  <c:v>640</c:v>
                </c:pt>
                <c:pt idx="8644">
                  <c:v>640</c:v>
                </c:pt>
                <c:pt idx="8645">
                  <c:v>640</c:v>
                </c:pt>
                <c:pt idx="8646">
                  <c:v>640</c:v>
                </c:pt>
                <c:pt idx="8647">
                  <c:v>640</c:v>
                </c:pt>
                <c:pt idx="8648">
                  <c:v>640</c:v>
                </c:pt>
                <c:pt idx="8649">
                  <c:v>640</c:v>
                </c:pt>
                <c:pt idx="8650">
                  <c:v>640</c:v>
                </c:pt>
                <c:pt idx="8651">
                  <c:v>640</c:v>
                </c:pt>
                <c:pt idx="8652">
                  <c:v>640</c:v>
                </c:pt>
                <c:pt idx="8653">
                  <c:v>640</c:v>
                </c:pt>
                <c:pt idx="8654">
                  <c:v>640</c:v>
                </c:pt>
                <c:pt idx="8655">
                  <c:v>640</c:v>
                </c:pt>
                <c:pt idx="8656">
                  <c:v>640</c:v>
                </c:pt>
                <c:pt idx="8657">
                  <c:v>640</c:v>
                </c:pt>
                <c:pt idx="8658">
                  <c:v>640</c:v>
                </c:pt>
                <c:pt idx="8659">
                  <c:v>640</c:v>
                </c:pt>
                <c:pt idx="8660">
                  <c:v>640</c:v>
                </c:pt>
                <c:pt idx="8661">
                  <c:v>640</c:v>
                </c:pt>
                <c:pt idx="8662">
                  <c:v>640</c:v>
                </c:pt>
                <c:pt idx="8663">
                  <c:v>640</c:v>
                </c:pt>
                <c:pt idx="8664">
                  <c:v>640</c:v>
                </c:pt>
                <c:pt idx="8665">
                  <c:v>640</c:v>
                </c:pt>
                <c:pt idx="8666">
                  <c:v>640</c:v>
                </c:pt>
                <c:pt idx="8667">
                  <c:v>640</c:v>
                </c:pt>
                <c:pt idx="8668">
                  <c:v>640</c:v>
                </c:pt>
                <c:pt idx="8669">
                  <c:v>640</c:v>
                </c:pt>
                <c:pt idx="8670">
                  <c:v>640</c:v>
                </c:pt>
                <c:pt idx="8671">
                  <c:v>640</c:v>
                </c:pt>
                <c:pt idx="8672">
                  <c:v>640</c:v>
                </c:pt>
                <c:pt idx="8673">
                  <c:v>640</c:v>
                </c:pt>
                <c:pt idx="8674">
                  <c:v>640</c:v>
                </c:pt>
                <c:pt idx="8675">
                  <c:v>640</c:v>
                </c:pt>
                <c:pt idx="8676">
                  <c:v>640</c:v>
                </c:pt>
                <c:pt idx="8677">
                  <c:v>640</c:v>
                </c:pt>
                <c:pt idx="8678">
                  <c:v>640</c:v>
                </c:pt>
                <c:pt idx="8679">
                  <c:v>640</c:v>
                </c:pt>
                <c:pt idx="8680">
                  <c:v>640</c:v>
                </c:pt>
                <c:pt idx="8681">
                  <c:v>640</c:v>
                </c:pt>
                <c:pt idx="8682">
                  <c:v>640</c:v>
                </c:pt>
                <c:pt idx="8683">
                  <c:v>640</c:v>
                </c:pt>
                <c:pt idx="8684">
                  <c:v>640</c:v>
                </c:pt>
                <c:pt idx="8685">
                  <c:v>640</c:v>
                </c:pt>
                <c:pt idx="8686">
                  <c:v>640</c:v>
                </c:pt>
                <c:pt idx="8687">
                  <c:v>640</c:v>
                </c:pt>
                <c:pt idx="8688">
                  <c:v>640</c:v>
                </c:pt>
                <c:pt idx="8689">
                  <c:v>640</c:v>
                </c:pt>
                <c:pt idx="8690">
                  <c:v>640</c:v>
                </c:pt>
                <c:pt idx="8691">
                  <c:v>640</c:v>
                </c:pt>
                <c:pt idx="8692">
                  <c:v>640</c:v>
                </c:pt>
                <c:pt idx="8693">
                  <c:v>640</c:v>
                </c:pt>
                <c:pt idx="8694">
                  <c:v>640</c:v>
                </c:pt>
                <c:pt idx="8695">
                  <c:v>640</c:v>
                </c:pt>
                <c:pt idx="8696">
                  <c:v>640</c:v>
                </c:pt>
                <c:pt idx="8697">
                  <c:v>640</c:v>
                </c:pt>
                <c:pt idx="8698">
                  <c:v>640</c:v>
                </c:pt>
                <c:pt idx="8699">
                  <c:v>640</c:v>
                </c:pt>
                <c:pt idx="8700">
                  <c:v>640</c:v>
                </c:pt>
                <c:pt idx="8701">
                  <c:v>640</c:v>
                </c:pt>
                <c:pt idx="8702">
                  <c:v>640</c:v>
                </c:pt>
                <c:pt idx="8703">
                  <c:v>640</c:v>
                </c:pt>
                <c:pt idx="8704">
                  <c:v>640</c:v>
                </c:pt>
                <c:pt idx="8705">
                  <c:v>640</c:v>
                </c:pt>
                <c:pt idx="8706">
                  <c:v>640</c:v>
                </c:pt>
                <c:pt idx="8707">
                  <c:v>640</c:v>
                </c:pt>
                <c:pt idx="8708">
                  <c:v>640</c:v>
                </c:pt>
                <c:pt idx="8709">
                  <c:v>640</c:v>
                </c:pt>
                <c:pt idx="8710">
                  <c:v>640</c:v>
                </c:pt>
                <c:pt idx="8711">
                  <c:v>640</c:v>
                </c:pt>
                <c:pt idx="8712">
                  <c:v>640</c:v>
                </c:pt>
                <c:pt idx="8713">
                  <c:v>640</c:v>
                </c:pt>
                <c:pt idx="8714">
                  <c:v>640</c:v>
                </c:pt>
                <c:pt idx="8715">
                  <c:v>640</c:v>
                </c:pt>
                <c:pt idx="8716">
                  <c:v>640</c:v>
                </c:pt>
                <c:pt idx="8717">
                  <c:v>640</c:v>
                </c:pt>
                <c:pt idx="8718">
                  <c:v>640</c:v>
                </c:pt>
                <c:pt idx="8719">
                  <c:v>640</c:v>
                </c:pt>
                <c:pt idx="8720">
                  <c:v>640</c:v>
                </c:pt>
                <c:pt idx="8721">
                  <c:v>640</c:v>
                </c:pt>
                <c:pt idx="8722">
                  <c:v>640</c:v>
                </c:pt>
                <c:pt idx="8723">
                  <c:v>640</c:v>
                </c:pt>
                <c:pt idx="8724">
                  <c:v>640</c:v>
                </c:pt>
                <c:pt idx="8725">
                  <c:v>640</c:v>
                </c:pt>
                <c:pt idx="8726">
                  <c:v>640</c:v>
                </c:pt>
                <c:pt idx="8727">
                  <c:v>640</c:v>
                </c:pt>
                <c:pt idx="8728">
                  <c:v>640</c:v>
                </c:pt>
                <c:pt idx="8729">
                  <c:v>640</c:v>
                </c:pt>
                <c:pt idx="8730">
                  <c:v>640</c:v>
                </c:pt>
                <c:pt idx="8731">
                  <c:v>640</c:v>
                </c:pt>
                <c:pt idx="8732">
                  <c:v>640</c:v>
                </c:pt>
                <c:pt idx="8733">
                  <c:v>640</c:v>
                </c:pt>
                <c:pt idx="8734">
                  <c:v>640</c:v>
                </c:pt>
                <c:pt idx="8735">
                  <c:v>640</c:v>
                </c:pt>
                <c:pt idx="8736">
                  <c:v>640</c:v>
                </c:pt>
                <c:pt idx="8737">
                  <c:v>640</c:v>
                </c:pt>
                <c:pt idx="8738">
                  <c:v>640</c:v>
                </c:pt>
                <c:pt idx="8739">
                  <c:v>640</c:v>
                </c:pt>
                <c:pt idx="8740">
                  <c:v>640</c:v>
                </c:pt>
                <c:pt idx="8741">
                  <c:v>640</c:v>
                </c:pt>
                <c:pt idx="8742">
                  <c:v>640</c:v>
                </c:pt>
                <c:pt idx="8743">
                  <c:v>640</c:v>
                </c:pt>
                <c:pt idx="8744">
                  <c:v>640</c:v>
                </c:pt>
                <c:pt idx="8745">
                  <c:v>640</c:v>
                </c:pt>
                <c:pt idx="8746">
                  <c:v>640</c:v>
                </c:pt>
                <c:pt idx="8747">
                  <c:v>640</c:v>
                </c:pt>
                <c:pt idx="8748">
                  <c:v>640</c:v>
                </c:pt>
                <c:pt idx="8749">
                  <c:v>640</c:v>
                </c:pt>
                <c:pt idx="8750">
                  <c:v>640</c:v>
                </c:pt>
                <c:pt idx="8751">
                  <c:v>640</c:v>
                </c:pt>
                <c:pt idx="8752">
                  <c:v>640</c:v>
                </c:pt>
                <c:pt idx="8753">
                  <c:v>640</c:v>
                </c:pt>
                <c:pt idx="8754">
                  <c:v>640</c:v>
                </c:pt>
                <c:pt idx="8755">
                  <c:v>640</c:v>
                </c:pt>
                <c:pt idx="8756">
                  <c:v>640</c:v>
                </c:pt>
                <c:pt idx="8757">
                  <c:v>640</c:v>
                </c:pt>
                <c:pt idx="8758">
                  <c:v>640</c:v>
                </c:pt>
                <c:pt idx="8759">
                  <c:v>640</c:v>
                </c:pt>
                <c:pt idx="8760">
                  <c:v>640</c:v>
                </c:pt>
                <c:pt idx="8761">
                  <c:v>640</c:v>
                </c:pt>
                <c:pt idx="8762">
                  <c:v>640</c:v>
                </c:pt>
                <c:pt idx="8763">
                  <c:v>640</c:v>
                </c:pt>
                <c:pt idx="8764">
                  <c:v>640</c:v>
                </c:pt>
                <c:pt idx="8765">
                  <c:v>640</c:v>
                </c:pt>
                <c:pt idx="8766">
                  <c:v>640</c:v>
                </c:pt>
                <c:pt idx="8767">
                  <c:v>640</c:v>
                </c:pt>
                <c:pt idx="8768">
                  <c:v>640</c:v>
                </c:pt>
                <c:pt idx="8769">
                  <c:v>640</c:v>
                </c:pt>
                <c:pt idx="8770">
                  <c:v>640</c:v>
                </c:pt>
                <c:pt idx="8771">
                  <c:v>640</c:v>
                </c:pt>
                <c:pt idx="8772">
                  <c:v>640</c:v>
                </c:pt>
                <c:pt idx="8773">
                  <c:v>640</c:v>
                </c:pt>
                <c:pt idx="8774">
                  <c:v>640</c:v>
                </c:pt>
                <c:pt idx="8775">
                  <c:v>640</c:v>
                </c:pt>
                <c:pt idx="8776">
                  <c:v>640</c:v>
                </c:pt>
                <c:pt idx="8777">
                  <c:v>640</c:v>
                </c:pt>
                <c:pt idx="8778">
                  <c:v>640</c:v>
                </c:pt>
                <c:pt idx="8779">
                  <c:v>640</c:v>
                </c:pt>
                <c:pt idx="8780">
                  <c:v>640</c:v>
                </c:pt>
                <c:pt idx="8781">
                  <c:v>640</c:v>
                </c:pt>
                <c:pt idx="8782">
                  <c:v>640</c:v>
                </c:pt>
                <c:pt idx="8783">
                  <c:v>640</c:v>
                </c:pt>
                <c:pt idx="8784">
                  <c:v>640</c:v>
                </c:pt>
                <c:pt idx="8785">
                  <c:v>640</c:v>
                </c:pt>
                <c:pt idx="8786">
                  <c:v>640</c:v>
                </c:pt>
                <c:pt idx="8787">
                  <c:v>640</c:v>
                </c:pt>
                <c:pt idx="8788">
                  <c:v>640</c:v>
                </c:pt>
                <c:pt idx="8789">
                  <c:v>640</c:v>
                </c:pt>
                <c:pt idx="8790">
                  <c:v>640</c:v>
                </c:pt>
                <c:pt idx="8791">
                  <c:v>640</c:v>
                </c:pt>
                <c:pt idx="8792">
                  <c:v>640</c:v>
                </c:pt>
                <c:pt idx="8793">
                  <c:v>640</c:v>
                </c:pt>
                <c:pt idx="8794">
                  <c:v>640</c:v>
                </c:pt>
                <c:pt idx="8795">
                  <c:v>640</c:v>
                </c:pt>
                <c:pt idx="8796">
                  <c:v>640</c:v>
                </c:pt>
                <c:pt idx="8797">
                  <c:v>640</c:v>
                </c:pt>
                <c:pt idx="8798">
                  <c:v>640</c:v>
                </c:pt>
                <c:pt idx="8799">
                  <c:v>640</c:v>
                </c:pt>
                <c:pt idx="8800">
                  <c:v>640</c:v>
                </c:pt>
                <c:pt idx="8801">
                  <c:v>640</c:v>
                </c:pt>
                <c:pt idx="8802">
                  <c:v>640</c:v>
                </c:pt>
                <c:pt idx="8803">
                  <c:v>640</c:v>
                </c:pt>
                <c:pt idx="8804">
                  <c:v>640</c:v>
                </c:pt>
                <c:pt idx="8805">
                  <c:v>640</c:v>
                </c:pt>
                <c:pt idx="8806">
                  <c:v>640</c:v>
                </c:pt>
                <c:pt idx="8807">
                  <c:v>640</c:v>
                </c:pt>
                <c:pt idx="8808">
                  <c:v>640</c:v>
                </c:pt>
                <c:pt idx="8809">
                  <c:v>640</c:v>
                </c:pt>
                <c:pt idx="8810">
                  <c:v>640</c:v>
                </c:pt>
                <c:pt idx="8811">
                  <c:v>640</c:v>
                </c:pt>
                <c:pt idx="8812">
                  <c:v>640</c:v>
                </c:pt>
                <c:pt idx="8813">
                  <c:v>640</c:v>
                </c:pt>
                <c:pt idx="8814">
                  <c:v>640</c:v>
                </c:pt>
                <c:pt idx="8815">
                  <c:v>640</c:v>
                </c:pt>
                <c:pt idx="8816">
                  <c:v>640</c:v>
                </c:pt>
                <c:pt idx="8817">
                  <c:v>640</c:v>
                </c:pt>
                <c:pt idx="8818">
                  <c:v>640</c:v>
                </c:pt>
                <c:pt idx="8819">
                  <c:v>640</c:v>
                </c:pt>
                <c:pt idx="8820">
                  <c:v>640</c:v>
                </c:pt>
                <c:pt idx="8821">
                  <c:v>640</c:v>
                </c:pt>
                <c:pt idx="8822">
                  <c:v>640</c:v>
                </c:pt>
                <c:pt idx="8823">
                  <c:v>640</c:v>
                </c:pt>
                <c:pt idx="8824">
                  <c:v>640</c:v>
                </c:pt>
                <c:pt idx="8825">
                  <c:v>640</c:v>
                </c:pt>
                <c:pt idx="8826">
                  <c:v>640</c:v>
                </c:pt>
                <c:pt idx="8827">
                  <c:v>640</c:v>
                </c:pt>
                <c:pt idx="8828">
                  <c:v>640</c:v>
                </c:pt>
                <c:pt idx="8829">
                  <c:v>640</c:v>
                </c:pt>
                <c:pt idx="8830">
                  <c:v>640</c:v>
                </c:pt>
                <c:pt idx="8831">
                  <c:v>640</c:v>
                </c:pt>
                <c:pt idx="8832">
                  <c:v>640</c:v>
                </c:pt>
                <c:pt idx="8833">
                  <c:v>640</c:v>
                </c:pt>
                <c:pt idx="8834">
                  <c:v>640</c:v>
                </c:pt>
                <c:pt idx="8835">
                  <c:v>640</c:v>
                </c:pt>
                <c:pt idx="8836">
                  <c:v>640</c:v>
                </c:pt>
                <c:pt idx="8837">
                  <c:v>640</c:v>
                </c:pt>
                <c:pt idx="8838">
                  <c:v>640</c:v>
                </c:pt>
                <c:pt idx="8839">
                  <c:v>640</c:v>
                </c:pt>
                <c:pt idx="8840">
                  <c:v>640</c:v>
                </c:pt>
                <c:pt idx="8841">
                  <c:v>640</c:v>
                </c:pt>
                <c:pt idx="8842">
                  <c:v>640</c:v>
                </c:pt>
                <c:pt idx="8843">
                  <c:v>640</c:v>
                </c:pt>
                <c:pt idx="8844">
                  <c:v>640</c:v>
                </c:pt>
                <c:pt idx="8845">
                  <c:v>640</c:v>
                </c:pt>
                <c:pt idx="8846">
                  <c:v>640</c:v>
                </c:pt>
                <c:pt idx="8847">
                  <c:v>640</c:v>
                </c:pt>
                <c:pt idx="8848">
                  <c:v>640</c:v>
                </c:pt>
                <c:pt idx="8849">
                  <c:v>640</c:v>
                </c:pt>
                <c:pt idx="8850">
                  <c:v>640</c:v>
                </c:pt>
                <c:pt idx="8851">
                  <c:v>640</c:v>
                </c:pt>
                <c:pt idx="8852">
                  <c:v>640</c:v>
                </c:pt>
                <c:pt idx="8853">
                  <c:v>640</c:v>
                </c:pt>
                <c:pt idx="8854">
                  <c:v>640</c:v>
                </c:pt>
                <c:pt idx="8855">
                  <c:v>640</c:v>
                </c:pt>
                <c:pt idx="8856">
                  <c:v>640</c:v>
                </c:pt>
                <c:pt idx="8857">
                  <c:v>640</c:v>
                </c:pt>
                <c:pt idx="8858">
                  <c:v>640</c:v>
                </c:pt>
                <c:pt idx="8859">
                  <c:v>640</c:v>
                </c:pt>
                <c:pt idx="8860">
                  <c:v>640</c:v>
                </c:pt>
                <c:pt idx="8861">
                  <c:v>640</c:v>
                </c:pt>
                <c:pt idx="8862">
                  <c:v>640</c:v>
                </c:pt>
                <c:pt idx="8863">
                  <c:v>640</c:v>
                </c:pt>
                <c:pt idx="8864">
                  <c:v>640</c:v>
                </c:pt>
                <c:pt idx="8865">
                  <c:v>640</c:v>
                </c:pt>
                <c:pt idx="8866">
                  <c:v>640</c:v>
                </c:pt>
                <c:pt idx="8867">
                  <c:v>640</c:v>
                </c:pt>
                <c:pt idx="8868">
                  <c:v>640</c:v>
                </c:pt>
                <c:pt idx="8869">
                  <c:v>640</c:v>
                </c:pt>
                <c:pt idx="8870">
                  <c:v>640</c:v>
                </c:pt>
                <c:pt idx="8871">
                  <c:v>640</c:v>
                </c:pt>
                <c:pt idx="8872">
                  <c:v>640</c:v>
                </c:pt>
                <c:pt idx="8873">
                  <c:v>640</c:v>
                </c:pt>
                <c:pt idx="8874">
                  <c:v>640</c:v>
                </c:pt>
                <c:pt idx="8875">
                  <c:v>640</c:v>
                </c:pt>
                <c:pt idx="8876">
                  <c:v>640</c:v>
                </c:pt>
                <c:pt idx="8877">
                  <c:v>640</c:v>
                </c:pt>
                <c:pt idx="8878">
                  <c:v>640</c:v>
                </c:pt>
                <c:pt idx="8879">
                  <c:v>640</c:v>
                </c:pt>
                <c:pt idx="8880">
                  <c:v>640</c:v>
                </c:pt>
                <c:pt idx="8881">
                  <c:v>640</c:v>
                </c:pt>
                <c:pt idx="8882">
                  <c:v>640</c:v>
                </c:pt>
                <c:pt idx="8883">
                  <c:v>640</c:v>
                </c:pt>
                <c:pt idx="8884">
                  <c:v>640</c:v>
                </c:pt>
                <c:pt idx="8885">
                  <c:v>640</c:v>
                </c:pt>
                <c:pt idx="8886">
                  <c:v>640</c:v>
                </c:pt>
                <c:pt idx="8887">
                  <c:v>640</c:v>
                </c:pt>
                <c:pt idx="8888">
                  <c:v>640</c:v>
                </c:pt>
                <c:pt idx="8889">
                  <c:v>640</c:v>
                </c:pt>
                <c:pt idx="8890">
                  <c:v>640</c:v>
                </c:pt>
                <c:pt idx="8891">
                  <c:v>640</c:v>
                </c:pt>
                <c:pt idx="8892">
                  <c:v>640</c:v>
                </c:pt>
                <c:pt idx="8893">
                  <c:v>640</c:v>
                </c:pt>
                <c:pt idx="8894">
                  <c:v>640</c:v>
                </c:pt>
                <c:pt idx="8895">
                  <c:v>640</c:v>
                </c:pt>
                <c:pt idx="8896">
                  <c:v>640</c:v>
                </c:pt>
                <c:pt idx="8897">
                  <c:v>640</c:v>
                </c:pt>
                <c:pt idx="8898">
                  <c:v>640</c:v>
                </c:pt>
                <c:pt idx="8899">
                  <c:v>640</c:v>
                </c:pt>
                <c:pt idx="8900">
                  <c:v>640</c:v>
                </c:pt>
                <c:pt idx="8901">
                  <c:v>640</c:v>
                </c:pt>
                <c:pt idx="8902">
                  <c:v>640</c:v>
                </c:pt>
                <c:pt idx="8903">
                  <c:v>640</c:v>
                </c:pt>
                <c:pt idx="8904">
                  <c:v>640</c:v>
                </c:pt>
                <c:pt idx="8905">
                  <c:v>640</c:v>
                </c:pt>
                <c:pt idx="8906">
                  <c:v>640</c:v>
                </c:pt>
                <c:pt idx="8907">
                  <c:v>640</c:v>
                </c:pt>
                <c:pt idx="8908">
                  <c:v>640</c:v>
                </c:pt>
                <c:pt idx="8909">
                  <c:v>640</c:v>
                </c:pt>
                <c:pt idx="8910">
                  <c:v>640</c:v>
                </c:pt>
                <c:pt idx="8911">
                  <c:v>640</c:v>
                </c:pt>
                <c:pt idx="8912">
                  <c:v>640</c:v>
                </c:pt>
                <c:pt idx="8913">
                  <c:v>640</c:v>
                </c:pt>
                <c:pt idx="8914">
                  <c:v>640</c:v>
                </c:pt>
                <c:pt idx="8915">
                  <c:v>640</c:v>
                </c:pt>
                <c:pt idx="8916">
                  <c:v>640</c:v>
                </c:pt>
                <c:pt idx="8917">
                  <c:v>640</c:v>
                </c:pt>
                <c:pt idx="8918">
                  <c:v>640</c:v>
                </c:pt>
                <c:pt idx="8919">
                  <c:v>640</c:v>
                </c:pt>
                <c:pt idx="8920">
                  <c:v>640</c:v>
                </c:pt>
                <c:pt idx="8921">
                  <c:v>640</c:v>
                </c:pt>
                <c:pt idx="8922">
                  <c:v>640</c:v>
                </c:pt>
                <c:pt idx="8923">
                  <c:v>640</c:v>
                </c:pt>
                <c:pt idx="8924">
                  <c:v>640</c:v>
                </c:pt>
                <c:pt idx="8925">
                  <c:v>640</c:v>
                </c:pt>
                <c:pt idx="8926">
                  <c:v>640</c:v>
                </c:pt>
                <c:pt idx="8927">
                  <c:v>640</c:v>
                </c:pt>
                <c:pt idx="8928">
                  <c:v>640</c:v>
                </c:pt>
                <c:pt idx="8929">
                  <c:v>640</c:v>
                </c:pt>
                <c:pt idx="8930">
                  <c:v>640</c:v>
                </c:pt>
                <c:pt idx="8931">
                  <c:v>640</c:v>
                </c:pt>
                <c:pt idx="8932">
                  <c:v>640</c:v>
                </c:pt>
                <c:pt idx="8933">
                  <c:v>640</c:v>
                </c:pt>
                <c:pt idx="8934">
                  <c:v>640</c:v>
                </c:pt>
                <c:pt idx="8935">
                  <c:v>640</c:v>
                </c:pt>
                <c:pt idx="8936">
                  <c:v>640</c:v>
                </c:pt>
                <c:pt idx="8937">
                  <c:v>640</c:v>
                </c:pt>
                <c:pt idx="8938">
                  <c:v>640</c:v>
                </c:pt>
                <c:pt idx="8939">
                  <c:v>640</c:v>
                </c:pt>
                <c:pt idx="8940">
                  <c:v>640</c:v>
                </c:pt>
                <c:pt idx="8941">
                  <c:v>640</c:v>
                </c:pt>
                <c:pt idx="8942">
                  <c:v>640</c:v>
                </c:pt>
                <c:pt idx="8943">
                  <c:v>640</c:v>
                </c:pt>
                <c:pt idx="8944">
                  <c:v>640</c:v>
                </c:pt>
                <c:pt idx="8945">
                  <c:v>640</c:v>
                </c:pt>
                <c:pt idx="8946">
                  <c:v>640</c:v>
                </c:pt>
                <c:pt idx="8947">
                  <c:v>640</c:v>
                </c:pt>
                <c:pt idx="8948">
                  <c:v>640</c:v>
                </c:pt>
                <c:pt idx="8949">
                  <c:v>640</c:v>
                </c:pt>
                <c:pt idx="8950">
                  <c:v>640</c:v>
                </c:pt>
                <c:pt idx="8951">
                  <c:v>640</c:v>
                </c:pt>
                <c:pt idx="8952">
                  <c:v>640</c:v>
                </c:pt>
                <c:pt idx="8953">
                  <c:v>640</c:v>
                </c:pt>
                <c:pt idx="8954">
                  <c:v>640</c:v>
                </c:pt>
                <c:pt idx="8955">
                  <c:v>640</c:v>
                </c:pt>
                <c:pt idx="8956">
                  <c:v>640</c:v>
                </c:pt>
                <c:pt idx="8957">
                  <c:v>640</c:v>
                </c:pt>
                <c:pt idx="8958">
                  <c:v>640</c:v>
                </c:pt>
                <c:pt idx="8959">
                  <c:v>640</c:v>
                </c:pt>
                <c:pt idx="8960">
                  <c:v>640</c:v>
                </c:pt>
                <c:pt idx="8961">
                  <c:v>640</c:v>
                </c:pt>
                <c:pt idx="8962">
                  <c:v>640</c:v>
                </c:pt>
                <c:pt idx="8963">
                  <c:v>640</c:v>
                </c:pt>
                <c:pt idx="8964">
                  <c:v>640</c:v>
                </c:pt>
                <c:pt idx="8965">
                  <c:v>640</c:v>
                </c:pt>
                <c:pt idx="8966">
                  <c:v>640</c:v>
                </c:pt>
                <c:pt idx="8967">
                  <c:v>640</c:v>
                </c:pt>
                <c:pt idx="8968">
                  <c:v>640</c:v>
                </c:pt>
                <c:pt idx="8969">
                  <c:v>640</c:v>
                </c:pt>
                <c:pt idx="8970">
                  <c:v>640</c:v>
                </c:pt>
                <c:pt idx="8971">
                  <c:v>640</c:v>
                </c:pt>
                <c:pt idx="8972">
                  <c:v>640</c:v>
                </c:pt>
                <c:pt idx="8973">
                  <c:v>640</c:v>
                </c:pt>
                <c:pt idx="8974">
                  <c:v>640</c:v>
                </c:pt>
                <c:pt idx="8975">
                  <c:v>640</c:v>
                </c:pt>
                <c:pt idx="8976">
                  <c:v>640</c:v>
                </c:pt>
                <c:pt idx="8977">
                  <c:v>640</c:v>
                </c:pt>
                <c:pt idx="8978">
                  <c:v>640</c:v>
                </c:pt>
                <c:pt idx="8979">
                  <c:v>640</c:v>
                </c:pt>
                <c:pt idx="8980">
                  <c:v>640</c:v>
                </c:pt>
                <c:pt idx="8981">
                  <c:v>640</c:v>
                </c:pt>
                <c:pt idx="8982">
                  <c:v>640</c:v>
                </c:pt>
                <c:pt idx="8983">
                  <c:v>640</c:v>
                </c:pt>
                <c:pt idx="8984">
                  <c:v>640</c:v>
                </c:pt>
                <c:pt idx="8985">
                  <c:v>640</c:v>
                </c:pt>
                <c:pt idx="8986">
                  <c:v>640</c:v>
                </c:pt>
                <c:pt idx="8987">
                  <c:v>640</c:v>
                </c:pt>
                <c:pt idx="8988">
                  <c:v>640</c:v>
                </c:pt>
                <c:pt idx="8989">
                  <c:v>640</c:v>
                </c:pt>
                <c:pt idx="8990">
                  <c:v>640</c:v>
                </c:pt>
                <c:pt idx="8991">
                  <c:v>640</c:v>
                </c:pt>
                <c:pt idx="8992">
                  <c:v>640</c:v>
                </c:pt>
                <c:pt idx="8993">
                  <c:v>640</c:v>
                </c:pt>
                <c:pt idx="8994">
                  <c:v>640</c:v>
                </c:pt>
                <c:pt idx="8995">
                  <c:v>640</c:v>
                </c:pt>
                <c:pt idx="8996">
                  <c:v>640</c:v>
                </c:pt>
                <c:pt idx="8997">
                  <c:v>640</c:v>
                </c:pt>
                <c:pt idx="8998">
                  <c:v>640</c:v>
                </c:pt>
                <c:pt idx="8999">
                  <c:v>640</c:v>
                </c:pt>
                <c:pt idx="9000">
                  <c:v>640</c:v>
                </c:pt>
                <c:pt idx="9001">
                  <c:v>640</c:v>
                </c:pt>
                <c:pt idx="9002">
                  <c:v>640</c:v>
                </c:pt>
                <c:pt idx="9003">
                  <c:v>640</c:v>
                </c:pt>
                <c:pt idx="9004">
                  <c:v>640</c:v>
                </c:pt>
                <c:pt idx="9005">
                  <c:v>640</c:v>
                </c:pt>
                <c:pt idx="9006">
                  <c:v>640</c:v>
                </c:pt>
                <c:pt idx="9007">
                  <c:v>640</c:v>
                </c:pt>
                <c:pt idx="9008">
                  <c:v>640</c:v>
                </c:pt>
                <c:pt idx="9009">
                  <c:v>640</c:v>
                </c:pt>
                <c:pt idx="9010">
                  <c:v>640</c:v>
                </c:pt>
                <c:pt idx="9011">
                  <c:v>640</c:v>
                </c:pt>
                <c:pt idx="9012">
                  <c:v>640</c:v>
                </c:pt>
                <c:pt idx="9013">
                  <c:v>640</c:v>
                </c:pt>
                <c:pt idx="9014">
                  <c:v>640</c:v>
                </c:pt>
                <c:pt idx="9015">
                  <c:v>640</c:v>
                </c:pt>
                <c:pt idx="9016">
                  <c:v>640</c:v>
                </c:pt>
                <c:pt idx="9017">
                  <c:v>640</c:v>
                </c:pt>
                <c:pt idx="9018">
                  <c:v>640</c:v>
                </c:pt>
                <c:pt idx="9019">
                  <c:v>640</c:v>
                </c:pt>
                <c:pt idx="9020">
                  <c:v>640</c:v>
                </c:pt>
                <c:pt idx="9021">
                  <c:v>640</c:v>
                </c:pt>
                <c:pt idx="9022">
                  <c:v>640</c:v>
                </c:pt>
                <c:pt idx="9023">
                  <c:v>640</c:v>
                </c:pt>
                <c:pt idx="9024">
                  <c:v>640</c:v>
                </c:pt>
                <c:pt idx="9025">
                  <c:v>640</c:v>
                </c:pt>
                <c:pt idx="9026">
                  <c:v>640</c:v>
                </c:pt>
                <c:pt idx="9027">
                  <c:v>640</c:v>
                </c:pt>
                <c:pt idx="9028">
                  <c:v>640</c:v>
                </c:pt>
                <c:pt idx="9029">
                  <c:v>640</c:v>
                </c:pt>
                <c:pt idx="9030">
                  <c:v>640</c:v>
                </c:pt>
                <c:pt idx="9031">
                  <c:v>640</c:v>
                </c:pt>
                <c:pt idx="9032">
                  <c:v>640</c:v>
                </c:pt>
                <c:pt idx="9033">
                  <c:v>640</c:v>
                </c:pt>
                <c:pt idx="9034">
                  <c:v>640</c:v>
                </c:pt>
                <c:pt idx="9035">
                  <c:v>640</c:v>
                </c:pt>
                <c:pt idx="9036">
                  <c:v>640</c:v>
                </c:pt>
                <c:pt idx="9037">
                  <c:v>640</c:v>
                </c:pt>
                <c:pt idx="9038">
                  <c:v>640</c:v>
                </c:pt>
                <c:pt idx="9039">
                  <c:v>640</c:v>
                </c:pt>
                <c:pt idx="9040">
                  <c:v>640</c:v>
                </c:pt>
                <c:pt idx="9041">
                  <c:v>640</c:v>
                </c:pt>
                <c:pt idx="9042">
                  <c:v>640</c:v>
                </c:pt>
                <c:pt idx="9043">
                  <c:v>640</c:v>
                </c:pt>
                <c:pt idx="9044">
                  <c:v>640</c:v>
                </c:pt>
                <c:pt idx="9045">
                  <c:v>640</c:v>
                </c:pt>
                <c:pt idx="9046">
                  <c:v>640</c:v>
                </c:pt>
                <c:pt idx="9047">
                  <c:v>640</c:v>
                </c:pt>
                <c:pt idx="9048">
                  <c:v>640</c:v>
                </c:pt>
                <c:pt idx="9049">
                  <c:v>640</c:v>
                </c:pt>
                <c:pt idx="9050">
                  <c:v>640</c:v>
                </c:pt>
                <c:pt idx="9051">
                  <c:v>640</c:v>
                </c:pt>
                <c:pt idx="9052">
                  <c:v>640</c:v>
                </c:pt>
                <c:pt idx="9053">
                  <c:v>640</c:v>
                </c:pt>
                <c:pt idx="9054">
                  <c:v>640</c:v>
                </c:pt>
                <c:pt idx="9055">
                  <c:v>640</c:v>
                </c:pt>
                <c:pt idx="9056">
                  <c:v>640</c:v>
                </c:pt>
                <c:pt idx="9057">
                  <c:v>640</c:v>
                </c:pt>
                <c:pt idx="9058">
                  <c:v>640</c:v>
                </c:pt>
                <c:pt idx="9059">
                  <c:v>640</c:v>
                </c:pt>
                <c:pt idx="9060">
                  <c:v>640</c:v>
                </c:pt>
                <c:pt idx="9061">
                  <c:v>640</c:v>
                </c:pt>
                <c:pt idx="9062">
                  <c:v>640</c:v>
                </c:pt>
                <c:pt idx="9063">
                  <c:v>640</c:v>
                </c:pt>
                <c:pt idx="9064">
                  <c:v>640</c:v>
                </c:pt>
                <c:pt idx="9065">
                  <c:v>640</c:v>
                </c:pt>
                <c:pt idx="9066">
                  <c:v>640</c:v>
                </c:pt>
                <c:pt idx="9067">
                  <c:v>640</c:v>
                </c:pt>
                <c:pt idx="9068">
                  <c:v>640</c:v>
                </c:pt>
                <c:pt idx="9069">
                  <c:v>640</c:v>
                </c:pt>
                <c:pt idx="9070">
                  <c:v>640</c:v>
                </c:pt>
                <c:pt idx="9071">
                  <c:v>640</c:v>
                </c:pt>
                <c:pt idx="9072">
                  <c:v>640</c:v>
                </c:pt>
                <c:pt idx="9073">
                  <c:v>640</c:v>
                </c:pt>
                <c:pt idx="9074">
                  <c:v>640</c:v>
                </c:pt>
                <c:pt idx="9075">
                  <c:v>640</c:v>
                </c:pt>
                <c:pt idx="9076">
                  <c:v>640</c:v>
                </c:pt>
                <c:pt idx="9077">
                  <c:v>640</c:v>
                </c:pt>
                <c:pt idx="9078">
                  <c:v>640</c:v>
                </c:pt>
                <c:pt idx="9079">
                  <c:v>640</c:v>
                </c:pt>
                <c:pt idx="9080">
                  <c:v>640</c:v>
                </c:pt>
                <c:pt idx="9081">
                  <c:v>640</c:v>
                </c:pt>
                <c:pt idx="9082">
                  <c:v>640</c:v>
                </c:pt>
                <c:pt idx="9083">
                  <c:v>640</c:v>
                </c:pt>
                <c:pt idx="9084">
                  <c:v>640</c:v>
                </c:pt>
                <c:pt idx="9085">
                  <c:v>640</c:v>
                </c:pt>
                <c:pt idx="9086">
                  <c:v>640</c:v>
                </c:pt>
                <c:pt idx="9087">
                  <c:v>640</c:v>
                </c:pt>
                <c:pt idx="9088">
                  <c:v>640</c:v>
                </c:pt>
                <c:pt idx="9089">
                  <c:v>640</c:v>
                </c:pt>
                <c:pt idx="9090">
                  <c:v>640</c:v>
                </c:pt>
                <c:pt idx="9091">
                  <c:v>640</c:v>
                </c:pt>
                <c:pt idx="9092">
                  <c:v>640</c:v>
                </c:pt>
                <c:pt idx="9093">
                  <c:v>640</c:v>
                </c:pt>
                <c:pt idx="9094">
                  <c:v>640</c:v>
                </c:pt>
                <c:pt idx="9095">
                  <c:v>640</c:v>
                </c:pt>
                <c:pt idx="9096">
                  <c:v>640</c:v>
                </c:pt>
                <c:pt idx="9097">
                  <c:v>640</c:v>
                </c:pt>
                <c:pt idx="9098">
                  <c:v>640</c:v>
                </c:pt>
                <c:pt idx="9099">
                  <c:v>640</c:v>
                </c:pt>
                <c:pt idx="9100">
                  <c:v>640</c:v>
                </c:pt>
                <c:pt idx="9101">
                  <c:v>640</c:v>
                </c:pt>
                <c:pt idx="9102">
                  <c:v>640</c:v>
                </c:pt>
                <c:pt idx="9103">
                  <c:v>640</c:v>
                </c:pt>
                <c:pt idx="9104">
                  <c:v>640</c:v>
                </c:pt>
                <c:pt idx="9105">
                  <c:v>640</c:v>
                </c:pt>
                <c:pt idx="9106">
                  <c:v>640</c:v>
                </c:pt>
                <c:pt idx="9107">
                  <c:v>640</c:v>
                </c:pt>
                <c:pt idx="9108">
                  <c:v>640</c:v>
                </c:pt>
                <c:pt idx="9109">
                  <c:v>640</c:v>
                </c:pt>
                <c:pt idx="9110">
                  <c:v>640</c:v>
                </c:pt>
                <c:pt idx="9111">
                  <c:v>640</c:v>
                </c:pt>
                <c:pt idx="9112">
                  <c:v>640</c:v>
                </c:pt>
                <c:pt idx="9113">
                  <c:v>640</c:v>
                </c:pt>
                <c:pt idx="9114">
                  <c:v>640</c:v>
                </c:pt>
                <c:pt idx="9115">
                  <c:v>640</c:v>
                </c:pt>
                <c:pt idx="9116">
                  <c:v>640</c:v>
                </c:pt>
                <c:pt idx="9117">
                  <c:v>640</c:v>
                </c:pt>
                <c:pt idx="9118">
                  <c:v>640</c:v>
                </c:pt>
                <c:pt idx="9119">
                  <c:v>640</c:v>
                </c:pt>
                <c:pt idx="9120">
                  <c:v>640</c:v>
                </c:pt>
                <c:pt idx="9121">
                  <c:v>640</c:v>
                </c:pt>
                <c:pt idx="9122">
                  <c:v>640</c:v>
                </c:pt>
                <c:pt idx="9123">
                  <c:v>640</c:v>
                </c:pt>
                <c:pt idx="9124">
                  <c:v>640</c:v>
                </c:pt>
                <c:pt idx="9125">
                  <c:v>640</c:v>
                </c:pt>
                <c:pt idx="9126">
                  <c:v>640</c:v>
                </c:pt>
                <c:pt idx="9127">
                  <c:v>640</c:v>
                </c:pt>
                <c:pt idx="9128">
                  <c:v>640</c:v>
                </c:pt>
                <c:pt idx="9129">
                  <c:v>640</c:v>
                </c:pt>
                <c:pt idx="9130">
                  <c:v>640</c:v>
                </c:pt>
                <c:pt idx="9131">
                  <c:v>640</c:v>
                </c:pt>
                <c:pt idx="9132">
                  <c:v>640</c:v>
                </c:pt>
                <c:pt idx="9133">
                  <c:v>640</c:v>
                </c:pt>
                <c:pt idx="9134">
                  <c:v>640</c:v>
                </c:pt>
                <c:pt idx="9135">
                  <c:v>640</c:v>
                </c:pt>
                <c:pt idx="9136">
                  <c:v>640</c:v>
                </c:pt>
                <c:pt idx="9137">
                  <c:v>640</c:v>
                </c:pt>
                <c:pt idx="9138">
                  <c:v>640</c:v>
                </c:pt>
                <c:pt idx="9139">
                  <c:v>640</c:v>
                </c:pt>
                <c:pt idx="9140">
                  <c:v>640</c:v>
                </c:pt>
                <c:pt idx="9141">
                  <c:v>640</c:v>
                </c:pt>
                <c:pt idx="9142">
                  <c:v>640</c:v>
                </c:pt>
                <c:pt idx="9143">
                  <c:v>640</c:v>
                </c:pt>
                <c:pt idx="9144">
                  <c:v>640</c:v>
                </c:pt>
                <c:pt idx="9145">
                  <c:v>640</c:v>
                </c:pt>
                <c:pt idx="9146">
                  <c:v>640</c:v>
                </c:pt>
                <c:pt idx="9147">
                  <c:v>640</c:v>
                </c:pt>
                <c:pt idx="9148">
                  <c:v>640</c:v>
                </c:pt>
                <c:pt idx="9149">
                  <c:v>640</c:v>
                </c:pt>
                <c:pt idx="9150">
                  <c:v>640</c:v>
                </c:pt>
                <c:pt idx="9151">
                  <c:v>640</c:v>
                </c:pt>
                <c:pt idx="9152">
                  <c:v>640</c:v>
                </c:pt>
                <c:pt idx="9153">
                  <c:v>640</c:v>
                </c:pt>
                <c:pt idx="9154">
                  <c:v>640</c:v>
                </c:pt>
                <c:pt idx="9155">
                  <c:v>640</c:v>
                </c:pt>
                <c:pt idx="9156">
                  <c:v>640</c:v>
                </c:pt>
                <c:pt idx="9157">
                  <c:v>640</c:v>
                </c:pt>
                <c:pt idx="9158">
                  <c:v>640</c:v>
                </c:pt>
                <c:pt idx="9159">
                  <c:v>640</c:v>
                </c:pt>
                <c:pt idx="9160">
                  <c:v>640</c:v>
                </c:pt>
                <c:pt idx="9161">
                  <c:v>640</c:v>
                </c:pt>
                <c:pt idx="9162">
                  <c:v>640</c:v>
                </c:pt>
                <c:pt idx="9163">
                  <c:v>640</c:v>
                </c:pt>
                <c:pt idx="9164">
                  <c:v>640</c:v>
                </c:pt>
                <c:pt idx="9165">
                  <c:v>640</c:v>
                </c:pt>
                <c:pt idx="9166">
                  <c:v>640</c:v>
                </c:pt>
                <c:pt idx="9167">
                  <c:v>640</c:v>
                </c:pt>
                <c:pt idx="9168">
                  <c:v>640</c:v>
                </c:pt>
                <c:pt idx="9169">
                  <c:v>640</c:v>
                </c:pt>
                <c:pt idx="9170">
                  <c:v>640</c:v>
                </c:pt>
                <c:pt idx="9171">
                  <c:v>640</c:v>
                </c:pt>
                <c:pt idx="9172">
                  <c:v>640</c:v>
                </c:pt>
                <c:pt idx="9173">
                  <c:v>640</c:v>
                </c:pt>
                <c:pt idx="9174">
                  <c:v>640</c:v>
                </c:pt>
                <c:pt idx="9175">
                  <c:v>640</c:v>
                </c:pt>
                <c:pt idx="9176">
                  <c:v>640</c:v>
                </c:pt>
                <c:pt idx="9177">
                  <c:v>640</c:v>
                </c:pt>
                <c:pt idx="9178">
                  <c:v>640</c:v>
                </c:pt>
                <c:pt idx="9179">
                  <c:v>640</c:v>
                </c:pt>
                <c:pt idx="9180">
                  <c:v>640</c:v>
                </c:pt>
                <c:pt idx="9181">
                  <c:v>640</c:v>
                </c:pt>
                <c:pt idx="9182">
                  <c:v>640</c:v>
                </c:pt>
                <c:pt idx="9183">
                  <c:v>640</c:v>
                </c:pt>
                <c:pt idx="9184">
                  <c:v>640</c:v>
                </c:pt>
                <c:pt idx="9185">
                  <c:v>640</c:v>
                </c:pt>
                <c:pt idx="9186">
                  <c:v>640</c:v>
                </c:pt>
                <c:pt idx="9187">
                  <c:v>640</c:v>
                </c:pt>
                <c:pt idx="9188">
                  <c:v>640</c:v>
                </c:pt>
                <c:pt idx="9189">
                  <c:v>640</c:v>
                </c:pt>
                <c:pt idx="9190">
                  <c:v>640</c:v>
                </c:pt>
                <c:pt idx="9191">
                  <c:v>640</c:v>
                </c:pt>
                <c:pt idx="9192">
                  <c:v>640</c:v>
                </c:pt>
                <c:pt idx="9193">
                  <c:v>640</c:v>
                </c:pt>
                <c:pt idx="9194">
                  <c:v>640</c:v>
                </c:pt>
                <c:pt idx="9195">
                  <c:v>640</c:v>
                </c:pt>
                <c:pt idx="9196">
                  <c:v>640</c:v>
                </c:pt>
                <c:pt idx="9197">
                  <c:v>640</c:v>
                </c:pt>
                <c:pt idx="9198">
                  <c:v>640</c:v>
                </c:pt>
                <c:pt idx="9199">
                  <c:v>640</c:v>
                </c:pt>
                <c:pt idx="9200">
                  <c:v>640</c:v>
                </c:pt>
                <c:pt idx="9201">
                  <c:v>640</c:v>
                </c:pt>
                <c:pt idx="9202">
                  <c:v>640</c:v>
                </c:pt>
                <c:pt idx="9203">
                  <c:v>640</c:v>
                </c:pt>
                <c:pt idx="9204">
                  <c:v>640</c:v>
                </c:pt>
                <c:pt idx="9205">
                  <c:v>640</c:v>
                </c:pt>
                <c:pt idx="9206">
                  <c:v>640</c:v>
                </c:pt>
                <c:pt idx="9207">
                  <c:v>640</c:v>
                </c:pt>
                <c:pt idx="9208">
                  <c:v>640</c:v>
                </c:pt>
                <c:pt idx="9209">
                  <c:v>640</c:v>
                </c:pt>
                <c:pt idx="9210">
                  <c:v>640</c:v>
                </c:pt>
                <c:pt idx="9211">
                  <c:v>640</c:v>
                </c:pt>
                <c:pt idx="9212">
                  <c:v>640</c:v>
                </c:pt>
                <c:pt idx="9213">
                  <c:v>640</c:v>
                </c:pt>
                <c:pt idx="9214">
                  <c:v>640</c:v>
                </c:pt>
                <c:pt idx="9215">
                  <c:v>640</c:v>
                </c:pt>
                <c:pt idx="9216">
                  <c:v>640</c:v>
                </c:pt>
                <c:pt idx="9217">
                  <c:v>640</c:v>
                </c:pt>
                <c:pt idx="9218">
                  <c:v>640</c:v>
                </c:pt>
                <c:pt idx="9219">
                  <c:v>640</c:v>
                </c:pt>
                <c:pt idx="9220">
                  <c:v>640</c:v>
                </c:pt>
                <c:pt idx="9221">
                  <c:v>640</c:v>
                </c:pt>
                <c:pt idx="9222">
                  <c:v>640</c:v>
                </c:pt>
                <c:pt idx="9223">
                  <c:v>640</c:v>
                </c:pt>
                <c:pt idx="9224">
                  <c:v>640</c:v>
                </c:pt>
                <c:pt idx="9225">
                  <c:v>640</c:v>
                </c:pt>
                <c:pt idx="9226">
                  <c:v>640</c:v>
                </c:pt>
                <c:pt idx="9227">
                  <c:v>640</c:v>
                </c:pt>
                <c:pt idx="9228">
                  <c:v>640</c:v>
                </c:pt>
                <c:pt idx="9229">
                  <c:v>640</c:v>
                </c:pt>
                <c:pt idx="9230">
                  <c:v>640</c:v>
                </c:pt>
                <c:pt idx="9231">
                  <c:v>640</c:v>
                </c:pt>
                <c:pt idx="9232">
                  <c:v>640</c:v>
                </c:pt>
                <c:pt idx="9233">
                  <c:v>640</c:v>
                </c:pt>
                <c:pt idx="9234">
                  <c:v>640</c:v>
                </c:pt>
                <c:pt idx="9235">
                  <c:v>640</c:v>
                </c:pt>
                <c:pt idx="9236">
                  <c:v>640</c:v>
                </c:pt>
                <c:pt idx="9237">
                  <c:v>640</c:v>
                </c:pt>
                <c:pt idx="9238">
                  <c:v>640</c:v>
                </c:pt>
                <c:pt idx="9239">
                  <c:v>640</c:v>
                </c:pt>
                <c:pt idx="9240">
                  <c:v>640</c:v>
                </c:pt>
                <c:pt idx="9241">
                  <c:v>640</c:v>
                </c:pt>
                <c:pt idx="9242">
                  <c:v>640</c:v>
                </c:pt>
                <c:pt idx="9243">
                  <c:v>640</c:v>
                </c:pt>
                <c:pt idx="9244">
                  <c:v>640</c:v>
                </c:pt>
                <c:pt idx="9245">
                  <c:v>640</c:v>
                </c:pt>
                <c:pt idx="9246">
                  <c:v>640</c:v>
                </c:pt>
                <c:pt idx="9247">
                  <c:v>640</c:v>
                </c:pt>
                <c:pt idx="9248">
                  <c:v>640</c:v>
                </c:pt>
                <c:pt idx="9249">
                  <c:v>640</c:v>
                </c:pt>
                <c:pt idx="9250">
                  <c:v>640</c:v>
                </c:pt>
                <c:pt idx="9251">
                  <c:v>640</c:v>
                </c:pt>
                <c:pt idx="9252">
                  <c:v>640</c:v>
                </c:pt>
                <c:pt idx="9253">
                  <c:v>640</c:v>
                </c:pt>
                <c:pt idx="9254">
                  <c:v>640</c:v>
                </c:pt>
                <c:pt idx="9255">
                  <c:v>640</c:v>
                </c:pt>
                <c:pt idx="9256">
                  <c:v>640</c:v>
                </c:pt>
                <c:pt idx="9257">
                  <c:v>640</c:v>
                </c:pt>
                <c:pt idx="9258">
                  <c:v>640</c:v>
                </c:pt>
                <c:pt idx="9259">
                  <c:v>640</c:v>
                </c:pt>
                <c:pt idx="9260">
                  <c:v>640</c:v>
                </c:pt>
                <c:pt idx="9261">
                  <c:v>640</c:v>
                </c:pt>
                <c:pt idx="9262">
                  <c:v>640</c:v>
                </c:pt>
                <c:pt idx="9263">
                  <c:v>640</c:v>
                </c:pt>
                <c:pt idx="9264">
                  <c:v>640</c:v>
                </c:pt>
                <c:pt idx="9265">
                  <c:v>640</c:v>
                </c:pt>
                <c:pt idx="9266">
                  <c:v>640</c:v>
                </c:pt>
                <c:pt idx="9267">
                  <c:v>640</c:v>
                </c:pt>
                <c:pt idx="9268">
                  <c:v>640</c:v>
                </c:pt>
                <c:pt idx="9269">
                  <c:v>640</c:v>
                </c:pt>
                <c:pt idx="9270">
                  <c:v>640</c:v>
                </c:pt>
                <c:pt idx="9271">
                  <c:v>640</c:v>
                </c:pt>
                <c:pt idx="9272">
                  <c:v>640</c:v>
                </c:pt>
                <c:pt idx="9273">
                  <c:v>640</c:v>
                </c:pt>
                <c:pt idx="9274">
                  <c:v>640</c:v>
                </c:pt>
                <c:pt idx="9275">
                  <c:v>640</c:v>
                </c:pt>
                <c:pt idx="9276">
                  <c:v>640</c:v>
                </c:pt>
                <c:pt idx="9277">
                  <c:v>640</c:v>
                </c:pt>
                <c:pt idx="9278">
                  <c:v>640</c:v>
                </c:pt>
                <c:pt idx="9279">
                  <c:v>640</c:v>
                </c:pt>
                <c:pt idx="9280">
                  <c:v>640</c:v>
                </c:pt>
                <c:pt idx="9281">
                  <c:v>640</c:v>
                </c:pt>
                <c:pt idx="9282">
                  <c:v>640</c:v>
                </c:pt>
                <c:pt idx="9283">
                  <c:v>640</c:v>
                </c:pt>
                <c:pt idx="9284">
                  <c:v>640</c:v>
                </c:pt>
                <c:pt idx="9285">
                  <c:v>640</c:v>
                </c:pt>
                <c:pt idx="9286">
                  <c:v>640</c:v>
                </c:pt>
                <c:pt idx="9287">
                  <c:v>640</c:v>
                </c:pt>
                <c:pt idx="9288">
                  <c:v>640</c:v>
                </c:pt>
                <c:pt idx="9289">
                  <c:v>640</c:v>
                </c:pt>
                <c:pt idx="9290">
                  <c:v>640</c:v>
                </c:pt>
                <c:pt idx="9291">
                  <c:v>640</c:v>
                </c:pt>
                <c:pt idx="9292">
                  <c:v>640</c:v>
                </c:pt>
                <c:pt idx="9293">
                  <c:v>640</c:v>
                </c:pt>
                <c:pt idx="9294">
                  <c:v>640</c:v>
                </c:pt>
                <c:pt idx="9295">
                  <c:v>640</c:v>
                </c:pt>
                <c:pt idx="9296">
                  <c:v>640</c:v>
                </c:pt>
                <c:pt idx="9297">
                  <c:v>640</c:v>
                </c:pt>
                <c:pt idx="9298">
                  <c:v>640</c:v>
                </c:pt>
                <c:pt idx="9299">
                  <c:v>640</c:v>
                </c:pt>
                <c:pt idx="9300">
                  <c:v>640</c:v>
                </c:pt>
                <c:pt idx="9301">
                  <c:v>640</c:v>
                </c:pt>
                <c:pt idx="9302">
                  <c:v>640</c:v>
                </c:pt>
                <c:pt idx="9303">
                  <c:v>640</c:v>
                </c:pt>
                <c:pt idx="9304">
                  <c:v>640</c:v>
                </c:pt>
                <c:pt idx="9305">
                  <c:v>640</c:v>
                </c:pt>
                <c:pt idx="9306">
                  <c:v>640</c:v>
                </c:pt>
                <c:pt idx="9307">
                  <c:v>640</c:v>
                </c:pt>
                <c:pt idx="9308">
                  <c:v>640</c:v>
                </c:pt>
                <c:pt idx="9309">
                  <c:v>640</c:v>
                </c:pt>
                <c:pt idx="9310">
                  <c:v>640</c:v>
                </c:pt>
                <c:pt idx="9311">
                  <c:v>640</c:v>
                </c:pt>
                <c:pt idx="9312">
                  <c:v>640</c:v>
                </c:pt>
                <c:pt idx="9313">
                  <c:v>640</c:v>
                </c:pt>
                <c:pt idx="9314">
                  <c:v>640</c:v>
                </c:pt>
                <c:pt idx="9315">
                  <c:v>640</c:v>
                </c:pt>
                <c:pt idx="9316">
                  <c:v>640</c:v>
                </c:pt>
                <c:pt idx="9317">
                  <c:v>640</c:v>
                </c:pt>
                <c:pt idx="9318">
                  <c:v>640</c:v>
                </c:pt>
                <c:pt idx="9319">
                  <c:v>640</c:v>
                </c:pt>
                <c:pt idx="9320">
                  <c:v>640</c:v>
                </c:pt>
                <c:pt idx="9321">
                  <c:v>640</c:v>
                </c:pt>
                <c:pt idx="9322">
                  <c:v>640</c:v>
                </c:pt>
                <c:pt idx="9323">
                  <c:v>640</c:v>
                </c:pt>
                <c:pt idx="9324">
                  <c:v>640</c:v>
                </c:pt>
                <c:pt idx="9325">
                  <c:v>640</c:v>
                </c:pt>
                <c:pt idx="9326">
                  <c:v>640</c:v>
                </c:pt>
                <c:pt idx="9327">
                  <c:v>640</c:v>
                </c:pt>
                <c:pt idx="9328">
                  <c:v>640</c:v>
                </c:pt>
                <c:pt idx="9329">
                  <c:v>640</c:v>
                </c:pt>
                <c:pt idx="9330">
                  <c:v>640</c:v>
                </c:pt>
                <c:pt idx="9331">
                  <c:v>640</c:v>
                </c:pt>
                <c:pt idx="9332">
                  <c:v>640</c:v>
                </c:pt>
                <c:pt idx="9333">
                  <c:v>640</c:v>
                </c:pt>
                <c:pt idx="9334">
                  <c:v>640</c:v>
                </c:pt>
                <c:pt idx="9335">
                  <c:v>640</c:v>
                </c:pt>
                <c:pt idx="9336">
                  <c:v>640</c:v>
                </c:pt>
                <c:pt idx="9337">
                  <c:v>640</c:v>
                </c:pt>
                <c:pt idx="9338">
                  <c:v>640</c:v>
                </c:pt>
                <c:pt idx="9339">
                  <c:v>640</c:v>
                </c:pt>
                <c:pt idx="9340">
                  <c:v>640</c:v>
                </c:pt>
                <c:pt idx="9341">
                  <c:v>640</c:v>
                </c:pt>
                <c:pt idx="9342">
                  <c:v>640</c:v>
                </c:pt>
                <c:pt idx="9343">
                  <c:v>640</c:v>
                </c:pt>
                <c:pt idx="9344">
                  <c:v>640</c:v>
                </c:pt>
                <c:pt idx="9345">
                  <c:v>640</c:v>
                </c:pt>
                <c:pt idx="9346">
                  <c:v>640</c:v>
                </c:pt>
                <c:pt idx="9347">
                  <c:v>640</c:v>
                </c:pt>
                <c:pt idx="9348">
                  <c:v>640</c:v>
                </c:pt>
                <c:pt idx="9349">
                  <c:v>640</c:v>
                </c:pt>
                <c:pt idx="9350">
                  <c:v>640</c:v>
                </c:pt>
                <c:pt idx="9351">
                  <c:v>640</c:v>
                </c:pt>
                <c:pt idx="9352">
                  <c:v>640</c:v>
                </c:pt>
                <c:pt idx="9353">
                  <c:v>640</c:v>
                </c:pt>
                <c:pt idx="9354">
                  <c:v>640</c:v>
                </c:pt>
                <c:pt idx="9355">
                  <c:v>640</c:v>
                </c:pt>
                <c:pt idx="9356">
                  <c:v>640</c:v>
                </c:pt>
                <c:pt idx="9357">
                  <c:v>640</c:v>
                </c:pt>
                <c:pt idx="9358">
                  <c:v>640</c:v>
                </c:pt>
                <c:pt idx="9359">
                  <c:v>640</c:v>
                </c:pt>
                <c:pt idx="9360">
                  <c:v>640</c:v>
                </c:pt>
                <c:pt idx="9361">
                  <c:v>640</c:v>
                </c:pt>
                <c:pt idx="9362">
                  <c:v>640</c:v>
                </c:pt>
                <c:pt idx="9363">
                  <c:v>640</c:v>
                </c:pt>
                <c:pt idx="9364">
                  <c:v>640</c:v>
                </c:pt>
                <c:pt idx="9365">
                  <c:v>640</c:v>
                </c:pt>
                <c:pt idx="9366">
                  <c:v>640</c:v>
                </c:pt>
                <c:pt idx="9367">
                  <c:v>640</c:v>
                </c:pt>
                <c:pt idx="9368">
                  <c:v>640</c:v>
                </c:pt>
                <c:pt idx="9369">
                  <c:v>640</c:v>
                </c:pt>
                <c:pt idx="9370">
                  <c:v>640</c:v>
                </c:pt>
                <c:pt idx="9371">
                  <c:v>640</c:v>
                </c:pt>
                <c:pt idx="9372">
                  <c:v>640</c:v>
                </c:pt>
                <c:pt idx="9373">
                  <c:v>640</c:v>
                </c:pt>
                <c:pt idx="9374">
                  <c:v>640</c:v>
                </c:pt>
                <c:pt idx="9375">
                  <c:v>640</c:v>
                </c:pt>
                <c:pt idx="9376">
                  <c:v>640</c:v>
                </c:pt>
                <c:pt idx="9377">
                  <c:v>640</c:v>
                </c:pt>
                <c:pt idx="9378">
                  <c:v>640</c:v>
                </c:pt>
                <c:pt idx="9379">
                  <c:v>640</c:v>
                </c:pt>
                <c:pt idx="9380">
                  <c:v>640</c:v>
                </c:pt>
                <c:pt idx="9381">
                  <c:v>640</c:v>
                </c:pt>
                <c:pt idx="9382">
                  <c:v>640</c:v>
                </c:pt>
                <c:pt idx="9383">
                  <c:v>640</c:v>
                </c:pt>
                <c:pt idx="9384">
                  <c:v>640</c:v>
                </c:pt>
                <c:pt idx="9385">
                  <c:v>640</c:v>
                </c:pt>
                <c:pt idx="9386">
                  <c:v>640</c:v>
                </c:pt>
                <c:pt idx="9387">
                  <c:v>640</c:v>
                </c:pt>
                <c:pt idx="9388">
                  <c:v>640</c:v>
                </c:pt>
                <c:pt idx="9389">
                  <c:v>640</c:v>
                </c:pt>
                <c:pt idx="9390">
                  <c:v>640</c:v>
                </c:pt>
                <c:pt idx="9391">
                  <c:v>640</c:v>
                </c:pt>
                <c:pt idx="9392">
                  <c:v>640</c:v>
                </c:pt>
                <c:pt idx="9393">
                  <c:v>640</c:v>
                </c:pt>
                <c:pt idx="9394">
                  <c:v>640</c:v>
                </c:pt>
                <c:pt idx="9395">
                  <c:v>640</c:v>
                </c:pt>
                <c:pt idx="9396">
                  <c:v>640</c:v>
                </c:pt>
                <c:pt idx="9397">
                  <c:v>640</c:v>
                </c:pt>
                <c:pt idx="9398">
                  <c:v>640</c:v>
                </c:pt>
                <c:pt idx="9399">
                  <c:v>640</c:v>
                </c:pt>
                <c:pt idx="9400">
                  <c:v>640</c:v>
                </c:pt>
                <c:pt idx="9401">
                  <c:v>640</c:v>
                </c:pt>
                <c:pt idx="9402">
                  <c:v>640</c:v>
                </c:pt>
                <c:pt idx="9403">
                  <c:v>640</c:v>
                </c:pt>
                <c:pt idx="9404">
                  <c:v>640</c:v>
                </c:pt>
                <c:pt idx="9405">
                  <c:v>640</c:v>
                </c:pt>
                <c:pt idx="9406">
                  <c:v>640</c:v>
                </c:pt>
                <c:pt idx="9407">
                  <c:v>640</c:v>
                </c:pt>
                <c:pt idx="9408">
                  <c:v>640</c:v>
                </c:pt>
                <c:pt idx="9409">
                  <c:v>640</c:v>
                </c:pt>
                <c:pt idx="9410">
                  <c:v>640</c:v>
                </c:pt>
                <c:pt idx="9411">
                  <c:v>640</c:v>
                </c:pt>
                <c:pt idx="9412">
                  <c:v>640</c:v>
                </c:pt>
                <c:pt idx="9413">
                  <c:v>640</c:v>
                </c:pt>
                <c:pt idx="9414">
                  <c:v>640</c:v>
                </c:pt>
                <c:pt idx="9415">
                  <c:v>640</c:v>
                </c:pt>
                <c:pt idx="9416">
                  <c:v>640</c:v>
                </c:pt>
                <c:pt idx="9417">
                  <c:v>640</c:v>
                </c:pt>
                <c:pt idx="9418">
                  <c:v>640</c:v>
                </c:pt>
                <c:pt idx="9419">
                  <c:v>640</c:v>
                </c:pt>
                <c:pt idx="9420">
                  <c:v>640</c:v>
                </c:pt>
                <c:pt idx="9421">
                  <c:v>640</c:v>
                </c:pt>
                <c:pt idx="9422">
                  <c:v>640</c:v>
                </c:pt>
                <c:pt idx="9423">
                  <c:v>640</c:v>
                </c:pt>
                <c:pt idx="9424">
                  <c:v>640</c:v>
                </c:pt>
                <c:pt idx="9425">
                  <c:v>640</c:v>
                </c:pt>
                <c:pt idx="9426">
                  <c:v>640</c:v>
                </c:pt>
                <c:pt idx="9427">
                  <c:v>640</c:v>
                </c:pt>
                <c:pt idx="9428">
                  <c:v>640</c:v>
                </c:pt>
                <c:pt idx="9429">
                  <c:v>640</c:v>
                </c:pt>
                <c:pt idx="9430">
                  <c:v>640</c:v>
                </c:pt>
                <c:pt idx="9431">
                  <c:v>640</c:v>
                </c:pt>
                <c:pt idx="9432">
                  <c:v>640</c:v>
                </c:pt>
                <c:pt idx="9433">
                  <c:v>640</c:v>
                </c:pt>
                <c:pt idx="9434">
                  <c:v>640</c:v>
                </c:pt>
                <c:pt idx="9435">
                  <c:v>640</c:v>
                </c:pt>
                <c:pt idx="9436">
                  <c:v>640</c:v>
                </c:pt>
                <c:pt idx="9437">
                  <c:v>640</c:v>
                </c:pt>
                <c:pt idx="9438">
                  <c:v>640</c:v>
                </c:pt>
                <c:pt idx="9439">
                  <c:v>640</c:v>
                </c:pt>
                <c:pt idx="9440">
                  <c:v>640</c:v>
                </c:pt>
                <c:pt idx="9441">
                  <c:v>640</c:v>
                </c:pt>
                <c:pt idx="9442">
                  <c:v>640</c:v>
                </c:pt>
                <c:pt idx="9443">
                  <c:v>640</c:v>
                </c:pt>
                <c:pt idx="9444">
                  <c:v>640</c:v>
                </c:pt>
                <c:pt idx="9445">
                  <c:v>640</c:v>
                </c:pt>
                <c:pt idx="9446">
                  <c:v>640</c:v>
                </c:pt>
                <c:pt idx="9447">
                  <c:v>640</c:v>
                </c:pt>
                <c:pt idx="9448">
                  <c:v>640</c:v>
                </c:pt>
                <c:pt idx="9449">
                  <c:v>640</c:v>
                </c:pt>
                <c:pt idx="9450">
                  <c:v>640</c:v>
                </c:pt>
                <c:pt idx="9451">
                  <c:v>640</c:v>
                </c:pt>
                <c:pt idx="9452">
                  <c:v>640</c:v>
                </c:pt>
                <c:pt idx="9453">
                  <c:v>640</c:v>
                </c:pt>
                <c:pt idx="9454">
                  <c:v>640</c:v>
                </c:pt>
                <c:pt idx="9455">
                  <c:v>640</c:v>
                </c:pt>
                <c:pt idx="9456">
                  <c:v>640</c:v>
                </c:pt>
                <c:pt idx="9457">
                  <c:v>640</c:v>
                </c:pt>
                <c:pt idx="9458">
                  <c:v>640</c:v>
                </c:pt>
                <c:pt idx="9459">
                  <c:v>640</c:v>
                </c:pt>
                <c:pt idx="9460">
                  <c:v>640</c:v>
                </c:pt>
                <c:pt idx="9461">
                  <c:v>640</c:v>
                </c:pt>
                <c:pt idx="9462">
                  <c:v>640</c:v>
                </c:pt>
                <c:pt idx="9463">
                  <c:v>640</c:v>
                </c:pt>
                <c:pt idx="9464">
                  <c:v>640</c:v>
                </c:pt>
                <c:pt idx="9465">
                  <c:v>640</c:v>
                </c:pt>
                <c:pt idx="9466">
                  <c:v>640</c:v>
                </c:pt>
                <c:pt idx="9467">
                  <c:v>640</c:v>
                </c:pt>
                <c:pt idx="9468">
                  <c:v>640</c:v>
                </c:pt>
                <c:pt idx="9469">
                  <c:v>640</c:v>
                </c:pt>
                <c:pt idx="9470">
                  <c:v>640</c:v>
                </c:pt>
                <c:pt idx="9471">
                  <c:v>640</c:v>
                </c:pt>
                <c:pt idx="9472">
                  <c:v>640</c:v>
                </c:pt>
                <c:pt idx="9473">
                  <c:v>640</c:v>
                </c:pt>
                <c:pt idx="9474">
                  <c:v>640</c:v>
                </c:pt>
                <c:pt idx="9475">
                  <c:v>640</c:v>
                </c:pt>
                <c:pt idx="9476">
                  <c:v>640</c:v>
                </c:pt>
                <c:pt idx="9477">
                  <c:v>640</c:v>
                </c:pt>
                <c:pt idx="9478">
                  <c:v>640</c:v>
                </c:pt>
                <c:pt idx="9479">
                  <c:v>640</c:v>
                </c:pt>
                <c:pt idx="9480">
                  <c:v>640</c:v>
                </c:pt>
                <c:pt idx="9481">
                  <c:v>640</c:v>
                </c:pt>
                <c:pt idx="9482">
                  <c:v>640</c:v>
                </c:pt>
                <c:pt idx="9483">
                  <c:v>640</c:v>
                </c:pt>
                <c:pt idx="9484">
                  <c:v>640</c:v>
                </c:pt>
                <c:pt idx="9485">
                  <c:v>640</c:v>
                </c:pt>
                <c:pt idx="9486">
                  <c:v>640</c:v>
                </c:pt>
                <c:pt idx="9487">
                  <c:v>640</c:v>
                </c:pt>
                <c:pt idx="9488">
                  <c:v>640</c:v>
                </c:pt>
                <c:pt idx="9489">
                  <c:v>640</c:v>
                </c:pt>
                <c:pt idx="9490">
                  <c:v>640</c:v>
                </c:pt>
                <c:pt idx="9491">
                  <c:v>640</c:v>
                </c:pt>
                <c:pt idx="9492">
                  <c:v>640</c:v>
                </c:pt>
                <c:pt idx="9493">
                  <c:v>640</c:v>
                </c:pt>
                <c:pt idx="9494">
                  <c:v>640</c:v>
                </c:pt>
                <c:pt idx="9495">
                  <c:v>640</c:v>
                </c:pt>
                <c:pt idx="9496">
                  <c:v>640</c:v>
                </c:pt>
                <c:pt idx="9497">
                  <c:v>640</c:v>
                </c:pt>
                <c:pt idx="9498">
                  <c:v>640</c:v>
                </c:pt>
                <c:pt idx="9499">
                  <c:v>640</c:v>
                </c:pt>
                <c:pt idx="9500">
                  <c:v>640</c:v>
                </c:pt>
                <c:pt idx="9501">
                  <c:v>640</c:v>
                </c:pt>
                <c:pt idx="9502">
                  <c:v>640</c:v>
                </c:pt>
                <c:pt idx="9503">
                  <c:v>640</c:v>
                </c:pt>
                <c:pt idx="9504">
                  <c:v>640</c:v>
                </c:pt>
                <c:pt idx="9505">
                  <c:v>640</c:v>
                </c:pt>
                <c:pt idx="9506">
                  <c:v>640</c:v>
                </c:pt>
                <c:pt idx="9507">
                  <c:v>640</c:v>
                </c:pt>
                <c:pt idx="9508">
                  <c:v>640</c:v>
                </c:pt>
                <c:pt idx="9509">
                  <c:v>640</c:v>
                </c:pt>
                <c:pt idx="9510">
                  <c:v>640</c:v>
                </c:pt>
                <c:pt idx="9511">
                  <c:v>640</c:v>
                </c:pt>
                <c:pt idx="9512">
                  <c:v>640</c:v>
                </c:pt>
                <c:pt idx="9513">
                  <c:v>640</c:v>
                </c:pt>
                <c:pt idx="9514">
                  <c:v>640</c:v>
                </c:pt>
                <c:pt idx="9515">
                  <c:v>640</c:v>
                </c:pt>
                <c:pt idx="9516">
                  <c:v>640</c:v>
                </c:pt>
                <c:pt idx="9517">
                  <c:v>640</c:v>
                </c:pt>
                <c:pt idx="9518">
                  <c:v>640</c:v>
                </c:pt>
                <c:pt idx="9519">
                  <c:v>640</c:v>
                </c:pt>
                <c:pt idx="9520">
                  <c:v>640</c:v>
                </c:pt>
                <c:pt idx="9521">
                  <c:v>640</c:v>
                </c:pt>
                <c:pt idx="9522">
                  <c:v>640</c:v>
                </c:pt>
                <c:pt idx="9523">
                  <c:v>640</c:v>
                </c:pt>
                <c:pt idx="9524">
                  <c:v>640</c:v>
                </c:pt>
                <c:pt idx="9525">
                  <c:v>640</c:v>
                </c:pt>
                <c:pt idx="9526">
                  <c:v>640</c:v>
                </c:pt>
                <c:pt idx="9527">
                  <c:v>640</c:v>
                </c:pt>
                <c:pt idx="9528">
                  <c:v>640</c:v>
                </c:pt>
                <c:pt idx="9529">
                  <c:v>640</c:v>
                </c:pt>
                <c:pt idx="9530">
                  <c:v>640</c:v>
                </c:pt>
                <c:pt idx="9531">
                  <c:v>640</c:v>
                </c:pt>
                <c:pt idx="9532">
                  <c:v>640</c:v>
                </c:pt>
                <c:pt idx="9533">
                  <c:v>640</c:v>
                </c:pt>
                <c:pt idx="9534">
                  <c:v>640</c:v>
                </c:pt>
                <c:pt idx="9535">
                  <c:v>640</c:v>
                </c:pt>
                <c:pt idx="9536">
                  <c:v>640</c:v>
                </c:pt>
                <c:pt idx="9537">
                  <c:v>640</c:v>
                </c:pt>
                <c:pt idx="9538">
                  <c:v>640</c:v>
                </c:pt>
                <c:pt idx="9539">
                  <c:v>640</c:v>
                </c:pt>
                <c:pt idx="9540">
                  <c:v>640</c:v>
                </c:pt>
                <c:pt idx="9541">
                  <c:v>640</c:v>
                </c:pt>
                <c:pt idx="9542">
                  <c:v>640</c:v>
                </c:pt>
                <c:pt idx="9543">
                  <c:v>640</c:v>
                </c:pt>
                <c:pt idx="9544">
                  <c:v>640</c:v>
                </c:pt>
                <c:pt idx="9545">
                  <c:v>640</c:v>
                </c:pt>
                <c:pt idx="9546">
                  <c:v>640</c:v>
                </c:pt>
                <c:pt idx="9547">
                  <c:v>640</c:v>
                </c:pt>
                <c:pt idx="9548">
                  <c:v>640</c:v>
                </c:pt>
                <c:pt idx="9549">
                  <c:v>640</c:v>
                </c:pt>
                <c:pt idx="9550">
                  <c:v>640</c:v>
                </c:pt>
                <c:pt idx="9551">
                  <c:v>640</c:v>
                </c:pt>
                <c:pt idx="9552">
                  <c:v>640</c:v>
                </c:pt>
                <c:pt idx="9553">
                  <c:v>640</c:v>
                </c:pt>
                <c:pt idx="9554">
                  <c:v>640</c:v>
                </c:pt>
                <c:pt idx="9555">
                  <c:v>640</c:v>
                </c:pt>
                <c:pt idx="9556">
                  <c:v>640</c:v>
                </c:pt>
                <c:pt idx="9557">
                  <c:v>640</c:v>
                </c:pt>
                <c:pt idx="9558">
                  <c:v>640</c:v>
                </c:pt>
                <c:pt idx="9559">
                  <c:v>640</c:v>
                </c:pt>
                <c:pt idx="9560">
                  <c:v>640</c:v>
                </c:pt>
                <c:pt idx="9561">
                  <c:v>640</c:v>
                </c:pt>
                <c:pt idx="9562">
                  <c:v>640</c:v>
                </c:pt>
                <c:pt idx="9563">
                  <c:v>640</c:v>
                </c:pt>
                <c:pt idx="9564">
                  <c:v>640</c:v>
                </c:pt>
                <c:pt idx="9565">
                  <c:v>640</c:v>
                </c:pt>
                <c:pt idx="9566">
                  <c:v>640</c:v>
                </c:pt>
                <c:pt idx="9567">
                  <c:v>640</c:v>
                </c:pt>
                <c:pt idx="9568">
                  <c:v>640</c:v>
                </c:pt>
                <c:pt idx="9569">
                  <c:v>640</c:v>
                </c:pt>
                <c:pt idx="9570">
                  <c:v>640</c:v>
                </c:pt>
                <c:pt idx="9571">
                  <c:v>640</c:v>
                </c:pt>
                <c:pt idx="9572">
                  <c:v>640</c:v>
                </c:pt>
                <c:pt idx="9573">
                  <c:v>640</c:v>
                </c:pt>
                <c:pt idx="9574">
                  <c:v>640</c:v>
                </c:pt>
                <c:pt idx="9575">
                  <c:v>640</c:v>
                </c:pt>
                <c:pt idx="9576">
                  <c:v>640</c:v>
                </c:pt>
                <c:pt idx="9577">
                  <c:v>640</c:v>
                </c:pt>
                <c:pt idx="9578">
                  <c:v>640</c:v>
                </c:pt>
                <c:pt idx="9579">
                  <c:v>640</c:v>
                </c:pt>
                <c:pt idx="9580">
                  <c:v>640</c:v>
                </c:pt>
                <c:pt idx="9581">
                  <c:v>640</c:v>
                </c:pt>
                <c:pt idx="9582">
                  <c:v>640</c:v>
                </c:pt>
                <c:pt idx="9583">
                  <c:v>640</c:v>
                </c:pt>
                <c:pt idx="9584">
                  <c:v>640</c:v>
                </c:pt>
                <c:pt idx="9585">
                  <c:v>640</c:v>
                </c:pt>
                <c:pt idx="9586">
                  <c:v>640</c:v>
                </c:pt>
                <c:pt idx="9587">
                  <c:v>640</c:v>
                </c:pt>
                <c:pt idx="9588">
                  <c:v>640</c:v>
                </c:pt>
                <c:pt idx="9589">
                  <c:v>640</c:v>
                </c:pt>
                <c:pt idx="9590">
                  <c:v>640</c:v>
                </c:pt>
                <c:pt idx="9591">
                  <c:v>640</c:v>
                </c:pt>
                <c:pt idx="9592">
                  <c:v>640</c:v>
                </c:pt>
                <c:pt idx="9593">
                  <c:v>640</c:v>
                </c:pt>
                <c:pt idx="9594">
                  <c:v>640</c:v>
                </c:pt>
                <c:pt idx="9595">
                  <c:v>640</c:v>
                </c:pt>
                <c:pt idx="9596">
                  <c:v>640</c:v>
                </c:pt>
                <c:pt idx="9597">
                  <c:v>640</c:v>
                </c:pt>
                <c:pt idx="9598">
                  <c:v>640</c:v>
                </c:pt>
                <c:pt idx="9599">
                  <c:v>640</c:v>
                </c:pt>
                <c:pt idx="9600">
                  <c:v>640</c:v>
                </c:pt>
                <c:pt idx="9601">
                  <c:v>640</c:v>
                </c:pt>
                <c:pt idx="9602">
                  <c:v>640</c:v>
                </c:pt>
                <c:pt idx="9603">
                  <c:v>640</c:v>
                </c:pt>
                <c:pt idx="9604">
                  <c:v>640</c:v>
                </c:pt>
                <c:pt idx="9605">
                  <c:v>640</c:v>
                </c:pt>
                <c:pt idx="9606">
                  <c:v>640</c:v>
                </c:pt>
                <c:pt idx="9607">
                  <c:v>640</c:v>
                </c:pt>
                <c:pt idx="9608">
                  <c:v>640</c:v>
                </c:pt>
                <c:pt idx="9609">
                  <c:v>640</c:v>
                </c:pt>
                <c:pt idx="9610">
                  <c:v>640</c:v>
                </c:pt>
                <c:pt idx="9611">
                  <c:v>640</c:v>
                </c:pt>
                <c:pt idx="9612">
                  <c:v>640</c:v>
                </c:pt>
                <c:pt idx="9613">
                  <c:v>640</c:v>
                </c:pt>
                <c:pt idx="9614">
                  <c:v>640</c:v>
                </c:pt>
                <c:pt idx="9615">
                  <c:v>640</c:v>
                </c:pt>
                <c:pt idx="9616">
                  <c:v>640</c:v>
                </c:pt>
                <c:pt idx="9617">
                  <c:v>640</c:v>
                </c:pt>
                <c:pt idx="9618">
                  <c:v>640</c:v>
                </c:pt>
                <c:pt idx="9619">
                  <c:v>640</c:v>
                </c:pt>
                <c:pt idx="9620">
                  <c:v>640</c:v>
                </c:pt>
                <c:pt idx="9621">
                  <c:v>640</c:v>
                </c:pt>
                <c:pt idx="9622">
                  <c:v>640</c:v>
                </c:pt>
                <c:pt idx="9623">
                  <c:v>640</c:v>
                </c:pt>
                <c:pt idx="9624">
                  <c:v>640</c:v>
                </c:pt>
                <c:pt idx="9625">
                  <c:v>640</c:v>
                </c:pt>
                <c:pt idx="9626">
                  <c:v>640</c:v>
                </c:pt>
                <c:pt idx="9627">
                  <c:v>640</c:v>
                </c:pt>
                <c:pt idx="9628">
                  <c:v>640</c:v>
                </c:pt>
                <c:pt idx="9629">
                  <c:v>640</c:v>
                </c:pt>
                <c:pt idx="9630">
                  <c:v>640</c:v>
                </c:pt>
                <c:pt idx="9631">
                  <c:v>640</c:v>
                </c:pt>
                <c:pt idx="9632">
                  <c:v>640</c:v>
                </c:pt>
                <c:pt idx="9633">
                  <c:v>640</c:v>
                </c:pt>
                <c:pt idx="9634">
                  <c:v>640</c:v>
                </c:pt>
                <c:pt idx="9635">
                  <c:v>640</c:v>
                </c:pt>
                <c:pt idx="9636">
                  <c:v>640</c:v>
                </c:pt>
                <c:pt idx="9637">
                  <c:v>640</c:v>
                </c:pt>
                <c:pt idx="9638">
                  <c:v>640</c:v>
                </c:pt>
                <c:pt idx="9639">
                  <c:v>640</c:v>
                </c:pt>
                <c:pt idx="9640">
                  <c:v>640</c:v>
                </c:pt>
                <c:pt idx="9641">
                  <c:v>640</c:v>
                </c:pt>
                <c:pt idx="9642">
                  <c:v>640</c:v>
                </c:pt>
                <c:pt idx="9643">
                  <c:v>640</c:v>
                </c:pt>
                <c:pt idx="9644">
                  <c:v>640</c:v>
                </c:pt>
                <c:pt idx="9645">
                  <c:v>640</c:v>
                </c:pt>
                <c:pt idx="9646">
                  <c:v>640</c:v>
                </c:pt>
                <c:pt idx="9647">
                  <c:v>640</c:v>
                </c:pt>
                <c:pt idx="9648">
                  <c:v>640</c:v>
                </c:pt>
                <c:pt idx="9649">
                  <c:v>640</c:v>
                </c:pt>
                <c:pt idx="9650">
                  <c:v>640</c:v>
                </c:pt>
                <c:pt idx="9651">
                  <c:v>640</c:v>
                </c:pt>
                <c:pt idx="9652">
                  <c:v>640</c:v>
                </c:pt>
                <c:pt idx="9653">
                  <c:v>640</c:v>
                </c:pt>
                <c:pt idx="9654">
                  <c:v>640</c:v>
                </c:pt>
                <c:pt idx="9655">
                  <c:v>640</c:v>
                </c:pt>
                <c:pt idx="9656">
                  <c:v>640</c:v>
                </c:pt>
                <c:pt idx="9657">
                  <c:v>640</c:v>
                </c:pt>
                <c:pt idx="9658">
                  <c:v>640</c:v>
                </c:pt>
                <c:pt idx="9659">
                  <c:v>640</c:v>
                </c:pt>
                <c:pt idx="9660">
                  <c:v>640</c:v>
                </c:pt>
                <c:pt idx="9661">
                  <c:v>640</c:v>
                </c:pt>
                <c:pt idx="9662">
                  <c:v>640</c:v>
                </c:pt>
                <c:pt idx="9663">
                  <c:v>640</c:v>
                </c:pt>
                <c:pt idx="9664">
                  <c:v>640</c:v>
                </c:pt>
                <c:pt idx="9665">
                  <c:v>640</c:v>
                </c:pt>
                <c:pt idx="9666">
                  <c:v>640</c:v>
                </c:pt>
                <c:pt idx="9667">
                  <c:v>640</c:v>
                </c:pt>
                <c:pt idx="9668">
                  <c:v>640</c:v>
                </c:pt>
                <c:pt idx="9669">
                  <c:v>640</c:v>
                </c:pt>
                <c:pt idx="9670">
                  <c:v>640</c:v>
                </c:pt>
                <c:pt idx="9671">
                  <c:v>640</c:v>
                </c:pt>
                <c:pt idx="9672">
                  <c:v>640</c:v>
                </c:pt>
                <c:pt idx="9673">
                  <c:v>640</c:v>
                </c:pt>
                <c:pt idx="9674">
                  <c:v>640</c:v>
                </c:pt>
                <c:pt idx="9675">
                  <c:v>640</c:v>
                </c:pt>
                <c:pt idx="9676">
                  <c:v>640</c:v>
                </c:pt>
                <c:pt idx="9677">
                  <c:v>640</c:v>
                </c:pt>
                <c:pt idx="9678">
                  <c:v>640</c:v>
                </c:pt>
                <c:pt idx="9679">
                  <c:v>640</c:v>
                </c:pt>
                <c:pt idx="9680">
                  <c:v>640</c:v>
                </c:pt>
                <c:pt idx="9681">
                  <c:v>640</c:v>
                </c:pt>
                <c:pt idx="9682">
                  <c:v>640</c:v>
                </c:pt>
                <c:pt idx="9683">
                  <c:v>640</c:v>
                </c:pt>
                <c:pt idx="9684">
                  <c:v>640</c:v>
                </c:pt>
                <c:pt idx="9685">
                  <c:v>640</c:v>
                </c:pt>
                <c:pt idx="9686">
                  <c:v>640</c:v>
                </c:pt>
                <c:pt idx="9687">
                  <c:v>640</c:v>
                </c:pt>
                <c:pt idx="9688">
                  <c:v>640</c:v>
                </c:pt>
                <c:pt idx="9689">
                  <c:v>640</c:v>
                </c:pt>
                <c:pt idx="9690">
                  <c:v>640</c:v>
                </c:pt>
                <c:pt idx="9691">
                  <c:v>640</c:v>
                </c:pt>
                <c:pt idx="9692">
                  <c:v>640</c:v>
                </c:pt>
                <c:pt idx="9693">
                  <c:v>640</c:v>
                </c:pt>
                <c:pt idx="9694">
                  <c:v>640</c:v>
                </c:pt>
                <c:pt idx="9695">
                  <c:v>640</c:v>
                </c:pt>
                <c:pt idx="9696">
                  <c:v>640</c:v>
                </c:pt>
                <c:pt idx="9697">
                  <c:v>640</c:v>
                </c:pt>
                <c:pt idx="9698">
                  <c:v>640</c:v>
                </c:pt>
                <c:pt idx="9699">
                  <c:v>640</c:v>
                </c:pt>
                <c:pt idx="9700">
                  <c:v>640</c:v>
                </c:pt>
                <c:pt idx="9701">
                  <c:v>640</c:v>
                </c:pt>
                <c:pt idx="9702">
                  <c:v>640</c:v>
                </c:pt>
                <c:pt idx="9703">
                  <c:v>640</c:v>
                </c:pt>
                <c:pt idx="9704">
                  <c:v>640</c:v>
                </c:pt>
                <c:pt idx="9705">
                  <c:v>640</c:v>
                </c:pt>
                <c:pt idx="9706">
                  <c:v>640</c:v>
                </c:pt>
                <c:pt idx="9707">
                  <c:v>640</c:v>
                </c:pt>
                <c:pt idx="9708">
                  <c:v>640</c:v>
                </c:pt>
                <c:pt idx="9709">
                  <c:v>640</c:v>
                </c:pt>
                <c:pt idx="9710">
                  <c:v>640</c:v>
                </c:pt>
                <c:pt idx="9711">
                  <c:v>640</c:v>
                </c:pt>
                <c:pt idx="9712">
                  <c:v>640</c:v>
                </c:pt>
                <c:pt idx="9713">
                  <c:v>640</c:v>
                </c:pt>
                <c:pt idx="9714">
                  <c:v>640</c:v>
                </c:pt>
                <c:pt idx="9715">
                  <c:v>640</c:v>
                </c:pt>
                <c:pt idx="9716">
                  <c:v>640</c:v>
                </c:pt>
                <c:pt idx="9717">
                  <c:v>640</c:v>
                </c:pt>
                <c:pt idx="9718">
                  <c:v>640</c:v>
                </c:pt>
                <c:pt idx="9719">
                  <c:v>640</c:v>
                </c:pt>
                <c:pt idx="9720">
                  <c:v>640</c:v>
                </c:pt>
                <c:pt idx="9721">
                  <c:v>640</c:v>
                </c:pt>
                <c:pt idx="9722">
                  <c:v>640</c:v>
                </c:pt>
                <c:pt idx="9723">
                  <c:v>640</c:v>
                </c:pt>
                <c:pt idx="9724">
                  <c:v>640</c:v>
                </c:pt>
                <c:pt idx="9725">
                  <c:v>640</c:v>
                </c:pt>
                <c:pt idx="9726">
                  <c:v>640</c:v>
                </c:pt>
                <c:pt idx="9727">
                  <c:v>640</c:v>
                </c:pt>
                <c:pt idx="9728">
                  <c:v>640</c:v>
                </c:pt>
                <c:pt idx="9729">
                  <c:v>640</c:v>
                </c:pt>
                <c:pt idx="9730">
                  <c:v>640</c:v>
                </c:pt>
                <c:pt idx="9731">
                  <c:v>640</c:v>
                </c:pt>
                <c:pt idx="9732">
                  <c:v>640</c:v>
                </c:pt>
                <c:pt idx="9733">
                  <c:v>640</c:v>
                </c:pt>
                <c:pt idx="9734">
                  <c:v>640</c:v>
                </c:pt>
                <c:pt idx="9735">
                  <c:v>640</c:v>
                </c:pt>
                <c:pt idx="9736">
                  <c:v>640</c:v>
                </c:pt>
                <c:pt idx="9737">
                  <c:v>640</c:v>
                </c:pt>
                <c:pt idx="9738">
                  <c:v>640</c:v>
                </c:pt>
                <c:pt idx="9739">
                  <c:v>640</c:v>
                </c:pt>
                <c:pt idx="9740">
                  <c:v>640</c:v>
                </c:pt>
                <c:pt idx="9741">
                  <c:v>640</c:v>
                </c:pt>
                <c:pt idx="9742">
                  <c:v>640</c:v>
                </c:pt>
                <c:pt idx="9743">
                  <c:v>640</c:v>
                </c:pt>
                <c:pt idx="9744">
                  <c:v>640</c:v>
                </c:pt>
                <c:pt idx="9745">
                  <c:v>640</c:v>
                </c:pt>
                <c:pt idx="9746">
                  <c:v>640</c:v>
                </c:pt>
                <c:pt idx="9747">
                  <c:v>640</c:v>
                </c:pt>
                <c:pt idx="9748">
                  <c:v>640</c:v>
                </c:pt>
                <c:pt idx="9749">
                  <c:v>640</c:v>
                </c:pt>
                <c:pt idx="9750">
                  <c:v>640</c:v>
                </c:pt>
                <c:pt idx="9751">
                  <c:v>640</c:v>
                </c:pt>
                <c:pt idx="9752">
                  <c:v>640</c:v>
                </c:pt>
                <c:pt idx="9753">
                  <c:v>640</c:v>
                </c:pt>
                <c:pt idx="9754">
                  <c:v>640</c:v>
                </c:pt>
                <c:pt idx="9755">
                  <c:v>640</c:v>
                </c:pt>
                <c:pt idx="9756">
                  <c:v>640</c:v>
                </c:pt>
                <c:pt idx="9757">
                  <c:v>640</c:v>
                </c:pt>
                <c:pt idx="9758">
                  <c:v>640</c:v>
                </c:pt>
                <c:pt idx="9759">
                  <c:v>640</c:v>
                </c:pt>
                <c:pt idx="9760">
                  <c:v>640</c:v>
                </c:pt>
                <c:pt idx="9761">
                  <c:v>640</c:v>
                </c:pt>
                <c:pt idx="9762">
                  <c:v>640</c:v>
                </c:pt>
                <c:pt idx="9763">
                  <c:v>640</c:v>
                </c:pt>
                <c:pt idx="9764">
                  <c:v>640</c:v>
                </c:pt>
                <c:pt idx="9765">
                  <c:v>640</c:v>
                </c:pt>
                <c:pt idx="9766">
                  <c:v>640</c:v>
                </c:pt>
                <c:pt idx="9767">
                  <c:v>640</c:v>
                </c:pt>
                <c:pt idx="9768">
                  <c:v>640</c:v>
                </c:pt>
                <c:pt idx="9769">
                  <c:v>640</c:v>
                </c:pt>
                <c:pt idx="9770">
                  <c:v>640</c:v>
                </c:pt>
                <c:pt idx="9771">
                  <c:v>640</c:v>
                </c:pt>
                <c:pt idx="9772">
                  <c:v>640</c:v>
                </c:pt>
                <c:pt idx="9773">
                  <c:v>640</c:v>
                </c:pt>
                <c:pt idx="9774">
                  <c:v>640</c:v>
                </c:pt>
                <c:pt idx="9775">
                  <c:v>640</c:v>
                </c:pt>
                <c:pt idx="9776">
                  <c:v>640</c:v>
                </c:pt>
                <c:pt idx="9777">
                  <c:v>640</c:v>
                </c:pt>
                <c:pt idx="9778">
                  <c:v>640</c:v>
                </c:pt>
                <c:pt idx="9779">
                  <c:v>640</c:v>
                </c:pt>
                <c:pt idx="9780">
                  <c:v>640</c:v>
                </c:pt>
                <c:pt idx="9781">
                  <c:v>640</c:v>
                </c:pt>
                <c:pt idx="9782">
                  <c:v>640</c:v>
                </c:pt>
                <c:pt idx="9783">
                  <c:v>640</c:v>
                </c:pt>
                <c:pt idx="9784">
                  <c:v>640</c:v>
                </c:pt>
                <c:pt idx="9785">
                  <c:v>640</c:v>
                </c:pt>
                <c:pt idx="9786">
                  <c:v>640</c:v>
                </c:pt>
                <c:pt idx="9787">
                  <c:v>640</c:v>
                </c:pt>
                <c:pt idx="9788">
                  <c:v>640</c:v>
                </c:pt>
                <c:pt idx="9789">
                  <c:v>640</c:v>
                </c:pt>
                <c:pt idx="9790">
                  <c:v>640</c:v>
                </c:pt>
                <c:pt idx="9791">
                  <c:v>640</c:v>
                </c:pt>
                <c:pt idx="9792">
                  <c:v>640</c:v>
                </c:pt>
                <c:pt idx="9793">
                  <c:v>640</c:v>
                </c:pt>
                <c:pt idx="9794">
                  <c:v>640</c:v>
                </c:pt>
                <c:pt idx="9795">
                  <c:v>640</c:v>
                </c:pt>
                <c:pt idx="9796">
                  <c:v>640</c:v>
                </c:pt>
                <c:pt idx="9797">
                  <c:v>640</c:v>
                </c:pt>
                <c:pt idx="9798">
                  <c:v>640</c:v>
                </c:pt>
                <c:pt idx="9799">
                  <c:v>640</c:v>
                </c:pt>
                <c:pt idx="9800">
                  <c:v>640</c:v>
                </c:pt>
                <c:pt idx="9801">
                  <c:v>640</c:v>
                </c:pt>
                <c:pt idx="9802">
                  <c:v>640</c:v>
                </c:pt>
                <c:pt idx="9803">
                  <c:v>640</c:v>
                </c:pt>
                <c:pt idx="9804">
                  <c:v>640</c:v>
                </c:pt>
                <c:pt idx="9805">
                  <c:v>640</c:v>
                </c:pt>
                <c:pt idx="9806">
                  <c:v>640</c:v>
                </c:pt>
                <c:pt idx="9807">
                  <c:v>640</c:v>
                </c:pt>
                <c:pt idx="9808">
                  <c:v>640</c:v>
                </c:pt>
                <c:pt idx="9809">
                  <c:v>640</c:v>
                </c:pt>
                <c:pt idx="9810">
                  <c:v>640</c:v>
                </c:pt>
                <c:pt idx="9811">
                  <c:v>640</c:v>
                </c:pt>
                <c:pt idx="9812">
                  <c:v>640</c:v>
                </c:pt>
                <c:pt idx="9813">
                  <c:v>640</c:v>
                </c:pt>
                <c:pt idx="9814">
                  <c:v>640</c:v>
                </c:pt>
                <c:pt idx="9815">
                  <c:v>640</c:v>
                </c:pt>
                <c:pt idx="9816">
                  <c:v>640</c:v>
                </c:pt>
                <c:pt idx="9817">
                  <c:v>640</c:v>
                </c:pt>
                <c:pt idx="9818">
                  <c:v>640</c:v>
                </c:pt>
                <c:pt idx="9819">
                  <c:v>640</c:v>
                </c:pt>
                <c:pt idx="9820">
                  <c:v>640</c:v>
                </c:pt>
                <c:pt idx="9821">
                  <c:v>640</c:v>
                </c:pt>
                <c:pt idx="9822">
                  <c:v>640</c:v>
                </c:pt>
                <c:pt idx="9823">
                  <c:v>640</c:v>
                </c:pt>
                <c:pt idx="9824">
                  <c:v>640</c:v>
                </c:pt>
                <c:pt idx="9825">
                  <c:v>640</c:v>
                </c:pt>
                <c:pt idx="9826">
                  <c:v>640</c:v>
                </c:pt>
                <c:pt idx="9827">
                  <c:v>640</c:v>
                </c:pt>
                <c:pt idx="9828">
                  <c:v>640</c:v>
                </c:pt>
                <c:pt idx="9829">
                  <c:v>640</c:v>
                </c:pt>
                <c:pt idx="9830">
                  <c:v>640</c:v>
                </c:pt>
                <c:pt idx="9831">
                  <c:v>640</c:v>
                </c:pt>
                <c:pt idx="9832">
                  <c:v>640</c:v>
                </c:pt>
                <c:pt idx="9833">
                  <c:v>640</c:v>
                </c:pt>
                <c:pt idx="9834">
                  <c:v>640</c:v>
                </c:pt>
                <c:pt idx="9835">
                  <c:v>640</c:v>
                </c:pt>
                <c:pt idx="9836">
                  <c:v>640</c:v>
                </c:pt>
                <c:pt idx="9837">
                  <c:v>640</c:v>
                </c:pt>
                <c:pt idx="9838">
                  <c:v>640</c:v>
                </c:pt>
                <c:pt idx="9839">
                  <c:v>640</c:v>
                </c:pt>
                <c:pt idx="9840">
                  <c:v>640</c:v>
                </c:pt>
                <c:pt idx="9841">
                  <c:v>640</c:v>
                </c:pt>
                <c:pt idx="9842">
                  <c:v>640</c:v>
                </c:pt>
                <c:pt idx="9843">
                  <c:v>640</c:v>
                </c:pt>
                <c:pt idx="9844">
                  <c:v>640</c:v>
                </c:pt>
                <c:pt idx="9845">
                  <c:v>640</c:v>
                </c:pt>
                <c:pt idx="9846">
                  <c:v>640</c:v>
                </c:pt>
                <c:pt idx="9847">
                  <c:v>640</c:v>
                </c:pt>
                <c:pt idx="9848">
                  <c:v>640</c:v>
                </c:pt>
                <c:pt idx="9849">
                  <c:v>640</c:v>
                </c:pt>
                <c:pt idx="9850">
                  <c:v>640</c:v>
                </c:pt>
                <c:pt idx="9851">
                  <c:v>640</c:v>
                </c:pt>
                <c:pt idx="9852">
                  <c:v>640</c:v>
                </c:pt>
                <c:pt idx="9853">
                  <c:v>640</c:v>
                </c:pt>
                <c:pt idx="9854">
                  <c:v>640</c:v>
                </c:pt>
                <c:pt idx="9855">
                  <c:v>640</c:v>
                </c:pt>
                <c:pt idx="9856">
                  <c:v>640</c:v>
                </c:pt>
                <c:pt idx="9857">
                  <c:v>640</c:v>
                </c:pt>
                <c:pt idx="9858">
                  <c:v>640</c:v>
                </c:pt>
                <c:pt idx="9859">
                  <c:v>640</c:v>
                </c:pt>
                <c:pt idx="9860">
                  <c:v>640</c:v>
                </c:pt>
                <c:pt idx="9861">
                  <c:v>640</c:v>
                </c:pt>
                <c:pt idx="9862">
                  <c:v>640</c:v>
                </c:pt>
                <c:pt idx="9863">
                  <c:v>640</c:v>
                </c:pt>
                <c:pt idx="9864">
                  <c:v>640</c:v>
                </c:pt>
                <c:pt idx="9865">
                  <c:v>640</c:v>
                </c:pt>
                <c:pt idx="9866">
                  <c:v>640</c:v>
                </c:pt>
                <c:pt idx="9867">
                  <c:v>640</c:v>
                </c:pt>
                <c:pt idx="9868">
                  <c:v>640</c:v>
                </c:pt>
                <c:pt idx="9869">
                  <c:v>640</c:v>
                </c:pt>
                <c:pt idx="9870">
                  <c:v>640</c:v>
                </c:pt>
                <c:pt idx="9871">
                  <c:v>640</c:v>
                </c:pt>
                <c:pt idx="9872">
                  <c:v>640</c:v>
                </c:pt>
                <c:pt idx="9873">
                  <c:v>640</c:v>
                </c:pt>
                <c:pt idx="9874">
                  <c:v>640</c:v>
                </c:pt>
                <c:pt idx="9875">
                  <c:v>640</c:v>
                </c:pt>
                <c:pt idx="9876">
                  <c:v>640</c:v>
                </c:pt>
                <c:pt idx="9877">
                  <c:v>640</c:v>
                </c:pt>
                <c:pt idx="9878">
                  <c:v>640</c:v>
                </c:pt>
                <c:pt idx="9879">
                  <c:v>640</c:v>
                </c:pt>
                <c:pt idx="9880">
                  <c:v>640</c:v>
                </c:pt>
                <c:pt idx="9881">
                  <c:v>640</c:v>
                </c:pt>
                <c:pt idx="9882">
                  <c:v>640</c:v>
                </c:pt>
                <c:pt idx="9883">
                  <c:v>640</c:v>
                </c:pt>
                <c:pt idx="9884">
                  <c:v>640</c:v>
                </c:pt>
                <c:pt idx="9885">
                  <c:v>640</c:v>
                </c:pt>
                <c:pt idx="9886">
                  <c:v>640</c:v>
                </c:pt>
                <c:pt idx="9887">
                  <c:v>640</c:v>
                </c:pt>
                <c:pt idx="9888">
                  <c:v>640</c:v>
                </c:pt>
                <c:pt idx="9889">
                  <c:v>640</c:v>
                </c:pt>
                <c:pt idx="9890">
                  <c:v>640</c:v>
                </c:pt>
                <c:pt idx="9891">
                  <c:v>640</c:v>
                </c:pt>
                <c:pt idx="9892">
                  <c:v>640</c:v>
                </c:pt>
                <c:pt idx="9893">
                  <c:v>640</c:v>
                </c:pt>
                <c:pt idx="9894">
                  <c:v>640</c:v>
                </c:pt>
                <c:pt idx="9895">
                  <c:v>640</c:v>
                </c:pt>
                <c:pt idx="9896">
                  <c:v>640</c:v>
                </c:pt>
                <c:pt idx="9897">
                  <c:v>640</c:v>
                </c:pt>
                <c:pt idx="9898">
                  <c:v>640</c:v>
                </c:pt>
                <c:pt idx="9899">
                  <c:v>640</c:v>
                </c:pt>
                <c:pt idx="9900">
                  <c:v>640</c:v>
                </c:pt>
                <c:pt idx="9901">
                  <c:v>640</c:v>
                </c:pt>
                <c:pt idx="9902">
                  <c:v>640</c:v>
                </c:pt>
                <c:pt idx="9903">
                  <c:v>640</c:v>
                </c:pt>
                <c:pt idx="9904">
                  <c:v>640</c:v>
                </c:pt>
                <c:pt idx="9905">
                  <c:v>640</c:v>
                </c:pt>
                <c:pt idx="9906">
                  <c:v>640</c:v>
                </c:pt>
                <c:pt idx="9907">
                  <c:v>640</c:v>
                </c:pt>
                <c:pt idx="9908">
                  <c:v>640</c:v>
                </c:pt>
                <c:pt idx="9909">
                  <c:v>640</c:v>
                </c:pt>
                <c:pt idx="9910">
                  <c:v>640</c:v>
                </c:pt>
                <c:pt idx="9911">
                  <c:v>640</c:v>
                </c:pt>
                <c:pt idx="9912">
                  <c:v>640</c:v>
                </c:pt>
                <c:pt idx="9913">
                  <c:v>640</c:v>
                </c:pt>
                <c:pt idx="9914">
                  <c:v>640</c:v>
                </c:pt>
                <c:pt idx="9915">
                  <c:v>640</c:v>
                </c:pt>
                <c:pt idx="9916">
                  <c:v>640</c:v>
                </c:pt>
                <c:pt idx="9917">
                  <c:v>640</c:v>
                </c:pt>
                <c:pt idx="9918">
                  <c:v>640</c:v>
                </c:pt>
                <c:pt idx="9919">
                  <c:v>640</c:v>
                </c:pt>
                <c:pt idx="9920">
                  <c:v>640</c:v>
                </c:pt>
                <c:pt idx="9921">
                  <c:v>640</c:v>
                </c:pt>
                <c:pt idx="9922">
                  <c:v>640</c:v>
                </c:pt>
                <c:pt idx="9923">
                  <c:v>640</c:v>
                </c:pt>
                <c:pt idx="9924">
                  <c:v>640</c:v>
                </c:pt>
                <c:pt idx="9925">
                  <c:v>640</c:v>
                </c:pt>
                <c:pt idx="9926">
                  <c:v>640</c:v>
                </c:pt>
                <c:pt idx="9927">
                  <c:v>640</c:v>
                </c:pt>
                <c:pt idx="9928">
                  <c:v>640</c:v>
                </c:pt>
                <c:pt idx="9929">
                  <c:v>640</c:v>
                </c:pt>
                <c:pt idx="9930">
                  <c:v>640</c:v>
                </c:pt>
                <c:pt idx="9931">
                  <c:v>640</c:v>
                </c:pt>
                <c:pt idx="9932">
                  <c:v>640</c:v>
                </c:pt>
                <c:pt idx="9933">
                  <c:v>640</c:v>
                </c:pt>
                <c:pt idx="9934">
                  <c:v>640</c:v>
                </c:pt>
                <c:pt idx="9935">
                  <c:v>640</c:v>
                </c:pt>
                <c:pt idx="9936">
                  <c:v>640</c:v>
                </c:pt>
                <c:pt idx="9937">
                  <c:v>640</c:v>
                </c:pt>
                <c:pt idx="9938">
                  <c:v>640</c:v>
                </c:pt>
                <c:pt idx="9939">
                  <c:v>640</c:v>
                </c:pt>
                <c:pt idx="9940">
                  <c:v>640</c:v>
                </c:pt>
                <c:pt idx="9941">
                  <c:v>640</c:v>
                </c:pt>
                <c:pt idx="9942">
                  <c:v>640</c:v>
                </c:pt>
                <c:pt idx="9943">
                  <c:v>640</c:v>
                </c:pt>
                <c:pt idx="9944">
                  <c:v>640</c:v>
                </c:pt>
                <c:pt idx="9945">
                  <c:v>640</c:v>
                </c:pt>
                <c:pt idx="9946">
                  <c:v>640</c:v>
                </c:pt>
                <c:pt idx="9947">
                  <c:v>640</c:v>
                </c:pt>
                <c:pt idx="9948">
                  <c:v>640</c:v>
                </c:pt>
                <c:pt idx="9949">
                  <c:v>640</c:v>
                </c:pt>
                <c:pt idx="9950">
                  <c:v>640</c:v>
                </c:pt>
                <c:pt idx="9951">
                  <c:v>640</c:v>
                </c:pt>
                <c:pt idx="9952">
                  <c:v>640</c:v>
                </c:pt>
                <c:pt idx="9953">
                  <c:v>640</c:v>
                </c:pt>
                <c:pt idx="9954">
                  <c:v>640</c:v>
                </c:pt>
                <c:pt idx="9955">
                  <c:v>640</c:v>
                </c:pt>
                <c:pt idx="9956">
                  <c:v>640</c:v>
                </c:pt>
                <c:pt idx="9957">
                  <c:v>640</c:v>
                </c:pt>
                <c:pt idx="9958">
                  <c:v>640</c:v>
                </c:pt>
                <c:pt idx="9959">
                  <c:v>640</c:v>
                </c:pt>
                <c:pt idx="9960">
                  <c:v>640</c:v>
                </c:pt>
                <c:pt idx="9961">
                  <c:v>640</c:v>
                </c:pt>
                <c:pt idx="9962">
                  <c:v>640</c:v>
                </c:pt>
                <c:pt idx="9963">
                  <c:v>640</c:v>
                </c:pt>
                <c:pt idx="9964">
                  <c:v>640</c:v>
                </c:pt>
                <c:pt idx="9965">
                  <c:v>640</c:v>
                </c:pt>
                <c:pt idx="9966">
                  <c:v>640</c:v>
                </c:pt>
                <c:pt idx="9967">
                  <c:v>640</c:v>
                </c:pt>
                <c:pt idx="9968">
                  <c:v>640</c:v>
                </c:pt>
                <c:pt idx="9969">
                  <c:v>640</c:v>
                </c:pt>
                <c:pt idx="9970">
                  <c:v>640</c:v>
                </c:pt>
                <c:pt idx="9971">
                  <c:v>640</c:v>
                </c:pt>
                <c:pt idx="9972">
                  <c:v>640</c:v>
                </c:pt>
                <c:pt idx="9973">
                  <c:v>640</c:v>
                </c:pt>
                <c:pt idx="9974">
                  <c:v>640</c:v>
                </c:pt>
                <c:pt idx="9975">
                  <c:v>640</c:v>
                </c:pt>
                <c:pt idx="9976">
                  <c:v>640</c:v>
                </c:pt>
                <c:pt idx="9977">
                  <c:v>640</c:v>
                </c:pt>
                <c:pt idx="9978">
                  <c:v>640</c:v>
                </c:pt>
                <c:pt idx="9979">
                  <c:v>640</c:v>
                </c:pt>
                <c:pt idx="9980">
                  <c:v>640</c:v>
                </c:pt>
                <c:pt idx="9981">
                  <c:v>640</c:v>
                </c:pt>
                <c:pt idx="9982">
                  <c:v>640</c:v>
                </c:pt>
                <c:pt idx="9983">
                  <c:v>640</c:v>
                </c:pt>
                <c:pt idx="9984">
                  <c:v>640</c:v>
                </c:pt>
                <c:pt idx="9985">
                  <c:v>640</c:v>
                </c:pt>
                <c:pt idx="9986">
                  <c:v>640</c:v>
                </c:pt>
                <c:pt idx="9987">
                  <c:v>640</c:v>
                </c:pt>
                <c:pt idx="9988">
                  <c:v>640</c:v>
                </c:pt>
                <c:pt idx="9989">
                  <c:v>640</c:v>
                </c:pt>
                <c:pt idx="9990">
                  <c:v>640</c:v>
                </c:pt>
                <c:pt idx="9991">
                  <c:v>640</c:v>
                </c:pt>
                <c:pt idx="9992">
                  <c:v>640</c:v>
                </c:pt>
                <c:pt idx="9993">
                  <c:v>640</c:v>
                </c:pt>
                <c:pt idx="9994">
                  <c:v>640</c:v>
                </c:pt>
                <c:pt idx="9995">
                  <c:v>640</c:v>
                </c:pt>
                <c:pt idx="9996">
                  <c:v>640</c:v>
                </c:pt>
                <c:pt idx="9997">
                  <c:v>640</c:v>
                </c:pt>
                <c:pt idx="9998">
                  <c:v>640</c:v>
                </c:pt>
                <c:pt idx="9999">
                  <c:v>640</c:v>
                </c:pt>
                <c:pt idx="10000">
                  <c:v>640</c:v>
                </c:pt>
                <c:pt idx="10001">
                  <c:v>640</c:v>
                </c:pt>
                <c:pt idx="10002">
                  <c:v>640</c:v>
                </c:pt>
                <c:pt idx="10003">
                  <c:v>640</c:v>
                </c:pt>
                <c:pt idx="10004">
                  <c:v>640</c:v>
                </c:pt>
                <c:pt idx="10005">
                  <c:v>640</c:v>
                </c:pt>
                <c:pt idx="10006">
                  <c:v>640</c:v>
                </c:pt>
                <c:pt idx="10007">
                  <c:v>640</c:v>
                </c:pt>
                <c:pt idx="10008">
                  <c:v>640</c:v>
                </c:pt>
                <c:pt idx="10009">
                  <c:v>640</c:v>
                </c:pt>
                <c:pt idx="10010">
                  <c:v>640</c:v>
                </c:pt>
                <c:pt idx="10011">
                  <c:v>640</c:v>
                </c:pt>
                <c:pt idx="10012">
                  <c:v>640</c:v>
                </c:pt>
                <c:pt idx="10013">
                  <c:v>640</c:v>
                </c:pt>
                <c:pt idx="10014">
                  <c:v>640</c:v>
                </c:pt>
                <c:pt idx="10015">
                  <c:v>640</c:v>
                </c:pt>
                <c:pt idx="10016">
                  <c:v>640</c:v>
                </c:pt>
                <c:pt idx="10017">
                  <c:v>640</c:v>
                </c:pt>
                <c:pt idx="10018">
                  <c:v>640</c:v>
                </c:pt>
                <c:pt idx="10019">
                  <c:v>640</c:v>
                </c:pt>
                <c:pt idx="10020">
                  <c:v>640</c:v>
                </c:pt>
                <c:pt idx="10021">
                  <c:v>640</c:v>
                </c:pt>
                <c:pt idx="10022">
                  <c:v>640</c:v>
                </c:pt>
                <c:pt idx="10023">
                  <c:v>640</c:v>
                </c:pt>
                <c:pt idx="10024">
                  <c:v>640</c:v>
                </c:pt>
                <c:pt idx="10025">
                  <c:v>640</c:v>
                </c:pt>
                <c:pt idx="10026">
                  <c:v>640</c:v>
                </c:pt>
                <c:pt idx="10027">
                  <c:v>640</c:v>
                </c:pt>
                <c:pt idx="10028">
                  <c:v>640</c:v>
                </c:pt>
                <c:pt idx="10029">
                  <c:v>640</c:v>
                </c:pt>
                <c:pt idx="10030">
                  <c:v>640</c:v>
                </c:pt>
                <c:pt idx="10031">
                  <c:v>640</c:v>
                </c:pt>
                <c:pt idx="10032">
                  <c:v>640</c:v>
                </c:pt>
                <c:pt idx="10033">
                  <c:v>640</c:v>
                </c:pt>
                <c:pt idx="10034">
                  <c:v>640</c:v>
                </c:pt>
                <c:pt idx="10035">
                  <c:v>640</c:v>
                </c:pt>
                <c:pt idx="10036">
                  <c:v>640</c:v>
                </c:pt>
                <c:pt idx="10037">
                  <c:v>640</c:v>
                </c:pt>
                <c:pt idx="10038">
                  <c:v>640</c:v>
                </c:pt>
                <c:pt idx="10039">
                  <c:v>640</c:v>
                </c:pt>
                <c:pt idx="10040">
                  <c:v>640</c:v>
                </c:pt>
                <c:pt idx="10041">
                  <c:v>640</c:v>
                </c:pt>
                <c:pt idx="10042">
                  <c:v>640</c:v>
                </c:pt>
                <c:pt idx="10043">
                  <c:v>640</c:v>
                </c:pt>
                <c:pt idx="10044">
                  <c:v>640</c:v>
                </c:pt>
                <c:pt idx="10045">
                  <c:v>640</c:v>
                </c:pt>
                <c:pt idx="10046">
                  <c:v>640</c:v>
                </c:pt>
                <c:pt idx="10047">
                  <c:v>640</c:v>
                </c:pt>
                <c:pt idx="10048">
                  <c:v>640</c:v>
                </c:pt>
                <c:pt idx="10049">
                  <c:v>640</c:v>
                </c:pt>
                <c:pt idx="10050">
                  <c:v>640</c:v>
                </c:pt>
                <c:pt idx="10051">
                  <c:v>640</c:v>
                </c:pt>
                <c:pt idx="10052">
                  <c:v>640</c:v>
                </c:pt>
                <c:pt idx="10053">
                  <c:v>640</c:v>
                </c:pt>
                <c:pt idx="10054">
                  <c:v>640</c:v>
                </c:pt>
                <c:pt idx="10055">
                  <c:v>640</c:v>
                </c:pt>
                <c:pt idx="10056">
                  <c:v>640</c:v>
                </c:pt>
                <c:pt idx="10057">
                  <c:v>640</c:v>
                </c:pt>
                <c:pt idx="10058">
                  <c:v>640</c:v>
                </c:pt>
                <c:pt idx="10059">
                  <c:v>640</c:v>
                </c:pt>
                <c:pt idx="10060">
                  <c:v>640</c:v>
                </c:pt>
                <c:pt idx="10061">
                  <c:v>640</c:v>
                </c:pt>
                <c:pt idx="10062">
                  <c:v>640</c:v>
                </c:pt>
                <c:pt idx="10063">
                  <c:v>640</c:v>
                </c:pt>
                <c:pt idx="10064">
                  <c:v>640</c:v>
                </c:pt>
                <c:pt idx="10065">
                  <c:v>640</c:v>
                </c:pt>
                <c:pt idx="10066">
                  <c:v>640</c:v>
                </c:pt>
                <c:pt idx="10067">
                  <c:v>640</c:v>
                </c:pt>
                <c:pt idx="10068">
                  <c:v>640</c:v>
                </c:pt>
                <c:pt idx="10069">
                  <c:v>640</c:v>
                </c:pt>
                <c:pt idx="10070">
                  <c:v>640</c:v>
                </c:pt>
                <c:pt idx="10071">
                  <c:v>640</c:v>
                </c:pt>
                <c:pt idx="10072">
                  <c:v>640</c:v>
                </c:pt>
                <c:pt idx="10073">
                  <c:v>640</c:v>
                </c:pt>
                <c:pt idx="10074">
                  <c:v>640</c:v>
                </c:pt>
                <c:pt idx="10075">
                  <c:v>640</c:v>
                </c:pt>
                <c:pt idx="10076">
                  <c:v>640</c:v>
                </c:pt>
                <c:pt idx="10077">
                  <c:v>640</c:v>
                </c:pt>
                <c:pt idx="10078">
                  <c:v>640</c:v>
                </c:pt>
                <c:pt idx="10079">
                  <c:v>640</c:v>
                </c:pt>
                <c:pt idx="10080">
                  <c:v>640</c:v>
                </c:pt>
                <c:pt idx="10081">
                  <c:v>640</c:v>
                </c:pt>
                <c:pt idx="10082">
                  <c:v>640</c:v>
                </c:pt>
                <c:pt idx="10083">
                  <c:v>640</c:v>
                </c:pt>
                <c:pt idx="10084">
                  <c:v>640</c:v>
                </c:pt>
                <c:pt idx="10085">
                  <c:v>640</c:v>
                </c:pt>
                <c:pt idx="10086">
                  <c:v>640</c:v>
                </c:pt>
                <c:pt idx="10087">
                  <c:v>640</c:v>
                </c:pt>
                <c:pt idx="10088">
                  <c:v>640</c:v>
                </c:pt>
                <c:pt idx="10089">
                  <c:v>640</c:v>
                </c:pt>
                <c:pt idx="10090">
                  <c:v>640</c:v>
                </c:pt>
                <c:pt idx="10091">
                  <c:v>640</c:v>
                </c:pt>
                <c:pt idx="10092">
                  <c:v>640</c:v>
                </c:pt>
                <c:pt idx="10093">
                  <c:v>640</c:v>
                </c:pt>
                <c:pt idx="10094">
                  <c:v>640</c:v>
                </c:pt>
                <c:pt idx="10095">
                  <c:v>640</c:v>
                </c:pt>
                <c:pt idx="10096">
                  <c:v>640</c:v>
                </c:pt>
                <c:pt idx="10097">
                  <c:v>640</c:v>
                </c:pt>
                <c:pt idx="10098">
                  <c:v>640</c:v>
                </c:pt>
                <c:pt idx="10099">
                  <c:v>640</c:v>
                </c:pt>
                <c:pt idx="10100">
                  <c:v>640</c:v>
                </c:pt>
                <c:pt idx="10101">
                  <c:v>640</c:v>
                </c:pt>
                <c:pt idx="10102">
                  <c:v>640</c:v>
                </c:pt>
                <c:pt idx="10103">
                  <c:v>640</c:v>
                </c:pt>
                <c:pt idx="10104">
                  <c:v>640</c:v>
                </c:pt>
                <c:pt idx="10105">
                  <c:v>640</c:v>
                </c:pt>
                <c:pt idx="10106">
                  <c:v>640</c:v>
                </c:pt>
                <c:pt idx="10107">
                  <c:v>640</c:v>
                </c:pt>
                <c:pt idx="10108">
                  <c:v>640</c:v>
                </c:pt>
                <c:pt idx="10109">
                  <c:v>640</c:v>
                </c:pt>
                <c:pt idx="10110">
                  <c:v>640</c:v>
                </c:pt>
                <c:pt idx="10111">
                  <c:v>640</c:v>
                </c:pt>
                <c:pt idx="10112">
                  <c:v>640</c:v>
                </c:pt>
                <c:pt idx="10113">
                  <c:v>640</c:v>
                </c:pt>
                <c:pt idx="10114">
                  <c:v>640</c:v>
                </c:pt>
                <c:pt idx="10115">
                  <c:v>640</c:v>
                </c:pt>
                <c:pt idx="10116">
                  <c:v>640</c:v>
                </c:pt>
                <c:pt idx="10117">
                  <c:v>640</c:v>
                </c:pt>
                <c:pt idx="10118">
                  <c:v>640</c:v>
                </c:pt>
                <c:pt idx="10119">
                  <c:v>640</c:v>
                </c:pt>
                <c:pt idx="10120">
                  <c:v>640</c:v>
                </c:pt>
                <c:pt idx="10121">
                  <c:v>640</c:v>
                </c:pt>
                <c:pt idx="10122">
                  <c:v>640</c:v>
                </c:pt>
                <c:pt idx="10123">
                  <c:v>640</c:v>
                </c:pt>
                <c:pt idx="10124">
                  <c:v>640</c:v>
                </c:pt>
                <c:pt idx="10125">
                  <c:v>640</c:v>
                </c:pt>
                <c:pt idx="10126">
                  <c:v>640</c:v>
                </c:pt>
                <c:pt idx="10127">
                  <c:v>640</c:v>
                </c:pt>
                <c:pt idx="10128">
                  <c:v>640</c:v>
                </c:pt>
                <c:pt idx="10129">
                  <c:v>640</c:v>
                </c:pt>
                <c:pt idx="10130">
                  <c:v>640</c:v>
                </c:pt>
                <c:pt idx="10131">
                  <c:v>640</c:v>
                </c:pt>
                <c:pt idx="10132">
                  <c:v>640</c:v>
                </c:pt>
                <c:pt idx="10133">
                  <c:v>640</c:v>
                </c:pt>
                <c:pt idx="10134">
                  <c:v>640</c:v>
                </c:pt>
                <c:pt idx="10135">
                  <c:v>640</c:v>
                </c:pt>
                <c:pt idx="10136">
                  <c:v>640</c:v>
                </c:pt>
                <c:pt idx="10137">
                  <c:v>640</c:v>
                </c:pt>
                <c:pt idx="10138">
                  <c:v>640</c:v>
                </c:pt>
                <c:pt idx="10139">
                  <c:v>640</c:v>
                </c:pt>
                <c:pt idx="10140">
                  <c:v>640</c:v>
                </c:pt>
                <c:pt idx="10141">
                  <c:v>640</c:v>
                </c:pt>
                <c:pt idx="10142">
                  <c:v>640</c:v>
                </c:pt>
                <c:pt idx="10143">
                  <c:v>640</c:v>
                </c:pt>
                <c:pt idx="10144">
                  <c:v>640</c:v>
                </c:pt>
                <c:pt idx="10145">
                  <c:v>640</c:v>
                </c:pt>
                <c:pt idx="10146">
                  <c:v>640</c:v>
                </c:pt>
                <c:pt idx="10147">
                  <c:v>640</c:v>
                </c:pt>
                <c:pt idx="10148">
                  <c:v>640</c:v>
                </c:pt>
                <c:pt idx="10149">
                  <c:v>640</c:v>
                </c:pt>
                <c:pt idx="10150">
                  <c:v>640</c:v>
                </c:pt>
                <c:pt idx="10151">
                  <c:v>640</c:v>
                </c:pt>
                <c:pt idx="10152">
                  <c:v>640</c:v>
                </c:pt>
                <c:pt idx="10153">
                  <c:v>640</c:v>
                </c:pt>
                <c:pt idx="10154">
                  <c:v>640</c:v>
                </c:pt>
                <c:pt idx="10155">
                  <c:v>640</c:v>
                </c:pt>
                <c:pt idx="10156">
                  <c:v>640</c:v>
                </c:pt>
                <c:pt idx="10157">
                  <c:v>640</c:v>
                </c:pt>
                <c:pt idx="10158">
                  <c:v>640</c:v>
                </c:pt>
                <c:pt idx="10159">
                  <c:v>640</c:v>
                </c:pt>
                <c:pt idx="10160">
                  <c:v>640</c:v>
                </c:pt>
                <c:pt idx="10161">
                  <c:v>640</c:v>
                </c:pt>
                <c:pt idx="10162">
                  <c:v>640</c:v>
                </c:pt>
                <c:pt idx="10163">
                  <c:v>640</c:v>
                </c:pt>
                <c:pt idx="10164">
                  <c:v>640</c:v>
                </c:pt>
                <c:pt idx="10165">
                  <c:v>640</c:v>
                </c:pt>
                <c:pt idx="10166">
                  <c:v>640</c:v>
                </c:pt>
                <c:pt idx="10167">
                  <c:v>640</c:v>
                </c:pt>
                <c:pt idx="10168">
                  <c:v>640</c:v>
                </c:pt>
                <c:pt idx="10169">
                  <c:v>640</c:v>
                </c:pt>
                <c:pt idx="10170">
                  <c:v>640</c:v>
                </c:pt>
                <c:pt idx="10171">
                  <c:v>640</c:v>
                </c:pt>
                <c:pt idx="10172">
                  <c:v>640</c:v>
                </c:pt>
                <c:pt idx="10173">
                  <c:v>640</c:v>
                </c:pt>
                <c:pt idx="10174">
                  <c:v>640</c:v>
                </c:pt>
                <c:pt idx="10175">
                  <c:v>640</c:v>
                </c:pt>
                <c:pt idx="10176">
                  <c:v>640</c:v>
                </c:pt>
                <c:pt idx="10177">
                  <c:v>640</c:v>
                </c:pt>
                <c:pt idx="10178">
                  <c:v>640</c:v>
                </c:pt>
                <c:pt idx="10179">
                  <c:v>640</c:v>
                </c:pt>
                <c:pt idx="10180">
                  <c:v>640</c:v>
                </c:pt>
                <c:pt idx="10181">
                  <c:v>640</c:v>
                </c:pt>
                <c:pt idx="10182">
                  <c:v>640</c:v>
                </c:pt>
                <c:pt idx="10183">
                  <c:v>640</c:v>
                </c:pt>
                <c:pt idx="10184">
                  <c:v>640</c:v>
                </c:pt>
                <c:pt idx="10185">
                  <c:v>640</c:v>
                </c:pt>
                <c:pt idx="10186">
                  <c:v>640</c:v>
                </c:pt>
                <c:pt idx="10187">
                  <c:v>640</c:v>
                </c:pt>
                <c:pt idx="10188">
                  <c:v>640</c:v>
                </c:pt>
                <c:pt idx="10189">
                  <c:v>640</c:v>
                </c:pt>
                <c:pt idx="10190">
                  <c:v>640</c:v>
                </c:pt>
                <c:pt idx="10191">
                  <c:v>640</c:v>
                </c:pt>
                <c:pt idx="10192">
                  <c:v>640</c:v>
                </c:pt>
                <c:pt idx="10193">
                  <c:v>640</c:v>
                </c:pt>
                <c:pt idx="10194">
                  <c:v>640</c:v>
                </c:pt>
                <c:pt idx="10195">
                  <c:v>640</c:v>
                </c:pt>
                <c:pt idx="10196">
                  <c:v>640</c:v>
                </c:pt>
                <c:pt idx="10197">
                  <c:v>640</c:v>
                </c:pt>
                <c:pt idx="10198">
                  <c:v>640</c:v>
                </c:pt>
                <c:pt idx="10199">
                  <c:v>640</c:v>
                </c:pt>
                <c:pt idx="10200">
                  <c:v>640</c:v>
                </c:pt>
                <c:pt idx="10201">
                  <c:v>640</c:v>
                </c:pt>
                <c:pt idx="10202">
                  <c:v>640</c:v>
                </c:pt>
                <c:pt idx="10203">
                  <c:v>640</c:v>
                </c:pt>
                <c:pt idx="10204">
                  <c:v>640</c:v>
                </c:pt>
                <c:pt idx="10205">
                  <c:v>640</c:v>
                </c:pt>
                <c:pt idx="10206">
                  <c:v>640</c:v>
                </c:pt>
                <c:pt idx="10207">
                  <c:v>640</c:v>
                </c:pt>
                <c:pt idx="10208">
                  <c:v>640</c:v>
                </c:pt>
                <c:pt idx="10209">
                  <c:v>640</c:v>
                </c:pt>
                <c:pt idx="10210">
                  <c:v>640</c:v>
                </c:pt>
                <c:pt idx="10211">
                  <c:v>640</c:v>
                </c:pt>
                <c:pt idx="10212">
                  <c:v>640</c:v>
                </c:pt>
                <c:pt idx="10213">
                  <c:v>640</c:v>
                </c:pt>
                <c:pt idx="10214">
                  <c:v>640</c:v>
                </c:pt>
                <c:pt idx="10215">
                  <c:v>640</c:v>
                </c:pt>
                <c:pt idx="10216">
                  <c:v>640</c:v>
                </c:pt>
                <c:pt idx="10217">
                  <c:v>640</c:v>
                </c:pt>
                <c:pt idx="10218">
                  <c:v>640</c:v>
                </c:pt>
                <c:pt idx="10219">
                  <c:v>640</c:v>
                </c:pt>
                <c:pt idx="10220">
                  <c:v>640</c:v>
                </c:pt>
                <c:pt idx="10221">
                  <c:v>640</c:v>
                </c:pt>
                <c:pt idx="10222">
                  <c:v>640</c:v>
                </c:pt>
                <c:pt idx="10223">
                  <c:v>640</c:v>
                </c:pt>
                <c:pt idx="10224">
                  <c:v>640</c:v>
                </c:pt>
                <c:pt idx="10225">
                  <c:v>640</c:v>
                </c:pt>
                <c:pt idx="10226">
                  <c:v>640</c:v>
                </c:pt>
                <c:pt idx="10227">
                  <c:v>640</c:v>
                </c:pt>
                <c:pt idx="10228">
                  <c:v>640</c:v>
                </c:pt>
                <c:pt idx="10229">
                  <c:v>640</c:v>
                </c:pt>
                <c:pt idx="10230">
                  <c:v>640</c:v>
                </c:pt>
                <c:pt idx="10231">
                  <c:v>640</c:v>
                </c:pt>
                <c:pt idx="10232">
                  <c:v>640</c:v>
                </c:pt>
                <c:pt idx="10233">
                  <c:v>640</c:v>
                </c:pt>
                <c:pt idx="10234">
                  <c:v>640</c:v>
                </c:pt>
                <c:pt idx="10235">
                  <c:v>640</c:v>
                </c:pt>
                <c:pt idx="10236">
                  <c:v>640</c:v>
                </c:pt>
                <c:pt idx="10237">
                  <c:v>640</c:v>
                </c:pt>
                <c:pt idx="10238">
                  <c:v>640</c:v>
                </c:pt>
                <c:pt idx="10239">
                  <c:v>640</c:v>
                </c:pt>
                <c:pt idx="10240">
                  <c:v>640</c:v>
                </c:pt>
                <c:pt idx="10241">
                  <c:v>640</c:v>
                </c:pt>
                <c:pt idx="10242">
                  <c:v>640</c:v>
                </c:pt>
                <c:pt idx="10243">
                  <c:v>640</c:v>
                </c:pt>
                <c:pt idx="10244">
                  <c:v>640</c:v>
                </c:pt>
                <c:pt idx="10245">
                  <c:v>640</c:v>
                </c:pt>
                <c:pt idx="10246">
                  <c:v>640</c:v>
                </c:pt>
                <c:pt idx="10247">
                  <c:v>640</c:v>
                </c:pt>
                <c:pt idx="10248">
                  <c:v>640</c:v>
                </c:pt>
                <c:pt idx="10249">
                  <c:v>640</c:v>
                </c:pt>
                <c:pt idx="10250">
                  <c:v>640</c:v>
                </c:pt>
                <c:pt idx="10251">
                  <c:v>640</c:v>
                </c:pt>
                <c:pt idx="10252">
                  <c:v>640</c:v>
                </c:pt>
                <c:pt idx="10253">
                  <c:v>640</c:v>
                </c:pt>
                <c:pt idx="10254">
                  <c:v>640</c:v>
                </c:pt>
                <c:pt idx="10255">
                  <c:v>640</c:v>
                </c:pt>
                <c:pt idx="10256">
                  <c:v>640</c:v>
                </c:pt>
                <c:pt idx="10257">
                  <c:v>640</c:v>
                </c:pt>
                <c:pt idx="10258">
                  <c:v>640</c:v>
                </c:pt>
                <c:pt idx="10259">
                  <c:v>640</c:v>
                </c:pt>
                <c:pt idx="10260">
                  <c:v>640</c:v>
                </c:pt>
                <c:pt idx="10261">
                  <c:v>640</c:v>
                </c:pt>
                <c:pt idx="10262">
                  <c:v>640</c:v>
                </c:pt>
                <c:pt idx="10263">
                  <c:v>640</c:v>
                </c:pt>
                <c:pt idx="10264">
                  <c:v>640</c:v>
                </c:pt>
                <c:pt idx="10265">
                  <c:v>640</c:v>
                </c:pt>
                <c:pt idx="10266">
                  <c:v>640</c:v>
                </c:pt>
                <c:pt idx="10267">
                  <c:v>640</c:v>
                </c:pt>
                <c:pt idx="10268">
                  <c:v>640</c:v>
                </c:pt>
                <c:pt idx="10269">
                  <c:v>640</c:v>
                </c:pt>
                <c:pt idx="10270">
                  <c:v>640</c:v>
                </c:pt>
                <c:pt idx="10271">
                  <c:v>640</c:v>
                </c:pt>
                <c:pt idx="10272">
                  <c:v>640</c:v>
                </c:pt>
                <c:pt idx="10273">
                  <c:v>640</c:v>
                </c:pt>
                <c:pt idx="10274">
                  <c:v>640</c:v>
                </c:pt>
                <c:pt idx="10275">
                  <c:v>640</c:v>
                </c:pt>
                <c:pt idx="10276">
                  <c:v>640</c:v>
                </c:pt>
                <c:pt idx="10277">
                  <c:v>640</c:v>
                </c:pt>
                <c:pt idx="10278">
                  <c:v>640</c:v>
                </c:pt>
                <c:pt idx="10279">
                  <c:v>640</c:v>
                </c:pt>
                <c:pt idx="10280">
                  <c:v>640</c:v>
                </c:pt>
                <c:pt idx="10281">
                  <c:v>640</c:v>
                </c:pt>
                <c:pt idx="10282">
                  <c:v>640</c:v>
                </c:pt>
                <c:pt idx="10283">
                  <c:v>640</c:v>
                </c:pt>
                <c:pt idx="10284">
                  <c:v>640</c:v>
                </c:pt>
                <c:pt idx="10285">
                  <c:v>640</c:v>
                </c:pt>
                <c:pt idx="10286">
                  <c:v>640</c:v>
                </c:pt>
                <c:pt idx="10287">
                  <c:v>640</c:v>
                </c:pt>
                <c:pt idx="10288">
                  <c:v>640</c:v>
                </c:pt>
                <c:pt idx="10289">
                  <c:v>640</c:v>
                </c:pt>
                <c:pt idx="10290">
                  <c:v>640</c:v>
                </c:pt>
                <c:pt idx="10291">
                  <c:v>640</c:v>
                </c:pt>
                <c:pt idx="10292">
                  <c:v>640</c:v>
                </c:pt>
                <c:pt idx="10293">
                  <c:v>640</c:v>
                </c:pt>
                <c:pt idx="10294">
                  <c:v>640</c:v>
                </c:pt>
                <c:pt idx="10295">
                  <c:v>640</c:v>
                </c:pt>
                <c:pt idx="10296">
                  <c:v>640</c:v>
                </c:pt>
                <c:pt idx="10297">
                  <c:v>640</c:v>
                </c:pt>
                <c:pt idx="10298">
                  <c:v>640</c:v>
                </c:pt>
                <c:pt idx="10299">
                  <c:v>640</c:v>
                </c:pt>
                <c:pt idx="10300">
                  <c:v>640</c:v>
                </c:pt>
                <c:pt idx="10301">
                  <c:v>640</c:v>
                </c:pt>
                <c:pt idx="10302">
                  <c:v>640</c:v>
                </c:pt>
                <c:pt idx="10303">
                  <c:v>640</c:v>
                </c:pt>
                <c:pt idx="10304">
                  <c:v>640</c:v>
                </c:pt>
                <c:pt idx="10305">
                  <c:v>640</c:v>
                </c:pt>
                <c:pt idx="10306">
                  <c:v>640</c:v>
                </c:pt>
                <c:pt idx="10307">
                  <c:v>640</c:v>
                </c:pt>
                <c:pt idx="10308">
                  <c:v>640</c:v>
                </c:pt>
                <c:pt idx="10309">
                  <c:v>640</c:v>
                </c:pt>
                <c:pt idx="10310">
                  <c:v>640</c:v>
                </c:pt>
                <c:pt idx="10311">
                  <c:v>640</c:v>
                </c:pt>
                <c:pt idx="10312">
                  <c:v>640</c:v>
                </c:pt>
                <c:pt idx="10313">
                  <c:v>640</c:v>
                </c:pt>
                <c:pt idx="10314">
                  <c:v>640</c:v>
                </c:pt>
                <c:pt idx="10315">
                  <c:v>640</c:v>
                </c:pt>
                <c:pt idx="10316">
                  <c:v>640</c:v>
                </c:pt>
                <c:pt idx="10317">
                  <c:v>640</c:v>
                </c:pt>
                <c:pt idx="10318">
                  <c:v>640</c:v>
                </c:pt>
                <c:pt idx="10319">
                  <c:v>640</c:v>
                </c:pt>
                <c:pt idx="10320">
                  <c:v>640</c:v>
                </c:pt>
                <c:pt idx="10321">
                  <c:v>640</c:v>
                </c:pt>
                <c:pt idx="10322">
                  <c:v>640</c:v>
                </c:pt>
                <c:pt idx="10323">
                  <c:v>640</c:v>
                </c:pt>
                <c:pt idx="10324">
                  <c:v>640</c:v>
                </c:pt>
                <c:pt idx="10325">
                  <c:v>640</c:v>
                </c:pt>
                <c:pt idx="10326">
                  <c:v>640</c:v>
                </c:pt>
                <c:pt idx="10327">
                  <c:v>640</c:v>
                </c:pt>
                <c:pt idx="10328">
                  <c:v>640</c:v>
                </c:pt>
                <c:pt idx="10329">
                  <c:v>640</c:v>
                </c:pt>
                <c:pt idx="10330">
                  <c:v>640</c:v>
                </c:pt>
                <c:pt idx="10331">
                  <c:v>640</c:v>
                </c:pt>
                <c:pt idx="10332">
                  <c:v>640</c:v>
                </c:pt>
                <c:pt idx="10333">
                  <c:v>640</c:v>
                </c:pt>
                <c:pt idx="10334">
                  <c:v>640</c:v>
                </c:pt>
                <c:pt idx="10335">
                  <c:v>640</c:v>
                </c:pt>
                <c:pt idx="10336">
                  <c:v>640</c:v>
                </c:pt>
                <c:pt idx="10337">
                  <c:v>640</c:v>
                </c:pt>
                <c:pt idx="10338">
                  <c:v>640</c:v>
                </c:pt>
                <c:pt idx="10339">
                  <c:v>640</c:v>
                </c:pt>
                <c:pt idx="10340">
                  <c:v>640</c:v>
                </c:pt>
                <c:pt idx="10341">
                  <c:v>640</c:v>
                </c:pt>
                <c:pt idx="10342">
                  <c:v>640</c:v>
                </c:pt>
                <c:pt idx="10343">
                  <c:v>640</c:v>
                </c:pt>
                <c:pt idx="10344">
                  <c:v>640</c:v>
                </c:pt>
                <c:pt idx="10345">
                  <c:v>640</c:v>
                </c:pt>
                <c:pt idx="10346">
                  <c:v>640</c:v>
                </c:pt>
                <c:pt idx="10347">
                  <c:v>640</c:v>
                </c:pt>
                <c:pt idx="10348">
                  <c:v>640</c:v>
                </c:pt>
                <c:pt idx="10349">
                  <c:v>640</c:v>
                </c:pt>
                <c:pt idx="10350">
                  <c:v>640</c:v>
                </c:pt>
                <c:pt idx="10351">
                  <c:v>640</c:v>
                </c:pt>
                <c:pt idx="10352">
                  <c:v>640</c:v>
                </c:pt>
                <c:pt idx="10353">
                  <c:v>640</c:v>
                </c:pt>
                <c:pt idx="10354">
                  <c:v>640</c:v>
                </c:pt>
                <c:pt idx="10355">
                  <c:v>640</c:v>
                </c:pt>
                <c:pt idx="10356">
                  <c:v>640</c:v>
                </c:pt>
                <c:pt idx="10357">
                  <c:v>640</c:v>
                </c:pt>
                <c:pt idx="10358">
                  <c:v>640</c:v>
                </c:pt>
                <c:pt idx="10359">
                  <c:v>640</c:v>
                </c:pt>
                <c:pt idx="10360">
                  <c:v>640</c:v>
                </c:pt>
                <c:pt idx="10361">
                  <c:v>640</c:v>
                </c:pt>
                <c:pt idx="10362">
                  <c:v>640</c:v>
                </c:pt>
                <c:pt idx="10363">
                  <c:v>640</c:v>
                </c:pt>
                <c:pt idx="10364">
                  <c:v>640</c:v>
                </c:pt>
                <c:pt idx="10365">
                  <c:v>640</c:v>
                </c:pt>
                <c:pt idx="10366">
                  <c:v>640</c:v>
                </c:pt>
                <c:pt idx="10367">
                  <c:v>640</c:v>
                </c:pt>
                <c:pt idx="10368">
                  <c:v>640</c:v>
                </c:pt>
                <c:pt idx="10369">
                  <c:v>640</c:v>
                </c:pt>
                <c:pt idx="10370">
                  <c:v>640</c:v>
                </c:pt>
                <c:pt idx="10371">
                  <c:v>640</c:v>
                </c:pt>
                <c:pt idx="10372">
                  <c:v>640</c:v>
                </c:pt>
                <c:pt idx="10373">
                  <c:v>640</c:v>
                </c:pt>
                <c:pt idx="10374">
                  <c:v>639</c:v>
                </c:pt>
                <c:pt idx="10375">
                  <c:v>636</c:v>
                </c:pt>
                <c:pt idx="10376">
                  <c:v>634</c:v>
                </c:pt>
                <c:pt idx="10377">
                  <c:v>632</c:v>
                </c:pt>
                <c:pt idx="10378">
                  <c:v>630</c:v>
                </c:pt>
                <c:pt idx="10379">
                  <c:v>628</c:v>
                </c:pt>
                <c:pt idx="10380">
                  <c:v>627</c:v>
                </c:pt>
                <c:pt idx="10381">
                  <c:v>625</c:v>
                </c:pt>
                <c:pt idx="10382">
                  <c:v>624</c:v>
                </c:pt>
                <c:pt idx="10383">
                  <c:v>623</c:v>
                </c:pt>
                <c:pt idx="10384">
                  <c:v>621</c:v>
                </c:pt>
                <c:pt idx="10385">
                  <c:v>620</c:v>
                </c:pt>
                <c:pt idx="10386">
                  <c:v>619</c:v>
                </c:pt>
                <c:pt idx="10387">
                  <c:v>618</c:v>
                </c:pt>
                <c:pt idx="10388">
                  <c:v>617</c:v>
                </c:pt>
                <c:pt idx="10389">
                  <c:v>616</c:v>
                </c:pt>
                <c:pt idx="10390">
                  <c:v>615</c:v>
                </c:pt>
                <c:pt idx="10391">
                  <c:v>614</c:v>
                </c:pt>
                <c:pt idx="10392">
                  <c:v>613</c:v>
                </c:pt>
                <c:pt idx="10393">
                  <c:v>612</c:v>
                </c:pt>
                <c:pt idx="10394">
                  <c:v>611</c:v>
                </c:pt>
                <c:pt idx="10395">
                  <c:v>611</c:v>
                </c:pt>
                <c:pt idx="10396">
                  <c:v>610</c:v>
                </c:pt>
                <c:pt idx="10397">
                  <c:v>609</c:v>
                </c:pt>
                <c:pt idx="10398">
                  <c:v>608</c:v>
                </c:pt>
                <c:pt idx="10399">
                  <c:v>607</c:v>
                </c:pt>
                <c:pt idx="10400">
                  <c:v>607</c:v>
                </c:pt>
                <c:pt idx="10401">
                  <c:v>606</c:v>
                </c:pt>
                <c:pt idx="10402">
                  <c:v>605</c:v>
                </c:pt>
                <c:pt idx="10403">
                  <c:v>604</c:v>
                </c:pt>
                <c:pt idx="10404">
                  <c:v>604</c:v>
                </c:pt>
                <c:pt idx="10405">
                  <c:v>603</c:v>
                </c:pt>
                <c:pt idx="10406">
                  <c:v>602</c:v>
                </c:pt>
                <c:pt idx="10407">
                  <c:v>601</c:v>
                </c:pt>
                <c:pt idx="10408">
                  <c:v>601</c:v>
                </c:pt>
                <c:pt idx="10409">
                  <c:v>600</c:v>
                </c:pt>
                <c:pt idx="10410">
                  <c:v>599</c:v>
                </c:pt>
                <c:pt idx="10411">
                  <c:v>599</c:v>
                </c:pt>
                <c:pt idx="10412">
                  <c:v>598</c:v>
                </c:pt>
                <c:pt idx="10413">
                  <c:v>597</c:v>
                </c:pt>
                <c:pt idx="10414">
                  <c:v>597</c:v>
                </c:pt>
                <c:pt idx="10415">
                  <c:v>596</c:v>
                </c:pt>
                <c:pt idx="10416">
                  <c:v>595</c:v>
                </c:pt>
                <c:pt idx="10417">
                  <c:v>595</c:v>
                </c:pt>
                <c:pt idx="10418">
                  <c:v>594</c:v>
                </c:pt>
                <c:pt idx="10419">
                  <c:v>593</c:v>
                </c:pt>
                <c:pt idx="10420">
                  <c:v>593</c:v>
                </c:pt>
                <c:pt idx="10421">
                  <c:v>592</c:v>
                </c:pt>
                <c:pt idx="10422">
                  <c:v>591</c:v>
                </c:pt>
                <c:pt idx="10423">
                  <c:v>591</c:v>
                </c:pt>
                <c:pt idx="10424">
                  <c:v>590</c:v>
                </c:pt>
                <c:pt idx="10425">
                  <c:v>590</c:v>
                </c:pt>
                <c:pt idx="10426">
                  <c:v>589</c:v>
                </c:pt>
                <c:pt idx="10427">
                  <c:v>588</c:v>
                </c:pt>
                <c:pt idx="10428">
                  <c:v>588</c:v>
                </c:pt>
                <c:pt idx="10429">
                  <c:v>587</c:v>
                </c:pt>
                <c:pt idx="10430">
                  <c:v>587</c:v>
                </c:pt>
                <c:pt idx="10431">
                  <c:v>586</c:v>
                </c:pt>
                <c:pt idx="10432">
                  <c:v>585</c:v>
                </c:pt>
                <c:pt idx="10433">
                  <c:v>585</c:v>
                </c:pt>
                <c:pt idx="10434">
                  <c:v>584</c:v>
                </c:pt>
                <c:pt idx="10435">
                  <c:v>584</c:v>
                </c:pt>
                <c:pt idx="10436">
                  <c:v>583</c:v>
                </c:pt>
                <c:pt idx="10437">
                  <c:v>582</c:v>
                </c:pt>
                <c:pt idx="10438">
                  <c:v>582</c:v>
                </c:pt>
                <c:pt idx="10439">
                  <c:v>581</c:v>
                </c:pt>
                <c:pt idx="10440">
                  <c:v>581</c:v>
                </c:pt>
                <c:pt idx="10441">
                  <c:v>580</c:v>
                </c:pt>
                <c:pt idx="10442">
                  <c:v>580</c:v>
                </c:pt>
                <c:pt idx="10443">
                  <c:v>579</c:v>
                </c:pt>
                <c:pt idx="10444">
                  <c:v>579</c:v>
                </c:pt>
                <c:pt idx="10445">
                  <c:v>578</c:v>
                </c:pt>
                <c:pt idx="10446">
                  <c:v>577</c:v>
                </c:pt>
                <c:pt idx="10447">
                  <c:v>577</c:v>
                </c:pt>
                <c:pt idx="10448">
                  <c:v>576</c:v>
                </c:pt>
                <c:pt idx="10449">
                  <c:v>576</c:v>
                </c:pt>
                <c:pt idx="10450">
                  <c:v>575</c:v>
                </c:pt>
                <c:pt idx="10451">
                  <c:v>575</c:v>
                </c:pt>
                <c:pt idx="10452">
                  <c:v>574</c:v>
                </c:pt>
                <c:pt idx="10453">
                  <c:v>574</c:v>
                </c:pt>
                <c:pt idx="10454">
                  <c:v>573</c:v>
                </c:pt>
                <c:pt idx="10455">
                  <c:v>573</c:v>
                </c:pt>
                <c:pt idx="10456">
                  <c:v>572</c:v>
                </c:pt>
                <c:pt idx="10457">
                  <c:v>571</c:v>
                </c:pt>
                <c:pt idx="10458">
                  <c:v>571</c:v>
                </c:pt>
                <c:pt idx="10459">
                  <c:v>570</c:v>
                </c:pt>
                <c:pt idx="10460">
                  <c:v>570</c:v>
                </c:pt>
                <c:pt idx="10461">
                  <c:v>569</c:v>
                </c:pt>
                <c:pt idx="10462">
                  <c:v>569</c:v>
                </c:pt>
                <c:pt idx="10463">
                  <c:v>568</c:v>
                </c:pt>
                <c:pt idx="10464">
                  <c:v>568</c:v>
                </c:pt>
                <c:pt idx="10465">
                  <c:v>567</c:v>
                </c:pt>
                <c:pt idx="10466">
                  <c:v>567</c:v>
                </c:pt>
                <c:pt idx="10467">
                  <c:v>566</c:v>
                </c:pt>
                <c:pt idx="10468">
                  <c:v>566</c:v>
                </c:pt>
                <c:pt idx="10469">
                  <c:v>565</c:v>
                </c:pt>
                <c:pt idx="10470">
                  <c:v>565</c:v>
                </c:pt>
                <c:pt idx="10471">
                  <c:v>564</c:v>
                </c:pt>
                <c:pt idx="10472">
                  <c:v>564</c:v>
                </c:pt>
                <c:pt idx="10473">
                  <c:v>563</c:v>
                </c:pt>
                <c:pt idx="10474">
                  <c:v>563</c:v>
                </c:pt>
                <c:pt idx="10475">
                  <c:v>562</c:v>
                </c:pt>
                <c:pt idx="10476">
                  <c:v>562</c:v>
                </c:pt>
                <c:pt idx="10477">
                  <c:v>561</c:v>
                </c:pt>
                <c:pt idx="10478">
                  <c:v>561</c:v>
                </c:pt>
                <c:pt idx="10479">
                  <c:v>560</c:v>
                </c:pt>
                <c:pt idx="10480">
                  <c:v>560</c:v>
                </c:pt>
                <c:pt idx="10481">
                  <c:v>559</c:v>
                </c:pt>
                <c:pt idx="10482">
                  <c:v>559</c:v>
                </c:pt>
                <c:pt idx="10483">
                  <c:v>558</c:v>
                </c:pt>
                <c:pt idx="10484">
                  <c:v>558</c:v>
                </c:pt>
                <c:pt idx="10485">
                  <c:v>557</c:v>
                </c:pt>
                <c:pt idx="10486">
                  <c:v>557</c:v>
                </c:pt>
                <c:pt idx="10487">
                  <c:v>556</c:v>
                </c:pt>
                <c:pt idx="10488">
                  <c:v>556</c:v>
                </c:pt>
                <c:pt idx="10489">
                  <c:v>555</c:v>
                </c:pt>
                <c:pt idx="10490">
                  <c:v>555</c:v>
                </c:pt>
                <c:pt idx="10491">
                  <c:v>554</c:v>
                </c:pt>
                <c:pt idx="10492">
                  <c:v>554</c:v>
                </c:pt>
                <c:pt idx="10493">
                  <c:v>553</c:v>
                </c:pt>
                <c:pt idx="10494">
                  <c:v>553</c:v>
                </c:pt>
                <c:pt idx="10495">
                  <c:v>552</c:v>
                </c:pt>
                <c:pt idx="10496">
                  <c:v>552</c:v>
                </c:pt>
                <c:pt idx="10497">
                  <c:v>551</c:v>
                </c:pt>
                <c:pt idx="10498">
                  <c:v>551</c:v>
                </c:pt>
                <c:pt idx="10499">
                  <c:v>550</c:v>
                </c:pt>
                <c:pt idx="10500">
                  <c:v>550</c:v>
                </c:pt>
                <c:pt idx="10501">
                  <c:v>550</c:v>
                </c:pt>
                <c:pt idx="10502">
                  <c:v>549</c:v>
                </c:pt>
                <c:pt idx="10503">
                  <c:v>549</c:v>
                </c:pt>
                <c:pt idx="10504">
                  <c:v>548</c:v>
                </c:pt>
                <c:pt idx="10505">
                  <c:v>548</c:v>
                </c:pt>
                <c:pt idx="10506">
                  <c:v>547</c:v>
                </c:pt>
                <c:pt idx="10507">
                  <c:v>547</c:v>
                </c:pt>
                <c:pt idx="10508">
                  <c:v>546</c:v>
                </c:pt>
                <c:pt idx="10509">
                  <c:v>546</c:v>
                </c:pt>
                <c:pt idx="10510">
                  <c:v>545</c:v>
                </c:pt>
                <c:pt idx="10511">
                  <c:v>545</c:v>
                </c:pt>
                <c:pt idx="10512">
                  <c:v>544</c:v>
                </c:pt>
                <c:pt idx="10513">
                  <c:v>544</c:v>
                </c:pt>
                <c:pt idx="10514">
                  <c:v>543</c:v>
                </c:pt>
                <c:pt idx="10515">
                  <c:v>543</c:v>
                </c:pt>
                <c:pt idx="10516">
                  <c:v>542</c:v>
                </c:pt>
                <c:pt idx="10517">
                  <c:v>542</c:v>
                </c:pt>
                <c:pt idx="10518">
                  <c:v>541</c:v>
                </c:pt>
                <c:pt idx="10519">
                  <c:v>541</c:v>
                </c:pt>
                <c:pt idx="10520">
                  <c:v>541</c:v>
                </c:pt>
                <c:pt idx="10521">
                  <c:v>540</c:v>
                </c:pt>
                <c:pt idx="10522">
                  <c:v>540</c:v>
                </c:pt>
                <c:pt idx="10523">
                  <c:v>539</c:v>
                </c:pt>
                <c:pt idx="10524">
                  <c:v>539</c:v>
                </c:pt>
                <c:pt idx="10525">
                  <c:v>538</c:v>
                </c:pt>
                <c:pt idx="10526">
                  <c:v>538</c:v>
                </c:pt>
                <c:pt idx="10527">
                  <c:v>537</c:v>
                </c:pt>
                <c:pt idx="10528">
                  <c:v>537</c:v>
                </c:pt>
                <c:pt idx="10529">
                  <c:v>537</c:v>
                </c:pt>
                <c:pt idx="10530">
                  <c:v>536</c:v>
                </c:pt>
                <c:pt idx="10531">
                  <c:v>536</c:v>
                </c:pt>
                <c:pt idx="10532">
                  <c:v>535</c:v>
                </c:pt>
                <c:pt idx="10533">
                  <c:v>535</c:v>
                </c:pt>
                <c:pt idx="10534">
                  <c:v>534</c:v>
                </c:pt>
                <c:pt idx="10535">
                  <c:v>534</c:v>
                </c:pt>
                <c:pt idx="10536">
                  <c:v>533</c:v>
                </c:pt>
                <c:pt idx="10537">
                  <c:v>533</c:v>
                </c:pt>
                <c:pt idx="10538">
                  <c:v>533</c:v>
                </c:pt>
                <c:pt idx="10539">
                  <c:v>532</c:v>
                </c:pt>
                <c:pt idx="10540">
                  <c:v>532</c:v>
                </c:pt>
                <c:pt idx="10541">
                  <c:v>531</c:v>
                </c:pt>
                <c:pt idx="10542">
                  <c:v>531</c:v>
                </c:pt>
                <c:pt idx="10543">
                  <c:v>530</c:v>
                </c:pt>
                <c:pt idx="10544">
                  <c:v>530</c:v>
                </c:pt>
                <c:pt idx="10545">
                  <c:v>529</c:v>
                </c:pt>
                <c:pt idx="10546">
                  <c:v>529</c:v>
                </c:pt>
                <c:pt idx="10547">
                  <c:v>528</c:v>
                </c:pt>
                <c:pt idx="10548">
                  <c:v>528</c:v>
                </c:pt>
                <c:pt idx="10549">
                  <c:v>528</c:v>
                </c:pt>
                <c:pt idx="10550">
                  <c:v>527</c:v>
                </c:pt>
                <c:pt idx="10551">
                  <c:v>527</c:v>
                </c:pt>
                <c:pt idx="10552">
                  <c:v>526</c:v>
                </c:pt>
                <c:pt idx="10553">
                  <c:v>526</c:v>
                </c:pt>
                <c:pt idx="10554">
                  <c:v>526</c:v>
                </c:pt>
                <c:pt idx="10555">
                  <c:v>525</c:v>
                </c:pt>
                <c:pt idx="10556">
                  <c:v>525</c:v>
                </c:pt>
                <c:pt idx="10557">
                  <c:v>524</c:v>
                </c:pt>
                <c:pt idx="10558">
                  <c:v>524</c:v>
                </c:pt>
                <c:pt idx="10559">
                  <c:v>523</c:v>
                </c:pt>
                <c:pt idx="10560">
                  <c:v>523</c:v>
                </c:pt>
                <c:pt idx="10561">
                  <c:v>523</c:v>
                </c:pt>
                <c:pt idx="10562">
                  <c:v>522</c:v>
                </c:pt>
                <c:pt idx="10563">
                  <c:v>522</c:v>
                </c:pt>
                <c:pt idx="10564">
                  <c:v>521</c:v>
                </c:pt>
                <c:pt idx="10565">
                  <c:v>521</c:v>
                </c:pt>
                <c:pt idx="10566">
                  <c:v>520</c:v>
                </c:pt>
                <c:pt idx="10567">
                  <c:v>520</c:v>
                </c:pt>
                <c:pt idx="10568">
                  <c:v>520</c:v>
                </c:pt>
                <c:pt idx="10569">
                  <c:v>519</c:v>
                </c:pt>
                <c:pt idx="10570">
                  <c:v>519</c:v>
                </c:pt>
                <c:pt idx="10571">
                  <c:v>518</c:v>
                </c:pt>
                <c:pt idx="10572">
                  <c:v>518</c:v>
                </c:pt>
                <c:pt idx="10573">
                  <c:v>517</c:v>
                </c:pt>
                <c:pt idx="10574">
                  <c:v>517</c:v>
                </c:pt>
                <c:pt idx="10575">
                  <c:v>516</c:v>
                </c:pt>
                <c:pt idx="10576">
                  <c:v>516</c:v>
                </c:pt>
                <c:pt idx="10577">
                  <c:v>516</c:v>
                </c:pt>
                <c:pt idx="10578">
                  <c:v>515</c:v>
                </c:pt>
                <c:pt idx="10579">
                  <c:v>515</c:v>
                </c:pt>
                <c:pt idx="10580">
                  <c:v>514</c:v>
                </c:pt>
                <c:pt idx="10581">
                  <c:v>514</c:v>
                </c:pt>
                <c:pt idx="10582">
                  <c:v>514</c:v>
                </c:pt>
                <c:pt idx="10583">
                  <c:v>513</c:v>
                </c:pt>
                <c:pt idx="10584">
                  <c:v>513</c:v>
                </c:pt>
                <c:pt idx="10585">
                  <c:v>512</c:v>
                </c:pt>
                <c:pt idx="10586">
                  <c:v>512</c:v>
                </c:pt>
                <c:pt idx="10587">
                  <c:v>512</c:v>
                </c:pt>
                <c:pt idx="10588">
                  <c:v>511</c:v>
                </c:pt>
                <c:pt idx="10589">
                  <c:v>511</c:v>
                </c:pt>
                <c:pt idx="10590">
                  <c:v>510</c:v>
                </c:pt>
                <c:pt idx="10591">
                  <c:v>510</c:v>
                </c:pt>
                <c:pt idx="10592">
                  <c:v>510</c:v>
                </c:pt>
                <c:pt idx="10593">
                  <c:v>509</c:v>
                </c:pt>
                <c:pt idx="10594">
                  <c:v>509</c:v>
                </c:pt>
                <c:pt idx="10595">
                  <c:v>508</c:v>
                </c:pt>
                <c:pt idx="10596">
                  <c:v>508</c:v>
                </c:pt>
                <c:pt idx="10597">
                  <c:v>507</c:v>
                </c:pt>
                <c:pt idx="10598">
                  <c:v>507</c:v>
                </c:pt>
                <c:pt idx="10599">
                  <c:v>507</c:v>
                </c:pt>
                <c:pt idx="10600">
                  <c:v>506</c:v>
                </c:pt>
                <c:pt idx="10601">
                  <c:v>506</c:v>
                </c:pt>
                <c:pt idx="10602">
                  <c:v>505</c:v>
                </c:pt>
                <c:pt idx="10603">
                  <c:v>505</c:v>
                </c:pt>
                <c:pt idx="10604">
                  <c:v>505</c:v>
                </c:pt>
                <c:pt idx="10605">
                  <c:v>504</c:v>
                </c:pt>
                <c:pt idx="10606">
                  <c:v>504</c:v>
                </c:pt>
                <c:pt idx="10607">
                  <c:v>503</c:v>
                </c:pt>
                <c:pt idx="10608">
                  <c:v>503</c:v>
                </c:pt>
                <c:pt idx="10609">
                  <c:v>503</c:v>
                </c:pt>
                <c:pt idx="10610">
                  <c:v>502</c:v>
                </c:pt>
                <c:pt idx="10611">
                  <c:v>502</c:v>
                </c:pt>
                <c:pt idx="10612">
                  <c:v>501</c:v>
                </c:pt>
                <c:pt idx="10613">
                  <c:v>501</c:v>
                </c:pt>
                <c:pt idx="10614">
                  <c:v>501</c:v>
                </c:pt>
                <c:pt idx="10615">
                  <c:v>500</c:v>
                </c:pt>
                <c:pt idx="10616">
                  <c:v>500</c:v>
                </c:pt>
                <c:pt idx="10617">
                  <c:v>499</c:v>
                </c:pt>
                <c:pt idx="10618">
                  <c:v>499</c:v>
                </c:pt>
                <c:pt idx="10619">
                  <c:v>499</c:v>
                </c:pt>
                <c:pt idx="10620">
                  <c:v>498</c:v>
                </c:pt>
                <c:pt idx="10621">
                  <c:v>498</c:v>
                </c:pt>
                <c:pt idx="10622">
                  <c:v>497</c:v>
                </c:pt>
                <c:pt idx="10623">
                  <c:v>497</c:v>
                </c:pt>
                <c:pt idx="10624">
                  <c:v>497</c:v>
                </c:pt>
                <c:pt idx="10625">
                  <c:v>496</c:v>
                </c:pt>
                <c:pt idx="10626">
                  <c:v>496</c:v>
                </c:pt>
                <c:pt idx="10627">
                  <c:v>495</c:v>
                </c:pt>
                <c:pt idx="10628">
                  <c:v>495</c:v>
                </c:pt>
                <c:pt idx="10629">
                  <c:v>495</c:v>
                </c:pt>
                <c:pt idx="10630">
                  <c:v>494</c:v>
                </c:pt>
                <c:pt idx="10631">
                  <c:v>494</c:v>
                </c:pt>
                <c:pt idx="10632">
                  <c:v>493</c:v>
                </c:pt>
                <c:pt idx="10633">
                  <c:v>493</c:v>
                </c:pt>
                <c:pt idx="10634">
                  <c:v>493</c:v>
                </c:pt>
                <c:pt idx="10635">
                  <c:v>492</c:v>
                </c:pt>
                <c:pt idx="10636">
                  <c:v>492</c:v>
                </c:pt>
                <c:pt idx="10637">
                  <c:v>492</c:v>
                </c:pt>
                <c:pt idx="10638">
                  <c:v>491</c:v>
                </c:pt>
                <c:pt idx="10639">
                  <c:v>491</c:v>
                </c:pt>
                <c:pt idx="10640">
                  <c:v>490</c:v>
                </c:pt>
                <c:pt idx="10641">
                  <c:v>490</c:v>
                </c:pt>
                <c:pt idx="10642">
                  <c:v>490</c:v>
                </c:pt>
                <c:pt idx="10643">
                  <c:v>489</c:v>
                </c:pt>
                <c:pt idx="10644">
                  <c:v>489</c:v>
                </c:pt>
                <c:pt idx="10645">
                  <c:v>488</c:v>
                </c:pt>
                <c:pt idx="10646">
                  <c:v>488</c:v>
                </c:pt>
                <c:pt idx="10647">
                  <c:v>488</c:v>
                </c:pt>
                <c:pt idx="10648">
                  <c:v>487</c:v>
                </c:pt>
                <c:pt idx="10649">
                  <c:v>487</c:v>
                </c:pt>
                <c:pt idx="10650">
                  <c:v>487</c:v>
                </c:pt>
                <c:pt idx="10651">
                  <c:v>486</c:v>
                </c:pt>
                <c:pt idx="10652">
                  <c:v>486</c:v>
                </c:pt>
                <c:pt idx="10653">
                  <c:v>485</c:v>
                </c:pt>
                <c:pt idx="10654">
                  <c:v>485</c:v>
                </c:pt>
                <c:pt idx="10655">
                  <c:v>485</c:v>
                </c:pt>
                <c:pt idx="10656">
                  <c:v>484</c:v>
                </c:pt>
                <c:pt idx="10657">
                  <c:v>484</c:v>
                </c:pt>
                <c:pt idx="10658">
                  <c:v>483</c:v>
                </c:pt>
                <c:pt idx="10659">
                  <c:v>483</c:v>
                </c:pt>
                <c:pt idx="10660">
                  <c:v>483</c:v>
                </c:pt>
                <c:pt idx="10661">
                  <c:v>482</c:v>
                </c:pt>
                <c:pt idx="10662">
                  <c:v>482</c:v>
                </c:pt>
                <c:pt idx="10663">
                  <c:v>482</c:v>
                </c:pt>
                <c:pt idx="10664">
                  <c:v>481</c:v>
                </c:pt>
                <c:pt idx="10665">
                  <c:v>481</c:v>
                </c:pt>
                <c:pt idx="10666">
                  <c:v>480</c:v>
                </c:pt>
                <c:pt idx="10667">
                  <c:v>480</c:v>
                </c:pt>
                <c:pt idx="10668">
                  <c:v>480</c:v>
                </c:pt>
                <c:pt idx="10669">
                  <c:v>479</c:v>
                </c:pt>
                <c:pt idx="10670">
                  <c:v>479</c:v>
                </c:pt>
                <c:pt idx="10671">
                  <c:v>479</c:v>
                </c:pt>
                <c:pt idx="10672">
                  <c:v>478</c:v>
                </c:pt>
                <c:pt idx="10673">
                  <c:v>478</c:v>
                </c:pt>
                <c:pt idx="10674">
                  <c:v>477</c:v>
                </c:pt>
                <c:pt idx="10675">
                  <c:v>477</c:v>
                </c:pt>
                <c:pt idx="10676">
                  <c:v>477</c:v>
                </c:pt>
                <c:pt idx="10677">
                  <c:v>476</c:v>
                </c:pt>
                <c:pt idx="10678">
                  <c:v>476</c:v>
                </c:pt>
                <c:pt idx="10679">
                  <c:v>476</c:v>
                </c:pt>
                <c:pt idx="10680">
                  <c:v>475</c:v>
                </c:pt>
                <c:pt idx="10681">
                  <c:v>475</c:v>
                </c:pt>
                <c:pt idx="10682">
                  <c:v>474</c:v>
                </c:pt>
                <c:pt idx="10683">
                  <c:v>474</c:v>
                </c:pt>
                <c:pt idx="10684">
                  <c:v>474</c:v>
                </c:pt>
                <c:pt idx="10685">
                  <c:v>473</c:v>
                </c:pt>
                <c:pt idx="10686">
                  <c:v>473</c:v>
                </c:pt>
                <c:pt idx="10687">
                  <c:v>473</c:v>
                </c:pt>
                <c:pt idx="10688">
                  <c:v>472</c:v>
                </c:pt>
                <c:pt idx="10689">
                  <c:v>472</c:v>
                </c:pt>
                <c:pt idx="10690">
                  <c:v>471</c:v>
                </c:pt>
                <c:pt idx="10691">
                  <c:v>471</c:v>
                </c:pt>
                <c:pt idx="10692">
                  <c:v>471</c:v>
                </c:pt>
                <c:pt idx="10693">
                  <c:v>470</c:v>
                </c:pt>
                <c:pt idx="10694">
                  <c:v>470</c:v>
                </c:pt>
                <c:pt idx="10695">
                  <c:v>470</c:v>
                </c:pt>
                <c:pt idx="10696">
                  <c:v>469</c:v>
                </c:pt>
                <c:pt idx="10697">
                  <c:v>469</c:v>
                </c:pt>
                <c:pt idx="10698">
                  <c:v>469</c:v>
                </c:pt>
                <c:pt idx="10699">
                  <c:v>468</c:v>
                </c:pt>
                <c:pt idx="10700">
                  <c:v>468</c:v>
                </c:pt>
                <c:pt idx="10701">
                  <c:v>467</c:v>
                </c:pt>
                <c:pt idx="10702">
                  <c:v>467</c:v>
                </c:pt>
                <c:pt idx="10703">
                  <c:v>467</c:v>
                </c:pt>
                <c:pt idx="10704">
                  <c:v>466</c:v>
                </c:pt>
                <c:pt idx="10705">
                  <c:v>466</c:v>
                </c:pt>
                <c:pt idx="10706">
                  <c:v>466</c:v>
                </c:pt>
                <c:pt idx="10707">
                  <c:v>465</c:v>
                </c:pt>
                <c:pt idx="10708">
                  <c:v>465</c:v>
                </c:pt>
                <c:pt idx="10709">
                  <c:v>465</c:v>
                </c:pt>
                <c:pt idx="10710">
                  <c:v>464</c:v>
                </c:pt>
                <c:pt idx="10711">
                  <c:v>464</c:v>
                </c:pt>
                <c:pt idx="10712">
                  <c:v>463</c:v>
                </c:pt>
                <c:pt idx="10713">
                  <c:v>463</c:v>
                </c:pt>
                <c:pt idx="10714">
                  <c:v>463</c:v>
                </c:pt>
                <c:pt idx="10715">
                  <c:v>462</c:v>
                </c:pt>
                <c:pt idx="10716">
                  <c:v>462</c:v>
                </c:pt>
                <c:pt idx="10717">
                  <c:v>462</c:v>
                </c:pt>
                <c:pt idx="10718">
                  <c:v>461</c:v>
                </c:pt>
                <c:pt idx="10719">
                  <c:v>461</c:v>
                </c:pt>
                <c:pt idx="10720">
                  <c:v>461</c:v>
                </c:pt>
                <c:pt idx="10721">
                  <c:v>460</c:v>
                </c:pt>
                <c:pt idx="10722">
                  <c:v>460</c:v>
                </c:pt>
                <c:pt idx="10723">
                  <c:v>460</c:v>
                </c:pt>
                <c:pt idx="10724">
                  <c:v>459</c:v>
                </c:pt>
                <c:pt idx="10725">
                  <c:v>459</c:v>
                </c:pt>
                <c:pt idx="10726">
                  <c:v>458</c:v>
                </c:pt>
                <c:pt idx="10727">
                  <c:v>458</c:v>
                </c:pt>
                <c:pt idx="10728">
                  <c:v>458</c:v>
                </c:pt>
                <c:pt idx="10729">
                  <c:v>457</c:v>
                </c:pt>
                <c:pt idx="10730">
                  <c:v>457</c:v>
                </c:pt>
                <c:pt idx="10731">
                  <c:v>457</c:v>
                </c:pt>
                <c:pt idx="10732">
                  <c:v>456</c:v>
                </c:pt>
                <c:pt idx="10733">
                  <c:v>456</c:v>
                </c:pt>
                <c:pt idx="10734">
                  <c:v>456</c:v>
                </c:pt>
                <c:pt idx="10735">
                  <c:v>455</c:v>
                </c:pt>
                <c:pt idx="10736">
                  <c:v>455</c:v>
                </c:pt>
                <c:pt idx="10737">
                  <c:v>455</c:v>
                </c:pt>
                <c:pt idx="10738">
                  <c:v>454</c:v>
                </c:pt>
                <c:pt idx="10739">
                  <c:v>454</c:v>
                </c:pt>
                <c:pt idx="10740">
                  <c:v>454</c:v>
                </c:pt>
                <c:pt idx="10741">
                  <c:v>453</c:v>
                </c:pt>
                <c:pt idx="10742">
                  <c:v>453</c:v>
                </c:pt>
                <c:pt idx="10743">
                  <c:v>452</c:v>
                </c:pt>
                <c:pt idx="10744">
                  <c:v>452</c:v>
                </c:pt>
                <c:pt idx="10745">
                  <c:v>452</c:v>
                </c:pt>
                <c:pt idx="10746">
                  <c:v>451</c:v>
                </c:pt>
                <c:pt idx="10747">
                  <c:v>451</c:v>
                </c:pt>
                <c:pt idx="10748">
                  <c:v>451</c:v>
                </c:pt>
                <c:pt idx="10749">
                  <c:v>450</c:v>
                </c:pt>
                <c:pt idx="10750">
                  <c:v>450</c:v>
                </c:pt>
                <c:pt idx="10751">
                  <c:v>450</c:v>
                </c:pt>
                <c:pt idx="10752">
                  <c:v>449</c:v>
                </c:pt>
                <c:pt idx="10753">
                  <c:v>449</c:v>
                </c:pt>
                <c:pt idx="10754">
                  <c:v>449</c:v>
                </c:pt>
                <c:pt idx="10755">
                  <c:v>448</c:v>
                </c:pt>
                <c:pt idx="10756">
                  <c:v>448</c:v>
                </c:pt>
                <c:pt idx="10757">
                  <c:v>448</c:v>
                </c:pt>
                <c:pt idx="10758">
                  <c:v>447</c:v>
                </c:pt>
                <c:pt idx="10759">
                  <c:v>447</c:v>
                </c:pt>
                <c:pt idx="10760">
                  <c:v>447</c:v>
                </c:pt>
                <c:pt idx="10761">
                  <c:v>446</c:v>
                </c:pt>
                <c:pt idx="10762">
                  <c:v>446</c:v>
                </c:pt>
                <c:pt idx="10763">
                  <c:v>446</c:v>
                </c:pt>
                <c:pt idx="10764">
                  <c:v>445</c:v>
                </c:pt>
                <c:pt idx="10765">
                  <c:v>445</c:v>
                </c:pt>
                <c:pt idx="10766">
                  <c:v>445</c:v>
                </c:pt>
                <c:pt idx="10767">
                  <c:v>444</c:v>
                </c:pt>
                <c:pt idx="10768">
                  <c:v>444</c:v>
                </c:pt>
                <c:pt idx="10769">
                  <c:v>444</c:v>
                </c:pt>
                <c:pt idx="10770">
                  <c:v>443</c:v>
                </c:pt>
                <c:pt idx="10771">
                  <c:v>443</c:v>
                </c:pt>
                <c:pt idx="10772">
                  <c:v>442</c:v>
                </c:pt>
                <c:pt idx="10773">
                  <c:v>442</c:v>
                </c:pt>
                <c:pt idx="10774">
                  <c:v>442</c:v>
                </c:pt>
                <c:pt idx="10775">
                  <c:v>441</c:v>
                </c:pt>
                <c:pt idx="10776">
                  <c:v>441</c:v>
                </c:pt>
                <c:pt idx="10777">
                  <c:v>441</c:v>
                </c:pt>
                <c:pt idx="10778">
                  <c:v>440</c:v>
                </c:pt>
                <c:pt idx="10779">
                  <c:v>440</c:v>
                </c:pt>
                <c:pt idx="10780">
                  <c:v>440</c:v>
                </c:pt>
                <c:pt idx="10781">
                  <c:v>440</c:v>
                </c:pt>
                <c:pt idx="10782">
                  <c:v>439</c:v>
                </c:pt>
                <c:pt idx="10783">
                  <c:v>439</c:v>
                </c:pt>
                <c:pt idx="10784">
                  <c:v>439</c:v>
                </c:pt>
                <c:pt idx="10785">
                  <c:v>438</c:v>
                </c:pt>
                <c:pt idx="10786">
                  <c:v>438</c:v>
                </c:pt>
                <c:pt idx="10787">
                  <c:v>438</c:v>
                </c:pt>
                <c:pt idx="10788">
                  <c:v>437</c:v>
                </c:pt>
                <c:pt idx="10789">
                  <c:v>437</c:v>
                </c:pt>
                <c:pt idx="10790">
                  <c:v>437</c:v>
                </c:pt>
                <c:pt idx="10791">
                  <c:v>437</c:v>
                </c:pt>
                <c:pt idx="10792">
                  <c:v>436</c:v>
                </c:pt>
                <c:pt idx="10793">
                  <c:v>436</c:v>
                </c:pt>
                <c:pt idx="10794">
                  <c:v>436</c:v>
                </c:pt>
                <c:pt idx="10795">
                  <c:v>435</c:v>
                </c:pt>
                <c:pt idx="10796">
                  <c:v>435</c:v>
                </c:pt>
                <c:pt idx="10797">
                  <c:v>435</c:v>
                </c:pt>
                <c:pt idx="10798">
                  <c:v>434</c:v>
                </c:pt>
                <c:pt idx="10799">
                  <c:v>434</c:v>
                </c:pt>
                <c:pt idx="10800">
                  <c:v>433</c:v>
                </c:pt>
                <c:pt idx="10801">
                  <c:v>433</c:v>
                </c:pt>
                <c:pt idx="10802">
                  <c:v>433</c:v>
                </c:pt>
                <c:pt idx="10803">
                  <c:v>432</c:v>
                </c:pt>
                <c:pt idx="10804">
                  <c:v>432</c:v>
                </c:pt>
                <c:pt idx="10805">
                  <c:v>432</c:v>
                </c:pt>
                <c:pt idx="10806">
                  <c:v>431</c:v>
                </c:pt>
                <c:pt idx="10807">
                  <c:v>431</c:v>
                </c:pt>
                <c:pt idx="10808">
                  <c:v>431</c:v>
                </c:pt>
                <c:pt idx="10809">
                  <c:v>430</c:v>
                </c:pt>
                <c:pt idx="10810">
                  <c:v>430</c:v>
                </c:pt>
                <c:pt idx="10811">
                  <c:v>430</c:v>
                </c:pt>
                <c:pt idx="10812">
                  <c:v>429</c:v>
                </c:pt>
                <c:pt idx="10813">
                  <c:v>429</c:v>
                </c:pt>
                <c:pt idx="10814">
                  <c:v>429</c:v>
                </c:pt>
                <c:pt idx="10815">
                  <c:v>429</c:v>
                </c:pt>
                <c:pt idx="10816">
                  <c:v>428</c:v>
                </c:pt>
                <c:pt idx="10817">
                  <c:v>428</c:v>
                </c:pt>
                <c:pt idx="10818">
                  <c:v>428</c:v>
                </c:pt>
                <c:pt idx="10819">
                  <c:v>428</c:v>
                </c:pt>
                <c:pt idx="10820">
                  <c:v>427</c:v>
                </c:pt>
                <c:pt idx="10821">
                  <c:v>427</c:v>
                </c:pt>
                <c:pt idx="10822">
                  <c:v>427</c:v>
                </c:pt>
                <c:pt idx="10823">
                  <c:v>426</c:v>
                </c:pt>
                <c:pt idx="10824">
                  <c:v>426</c:v>
                </c:pt>
                <c:pt idx="10825">
                  <c:v>426</c:v>
                </c:pt>
                <c:pt idx="10826">
                  <c:v>425</c:v>
                </c:pt>
                <c:pt idx="10827">
                  <c:v>425</c:v>
                </c:pt>
                <c:pt idx="10828">
                  <c:v>425</c:v>
                </c:pt>
                <c:pt idx="10829">
                  <c:v>424</c:v>
                </c:pt>
                <c:pt idx="10830">
                  <c:v>424</c:v>
                </c:pt>
                <c:pt idx="10831">
                  <c:v>423</c:v>
                </c:pt>
                <c:pt idx="10832">
                  <c:v>423</c:v>
                </c:pt>
                <c:pt idx="10833">
                  <c:v>423</c:v>
                </c:pt>
                <c:pt idx="10834">
                  <c:v>422</c:v>
                </c:pt>
                <c:pt idx="10835">
                  <c:v>422</c:v>
                </c:pt>
                <c:pt idx="10836">
                  <c:v>422</c:v>
                </c:pt>
                <c:pt idx="10837">
                  <c:v>421</c:v>
                </c:pt>
                <c:pt idx="10838">
                  <c:v>421</c:v>
                </c:pt>
                <c:pt idx="10839">
                  <c:v>421</c:v>
                </c:pt>
                <c:pt idx="10840">
                  <c:v>421</c:v>
                </c:pt>
                <c:pt idx="10841">
                  <c:v>420</c:v>
                </c:pt>
                <c:pt idx="10842">
                  <c:v>420</c:v>
                </c:pt>
                <c:pt idx="10843">
                  <c:v>420</c:v>
                </c:pt>
                <c:pt idx="10844">
                  <c:v>420</c:v>
                </c:pt>
                <c:pt idx="10845">
                  <c:v>419</c:v>
                </c:pt>
                <c:pt idx="10846">
                  <c:v>419</c:v>
                </c:pt>
                <c:pt idx="10847">
                  <c:v>419</c:v>
                </c:pt>
                <c:pt idx="10848">
                  <c:v>418</c:v>
                </c:pt>
                <c:pt idx="10849">
                  <c:v>418</c:v>
                </c:pt>
                <c:pt idx="10850">
                  <c:v>418</c:v>
                </c:pt>
                <c:pt idx="10851">
                  <c:v>417</c:v>
                </c:pt>
                <c:pt idx="10852">
                  <c:v>417</c:v>
                </c:pt>
                <c:pt idx="10853">
                  <c:v>417</c:v>
                </c:pt>
                <c:pt idx="10854">
                  <c:v>417</c:v>
                </c:pt>
                <c:pt idx="10855">
                  <c:v>416</c:v>
                </c:pt>
                <c:pt idx="10856">
                  <c:v>416</c:v>
                </c:pt>
                <c:pt idx="10857">
                  <c:v>416</c:v>
                </c:pt>
                <c:pt idx="10858">
                  <c:v>415</c:v>
                </c:pt>
                <c:pt idx="10859">
                  <c:v>415</c:v>
                </c:pt>
                <c:pt idx="10860">
                  <c:v>414</c:v>
                </c:pt>
                <c:pt idx="10861">
                  <c:v>414</c:v>
                </c:pt>
                <c:pt idx="10862">
                  <c:v>414</c:v>
                </c:pt>
                <c:pt idx="10863">
                  <c:v>413</c:v>
                </c:pt>
                <c:pt idx="10864">
                  <c:v>413</c:v>
                </c:pt>
                <c:pt idx="10865">
                  <c:v>413</c:v>
                </c:pt>
                <c:pt idx="10866">
                  <c:v>412</c:v>
                </c:pt>
                <c:pt idx="10867">
                  <c:v>412</c:v>
                </c:pt>
                <c:pt idx="10868">
                  <c:v>412</c:v>
                </c:pt>
                <c:pt idx="10869">
                  <c:v>412</c:v>
                </c:pt>
                <c:pt idx="10870">
                  <c:v>411</c:v>
                </c:pt>
                <c:pt idx="10871">
                  <c:v>411</c:v>
                </c:pt>
                <c:pt idx="10872">
                  <c:v>411</c:v>
                </c:pt>
                <c:pt idx="10873">
                  <c:v>411</c:v>
                </c:pt>
                <c:pt idx="10874">
                  <c:v>410</c:v>
                </c:pt>
                <c:pt idx="10875">
                  <c:v>410</c:v>
                </c:pt>
                <c:pt idx="10876">
                  <c:v>410</c:v>
                </c:pt>
                <c:pt idx="10877">
                  <c:v>409</c:v>
                </c:pt>
                <c:pt idx="10878">
                  <c:v>409</c:v>
                </c:pt>
                <c:pt idx="10879">
                  <c:v>409</c:v>
                </c:pt>
                <c:pt idx="10880">
                  <c:v>409</c:v>
                </c:pt>
                <c:pt idx="10881">
                  <c:v>408</c:v>
                </c:pt>
                <c:pt idx="10882">
                  <c:v>408</c:v>
                </c:pt>
                <c:pt idx="10883">
                  <c:v>408</c:v>
                </c:pt>
                <c:pt idx="10884">
                  <c:v>407</c:v>
                </c:pt>
                <c:pt idx="10885">
                  <c:v>407</c:v>
                </c:pt>
                <c:pt idx="10886">
                  <c:v>407</c:v>
                </c:pt>
                <c:pt idx="10887">
                  <c:v>406</c:v>
                </c:pt>
                <c:pt idx="10888">
                  <c:v>406</c:v>
                </c:pt>
                <c:pt idx="10889">
                  <c:v>406</c:v>
                </c:pt>
                <c:pt idx="10890">
                  <c:v>405</c:v>
                </c:pt>
                <c:pt idx="10891">
                  <c:v>405</c:v>
                </c:pt>
                <c:pt idx="10892">
                  <c:v>405</c:v>
                </c:pt>
                <c:pt idx="10893">
                  <c:v>404</c:v>
                </c:pt>
                <c:pt idx="10894">
                  <c:v>404</c:v>
                </c:pt>
                <c:pt idx="10895">
                  <c:v>404</c:v>
                </c:pt>
                <c:pt idx="10896">
                  <c:v>403</c:v>
                </c:pt>
                <c:pt idx="10897">
                  <c:v>403</c:v>
                </c:pt>
                <c:pt idx="10898">
                  <c:v>403</c:v>
                </c:pt>
                <c:pt idx="10899">
                  <c:v>402</c:v>
                </c:pt>
                <c:pt idx="10900">
                  <c:v>402</c:v>
                </c:pt>
                <c:pt idx="10901">
                  <c:v>402</c:v>
                </c:pt>
                <c:pt idx="10902">
                  <c:v>402</c:v>
                </c:pt>
                <c:pt idx="10903">
                  <c:v>402</c:v>
                </c:pt>
                <c:pt idx="10904">
                  <c:v>401</c:v>
                </c:pt>
                <c:pt idx="10905">
                  <c:v>401</c:v>
                </c:pt>
                <c:pt idx="10906">
                  <c:v>401</c:v>
                </c:pt>
                <c:pt idx="10907">
                  <c:v>400</c:v>
                </c:pt>
                <c:pt idx="10908">
                  <c:v>400</c:v>
                </c:pt>
                <c:pt idx="10909">
                  <c:v>400</c:v>
                </c:pt>
                <c:pt idx="10910">
                  <c:v>400</c:v>
                </c:pt>
                <c:pt idx="10911">
                  <c:v>399</c:v>
                </c:pt>
                <c:pt idx="10912">
                  <c:v>399</c:v>
                </c:pt>
                <c:pt idx="10913">
                  <c:v>399</c:v>
                </c:pt>
                <c:pt idx="10914">
                  <c:v>398</c:v>
                </c:pt>
                <c:pt idx="10915">
                  <c:v>398</c:v>
                </c:pt>
                <c:pt idx="10916">
                  <c:v>398</c:v>
                </c:pt>
                <c:pt idx="10917">
                  <c:v>398</c:v>
                </c:pt>
                <c:pt idx="10918">
                  <c:v>397</c:v>
                </c:pt>
                <c:pt idx="10919">
                  <c:v>397</c:v>
                </c:pt>
                <c:pt idx="10920">
                  <c:v>397</c:v>
                </c:pt>
                <c:pt idx="10921">
                  <c:v>397</c:v>
                </c:pt>
                <c:pt idx="10922">
                  <c:v>396</c:v>
                </c:pt>
                <c:pt idx="10923">
                  <c:v>396</c:v>
                </c:pt>
                <c:pt idx="10924">
                  <c:v>395</c:v>
                </c:pt>
                <c:pt idx="10925">
                  <c:v>395</c:v>
                </c:pt>
                <c:pt idx="10926">
                  <c:v>395</c:v>
                </c:pt>
                <c:pt idx="10927">
                  <c:v>394</c:v>
                </c:pt>
                <c:pt idx="10928">
                  <c:v>394</c:v>
                </c:pt>
                <c:pt idx="10929">
                  <c:v>394</c:v>
                </c:pt>
                <c:pt idx="10930">
                  <c:v>393</c:v>
                </c:pt>
                <c:pt idx="10931">
                  <c:v>393</c:v>
                </c:pt>
                <c:pt idx="10932">
                  <c:v>393</c:v>
                </c:pt>
                <c:pt idx="10933">
                  <c:v>393</c:v>
                </c:pt>
                <c:pt idx="10934">
                  <c:v>392</c:v>
                </c:pt>
                <c:pt idx="10935">
                  <c:v>392</c:v>
                </c:pt>
                <c:pt idx="10936">
                  <c:v>392</c:v>
                </c:pt>
                <c:pt idx="10937">
                  <c:v>392</c:v>
                </c:pt>
                <c:pt idx="10938">
                  <c:v>391</c:v>
                </c:pt>
                <c:pt idx="10939">
                  <c:v>391</c:v>
                </c:pt>
                <c:pt idx="10940">
                  <c:v>391</c:v>
                </c:pt>
                <c:pt idx="10941">
                  <c:v>391</c:v>
                </c:pt>
                <c:pt idx="10942">
                  <c:v>390</c:v>
                </c:pt>
                <c:pt idx="10943">
                  <c:v>390</c:v>
                </c:pt>
                <c:pt idx="10944">
                  <c:v>390</c:v>
                </c:pt>
                <c:pt idx="10945">
                  <c:v>389</c:v>
                </c:pt>
                <c:pt idx="10946">
                  <c:v>389</c:v>
                </c:pt>
                <c:pt idx="10947">
                  <c:v>389</c:v>
                </c:pt>
                <c:pt idx="10948">
                  <c:v>389</c:v>
                </c:pt>
                <c:pt idx="10949">
                  <c:v>388</c:v>
                </c:pt>
                <c:pt idx="10950">
                  <c:v>388</c:v>
                </c:pt>
                <c:pt idx="10951">
                  <c:v>388</c:v>
                </c:pt>
                <c:pt idx="10952">
                  <c:v>388</c:v>
                </c:pt>
                <c:pt idx="10953">
                  <c:v>387</c:v>
                </c:pt>
                <c:pt idx="10954">
                  <c:v>387</c:v>
                </c:pt>
                <c:pt idx="10955">
                  <c:v>387</c:v>
                </c:pt>
                <c:pt idx="10956">
                  <c:v>386</c:v>
                </c:pt>
                <c:pt idx="10957">
                  <c:v>386</c:v>
                </c:pt>
                <c:pt idx="10958">
                  <c:v>385</c:v>
                </c:pt>
                <c:pt idx="10959">
                  <c:v>385</c:v>
                </c:pt>
                <c:pt idx="10960">
                  <c:v>385</c:v>
                </c:pt>
                <c:pt idx="10961">
                  <c:v>384</c:v>
                </c:pt>
                <c:pt idx="10962">
                  <c:v>384</c:v>
                </c:pt>
                <c:pt idx="10963">
                  <c:v>384</c:v>
                </c:pt>
                <c:pt idx="10964">
                  <c:v>384</c:v>
                </c:pt>
                <c:pt idx="10965">
                  <c:v>383</c:v>
                </c:pt>
                <c:pt idx="10966">
                  <c:v>383</c:v>
                </c:pt>
                <c:pt idx="10967">
                  <c:v>383</c:v>
                </c:pt>
                <c:pt idx="10968">
                  <c:v>383</c:v>
                </c:pt>
                <c:pt idx="10969">
                  <c:v>383</c:v>
                </c:pt>
                <c:pt idx="10970">
                  <c:v>382</c:v>
                </c:pt>
                <c:pt idx="10971">
                  <c:v>382</c:v>
                </c:pt>
                <c:pt idx="10972">
                  <c:v>382</c:v>
                </c:pt>
                <c:pt idx="10973">
                  <c:v>381</c:v>
                </c:pt>
                <c:pt idx="10974">
                  <c:v>381</c:v>
                </c:pt>
                <c:pt idx="10975">
                  <c:v>381</c:v>
                </c:pt>
                <c:pt idx="10976">
                  <c:v>381</c:v>
                </c:pt>
                <c:pt idx="10977">
                  <c:v>380</c:v>
                </c:pt>
                <c:pt idx="10978">
                  <c:v>380</c:v>
                </c:pt>
                <c:pt idx="10979">
                  <c:v>380</c:v>
                </c:pt>
                <c:pt idx="10980">
                  <c:v>380</c:v>
                </c:pt>
                <c:pt idx="10981">
                  <c:v>379</c:v>
                </c:pt>
                <c:pt idx="10982">
                  <c:v>379</c:v>
                </c:pt>
                <c:pt idx="10983">
                  <c:v>379</c:v>
                </c:pt>
                <c:pt idx="10984">
                  <c:v>379</c:v>
                </c:pt>
                <c:pt idx="10985">
                  <c:v>378</c:v>
                </c:pt>
                <c:pt idx="10986">
                  <c:v>378</c:v>
                </c:pt>
                <c:pt idx="10987">
                  <c:v>378</c:v>
                </c:pt>
                <c:pt idx="10988">
                  <c:v>378</c:v>
                </c:pt>
                <c:pt idx="10989">
                  <c:v>377</c:v>
                </c:pt>
                <c:pt idx="10990">
                  <c:v>377</c:v>
                </c:pt>
                <c:pt idx="10991">
                  <c:v>376</c:v>
                </c:pt>
                <c:pt idx="10992">
                  <c:v>376</c:v>
                </c:pt>
                <c:pt idx="10993">
                  <c:v>376</c:v>
                </c:pt>
                <c:pt idx="10994">
                  <c:v>375</c:v>
                </c:pt>
                <c:pt idx="10995">
                  <c:v>375</c:v>
                </c:pt>
                <c:pt idx="10996">
                  <c:v>375</c:v>
                </c:pt>
                <c:pt idx="10997">
                  <c:v>374</c:v>
                </c:pt>
                <c:pt idx="10998">
                  <c:v>374</c:v>
                </c:pt>
                <c:pt idx="10999">
                  <c:v>374</c:v>
                </c:pt>
                <c:pt idx="11000">
                  <c:v>374</c:v>
                </c:pt>
                <c:pt idx="11001">
                  <c:v>374</c:v>
                </c:pt>
                <c:pt idx="11002">
                  <c:v>373</c:v>
                </c:pt>
                <c:pt idx="11003">
                  <c:v>373</c:v>
                </c:pt>
                <c:pt idx="11004">
                  <c:v>373</c:v>
                </c:pt>
                <c:pt idx="11005">
                  <c:v>373</c:v>
                </c:pt>
                <c:pt idx="11006">
                  <c:v>372</c:v>
                </c:pt>
                <c:pt idx="11007">
                  <c:v>372</c:v>
                </c:pt>
                <c:pt idx="11008">
                  <c:v>372</c:v>
                </c:pt>
                <c:pt idx="11009">
                  <c:v>372</c:v>
                </c:pt>
                <c:pt idx="11010">
                  <c:v>371</c:v>
                </c:pt>
                <c:pt idx="11011">
                  <c:v>371</c:v>
                </c:pt>
                <c:pt idx="11012">
                  <c:v>371</c:v>
                </c:pt>
                <c:pt idx="11013">
                  <c:v>371</c:v>
                </c:pt>
                <c:pt idx="11014">
                  <c:v>370</c:v>
                </c:pt>
                <c:pt idx="11015">
                  <c:v>370</c:v>
                </c:pt>
                <c:pt idx="11016">
                  <c:v>370</c:v>
                </c:pt>
                <c:pt idx="11017">
                  <c:v>370</c:v>
                </c:pt>
                <c:pt idx="11018">
                  <c:v>369</c:v>
                </c:pt>
                <c:pt idx="11019">
                  <c:v>369</c:v>
                </c:pt>
                <c:pt idx="11020">
                  <c:v>369</c:v>
                </c:pt>
                <c:pt idx="11021">
                  <c:v>369</c:v>
                </c:pt>
                <c:pt idx="11022">
                  <c:v>368</c:v>
                </c:pt>
                <c:pt idx="11023">
                  <c:v>368</c:v>
                </c:pt>
                <c:pt idx="11024">
                  <c:v>368</c:v>
                </c:pt>
                <c:pt idx="11025">
                  <c:v>367</c:v>
                </c:pt>
                <c:pt idx="11026">
                  <c:v>367</c:v>
                </c:pt>
                <c:pt idx="11027">
                  <c:v>367</c:v>
                </c:pt>
                <c:pt idx="11028">
                  <c:v>366</c:v>
                </c:pt>
                <c:pt idx="11029">
                  <c:v>366</c:v>
                </c:pt>
                <c:pt idx="11030">
                  <c:v>366</c:v>
                </c:pt>
                <c:pt idx="11031">
                  <c:v>365</c:v>
                </c:pt>
                <c:pt idx="11032">
                  <c:v>365</c:v>
                </c:pt>
                <c:pt idx="11033">
                  <c:v>365</c:v>
                </c:pt>
                <c:pt idx="11034">
                  <c:v>365</c:v>
                </c:pt>
                <c:pt idx="11035">
                  <c:v>365</c:v>
                </c:pt>
                <c:pt idx="11036">
                  <c:v>364</c:v>
                </c:pt>
                <c:pt idx="11037">
                  <c:v>364</c:v>
                </c:pt>
                <c:pt idx="11038">
                  <c:v>364</c:v>
                </c:pt>
                <c:pt idx="11039">
                  <c:v>364</c:v>
                </c:pt>
                <c:pt idx="11040">
                  <c:v>363</c:v>
                </c:pt>
                <c:pt idx="11041">
                  <c:v>363</c:v>
                </c:pt>
                <c:pt idx="11042">
                  <c:v>363</c:v>
                </c:pt>
                <c:pt idx="11043">
                  <c:v>363</c:v>
                </c:pt>
                <c:pt idx="11044">
                  <c:v>362</c:v>
                </c:pt>
                <c:pt idx="11045">
                  <c:v>362</c:v>
                </c:pt>
                <c:pt idx="11046">
                  <c:v>362</c:v>
                </c:pt>
                <c:pt idx="11047">
                  <c:v>362</c:v>
                </c:pt>
                <c:pt idx="11048">
                  <c:v>361</c:v>
                </c:pt>
                <c:pt idx="11049">
                  <c:v>361</c:v>
                </c:pt>
                <c:pt idx="11050">
                  <c:v>361</c:v>
                </c:pt>
                <c:pt idx="11051">
                  <c:v>361</c:v>
                </c:pt>
                <c:pt idx="11052">
                  <c:v>360</c:v>
                </c:pt>
                <c:pt idx="11053">
                  <c:v>360</c:v>
                </c:pt>
                <c:pt idx="11054">
                  <c:v>360</c:v>
                </c:pt>
                <c:pt idx="11055">
                  <c:v>360</c:v>
                </c:pt>
                <c:pt idx="11056">
                  <c:v>359</c:v>
                </c:pt>
                <c:pt idx="11057">
                  <c:v>359</c:v>
                </c:pt>
                <c:pt idx="11058">
                  <c:v>359</c:v>
                </c:pt>
                <c:pt idx="11059">
                  <c:v>359</c:v>
                </c:pt>
                <c:pt idx="11060">
                  <c:v>358</c:v>
                </c:pt>
                <c:pt idx="11061">
                  <c:v>358</c:v>
                </c:pt>
                <c:pt idx="11062">
                  <c:v>357</c:v>
                </c:pt>
                <c:pt idx="11063">
                  <c:v>357</c:v>
                </c:pt>
                <c:pt idx="11064">
                  <c:v>357</c:v>
                </c:pt>
                <c:pt idx="11065">
                  <c:v>356</c:v>
                </c:pt>
                <c:pt idx="11066">
                  <c:v>356</c:v>
                </c:pt>
                <c:pt idx="11067">
                  <c:v>356</c:v>
                </c:pt>
                <c:pt idx="11068">
                  <c:v>356</c:v>
                </c:pt>
                <c:pt idx="11069">
                  <c:v>356</c:v>
                </c:pt>
                <c:pt idx="11070">
                  <c:v>355</c:v>
                </c:pt>
                <c:pt idx="11071">
                  <c:v>355</c:v>
                </c:pt>
                <c:pt idx="11072">
                  <c:v>355</c:v>
                </c:pt>
                <c:pt idx="11073">
                  <c:v>355</c:v>
                </c:pt>
                <c:pt idx="11074">
                  <c:v>355</c:v>
                </c:pt>
                <c:pt idx="11075">
                  <c:v>354</c:v>
                </c:pt>
                <c:pt idx="11076">
                  <c:v>354</c:v>
                </c:pt>
                <c:pt idx="11077">
                  <c:v>354</c:v>
                </c:pt>
                <c:pt idx="11078">
                  <c:v>354</c:v>
                </c:pt>
                <c:pt idx="11079">
                  <c:v>353</c:v>
                </c:pt>
                <c:pt idx="11080">
                  <c:v>353</c:v>
                </c:pt>
                <c:pt idx="11081">
                  <c:v>353</c:v>
                </c:pt>
                <c:pt idx="11082">
                  <c:v>353</c:v>
                </c:pt>
                <c:pt idx="11083">
                  <c:v>352</c:v>
                </c:pt>
                <c:pt idx="11084">
                  <c:v>352</c:v>
                </c:pt>
                <c:pt idx="11085">
                  <c:v>352</c:v>
                </c:pt>
                <c:pt idx="11086">
                  <c:v>352</c:v>
                </c:pt>
                <c:pt idx="11087">
                  <c:v>351</c:v>
                </c:pt>
                <c:pt idx="11088">
                  <c:v>351</c:v>
                </c:pt>
                <c:pt idx="11089">
                  <c:v>351</c:v>
                </c:pt>
                <c:pt idx="11090">
                  <c:v>351</c:v>
                </c:pt>
                <c:pt idx="11091">
                  <c:v>350</c:v>
                </c:pt>
                <c:pt idx="11092">
                  <c:v>350</c:v>
                </c:pt>
                <c:pt idx="11093">
                  <c:v>350</c:v>
                </c:pt>
                <c:pt idx="11094">
                  <c:v>350</c:v>
                </c:pt>
                <c:pt idx="11095">
                  <c:v>349</c:v>
                </c:pt>
                <c:pt idx="11096">
                  <c:v>349</c:v>
                </c:pt>
                <c:pt idx="11097">
                  <c:v>349</c:v>
                </c:pt>
                <c:pt idx="11098">
                  <c:v>348</c:v>
                </c:pt>
                <c:pt idx="11099">
                  <c:v>348</c:v>
                </c:pt>
                <c:pt idx="11100">
                  <c:v>348</c:v>
                </c:pt>
                <c:pt idx="11101">
                  <c:v>347</c:v>
                </c:pt>
                <c:pt idx="11102">
                  <c:v>347</c:v>
                </c:pt>
                <c:pt idx="11103">
                  <c:v>347</c:v>
                </c:pt>
                <c:pt idx="11104">
                  <c:v>347</c:v>
                </c:pt>
                <c:pt idx="11105">
                  <c:v>347</c:v>
                </c:pt>
                <c:pt idx="11106">
                  <c:v>346</c:v>
                </c:pt>
                <c:pt idx="11107">
                  <c:v>346</c:v>
                </c:pt>
                <c:pt idx="11108">
                  <c:v>346</c:v>
                </c:pt>
                <c:pt idx="11109">
                  <c:v>346</c:v>
                </c:pt>
                <c:pt idx="11110">
                  <c:v>346</c:v>
                </c:pt>
                <c:pt idx="11111">
                  <c:v>345</c:v>
                </c:pt>
                <c:pt idx="11112">
                  <c:v>345</c:v>
                </c:pt>
                <c:pt idx="11113">
                  <c:v>345</c:v>
                </c:pt>
                <c:pt idx="11114">
                  <c:v>345</c:v>
                </c:pt>
                <c:pt idx="11115">
                  <c:v>344</c:v>
                </c:pt>
                <c:pt idx="11116">
                  <c:v>344</c:v>
                </c:pt>
                <c:pt idx="11117">
                  <c:v>344</c:v>
                </c:pt>
                <c:pt idx="11118">
                  <c:v>344</c:v>
                </c:pt>
                <c:pt idx="11119">
                  <c:v>343</c:v>
                </c:pt>
                <c:pt idx="11120">
                  <c:v>343</c:v>
                </c:pt>
                <c:pt idx="11121">
                  <c:v>343</c:v>
                </c:pt>
                <c:pt idx="11122">
                  <c:v>343</c:v>
                </c:pt>
                <c:pt idx="11123">
                  <c:v>342</c:v>
                </c:pt>
                <c:pt idx="11124">
                  <c:v>342</c:v>
                </c:pt>
                <c:pt idx="11125">
                  <c:v>342</c:v>
                </c:pt>
                <c:pt idx="11126">
                  <c:v>342</c:v>
                </c:pt>
                <c:pt idx="11127">
                  <c:v>342</c:v>
                </c:pt>
                <c:pt idx="11128">
                  <c:v>341</c:v>
                </c:pt>
                <c:pt idx="11129">
                  <c:v>341</c:v>
                </c:pt>
                <c:pt idx="11130">
                  <c:v>341</c:v>
                </c:pt>
                <c:pt idx="11131">
                  <c:v>341</c:v>
                </c:pt>
                <c:pt idx="11132">
                  <c:v>340</c:v>
                </c:pt>
                <c:pt idx="11133">
                  <c:v>340</c:v>
                </c:pt>
                <c:pt idx="11134">
                  <c:v>340</c:v>
                </c:pt>
                <c:pt idx="11135">
                  <c:v>339</c:v>
                </c:pt>
                <c:pt idx="11136">
                  <c:v>339</c:v>
                </c:pt>
                <c:pt idx="11137">
                  <c:v>339</c:v>
                </c:pt>
                <c:pt idx="11138">
                  <c:v>338</c:v>
                </c:pt>
                <c:pt idx="11139">
                  <c:v>338</c:v>
                </c:pt>
                <c:pt idx="11140">
                  <c:v>338</c:v>
                </c:pt>
                <c:pt idx="11141">
                  <c:v>338</c:v>
                </c:pt>
                <c:pt idx="11142">
                  <c:v>337</c:v>
                </c:pt>
                <c:pt idx="11143">
                  <c:v>337</c:v>
                </c:pt>
                <c:pt idx="11144">
                  <c:v>337</c:v>
                </c:pt>
                <c:pt idx="11145">
                  <c:v>337</c:v>
                </c:pt>
                <c:pt idx="11146">
                  <c:v>337</c:v>
                </c:pt>
                <c:pt idx="11147">
                  <c:v>337</c:v>
                </c:pt>
                <c:pt idx="11148">
                  <c:v>336</c:v>
                </c:pt>
                <c:pt idx="11149">
                  <c:v>336</c:v>
                </c:pt>
                <c:pt idx="11150">
                  <c:v>336</c:v>
                </c:pt>
                <c:pt idx="11151">
                  <c:v>336</c:v>
                </c:pt>
                <c:pt idx="11152">
                  <c:v>335</c:v>
                </c:pt>
                <c:pt idx="11153">
                  <c:v>335</c:v>
                </c:pt>
                <c:pt idx="11154">
                  <c:v>335</c:v>
                </c:pt>
                <c:pt idx="11155">
                  <c:v>335</c:v>
                </c:pt>
                <c:pt idx="11156">
                  <c:v>334</c:v>
                </c:pt>
                <c:pt idx="11157">
                  <c:v>334</c:v>
                </c:pt>
                <c:pt idx="11158">
                  <c:v>334</c:v>
                </c:pt>
                <c:pt idx="11159">
                  <c:v>334</c:v>
                </c:pt>
                <c:pt idx="11160">
                  <c:v>334</c:v>
                </c:pt>
                <c:pt idx="11161">
                  <c:v>333</c:v>
                </c:pt>
                <c:pt idx="11162">
                  <c:v>333</c:v>
                </c:pt>
                <c:pt idx="11163">
                  <c:v>333</c:v>
                </c:pt>
                <c:pt idx="11164">
                  <c:v>333</c:v>
                </c:pt>
                <c:pt idx="11165">
                  <c:v>332</c:v>
                </c:pt>
                <c:pt idx="11166">
                  <c:v>332</c:v>
                </c:pt>
                <c:pt idx="11167">
                  <c:v>332</c:v>
                </c:pt>
                <c:pt idx="11168">
                  <c:v>332</c:v>
                </c:pt>
                <c:pt idx="11169">
                  <c:v>331</c:v>
                </c:pt>
                <c:pt idx="11170">
                  <c:v>331</c:v>
                </c:pt>
                <c:pt idx="11171">
                  <c:v>331</c:v>
                </c:pt>
                <c:pt idx="11172">
                  <c:v>331</c:v>
                </c:pt>
                <c:pt idx="11173">
                  <c:v>330</c:v>
                </c:pt>
                <c:pt idx="11174">
                  <c:v>330</c:v>
                </c:pt>
                <c:pt idx="11175">
                  <c:v>330</c:v>
                </c:pt>
                <c:pt idx="11176">
                  <c:v>330</c:v>
                </c:pt>
                <c:pt idx="11177">
                  <c:v>329</c:v>
                </c:pt>
                <c:pt idx="11178">
                  <c:v>329</c:v>
                </c:pt>
                <c:pt idx="11179">
                  <c:v>329</c:v>
                </c:pt>
                <c:pt idx="11180">
                  <c:v>328</c:v>
                </c:pt>
                <c:pt idx="11181">
                  <c:v>328</c:v>
                </c:pt>
                <c:pt idx="11182">
                  <c:v>328</c:v>
                </c:pt>
                <c:pt idx="11183">
                  <c:v>327</c:v>
                </c:pt>
                <c:pt idx="11184">
                  <c:v>327</c:v>
                </c:pt>
                <c:pt idx="11185">
                  <c:v>327</c:v>
                </c:pt>
                <c:pt idx="11186">
                  <c:v>327</c:v>
                </c:pt>
                <c:pt idx="11187">
                  <c:v>327</c:v>
                </c:pt>
                <c:pt idx="11188">
                  <c:v>327</c:v>
                </c:pt>
                <c:pt idx="11189">
                  <c:v>327</c:v>
                </c:pt>
                <c:pt idx="11190">
                  <c:v>326</c:v>
                </c:pt>
                <c:pt idx="11191">
                  <c:v>326</c:v>
                </c:pt>
                <c:pt idx="11192">
                  <c:v>326</c:v>
                </c:pt>
                <c:pt idx="11193">
                  <c:v>326</c:v>
                </c:pt>
                <c:pt idx="11194">
                  <c:v>326</c:v>
                </c:pt>
                <c:pt idx="11195">
                  <c:v>325</c:v>
                </c:pt>
                <c:pt idx="11196">
                  <c:v>325</c:v>
                </c:pt>
                <c:pt idx="11197">
                  <c:v>325</c:v>
                </c:pt>
                <c:pt idx="11198">
                  <c:v>325</c:v>
                </c:pt>
                <c:pt idx="11199">
                  <c:v>324</c:v>
                </c:pt>
                <c:pt idx="11200">
                  <c:v>324</c:v>
                </c:pt>
                <c:pt idx="11201">
                  <c:v>324</c:v>
                </c:pt>
                <c:pt idx="11202">
                  <c:v>324</c:v>
                </c:pt>
                <c:pt idx="11203">
                  <c:v>323</c:v>
                </c:pt>
                <c:pt idx="11204">
                  <c:v>323</c:v>
                </c:pt>
                <c:pt idx="11205">
                  <c:v>323</c:v>
                </c:pt>
                <c:pt idx="11206">
                  <c:v>323</c:v>
                </c:pt>
                <c:pt idx="11207">
                  <c:v>323</c:v>
                </c:pt>
                <c:pt idx="11208">
                  <c:v>322</c:v>
                </c:pt>
                <c:pt idx="11209">
                  <c:v>322</c:v>
                </c:pt>
                <c:pt idx="11210">
                  <c:v>322</c:v>
                </c:pt>
                <c:pt idx="11211">
                  <c:v>322</c:v>
                </c:pt>
                <c:pt idx="11212">
                  <c:v>321</c:v>
                </c:pt>
                <c:pt idx="11213">
                  <c:v>321</c:v>
                </c:pt>
                <c:pt idx="11214">
                  <c:v>321</c:v>
                </c:pt>
                <c:pt idx="11215">
                  <c:v>321</c:v>
                </c:pt>
                <c:pt idx="11216">
                  <c:v>320</c:v>
                </c:pt>
                <c:pt idx="11217">
                  <c:v>320</c:v>
                </c:pt>
                <c:pt idx="11218">
                  <c:v>320</c:v>
                </c:pt>
                <c:pt idx="11219">
                  <c:v>320</c:v>
                </c:pt>
                <c:pt idx="11220">
                  <c:v>319</c:v>
                </c:pt>
                <c:pt idx="11221">
                  <c:v>319</c:v>
                </c:pt>
                <c:pt idx="11222">
                  <c:v>319</c:v>
                </c:pt>
                <c:pt idx="11223">
                  <c:v>318</c:v>
                </c:pt>
                <c:pt idx="11224">
                  <c:v>318</c:v>
                </c:pt>
                <c:pt idx="11225">
                  <c:v>318</c:v>
                </c:pt>
                <c:pt idx="11226">
                  <c:v>317</c:v>
                </c:pt>
                <c:pt idx="11227">
                  <c:v>317</c:v>
                </c:pt>
                <c:pt idx="11228">
                  <c:v>317</c:v>
                </c:pt>
                <c:pt idx="11229">
                  <c:v>317</c:v>
                </c:pt>
                <c:pt idx="11230">
                  <c:v>317</c:v>
                </c:pt>
                <c:pt idx="11231">
                  <c:v>317</c:v>
                </c:pt>
                <c:pt idx="11232">
                  <c:v>317</c:v>
                </c:pt>
                <c:pt idx="11233">
                  <c:v>316</c:v>
                </c:pt>
                <c:pt idx="11234">
                  <c:v>316</c:v>
                </c:pt>
                <c:pt idx="11235">
                  <c:v>316</c:v>
                </c:pt>
                <c:pt idx="11236">
                  <c:v>316</c:v>
                </c:pt>
                <c:pt idx="11237">
                  <c:v>316</c:v>
                </c:pt>
                <c:pt idx="11238">
                  <c:v>315</c:v>
                </c:pt>
                <c:pt idx="11239">
                  <c:v>315</c:v>
                </c:pt>
                <c:pt idx="11240">
                  <c:v>315</c:v>
                </c:pt>
                <c:pt idx="11241">
                  <c:v>315</c:v>
                </c:pt>
                <c:pt idx="11242">
                  <c:v>315</c:v>
                </c:pt>
                <c:pt idx="11243">
                  <c:v>314</c:v>
                </c:pt>
                <c:pt idx="11244">
                  <c:v>314</c:v>
                </c:pt>
                <c:pt idx="11245">
                  <c:v>314</c:v>
                </c:pt>
                <c:pt idx="11246">
                  <c:v>314</c:v>
                </c:pt>
                <c:pt idx="11247">
                  <c:v>313</c:v>
                </c:pt>
                <c:pt idx="11248">
                  <c:v>313</c:v>
                </c:pt>
                <c:pt idx="11249">
                  <c:v>313</c:v>
                </c:pt>
                <c:pt idx="11250">
                  <c:v>313</c:v>
                </c:pt>
                <c:pt idx="11251">
                  <c:v>313</c:v>
                </c:pt>
                <c:pt idx="11252">
                  <c:v>312</c:v>
                </c:pt>
                <c:pt idx="11253">
                  <c:v>312</c:v>
                </c:pt>
                <c:pt idx="11254">
                  <c:v>312</c:v>
                </c:pt>
                <c:pt idx="11255">
                  <c:v>312</c:v>
                </c:pt>
                <c:pt idx="11256">
                  <c:v>311</c:v>
                </c:pt>
                <c:pt idx="11257">
                  <c:v>311</c:v>
                </c:pt>
                <c:pt idx="11258">
                  <c:v>311</c:v>
                </c:pt>
                <c:pt idx="11259">
                  <c:v>311</c:v>
                </c:pt>
                <c:pt idx="11260">
                  <c:v>311</c:v>
                </c:pt>
                <c:pt idx="11261">
                  <c:v>310</c:v>
                </c:pt>
                <c:pt idx="11262">
                  <c:v>310</c:v>
                </c:pt>
                <c:pt idx="11263">
                  <c:v>310</c:v>
                </c:pt>
                <c:pt idx="11264">
                  <c:v>310</c:v>
                </c:pt>
                <c:pt idx="11265">
                  <c:v>310</c:v>
                </c:pt>
                <c:pt idx="11266">
                  <c:v>309</c:v>
                </c:pt>
                <c:pt idx="11267">
                  <c:v>309</c:v>
                </c:pt>
                <c:pt idx="11268">
                  <c:v>309</c:v>
                </c:pt>
                <c:pt idx="11269">
                  <c:v>308</c:v>
                </c:pt>
                <c:pt idx="11270">
                  <c:v>308</c:v>
                </c:pt>
                <c:pt idx="11271">
                  <c:v>308</c:v>
                </c:pt>
                <c:pt idx="11272">
                  <c:v>307</c:v>
                </c:pt>
                <c:pt idx="11273">
                  <c:v>307</c:v>
                </c:pt>
                <c:pt idx="11274">
                  <c:v>307</c:v>
                </c:pt>
                <c:pt idx="11275">
                  <c:v>307</c:v>
                </c:pt>
                <c:pt idx="11276">
                  <c:v>307</c:v>
                </c:pt>
                <c:pt idx="11277">
                  <c:v>307</c:v>
                </c:pt>
                <c:pt idx="11278">
                  <c:v>306</c:v>
                </c:pt>
                <c:pt idx="11279">
                  <c:v>306</c:v>
                </c:pt>
                <c:pt idx="11280">
                  <c:v>306</c:v>
                </c:pt>
                <c:pt idx="11281">
                  <c:v>306</c:v>
                </c:pt>
                <c:pt idx="11282">
                  <c:v>306</c:v>
                </c:pt>
                <c:pt idx="11283">
                  <c:v>306</c:v>
                </c:pt>
                <c:pt idx="11284">
                  <c:v>305</c:v>
                </c:pt>
                <c:pt idx="11285">
                  <c:v>305</c:v>
                </c:pt>
                <c:pt idx="11286">
                  <c:v>305</c:v>
                </c:pt>
                <c:pt idx="11287">
                  <c:v>305</c:v>
                </c:pt>
                <c:pt idx="11288">
                  <c:v>305</c:v>
                </c:pt>
                <c:pt idx="11289">
                  <c:v>304</c:v>
                </c:pt>
                <c:pt idx="11290">
                  <c:v>304</c:v>
                </c:pt>
                <c:pt idx="11291">
                  <c:v>304</c:v>
                </c:pt>
                <c:pt idx="11292">
                  <c:v>304</c:v>
                </c:pt>
                <c:pt idx="11293">
                  <c:v>303</c:v>
                </c:pt>
                <c:pt idx="11294">
                  <c:v>303</c:v>
                </c:pt>
                <c:pt idx="11295">
                  <c:v>303</c:v>
                </c:pt>
                <c:pt idx="11296">
                  <c:v>303</c:v>
                </c:pt>
                <c:pt idx="11297">
                  <c:v>303</c:v>
                </c:pt>
                <c:pt idx="11298">
                  <c:v>302</c:v>
                </c:pt>
                <c:pt idx="11299">
                  <c:v>302</c:v>
                </c:pt>
                <c:pt idx="11300">
                  <c:v>302</c:v>
                </c:pt>
                <c:pt idx="11301">
                  <c:v>302</c:v>
                </c:pt>
                <c:pt idx="11302">
                  <c:v>301</c:v>
                </c:pt>
                <c:pt idx="11303">
                  <c:v>301</c:v>
                </c:pt>
                <c:pt idx="11304">
                  <c:v>301</c:v>
                </c:pt>
                <c:pt idx="11305">
                  <c:v>301</c:v>
                </c:pt>
                <c:pt idx="11306">
                  <c:v>301</c:v>
                </c:pt>
                <c:pt idx="11307">
                  <c:v>300</c:v>
                </c:pt>
                <c:pt idx="11308">
                  <c:v>300</c:v>
                </c:pt>
                <c:pt idx="11309">
                  <c:v>300</c:v>
                </c:pt>
                <c:pt idx="11310">
                  <c:v>300</c:v>
                </c:pt>
                <c:pt idx="11311">
                  <c:v>300</c:v>
                </c:pt>
                <c:pt idx="11312">
                  <c:v>299</c:v>
                </c:pt>
                <c:pt idx="11313">
                  <c:v>299</c:v>
                </c:pt>
                <c:pt idx="11314">
                  <c:v>299</c:v>
                </c:pt>
                <c:pt idx="11315">
                  <c:v>299</c:v>
                </c:pt>
                <c:pt idx="11316">
                  <c:v>299</c:v>
                </c:pt>
                <c:pt idx="11317">
                  <c:v>298</c:v>
                </c:pt>
                <c:pt idx="11318">
                  <c:v>298</c:v>
                </c:pt>
                <c:pt idx="11319">
                  <c:v>298</c:v>
                </c:pt>
                <c:pt idx="11320">
                  <c:v>297</c:v>
                </c:pt>
                <c:pt idx="11321">
                  <c:v>297</c:v>
                </c:pt>
                <c:pt idx="11322">
                  <c:v>297</c:v>
                </c:pt>
                <c:pt idx="11323">
                  <c:v>297</c:v>
                </c:pt>
                <c:pt idx="11324">
                  <c:v>296</c:v>
                </c:pt>
                <c:pt idx="11325">
                  <c:v>296</c:v>
                </c:pt>
                <c:pt idx="11326">
                  <c:v>296</c:v>
                </c:pt>
                <c:pt idx="11327">
                  <c:v>296</c:v>
                </c:pt>
                <c:pt idx="11328">
                  <c:v>296</c:v>
                </c:pt>
                <c:pt idx="11329">
                  <c:v>296</c:v>
                </c:pt>
                <c:pt idx="11330">
                  <c:v>296</c:v>
                </c:pt>
                <c:pt idx="11331">
                  <c:v>296</c:v>
                </c:pt>
                <c:pt idx="11332">
                  <c:v>295</c:v>
                </c:pt>
                <c:pt idx="11333">
                  <c:v>295</c:v>
                </c:pt>
                <c:pt idx="11334">
                  <c:v>295</c:v>
                </c:pt>
                <c:pt idx="11335">
                  <c:v>295</c:v>
                </c:pt>
                <c:pt idx="11336">
                  <c:v>294</c:v>
                </c:pt>
                <c:pt idx="11337">
                  <c:v>294</c:v>
                </c:pt>
                <c:pt idx="11338">
                  <c:v>294</c:v>
                </c:pt>
                <c:pt idx="11339">
                  <c:v>294</c:v>
                </c:pt>
                <c:pt idx="11340">
                  <c:v>294</c:v>
                </c:pt>
                <c:pt idx="11341">
                  <c:v>293</c:v>
                </c:pt>
                <c:pt idx="11342">
                  <c:v>293</c:v>
                </c:pt>
                <c:pt idx="11343">
                  <c:v>293</c:v>
                </c:pt>
                <c:pt idx="11344">
                  <c:v>293</c:v>
                </c:pt>
                <c:pt idx="11345">
                  <c:v>293</c:v>
                </c:pt>
                <c:pt idx="11346">
                  <c:v>293</c:v>
                </c:pt>
                <c:pt idx="11347">
                  <c:v>292</c:v>
                </c:pt>
                <c:pt idx="11348">
                  <c:v>292</c:v>
                </c:pt>
                <c:pt idx="11349">
                  <c:v>292</c:v>
                </c:pt>
                <c:pt idx="11350">
                  <c:v>292</c:v>
                </c:pt>
                <c:pt idx="11351">
                  <c:v>291</c:v>
                </c:pt>
                <c:pt idx="11352">
                  <c:v>291</c:v>
                </c:pt>
                <c:pt idx="11353">
                  <c:v>291</c:v>
                </c:pt>
                <c:pt idx="11354">
                  <c:v>291</c:v>
                </c:pt>
                <c:pt idx="11355">
                  <c:v>291</c:v>
                </c:pt>
                <c:pt idx="11356">
                  <c:v>290</c:v>
                </c:pt>
                <c:pt idx="11357">
                  <c:v>290</c:v>
                </c:pt>
                <c:pt idx="11358">
                  <c:v>290</c:v>
                </c:pt>
                <c:pt idx="11359">
                  <c:v>290</c:v>
                </c:pt>
                <c:pt idx="11360">
                  <c:v>290</c:v>
                </c:pt>
                <c:pt idx="11361">
                  <c:v>290</c:v>
                </c:pt>
                <c:pt idx="11362">
                  <c:v>289</c:v>
                </c:pt>
                <c:pt idx="11363">
                  <c:v>289</c:v>
                </c:pt>
                <c:pt idx="11364">
                  <c:v>289</c:v>
                </c:pt>
                <c:pt idx="11365">
                  <c:v>289</c:v>
                </c:pt>
                <c:pt idx="11366">
                  <c:v>288</c:v>
                </c:pt>
                <c:pt idx="11367">
                  <c:v>288</c:v>
                </c:pt>
                <c:pt idx="11368">
                  <c:v>288</c:v>
                </c:pt>
                <c:pt idx="11369">
                  <c:v>288</c:v>
                </c:pt>
                <c:pt idx="11370">
                  <c:v>288</c:v>
                </c:pt>
                <c:pt idx="11371">
                  <c:v>287</c:v>
                </c:pt>
                <c:pt idx="11372">
                  <c:v>287</c:v>
                </c:pt>
                <c:pt idx="11373">
                  <c:v>287</c:v>
                </c:pt>
                <c:pt idx="11374">
                  <c:v>287</c:v>
                </c:pt>
                <c:pt idx="11375">
                  <c:v>286</c:v>
                </c:pt>
                <c:pt idx="11376">
                  <c:v>286</c:v>
                </c:pt>
                <c:pt idx="11377">
                  <c:v>286</c:v>
                </c:pt>
                <c:pt idx="11378">
                  <c:v>286</c:v>
                </c:pt>
                <c:pt idx="11379">
                  <c:v>285</c:v>
                </c:pt>
                <c:pt idx="11380">
                  <c:v>285</c:v>
                </c:pt>
                <c:pt idx="11381">
                  <c:v>285</c:v>
                </c:pt>
                <c:pt idx="11382">
                  <c:v>285</c:v>
                </c:pt>
                <c:pt idx="11383">
                  <c:v>284</c:v>
                </c:pt>
                <c:pt idx="11384">
                  <c:v>284</c:v>
                </c:pt>
                <c:pt idx="11385">
                  <c:v>284</c:v>
                </c:pt>
                <c:pt idx="11386">
                  <c:v>284</c:v>
                </c:pt>
                <c:pt idx="11387">
                  <c:v>284</c:v>
                </c:pt>
                <c:pt idx="11388">
                  <c:v>284</c:v>
                </c:pt>
                <c:pt idx="11389">
                  <c:v>284</c:v>
                </c:pt>
                <c:pt idx="11390">
                  <c:v>284</c:v>
                </c:pt>
                <c:pt idx="11391">
                  <c:v>283</c:v>
                </c:pt>
                <c:pt idx="11392">
                  <c:v>283</c:v>
                </c:pt>
                <c:pt idx="11393">
                  <c:v>283</c:v>
                </c:pt>
                <c:pt idx="11394">
                  <c:v>283</c:v>
                </c:pt>
                <c:pt idx="11395">
                  <c:v>283</c:v>
                </c:pt>
                <c:pt idx="11396">
                  <c:v>282</c:v>
                </c:pt>
                <c:pt idx="11397">
                  <c:v>282</c:v>
                </c:pt>
                <c:pt idx="11398">
                  <c:v>282</c:v>
                </c:pt>
                <c:pt idx="11399">
                  <c:v>282</c:v>
                </c:pt>
                <c:pt idx="11400">
                  <c:v>282</c:v>
                </c:pt>
                <c:pt idx="11401">
                  <c:v>282</c:v>
                </c:pt>
                <c:pt idx="11402">
                  <c:v>281</c:v>
                </c:pt>
                <c:pt idx="11403">
                  <c:v>281</c:v>
                </c:pt>
                <c:pt idx="11404">
                  <c:v>281</c:v>
                </c:pt>
                <c:pt idx="11405">
                  <c:v>281</c:v>
                </c:pt>
                <c:pt idx="11406">
                  <c:v>281</c:v>
                </c:pt>
                <c:pt idx="11407">
                  <c:v>280</c:v>
                </c:pt>
                <c:pt idx="11408">
                  <c:v>280</c:v>
                </c:pt>
                <c:pt idx="11409">
                  <c:v>280</c:v>
                </c:pt>
                <c:pt idx="11410">
                  <c:v>280</c:v>
                </c:pt>
                <c:pt idx="11411">
                  <c:v>280</c:v>
                </c:pt>
                <c:pt idx="11412">
                  <c:v>280</c:v>
                </c:pt>
                <c:pt idx="11413">
                  <c:v>279</c:v>
                </c:pt>
                <c:pt idx="11414">
                  <c:v>279</c:v>
                </c:pt>
                <c:pt idx="11415">
                  <c:v>279</c:v>
                </c:pt>
                <c:pt idx="11416">
                  <c:v>278</c:v>
                </c:pt>
                <c:pt idx="11417">
                  <c:v>278</c:v>
                </c:pt>
                <c:pt idx="11418">
                  <c:v>278</c:v>
                </c:pt>
                <c:pt idx="11419">
                  <c:v>278</c:v>
                </c:pt>
                <c:pt idx="11420">
                  <c:v>278</c:v>
                </c:pt>
                <c:pt idx="11421">
                  <c:v>278</c:v>
                </c:pt>
                <c:pt idx="11422">
                  <c:v>278</c:v>
                </c:pt>
                <c:pt idx="11423">
                  <c:v>277</c:v>
                </c:pt>
                <c:pt idx="11424">
                  <c:v>277</c:v>
                </c:pt>
                <c:pt idx="11425">
                  <c:v>277</c:v>
                </c:pt>
                <c:pt idx="11426">
                  <c:v>277</c:v>
                </c:pt>
                <c:pt idx="11427">
                  <c:v>276</c:v>
                </c:pt>
                <c:pt idx="11428">
                  <c:v>276</c:v>
                </c:pt>
                <c:pt idx="11429">
                  <c:v>276</c:v>
                </c:pt>
                <c:pt idx="11430">
                  <c:v>276</c:v>
                </c:pt>
                <c:pt idx="11431">
                  <c:v>276</c:v>
                </c:pt>
                <c:pt idx="11432">
                  <c:v>276</c:v>
                </c:pt>
                <c:pt idx="11433">
                  <c:v>276</c:v>
                </c:pt>
                <c:pt idx="11434">
                  <c:v>275</c:v>
                </c:pt>
                <c:pt idx="11435">
                  <c:v>275</c:v>
                </c:pt>
                <c:pt idx="11436">
                  <c:v>275</c:v>
                </c:pt>
                <c:pt idx="11437">
                  <c:v>275</c:v>
                </c:pt>
                <c:pt idx="11438">
                  <c:v>275</c:v>
                </c:pt>
                <c:pt idx="11439">
                  <c:v>274</c:v>
                </c:pt>
                <c:pt idx="11440">
                  <c:v>274</c:v>
                </c:pt>
                <c:pt idx="11441">
                  <c:v>274</c:v>
                </c:pt>
                <c:pt idx="11442">
                  <c:v>274</c:v>
                </c:pt>
                <c:pt idx="11443">
                  <c:v>273</c:v>
                </c:pt>
                <c:pt idx="11444">
                  <c:v>273</c:v>
                </c:pt>
                <c:pt idx="11445">
                  <c:v>273</c:v>
                </c:pt>
                <c:pt idx="11446">
                  <c:v>273</c:v>
                </c:pt>
                <c:pt idx="11447">
                  <c:v>273</c:v>
                </c:pt>
                <c:pt idx="11448">
                  <c:v>273</c:v>
                </c:pt>
                <c:pt idx="11449">
                  <c:v>272</c:v>
                </c:pt>
                <c:pt idx="11450">
                  <c:v>272</c:v>
                </c:pt>
                <c:pt idx="11451">
                  <c:v>272</c:v>
                </c:pt>
                <c:pt idx="11452">
                  <c:v>272</c:v>
                </c:pt>
                <c:pt idx="11453">
                  <c:v>272</c:v>
                </c:pt>
                <c:pt idx="11454">
                  <c:v>271</c:v>
                </c:pt>
                <c:pt idx="11455">
                  <c:v>271</c:v>
                </c:pt>
                <c:pt idx="11456">
                  <c:v>271</c:v>
                </c:pt>
                <c:pt idx="11457">
                  <c:v>271</c:v>
                </c:pt>
                <c:pt idx="11458">
                  <c:v>271</c:v>
                </c:pt>
                <c:pt idx="11459">
                  <c:v>271</c:v>
                </c:pt>
                <c:pt idx="11460">
                  <c:v>270</c:v>
                </c:pt>
                <c:pt idx="11461">
                  <c:v>270</c:v>
                </c:pt>
                <c:pt idx="11462">
                  <c:v>270</c:v>
                </c:pt>
                <c:pt idx="11463">
                  <c:v>270</c:v>
                </c:pt>
                <c:pt idx="11464">
                  <c:v>270</c:v>
                </c:pt>
                <c:pt idx="11465">
                  <c:v>269</c:v>
                </c:pt>
                <c:pt idx="11466">
                  <c:v>269</c:v>
                </c:pt>
                <c:pt idx="11467">
                  <c:v>269</c:v>
                </c:pt>
                <c:pt idx="11468">
                  <c:v>269</c:v>
                </c:pt>
                <c:pt idx="11469">
                  <c:v>269</c:v>
                </c:pt>
                <c:pt idx="11470">
                  <c:v>268</c:v>
                </c:pt>
                <c:pt idx="11471">
                  <c:v>268</c:v>
                </c:pt>
                <c:pt idx="11472">
                  <c:v>268</c:v>
                </c:pt>
                <c:pt idx="11473">
                  <c:v>268</c:v>
                </c:pt>
                <c:pt idx="11474">
                  <c:v>268</c:v>
                </c:pt>
                <c:pt idx="11475">
                  <c:v>268</c:v>
                </c:pt>
                <c:pt idx="11476">
                  <c:v>267</c:v>
                </c:pt>
                <c:pt idx="11477">
                  <c:v>267</c:v>
                </c:pt>
                <c:pt idx="11478">
                  <c:v>267</c:v>
                </c:pt>
                <c:pt idx="11479">
                  <c:v>267</c:v>
                </c:pt>
                <c:pt idx="11480">
                  <c:v>267</c:v>
                </c:pt>
                <c:pt idx="11481">
                  <c:v>267</c:v>
                </c:pt>
                <c:pt idx="11482">
                  <c:v>266</c:v>
                </c:pt>
                <c:pt idx="11483">
                  <c:v>266</c:v>
                </c:pt>
                <c:pt idx="11484">
                  <c:v>266</c:v>
                </c:pt>
                <c:pt idx="11485">
                  <c:v>266</c:v>
                </c:pt>
                <c:pt idx="11486">
                  <c:v>266</c:v>
                </c:pt>
                <c:pt idx="11487">
                  <c:v>265</c:v>
                </c:pt>
                <c:pt idx="11488">
                  <c:v>265</c:v>
                </c:pt>
                <c:pt idx="11489">
                  <c:v>265</c:v>
                </c:pt>
                <c:pt idx="11490">
                  <c:v>265</c:v>
                </c:pt>
                <c:pt idx="11491">
                  <c:v>265</c:v>
                </c:pt>
                <c:pt idx="11492">
                  <c:v>265</c:v>
                </c:pt>
                <c:pt idx="11493">
                  <c:v>264</c:v>
                </c:pt>
                <c:pt idx="11494">
                  <c:v>264</c:v>
                </c:pt>
                <c:pt idx="11495">
                  <c:v>264</c:v>
                </c:pt>
                <c:pt idx="11496">
                  <c:v>264</c:v>
                </c:pt>
                <c:pt idx="11497">
                  <c:v>264</c:v>
                </c:pt>
                <c:pt idx="11498">
                  <c:v>264</c:v>
                </c:pt>
                <c:pt idx="11499">
                  <c:v>263</c:v>
                </c:pt>
                <c:pt idx="11500">
                  <c:v>263</c:v>
                </c:pt>
                <c:pt idx="11501">
                  <c:v>263</c:v>
                </c:pt>
                <c:pt idx="11502">
                  <c:v>262</c:v>
                </c:pt>
                <c:pt idx="11503">
                  <c:v>262</c:v>
                </c:pt>
                <c:pt idx="11504">
                  <c:v>262</c:v>
                </c:pt>
                <c:pt idx="11505">
                  <c:v>262</c:v>
                </c:pt>
                <c:pt idx="11506">
                  <c:v>262</c:v>
                </c:pt>
                <c:pt idx="11507">
                  <c:v>262</c:v>
                </c:pt>
                <c:pt idx="11508">
                  <c:v>261</c:v>
                </c:pt>
                <c:pt idx="11509">
                  <c:v>261</c:v>
                </c:pt>
                <c:pt idx="11510">
                  <c:v>261</c:v>
                </c:pt>
                <c:pt idx="11511">
                  <c:v>261</c:v>
                </c:pt>
                <c:pt idx="11512">
                  <c:v>261</c:v>
                </c:pt>
                <c:pt idx="11513">
                  <c:v>261</c:v>
                </c:pt>
                <c:pt idx="11514">
                  <c:v>260</c:v>
                </c:pt>
                <c:pt idx="11515">
                  <c:v>260</c:v>
                </c:pt>
                <c:pt idx="11516">
                  <c:v>260</c:v>
                </c:pt>
                <c:pt idx="11517">
                  <c:v>260</c:v>
                </c:pt>
                <c:pt idx="11518">
                  <c:v>260</c:v>
                </c:pt>
                <c:pt idx="11519">
                  <c:v>260</c:v>
                </c:pt>
                <c:pt idx="11520">
                  <c:v>259</c:v>
                </c:pt>
                <c:pt idx="11521">
                  <c:v>259</c:v>
                </c:pt>
                <c:pt idx="11522">
                  <c:v>259</c:v>
                </c:pt>
                <c:pt idx="11523">
                  <c:v>259</c:v>
                </c:pt>
                <c:pt idx="11524">
                  <c:v>259</c:v>
                </c:pt>
                <c:pt idx="11525">
                  <c:v>259</c:v>
                </c:pt>
                <c:pt idx="11526">
                  <c:v>259</c:v>
                </c:pt>
                <c:pt idx="11527">
                  <c:v>258</c:v>
                </c:pt>
                <c:pt idx="11528">
                  <c:v>258</c:v>
                </c:pt>
                <c:pt idx="11529">
                  <c:v>258</c:v>
                </c:pt>
                <c:pt idx="11530">
                  <c:v>258</c:v>
                </c:pt>
                <c:pt idx="11531">
                  <c:v>258</c:v>
                </c:pt>
                <c:pt idx="11532">
                  <c:v>258</c:v>
                </c:pt>
                <c:pt idx="11533">
                  <c:v>257</c:v>
                </c:pt>
                <c:pt idx="11534">
                  <c:v>257</c:v>
                </c:pt>
                <c:pt idx="11535">
                  <c:v>257</c:v>
                </c:pt>
                <c:pt idx="11536">
                  <c:v>256</c:v>
                </c:pt>
                <c:pt idx="11537">
                  <c:v>257</c:v>
                </c:pt>
                <c:pt idx="11538">
                  <c:v>257</c:v>
                </c:pt>
                <c:pt idx="11539">
                  <c:v>256</c:v>
                </c:pt>
                <c:pt idx="11540">
                  <c:v>256</c:v>
                </c:pt>
                <c:pt idx="11541">
                  <c:v>256</c:v>
                </c:pt>
                <c:pt idx="11542">
                  <c:v>256</c:v>
                </c:pt>
                <c:pt idx="11543">
                  <c:v>256</c:v>
                </c:pt>
                <c:pt idx="11544">
                  <c:v>256</c:v>
                </c:pt>
                <c:pt idx="11545">
                  <c:v>256</c:v>
                </c:pt>
                <c:pt idx="11546">
                  <c:v>255</c:v>
                </c:pt>
                <c:pt idx="11547">
                  <c:v>255</c:v>
                </c:pt>
                <c:pt idx="11548">
                  <c:v>255</c:v>
                </c:pt>
                <c:pt idx="11549">
                  <c:v>255</c:v>
                </c:pt>
                <c:pt idx="11550">
                  <c:v>255</c:v>
                </c:pt>
                <c:pt idx="11551">
                  <c:v>254</c:v>
                </c:pt>
                <c:pt idx="11552">
                  <c:v>254</c:v>
                </c:pt>
                <c:pt idx="11553">
                  <c:v>254</c:v>
                </c:pt>
                <c:pt idx="11554">
                  <c:v>254</c:v>
                </c:pt>
                <c:pt idx="11555">
                  <c:v>254</c:v>
                </c:pt>
                <c:pt idx="11556">
                  <c:v>253</c:v>
                </c:pt>
                <c:pt idx="11557">
                  <c:v>253</c:v>
                </c:pt>
                <c:pt idx="11558">
                  <c:v>253</c:v>
                </c:pt>
                <c:pt idx="11559">
                  <c:v>253</c:v>
                </c:pt>
                <c:pt idx="11560">
                  <c:v>253</c:v>
                </c:pt>
                <c:pt idx="11561">
                  <c:v>253</c:v>
                </c:pt>
                <c:pt idx="11562">
                  <c:v>252</c:v>
                </c:pt>
                <c:pt idx="11563">
                  <c:v>252</c:v>
                </c:pt>
                <c:pt idx="11564">
                  <c:v>252</c:v>
                </c:pt>
                <c:pt idx="11565">
                  <c:v>252</c:v>
                </c:pt>
                <c:pt idx="11566">
                  <c:v>251</c:v>
                </c:pt>
                <c:pt idx="11567">
                  <c:v>251</c:v>
                </c:pt>
                <c:pt idx="11568">
                  <c:v>251</c:v>
                </c:pt>
                <c:pt idx="11569">
                  <c:v>251</c:v>
                </c:pt>
                <c:pt idx="11570">
                  <c:v>251</c:v>
                </c:pt>
                <c:pt idx="11571">
                  <c:v>251</c:v>
                </c:pt>
                <c:pt idx="11572">
                  <c:v>250</c:v>
                </c:pt>
                <c:pt idx="11573">
                  <c:v>250</c:v>
                </c:pt>
                <c:pt idx="11574">
                  <c:v>250</c:v>
                </c:pt>
                <c:pt idx="11575">
                  <c:v>250</c:v>
                </c:pt>
                <c:pt idx="11576">
                  <c:v>250</c:v>
                </c:pt>
                <c:pt idx="11577">
                  <c:v>249</c:v>
                </c:pt>
                <c:pt idx="11578">
                  <c:v>249</c:v>
                </c:pt>
                <c:pt idx="11579">
                  <c:v>249</c:v>
                </c:pt>
                <c:pt idx="11580">
                  <c:v>249</c:v>
                </c:pt>
                <c:pt idx="11581">
                  <c:v>249</c:v>
                </c:pt>
                <c:pt idx="11582">
                  <c:v>249</c:v>
                </c:pt>
                <c:pt idx="11583">
                  <c:v>249</c:v>
                </c:pt>
                <c:pt idx="11584">
                  <c:v>248</c:v>
                </c:pt>
                <c:pt idx="11585">
                  <c:v>248</c:v>
                </c:pt>
                <c:pt idx="11586">
                  <c:v>248</c:v>
                </c:pt>
                <c:pt idx="11587">
                  <c:v>248</c:v>
                </c:pt>
                <c:pt idx="11588">
                  <c:v>248</c:v>
                </c:pt>
                <c:pt idx="11589">
                  <c:v>248</c:v>
                </c:pt>
                <c:pt idx="11590">
                  <c:v>247</c:v>
                </c:pt>
                <c:pt idx="11591">
                  <c:v>247</c:v>
                </c:pt>
                <c:pt idx="11592">
                  <c:v>247</c:v>
                </c:pt>
                <c:pt idx="11593">
                  <c:v>247</c:v>
                </c:pt>
                <c:pt idx="11594">
                  <c:v>247</c:v>
                </c:pt>
                <c:pt idx="11595">
                  <c:v>246</c:v>
                </c:pt>
                <c:pt idx="11596">
                  <c:v>246</c:v>
                </c:pt>
                <c:pt idx="11597">
                  <c:v>246</c:v>
                </c:pt>
                <c:pt idx="11598">
                  <c:v>246</c:v>
                </c:pt>
                <c:pt idx="11599">
                  <c:v>246</c:v>
                </c:pt>
                <c:pt idx="11600">
                  <c:v>245</c:v>
                </c:pt>
                <c:pt idx="11601">
                  <c:v>245</c:v>
                </c:pt>
                <c:pt idx="11602">
                  <c:v>245</c:v>
                </c:pt>
                <c:pt idx="11603">
                  <c:v>245</c:v>
                </c:pt>
                <c:pt idx="11604">
                  <c:v>245</c:v>
                </c:pt>
                <c:pt idx="11605">
                  <c:v>244</c:v>
                </c:pt>
                <c:pt idx="11606">
                  <c:v>244</c:v>
                </c:pt>
                <c:pt idx="11607">
                  <c:v>244</c:v>
                </c:pt>
                <c:pt idx="11608">
                  <c:v>244</c:v>
                </c:pt>
                <c:pt idx="11609">
                  <c:v>244</c:v>
                </c:pt>
                <c:pt idx="11610">
                  <c:v>244</c:v>
                </c:pt>
                <c:pt idx="11611">
                  <c:v>244</c:v>
                </c:pt>
                <c:pt idx="11612">
                  <c:v>244</c:v>
                </c:pt>
                <c:pt idx="11613">
                  <c:v>243</c:v>
                </c:pt>
                <c:pt idx="11614">
                  <c:v>243</c:v>
                </c:pt>
                <c:pt idx="11615">
                  <c:v>243</c:v>
                </c:pt>
                <c:pt idx="11616">
                  <c:v>243</c:v>
                </c:pt>
                <c:pt idx="11617">
                  <c:v>243</c:v>
                </c:pt>
                <c:pt idx="11618">
                  <c:v>243</c:v>
                </c:pt>
                <c:pt idx="11619">
                  <c:v>242</c:v>
                </c:pt>
                <c:pt idx="11620">
                  <c:v>242</c:v>
                </c:pt>
                <c:pt idx="11621">
                  <c:v>242</c:v>
                </c:pt>
                <c:pt idx="11622">
                  <c:v>242</c:v>
                </c:pt>
                <c:pt idx="11623">
                  <c:v>242</c:v>
                </c:pt>
                <c:pt idx="11624">
                  <c:v>241</c:v>
                </c:pt>
                <c:pt idx="11625">
                  <c:v>241</c:v>
                </c:pt>
                <c:pt idx="11626">
                  <c:v>241</c:v>
                </c:pt>
                <c:pt idx="11627">
                  <c:v>241</c:v>
                </c:pt>
                <c:pt idx="11628">
                  <c:v>241</c:v>
                </c:pt>
                <c:pt idx="11629">
                  <c:v>240</c:v>
                </c:pt>
                <c:pt idx="11630">
                  <c:v>240</c:v>
                </c:pt>
                <c:pt idx="11631">
                  <c:v>240</c:v>
                </c:pt>
                <c:pt idx="11632">
                  <c:v>240</c:v>
                </c:pt>
                <c:pt idx="11633">
                  <c:v>240</c:v>
                </c:pt>
                <c:pt idx="11634">
                  <c:v>239</c:v>
                </c:pt>
                <c:pt idx="11635">
                  <c:v>239</c:v>
                </c:pt>
                <c:pt idx="11636">
                  <c:v>239</c:v>
                </c:pt>
                <c:pt idx="11637">
                  <c:v>239</c:v>
                </c:pt>
                <c:pt idx="11638">
                  <c:v>239</c:v>
                </c:pt>
                <c:pt idx="11639">
                  <c:v>239</c:v>
                </c:pt>
                <c:pt idx="11640">
                  <c:v>239</c:v>
                </c:pt>
                <c:pt idx="11641">
                  <c:v>238</c:v>
                </c:pt>
                <c:pt idx="11642">
                  <c:v>238</c:v>
                </c:pt>
                <c:pt idx="11643">
                  <c:v>238</c:v>
                </c:pt>
                <c:pt idx="11644">
                  <c:v>238</c:v>
                </c:pt>
                <c:pt idx="11645">
                  <c:v>238</c:v>
                </c:pt>
                <c:pt idx="11646">
                  <c:v>238</c:v>
                </c:pt>
                <c:pt idx="11647">
                  <c:v>238</c:v>
                </c:pt>
                <c:pt idx="11648">
                  <c:v>237</c:v>
                </c:pt>
                <c:pt idx="11649">
                  <c:v>237</c:v>
                </c:pt>
                <c:pt idx="11650">
                  <c:v>237</c:v>
                </c:pt>
                <c:pt idx="11651">
                  <c:v>237</c:v>
                </c:pt>
                <c:pt idx="11652">
                  <c:v>237</c:v>
                </c:pt>
                <c:pt idx="11653">
                  <c:v>236</c:v>
                </c:pt>
                <c:pt idx="11654">
                  <c:v>236</c:v>
                </c:pt>
                <c:pt idx="11655">
                  <c:v>236</c:v>
                </c:pt>
                <c:pt idx="11656">
                  <c:v>236</c:v>
                </c:pt>
                <c:pt idx="11657">
                  <c:v>236</c:v>
                </c:pt>
                <c:pt idx="11658">
                  <c:v>236</c:v>
                </c:pt>
                <c:pt idx="11659">
                  <c:v>236</c:v>
                </c:pt>
                <c:pt idx="11660">
                  <c:v>236</c:v>
                </c:pt>
                <c:pt idx="11661">
                  <c:v>236</c:v>
                </c:pt>
                <c:pt idx="11662">
                  <c:v>235</c:v>
                </c:pt>
                <c:pt idx="11663">
                  <c:v>235</c:v>
                </c:pt>
                <c:pt idx="11664">
                  <c:v>234</c:v>
                </c:pt>
                <c:pt idx="11665">
                  <c:v>234</c:v>
                </c:pt>
                <c:pt idx="11666">
                  <c:v>234</c:v>
                </c:pt>
                <c:pt idx="11667">
                  <c:v>234</c:v>
                </c:pt>
                <c:pt idx="11668">
                  <c:v>234</c:v>
                </c:pt>
                <c:pt idx="11669">
                  <c:v>234</c:v>
                </c:pt>
                <c:pt idx="11670">
                  <c:v>234</c:v>
                </c:pt>
                <c:pt idx="11671">
                  <c:v>233</c:v>
                </c:pt>
                <c:pt idx="11672">
                  <c:v>233</c:v>
                </c:pt>
                <c:pt idx="11673">
                  <c:v>233</c:v>
                </c:pt>
                <c:pt idx="11674">
                  <c:v>233</c:v>
                </c:pt>
                <c:pt idx="11675">
                  <c:v>233</c:v>
                </c:pt>
                <c:pt idx="11676">
                  <c:v>233</c:v>
                </c:pt>
                <c:pt idx="11677">
                  <c:v>233</c:v>
                </c:pt>
                <c:pt idx="11678">
                  <c:v>232</c:v>
                </c:pt>
                <c:pt idx="11679">
                  <c:v>232</c:v>
                </c:pt>
                <c:pt idx="11680">
                  <c:v>232</c:v>
                </c:pt>
                <c:pt idx="11681">
                  <c:v>232</c:v>
                </c:pt>
                <c:pt idx="11682">
                  <c:v>232</c:v>
                </c:pt>
                <c:pt idx="11683">
                  <c:v>231</c:v>
                </c:pt>
                <c:pt idx="11684">
                  <c:v>232</c:v>
                </c:pt>
                <c:pt idx="11685">
                  <c:v>232</c:v>
                </c:pt>
                <c:pt idx="11686">
                  <c:v>231</c:v>
                </c:pt>
                <c:pt idx="11687">
                  <c:v>231</c:v>
                </c:pt>
                <c:pt idx="11688">
                  <c:v>231</c:v>
                </c:pt>
                <c:pt idx="11689">
                  <c:v>231</c:v>
                </c:pt>
                <c:pt idx="11690">
                  <c:v>230</c:v>
                </c:pt>
                <c:pt idx="11691">
                  <c:v>231</c:v>
                </c:pt>
                <c:pt idx="11692">
                  <c:v>230</c:v>
                </c:pt>
                <c:pt idx="11693">
                  <c:v>230</c:v>
                </c:pt>
                <c:pt idx="11694">
                  <c:v>229</c:v>
                </c:pt>
                <c:pt idx="11695">
                  <c:v>228</c:v>
                </c:pt>
                <c:pt idx="11696">
                  <c:v>228</c:v>
                </c:pt>
                <c:pt idx="11697">
                  <c:v>228</c:v>
                </c:pt>
                <c:pt idx="11698">
                  <c:v>228</c:v>
                </c:pt>
                <c:pt idx="11699">
                  <c:v>228</c:v>
                </c:pt>
                <c:pt idx="11700">
                  <c:v>228</c:v>
                </c:pt>
                <c:pt idx="11701">
                  <c:v>228</c:v>
                </c:pt>
                <c:pt idx="11702">
                  <c:v>228</c:v>
                </c:pt>
                <c:pt idx="11703">
                  <c:v>228</c:v>
                </c:pt>
                <c:pt idx="11704">
                  <c:v>228</c:v>
                </c:pt>
                <c:pt idx="11705">
                  <c:v>228</c:v>
                </c:pt>
                <c:pt idx="11706">
                  <c:v>227</c:v>
                </c:pt>
                <c:pt idx="11707">
                  <c:v>227</c:v>
                </c:pt>
                <c:pt idx="11708">
                  <c:v>227</c:v>
                </c:pt>
                <c:pt idx="11709">
                  <c:v>227</c:v>
                </c:pt>
                <c:pt idx="11710">
                  <c:v>227</c:v>
                </c:pt>
                <c:pt idx="11711">
                  <c:v>227</c:v>
                </c:pt>
                <c:pt idx="11712">
                  <c:v>226</c:v>
                </c:pt>
                <c:pt idx="11713">
                  <c:v>226</c:v>
                </c:pt>
                <c:pt idx="11714">
                  <c:v>224</c:v>
                </c:pt>
                <c:pt idx="11715">
                  <c:v>224</c:v>
                </c:pt>
                <c:pt idx="11716">
                  <c:v>224</c:v>
                </c:pt>
                <c:pt idx="11717">
                  <c:v>224</c:v>
                </c:pt>
                <c:pt idx="11718">
                  <c:v>223</c:v>
                </c:pt>
                <c:pt idx="11719">
                  <c:v>223</c:v>
                </c:pt>
                <c:pt idx="11720">
                  <c:v>223</c:v>
                </c:pt>
                <c:pt idx="11721">
                  <c:v>223</c:v>
                </c:pt>
                <c:pt idx="11722">
                  <c:v>224</c:v>
                </c:pt>
                <c:pt idx="11723">
                  <c:v>225</c:v>
                </c:pt>
                <c:pt idx="11724">
                  <c:v>224</c:v>
                </c:pt>
                <c:pt idx="11725">
                  <c:v>225</c:v>
                </c:pt>
                <c:pt idx="11726">
                  <c:v>223</c:v>
                </c:pt>
                <c:pt idx="11727">
                  <c:v>224</c:v>
                </c:pt>
                <c:pt idx="11728">
                  <c:v>224</c:v>
                </c:pt>
                <c:pt idx="11729">
                  <c:v>224</c:v>
                </c:pt>
                <c:pt idx="11730">
                  <c:v>224</c:v>
                </c:pt>
                <c:pt idx="11731">
                  <c:v>224</c:v>
                </c:pt>
                <c:pt idx="11732">
                  <c:v>224</c:v>
                </c:pt>
                <c:pt idx="11733">
                  <c:v>224</c:v>
                </c:pt>
                <c:pt idx="11734">
                  <c:v>224</c:v>
                </c:pt>
                <c:pt idx="11735">
                  <c:v>224</c:v>
                </c:pt>
                <c:pt idx="11736">
                  <c:v>224</c:v>
                </c:pt>
                <c:pt idx="11737">
                  <c:v>224</c:v>
                </c:pt>
                <c:pt idx="11738">
                  <c:v>223</c:v>
                </c:pt>
                <c:pt idx="11739">
                  <c:v>223</c:v>
                </c:pt>
                <c:pt idx="11740">
                  <c:v>223</c:v>
                </c:pt>
                <c:pt idx="11741">
                  <c:v>223</c:v>
                </c:pt>
                <c:pt idx="11742">
                  <c:v>223</c:v>
                </c:pt>
                <c:pt idx="11743">
                  <c:v>223</c:v>
                </c:pt>
                <c:pt idx="11744">
                  <c:v>223</c:v>
                </c:pt>
                <c:pt idx="11745">
                  <c:v>223</c:v>
                </c:pt>
                <c:pt idx="11746">
                  <c:v>223</c:v>
                </c:pt>
                <c:pt idx="11747">
                  <c:v>223</c:v>
                </c:pt>
                <c:pt idx="11748">
                  <c:v>223</c:v>
                </c:pt>
                <c:pt idx="11749">
                  <c:v>222</c:v>
                </c:pt>
                <c:pt idx="11750">
                  <c:v>222</c:v>
                </c:pt>
                <c:pt idx="11751">
                  <c:v>222</c:v>
                </c:pt>
                <c:pt idx="11752">
                  <c:v>222</c:v>
                </c:pt>
                <c:pt idx="11753">
                  <c:v>222</c:v>
                </c:pt>
                <c:pt idx="11754">
                  <c:v>222</c:v>
                </c:pt>
                <c:pt idx="11755">
                  <c:v>222</c:v>
                </c:pt>
                <c:pt idx="11756">
                  <c:v>221</c:v>
                </c:pt>
                <c:pt idx="11757">
                  <c:v>221</c:v>
                </c:pt>
                <c:pt idx="11758">
                  <c:v>221</c:v>
                </c:pt>
                <c:pt idx="11759">
                  <c:v>221</c:v>
                </c:pt>
                <c:pt idx="11760">
                  <c:v>221</c:v>
                </c:pt>
                <c:pt idx="11761">
                  <c:v>221</c:v>
                </c:pt>
                <c:pt idx="11762">
                  <c:v>220</c:v>
                </c:pt>
                <c:pt idx="11763">
                  <c:v>220</c:v>
                </c:pt>
                <c:pt idx="11764">
                  <c:v>220</c:v>
                </c:pt>
                <c:pt idx="11765">
                  <c:v>220</c:v>
                </c:pt>
                <c:pt idx="11766">
                  <c:v>220</c:v>
                </c:pt>
                <c:pt idx="11767">
                  <c:v>220</c:v>
                </c:pt>
                <c:pt idx="11768">
                  <c:v>220</c:v>
                </c:pt>
                <c:pt idx="11769">
                  <c:v>219</c:v>
                </c:pt>
                <c:pt idx="11770">
                  <c:v>219</c:v>
                </c:pt>
                <c:pt idx="11771">
                  <c:v>219</c:v>
                </c:pt>
                <c:pt idx="11772">
                  <c:v>219</c:v>
                </c:pt>
                <c:pt idx="11773">
                  <c:v>219</c:v>
                </c:pt>
                <c:pt idx="11774">
                  <c:v>219</c:v>
                </c:pt>
                <c:pt idx="11775">
                  <c:v>219</c:v>
                </c:pt>
                <c:pt idx="11776">
                  <c:v>218</c:v>
                </c:pt>
                <c:pt idx="11777">
                  <c:v>218</c:v>
                </c:pt>
                <c:pt idx="11778">
                  <c:v>218</c:v>
                </c:pt>
                <c:pt idx="11779">
                  <c:v>218</c:v>
                </c:pt>
                <c:pt idx="11780">
                  <c:v>218</c:v>
                </c:pt>
                <c:pt idx="11781">
                  <c:v>218</c:v>
                </c:pt>
                <c:pt idx="11782">
                  <c:v>217</c:v>
                </c:pt>
                <c:pt idx="11783">
                  <c:v>217</c:v>
                </c:pt>
                <c:pt idx="11784">
                  <c:v>217</c:v>
                </c:pt>
                <c:pt idx="11785">
                  <c:v>216</c:v>
                </c:pt>
                <c:pt idx="11786">
                  <c:v>216</c:v>
                </c:pt>
                <c:pt idx="11787">
                  <c:v>216</c:v>
                </c:pt>
                <c:pt idx="11788">
                  <c:v>216</c:v>
                </c:pt>
                <c:pt idx="11789">
                  <c:v>216</c:v>
                </c:pt>
                <c:pt idx="11790">
                  <c:v>216</c:v>
                </c:pt>
                <c:pt idx="11791">
                  <c:v>216</c:v>
                </c:pt>
                <c:pt idx="11792">
                  <c:v>216</c:v>
                </c:pt>
                <c:pt idx="11793">
                  <c:v>216</c:v>
                </c:pt>
                <c:pt idx="11794">
                  <c:v>216</c:v>
                </c:pt>
                <c:pt idx="11795">
                  <c:v>216</c:v>
                </c:pt>
                <c:pt idx="11796">
                  <c:v>215</c:v>
                </c:pt>
                <c:pt idx="11797">
                  <c:v>215</c:v>
                </c:pt>
                <c:pt idx="11798">
                  <c:v>215</c:v>
                </c:pt>
                <c:pt idx="11799">
                  <c:v>215</c:v>
                </c:pt>
                <c:pt idx="11800">
                  <c:v>215</c:v>
                </c:pt>
                <c:pt idx="11801">
                  <c:v>215</c:v>
                </c:pt>
                <c:pt idx="11802">
                  <c:v>215</c:v>
                </c:pt>
                <c:pt idx="11803">
                  <c:v>215</c:v>
                </c:pt>
                <c:pt idx="11804">
                  <c:v>214</c:v>
                </c:pt>
                <c:pt idx="11805">
                  <c:v>214</c:v>
                </c:pt>
                <c:pt idx="11806">
                  <c:v>214</c:v>
                </c:pt>
                <c:pt idx="11807">
                  <c:v>214</c:v>
                </c:pt>
                <c:pt idx="11808">
                  <c:v>214</c:v>
                </c:pt>
                <c:pt idx="11809">
                  <c:v>214</c:v>
                </c:pt>
                <c:pt idx="11810">
                  <c:v>213</c:v>
                </c:pt>
                <c:pt idx="11811">
                  <c:v>213</c:v>
                </c:pt>
                <c:pt idx="11812">
                  <c:v>213</c:v>
                </c:pt>
                <c:pt idx="11813">
                  <c:v>213</c:v>
                </c:pt>
                <c:pt idx="11814">
                  <c:v>213</c:v>
                </c:pt>
                <c:pt idx="11815">
                  <c:v>213</c:v>
                </c:pt>
                <c:pt idx="11816">
                  <c:v>213</c:v>
                </c:pt>
                <c:pt idx="11817">
                  <c:v>213</c:v>
                </c:pt>
                <c:pt idx="11818">
                  <c:v>213</c:v>
                </c:pt>
                <c:pt idx="11819">
                  <c:v>213</c:v>
                </c:pt>
                <c:pt idx="11820">
                  <c:v>213</c:v>
                </c:pt>
                <c:pt idx="11821">
                  <c:v>212</c:v>
                </c:pt>
                <c:pt idx="11822">
                  <c:v>212</c:v>
                </c:pt>
                <c:pt idx="11823">
                  <c:v>212</c:v>
                </c:pt>
                <c:pt idx="11824">
                  <c:v>212</c:v>
                </c:pt>
                <c:pt idx="11825">
                  <c:v>211</c:v>
                </c:pt>
                <c:pt idx="11826">
                  <c:v>211</c:v>
                </c:pt>
                <c:pt idx="11827">
                  <c:v>211</c:v>
                </c:pt>
                <c:pt idx="11828">
                  <c:v>211</c:v>
                </c:pt>
                <c:pt idx="11829">
                  <c:v>210</c:v>
                </c:pt>
                <c:pt idx="11830">
                  <c:v>210</c:v>
                </c:pt>
                <c:pt idx="11831">
                  <c:v>210</c:v>
                </c:pt>
                <c:pt idx="11832">
                  <c:v>210</c:v>
                </c:pt>
                <c:pt idx="11833">
                  <c:v>210</c:v>
                </c:pt>
                <c:pt idx="11834">
                  <c:v>209</c:v>
                </c:pt>
                <c:pt idx="11835">
                  <c:v>209</c:v>
                </c:pt>
                <c:pt idx="11836">
                  <c:v>209</c:v>
                </c:pt>
                <c:pt idx="11837">
                  <c:v>209</c:v>
                </c:pt>
                <c:pt idx="11838">
                  <c:v>209</c:v>
                </c:pt>
                <c:pt idx="11839">
                  <c:v>209</c:v>
                </c:pt>
                <c:pt idx="11840">
                  <c:v>209</c:v>
                </c:pt>
                <c:pt idx="11841">
                  <c:v>209</c:v>
                </c:pt>
                <c:pt idx="11842">
                  <c:v>209</c:v>
                </c:pt>
                <c:pt idx="11843">
                  <c:v>208</c:v>
                </c:pt>
                <c:pt idx="11844">
                  <c:v>208</c:v>
                </c:pt>
                <c:pt idx="11845">
                  <c:v>208</c:v>
                </c:pt>
                <c:pt idx="11846">
                  <c:v>208</c:v>
                </c:pt>
                <c:pt idx="11847">
                  <c:v>208</c:v>
                </c:pt>
                <c:pt idx="11848">
                  <c:v>208</c:v>
                </c:pt>
                <c:pt idx="11849">
                  <c:v>208</c:v>
                </c:pt>
                <c:pt idx="11850">
                  <c:v>207</c:v>
                </c:pt>
                <c:pt idx="11851">
                  <c:v>207</c:v>
                </c:pt>
                <c:pt idx="11852">
                  <c:v>207</c:v>
                </c:pt>
                <c:pt idx="11853">
                  <c:v>207</c:v>
                </c:pt>
                <c:pt idx="11854">
                  <c:v>207</c:v>
                </c:pt>
                <c:pt idx="11855">
                  <c:v>207</c:v>
                </c:pt>
                <c:pt idx="11856">
                  <c:v>207</c:v>
                </c:pt>
                <c:pt idx="11857">
                  <c:v>206</c:v>
                </c:pt>
                <c:pt idx="11858">
                  <c:v>206</c:v>
                </c:pt>
                <c:pt idx="11859">
                  <c:v>206</c:v>
                </c:pt>
                <c:pt idx="11860">
                  <c:v>206</c:v>
                </c:pt>
                <c:pt idx="11861">
                  <c:v>206</c:v>
                </c:pt>
                <c:pt idx="11862">
                  <c:v>206</c:v>
                </c:pt>
                <c:pt idx="11863">
                  <c:v>206</c:v>
                </c:pt>
                <c:pt idx="11864">
                  <c:v>205</c:v>
                </c:pt>
                <c:pt idx="11865">
                  <c:v>205</c:v>
                </c:pt>
                <c:pt idx="11866">
                  <c:v>205</c:v>
                </c:pt>
                <c:pt idx="11867">
                  <c:v>205</c:v>
                </c:pt>
                <c:pt idx="11868">
                  <c:v>205</c:v>
                </c:pt>
                <c:pt idx="11869">
                  <c:v>205</c:v>
                </c:pt>
                <c:pt idx="11870">
                  <c:v>205</c:v>
                </c:pt>
                <c:pt idx="11871">
                  <c:v>205</c:v>
                </c:pt>
                <c:pt idx="11872">
                  <c:v>204</c:v>
                </c:pt>
                <c:pt idx="11873">
                  <c:v>204</c:v>
                </c:pt>
                <c:pt idx="11874">
                  <c:v>204</c:v>
                </c:pt>
                <c:pt idx="11875">
                  <c:v>204</c:v>
                </c:pt>
                <c:pt idx="11876">
                  <c:v>204</c:v>
                </c:pt>
                <c:pt idx="11877">
                  <c:v>204</c:v>
                </c:pt>
                <c:pt idx="11878">
                  <c:v>203</c:v>
                </c:pt>
                <c:pt idx="11879">
                  <c:v>203</c:v>
                </c:pt>
                <c:pt idx="11880">
                  <c:v>203</c:v>
                </c:pt>
                <c:pt idx="11881">
                  <c:v>203</c:v>
                </c:pt>
                <c:pt idx="11882">
                  <c:v>203</c:v>
                </c:pt>
                <c:pt idx="11883">
                  <c:v>203</c:v>
                </c:pt>
                <c:pt idx="11884">
                  <c:v>203</c:v>
                </c:pt>
                <c:pt idx="11885">
                  <c:v>203</c:v>
                </c:pt>
                <c:pt idx="11886">
                  <c:v>202</c:v>
                </c:pt>
                <c:pt idx="11887">
                  <c:v>202</c:v>
                </c:pt>
                <c:pt idx="11888">
                  <c:v>202</c:v>
                </c:pt>
                <c:pt idx="11889">
                  <c:v>202</c:v>
                </c:pt>
                <c:pt idx="11890">
                  <c:v>202</c:v>
                </c:pt>
                <c:pt idx="11891">
                  <c:v>202</c:v>
                </c:pt>
                <c:pt idx="11892">
                  <c:v>201</c:v>
                </c:pt>
                <c:pt idx="11893">
                  <c:v>201</c:v>
                </c:pt>
                <c:pt idx="11894">
                  <c:v>201</c:v>
                </c:pt>
                <c:pt idx="11895">
                  <c:v>201</c:v>
                </c:pt>
                <c:pt idx="11896">
                  <c:v>201</c:v>
                </c:pt>
                <c:pt idx="11897">
                  <c:v>201</c:v>
                </c:pt>
                <c:pt idx="11898">
                  <c:v>200</c:v>
                </c:pt>
                <c:pt idx="11899">
                  <c:v>200</c:v>
                </c:pt>
                <c:pt idx="11900">
                  <c:v>200</c:v>
                </c:pt>
                <c:pt idx="11901">
                  <c:v>200</c:v>
                </c:pt>
                <c:pt idx="11902">
                  <c:v>200</c:v>
                </c:pt>
                <c:pt idx="11903">
                  <c:v>200</c:v>
                </c:pt>
                <c:pt idx="11904">
                  <c:v>200</c:v>
                </c:pt>
                <c:pt idx="11905">
                  <c:v>200</c:v>
                </c:pt>
                <c:pt idx="11906">
                  <c:v>199</c:v>
                </c:pt>
                <c:pt idx="11907">
                  <c:v>199</c:v>
                </c:pt>
                <c:pt idx="11908">
                  <c:v>199</c:v>
                </c:pt>
                <c:pt idx="11909">
                  <c:v>199</c:v>
                </c:pt>
                <c:pt idx="11910">
                  <c:v>199</c:v>
                </c:pt>
                <c:pt idx="11911">
                  <c:v>199</c:v>
                </c:pt>
                <c:pt idx="11912">
                  <c:v>198</c:v>
                </c:pt>
                <c:pt idx="11913">
                  <c:v>198</c:v>
                </c:pt>
                <c:pt idx="11914">
                  <c:v>198</c:v>
                </c:pt>
                <c:pt idx="11915">
                  <c:v>198</c:v>
                </c:pt>
                <c:pt idx="11916">
                  <c:v>198</c:v>
                </c:pt>
                <c:pt idx="11917">
                  <c:v>198</c:v>
                </c:pt>
                <c:pt idx="11918">
                  <c:v>198</c:v>
                </c:pt>
                <c:pt idx="11919">
                  <c:v>197</c:v>
                </c:pt>
                <c:pt idx="11920">
                  <c:v>197</c:v>
                </c:pt>
                <c:pt idx="11921">
                  <c:v>197</c:v>
                </c:pt>
                <c:pt idx="11922">
                  <c:v>197</c:v>
                </c:pt>
                <c:pt idx="11923">
                  <c:v>197</c:v>
                </c:pt>
                <c:pt idx="11924">
                  <c:v>197</c:v>
                </c:pt>
                <c:pt idx="11925">
                  <c:v>197</c:v>
                </c:pt>
                <c:pt idx="11926">
                  <c:v>196</c:v>
                </c:pt>
                <c:pt idx="11927">
                  <c:v>196</c:v>
                </c:pt>
                <c:pt idx="11928">
                  <c:v>196</c:v>
                </c:pt>
                <c:pt idx="11929">
                  <c:v>196</c:v>
                </c:pt>
                <c:pt idx="11930">
                  <c:v>196</c:v>
                </c:pt>
                <c:pt idx="11931">
                  <c:v>196</c:v>
                </c:pt>
                <c:pt idx="11932">
                  <c:v>195</c:v>
                </c:pt>
                <c:pt idx="11933">
                  <c:v>195</c:v>
                </c:pt>
                <c:pt idx="11934">
                  <c:v>195</c:v>
                </c:pt>
                <c:pt idx="11935">
                  <c:v>195</c:v>
                </c:pt>
                <c:pt idx="11936">
                  <c:v>195</c:v>
                </c:pt>
                <c:pt idx="11937">
                  <c:v>195</c:v>
                </c:pt>
                <c:pt idx="11938">
                  <c:v>195</c:v>
                </c:pt>
                <c:pt idx="11939">
                  <c:v>195</c:v>
                </c:pt>
                <c:pt idx="11940">
                  <c:v>195</c:v>
                </c:pt>
                <c:pt idx="11941">
                  <c:v>194</c:v>
                </c:pt>
                <c:pt idx="11942">
                  <c:v>194</c:v>
                </c:pt>
                <c:pt idx="11943">
                  <c:v>194</c:v>
                </c:pt>
                <c:pt idx="11944">
                  <c:v>194</c:v>
                </c:pt>
                <c:pt idx="11945">
                  <c:v>194</c:v>
                </c:pt>
                <c:pt idx="11946">
                  <c:v>194</c:v>
                </c:pt>
                <c:pt idx="11947">
                  <c:v>194</c:v>
                </c:pt>
                <c:pt idx="11948">
                  <c:v>194</c:v>
                </c:pt>
                <c:pt idx="11949">
                  <c:v>194</c:v>
                </c:pt>
                <c:pt idx="11950">
                  <c:v>194</c:v>
                </c:pt>
                <c:pt idx="11951">
                  <c:v>193</c:v>
                </c:pt>
                <c:pt idx="11952">
                  <c:v>193</c:v>
                </c:pt>
                <c:pt idx="11953">
                  <c:v>193</c:v>
                </c:pt>
                <c:pt idx="11954">
                  <c:v>193</c:v>
                </c:pt>
                <c:pt idx="11955">
                  <c:v>192</c:v>
                </c:pt>
                <c:pt idx="11956">
                  <c:v>192</c:v>
                </c:pt>
                <c:pt idx="11957">
                  <c:v>192</c:v>
                </c:pt>
                <c:pt idx="11958">
                  <c:v>192</c:v>
                </c:pt>
                <c:pt idx="11959">
                  <c:v>192</c:v>
                </c:pt>
                <c:pt idx="11960">
                  <c:v>192</c:v>
                </c:pt>
                <c:pt idx="11961">
                  <c:v>192</c:v>
                </c:pt>
                <c:pt idx="11962">
                  <c:v>192</c:v>
                </c:pt>
                <c:pt idx="11963">
                  <c:v>192</c:v>
                </c:pt>
                <c:pt idx="11964">
                  <c:v>191</c:v>
                </c:pt>
                <c:pt idx="11965">
                  <c:v>191</c:v>
                </c:pt>
                <c:pt idx="11966">
                  <c:v>191</c:v>
                </c:pt>
                <c:pt idx="11967">
                  <c:v>191</c:v>
                </c:pt>
                <c:pt idx="11968">
                  <c:v>191</c:v>
                </c:pt>
                <c:pt idx="11969">
                  <c:v>191</c:v>
                </c:pt>
                <c:pt idx="11970">
                  <c:v>191</c:v>
                </c:pt>
                <c:pt idx="11971">
                  <c:v>191</c:v>
                </c:pt>
                <c:pt idx="11972">
                  <c:v>191</c:v>
                </c:pt>
                <c:pt idx="11973">
                  <c:v>190</c:v>
                </c:pt>
                <c:pt idx="11974">
                  <c:v>190</c:v>
                </c:pt>
                <c:pt idx="11975">
                  <c:v>190</c:v>
                </c:pt>
                <c:pt idx="11976">
                  <c:v>190</c:v>
                </c:pt>
                <c:pt idx="11977">
                  <c:v>189</c:v>
                </c:pt>
                <c:pt idx="11978">
                  <c:v>189</c:v>
                </c:pt>
                <c:pt idx="11979">
                  <c:v>189</c:v>
                </c:pt>
                <c:pt idx="11980">
                  <c:v>189</c:v>
                </c:pt>
                <c:pt idx="11981">
                  <c:v>189</c:v>
                </c:pt>
                <c:pt idx="11982">
                  <c:v>189</c:v>
                </c:pt>
                <c:pt idx="11983">
                  <c:v>189</c:v>
                </c:pt>
                <c:pt idx="11984">
                  <c:v>189</c:v>
                </c:pt>
                <c:pt idx="11985">
                  <c:v>188</c:v>
                </c:pt>
                <c:pt idx="11986">
                  <c:v>188</c:v>
                </c:pt>
                <c:pt idx="11987">
                  <c:v>188</c:v>
                </c:pt>
                <c:pt idx="11988">
                  <c:v>188</c:v>
                </c:pt>
                <c:pt idx="11989">
                  <c:v>188</c:v>
                </c:pt>
                <c:pt idx="11990">
                  <c:v>188</c:v>
                </c:pt>
                <c:pt idx="11991">
                  <c:v>188</c:v>
                </c:pt>
                <c:pt idx="11992">
                  <c:v>188</c:v>
                </c:pt>
                <c:pt idx="11993">
                  <c:v>188</c:v>
                </c:pt>
                <c:pt idx="11994">
                  <c:v>188</c:v>
                </c:pt>
                <c:pt idx="11995">
                  <c:v>187</c:v>
                </c:pt>
                <c:pt idx="11996">
                  <c:v>187</c:v>
                </c:pt>
                <c:pt idx="11997">
                  <c:v>187</c:v>
                </c:pt>
                <c:pt idx="11998">
                  <c:v>187</c:v>
                </c:pt>
                <c:pt idx="11999">
                  <c:v>187</c:v>
                </c:pt>
                <c:pt idx="12000">
                  <c:v>186</c:v>
                </c:pt>
                <c:pt idx="12001">
                  <c:v>186</c:v>
                </c:pt>
                <c:pt idx="12002">
                  <c:v>186</c:v>
                </c:pt>
                <c:pt idx="12003">
                  <c:v>186</c:v>
                </c:pt>
                <c:pt idx="12004">
                  <c:v>186</c:v>
                </c:pt>
                <c:pt idx="12005">
                  <c:v>186</c:v>
                </c:pt>
                <c:pt idx="12006">
                  <c:v>186</c:v>
                </c:pt>
                <c:pt idx="12007">
                  <c:v>186</c:v>
                </c:pt>
                <c:pt idx="12008">
                  <c:v>186</c:v>
                </c:pt>
                <c:pt idx="12009">
                  <c:v>186</c:v>
                </c:pt>
                <c:pt idx="12010">
                  <c:v>186</c:v>
                </c:pt>
                <c:pt idx="12011">
                  <c:v>186</c:v>
                </c:pt>
                <c:pt idx="12012">
                  <c:v>186</c:v>
                </c:pt>
                <c:pt idx="12013">
                  <c:v>185</c:v>
                </c:pt>
                <c:pt idx="12014">
                  <c:v>185</c:v>
                </c:pt>
                <c:pt idx="12015">
                  <c:v>185</c:v>
                </c:pt>
                <c:pt idx="12016">
                  <c:v>185</c:v>
                </c:pt>
                <c:pt idx="12017">
                  <c:v>184</c:v>
                </c:pt>
                <c:pt idx="12018">
                  <c:v>184</c:v>
                </c:pt>
                <c:pt idx="12019">
                  <c:v>184</c:v>
                </c:pt>
                <c:pt idx="12020">
                  <c:v>184</c:v>
                </c:pt>
                <c:pt idx="12021">
                  <c:v>184</c:v>
                </c:pt>
                <c:pt idx="12022">
                  <c:v>184</c:v>
                </c:pt>
                <c:pt idx="12023">
                  <c:v>183</c:v>
                </c:pt>
                <c:pt idx="12024">
                  <c:v>183</c:v>
                </c:pt>
                <c:pt idx="12025">
                  <c:v>183</c:v>
                </c:pt>
                <c:pt idx="12026">
                  <c:v>183</c:v>
                </c:pt>
                <c:pt idx="12027">
                  <c:v>183</c:v>
                </c:pt>
                <c:pt idx="12028">
                  <c:v>183</c:v>
                </c:pt>
                <c:pt idx="12029">
                  <c:v>183</c:v>
                </c:pt>
                <c:pt idx="12030">
                  <c:v>183</c:v>
                </c:pt>
                <c:pt idx="12031">
                  <c:v>183</c:v>
                </c:pt>
                <c:pt idx="12032">
                  <c:v>183</c:v>
                </c:pt>
                <c:pt idx="12033">
                  <c:v>183</c:v>
                </c:pt>
                <c:pt idx="12034">
                  <c:v>183</c:v>
                </c:pt>
                <c:pt idx="12035">
                  <c:v>183</c:v>
                </c:pt>
                <c:pt idx="12036">
                  <c:v>183</c:v>
                </c:pt>
                <c:pt idx="12037">
                  <c:v>182</c:v>
                </c:pt>
                <c:pt idx="12038">
                  <c:v>182</c:v>
                </c:pt>
                <c:pt idx="12039">
                  <c:v>182</c:v>
                </c:pt>
                <c:pt idx="12040">
                  <c:v>182</c:v>
                </c:pt>
                <c:pt idx="12041">
                  <c:v>182</c:v>
                </c:pt>
                <c:pt idx="12042">
                  <c:v>182</c:v>
                </c:pt>
                <c:pt idx="12043">
                  <c:v>181</c:v>
                </c:pt>
                <c:pt idx="12044">
                  <c:v>181</c:v>
                </c:pt>
                <c:pt idx="12045">
                  <c:v>181</c:v>
                </c:pt>
                <c:pt idx="12046">
                  <c:v>181</c:v>
                </c:pt>
                <c:pt idx="12047">
                  <c:v>180</c:v>
                </c:pt>
                <c:pt idx="12048">
                  <c:v>181</c:v>
                </c:pt>
                <c:pt idx="12049">
                  <c:v>181</c:v>
                </c:pt>
                <c:pt idx="12050">
                  <c:v>181</c:v>
                </c:pt>
                <c:pt idx="12051">
                  <c:v>181</c:v>
                </c:pt>
                <c:pt idx="12052">
                  <c:v>180</c:v>
                </c:pt>
                <c:pt idx="12053">
                  <c:v>180</c:v>
                </c:pt>
                <c:pt idx="12054">
                  <c:v>180</c:v>
                </c:pt>
                <c:pt idx="12055">
                  <c:v>180</c:v>
                </c:pt>
                <c:pt idx="12056">
                  <c:v>179</c:v>
                </c:pt>
                <c:pt idx="12057">
                  <c:v>179</c:v>
                </c:pt>
                <c:pt idx="12058">
                  <c:v>179</c:v>
                </c:pt>
                <c:pt idx="12059">
                  <c:v>179</c:v>
                </c:pt>
                <c:pt idx="12060">
                  <c:v>179</c:v>
                </c:pt>
                <c:pt idx="12061">
                  <c:v>179</c:v>
                </c:pt>
                <c:pt idx="12062">
                  <c:v>179</c:v>
                </c:pt>
                <c:pt idx="12063">
                  <c:v>179</c:v>
                </c:pt>
                <c:pt idx="12064">
                  <c:v>179</c:v>
                </c:pt>
                <c:pt idx="12065">
                  <c:v>179</c:v>
                </c:pt>
                <c:pt idx="12066">
                  <c:v>179</c:v>
                </c:pt>
                <c:pt idx="12067">
                  <c:v>179</c:v>
                </c:pt>
                <c:pt idx="12068">
                  <c:v>179</c:v>
                </c:pt>
                <c:pt idx="12069">
                  <c:v>178</c:v>
                </c:pt>
                <c:pt idx="12070">
                  <c:v>178</c:v>
                </c:pt>
                <c:pt idx="12071">
                  <c:v>178</c:v>
                </c:pt>
                <c:pt idx="12072">
                  <c:v>178</c:v>
                </c:pt>
                <c:pt idx="12073">
                  <c:v>178</c:v>
                </c:pt>
                <c:pt idx="12074">
                  <c:v>178</c:v>
                </c:pt>
                <c:pt idx="12075">
                  <c:v>177</c:v>
                </c:pt>
                <c:pt idx="12076">
                  <c:v>177</c:v>
                </c:pt>
                <c:pt idx="12077">
                  <c:v>177</c:v>
                </c:pt>
                <c:pt idx="12078">
                  <c:v>177</c:v>
                </c:pt>
                <c:pt idx="12079">
                  <c:v>177</c:v>
                </c:pt>
                <c:pt idx="12080">
                  <c:v>177</c:v>
                </c:pt>
                <c:pt idx="12081">
                  <c:v>177</c:v>
                </c:pt>
                <c:pt idx="12082">
                  <c:v>177</c:v>
                </c:pt>
                <c:pt idx="12083">
                  <c:v>177</c:v>
                </c:pt>
                <c:pt idx="12084">
                  <c:v>177</c:v>
                </c:pt>
                <c:pt idx="12085">
                  <c:v>176</c:v>
                </c:pt>
                <c:pt idx="12086">
                  <c:v>176</c:v>
                </c:pt>
                <c:pt idx="12087">
                  <c:v>176</c:v>
                </c:pt>
                <c:pt idx="12088">
                  <c:v>176</c:v>
                </c:pt>
                <c:pt idx="12089">
                  <c:v>176</c:v>
                </c:pt>
                <c:pt idx="12090">
                  <c:v>175</c:v>
                </c:pt>
                <c:pt idx="12091">
                  <c:v>175</c:v>
                </c:pt>
                <c:pt idx="12092">
                  <c:v>175</c:v>
                </c:pt>
                <c:pt idx="12093">
                  <c:v>175</c:v>
                </c:pt>
                <c:pt idx="12094">
                  <c:v>175</c:v>
                </c:pt>
                <c:pt idx="12095">
                  <c:v>175</c:v>
                </c:pt>
                <c:pt idx="12096">
                  <c:v>175</c:v>
                </c:pt>
                <c:pt idx="12097">
                  <c:v>175</c:v>
                </c:pt>
                <c:pt idx="12098">
                  <c:v>175</c:v>
                </c:pt>
                <c:pt idx="12099">
                  <c:v>175</c:v>
                </c:pt>
                <c:pt idx="12100">
                  <c:v>175</c:v>
                </c:pt>
                <c:pt idx="12101">
                  <c:v>175</c:v>
                </c:pt>
                <c:pt idx="12102">
                  <c:v>175</c:v>
                </c:pt>
                <c:pt idx="12103">
                  <c:v>174</c:v>
                </c:pt>
                <c:pt idx="12104">
                  <c:v>174</c:v>
                </c:pt>
                <c:pt idx="12105">
                  <c:v>174</c:v>
                </c:pt>
                <c:pt idx="12106">
                  <c:v>174</c:v>
                </c:pt>
                <c:pt idx="12107">
                  <c:v>174</c:v>
                </c:pt>
                <c:pt idx="12108">
                  <c:v>174</c:v>
                </c:pt>
                <c:pt idx="12109">
                  <c:v>174</c:v>
                </c:pt>
                <c:pt idx="12110">
                  <c:v>174</c:v>
                </c:pt>
                <c:pt idx="12111">
                  <c:v>173</c:v>
                </c:pt>
                <c:pt idx="12112">
                  <c:v>173</c:v>
                </c:pt>
                <c:pt idx="12113">
                  <c:v>173</c:v>
                </c:pt>
                <c:pt idx="12114">
                  <c:v>173</c:v>
                </c:pt>
                <c:pt idx="12115">
                  <c:v>173</c:v>
                </c:pt>
                <c:pt idx="12116">
                  <c:v>172</c:v>
                </c:pt>
                <c:pt idx="12117">
                  <c:v>173</c:v>
                </c:pt>
                <c:pt idx="12118">
                  <c:v>173</c:v>
                </c:pt>
                <c:pt idx="12119">
                  <c:v>173</c:v>
                </c:pt>
                <c:pt idx="12120">
                  <c:v>173</c:v>
                </c:pt>
                <c:pt idx="12121">
                  <c:v>172</c:v>
                </c:pt>
                <c:pt idx="12122">
                  <c:v>172</c:v>
                </c:pt>
                <c:pt idx="12123">
                  <c:v>172</c:v>
                </c:pt>
                <c:pt idx="12124">
                  <c:v>171</c:v>
                </c:pt>
                <c:pt idx="12125">
                  <c:v>172</c:v>
                </c:pt>
                <c:pt idx="12126">
                  <c:v>172</c:v>
                </c:pt>
                <c:pt idx="12127">
                  <c:v>172</c:v>
                </c:pt>
                <c:pt idx="12128">
                  <c:v>172</c:v>
                </c:pt>
                <c:pt idx="12129">
                  <c:v>171</c:v>
                </c:pt>
                <c:pt idx="12130">
                  <c:v>171</c:v>
                </c:pt>
                <c:pt idx="12131">
                  <c:v>171</c:v>
                </c:pt>
                <c:pt idx="12132">
                  <c:v>171</c:v>
                </c:pt>
                <c:pt idx="12133">
                  <c:v>171</c:v>
                </c:pt>
                <c:pt idx="12134">
                  <c:v>171</c:v>
                </c:pt>
                <c:pt idx="12135">
                  <c:v>171</c:v>
                </c:pt>
                <c:pt idx="12136">
                  <c:v>171</c:v>
                </c:pt>
                <c:pt idx="12137">
                  <c:v>170</c:v>
                </c:pt>
                <c:pt idx="12138">
                  <c:v>170</c:v>
                </c:pt>
                <c:pt idx="12139">
                  <c:v>170</c:v>
                </c:pt>
                <c:pt idx="12140">
                  <c:v>170</c:v>
                </c:pt>
                <c:pt idx="12141">
                  <c:v>170</c:v>
                </c:pt>
                <c:pt idx="12142">
                  <c:v>169</c:v>
                </c:pt>
                <c:pt idx="12143">
                  <c:v>169</c:v>
                </c:pt>
                <c:pt idx="12144">
                  <c:v>169</c:v>
                </c:pt>
                <c:pt idx="12145">
                  <c:v>169</c:v>
                </c:pt>
                <c:pt idx="12146">
                  <c:v>169</c:v>
                </c:pt>
                <c:pt idx="12147">
                  <c:v>169</c:v>
                </c:pt>
                <c:pt idx="12148">
                  <c:v>169</c:v>
                </c:pt>
                <c:pt idx="12149">
                  <c:v>169</c:v>
                </c:pt>
                <c:pt idx="12150">
                  <c:v>169</c:v>
                </c:pt>
                <c:pt idx="12151">
                  <c:v>169</c:v>
                </c:pt>
                <c:pt idx="12152">
                  <c:v>169</c:v>
                </c:pt>
                <c:pt idx="12153">
                  <c:v>169</c:v>
                </c:pt>
                <c:pt idx="12154">
                  <c:v>169</c:v>
                </c:pt>
                <c:pt idx="12155">
                  <c:v>168</c:v>
                </c:pt>
                <c:pt idx="12156">
                  <c:v>168</c:v>
                </c:pt>
                <c:pt idx="12157">
                  <c:v>168</c:v>
                </c:pt>
                <c:pt idx="12158">
                  <c:v>168</c:v>
                </c:pt>
                <c:pt idx="12159">
                  <c:v>168</c:v>
                </c:pt>
                <c:pt idx="12160">
                  <c:v>167</c:v>
                </c:pt>
                <c:pt idx="12161">
                  <c:v>167</c:v>
                </c:pt>
                <c:pt idx="12162">
                  <c:v>167</c:v>
                </c:pt>
                <c:pt idx="12163">
                  <c:v>167</c:v>
                </c:pt>
                <c:pt idx="12164">
                  <c:v>167</c:v>
                </c:pt>
                <c:pt idx="12165">
                  <c:v>167</c:v>
                </c:pt>
                <c:pt idx="12166">
                  <c:v>167</c:v>
                </c:pt>
                <c:pt idx="12167">
                  <c:v>167</c:v>
                </c:pt>
                <c:pt idx="12168">
                  <c:v>167</c:v>
                </c:pt>
                <c:pt idx="12169">
                  <c:v>167</c:v>
                </c:pt>
                <c:pt idx="12170">
                  <c:v>167</c:v>
                </c:pt>
                <c:pt idx="12171">
                  <c:v>167</c:v>
                </c:pt>
                <c:pt idx="12172">
                  <c:v>167</c:v>
                </c:pt>
                <c:pt idx="12173">
                  <c:v>166</c:v>
                </c:pt>
                <c:pt idx="12174">
                  <c:v>166</c:v>
                </c:pt>
                <c:pt idx="12175">
                  <c:v>166</c:v>
                </c:pt>
                <c:pt idx="12176">
                  <c:v>166</c:v>
                </c:pt>
                <c:pt idx="12177">
                  <c:v>166</c:v>
                </c:pt>
                <c:pt idx="12178">
                  <c:v>165</c:v>
                </c:pt>
                <c:pt idx="12179">
                  <c:v>166</c:v>
                </c:pt>
                <c:pt idx="12180">
                  <c:v>166</c:v>
                </c:pt>
                <c:pt idx="12181">
                  <c:v>166</c:v>
                </c:pt>
                <c:pt idx="12182">
                  <c:v>166</c:v>
                </c:pt>
                <c:pt idx="12183">
                  <c:v>165</c:v>
                </c:pt>
                <c:pt idx="12184">
                  <c:v>165</c:v>
                </c:pt>
                <c:pt idx="12185">
                  <c:v>165</c:v>
                </c:pt>
                <c:pt idx="12186">
                  <c:v>165</c:v>
                </c:pt>
                <c:pt idx="12187">
                  <c:v>165</c:v>
                </c:pt>
                <c:pt idx="12188">
                  <c:v>165</c:v>
                </c:pt>
                <c:pt idx="12189">
                  <c:v>165</c:v>
                </c:pt>
                <c:pt idx="12190">
                  <c:v>164</c:v>
                </c:pt>
                <c:pt idx="12191">
                  <c:v>164</c:v>
                </c:pt>
                <c:pt idx="12192">
                  <c:v>164</c:v>
                </c:pt>
                <c:pt idx="12193">
                  <c:v>164</c:v>
                </c:pt>
                <c:pt idx="12194">
                  <c:v>164</c:v>
                </c:pt>
                <c:pt idx="12195">
                  <c:v>164</c:v>
                </c:pt>
                <c:pt idx="12196">
                  <c:v>164</c:v>
                </c:pt>
                <c:pt idx="12197">
                  <c:v>164</c:v>
                </c:pt>
                <c:pt idx="12198">
                  <c:v>164</c:v>
                </c:pt>
                <c:pt idx="12199">
                  <c:v>164</c:v>
                </c:pt>
                <c:pt idx="12200">
                  <c:v>164</c:v>
                </c:pt>
                <c:pt idx="12201">
                  <c:v>163</c:v>
                </c:pt>
                <c:pt idx="12202">
                  <c:v>163</c:v>
                </c:pt>
                <c:pt idx="12203">
                  <c:v>163</c:v>
                </c:pt>
                <c:pt idx="12204">
                  <c:v>163</c:v>
                </c:pt>
                <c:pt idx="12205">
                  <c:v>163</c:v>
                </c:pt>
                <c:pt idx="12206">
                  <c:v>163</c:v>
                </c:pt>
                <c:pt idx="12207">
                  <c:v>163</c:v>
                </c:pt>
                <c:pt idx="12208">
                  <c:v>163</c:v>
                </c:pt>
                <c:pt idx="12209">
                  <c:v>163</c:v>
                </c:pt>
                <c:pt idx="12210">
                  <c:v>162</c:v>
                </c:pt>
                <c:pt idx="12211">
                  <c:v>162</c:v>
                </c:pt>
                <c:pt idx="12212">
                  <c:v>162</c:v>
                </c:pt>
                <c:pt idx="12213">
                  <c:v>162</c:v>
                </c:pt>
                <c:pt idx="12214">
                  <c:v>162</c:v>
                </c:pt>
                <c:pt idx="12215">
                  <c:v>162</c:v>
                </c:pt>
                <c:pt idx="12216">
                  <c:v>162</c:v>
                </c:pt>
                <c:pt idx="12217">
                  <c:v>162</c:v>
                </c:pt>
                <c:pt idx="12218">
                  <c:v>161</c:v>
                </c:pt>
                <c:pt idx="12219">
                  <c:v>161</c:v>
                </c:pt>
                <c:pt idx="12220">
                  <c:v>161</c:v>
                </c:pt>
                <c:pt idx="12221">
                  <c:v>161</c:v>
                </c:pt>
                <c:pt idx="12222">
                  <c:v>161</c:v>
                </c:pt>
                <c:pt idx="12223">
                  <c:v>161</c:v>
                </c:pt>
                <c:pt idx="12224">
                  <c:v>161</c:v>
                </c:pt>
                <c:pt idx="12225">
                  <c:v>161</c:v>
                </c:pt>
                <c:pt idx="12226">
                  <c:v>161</c:v>
                </c:pt>
                <c:pt idx="12227">
                  <c:v>161</c:v>
                </c:pt>
                <c:pt idx="12228">
                  <c:v>160</c:v>
                </c:pt>
                <c:pt idx="12229">
                  <c:v>160</c:v>
                </c:pt>
                <c:pt idx="12230">
                  <c:v>160</c:v>
                </c:pt>
                <c:pt idx="12231">
                  <c:v>160</c:v>
                </c:pt>
                <c:pt idx="12232">
                  <c:v>160</c:v>
                </c:pt>
                <c:pt idx="12233">
                  <c:v>160</c:v>
                </c:pt>
                <c:pt idx="12234">
                  <c:v>160</c:v>
                </c:pt>
                <c:pt idx="12235">
                  <c:v>160</c:v>
                </c:pt>
                <c:pt idx="12236">
                  <c:v>160</c:v>
                </c:pt>
                <c:pt idx="12237">
                  <c:v>159</c:v>
                </c:pt>
                <c:pt idx="12238">
                  <c:v>159</c:v>
                </c:pt>
                <c:pt idx="12239">
                  <c:v>159</c:v>
                </c:pt>
                <c:pt idx="12240">
                  <c:v>159</c:v>
                </c:pt>
                <c:pt idx="12241">
                  <c:v>159</c:v>
                </c:pt>
                <c:pt idx="12242">
                  <c:v>159</c:v>
                </c:pt>
                <c:pt idx="12243">
                  <c:v>159</c:v>
                </c:pt>
                <c:pt idx="12244">
                  <c:v>159</c:v>
                </c:pt>
                <c:pt idx="12245">
                  <c:v>159</c:v>
                </c:pt>
                <c:pt idx="12246">
                  <c:v>159</c:v>
                </c:pt>
                <c:pt idx="12247">
                  <c:v>159</c:v>
                </c:pt>
                <c:pt idx="12248">
                  <c:v>158</c:v>
                </c:pt>
                <c:pt idx="12249">
                  <c:v>158</c:v>
                </c:pt>
                <c:pt idx="12250">
                  <c:v>158</c:v>
                </c:pt>
                <c:pt idx="12251">
                  <c:v>158</c:v>
                </c:pt>
                <c:pt idx="12252">
                  <c:v>158</c:v>
                </c:pt>
                <c:pt idx="12253">
                  <c:v>158</c:v>
                </c:pt>
                <c:pt idx="12254">
                  <c:v>158</c:v>
                </c:pt>
                <c:pt idx="12255">
                  <c:v>158</c:v>
                </c:pt>
                <c:pt idx="12256">
                  <c:v>158</c:v>
                </c:pt>
                <c:pt idx="12257">
                  <c:v>158</c:v>
                </c:pt>
                <c:pt idx="12258">
                  <c:v>158</c:v>
                </c:pt>
                <c:pt idx="12259">
                  <c:v>157</c:v>
                </c:pt>
                <c:pt idx="12260">
                  <c:v>157</c:v>
                </c:pt>
                <c:pt idx="12261">
                  <c:v>157</c:v>
                </c:pt>
                <c:pt idx="12262">
                  <c:v>157</c:v>
                </c:pt>
                <c:pt idx="12263">
                  <c:v>157</c:v>
                </c:pt>
                <c:pt idx="12264">
                  <c:v>157</c:v>
                </c:pt>
                <c:pt idx="12265">
                  <c:v>157</c:v>
                </c:pt>
                <c:pt idx="12266">
                  <c:v>157</c:v>
                </c:pt>
                <c:pt idx="12267">
                  <c:v>157</c:v>
                </c:pt>
                <c:pt idx="12268">
                  <c:v>156</c:v>
                </c:pt>
                <c:pt idx="12269">
                  <c:v>156</c:v>
                </c:pt>
                <c:pt idx="12270">
                  <c:v>156</c:v>
                </c:pt>
                <c:pt idx="12271">
                  <c:v>156</c:v>
                </c:pt>
                <c:pt idx="12272">
                  <c:v>156</c:v>
                </c:pt>
                <c:pt idx="12273">
                  <c:v>156</c:v>
                </c:pt>
                <c:pt idx="12274">
                  <c:v>156</c:v>
                </c:pt>
                <c:pt idx="12275">
                  <c:v>156</c:v>
                </c:pt>
                <c:pt idx="12276">
                  <c:v>156</c:v>
                </c:pt>
                <c:pt idx="12277">
                  <c:v>156</c:v>
                </c:pt>
                <c:pt idx="12278">
                  <c:v>155</c:v>
                </c:pt>
                <c:pt idx="12279">
                  <c:v>155</c:v>
                </c:pt>
                <c:pt idx="12280">
                  <c:v>155</c:v>
                </c:pt>
                <c:pt idx="12281">
                  <c:v>155</c:v>
                </c:pt>
                <c:pt idx="12282">
                  <c:v>155</c:v>
                </c:pt>
                <c:pt idx="12283">
                  <c:v>155</c:v>
                </c:pt>
                <c:pt idx="12284">
                  <c:v>155</c:v>
                </c:pt>
                <c:pt idx="12285">
                  <c:v>154</c:v>
                </c:pt>
                <c:pt idx="12286">
                  <c:v>154</c:v>
                </c:pt>
                <c:pt idx="12287">
                  <c:v>154</c:v>
                </c:pt>
                <c:pt idx="12288">
                  <c:v>154</c:v>
                </c:pt>
                <c:pt idx="12289">
                  <c:v>154</c:v>
                </c:pt>
                <c:pt idx="12290">
                  <c:v>154</c:v>
                </c:pt>
                <c:pt idx="12291">
                  <c:v>154</c:v>
                </c:pt>
                <c:pt idx="12292">
                  <c:v>154</c:v>
                </c:pt>
                <c:pt idx="12293">
                  <c:v>154</c:v>
                </c:pt>
                <c:pt idx="12294">
                  <c:v>154</c:v>
                </c:pt>
                <c:pt idx="12295">
                  <c:v>154</c:v>
                </c:pt>
                <c:pt idx="12296">
                  <c:v>154</c:v>
                </c:pt>
                <c:pt idx="12297">
                  <c:v>154</c:v>
                </c:pt>
                <c:pt idx="12298">
                  <c:v>153</c:v>
                </c:pt>
                <c:pt idx="12299">
                  <c:v>153</c:v>
                </c:pt>
                <c:pt idx="12300">
                  <c:v>153</c:v>
                </c:pt>
                <c:pt idx="12301">
                  <c:v>153</c:v>
                </c:pt>
                <c:pt idx="12302">
                  <c:v>153</c:v>
                </c:pt>
                <c:pt idx="12303">
                  <c:v>153</c:v>
                </c:pt>
                <c:pt idx="12304">
                  <c:v>152</c:v>
                </c:pt>
                <c:pt idx="12305">
                  <c:v>152</c:v>
                </c:pt>
                <c:pt idx="12306">
                  <c:v>152</c:v>
                </c:pt>
                <c:pt idx="12307">
                  <c:v>152</c:v>
                </c:pt>
                <c:pt idx="12308">
                  <c:v>152</c:v>
                </c:pt>
                <c:pt idx="12309">
                  <c:v>152</c:v>
                </c:pt>
                <c:pt idx="12310">
                  <c:v>152</c:v>
                </c:pt>
                <c:pt idx="12311">
                  <c:v>152</c:v>
                </c:pt>
                <c:pt idx="12312">
                  <c:v>152</c:v>
                </c:pt>
                <c:pt idx="12313">
                  <c:v>151</c:v>
                </c:pt>
                <c:pt idx="12314">
                  <c:v>151</c:v>
                </c:pt>
                <c:pt idx="12315">
                  <c:v>151</c:v>
                </c:pt>
                <c:pt idx="12316">
                  <c:v>151</c:v>
                </c:pt>
                <c:pt idx="12317">
                  <c:v>151</c:v>
                </c:pt>
                <c:pt idx="12318">
                  <c:v>151</c:v>
                </c:pt>
                <c:pt idx="12319">
                  <c:v>151</c:v>
                </c:pt>
                <c:pt idx="12320">
                  <c:v>151</c:v>
                </c:pt>
                <c:pt idx="12321">
                  <c:v>151</c:v>
                </c:pt>
                <c:pt idx="12322">
                  <c:v>151</c:v>
                </c:pt>
                <c:pt idx="12323">
                  <c:v>151</c:v>
                </c:pt>
                <c:pt idx="12324">
                  <c:v>150</c:v>
                </c:pt>
                <c:pt idx="12325">
                  <c:v>150</c:v>
                </c:pt>
                <c:pt idx="12326">
                  <c:v>150</c:v>
                </c:pt>
                <c:pt idx="12327">
                  <c:v>150</c:v>
                </c:pt>
                <c:pt idx="12328">
                  <c:v>150</c:v>
                </c:pt>
                <c:pt idx="12329">
                  <c:v>150</c:v>
                </c:pt>
                <c:pt idx="12330">
                  <c:v>150</c:v>
                </c:pt>
                <c:pt idx="12331">
                  <c:v>150</c:v>
                </c:pt>
                <c:pt idx="12332">
                  <c:v>150</c:v>
                </c:pt>
                <c:pt idx="12333">
                  <c:v>150</c:v>
                </c:pt>
                <c:pt idx="12334">
                  <c:v>149</c:v>
                </c:pt>
                <c:pt idx="12335">
                  <c:v>149</c:v>
                </c:pt>
                <c:pt idx="12336">
                  <c:v>149</c:v>
                </c:pt>
                <c:pt idx="12337">
                  <c:v>149</c:v>
                </c:pt>
                <c:pt idx="12338">
                  <c:v>149</c:v>
                </c:pt>
                <c:pt idx="12339">
                  <c:v>149</c:v>
                </c:pt>
                <c:pt idx="12340">
                  <c:v>149</c:v>
                </c:pt>
                <c:pt idx="12341">
                  <c:v>149</c:v>
                </c:pt>
                <c:pt idx="12342">
                  <c:v>149</c:v>
                </c:pt>
                <c:pt idx="12343">
                  <c:v>149</c:v>
                </c:pt>
                <c:pt idx="12344">
                  <c:v>149</c:v>
                </c:pt>
                <c:pt idx="12345">
                  <c:v>148</c:v>
                </c:pt>
                <c:pt idx="12346">
                  <c:v>148</c:v>
                </c:pt>
                <c:pt idx="12347">
                  <c:v>148</c:v>
                </c:pt>
                <c:pt idx="12348">
                  <c:v>148</c:v>
                </c:pt>
                <c:pt idx="12349">
                  <c:v>149</c:v>
                </c:pt>
                <c:pt idx="12350">
                  <c:v>148</c:v>
                </c:pt>
                <c:pt idx="12351">
                  <c:v>148</c:v>
                </c:pt>
                <c:pt idx="12352">
                  <c:v>148</c:v>
                </c:pt>
                <c:pt idx="12353">
                  <c:v>148</c:v>
                </c:pt>
                <c:pt idx="12354">
                  <c:v>148</c:v>
                </c:pt>
                <c:pt idx="12355">
                  <c:v>148</c:v>
                </c:pt>
                <c:pt idx="12356">
                  <c:v>148</c:v>
                </c:pt>
                <c:pt idx="12357">
                  <c:v>147</c:v>
                </c:pt>
                <c:pt idx="12358">
                  <c:v>147</c:v>
                </c:pt>
                <c:pt idx="12359">
                  <c:v>147</c:v>
                </c:pt>
                <c:pt idx="12360">
                  <c:v>148</c:v>
                </c:pt>
                <c:pt idx="12361">
                  <c:v>147</c:v>
                </c:pt>
                <c:pt idx="12362">
                  <c:v>147</c:v>
                </c:pt>
                <c:pt idx="12363">
                  <c:v>147</c:v>
                </c:pt>
                <c:pt idx="12364">
                  <c:v>147</c:v>
                </c:pt>
                <c:pt idx="12365">
                  <c:v>147</c:v>
                </c:pt>
                <c:pt idx="12366">
                  <c:v>147</c:v>
                </c:pt>
                <c:pt idx="12367">
                  <c:v>147</c:v>
                </c:pt>
                <c:pt idx="12368">
                  <c:v>147</c:v>
                </c:pt>
                <c:pt idx="12369">
                  <c:v>147</c:v>
                </c:pt>
                <c:pt idx="12370">
                  <c:v>147</c:v>
                </c:pt>
                <c:pt idx="12371">
                  <c:v>147</c:v>
                </c:pt>
                <c:pt idx="12372">
                  <c:v>146</c:v>
                </c:pt>
                <c:pt idx="12373">
                  <c:v>146</c:v>
                </c:pt>
                <c:pt idx="12374">
                  <c:v>146</c:v>
                </c:pt>
                <c:pt idx="12375">
                  <c:v>146</c:v>
                </c:pt>
                <c:pt idx="12376">
                  <c:v>146</c:v>
                </c:pt>
                <c:pt idx="12377">
                  <c:v>146</c:v>
                </c:pt>
                <c:pt idx="12378">
                  <c:v>146</c:v>
                </c:pt>
                <c:pt idx="12379">
                  <c:v>146</c:v>
                </c:pt>
                <c:pt idx="12380">
                  <c:v>146</c:v>
                </c:pt>
                <c:pt idx="12381">
                  <c:v>146</c:v>
                </c:pt>
                <c:pt idx="12382">
                  <c:v>145</c:v>
                </c:pt>
                <c:pt idx="12383">
                  <c:v>145</c:v>
                </c:pt>
                <c:pt idx="12384">
                  <c:v>145</c:v>
                </c:pt>
                <c:pt idx="12385">
                  <c:v>145</c:v>
                </c:pt>
                <c:pt idx="12386">
                  <c:v>145</c:v>
                </c:pt>
                <c:pt idx="12387">
                  <c:v>145</c:v>
                </c:pt>
                <c:pt idx="12388">
                  <c:v>145</c:v>
                </c:pt>
                <c:pt idx="12389">
                  <c:v>145</c:v>
                </c:pt>
                <c:pt idx="12390">
                  <c:v>145</c:v>
                </c:pt>
                <c:pt idx="12391">
                  <c:v>145</c:v>
                </c:pt>
                <c:pt idx="12392">
                  <c:v>144</c:v>
                </c:pt>
                <c:pt idx="12393">
                  <c:v>144</c:v>
                </c:pt>
                <c:pt idx="12394">
                  <c:v>144</c:v>
                </c:pt>
                <c:pt idx="12395">
                  <c:v>144</c:v>
                </c:pt>
                <c:pt idx="12396">
                  <c:v>144</c:v>
                </c:pt>
                <c:pt idx="12397">
                  <c:v>144</c:v>
                </c:pt>
                <c:pt idx="12398">
                  <c:v>144</c:v>
                </c:pt>
                <c:pt idx="12399">
                  <c:v>144</c:v>
                </c:pt>
                <c:pt idx="12400">
                  <c:v>144</c:v>
                </c:pt>
                <c:pt idx="12401">
                  <c:v>144</c:v>
                </c:pt>
                <c:pt idx="12402">
                  <c:v>144</c:v>
                </c:pt>
                <c:pt idx="12403">
                  <c:v>143</c:v>
                </c:pt>
                <c:pt idx="12404">
                  <c:v>143</c:v>
                </c:pt>
                <c:pt idx="12405">
                  <c:v>143</c:v>
                </c:pt>
                <c:pt idx="12406">
                  <c:v>143</c:v>
                </c:pt>
                <c:pt idx="12407">
                  <c:v>143</c:v>
                </c:pt>
                <c:pt idx="12408">
                  <c:v>143</c:v>
                </c:pt>
                <c:pt idx="12409">
                  <c:v>143</c:v>
                </c:pt>
                <c:pt idx="12410">
                  <c:v>143</c:v>
                </c:pt>
                <c:pt idx="12411">
                  <c:v>143</c:v>
                </c:pt>
                <c:pt idx="12412">
                  <c:v>143</c:v>
                </c:pt>
                <c:pt idx="12413">
                  <c:v>143</c:v>
                </c:pt>
                <c:pt idx="12414">
                  <c:v>143</c:v>
                </c:pt>
                <c:pt idx="12415">
                  <c:v>143</c:v>
                </c:pt>
                <c:pt idx="12416">
                  <c:v>142</c:v>
                </c:pt>
                <c:pt idx="12417">
                  <c:v>142</c:v>
                </c:pt>
                <c:pt idx="12418">
                  <c:v>142</c:v>
                </c:pt>
                <c:pt idx="12419">
                  <c:v>142</c:v>
                </c:pt>
                <c:pt idx="12420">
                  <c:v>142</c:v>
                </c:pt>
                <c:pt idx="12421">
                  <c:v>142</c:v>
                </c:pt>
                <c:pt idx="12422">
                  <c:v>142</c:v>
                </c:pt>
                <c:pt idx="12423">
                  <c:v>142</c:v>
                </c:pt>
                <c:pt idx="12424">
                  <c:v>142</c:v>
                </c:pt>
                <c:pt idx="12425">
                  <c:v>142</c:v>
                </c:pt>
                <c:pt idx="12426">
                  <c:v>142</c:v>
                </c:pt>
                <c:pt idx="12427">
                  <c:v>141</c:v>
                </c:pt>
                <c:pt idx="12428">
                  <c:v>141</c:v>
                </c:pt>
                <c:pt idx="12429">
                  <c:v>141</c:v>
                </c:pt>
                <c:pt idx="12430">
                  <c:v>141</c:v>
                </c:pt>
                <c:pt idx="12431">
                  <c:v>141</c:v>
                </c:pt>
                <c:pt idx="12432">
                  <c:v>141</c:v>
                </c:pt>
                <c:pt idx="12433">
                  <c:v>141</c:v>
                </c:pt>
                <c:pt idx="12434">
                  <c:v>140</c:v>
                </c:pt>
                <c:pt idx="12435">
                  <c:v>140</c:v>
                </c:pt>
                <c:pt idx="12436">
                  <c:v>140</c:v>
                </c:pt>
                <c:pt idx="12437">
                  <c:v>140</c:v>
                </c:pt>
                <c:pt idx="12438">
                  <c:v>140</c:v>
                </c:pt>
                <c:pt idx="12439">
                  <c:v>140</c:v>
                </c:pt>
                <c:pt idx="12440">
                  <c:v>140</c:v>
                </c:pt>
                <c:pt idx="12441">
                  <c:v>140</c:v>
                </c:pt>
                <c:pt idx="12442">
                  <c:v>140</c:v>
                </c:pt>
                <c:pt idx="12443">
                  <c:v>140</c:v>
                </c:pt>
                <c:pt idx="12444">
                  <c:v>140</c:v>
                </c:pt>
                <c:pt idx="12445">
                  <c:v>140</c:v>
                </c:pt>
                <c:pt idx="12446">
                  <c:v>139</c:v>
                </c:pt>
                <c:pt idx="12447">
                  <c:v>139</c:v>
                </c:pt>
                <c:pt idx="12448">
                  <c:v>139</c:v>
                </c:pt>
                <c:pt idx="12449">
                  <c:v>139</c:v>
                </c:pt>
                <c:pt idx="12450">
                  <c:v>139</c:v>
                </c:pt>
                <c:pt idx="12451">
                  <c:v>139</c:v>
                </c:pt>
                <c:pt idx="12452">
                  <c:v>139</c:v>
                </c:pt>
                <c:pt idx="12453">
                  <c:v>139</c:v>
                </c:pt>
                <c:pt idx="12454">
                  <c:v>139</c:v>
                </c:pt>
                <c:pt idx="12455">
                  <c:v>139</c:v>
                </c:pt>
                <c:pt idx="12456">
                  <c:v>139</c:v>
                </c:pt>
                <c:pt idx="12457">
                  <c:v>138</c:v>
                </c:pt>
                <c:pt idx="12458">
                  <c:v>139</c:v>
                </c:pt>
                <c:pt idx="12459">
                  <c:v>139</c:v>
                </c:pt>
                <c:pt idx="12460">
                  <c:v>139</c:v>
                </c:pt>
                <c:pt idx="12461">
                  <c:v>138</c:v>
                </c:pt>
                <c:pt idx="12462">
                  <c:v>138</c:v>
                </c:pt>
                <c:pt idx="12463">
                  <c:v>138</c:v>
                </c:pt>
                <c:pt idx="12464">
                  <c:v>138</c:v>
                </c:pt>
                <c:pt idx="12465">
                  <c:v>138</c:v>
                </c:pt>
                <c:pt idx="12466">
                  <c:v>138</c:v>
                </c:pt>
                <c:pt idx="12467">
                  <c:v>138</c:v>
                </c:pt>
                <c:pt idx="12468">
                  <c:v>138</c:v>
                </c:pt>
                <c:pt idx="12469">
                  <c:v>138</c:v>
                </c:pt>
                <c:pt idx="12470">
                  <c:v>138</c:v>
                </c:pt>
                <c:pt idx="12471">
                  <c:v>138</c:v>
                </c:pt>
                <c:pt idx="12472">
                  <c:v>138</c:v>
                </c:pt>
                <c:pt idx="12473">
                  <c:v>137</c:v>
                </c:pt>
                <c:pt idx="12474">
                  <c:v>137</c:v>
                </c:pt>
                <c:pt idx="12475">
                  <c:v>137</c:v>
                </c:pt>
                <c:pt idx="12476">
                  <c:v>137</c:v>
                </c:pt>
                <c:pt idx="12477">
                  <c:v>137</c:v>
                </c:pt>
                <c:pt idx="12478">
                  <c:v>137</c:v>
                </c:pt>
                <c:pt idx="12479">
                  <c:v>137</c:v>
                </c:pt>
                <c:pt idx="12480">
                  <c:v>137</c:v>
                </c:pt>
                <c:pt idx="12481">
                  <c:v>137</c:v>
                </c:pt>
                <c:pt idx="12482">
                  <c:v>137</c:v>
                </c:pt>
                <c:pt idx="12483">
                  <c:v>137</c:v>
                </c:pt>
                <c:pt idx="12484">
                  <c:v>136</c:v>
                </c:pt>
                <c:pt idx="12485">
                  <c:v>136</c:v>
                </c:pt>
                <c:pt idx="12486">
                  <c:v>136</c:v>
                </c:pt>
                <c:pt idx="12487">
                  <c:v>136</c:v>
                </c:pt>
                <c:pt idx="12488">
                  <c:v>136</c:v>
                </c:pt>
                <c:pt idx="12489">
                  <c:v>136</c:v>
                </c:pt>
                <c:pt idx="12490">
                  <c:v>136</c:v>
                </c:pt>
                <c:pt idx="12491">
                  <c:v>136</c:v>
                </c:pt>
                <c:pt idx="12492">
                  <c:v>135</c:v>
                </c:pt>
                <c:pt idx="12493">
                  <c:v>135</c:v>
                </c:pt>
                <c:pt idx="12494">
                  <c:v>135</c:v>
                </c:pt>
                <c:pt idx="12495">
                  <c:v>135</c:v>
                </c:pt>
                <c:pt idx="12496">
                  <c:v>135</c:v>
                </c:pt>
                <c:pt idx="12497">
                  <c:v>135</c:v>
                </c:pt>
                <c:pt idx="12498">
                  <c:v>135</c:v>
                </c:pt>
                <c:pt idx="12499">
                  <c:v>135</c:v>
                </c:pt>
                <c:pt idx="12500">
                  <c:v>135</c:v>
                </c:pt>
                <c:pt idx="12501">
                  <c:v>135</c:v>
                </c:pt>
                <c:pt idx="12502">
                  <c:v>134</c:v>
                </c:pt>
                <c:pt idx="12503">
                  <c:v>134</c:v>
                </c:pt>
                <c:pt idx="12504">
                  <c:v>134</c:v>
                </c:pt>
                <c:pt idx="12505">
                  <c:v>135</c:v>
                </c:pt>
                <c:pt idx="12506">
                  <c:v>134</c:v>
                </c:pt>
                <c:pt idx="12507">
                  <c:v>134</c:v>
                </c:pt>
                <c:pt idx="12508">
                  <c:v>134</c:v>
                </c:pt>
                <c:pt idx="12509">
                  <c:v>134</c:v>
                </c:pt>
                <c:pt idx="12510">
                  <c:v>134</c:v>
                </c:pt>
                <c:pt idx="12511">
                  <c:v>134</c:v>
                </c:pt>
                <c:pt idx="12512">
                  <c:v>134</c:v>
                </c:pt>
                <c:pt idx="12513">
                  <c:v>134</c:v>
                </c:pt>
                <c:pt idx="12514">
                  <c:v>134</c:v>
                </c:pt>
                <c:pt idx="12515">
                  <c:v>134</c:v>
                </c:pt>
                <c:pt idx="12516">
                  <c:v>134</c:v>
                </c:pt>
                <c:pt idx="12517">
                  <c:v>133</c:v>
                </c:pt>
                <c:pt idx="12518">
                  <c:v>134</c:v>
                </c:pt>
                <c:pt idx="12519">
                  <c:v>133</c:v>
                </c:pt>
                <c:pt idx="12520">
                  <c:v>133</c:v>
                </c:pt>
                <c:pt idx="12521">
                  <c:v>133</c:v>
                </c:pt>
                <c:pt idx="12522">
                  <c:v>133</c:v>
                </c:pt>
                <c:pt idx="12523">
                  <c:v>133</c:v>
                </c:pt>
                <c:pt idx="12524">
                  <c:v>133</c:v>
                </c:pt>
                <c:pt idx="12525">
                  <c:v>133</c:v>
                </c:pt>
                <c:pt idx="12526">
                  <c:v>133</c:v>
                </c:pt>
                <c:pt idx="12527">
                  <c:v>133</c:v>
                </c:pt>
                <c:pt idx="12528">
                  <c:v>133</c:v>
                </c:pt>
                <c:pt idx="12529">
                  <c:v>133</c:v>
                </c:pt>
                <c:pt idx="12530">
                  <c:v>132</c:v>
                </c:pt>
                <c:pt idx="12531">
                  <c:v>132</c:v>
                </c:pt>
                <c:pt idx="12532">
                  <c:v>132</c:v>
                </c:pt>
                <c:pt idx="12533">
                  <c:v>132</c:v>
                </c:pt>
                <c:pt idx="12534">
                  <c:v>132</c:v>
                </c:pt>
                <c:pt idx="12535">
                  <c:v>132</c:v>
                </c:pt>
                <c:pt idx="12536">
                  <c:v>132</c:v>
                </c:pt>
                <c:pt idx="12537">
                  <c:v>132</c:v>
                </c:pt>
                <c:pt idx="12538">
                  <c:v>132</c:v>
                </c:pt>
                <c:pt idx="12539">
                  <c:v>132</c:v>
                </c:pt>
                <c:pt idx="12540">
                  <c:v>132</c:v>
                </c:pt>
                <c:pt idx="12541">
                  <c:v>132</c:v>
                </c:pt>
                <c:pt idx="12542">
                  <c:v>132</c:v>
                </c:pt>
                <c:pt idx="12543">
                  <c:v>131</c:v>
                </c:pt>
                <c:pt idx="12544">
                  <c:v>131</c:v>
                </c:pt>
                <c:pt idx="12545">
                  <c:v>131</c:v>
                </c:pt>
                <c:pt idx="12546">
                  <c:v>131</c:v>
                </c:pt>
                <c:pt idx="12547">
                  <c:v>131</c:v>
                </c:pt>
                <c:pt idx="12548">
                  <c:v>131</c:v>
                </c:pt>
                <c:pt idx="12549">
                  <c:v>131</c:v>
                </c:pt>
                <c:pt idx="12550">
                  <c:v>131</c:v>
                </c:pt>
                <c:pt idx="12551">
                  <c:v>131</c:v>
                </c:pt>
                <c:pt idx="12552">
                  <c:v>131</c:v>
                </c:pt>
                <c:pt idx="12553">
                  <c:v>131</c:v>
                </c:pt>
                <c:pt idx="12554">
                  <c:v>131</c:v>
                </c:pt>
                <c:pt idx="12555">
                  <c:v>130</c:v>
                </c:pt>
                <c:pt idx="12556">
                  <c:v>130</c:v>
                </c:pt>
                <c:pt idx="12557">
                  <c:v>130</c:v>
                </c:pt>
                <c:pt idx="12558">
                  <c:v>130</c:v>
                </c:pt>
                <c:pt idx="12559">
                  <c:v>130</c:v>
                </c:pt>
                <c:pt idx="12560">
                  <c:v>130</c:v>
                </c:pt>
                <c:pt idx="12561">
                  <c:v>130</c:v>
                </c:pt>
                <c:pt idx="12562">
                  <c:v>130</c:v>
                </c:pt>
                <c:pt idx="12563">
                  <c:v>130</c:v>
                </c:pt>
                <c:pt idx="12564">
                  <c:v>129</c:v>
                </c:pt>
                <c:pt idx="12565">
                  <c:v>129</c:v>
                </c:pt>
                <c:pt idx="12566">
                  <c:v>129</c:v>
                </c:pt>
                <c:pt idx="12567">
                  <c:v>129</c:v>
                </c:pt>
                <c:pt idx="12568">
                  <c:v>129</c:v>
                </c:pt>
                <c:pt idx="12569">
                  <c:v>129</c:v>
                </c:pt>
                <c:pt idx="12570">
                  <c:v>129</c:v>
                </c:pt>
                <c:pt idx="12571">
                  <c:v>129</c:v>
                </c:pt>
                <c:pt idx="12572">
                  <c:v>129</c:v>
                </c:pt>
                <c:pt idx="12573">
                  <c:v>129</c:v>
                </c:pt>
                <c:pt idx="12574">
                  <c:v>129</c:v>
                </c:pt>
                <c:pt idx="12575">
                  <c:v>129</c:v>
                </c:pt>
                <c:pt idx="12576">
                  <c:v>129</c:v>
                </c:pt>
                <c:pt idx="12577">
                  <c:v>129</c:v>
                </c:pt>
                <c:pt idx="12578">
                  <c:v>129</c:v>
                </c:pt>
                <c:pt idx="12579">
                  <c:v>129</c:v>
                </c:pt>
                <c:pt idx="12580">
                  <c:v>128</c:v>
                </c:pt>
                <c:pt idx="12581">
                  <c:v>128</c:v>
                </c:pt>
                <c:pt idx="12582">
                  <c:v>128</c:v>
                </c:pt>
                <c:pt idx="12583">
                  <c:v>128</c:v>
                </c:pt>
                <c:pt idx="12584">
                  <c:v>128</c:v>
                </c:pt>
                <c:pt idx="12585">
                  <c:v>128</c:v>
                </c:pt>
                <c:pt idx="12586">
                  <c:v>128</c:v>
                </c:pt>
                <c:pt idx="12587">
                  <c:v>128</c:v>
                </c:pt>
                <c:pt idx="12588">
                  <c:v>128</c:v>
                </c:pt>
                <c:pt idx="12589">
                  <c:v>128</c:v>
                </c:pt>
                <c:pt idx="12590">
                  <c:v>128</c:v>
                </c:pt>
                <c:pt idx="12591">
                  <c:v>128</c:v>
                </c:pt>
                <c:pt idx="12592">
                  <c:v>127</c:v>
                </c:pt>
                <c:pt idx="12593">
                  <c:v>127</c:v>
                </c:pt>
                <c:pt idx="12594">
                  <c:v>127</c:v>
                </c:pt>
                <c:pt idx="12595">
                  <c:v>127</c:v>
                </c:pt>
                <c:pt idx="12596">
                  <c:v>127</c:v>
                </c:pt>
                <c:pt idx="12597">
                  <c:v>127</c:v>
                </c:pt>
                <c:pt idx="12598">
                  <c:v>127</c:v>
                </c:pt>
                <c:pt idx="12599">
                  <c:v>127</c:v>
                </c:pt>
                <c:pt idx="12600">
                  <c:v>127</c:v>
                </c:pt>
                <c:pt idx="12601">
                  <c:v>127</c:v>
                </c:pt>
                <c:pt idx="12602">
                  <c:v>127</c:v>
                </c:pt>
                <c:pt idx="12603">
                  <c:v>127</c:v>
                </c:pt>
                <c:pt idx="12604">
                  <c:v>126</c:v>
                </c:pt>
                <c:pt idx="12605">
                  <c:v>126</c:v>
                </c:pt>
                <c:pt idx="12606">
                  <c:v>126</c:v>
                </c:pt>
                <c:pt idx="12607">
                  <c:v>126</c:v>
                </c:pt>
                <c:pt idx="12608">
                  <c:v>126</c:v>
                </c:pt>
                <c:pt idx="12609">
                  <c:v>126</c:v>
                </c:pt>
                <c:pt idx="12610">
                  <c:v>126</c:v>
                </c:pt>
                <c:pt idx="12611">
                  <c:v>126</c:v>
                </c:pt>
                <c:pt idx="12612">
                  <c:v>126</c:v>
                </c:pt>
                <c:pt idx="12613">
                  <c:v>126</c:v>
                </c:pt>
                <c:pt idx="12614">
                  <c:v>126</c:v>
                </c:pt>
                <c:pt idx="12615">
                  <c:v>126</c:v>
                </c:pt>
                <c:pt idx="12616">
                  <c:v>125</c:v>
                </c:pt>
                <c:pt idx="12617">
                  <c:v>125</c:v>
                </c:pt>
                <c:pt idx="12618">
                  <c:v>125</c:v>
                </c:pt>
                <c:pt idx="12619">
                  <c:v>125</c:v>
                </c:pt>
                <c:pt idx="12620">
                  <c:v>125</c:v>
                </c:pt>
                <c:pt idx="12621">
                  <c:v>125</c:v>
                </c:pt>
                <c:pt idx="12622">
                  <c:v>125</c:v>
                </c:pt>
                <c:pt idx="12623">
                  <c:v>125</c:v>
                </c:pt>
                <c:pt idx="12624">
                  <c:v>125</c:v>
                </c:pt>
                <c:pt idx="12625">
                  <c:v>125</c:v>
                </c:pt>
                <c:pt idx="12626">
                  <c:v>125</c:v>
                </c:pt>
                <c:pt idx="12627">
                  <c:v>125</c:v>
                </c:pt>
                <c:pt idx="12628">
                  <c:v>124</c:v>
                </c:pt>
                <c:pt idx="12629">
                  <c:v>124</c:v>
                </c:pt>
                <c:pt idx="12630">
                  <c:v>124</c:v>
                </c:pt>
                <c:pt idx="12631">
                  <c:v>124</c:v>
                </c:pt>
                <c:pt idx="12632">
                  <c:v>124</c:v>
                </c:pt>
                <c:pt idx="12633">
                  <c:v>124</c:v>
                </c:pt>
                <c:pt idx="12634">
                  <c:v>124</c:v>
                </c:pt>
                <c:pt idx="12635">
                  <c:v>124</c:v>
                </c:pt>
                <c:pt idx="12636">
                  <c:v>124</c:v>
                </c:pt>
                <c:pt idx="12637">
                  <c:v>124</c:v>
                </c:pt>
                <c:pt idx="12638">
                  <c:v>124</c:v>
                </c:pt>
                <c:pt idx="12639">
                  <c:v>124</c:v>
                </c:pt>
                <c:pt idx="12640">
                  <c:v>123</c:v>
                </c:pt>
                <c:pt idx="12641">
                  <c:v>123</c:v>
                </c:pt>
                <c:pt idx="12642">
                  <c:v>123</c:v>
                </c:pt>
                <c:pt idx="12643">
                  <c:v>123</c:v>
                </c:pt>
                <c:pt idx="12644">
                  <c:v>123</c:v>
                </c:pt>
                <c:pt idx="12645">
                  <c:v>123</c:v>
                </c:pt>
                <c:pt idx="12646">
                  <c:v>123</c:v>
                </c:pt>
                <c:pt idx="12647">
                  <c:v>123</c:v>
                </c:pt>
                <c:pt idx="12648">
                  <c:v>123</c:v>
                </c:pt>
                <c:pt idx="12649">
                  <c:v>123</c:v>
                </c:pt>
                <c:pt idx="12650">
                  <c:v>122</c:v>
                </c:pt>
                <c:pt idx="12651">
                  <c:v>122</c:v>
                </c:pt>
                <c:pt idx="12652">
                  <c:v>122</c:v>
                </c:pt>
                <c:pt idx="12653">
                  <c:v>122</c:v>
                </c:pt>
                <c:pt idx="12654">
                  <c:v>122</c:v>
                </c:pt>
                <c:pt idx="12655">
                  <c:v>122</c:v>
                </c:pt>
                <c:pt idx="12656">
                  <c:v>122</c:v>
                </c:pt>
                <c:pt idx="12657">
                  <c:v>122</c:v>
                </c:pt>
                <c:pt idx="12658">
                  <c:v>122</c:v>
                </c:pt>
                <c:pt idx="12659">
                  <c:v>122</c:v>
                </c:pt>
                <c:pt idx="12660">
                  <c:v>122</c:v>
                </c:pt>
                <c:pt idx="12661">
                  <c:v>122</c:v>
                </c:pt>
                <c:pt idx="12662">
                  <c:v>122</c:v>
                </c:pt>
                <c:pt idx="12663">
                  <c:v>122</c:v>
                </c:pt>
                <c:pt idx="12664">
                  <c:v>122</c:v>
                </c:pt>
                <c:pt idx="12665">
                  <c:v>122</c:v>
                </c:pt>
                <c:pt idx="12666">
                  <c:v>121</c:v>
                </c:pt>
                <c:pt idx="12667">
                  <c:v>121</c:v>
                </c:pt>
                <c:pt idx="12668">
                  <c:v>121</c:v>
                </c:pt>
                <c:pt idx="12669">
                  <c:v>121</c:v>
                </c:pt>
                <c:pt idx="12670">
                  <c:v>121</c:v>
                </c:pt>
                <c:pt idx="12671">
                  <c:v>121</c:v>
                </c:pt>
                <c:pt idx="12672">
                  <c:v>121</c:v>
                </c:pt>
                <c:pt idx="12673">
                  <c:v>121</c:v>
                </c:pt>
                <c:pt idx="12674">
                  <c:v>121</c:v>
                </c:pt>
                <c:pt idx="12675">
                  <c:v>121</c:v>
                </c:pt>
                <c:pt idx="12676">
                  <c:v>121</c:v>
                </c:pt>
                <c:pt idx="12677">
                  <c:v>121</c:v>
                </c:pt>
                <c:pt idx="12678">
                  <c:v>121</c:v>
                </c:pt>
                <c:pt idx="12679">
                  <c:v>120</c:v>
                </c:pt>
                <c:pt idx="12680">
                  <c:v>120</c:v>
                </c:pt>
                <c:pt idx="12681">
                  <c:v>120</c:v>
                </c:pt>
                <c:pt idx="12682">
                  <c:v>120</c:v>
                </c:pt>
                <c:pt idx="12683">
                  <c:v>120</c:v>
                </c:pt>
                <c:pt idx="12684">
                  <c:v>120</c:v>
                </c:pt>
                <c:pt idx="12685">
                  <c:v>120</c:v>
                </c:pt>
                <c:pt idx="12686">
                  <c:v>120</c:v>
                </c:pt>
                <c:pt idx="12687">
                  <c:v>120</c:v>
                </c:pt>
                <c:pt idx="12688">
                  <c:v>120</c:v>
                </c:pt>
                <c:pt idx="12689">
                  <c:v>120</c:v>
                </c:pt>
                <c:pt idx="12690">
                  <c:v>120</c:v>
                </c:pt>
                <c:pt idx="12691">
                  <c:v>119</c:v>
                </c:pt>
                <c:pt idx="12692">
                  <c:v>119</c:v>
                </c:pt>
                <c:pt idx="12693">
                  <c:v>119</c:v>
                </c:pt>
                <c:pt idx="12694">
                  <c:v>119</c:v>
                </c:pt>
                <c:pt idx="12695">
                  <c:v>119</c:v>
                </c:pt>
                <c:pt idx="12696">
                  <c:v>119</c:v>
                </c:pt>
                <c:pt idx="12697">
                  <c:v>119</c:v>
                </c:pt>
                <c:pt idx="12698">
                  <c:v>119</c:v>
                </c:pt>
                <c:pt idx="12699">
                  <c:v>119</c:v>
                </c:pt>
                <c:pt idx="12700">
                  <c:v>119</c:v>
                </c:pt>
                <c:pt idx="12701">
                  <c:v>119</c:v>
                </c:pt>
                <c:pt idx="12702">
                  <c:v>119</c:v>
                </c:pt>
                <c:pt idx="12703">
                  <c:v>119</c:v>
                </c:pt>
                <c:pt idx="12704">
                  <c:v>118</c:v>
                </c:pt>
                <c:pt idx="12705">
                  <c:v>118</c:v>
                </c:pt>
                <c:pt idx="12706">
                  <c:v>118</c:v>
                </c:pt>
                <c:pt idx="12707">
                  <c:v>118</c:v>
                </c:pt>
                <c:pt idx="12708">
                  <c:v>118</c:v>
                </c:pt>
                <c:pt idx="12709">
                  <c:v>118</c:v>
                </c:pt>
                <c:pt idx="12710">
                  <c:v>118</c:v>
                </c:pt>
                <c:pt idx="12711">
                  <c:v>118</c:v>
                </c:pt>
                <c:pt idx="12712">
                  <c:v>118</c:v>
                </c:pt>
                <c:pt idx="12713">
                  <c:v>118</c:v>
                </c:pt>
                <c:pt idx="12714">
                  <c:v>118</c:v>
                </c:pt>
                <c:pt idx="12715">
                  <c:v>118</c:v>
                </c:pt>
                <c:pt idx="12716">
                  <c:v>118</c:v>
                </c:pt>
                <c:pt idx="12717">
                  <c:v>118</c:v>
                </c:pt>
                <c:pt idx="12718">
                  <c:v>118</c:v>
                </c:pt>
                <c:pt idx="12719">
                  <c:v>117</c:v>
                </c:pt>
                <c:pt idx="12720">
                  <c:v>117</c:v>
                </c:pt>
                <c:pt idx="12721">
                  <c:v>117</c:v>
                </c:pt>
                <c:pt idx="12722">
                  <c:v>117</c:v>
                </c:pt>
                <c:pt idx="12723">
                  <c:v>117</c:v>
                </c:pt>
                <c:pt idx="12724">
                  <c:v>117</c:v>
                </c:pt>
                <c:pt idx="12725">
                  <c:v>117</c:v>
                </c:pt>
                <c:pt idx="12726">
                  <c:v>117</c:v>
                </c:pt>
                <c:pt idx="12727">
                  <c:v>117</c:v>
                </c:pt>
                <c:pt idx="12728">
                  <c:v>117</c:v>
                </c:pt>
                <c:pt idx="12729">
                  <c:v>117</c:v>
                </c:pt>
                <c:pt idx="12730">
                  <c:v>117</c:v>
                </c:pt>
                <c:pt idx="12731">
                  <c:v>116</c:v>
                </c:pt>
                <c:pt idx="12732">
                  <c:v>116</c:v>
                </c:pt>
                <c:pt idx="12733">
                  <c:v>116</c:v>
                </c:pt>
                <c:pt idx="12734">
                  <c:v>116</c:v>
                </c:pt>
                <c:pt idx="12735">
                  <c:v>116</c:v>
                </c:pt>
                <c:pt idx="12736">
                  <c:v>116</c:v>
                </c:pt>
                <c:pt idx="12737">
                  <c:v>116</c:v>
                </c:pt>
                <c:pt idx="12738">
                  <c:v>116</c:v>
                </c:pt>
                <c:pt idx="12739">
                  <c:v>116</c:v>
                </c:pt>
                <c:pt idx="12740">
                  <c:v>116</c:v>
                </c:pt>
                <c:pt idx="12741">
                  <c:v>116</c:v>
                </c:pt>
                <c:pt idx="12742">
                  <c:v>116</c:v>
                </c:pt>
                <c:pt idx="12743">
                  <c:v>116</c:v>
                </c:pt>
                <c:pt idx="12744">
                  <c:v>116</c:v>
                </c:pt>
                <c:pt idx="12745">
                  <c:v>116</c:v>
                </c:pt>
                <c:pt idx="12746">
                  <c:v>115</c:v>
                </c:pt>
                <c:pt idx="12747">
                  <c:v>115</c:v>
                </c:pt>
                <c:pt idx="12748">
                  <c:v>115</c:v>
                </c:pt>
                <c:pt idx="12749">
                  <c:v>115</c:v>
                </c:pt>
                <c:pt idx="12750">
                  <c:v>115</c:v>
                </c:pt>
                <c:pt idx="12751">
                  <c:v>115</c:v>
                </c:pt>
                <c:pt idx="12752">
                  <c:v>115</c:v>
                </c:pt>
                <c:pt idx="12753">
                  <c:v>115</c:v>
                </c:pt>
                <c:pt idx="12754">
                  <c:v>115</c:v>
                </c:pt>
                <c:pt idx="12755">
                  <c:v>115</c:v>
                </c:pt>
                <c:pt idx="12756">
                  <c:v>115</c:v>
                </c:pt>
                <c:pt idx="12757">
                  <c:v>115</c:v>
                </c:pt>
                <c:pt idx="12758">
                  <c:v>115</c:v>
                </c:pt>
                <c:pt idx="12759">
                  <c:v>115</c:v>
                </c:pt>
                <c:pt idx="12760">
                  <c:v>114</c:v>
                </c:pt>
                <c:pt idx="12761">
                  <c:v>114</c:v>
                </c:pt>
                <c:pt idx="12762">
                  <c:v>114</c:v>
                </c:pt>
                <c:pt idx="12763">
                  <c:v>114</c:v>
                </c:pt>
                <c:pt idx="12764">
                  <c:v>114</c:v>
                </c:pt>
                <c:pt idx="12765">
                  <c:v>114</c:v>
                </c:pt>
                <c:pt idx="12766">
                  <c:v>114</c:v>
                </c:pt>
                <c:pt idx="12767">
                  <c:v>114</c:v>
                </c:pt>
                <c:pt idx="12768">
                  <c:v>114</c:v>
                </c:pt>
                <c:pt idx="12769">
                  <c:v>114</c:v>
                </c:pt>
                <c:pt idx="12770">
                  <c:v>114</c:v>
                </c:pt>
                <c:pt idx="12771">
                  <c:v>114</c:v>
                </c:pt>
                <c:pt idx="12772">
                  <c:v>114</c:v>
                </c:pt>
                <c:pt idx="12773">
                  <c:v>114</c:v>
                </c:pt>
                <c:pt idx="12774">
                  <c:v>113</c:v>
                </c:pt>
                <c:pt idx="12775">
                  <c:v>113</c:v>
                </c:pt>
                <c:pt idx="12776">
                  <c:v>113</c:v>
                </c:pt>
                <c:pt idx="12777">
                  <c:v>113</c:v>
                </c:pt>
                <c:pt idx="12778">
                  <c:v>113</c:v>
                </c:pt>
                <c:pt idx="12779">
                  <c:v>113</c:v>
                </c:pt>
                <c:pt idx="12780">
                  <c:v>113</c:v>
                </c:pt>
                <c:pt idx="12781">
                  <c:v>113</c:v>
                </c:pt>
                <c:pt idx="12782">
                  <c:v>113</c:v>
                </c:pt>
                <c:pt idx="12783">
                  <c:v>113</c:v>
                </c:pt>
                <c:pt idx="12784">
                  <c:v>113</c:v>
                </c:pt>
                <c:pt idx="12785">
                  <c:v>113</c:v>
                </c:pt>
                <c:pt idx="12786">
                  <c:v>113</c:v>
                </c:pt>
                <c:pt idx="12787">
                  <c:v>113</c:v>
                </c:pt>
                <c:pt idx="12788">
                  <c:v>112</c:v>
                </c:pt>
                <c:pt idx="12789">
                  <c:v>112</c:v>
                </c:pt>
                <c:pt idx="12790">
                  <c:v>112</c:v>
                </c:pt>
                <c:pt idx="12791">
                  <c:v>112</c:v>
                </c:pt>
                <c:pt idx="12792">
                  <c:v>112</c:v>
                </c:pt>
                <c:pt idx="12793">
                  <c:v>112</c:v>
                </c:pt>
                <c:pt idx="12794">
                  <c:v>112</c:v>
                </c:pt>
                <c:pt idx="12795">
                  <c:v>112</c:v>
                </c:pt>
                <c:pt idx="12796">
                  <c:v>112</c:v>
                </c:pt>
                <c:pt idx="12797">
                  <c:v>112</c:v>
                </c:pt>
                <c:pt idx="12798">
                  <c:v>112</c:v>
                </c:pt>
                <c:pt idx="12799">
                  <c:v>112</c:v>
                </c:pt>
                <c:pt idx="12800">
                  <c:v>112</c:v>
                </c:pt>
                <c:pt idx="12801">
                  <c:v>112</c:v>
                </c:pt>
                <c:pt idx="12802">
                  <c:v>112</c:v>
                </c:pt>
                <c:pt idx="12803">
                  <c:v>112</c:v>
                </c:pt>
                <c:pt idx="12804">
                  <c:v>111</c:v>
                </c:pt>
                <c:pt idx="12805">
                  <c:v>111</c:v>
                </c:pt>
                <c:pt idx="12806">
                  <c:v>111</c:v>
                </c:pt>
                <c:pt idx="12807">
                  <c:v>111</c:v>
                </c:pt>
                <c:pt idx="12808">
                  <c:v>111</c:v>
                </c:pt>
                <c:pt idx="12809">
                  <c:v>111</c:v>
                </c:pt>
                <c:pt idx="12810">
                  <c:v>111</c:v>
                </c:pt>
                <c:pt idx="12811">
                  <c:v>111</c:v>
                </c:pt>
                <c:pt idx="12812">
                  <c:v>111</c:v>
                </c:pt>
                <c:pt idx="12813">
                  <c:v>111</c:v>
                </c:pt>
                <c:pt idx="12814">
                  <c:v>111</c:v>
                </c:pt>
                <c:pt idx="12815">
                  <c:v>111</c:v>
                </c:pt>
                <c:pt idx="12816">
                  <c:v>111</c:v>
                </c:pt>
                <c:pt idx="12817">
                  <c:v>111</c:v>
                </c:pt>
                <c:pt idx="12818">
                  <c:v>111</c:v>
                </c:pt>
                <c:pt idx="12819">
                  <c:v>110</c:v>
                </c:pt>
                <c:pt idx="12820">
                  <c:v>110</c:v>
                </c:pt>
                <c:pt idx="12821">
                  <c:v>110</c:v>
                </c:pt>
                <c:pt idx="12822">
                  <c:v>110</c:v>
                </c:pt>
                <c:pt idx="12823">
                  <c:v>110</c:v>
                </c:pt>
                <c:pt idx="12824">
                  <c:v>110</c:v>
                </c:pt>
                <c:pt idx="12825">
                  <c:v>110</c:v>
                </c:pt>
                <c:pt idx="12826">
                  <c:v>110</c:v>
                </c:pt>
                <c:pt idx="12827">
                  <c:v>110</c:v>
                </c:pt>
                <c:pt idx="12828">
                  <c:v>110</c:v>
                </c:pt>
                <c:pt idx="12829">
                  <c:v>110</c:v>
                </c:pt>
                <c:pt idx="12830">
                  <c:v>110</c:v>
                </c:pt>
                <c:pt idx="12831">
                  <c:v>110</c:v>
                </c:pt>
                <c:pt idx="12832">
                  <c:v>110</c:v>
                </c:pt>
                <c:pt idx="12833">
                  <c:v>110</c:v>
                </c:pt>
                <c:pt idx="12834">
                  <c:v>109</c:v>
                </c:pt>
                <c:pt idx="12835">
                  <c:v>109</c:v>
                </c:pt>
                <c:pt idx="12836">
                  <c:v>109</c:v>
                </c:pt>
                <c:pt idx="12837">
                  <c:v>109</c:v>
                </c:pt>
                <c:pt idx="12838">
                  <c:v>109</c:v>
                </c:pt>
                <c:pt idx="12839">
                  <c:v>109</c:v>
                </c:pt>
                <c:pt idx="12840">
                  <c:v>109</c:v>
                </c:pt>
                <c:pt idx="12841">
                  <c:v>109</c:v>
                </c:pt>
                <c:pt idx="12842">
                  <c:v>109</c:v>
                </c:pt>
                <c:pt idx="12843">
                  <c:v>109</c:v>
                </c:pt>
                <c:pt idx="12844">
                  <c:v>109</c:v>
                </c:pt>
                <c:pt idx="12845">
                  <c:v>109</c:v>
                </c:pt>
                <c:pt idx="12846">
                  <c:v>109</c:v>
                </c:pt>
                <c:pt idx="12847">
                  <c:v>109</c:v>
                </c:pt>
                <c:pt idx="12848">
                  <c:v>108</c:v>
                </c:pt>
                <c:pt idx="12849">
                  <c:v>108</c:v>
                </c:pt>
                <c:pt idx="12850">
                  <c:v>108</c:v>
                </c:pt>
                <c:pt idx="12851">
                  <c:v>108</c:v>
                </c:pt>
                <c:pt idx="12852">
                  <c:v>108</c:v>
                </c:pt>
                <c:pt idx="12853">
                  <c:v>108</c:v>
                </c:pt>
                <c:pt idx="12854">
                  <c:v>108</c:v>
                </c:pt>
                <c:pt idx="12855">
                  <c:v>108</c:v>
                </c:pt>
                <c:pt idx="12856">
                  <c:v>108</c:v>
                </c:pt>
                <c:pt idx="12857">
                  <c:v>108</c:v>
                </c:pt>
                <c:pt idx="12858">
                  <c:v>108</c:v>
                </c:pt>
                <c:pt idx="12859">
                  <c:v>108</c:v>
                </c:pt>
                <c:pt idx="12860">
                  <c:v>108</c:v>
                </c:pt>
                <c:pt idx="12861">
                  <c:v>108</c:v>
                </c:pt>
                <c:pt idx="12862">
                  <c:v>108</c:v>
                </c:pt>
                <c:pt idx="12863">
                  <c:v>108</c:v>
                </c:pt>
                <c:pt idx="12864">
                  <c:v>107</c:v>
                </c:pt>
                <c:pt idx="12865">
                  <c:v>107</c:v>
                </c:pt>
                <c:pt idx="12866">
                  <c:v>106</c:v>
                </c:pt>
                <c:pt idx="12867">
                  <c:v>106</c:v>
                </c:pt>
                <c:pt idx="12868">
                  <c:v>106</c:v>
                </c:pt>
                <c:pt idx="12869">
                  <c:v>105</c:v>
                </c:pt>
                <c:pt idx="12870">
                  <c:v>105</c:v>
                </c:pt>
                <c:pt idx="12871">
                  <c:v>105</c:v>
                </c:pt>
                <c:pt idx="12872">
                  <c:v>104</c:v>
                </c:pt>
                <c:pt idx="12873">
                  <c:v>104</c:v>
                </c:pt>
                <c:pt idx="12874">
                  <c:v>104</c:v>
                </c:pt>
                <c:pt idx="12875">
                  <c:v>104</c:v>
                </c:pt>
                <c:pt idx="12876">
                  <c:v>104</c:v>
                </c:pt>
                <c:pt idx="12877">
                  <c:v>104</c:v>
                </c:pt>
                <c:pt idx="12878">
                  <c:v>103</c:v>
                </c:pt>
                <c:pt idx="12879">
                  <c:v>103</c:v>
                </c:pt>
                <c:pt idx="12880">
                  <c:v>103</c:v>
                </c:pt>
                <c:pt idx="12881">
                  <c:v>103</c:v>
                </c:pt>
                <c:pt idx="12882">
                  <c:v>103</c:v>
                </c:pt>
                <c:pt idx="12883">
                  <c:v>102</c:v>
                </c:pt>
                <c:pt idx="12884">
                  <c:v>102</c:v>
                </c:pt>
                <c:pt idx="12885">
                  <c:v>102</c:v>
                </c:pt>
                <c:pt idx="12886">
                  <c:v>102</c:v>
                </c:pt>
                <c:pt idx="12887">
                  <c:v>101</c:v>
                </c:pt>
                <c:pt idx="12888">
                  <c:v>101</c:v>
                </c:pt>
                <c:pt idx="12889">
                  <c:v>101</c:v>
                </c:pt>
                <c:pt idx="12890">
                  <c:v>101</c:v>
                </c:pt>
                <c:pt idx="12891">
                  <c:v>101</c:v>
                </c:pt>
                <c:pt idx="12892">
                  <c:v>100</c:v>
                </c:pt>
                <c:pt idx="12893">
                  <c:v>100</c:v>
                </c:pt>
                <c:pt idx="12894">
                  <c:v>100</c:v>
                </c:pt>
                <c:pt idx="12895">
                  <c:v>100</c:v>
                </c:pt>
                <c:pt idx="12896">
                  <c:v>100</c:v>
                </c:pt>
                <c:pt idx="12897">
                  <c:v>100</c:v>
                </c:pt>
                <c:pt idx="12898">
                  <c:v>99</c:v>
                </c:pt>
                <c:pt idx="12899">
                  <c:v>99</c:v>
                </c:pt>
                <c:pt idx="12900">
                  <c:v>99</c:v>
                </c:pt>
                <c:pt idx="12901">
                  <c:v>99</c:v>
                </c:pt>
                <c:pt idx="12902">
                  <c:v>98</c:v>
                </c:pt>
                <c:pt idx="12903">
                  <c:v>98</c:v>
                </c:pt>
                <c:pt idx="12904">
                  <c:v>98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'SMC11T#3_1 (2)'!$L$1</c:f>
              <c:strCache>
                <c:ptCount val="1"/>
                <c:pt idx="0">
                  <c:v>Mean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(2)'!$L$2:$L$12906</c:f>
              <c:numCache>
                <c:formatCode>General</c:formatCode>
                <c:ptCount val="12905"/>
                <c:pt idx="0">
                  <c:v>23.686332</c:v>
                </c:pt>
                <c:pt idx="1">
                  <c:v>23.681106</c:v>
                </c:pt>
                <c:pt idx="2">
                  <c:v>23.687850999999998</c:v>
                </c:pt>
                <c:pt idx="3">
                  <c:v>23.693237</c:v>
                </c:pt>
                <c:pt idx="4">
                  <c:v>23.693572</c:v>
                </c:pt>
                <c:pt idx="5">
                  <c:v>23.693622999999999</c:v>
                </c:pt>
                <c:pt idx="6">
                  <c:v>23.70515</c:v>
                </c:pt>
                <c:pt idx="7">
                  <c:v>23.691137000000001</c:v>
                </c:pt>
                <c:pt idx="8">
                  <c:v>23.702242999999999</c:v>
                </c:pt>
                <c:pt idx="9">
                  <c:v>23.699292</c:v>
                </c:pt>
                <c:pt idx="10">
                  <c:v>23.698532</c:v>
                </c:pt>
                <c:pt idx="11">
                  <c:v>23.704336999999999</c:v>
                </c:pt>
                <c:pt idx="12">
                  <c:v>23.692716999999998</c:v>
                </c:pt>
                <c:pt idx="13">
                  <c:v>23.700510999999999</c:v>
                </c:pt>
                <c:pt idx="14">
                  <c:v>23.704014000000001</c:v>
                </c:pt>
                <c:pt idx="15">
                  <c:v>23.706458999999999</c:v>
                </c:pt>
                <c:pt idx="16">
                  <c:v>23.709970999999999</c:v>
                </c:pt>
                <c:pt idx="17">
                  <c:v>23.705314000000001</c:v>
                </c:pt>
                <c:pt idx="18">
                  <c:v>23.719066000000002</c:v>
                </c:pt>
                <c:pt idx="19">
                  <c:v>23.717188</c:v>
                </c:pt>
                <c:pt idx="20">
                  <c:v>23.708808000000001</c:v>
                </c:pt>
                <c:pt idx="21">
                  <c:v>23.720431000000001</c:v>
                </c:pt>
                <c:pt idx="22">
                  <c:v>23.710934000000002</c:v>
                </c:pt>
                <c:pt idx="23">
                  <c:v>23.706081000000001</c:v>
                </c:pt>
                <c:pt idx="24">
                  <c:v>23.71837</c:v>
                </c:pt>
                <c:pt idx="25">
                  <c:v>23.711096999999999</c:v>
                </c:pt>
                <c:pt idx="26">
                  <c:v>23.724184000000001</c:v>
                </c:pt>
                <c:pt idx="27">
                  <c:v>23.709005999999999</c:v>
                </c:pt>
                <c:pt idx="28">
                  <c:v>23.718826</c:v>
                </c:pt>
                <c:pt idx="29">
                  <c:v>23.72531</c:v>
                </c:pt>
                <c:pt idx="30">
                  <c:v>23.711147</c:v>
                </c:pt>
                <c:pt idx="31">
                  <c:v>23.713042000000002</c:v>
                </c:pt>
                <c:pt idx="32">
                  <c:v>23.718643</c:v>
                </c:pt>
                <c:pt idx="33">
                  <c:v>23.709878</c:v>
                </c:pt>
                <c:pt idx="34">
                  <c:v>23.716009</c:v>
                </c:pt>
                <c:pt idx="35">
                  <c:v>23.711486000000001</c:v>
                </c:pt>
                <c:pt idx="36">
                  <c:v>23.718240000000002</c:v>
                </c:pt>
                <c:pt idx="37">
                  <c:v>23.711933999999999</c:v>
                </c:pt>
                <c:pt idx="38">
                  <c:v>23.731383999999998</c:v>
                </c:pt>
                <c:pt idx="39">
                  <c:v>23.718271999999999</c:v>
                </c:pt>
                <c:pt idx="40">
                  <c:v>23.715394</c:v>
                </c:pt>
                <c:pt idx="41">
                  <c:v>23.715934000000001</c:v>
                </c:pt>
                <c:pt idx="42">
                  <c:v>23.712806</c:v>
                </c:pt>
                <c:pt idx="43">
                  <c:v>23.726033000000001</c:v>
                </c:pt>
                <c:pt idx="44">
                  <c:v>23.72035</c:v>
                </c:pt>
                <c:pt idx="45">
                  <c:v>23.723389000000001</c:v>
                </c:pt>
                <c:pt idx="46">
                  <c:v>23.727719</c:v>
                </c:pt>
                <c:pt idx="47">
                  <c:v>23.715862000000001</c:v>
                </c:pt>
                <c:pt idx="48">
                  <c:v>23.711034999999999</c:v>
                </c:pt>
                <c:pt idx="49">
                  <c:v>23.727595000000001</c:v>
                </c:pt>
                <c:pt idx="50">
                  <c:v>23.722542000000001</c:v>
                </c:pt>
                <c:pt idx="51">
                  <c:v>23.729427999999999</c:v>
                </c:pt>
                <c:pt idx="52">
                  <c:v>23.725269000000001</c:v>
                </c:pt>
                <c:pt idx="53">
                  <c:v>23.720602</c:v>
                </c:pt>
                <c:pt idx="54">
                  <c:v>23.733269</c:v>
                </c:pt>
                <c:pt idx="55">
                  <c:v>23.726444000000001</c:v>
                </c:pt>
                <c:pt idx="56">
                  <c:v>23.731618000000001</c:v>
                </c:pt>
                <c:pt idx="57">
                  <c:v>23.735108</c:v>
                </c:pt>
                <c:pt idx="58">
                  <c:v>23.727474999999998</c:v>
                </c:pt>
                <c:pt idx="59">
                  <c:v>23.725707</c:v>
                </c:pt>
                <c:pt idx="60">
                  <c:v>23.726400000000002</c:v>
                </c:pt>
                <c:pt idx="61">
                  <c:v>23.715257999999999</c:v>
                </c:pt>
                <c:pt idx="62">
                  <c:v>23.728093000000001</c:v>
                </c:pt>
                <c:pt idx="63">
                  <c:v>23.723199999999999</c:v>
                </c:pt>
                <c:pt idx="64">
                  <c:v>23.72871</c:v>
                </c:pt>
                <c:pt idx="65">
                  <c:v>23.728366999999999</c:v>
                </c:pt>
                <c:pt idx="66">
                  <c:v>23.727854000000001</c:v>
                </c:pt>
                <c:pt idx="67">
                  <c:v>23.728802000000002</c:v>
                </c:pt>
                <c:pt idx="68">
                  <c:v>23.728995999999999</c:v>
                </c:pt>
                <c:pt idx="69">
                  <c:v>23.724689999999999</c:v>
                </c:pt>
                <c:pt idx="70">
                  <c:v>23.727343999999999</c:v>
                </c:pt>
                <c:pt idx="71">
                  <c:v>23.718734000000001</c:v>
                </c:pt>
                <c:pt idx="72">
                  <c:v>23.722878999999999</c:v>
                </c:pt>
                <c:pt idx="73">
                  <c:v>23.719263999999999</c:v>
                </c:pt>
                <c:pt idx="74">
                  <c:v>23.728217000000001</c:v>
                </c:pt>
                <c:pt idx="75">
                  <c:v>23.726769999999998</c:v>
                </c:pt>
                <c:pt idx="76">
                  <c:v>23.726935000000001</c:v>
                </c:pt>
                <c:pt idx="77">
                  <c:v>23.734555</c:v>
                </c:pt>
                <c:pt idx="78">
                  <c:v>23.728823999999999</c:v>
                </c:pt>
                <c:pt idx="79">
                  <c:v>23.725718000000001</c:v>
                </c:pt>
                <c:pt idx="80">
                  <c:v>23.724540999999999</c:v>
                </c:pt>
                <c:pt idx="81">
                  <c:v>23.71978</c:v>
                </c:pt>
                <c:pt idx="82">
                  <c:v>23.726697999999999</c:v>
                </c:pt>
                <c:pt idx="83">
                  <c:v>23.729505</c:v>
                </c:pt>
                <c:pt idx="84">
                  <c:v>23.735502</c:v>
                </c:pt>
                <c:pt idx="85">
                  <c:v>23.731207999999999</c:v>
                </c:pt>
                <c:pt idx="86">
                  <c:v>23.729790000000001</c:v>
                </c:pt>
                <c:pt idx="87">
                  <c:v>23.734932000000001</c:v>
                </c:pt>
                <c:pt idx="88">
                  <c:v>23.721425</c:v>
                </c:pt>
                <c:pt idx="89">
                  <c:v>23.729226000000001</c:v>
                </c:pt>
                <c:pt idx="90">
                  <c:v>23.718264999999999</c:v>
                </c:pt>
                <c:pt idx="91">
                  <c:v>23.723772</c:v>
                </c:pt>
                <c:pt idx="92">
                  <c:v>23.722415999999999</c:v>
                </c:pt>
                <c:pt idx="93">
                  <c:v>23.724916</c:v>
                </c:pt>
                <c:pt idx="94">
                  <c:v>23.730730000000001</c:v>
                </c:pt>
                <c:pt idx="95">
                  <c:v>23.720659999999999</c:v>
                </c:pt>
                <c:pt idx="96">
                  <c:v>23.724634999999999</c:v>
                </c:pt>
                <c:pt idx="97">
                  <c:v>23.729562000000001</c:v>
                </c:pt>
                <c:pt idx="98">
                  <c:v>23.725686</c:v>
                </c:pt>
                <c:pt idx="99">
                  <c:v>23.727444999999999</c:v>
                </c:pt>
                <c:pt idx="100">
                  <c:v>23.730270999999998</c:v>
                </c:pt>
                <c:pt idx="101">
                  <c:v>23.730235</c:v>
                </c:pt>
                <c:pt idx="102">
                  <c:v>23.726580999999999</c:v>
                </c:pt>
                <c:pt idx="103">
                  <c:v>23.722919000000001</c:v>
                </c:pt>
                <c:pt idx="104">
                  <c:v>23.720732999999999</c:v>
                </c:pt>
                <c:pt idx="105">
                  <c:v>23.731708000000001</c:v>
                </c:pt>
                <c:pt idx="106">
                  <c:v>23.737404999999999</c:v>
                </c:pt>
                <c:pt idx="107">
                  <c:v>23.726006000000002</c:v>
                </c:pt>
                <c:pt idx="108">
                  <c:v>23.732932999999999</c:v>
                </c:pt>
                <c:pt idx="109">
                  <c:v>23.732403000000001</c:v>
                </c:pt>
                <c:pt idx="110">
                  <c:v>23.735927</c:v>
                </c:pt>
                <c:pt idx="111">
                  <c:v>23.729075999999999</c:v>
                </c:pt>
                <c:pt idx="112">
                  <c:v>23.725595999999999</c:v>
                </c:pt>
                <c:pt idx="113">
                  <c:v>23.734428000000001</c:v>
                </c:pt>
                <c:pt idx="114">
                  <c:v>23.723051000000002</c:v>
                </c:pt>
                <c:pt idx="115">
                  <c:v>23.725574999999999</c:v>
                </c:pt>
                <c:pt idx="116">
                  <c:v>23.738904000000002</c:v>
                </c:pt>
                <c:pt idx="117">
                  <c:v>23.732768</c:v>
                </c:pt>
                <c:pt idx="118">
                  <c:v>23.733307</c:v>
                </c:pt>
                <c:pt idx="119">
                  <c:v>23.725273000000001</c:v>
                </c:pt>
                <c:pt idx="120">
                  <c:v>23.729700999999999</c:v>
                </c:pt>
                <c:pt idx="121">
                  <c:v>23.728141999999998</c:v>
                </c:pt>
                <c:pt idx="122">
                  <c:v>23.735961</c:v>
                </c:pt>
                <c:pt idx="123">
                  <c:v>23.734085</c:v>
                </c:pt>
                <c:pt idx="124">
                  <c:v>23.727765999999999</c:v>
                </c:pt>
                <c:pt idx="125">
                  <c:v>23.731812999999999</c:v>
                </c:pt>
                <c:pt idx="126">
                  <c:v>23.736650000000001</c:v>
                </c:pt>
                <c:pt idx="127">
                  <c:v>23.735955000000001</c:v>
                </c:pt>
                <c:pt idx="128">
                  <c:v>23.739542</c:v>
                </c:pt>
                <c:pt idx="129">
                  <c:v>23.738493999999999</c:v>
                </c:pt>
                <c:pt idx="130">
                  <c:v>23.722912000000001</c:v>
                </c:pt>
                <c:pt idx="131">
                  <c:v>23.728981999999998</c:v>
                </c:pt>
                <c:pt idx="132">
                  <c:v>23.735240999999998</c:v>
                </c:pt>
                <c:pt idx="133">
                  <c:v>23.737767999999999</c:v>
                </c:pt>
                <c:pt idx="134">
                  <c:v>23.736986999999999</c:v>
                </c:pt>
                <c:pt idx="135">
                  <c:v>23.724947</c:v>
                </c:pt>
                <c:pt idx="136">
                  <c:v>23.729175999999999</c:v>
                </c:pt>
                <c:pt idx="137">
                  <c:v>23.723673999999999</c:v>
                </c:pt>
                <c:pt idx="138">
                  <c:v>23.737479</c:v>
                </c:pt>
                <c:pt idx="139">
                  <c:v>23.727447000000002</c:v>
                </c:pt>
                <c:pt idx="140">
                  <c:v>23.742529999999999</c:v>
                </c:pt>
                <c:pt idx="141">
                  <c:v>23.735669000000001</c:v>
                </c:pt>
                <c:pt idx="142">
                  <c:v>23.728083999999999</c:v>
                </c:pt>
                <c:pt idx="143">
                  <c:v>23.726061999999999</c:v>
                </c:pt>
                <c:pt idx="144">
                  <c:v>23.734922999999998</c:v>
                </c:pt>
                <c:pt idx="145">
                  <c:v>23.726659999999999</c:v>
                </c:pt>
                <c:pt idx="146">
                  <c:v>23.725508999999999</c:v>
                </c:pt>
                <c:pt idx="147">
                  <c:v>23.72785</c:v>
                </c:pt>
                <c:pt idx="148">
                  <c:v>23.728186000000001</c:v>
                </c:pt>
                <c:pt idx="149">
                  <c:v>23.726175000000001</c:v>
                </c:pt>
                <c:pt idx="150">
                  <c:v>23.735417999999999</c:v>
                </c:pt>
                <c:pt idx="151">
                  <c:v>23.725522000000002</c:v>
                </c:pt>
                <c:pt idx="152">
                  <c:v>23.730194000000001</c:v>
                </c:pt>
                <c:pt idx="153">
                  <c:v>23.733153000000001</c:v>
                </c:pt>
                <c:pt idx="154">
                  <c:v>23.729524999999999</c:v>
                </c:pt>
                <c:pt idx="155">
                  <c:v>23.727315999999998</c:v>
                </c:pt>
                <c:pt idx="156">
                  <c:v>23.731401000000002</c:v>
                </c:pt>
                <c:pt idx="157">
                  <c:v>23.732935999999999</c:v>
                </c:pt>
                <c:pt idx="158">
                  <c:v>23.729240999999998</c:v>
                </c:pt>
                <c:pt idx="159">
                  <c:v>23.734905000000001</c:v>
                </c:pt>
                <c:pt idx="160">
                  <c:v>23.737386000000001</c:v>
                </c:pt>
                <c:pt idx="161">
                  <c:v>23.726561</c:v>
                </c:pt>
                <c:pt idx="162">
                  <c:v>23.730751000000001</c:v>
                </c:pt>
                <c:pt idx="163">
                  <c:v>23.729769000000001</c:v>
                </c:pt>
                <c:pt idx="164">
                  <c:v>23.722232000000002</c:v>
                </c:pt>
                <c:pt idx="165">
                  <c:v>23.722828</c:v>
                </c:pt>
                <c:pt idx="166">
                  <c:v>23.718819</c:v>
                </c:pt>
                <c:pt idx="167">
                  <c:v>23.734964000000002</c:v>
                </c:pt>
                <c:pt idx="168">
                  <c:v>23.725874000000001</c:v>
                </c:pt>
                <c:pt idx="169">
                  <c:v>23.730692999999999</c:v>
                </c:pt>
                <c:pt idx="170">
                  <c:v>23.731684000000001</c:v>
                </c:pt>
                <c:pt idx="171">
                  <c:v>23.737850000000002</c:v>
                </c:pt>
                <c:pt idx="172">
                  <c:v>23.732194</c:v>
                </c:pt>
                <c:pt idx="173">
                  <c:v>23.72982</c:v>
                </c:pt>
                <c:pt idx="174">
                  <c:v>23.735931000000001</c:v>
                </c:pt>
                <c:pt idx="175">
                  <c:v>23.734665</c:v>
                </c:pt>
                <c:pt idx="176">
                  <c:v>23.737043</c:v>
                </c:pt>
                <c:pt idx="177">
                  <c:v>23.730874</c:v>
                </c:pt>
                <c:pt idx="178">
                  <c:v>23.723649000000002</c:v>
                </c:pt>
                <c:pt idx="179">
                  <c:v>23.725245999999999</c:v>
                </c:pt>
                <c:pt idx="180">
                  <c:v>23.720901999999999</c:v>
                </c:pt>
                <c:pt idx="181">
                  <c:v>23.730969000000002</c:v>
                </c:pt>
                <c:pt idx="182">
                  <c:v>23.727271000000002</c:v>
                </c:pt>
                <c:pt idx="183">
                  <c:v>23.732890000000001</c:v>
                </c:pt>
                <c:pt idx="184">
                  <c:v>23.724488000000001</c:v>
                </c:pt>
                <c:pt idx="185">
                  <c:v>23.727550999999998</c:v>
                </c:pt>
                <c:pt idx="186">
                  <c:v>23.726364</c:v>
                </c:pt>
                <c:pt idx="187">
                  <c:v>23.733588000000001</c:v>
                </c:pt>
                <c:pt idx="188">
                  <c:v>23.727409999999999</c:v>
                </c:pt>
                <c:pt idx="189">
                  <c:v>23.736575999999999</c:v>
                </c:pt>
                <c:pt idx="190">
                  <c:v>23.728079999999999</c:v>
                </c:pt>
                <c:pt idx="191">
                  <c:v>23.725190999999999</c:v>
                </c:pt>
                <c:pt idx="192">
                  <c:v>23.737518999999999</c:v>
                </c:pt>
                <c:pt idx="193">
                  <c:v>23.722764999999999</c:v>
                </c:pt>
                <c:pt idx="194">
                  <c:v>23.728721</c:v>
                </c:pt>
                <c:pt idx="195">
                  <c:v>23.721807999999999</c:v>
                </c:pt>
                <c:pt idx="196">
                  <c:v>23.728884999999998</c:v>
                </c:pt>
                <c:pt idx="197">
                  <c:v>23.716698000000001</c:v>
                </c:pt>
                <c:pt idx="198">
                  <c:v>23.733889000000001</c:v>
                </c:pt>
                <c:pt idx="199">
                  <c:v>23.721276</c:v>
                </c:pt>
                <c:pt idx="200">
                  <c:v>23.727128</c:v>
                </c:pt>
                <c:pt idx="201">
                  <c:v>23.724862999999999</c:v>
                </c:pt>
                <c:pt idx="202">
                  <c:v>23.721454000000001</c:v>
                </c:pt>
                <c:pt idx="203">
                  <c:v>23.723970999999999</c:v>
                </c:pt>
                <c:pt idx="204">
                  <c:v>23.724882999999998</c:v>
                </c:pt>
                <c:pt idx="205">
                  <c:v>23.724454000000001</c:v>
                </c:pt>
                <c:pt idx="206">
                  <c:v>23.720390999999999</c:v>
                </c:pt>
                <c:pt idx="207">
                  <c:v>23.726572999999998</c:v>
                </c:pt>
                <c:pt idx="208">
                  <c:v>23.729454</c:v>
                </c:pt>
                <c:pt idx="209">
                  <c:v>23.731424000000001</c:v>
                </c:pt>
                <c:pt idx="210">
                  <c:v>23.733357000000002</c:v>
                </c:pt>
                <c:pt idx="211">
                  <c:v>23.728138000000001</c:v>
                </c:pt>
                <c:pt idx="212">
                  <c:v>23.721070000000001</c:v>
                </c:pt>
                <c:pt idx="213">
                  <c:v>23.728173999999999</c:v>
                </c:pt>
                <c:pt idx="214">
                  <c:v>23.732769999999999</c:v>
                </c:pt>
                <c:pt idx="215">
                  <c:v>23.730712</c:v>
                </c:pt>
                <c:pt idx="216">
                  <c:v>23.722514</c:v>
                </c:pt>
                <c:pt idx="217">
                  <c:v>23.716204999999999</c:v>
                </c:pt>
                <c:pt idx="218">
                  <c:v>23.714769</c:v>
                </c:pt>
                <c:pt idx="219">
                  <c:v>23.723524999999999</c:v>
                </c:pt>
                <c:pt idx="220">
                  <c:v>23.715754</c:v>
                </c:pt>
                <c:pt idx="221">
                  <c:v>23.719315999999999</c:v>
                </c:pt>
                <c:pt idx="222">
                  <c:v>23.725315999999999</c:v>
                </c:pt>
                <c:pt idx="223">
                  <c:v>23.725272</c:v>
                </c:pt>
                <c:pt idx="224">
                  <c:v>23.715408</c:v>
                </c:pt>
                <c:pt idx="225">
                  <c:v>23.716657000000001</c:v>
                </c:pt>
                <c:pt idx="226">
                  <c:v>23.730497</c:v>
                </c:pt>
                <c:pt idx="227">
                  <c:v>23.715833</c:v>
                </c:pt>
                <c:pt idx="228">
                  <c:v>23.722428000000001</c:v>
                </c:pt>
                <c:pt idx="229">
                  <c:v>23.725079000000001</c:v>
                </c:pt>
                <c:pt idx="230">
                  <c:v>23.721458999999999</c:v>
                </c:pt>
                <c:pt idx="231">
                  <c:v>23.724910000000001</c:v>
                </c:pt>
                <c:pt idx="232">
                  <c:v>23.725518000000001</c:v>
                </c:pt>
                <c:pt idx="233">
                  <c:v>23.722258</c:v>
                </c:pt>
                <c:pt idx="234">
                  <c:v>23.728307999999998</c:v>
                </c:pt>
                <c:pt idx="235">
                  <c:v>23.720465999999998</c:v>
                </c:pt>
                <c:pt idx="236">
                  <c:v>23.726956999999999</c:v>
                </c:pt>
                <c:pt idx="237">
                  <c:v>23.725092</c:v>
                </c:pt>
                <c:pt idx="238">
                  <c:v>23.726984999999999</c:v>
                </c:pt>
                <c:pt idx="239">
                  <c:v>23.722626999999999</c:v>
                </c:pt>
                <c:pt idx="240">
                  <c:v>23.716125000000002</c:v>
                </c:pt>
                <c:pt idx="241">
                  <c:v>23.721938000000002</c:v>
                </c:pt>
                <c:pt idx="242">
                  <c:v>23.721758999999999</c:v>
                </c:pt>
                <c:pt idx="243">
                  <c:v>23.713826000000001</c:v>
                </c:pt>
                <c:pt idx="244">
                  <c:v>23.715658000000001</c:v>
                </c:pt>
                <c:pt idx="245">
                  <c:v>23.720103999999999</c:v>
                </c:pt>
                <c:pt idx="246">
                  <c:v>23.720762000000001</c:v>
                </c:pt>
                <c:pt idx="247">
                  <c:v>23.712330999999999</c:v>
                </c:pt>
                <c:pt idx="248">
                  <c:v>23.712719</c:v>
                </c:pt>
                <c:pt idx="249">
                  <c:v>23.709710999999999</c:v>
                </c:pt>
                <c:pt idx="250">
                  <c:v>23.712692000000001</c:v>
                </c:pt>
                <c:pt idx="251">
                  <c:v>23.718040999999999</c:v>
                </c:pt>
                <c:pt idx="252">
                  <c:v>23.719185</c:v>
                </c:pt>
                <c:pt idx="253">
                  <c:v>23.734044000000001</c:v>
                </c:pt>
                <c:pt idx="254">
                  <c:v>23.730564000000001</c:v>
                </c:pt>
                <c:pt idx="255">
                  <c:v>23.719511000000001</c:v>
                </c:pt>
                <c:pt idx="256">
                  <c:v>23.71407</c:v>
                </c:pt>
                <c:pt idx="257">
                  <c:v>23.718070999999998</c:v>
                </c:pt>
                <c:pt idx="258">
                  <c:v>23.716638</c:v>
                </c:pt>
                <c:pt idx="259">
                  <c:v>23.718605</c:v>
                </c:pt>
                <c:pt idx="260">
                  <c:v>23.715537999999999</c:v>
                </c:pt>
                <c:pt idx="261">
                  <c:v>23.713635</c:v>
                </c:pt>
                <c:pt idx="262">
                  <c:v>23.717300999999999</c:v>
                </c:pt>
                <c:pt idx="263">
                  <c:v>23.710787</c:v>
                </c:pt>
                <c:pt idx="264">
                  <c:v>23.715320999999999</c:v>
                </c:pt>
                <c:pt idx="265">
                  <c:v>23.710501000000001</c:v>
                </c:pt>
                <c:pt idx="266">
                  <c:v>23.708456000000002</c:v>
                </c:pt>
                <c:pt idx="267">
                  <c:v>23.719431</c:v>
                </c:pt>
                <c:pt idx="268">
                  <c:v>23.716507</c:v>
                </c:pt>
                <c:pt idx="269">
                  <c:v>23.719892000000002</c:v>
                </c:pt>
                <c:pt idx="270">
                  <c:v>23.710992000000001</c:v>
                </c:pt>
                <c:pt idx="271">
                  <c:v>23.717583000000001</c:v>
                </c:pt>
                <c:pt idx="272">
                  <c:v>23.713488999999999</c:v>
                </c:pt>
                <c:pt idx="273">
                  <c:v>23.713954000000001</c:v>
                </c:pt>
                <c:pt idx="274">
                  <c:v>23.710743999999998</c:v>
                </c:pt>
                <c:pt idx="275">
                  <c:v>23.725718000000001</c:v>
                </c:pt>
                <c:pt idx="276">
                  <c:v>23.719190000000001</c:v>
                </c:pt>
                <c:pt idx="277">
                  <c:v>23.721164000000002</c:v>
                </c:pt>
                <c:pt idx="278">
                  <c:v>23.707819000000001</c:v>
                </c:pt>
                <c:pt idx="279">
                  <c:v>23.712876999999999</c:v>
                </c:pt>
                <c:pt idx="280">
                  <c:v>23.711812999999999</c:v>
                </c:pt>
                <c:pt idx="281">
                  <c:v>23.714583999999999</c:v>
                </c:pt>
                <c:pt idx="282">
                  <c:v>23.716196</c:v>
                </c:pt>
                <c:pt idx="283">
                  <c:v>23.709453</c:v>
                </c:pt>
                <c:pt idx="284">
                  <c:v>23.712304</c:v>
                </c:pt>
                <c:pt idx="285">
                  <c:v>23.730447000000002</c:v>
                </c:pt>
                <c:pt idx="286">
                  <c:v>23.742080000000001</c:v>
                </c:pt>
                <c:pt idx="287">
                  <c:v>23.736208000000001</c:v>
                </c:pt>
                <c:pt idx="288">
                  <c:v>23.736688000000001</c:v>
                </c:pt>
                <c:pt idx="289">
                  <c:v>23.731224999999998</c:v>
                </c:pt>
                <c:pt idx="290">
                  <c:v>23.729130000000001</c:v>
                </c:pt>
                <c:pt idx="291">
                  <c:v>23.732783999999999</c:v>
                </c:pt>
                <c:pt idx="292">
                  <c:v>23.727522</c:v>
                </c:pt>
                <c:pt idx="293">
                  <c:v>23.731729000000001</c:v>
                </c:pt>
                <c:pt idx="294">
                  <c:v>23.712824000000001</c:v>
                </c:pt>
                <c:pt idx="295">
                  <c:v>23.704912</c:v>
                </c:pt>
                <c:pt idx="296">
                  <c:v>23.722089</c:v>
                </c:pt>
                <c:pt idx="297">
                  <c:v>23.708349999999999</c:v>
                </c:pt>
                <c:pt idx="298">
                  <c:v>23.714582</c:v>
                </c:pt>
                <c:pt idx="299">
                  <c:v>23.711046</c:v>
                </c:pt>
                <c:pt idx="300">
                  <c:v>23.727938000000002</c:v>
                </c:pt>
                <c:pt idx="301">
                  <c:v>23.716808</c:v>
                </c:pt>
                <c:pt idx="302">
                  <c:v>23.714500000000001</c:v>
                </c:pt>
                <c:pt idx="303">
                  <c:v>23.713477000000001</c:v>
                </c:pt>
                <c:pt idx="304">
                  <c:v>23.713118000000001</c:v>
                </c:pt>
                <c:pt idx="305">
                  <c:v>23.718947</c:v>
                </c:pt>
                <c:pt idx="306">
                  <c:v>23.718446</c:v>
                </c:pt>
                <c:pt idx="307">
                  <c:v>23.716190000000001</c:v>
                </c:pt>
                <c:pt idx="308">
                  <c:v>23.717929000000002</c:v>
                </c:pt>
                <c:pt idx="309">
                  <c:v>23.710728</c:v>
                </c:pt>
                <c:pt idx="310">
                  <c:v>23.715022000000001</c:v>
                </c:pt>
                <c:pt idx="311">
                  <c:v>23.720842999999999</c:v>
                </c:pt>
                <c:pt idx="312">
                  <c:v>23.715416000000001</c:v>
                </c:pt>
                <c:pt idx="313">
                  <c:v>23.709728999999999</c:v>
                </c:pt>
                <c:pt idx="314">
                  <c:v>23.718805</c:v>
                </c:pt>
                <c:pt idx="315">
                  <c:v>23.716144</c:v>
                </c:pt>
                <c:pt idx="316">
                  <c:v>23.709700999999999</c:v>
                </c:pt>
                <c:pt idx="317">
                  <c:v>23.712548999999999</c:v>
                </c:pt>
                <c:pt idx="318">
                  <c:v>23.711411999999999</c:v>
                </c:pt>
                <c:pt idx="319">
                  <c:v>23.708583000000001</c:v>
                </c:pt>
                <c:pt idx="320">
                  <c:v>23.713269</c:v>
                </c:pt>
                <c:pt idx="321">
                  <c:v>23.713709999999999</c:v>
                </c:pt>
                <c:pt idx="322">
                  <c:v>23.715256</c:v>
                </c:pt>
                <c:pt idx="323">
                  <c:v>23.716985000000001</c:v>
                </c:pt>
                <c:pt idx="324">
                  <c:v>23.714642999999999</c:v>
                </c:pt>
                <c:pt idx="325">
                  <c:v>23.707851999999999</c:v>
                </c:pt>
                <c:pt idx="326">
                  <c:v>23.710943</c:v>
                </c:pt>
                <c:pt idx="327">
                  <c:v>23.708766000000001</c:v>
                </c:pt>
                <c:pt idx="328">
                  <c:v>23.709751000000001</c:v>
                </c:pt>
                <c:pt idx="329">
                  <c:v>23.713024999999998</c:v>
                </c:pt>
                <c:pt idx="330">
                  <c:v>23.713408000000001</c:v>
                </c:pt>
                <c:pt idx="331">
                  <c:v>23.709185999999999</c:v>
                </c:pt>
                <c:pt idx="332">
                  <c:v>23.704104999999998</c:v>
                </c:pt>
                <c:pt idx="333">
                  <c:v>23.706365999999999</c:v>
                </c:pt>
                <c:pt idx="334">
                  <c:v>23.711912000000002</c:v>
                </c:pt>
                <c:pt idx="335">
                  <c:v>23.715219999999999</c:v>
                </c:pt>
                <c:pt idx="336">
                  <c:v>23.713842</c:v>
                </c:pt>
                <c:pt idx="337">
                  <c:v>23.702092</c:v>
                </c:pt>
                <c:pt idx="338">
                  <c:v>23.709461999999998</c:v>
                </c:pt>
                <c:pt idx="339">
                  <c:v>23.711326</c:v>
                </c:pt>
                <c:pt idx="340">
                  <c:v>23.703789</c:v>
                </c:pt>
                <c:pt idx="341">
                  <c:v>23.703882</c:v>
                </c:pt>
                <c:pt idx="342">
                  <c:v>23.707497</c:v>
                </c:pt>
                <c:pt idx="343">
                  <c:v>23.707787</c:v>
                </c:pt>
                <c:pt idx="344">
                  <c:v>23.705221000000002</c:v>
                </c:pt>
                <c:pt idx="345">
                  <c:v>23.703610999999999</c:v>
                </c:pt>
                <c:pt idx="346">
                  <c:v>23.706831999999999</c:v>
                </c:pt>
                <c:pt idx="347">
                  <c:v>23.698181000000002</c:v>
                </c:pt>
                <c:pt idx="348">
                  <c:v>23.698864</c:v>
                </c:pt>
                <c:pt idx="349">
                  <c:v>23.709917999999998</c:v>
                </c:pt>
                <c:pt idx="350">
                  <c:v>23.700617999999999</c:v>
                </c:pt>
                <c:pt idx="351">
                  <c:v>23.695665000000002</c:v>
                </c:pt>
                <c:pt idx="352">
                  <c:v>23.709164999999999</c:v>
                </c:pt>
                <c:pt idx="353">
                  <c:v>23.705915000000001</c:v>
                </c:pt>
                <c:pt idx="354">
                  <c:v>23.707101999999999</c:v>
                </c:pt>
                <c:pt idx="355">
                  <c:v>23.703648999999999</c:v>
                </c:pt>
                <c:pt idx="356">
                  <c:v>23.699614</c:v>
                </c:pt>
                <c:pt idx="357">
                  <c:v>23.708293999999999</c:v>
                </c:pt>
                <c:pt idx="358">
                  <c:v>23.713453000000001</c:v>
                </c:pt>
                <c:pt idx="359">
                  <c:v>23.703372000000002</c:v>
                </c:pt>
                <c:pt idx="360">
                  <c:v>23.711304999999999</c:v>
                </c:pt>
                <c:pt idx="361">
                  <c:v>23.700106999999999</c:v>
                </c:pt>
                <c:pt idx="362">
                  <c:v>23.712714999999999</c:v>
                </c:pt>
                <c:pt idx="363">
                  <c:v>23.704975000000001</c:v>
                </c:pt>
                <c:pt idx="364">
                  <c:v>23.702061</c:v>
                </c:pt>
                <c:pt idx="365">
                  <c:v>23.706810999999998</c:v>
                </c:pt>
                <c:pt idx="366">
                  <c:v>23.700422</c:v>
                </c:pt>
                <c:pt idx="367">
                  <c:v>23.702594999999999</c:v>
                </c:pt>
                <c:pt idx="368">
                  <c:v>23.709130999999999</c:v>
                </c:pt>
                <c:pt idx="369">
                  <c:v>23.704564999999999</c:v>
                </c:pt>
                <c:pt idx="370">
                  <c:v>23.694519</c:v>
                </c:pt>
                <c:pt idx="371">
                  <c:v>23.704256000000001</c:v>
                </c:pt>
                <c:pt idx="372">
                  <c:v>23.704540000000001</c:v>
                </c:pt>
                <c:pt idx="373">
                  <c:v>23.701312999999999</c:v>
                </c:pt>
                <c:pt idx="374">
                  <c:v>23.702000999999999</c:v>
                </c:pt>
                <c:pt idx="375">
                  <c:v>23.710139999999999</c:v>
                </c:pt>
                <c:pt idx="376">
                  <c:v>23.705970000000001</c:v>
                </c:pt>
                <c:pt idx="377">
                  <c:v>23.700963000000002</c:v>
                </c:pt>
                <c:pt idx="378">
                  <c:v>23.705521999999998</c:v>
                </c:pt>
                <c:pt idx="379">
                  <c:v>23.697773000000002</c:v>
                </c:pt>
                <c:pt idx="380">
                  <c:v>23.696577999999999</c:v>
                </c:pt>
                <c:pt idx="381">
                  <c:v>23.707125999999999</c:v>
                </c:pt>
                <c:pt idx="382">
                  <c:v>23.700053</c:v>
                </c:pt>
                <c:pt idx="383">
                  <c:v>23.705815999999999</c:v>
                </c:pt>
                <c:pt idx="384">
                  <c:v>23.704219999999999</c:v>
                </c:pt>
                <c:pt idx="385">
                  <c:v>23.701324</c:v>
                </c:pt>
                <c:pt idx="386">
                  <c:v>23.707269</c:v>
                </c:pt>
                <c:pt idx="387">
                  <c:v>23.701089</c:v>
                </c:pt>
                <c:pt idx="388">
                  <c:v>23.698843</c:v>
                </c:pt>
                <c:pt idx="389">
                  <c:v>23.709990999999999</c:v>
                </c:pt>
                <c:pt idx="390">
                  <c:v>23.699536999999999</c:v>
                </c:pt>
                <c:pt idx="391">
                  <c:v>23.695391000000001</c:v>
                </c:pt>
                <c:pt idx="392">
                  <c:v>23.707221000000001</c:v>
                </c:pt>
                <c:pt idx="393">
                  <c:v>23.698132000000001</c:v>
                </c:pt>
                <c:pt idx="394">
                  <c:v>23.700353</c:v>
                </c:pt>
                <c:pt idx="395">
                  <c:v>23.703078000000001</c:v>
                </c:pt>
                <c:pt idx="396">
                  <c:v>23.693190000000001</c:v>
                </c:pt>
                <c:pt idx="397">
                  <c:v>23.692374000000001</c:v>
                </c:pt>
                <c:pt idx="398">
                  <c:v>23.703247999999999</c:v>
                </c:pt>
                <c:pt idx="399">
                  <c:v>23.705660000000002</c:v>
                </c:pt>
                <c:pt idx="400">
                  <c:v>23.696441</c:v>
                </c:pt>
                <c:pt idx="401">
                  <c:v>23.700576000000002</c:v>
                </c:pt>
                <c:pt idx="402">
                  <c:v>23.68871</c:v>
                </c:pt>
                <c:pt idx="403">
                  <c:v>23.693966</c:v>
                </c:pt>
                <c:pt idx="404">
                  <c:v>23.694223999999998</c:v>
                </c:pt>
                <c:pt idx="405">
                  <c:v>23.692312999999999</c:v>
                </c:pt>
                <c:pt idx="406">
                  <c:v>23.692093</c:v>
                </c:pt>
                <c:pt idx="407">
                  <c:v>23.693467999999999</c:v>
                </c:pt>
                <c:pt idx="408">
                  <c:v>23.693722999999999</c:v>
                </c:pt>
                <c:pt idx="409">
                  <c:v>23.696414999999998</c:v>
                </c:pt>
                <c:pt idx="410">
                  <c:v>23.689584</c:v>
                </c:pt>
                <c:pt idx="411">
                  <c:v>23.691875</c:v>
                </c:pt>
                <c:pt idx="412">
                  <c:v>23.698506999999999</c:v>
                </c:pt>
                <c:pt idx="413">
                  <c:v>23.701336000000001</c:v>
                </c:pt>
                <c:pt idx="414">
                  <c:v>23.699679</c:v>
                </c:pt>
                <c:pt idx="415">
                  <c:v>23.692381999999998</c:v>
                </c:pt>
                <c:pt idx="416">
                  <c:v>23.694431999999999</c:v>
                </c:pt>
                <c:pt idx="417">
                  <c:v>23.691013000000002</c:v>
                </c:pt>
                <c:pt idx="418">
                  <c:v>23.696805000000001</c:v>
                </c:pt>
                <c:pt idx="419">
                  <c:v>23.691417000000001</c:v>
                </c:pt>
                <c:pt idx="420">
                  <c:v>23.687894</c:v>
                </c:pt>
                <c:pt idx="421">
                  <c:v>23.692005000000002</c:v>
                </c:pt>
                <c:pt idx="422">
                  <c:v>23.693156999999999</c:v>
                </c:pt>
                <c:pt idx="423">
                  <c:v>23.693292</c:v>
                </c:pt>
                <c:pt idx="424">
                  <c:v>23.694523</c:v>
                </c:pt>
                <c:pt idx="425">
                  <c:v>23.690083000000001</c:v>
                </c:pt>
                <c:pt idx="426">
                  <c:v>23.683378999999999</c:v>
                </c:pt>
                <c:pt idx="427">
                  <c:v>23.689720000000001</c:v>
                </c:pt>
                <c:pt idx="428">
                  <c:v>23.684653999999998</c:v>
                </c:pt>
                <c:pt idx="429">
                  <c:v>23.692810999999999</c:v>
                </c:pt>
                <c:pt idx="430">
                  <c:v>23.694213999999999</c:v>
                </c:pt>
                <c:pt idx="431">
                  <c:v>23.695637999999999</c:v>
                </c:pt>
                <c:pt idx="432">
                  <c:v>23.685092000000001</c:v>
                </c:pt>
                <c:pt idx="433">
                  <c:v>23.688575</c:v>
                </c:pt>
                <c:pt idx="434">
                  <c:v>23.689931000000001</c:v>
                </c:pt>
                <c:pt idx="435">
                  <c:v>23.682600999999998</c:v>
                </c:pt>
                <c:pt idx="436">
                  <c:v>23.688818999999999</c:v>
                </c:pt>
                <c:pt idx="437">
                  <c:v>23.684308000000001</c:v>
                </c:pt>
                <c:pt idx="438">
                  <c:v>23.694457</c:v>
                </c:pt>
                <c:pt idx="439">
                  <c:v>23.683067000000001</c:v>
                </c:pt>
                <c:pt idx="440">
                  <c:v>23.681843000000001</c:v>
                </c:pt>
                <c:pt idx="441">
                  <c:v>23.676009000000001</c:v>
                </c:pt>
                <c:pt idx="442">
                  <c:v>23.690973</c:v>
                </c:pt>
                <c:pt idx="443">
                  <c:v>23.698511</c:v>
                </c:pt>
                <c:pt idx="444">
                  <c:v>23.700797000000001</c:v>
                </c:pt>
                <c:pt idx="445">
                  <c:v>23.694234999999999</c:v>
                </c:pt>
                <c:pt idx="446">
                  <c:v>23.696581999999999</c:v>
                </c:pt>
                <c:pt idx="447">
                  <c:v>23.703835000000002</c:v>
                </c:pt>
                <c:pt idx="448">
                  <c:v>23.712050999999999</c:v>
                </c:pt>
                <c:pt idx="449">
                  <c:v>23.725660999999999</c:v>
                </c:pt>
                <c:pt idx="450">
                  <c:v>23.730542</c:v>
                </c:pt>
                <c:pt idx="451">
                  <c:v>23.740741</c:v>
                </c:pt>
                <c:pt idx="452">
                  <c:v>23.751736999999999</c:v>
                </c:pt>
                <c:pt idx="453">
                  <c:v>23.767506999999998</c:v>
                </c:pt>
                <c:pt idx="454">
                  <c:v>23.778151999999999</c:v>
                </c:pt>
                <c:pt idx="455">
                  <c:v>23.795781000000002</c:v>
                </c:pt>
                <c:pt idx="456">
                  <c:v>23.814084999999999</c:v>
                </c:pt>
                <c:pt idx="457">
                  <c:v>23.841352000000001</c:v>
                </c:pt>
                <c:pt idx="458">
                  <c:v>23.859463000000002</c:v>
                </c:pt>
                <c:pt idx="459">
                  <c:v>23.883175000000001</c:v>
                </c:pt>
                <c:pt idx="460">
                  <c:v>23.903652000000001</c:v>
                </c:pt>
                <c:pt idx="461">
                  <c:v>23.943221999999999</c:v>
                </c:pt>
                <c:pt idx="462">
                  <c:v>23.964493000000001</c:v>
                </c:pt>
                <c:pt idx="463">
                  <c:v>24.004539999999999</c:v>
                </c:pt>
                <c:pt idx="464">
                  <c:v>24.032482999999999</c:v>
                </c:pt>
                <c:pt idx="465">
                  <c:v>24.071279000000001</c:v>
                </c:pt>
                <c:pt idx="466">
                  <c:v>24.105661000000001</c:v>
                </c:pt>
                <c:pt idx="467">
                  <c:v>24.150472000000001</c:v>
                </c:pt>
                <c:pt idx="468">
                  <c:v>24.190702000000002</c:v>
                </c:pt>
                <c:pt idx="469">
                  <c:v>24.235652000000002</c:v>
                </c:pt>
                <c:pt idx="470">
                  <c:v>24.293685</c:v>
                </c:pt>
                <c:pt idx="471">
                  <c:v>24.352035999999998</c:v>
                </c:pt>
                <c:pt idx="472">
                  <c:v>24.405002</c:v>
                </c:pt>
                <c:pt idx="473">
                  <c:v>24.449377999999999</c:v>
                </c:pt>
                <c:pt idx="474">
                  <c:v>24.506561000000001</c:v>
                </c:pt>
                <c:pt idx="475">
                  <c:v>24.573924000000002</c:v>
                </c:pt>
                <c:pt idx="476">
                  <c:v>24.643219999999999</c:v>
                </c:pt>
                <c:pt idx="477">
                  <c:v>24.687459</c:v>
                </c:pt>
                <c:pt idx="478">
                  <c:v>24.780843999999998</c:v>
                </c:pt>
                <c:pt idx="479">
                  <c:v>24.843316999999999</c:v>
                </c:pt>
                <c:pt idx="480">
                  <c:v>24.916117</c:v>
                </c:pt>
                <c:pt idx="481">
                  <c:v>24.997727999999999</c:v>
                </c:pt>
                <c:pt idx="482">
                  <c:v>25.076149999999998</c:v>
                </c:pt>
                <c:pt idx="483">
                  <c:v>25.150998000000001</c:v>
                </c:pt>
                <c:pt idx="484">
                  <c:v>25.244989</c:v>
                </c:pt>
                <c:pt idx="485">
                  <c:v>25.335419000000002</c:v>
                </c:pt>
                <c:pt idx="486">
                  <c:v>25.442734999999999</c:v>
                </c:pt>
                <c:pt idx="487">
                  <c:v>25.508279000000002</c:v>
                </c:pt>
                <c:pt idx="488">
                  <c:v>25.611007000000001</c:v>
                </c:pt>
                <c:pt idx="489">
                  <c:v>25.720502</c:v>
                </c:pt>
                <c:pt idx="490">
                  <c:v>25.800229000000002</c:v>
                </c:pt>
                <c:pt idx="491">
                  <c:v>25.88297</c:v>
                </c:pt>
                <c:pt idx="492">
                  <c:v>26.013335000000001</c:v>
                </c:pt>
                <c:pt idx="493">
                  <c:v>26.098047000000001</c:v>
                </c:pt>
                <c:pt idx="494">
                  <c:v>26.230360999999998</c:v>
                </c:pt>
                <c:pt idx="495">
                  <c:v>26.359857999999999</c:v>
                </c:pt>
                <c:pt idx="496">
                  <c:v>26.459682999999998</c:v>
                </c:pt>
                <c:pt idx="497">
                  <c:v>26.575938000000001</c:v>
                </c:pt>
                <c:pt idx="498">
                  <c:v>26.695988</c:v>
                </c:pt>
                <c:pt idx="499">
                  <c:v>26.813129</c:v>
                </c:pt>
                <c:pt idx="500">
                  <c:v>26.950088999999998</c:v>
                </c:pt>
                <c:pt idx="501">
                  <c:v>27.065529999999999</c:v>
                </c:pt>
                <c:pt idx="502">
                  <c:v>27.204667000000001</c:v>
                </c:pt>
                <c:pt idx="503">
                  <c:v>27.349111000000001</c:v>
                </c:pt>
                <c:pt idx="504">
                  <c:v>27.488495</c:v>
                </c:pt>
                <c:pt idx="505">
                  <c:v>27.623584999999999</c:v>
                </c:pt>
                <c:pt idx="506">
                  <c:v>27.763539000000002</c:v>
                </c:pt>
                <c:pt idx="507">
                  <c:v>27.903234999999999</c:v>
                </c:pt>
                <c:pt idx="508">
                  <c:v>28.05049</c:v>
                </c:pt>
                <c:pt idx="509">
                  <c:v>28.192208999999998</c:v>
                </c:pt>
                <c:pt idx="510">
                  <c:v>28.365490000000001</c:v>
                </c:pt>
                <c:pt idx="511">
                  <c:v>28.522894999999998</c:v>
                </c:pt>
                <c:pt idx="512">
                  <c:v>28.764931000000001</c:v>
                </c:pt>
                <c:pt idx="513">
                  <c:v>28.822343</c:v>
                </c:pt>
                <c:pt idx="514">
                  <c:v>28.986671999999999</c:v>
                </c:pt>
                <c:pt idx="515">
                  <c:v>29.158479</c:v>
                </c:pt>
                <c:pt idx="516">
                  <c:v>29.32968</c:v>
                </c:pt>
                <c:pt idx="517">
                  <c:v>29.497581</c:v>
                </c:pt>
                <c:pt idx="518">
                  <c:v>29.679362000000001</c:v>
                </c:pt>
                <c:pt idx="519">
                  <c:v>29.814063000000001</c:v>
                </c:pt>
                <c:pt idx="520">
                  <c:v>30.035746</c:v>
                </c:pt>
                <c:pt idx="521">
                  <c:v>30.221164999999999</c:v>
                </c:pt>
                <c:pt idx="522">
                  <c:v>30.356311000000002</c:v>
                </c:pt>
                <c:pt idx="523">
                  <c:v>30.544896999999999</c:v>
                </c:pt>
                <c:pt idx="524">
                  <c:v>30.766131000000001</c:v>
                </c:pt>
                <c:pt idx="525">
                  <c:v>30.912541999999998</c:v>
                </c:pt>
                <c:pt idx="526">
                  <c:v>31.145896</c:v>
                </c:pt>
                <c:pt idx="527">
                  <c:v>31.346323999999999</c:v>
                </c:pt>
                <c:pt idx="528">
                  <c:v>31.562622000000001</c:v>
                </c:pt>
                <c:pt idx="529">
                  <c:v>31.750942999999999</c:v>
                </c:pt>
                <c:pt idx="530">
                  <c:v>31.925775000000002</c:v>
                </c:pt>
                <c:pt idx="531">
                  <c:v>32.142035999999997</c:v>
                </c:pt>
                <c:pt idx="532">
                  <c:v>32.398651000000001</c:v>
                </c:pt>
                <c:pt idx="533">
                  <c:v>32.592177</c:v>
                </c:pt>
                <c:pt idx="534">
                  <c:v>32.801091</c:v>
                </c:pt>
                <c:pt idx="535">
                  <c:v>32.997081000000001</c:v>
                </c:pt>
                <c:pt idx="536">
                  <c:v>33.215933</c:v>
                </c:pt>
                <c:pt idx="537">
                  <c:v>33.444360000000003</c:v>
                </c:pt>
                <c:pt idx="538">
                  <c:v>33.694543000000003</c:v>
                </c:pt>
                <c:pt idx="539">
                  <c:v>33.879942</c:v>
                </c:pt>
                <c:pt idx="540">
                  <c:v>34.164821000000003</c:v>
                </c:pt>
                <c:pt idx="541">
                  <c:v>34.407380000000003</c:v>
                </c:pt>
                <c:pt idx="542">
                  <c:v>34.620818</c:v>
                </c:pt>
                <c:pt idx="543">
                  <c:v>34.829084000000002</c:v>
                </c:pt>
                <c:pt idx="544">
                  <c:v>35.089754999999997</c:v>
                </c:pt>
                <c:pt idx="545">
                  <c:v>35.331555000000002</c:v>
                </c:pt>
                <c:pt idx="546">
                  <c:v>35.604689999999998</c:v>
                </c:pt>
                <c:pt idx="547">
                  <c:v>35.818942</c:v>
                </c:pt>
                <c:pt idx="548">
                  <c:v>36.066276999999999</c:v>
                </c:pt>
                <c:pt idx="549">
                  <c:v>36.343162999999997</c:v>
                </c:pt>
                <c:pt idx="550">
                  <c:v>36.613478999999998</c:v>
                </c:pt>
                <c:pt idx="551">
                  <c:v>36.844614999999997</c:v>
                </c:pt>
                <c:pt idx="552">
                  <c:v>37.116213000000002</c:v>
                </c:pt>
                <c:pt idx="553">
                  <c:v>37.374034999999999</c:v>
                </c:pt>
                <c:pt idx="554">
                  <c:v>37.620508000000001</c:v>
                </c:pt>
                <c:pt idx="555">
                  <c:v>37.892749000000002</c:v>
                </c:pt>
                <c:pt idx="556">
                  <c:v>38.187674000000001</c:v>
                </c:pt>
                <c:pt idx="557">
                  <c:v>38.456254999999999</c:v>
                </c:pt>
                <c:pt idx="558">
                  <c:v>38.727274000000001</c:v>
                </c:pt>
                <c:pt idx="559">
                  <c:v>39.027723999999999</c:v>
                </c:pt>
                <c:pt idx="560">
                  <c:v>39.288640999999998</c:v>
                </c:pt>
                <c:pt idx="561">
                  <c:v>39.588579000000003</c:v>
                </c:pt>
                <c:pt idx="562">
                  <c:v>39.855035000000001</c:v>
                </c:pt>
                <c:pt idx="563">
                  <c:v>40.160704000000003</c:v>
                </c:pt>
                <c:pt idx="564">
                  <c:v>40.418745000000001</c:v>
                </c:pt>
                <c:pt idx="565">
                  <c:v>40.780804000000003</c:v>
                </c:pt>
                <c:pt idx="566">
                  <c:v>41.045639999999999</c:v>
                </c:pt>
                <c:pt idx="567">
                  <c:v>41.391350000000003</c:v>
                </c:pt>
                <c:pt idx="568">
                  <c:v>41.618734000000003</c:v>
                </c:pt>
                <c:pt idx="569">
                  <c:v>41.973579999999998</c:v>
                </c:pt>
                <c:pt idx="570">
                  <c:v>42.289588000000002</c:v>
                </c:pt>
                <c:pt idx="571">
                  <c:v>42.593207</c:v>
                </c:pt>
                <c:pt idx="572">
                  <c:v>42.919280000000001</c:v>
                </c:pt>
                <c:pt idx="573">
                  <c:v>43.213019000000003</c:v>
                </c:pt>
                <c:pt idx="574">
                  <c:v>43.551889000000003</c:v>
                </c:pt>
                <c:pt idx="575">
                  <c:v>43.87182</c:v>
                </c:pt>
                <c:pt idx="576">
                  <c:v>44.196860999999998</c:v>
                </c:pt>
                <c:pt idx="577">
                  <c:v>44.478616000000002</c:v>
                </c:pt>
                <c:pt idx="578">
                  <c:v>44.853096999999998</c:v>
                </c:pt>
                <c:pt idx="579">
                  <c:v>45.179761999999997</c:v>
                </c:pt>
                <c:pt idx="580">
                  <c:v>45.488069000000003</c:v>
                </c:pt>
                <c:pt idx="581">
                  <c:v>45.829419000000001</c:v>
                </c:pt>
                <c:pt idx="582">
                  <c:v>46.140205999999999</c:v>
                </c:pt>
                <c:pt idx="583">
                  <c:v>46.423271999999997</c:v>
                </c:pt>
                <c:pt idx="584">
                  <c:v>46.800288999999999</c:v>
                </c:pt>
                <c:pt idx="585">
                  <c:v>47.141480999999999</c:v>
                </c:pt>
                <c:pt idx="586">
                  <c:v>47.527810000000002</c:v>
                </c:pt>
                <c:pt idx="587">
                  <c:v>47.820144999999997</c:v>
                </c:pt>
                <c:pt idx="588">
                  <c:v>48.174999</c:v>
                </c:pt>
                <c:pt idx="589">
                  <c:v>48.503298999999998</c:v>
                </c:pt>
                <c:pt idx="590">
                  <c:v>48.902724999999997</c:v>
                </c:pt>
                <c:pt idx="591">
                  <c:v>49.207039000000002</c:v>
                </c:pt>
                <c:pt idx="592">
                  <c:v>49.644978000000002</c:v>
                </c:pt>
                <c:pt idx="593">
                  <c:v>50.025013999999999</c:v>
                </c:pt>
                <c:pt idx="594">
                  <c:v>50.4</c:v>
                </c:pt>
                <c:pt idx="595">
                  <c:v>50.804451999999998</c:v>
                </c:pt>
                <c:pt idx="596">
                  <c:v>51.168255000000002</c:v>
                </c:pt>
                <c:pt idx="597">
                  <c:v>51.564253999999998</c:v>
                </c:pt>
                <c:pt idx="598">
                  <c:v>51.966892000000001</c:v>
                </c:pt>
                <c:pt idx="599">
                  <c:v>52.260129999999997</c:v>
                </c:pt>
                <c:pt idx="600">
                  <c:v>52.727004000000001</c:v>
                </c:pt>
                <c:pt idx="601">
                  <c:v>53.128199000000002</c:v>
                </c:pt>
                <c:pt idx="602">
                  <c:v>53.524965000000002</c:v>
                </c:pt>
                <c:pt idx="603">
                  <c:v>53.927712</c:v>
                </c:pt>
                <c:pt idx="604">
                  <c:v>54.390828999999997</c:v>
                </c:pt>
                <c:pt idx="605">
                  <c:v>54.794407</c:v>
                </c:pt>
                <c:pt idx="606">
                  <c:v>55.212898000000003</c:v>
                </c:pt>
                <c:pt idx="607">
                  <c:v>55.692943999999997</c:v>
                </c:pt>
                <c:pt idx="608">
                  <c:v>56.105849999999997</c:v>
                </c:pt>
                <c:pt idx="609">
                  <c:v>56.513119000000003</c:v>
                </c:pt>
                <c:pt idx="610">
                  <c:v>56.929662</c:v>
                </c:pt>
                <c:pt idx="611">
                  <c:v>57.403970000000001</c:v>
                </c:pt>
                <c:pt idx="612">
                  <c:v>57.799098000000001</c:v>
                </c:pt>
                <c:pt idx="613">
                  <c:v>58.265839</c:v>
                </c:pt>
                <c:pt idx="614">
                  <c:v>58.727964999999998</c:v>
                </c:pt>
                <c:pt idx="615">
                  <c:v>59.119171000000001</c:v>
                </c:pt>
                <c:pt idx="616">
                  <c:v>59.605010999999998</c:v>
                </c:pt>
                <c:pt idx="617">
                  <c:v>60.090406000000002</c:v>
                </c:pt>
                <c:pt idx="618">
                  <c:v>60.561667999999997</c:v>
                </c:pt>
                <c:pt idx="619">
                  <c:v>60.970618000000002</c:v>
                </c:pt>
                <c:pt idx="620">
                  <c:v>61.460836</c:v>
                </c:pt>
                <c:pt idx="621">
                  <c:v>61.872306999999999</c:v>
                </c:pt>
                <c:pt idx="622">
                  <c:v>62.422536999999998</c:v>
                </c:pt>
                <c:pt idx="623">
                  <c:v>62.882492999999997</c:v>
                </c:pt>
                <c:pt idx="624">
                  <c:v>63.376046000000002</c:v>
                </c:pt>
                <c:pt idx="625">
                  <c:v>63.888336000000002</c:v>
                </c:pt>
                <c:pt idx="626">
                  <c:v>64.334131999999997</c:v>
                </c:pt>
                <c:pt idx="627">
                  <c:v>64.813216999999995</c:v>
                </c:pt>
                <c:pt idx="628">
                  <c:v>65.282903000000005</c:v>
                </c:pt>
                <c:pt idx="629">
                  <c:v>65.774822</c:v>
                </c:pt>
                <c:pt idx="630">
                  <c:v>66.308988999999997</c:v>
                </c:pt>
                <c:pt idx="631">
                  <c:v>66.778613000000007</c:v>
                </c:pt>
                <c:pt idx="632">
                  <c:v>67.253426000000005</c:v>
                </c:pt>
                <c:pt idx="633">
                  <c:v>67.798423999999997</c:v>
                </c:pt>
                <c:pt idx="634">
                  <c:v>68.271775000000005</c:v>
                </c:pt>
                <c:pt idx="635">
                  <c:v>68.781997000000004</c:v>
                </c:pt>
                <c:pt idx="636">
                  <c:v>69.307828999999998</c:v>
                </c:pt>
                <c:pt idx="637">
                  <c:v>69.836399999999998</c:v>
                </c:pt>
                <c:pt idx="638">
                  <c:v>70.340447999999995</c:v>
                </c:pt>
                <c:pt idx="639">
                  <c:v>70.887117000000003</c:v>
                </c:pt>
                <c:pt idx="640">
                  <c:v>71.476686999999998</c:v>
                </c:pt>
                <c:pt idx="641">
                  <c:v>71.950764000000007</c:v>
                </c:pt>
                <c:pt idx="642">
                  <c:v>72.439520999999999</c:v>
                </c:pt>
                <c:pt idx="643">
                  <c:v>72.980041</c:v>
                </c:pt>
                <c:pt idx="644">
                  <c:v>73.545130999999998</c:v>
                </c:pt>
                <c:pt idx="645">
                  <c:v>74.073369</c:v>
                </c:pt>
                <c:pt idx="646">
                  <c:v>74.614600999999993</c:v>
                </c:pt>
                <c:pt idx="647">
                  <c:v>75.194168000000005</c:v>
                </c:pt>
                <c:pt idx="648">
                  <c:v>75.756292999999999</c:v>
                </c:pt>
                <c:pt idx="649">
                  <c:v>76.299516999999994</c:v>
                </c:pt>
                <c:pt idx="650">
                  <c:v>76.770739000000006</c:v>
                </c:pt>
                <c:pt idx="651">
                  <c:v>77.459480999999997</c:v>
                </c:pt>
                <c:pt idx="652">
                  <c:v>77.964772999999994</c:v>
                </c:pt>
                <c:pt idx="653">
                  <c:v>78.596982999999994</c:v>
                </c:pt>
                <c:pt idx="654">
                  <c:v>79.110346000000007</c:v>
                </c:pt>
                <c:pt idx="655">
                  <c:v>79.650536000000002</c:v>
                </c:pt>
                <c:pt idx="656">
                  <c:v>80.258690999999999</c:v>
                </c:pt>
                <c:pt idx="657">
                  <c:v>80.810406999999998</c:v>
                </c:pt>
                <c:pt idx="658">
                  <c:v>81.425101999999995</c:v>
                </c:pt>
                <c:pt idx="659">
                  <c:v>81.987433999999993</c:v>
                </c:pt>
                <c:pt idx="660">
                  <c:v>82.632711999999998</c:v>
                </c:pt>
                <c:pt idx="661">
                  <c:v>83.171285999999995</c:v>
                </c:pt>
                <c:pt idx="662">
                  <c:v>83.747842000000006</c:v>
                </c:pt>
                <c:pt idx="663">
                  <c:v>84.322213000000005</c:v>
                </c:pt>
                <c:pt idx="664">
                  <c:v>84.931583000000003</c:v>
                </c:pt>
                <c:pt idx="665">
                  <c:v>85.531103999999999</c:v>
                </c:pt>
                <c:pt idx="666">
                  <c:v>86.094177000000002</c:v>
                </c:pt>
                <c:pt idx="667">
                  <c:v>86.711412999999993</c:v>
                </c:pt>
                <c:pt idx="668">
                  <c:v>87.283861999999999</c:v>
                </c:pt>
                <c:pt idx="669">
                  <c:v>87.890446999999995</c:v>
                </c:pt>
                <c:pt idx="670">
                  <c:v>88.415778000000003</c:v>
                </c:pt>
                <c:pt idx="671">
                  <c:v>89.054758000000007</c:v>
                </c:pt>
                <c:pt idx="672">
                  <c:v>89.547355999999994</c:v>
                </c:pt>
                <c:pt idx="673">
                  <c:v>90.059554000000006</c:v>
                </c:pt>
                <c:pt idx="674">
                  <c:v>90.724541000000002</c:v>
                </c:pt>
                <c:pt idx="675">
                  <c:v>91.234562999999994</c:v>
                </c:pt>
                <c:pt idx="676">
                  <c:v>91.792529999999999</c:v>
                </c:pt>
                <c:pt idx="677">
                  <c:v>92.465230000000005</c:v>
                </c:pt>
                <c:pt idx="678">
                  <c:v>92.905721</c:v>
                </c:pt>
                <c:pt idx="679">
                  <c:v>93.475370999999996</c:v>
                </c:pt>
                <c:pt idx="680">
                  <c:v>94.067623999999995</c:v>
                </c:pt>
                <c:pt idx="681">
                  <c:v>94.597628999999998</c:v>
                </c:pt>
                <c:pt idx="682">
                  <c:v>95.132552000000004</c:v>
                </c:pt>
                <c:pt idx="683">
                  <c:v>95.575145000000006</c:v>
                </c:pt>
                <c:pt idx="684">
                  <c:v>96.180615000000003</c:v>
                </c:pt>
                <c:pt idx="685">
                  <c:v>96.693551999999997</c:v>
                </c:pt>
                <c:pt idx="686">
                  <c:v>97.266851000000003</c:v>
                </c:pt>
                <c:pt idx="687">
                  <c:v>97.782151999999996</c:v>
                </c:pt>
                <c:pt idx="688">
                  <c:v>98.274704</c:v>
                </c:pt>
                <c:pt idx="689">
                  <c:v>98.802610999999999</c:v>
                </c:pt>
                <c:pt idx="690">
                  <c:v>99.333151000000001</c:v>
                </c:pt>
                <c:pt idx="691">
                  <c:v>99.852695999999995</c:v>
                </c:pt>
                <c:pt idx="692">
                  <c:v>100.264877</c:v>
                </c:pt>
                <c:pt idx="693">
                  <c:v>100.866119</c:v>
                </c:pt>
                <c:pt idx="694">
                  <c:v>101.35367100000001</c:v>
                </c:pt>
                <c:pt idx="695">
                  <c:v>101.875742</c:v>
                </c:pt>
                <c:pt idx="696">
                  <c:v>102.35857300000001</c:v>
                </c:pt>
                <c:pt idx="697">
                  <c:v>102.86227599999999</c:v>
                </c:pt>
                <c:pt idx="698">
                  <c:v>103.391879</c:v>
                </c:pt>
                <c:pt idx="699">
                  <c:v>103.837147</c:v>
                </c:pt>
                <c:pt idx="700">
                  <c:v>104.33997599999999</c:v>
                </c:pt>
                <c:pt idx="701">
                  <c:v>104.87758700000001</c:v>
                </c:pt>
                <c:pt idx="702">
                  <c:v>105.337937</c:v>
                </c:pt>
                <c:pt idx="703">
                  <c:v>105.79436800000001</c:v>
                </c:pt>
                <c:pt idx="704">
                  <c:v>106.274512</c:v>
                </c:pt>
                <c:pt idx="705">
                  <c:v>106.76570700000001</c:v>
                </c:pt>
                <c:pt idx="706">
                  <c:v>107.22037899999999</c:v>
                </c:pt>
                <c:pt idx="707">
                  <c:v>107.770398</c:v>
                </c:pt>
                <c:pt idx="708">
                  <c:v>108.149147</c:v>
                </c:pt>
                <c:pt idx="709">
                  <c:v>108.647363</c:v>
                </c:pt>
                <c:pt idx="710">
                  <c:v>109.16075600000001</c:v>
                </c:pt>
                <c:pt idx="711">
                  <c:v>109.639673</c:v>
                </c:pt>
                <c:pt idx="712">
                  <c:v>110.094157</c:v>
                </c:pt>
                <c:pt idx="713">
                  <c:v>110.555564</c:v>
                </c:pt>
                <c:pt idx="714">
                  <c:v>111.029622</c:v>
                </c:pt>
                <c:pt idx="715">
                  <c:v>111.43852699999999</c:v>
                </c:pt>
                <c:pt idx="716">
                  <c:v>111.935913</c:v>
                </c:pt>
                <c:pt idx="717">
                  <c:v>112.36227700000001</c:v>
                </c:pt>
                <c:pt idx="718">
                  <c:v>112.853264</c:v>
                </c:pt>
                <c:pt idx="719">
                  <c:v>113.288751</c:v>
                </c:pt>
                <c:pt idx="720">
                  <c:v>113.68788000000001</c:v>
                </c:pt>
                <c:pt idx="721">
                  <c:v>114.16374399999999</c:v>
                </c:pt>
                <c:pt idx="722">
                  <c:v>114.62992</c:v>
                </c:pt>
                <c:pt idx="723">
                  <c:v>115.06813</c:v>
                </c:pt>
                <c:pt idx="724">
                  <c:v>115.53221499999999</c:v>
                </c:pt>
                <c:pt idx="725">
                  <c:v>115.948538</c:v>
                </c:pt>
                <c:pt idx="726">
                  <c:v>116.435085</c:v>
                </c:pt>
                <c:pt idx="727">
                  <c:v>116.86979100000001</c:v>
                </c:pt>
                <c:pt idx="728">
                  <c:v>117.286045</c:v>
                </c:pt>
                <c:pt idx="729">
                  <c:v>117.748564</c:v>
                </c:pt>
                <c:pt idx="730">
                  <c:v>118.154929</c:v>
                </c:pt>
                <c:pt idx="731">
                  <c:v>118.608783</c:v>
                </c:pt>
                <c:pt idx="732">
                  <c:v>119.035659</c:v>
                </c:pt>
                <c:pt idx="733">
                  <c:v>119.443273</c:v>
                </c:pt>
                <c:pt idx="734">
                  <c:v>119.87146199999999</c:v>
                </c:pt>
                <c:pt idx="735">
                  <c:v>120.299014</c:v>
                </c:pt>
                <c:pt idx="736">
                  <c:v>120.765443</c:v>
                </c:pt>
                <c:pt idx="737">
                  <c:v>121.169708</c:v>
                </c:pt>
                <c:pt idx="738">
                  <c:v>121.60238</c:v>
                </c:pt>
                <c:pt idx="739">
                  <c:v>122.014792</c:v>
                </c:pt>
                <c:pt idx="740">
                  <c:v>122.433435</c:v>
                </c:pt>
                <c:pt idx="741">
                  <c:v>122.8468</c:v>
                </c:pt>
                <c:pt idx="742">
                  <c:v>123.234296</c:v>
                </c:pt>
                <c:pt idx="743">
                  <c:v>123.67336299999999</c:v>
                </c:pt>
                <c:pt idx="744">
                  <c:v>124.060277</c:v>
                </c:pt>
                <c:pt idx="745">
                  <c:v>124.56111</c:v>
                </c:pt>
                <c:pt idx="746">
                  <c:v>124.88076100000001</c:v>
                </c:pt>
                <c:pt idx="747">
                  <c:v>125.346555</c:v>
                </c:pt>
                <c:pt idx="748">
                  <c:v>125.68711</c:v>
                </c:pt>
                <c:pt idx="749">
                  <c:v>126.126926</c:v>
                </c:pt>
                <c:pt idx="750">
                  <c:v>126.536891</c:v>
                </c:pt>
                <c:pt idx="751">
                  <c:v>126.921612</c:v>
                </c:pt>
                <c:pt idx="752">
                  <c:v>127.29040999999999</c:v>
                </c:pt>
                <c:pt idx="753">
                  <c:v>127.73995600000001</c:v>
                </c:pt>
                <c:pt idx="754">
                  <c:v>128.11877000000001</c:v>
                </c:pt>
                <c:pt idx="755">
                  <c:v>128.493368</c:v>
                </c:pt>
                <c:pt idx="756">
                  <c:v>128.959057</c:v>
                </c:pt>
                <c:pt idx="757">
                  <c:v>129.31444999999999</c:v>
                </c:pt>
                <c:pt idx="758">
                  <c:v>129.732607</c:v>
                </c:pt>
                <c:pt idx="759">
                  <c:v>130.03621200000001</c:v>
                </c:pt>
                <c:pt idx="760">
                  <c:v>130.47449599999999</c:v>
                </c:pt>
                <c:pt idx="761">
                  <c:v>130.90428399999999</c:v>
                </c:pt>
                <c:pt idx="762">
                  <c:v>131.246341</c:v>
                </c:pt>
                <c:pt idx="763">
                  <c:v>131.680634</c:v>
                </c:pt>
                <c:pt idx="764">
                  <c:v>132.03842700000001</c:v>
                </c:pt>
                <c:pt idx="765">
                  <c:v>132.42782099999999</c:v>
                </c:pt>
                <c:pt idx="766">
                  <c:v>132.80465599999999</c:v>
                </c:pt>
                <c:pt idx="767">
                  <c:v>133.238156</c:v>
                </c:pt>
                <c:pt idx="768">
                  <c:v>133.55366900000001</c:v>
                </c:pt>
                <c:pt idx="769">
                  <c:v>133.98391599999999</c:v>
                </c:pt>
                <c:pt idx="770">
                  <c:v>134.35899499999999</c:v>
                </c:pt>
                <c:pt idx="771">
                  <c:v>134.74035699999999</c:v>
                </c:pt>
                <c:pt idx="772">
                  <c:v>135.08059299999999</c:v>
                </c:pt>
                <c:pt idx="773">
                  <c:v>135.478475</c:v>
                </c:pt>
                <c:pt idx="774">
                  <c:v>135.828687</c:v>
                </c:pt>
                <c:pt idx="775">
                  <c:v>136.157996</c:v>
                </c:pt>
                <c:pt idx="776">
                  <c:v>136.560001</c:v>
                </c:pt>
                <c:pt idx="777">
                  <c:v>136.926391</c:v>
                </c:pt>
                <c:pt idx="778">
                  <c:v>137.30478199999999</c:v>
                </c:pt>
                <c:pt idx="779">
                  <c:v>137.66913600000001</c:v>
                </c:pt>
                <c:pt idx="780">
                  <c:v>138.02291299999999</c:v>
                </c:pt>
                <c:pt idx="781">
                  <c:v>138.37246300000001</c:v>
                </c:pt>
                <c:pt idx="782">
                  <c:v>138.67626799999999</c:v>
                </c:pt>
                <c:pt idx="783">
                  <c:v>139.11557999999999</c:v>
                </c:pt>
                <c:pt idx="784">
                  <c:v>139.460431</c:v>
                </c:pt>
                <c:pt idx="785">
                  <c:v>139.825526</c:v>
                </c:pt>
                <c:pt idx="786">
                  <c:v>140.145455</c:v>
                </c:pt>
                <c:pt idx="787">
                  <c:v>140.48844700000001</c:v>
                </c:pt>
                <c:pt idx="788">
                  <c:v>140.799296</c:v>
                </c:pt>
                <c:pt idx="789">
                  <c:v>141.17225999999999</c:v>
                </c:pt>
                <c:pt idx="790">
                  <c:v>141.52745400000001</c:v>
                </c:pt>
                <c:pt idx="791">
                  <c:v>141.86057299999999</c:v>
                </c:pt>
                <c:pt idx="792">
                  <c:v>142.22800599999999</c:v>
                </c:pt>
                <c:pt idx="793">
                  <c:v>142.54573400000001</c:v>
                </c:pt>
                <c:pt idx="794">
                  <c:v>142.87000699999999</c:v>
                </c:pt>
                <c:pt idx="795">
                  <c:v>143.25641100000001</c:v>
                </c:pt>
                <c:pt idx="796">
                  <c:v>143.58824300000001</c:v>
                </c:pt>
                <c:pt idx="797">
                  <c:v>143.954958</c:v>
                </c:pt>
                <c:pt idx="798">
                  <c:v>144.25439499999999</c:v>
                </c:pt>
                <c:pt idx="799">
                  <c:v>144.59788599999999</c:v>
                </c:pt>
                <c:pt idx="800">
                  <c:v>144.91311099999999</c:v>
                </c:pt>
                <c:pt idx="801">
                  <c:v>145.23720399999999</c:v>
                </c:pt>
                <c:pt idx="802">
                  <c:v>145.57583399999999</c:v>
                </c:pt>
                <c:pt idx="803">
                  <c:v>145.886819</c:v>
                </c:pt>
                <c:pt idx="804">
                  <c:v>146.26729900000001</c:v>
                </c:pt>
                <c:pt idx="805">
                  <c:v>146.55349899999999</c:v>
                </c:pt>
                <c:pt idx="806">
                  <c:v>146.91205099999999</c:v>
                </c:pt>
                <c:pt idx="807">
                  <c:v>147.20946499999999</c:v>
                </c:pt>
                <c:pt idx="808">
                  <c:v>147.54189400000001</c:v>
                </c:pt>
                <c:pt idx="809">
                  <c:v>147.86329900000001</c:v>
                </c:pt>
                <c:pt idx="810">
                  <c:v>148.137271</c:v>
                </c:pt>
                <c:pt idx="811">
                  <c:v>148.46767500000001</c:v>
                </c:pt>
                <c:pt idx="812">
                  <c:v>148.81510800000001</c:v>
                </c:pt>
                <c:pt idx="813">
                  <c:v>149.100078</c:v>
                </c:pt>
                <c:pt idx="814">
                  <c:v>149.384321</c:v>
                </c:pt>
                <c:pt idx="815">
                  <c:v>149.74300700000001</c:v>
                </c:pt>
                <c:pt idx="816">
                  <c:v>150.01626300000001</c:v>
                </c:pt>
                <c:pt idx="817">
                  <c:v>150.35563099999999</c:v>
                </c:pt>
                <c:pt idx="818">
                  <c:v>150.626937</c:v>
                </c:pt>
                <c:pt idx="819">
                  <c:v>150.96073899999999</c:v>
                </c:pt>
                <c:pt idx="820">
                  <c:v>151.246522</c:v>
                </c:pt>
                <c:pt idx="821">
                  <c:v>151.56953999999999</c:v>
                </c:pt>
                <c:pt idx="822">
                  <c:v>151.857247</c:v>
                </c:pt>
                <c:pt idx="823">
                  <c:v>152.15288200000001</c:v>
                </c:pt>
                <c:pt idx="824">
                  <c:v>152.440416</c:v>
                </c:pt>
                <c:pt idx="825">
                  <c:v>152.76936000000001</c:v>
                </c:pt>
                <c:pt idx="826">
                  <c:v>153.05511200000001</c:v>
                </c:pt>
                <c:pt idx="827">
                  <c:v>153.33007799999999</c:v>
                </c:pt>
                <c:pt idx="828">
                  <c:v>153.63044400000001</c:v>
                </c:pt>
                <c:pt idx="829">
                  <c:v>153.947168</c:v>
                </c:pt>
                <c:pt idx="830">
                  <c:v>154.23562999999999</c:v>
                </c:pt>
                <c:pt idx="831">
                  <c:v>154.526859</c:v>
                </c:pt>
                <c:pt idx="832">
                  <c:v>154.80049</c:v>
                </c:pt>
                <c:pt idx="833">
                  <c:v>155.09415000000001</c:v>
                </c:pt>
                <c:pt idx="834">
                  <c:v>155.40030999999999</c:v>
                </c:pt>
                <c:pt idx="835">
                  <c:v>155.668633</c:v>
                </c:pt>
                <c:pt idx="836">
                  <c:v>155.93435199999999</c:v>
                </c:pt>
                <c:pt idx="837">
                  <c:v>156.204824</c:v>
                </c:pt>
                <c:pt idx="838">
                  <c:v>156.50384099999999</c:v>
                </c:pt>
                <c:pt idx="839">
                  <c:v>156.77272400000001</c:v>
                </c:pt>
                <c:pt idx="840">
                  <c:v>157.04107300000001</c:v>
                </c:pt>
                <c:pt idx="841">
                  <c:v>157.331324</c:v>
                </c:pt>
                <c:pt idx="842">
                  <c:v>157.61924200000001</c:v>
                </c:pt>
                <c:pt idx="843">
                  <c:v>157.86236700000001</c:v>
                </c:pt>
                <c:pt idx="844">
                  <c:v>158.15016399999999</c:v>
                </c:pt>
                <c:pt idx="845">
                  <c:v>158.42084500000001</c:v>
                </c:pt>
                <c:pt idx="846">
                  <c:v>158.68048400000001</c:v>
                </c:pt>
                <c:pt idx="847">
                  <c:v>158.969324</c:v>
                </c:pt>
                <c:pt idx="848">
                  <c:v>159.21735899999999</c:v>
                </c:pt>
                <c:pt idx="849">
                  <c:v>159.42453599999999</c:v>
                </c:pt>
                <c:pt idx="850">
                  <c:v>159.730233</c:v>
                </c:pt>
                <c:pt idx="851">
                  <c:v>159.999154</c:v>
                </c:pt>
                <c:pt idx="852">
                  <c:v>160.26889600000001</c:v>
                </c:pt>
                <c:pt idx="853">
                  <c:v>160.525916</c:v>
                </c:pt>
                <c:pt idx="854">
                  <c:v>160.78084799999999</c:v>
                </c:pt>
                <c:pt idx="855">
                  <c:v>161.02739700000001</c:v>
                </c:pt>
                <c:pt idx="856">
                  <c:v>161.30200099999999</c:v>
                </c:pt>
                <c:pt idx="857">
                  <c:v>161.56241299999999</c:v>
                </c:pt>
                <c:pt idx="858">
                  <c:v>161.78745900000001</c:v>
                </c:pt>
                <c:pt idx="859">
                  <c:v>162.05721700000001</c:v>
                </c:pt>
                <c:pt idx="860">
                  <c:v>162.33190999999999</c:v>
                </c:pt>
                <c:pt idx="861">
                  <c:v>162.55073899999999</c:v>
                </c:pt>
                <c:pt idx="862">
                  <c:v>162.79545999999999</c:v>
                </c:pt>
                <c:pt idx="863">
                  <c:v>163.05886699999999</c:v>
                </c:pt>
                <c:pt idx="864">
                  <c:v>163.3227</c:v>
                </c:pt>
                <c:pt idx="865">
                  <c:v>163.51930400000001</c:v>
                </c:pt>
                <c:pt idx="866">
                  <c:v>163.78943899999999</c:v>
                </c:pt>
                <c:pt idx="867">
                  <c:v>164.02699999999999</c:v>
                </c:pt>
                <c:pt idx="868">
                  <c:v>164.29341400000001</c:v>
                </c:pt>
                <c:pt idx="869">
                  <c:v>164.535293</c:v>
                </c:pt>
                <c:pt idx="870">
                  <c:v>164.74902599999999</c:v>
                </c:pt>
                <c:pt idx="871">
                  <c:v>164.98050699999999</c:v>
                </c:pt>
                <c:pt idx="872">
                  <c:v>165.24438000000001</c:v>
                </c:pt>
                <c:pt idx="873">
                  <c:v>165.46101100000001</c:v>
                </c:pt>
                <c:pt idx="874">
                  <c:v>165.70432500000001</c:v>
                </c:pt>
                <c:pt idx="875">
                  <c:v>165.94206700000001</c:v>
                </c:pt>
                <c:pt idx="876">
                  <c:v>166.16519400000001</c:v>
                </c:pt>
                <c:pt idx="877">
                  <c:v>166.40616499999999</c:v>
                </c:pt>
                <c:pt idx="878">
                  <c:v>166.63091299999999</c:v>
                </c:pt>
                <c:pt idx="879">
                  <c:v>166.87593100000001</c:v>
                </c:pt>
                <c:pt idx="880">
                  <c:v>167.09565000000001</c:v>
                </c:pt>
                <c:pt idx="881">
                  <c:v>167.313616</c:v>
                </c:pt>
                <c:pt idx="882">
                  <c:v>167.55926500000001</c:v>
                </c:pt>
                <c:pt idx="883">
                  <c:v>167.77460400000001</c:v>
                </c:pt>
                <c:pt idx="884">
                  <c:v>167.99950100000001</c:v>
                </c:pt>
                <c:pt idx="885">
                  <c:v>168.21349599999999</c:v>
                </c:pt>
                <c:pt idx="886">
                  <c:v>168.446167</c:v>
                </c:pt>
                <c:pt idx="887">
                  <c:v>168.678247</c:v>
                </c:pt>
                <c:pt idx="888">
                  <c:v>168.88632000000001</c:v>
                </c:pt>
                <c:pt idx="889">
                  <c:v>169.09670800000001</c:v>
                </c:pt>
                <c:pt idx="890">
                  <c:v>169.30746500000001</c:v>
                </c:pt>
                <c:pt idx="891">
                  <c:v>169.54192699999999</c:v>
                </c:pt>
                <c:pt idx="892">
                  <c:v>169.741726</c:v>
                </c:pt>
                <c:pt idx="893">
                  <c:v>169.96612500000001</c:v>
                </c:pt>
                <c:pt idx="894">
                  <c:v>170.17378600000001</c:v>
                </c:pt>
                <c:pt idx="895">
                  <c:v>170.380416</c:v>
                </c:pt>
                <c:pt idx="896">
                  <c:v>170.59470999999999</c:v>
                </c:pt>
                <c:pt idx="897">
                  <c:v>170.80755099999999</c:v>
                </c:pt>
                <c:pt idx="898">
                  <c:v>171.00646399999999</c:v>
                </c:pt>
                <c:pt idx="899">
                  <c:v>171.213818</c:v>
                </c:pt>
                <c:pt idx="900">
                  <c:v>171.420333</c:v>
                </c:pt>
                <c:pt idx="901">
                  <c:v>171.62389200000001</c:v>
                </c:pt>
                <c:pt idx="902">
                  <c:v>171.84082599999999</c:v>
                </c:pt>
                <c:pt idx="903">
                  <c:v>172.040897</c:v>
                </c:pt>
                <c:pt idx="904">
                  <c:v>172.24563699999999</c:v>
                </c:pt>
                <c:pt idx="905">
                  <c:v>172.43357900000001</c:v>
                </c:pt>
                <c:pt idx="906">
                  <c:v>172.63234800000001</c:v>
                </c:pt>
                <c:pt idx="907">
                  <c:v>172.84219300000001</c:v>
                </c:pt>
                <c:pt idx="908">
                  <c:v>173.03060500000001</c:v>
                </c:pt>
                <c:pt idx="909">
                  <c:v>173.23264</c:v>
                </c:pt>
                <c:pt idx="910">
                  <c:v>173.427637</c:v>
                </c:pt>
                <c:pt idx="911">
                  <c:v>173.62327300000001</c:v>
                </c:pt>
                <c:pt idx="912">
                  <c:v>173.795007</c:v>
                </c:pt>
                <c:pt idx="913">
                  <c:v>174.00894199999999</c:v>
                </c:pt>
                <c:pt idx="914">
                  <c:v>174.19329099999999</c:v>
                </c:pt>
                <c:pt idx="915">
                  <c:v>174.38279900000001</c:v>
                </c:pt>
                <c:pt idx="916">
                  <c:v>174.568083</c:v>
                </c:pt>
                <c:pt idx="917">
                  <c:v>174.76345699999999</c:v>
                </c:pt>
                <c:pt idx="918">
                  <c:v>174.93807899999999</c:v>
                </c:pt>
                <c:pt idx="919">
                  <c:v>175.140625</c:v>
                </c:pt>
                <c:pt idx="920">
                  <c:v>175.31432699999999</c:v>
                </c:pt>
                <c:pt idx="921">
                  <c:v>175.51813899999999</c:v>
                </c:pt>
                <c:pt idx="922">
                  <c:v>175.679102</c:v>
                </c:pt>
                <c:pt idx="923">
                  <c:v>175.880426</c:v>
                </c:pt>
                <c:pt idx="924">
                  <c:v>176.03934799999999</c:v>
                </c:pt>
                <c:pt idx="925">
                  <c:v>176.253443</c:v>
                </c:pt>
                <c:pt idx="926">
                  <c:v>176.396546</c:v>
                </c:pt>
                <c:pt idx="927">
                  <c:v>176.59452999999999</c:v>
                </c:pt>
                <c:pt idx="928">
                  <c:v>176.75826599999999</c:v>
                </c:pt>
                <c:pt idx="929">
                  <c:v>176.93243200000001</c:v>
                </c:pt>
                <c:pt idx="930">
                  <c:v>177.12480400000001</c:v>
                </c:pt>
                <c:pt idx="931">
                  <c:v>177.31170499999999</c:v>
                </c:pt>
                <c:pt idx="932">
                  <c:v>177.48407499999999</c:v>
                </c:pt>
                <c:pt idx="933">
                  <c:v>177.62511000000001</c:v>
                </c:pt>
                <c:pt idx="934">
                  <c:v>177.81584599999999</c:v>
                </c:pt>
                <c:pt idx="935">
                  <c:v>177.99288999999999</c:v>
                </c:pt>
                <c:pt idx="936">
                  <c:v>178.157948</c:v>
                </c:pt>
                <c:pt idx="937">
                  <c:v>178.34365600000001</c:v>
                </c:pt>
                <c:pt idx="938">
                  <c:v>178.504997</c:v>
                </c:pt>
                <c:pt idx="939">
                  <c:v>178.68910600000001</c:v>
                </c:pt>
                <c:pt idx="940">
                  <c:v>178.838122</c:v>
                </c:pt>
                <c:pt idx="941">
                  <c:v>178.99305799999999</c:v>
                </c:pt>
                <c:pt idx="942">
                  <c:v>179.179025</c:v>
                </c:pt>
                <c:pt idx="943">
                  <c:v>179.340453</c:v>
                </c:pt>
                <c:pt idx="944">
                  <c:v>179.495462</c:v>
                </c:pt>
                <c:pt idx="945">
                  <c:v>179.661788</c:v>
                </c:pt>
                <c:pt idx="946">
                  <c:v>179.813536</c:v>
                </c:pt>
                <c:pt idx="947">
                  <c:v>179.978408</c:v>
                </c:pt>
                <c:pt idx="948">
                  <c:v>180.141277</c:v>
                </c:pt>
                <c:pt idx="949">
                  <c:v>180.28504899999999</c:v>
                </c:pt>
                <c:pt idx="950">
                  <c:v>180.454341</c:v>
                </c:pt>
                <c:pt idx="951">
                  <c:v>180.61021099999999</c:v>
                </c:pt>
                <c:pt idx="952">
                  <c:v>180.77227099999999</c:v>
                </c:pt>
                <c:pt idx="953">
                  <c:v>180.928507</c:v>
                </c:pt>
                <c:pt idx="954">
                  <c:v>181.079838</c:v>
                </c:pt>
                <c:pt idx="955">
                  <c:v>181.25527099999999</c:v>
                </c:pt>
                <c:pt idx="956">
                  <c:v>181.39561800000001</c:v>
                </c:pt>
                <c:pt idx="957">
                  <c:v>181.55280999999999</c:v>
                </c:pt>
                <c:pt idx="958">
                  <c:v>181.69332600000001</c:v>
                </c:pt>
                <c:pt idx="959">
                  <c:v>181.84925000000001</c:v>
                </c:pt>
                <c:pt idx="960">
                  <c:v>181.99051700000001</c:v>
                </c:pt>
                <c:pt idx="961">
                  <c:v>182.11443700000001</c:v>
                </c:pt>
                <c:pt idx="962">
                  <c:v>182.284594</c:v>
                </c:pt>
                <c:pt idx="963">
                  <c:v>182.446943</c:v>
                </c:pt>
                <c:pt idx="964">
                  <c:v>182.585365</c:v>
                </c:pt>
                <c:pt idx="965">
                  <c:v>182.71834000000001</c:v>
                </c:pt>
                <c:pt idx="966">
                  <c:v>182.862112</c:v>
                </c:pt>
                <c:pt idx="967">
                  <c:v>183.01890900000001</c:v>
                </c:pt>
                <c:pt idx="968">
                  <c:v>183.175183</c:v>
                </c:pt>
                <c:pt idx="969">
                  <c:v>183.30116200000001</c:v>
                </c:pt>
                <c:pt idx="970">
                  <c:v>183.447746</c:v>
                </c:pt>
                <c:pt idx="971">
                  <c:v>183.58568399999999</c:v>
                </c:pt>
                <c:pt idx="972">
                  <c:v>183.724602</c:v>
                </c:pt>
                <c:pt idx="973">
                  <c:v>183.86039500000001</c:v>
                </c:pt>
                <c:pt idx="974">
                  <c:v>184.00214399999999</c:v>
                </c:pt>
                <c:pt idx="975">
                  <c:v>184.15246999999999</c:v>
                </c:pt>
                <c:pt idx="976">
                  <c:v>184.28790499999999</c:v>
                </c:pt>
                <c:pt idx="977">
                  <c:v>184.42852099999999</c:v>
                </c:pt>
                <c:pt idx="978">
                  <c:v>184.570111</c:v>
                </c:pt>
                <c:pt idx="979">
                  <c:v>184.695582</c:v>
                </c:pt>
                <c:pt idx="980">
                  <c:v>184.834217</c:v>
                </c:pt>
                <c:pt idx="981">
                  <c:v>184.97682599999999</c:v>
                </c:pt>
                <c:pt idx="982">
                  <c:v>185.10460900000001</c:v>
                </c:pt>
                <c:pt idx="983">
                  <c:v>185.23098400000001</c:v>
                </c:pt>
                <c:pt idx="984">
                  <c:v>185.35927899999999</c:v>
                </c:pt>
                <c:pt idx="985">
                  <c:v>185.498954</c:v>
                </c:pt>
                <c:pt idx="986">
                  <c:v>185.61647500000001</c:v>
                </c:pt>
                <c:pt idx="987">
                  <c:v>185.754222</c:v>
                </c:pt>
                <c:pt idx="988">
                  <c:v>185.89230900000001</c:v>
                </c:pt>
                <c:pt idx="989">
                  <c:v>186.00229899999999</c:v>
                </c:pt>
                <c:pt idx="990">
                  <c:v>186.149067</c:v>
                </c:pt>
                <c:pt idx="991">
                  <c:v>186.27704900000001</c:v>
                </c:pt>
                <c:pt idx="992">
                  <c:v>186.39735099999999</c:v>
                </c:pt>
                <c:pt idx="993">
                  <c:v>186.53698700000001</c:v>
                </c:pt>
                <c:pt idx="994">
                  <c:v>186.63541499999999</c:v>
                </c:pt>
                <c:pt idx="995">
                  <c:v>186.77366000000001</c:v>
                </c:pt>
                <c:pt idx="996">
                  <c:v>186.89945399999999</c:v>
                </c:pt>
                <c:pt idx="997">
                  <c:v>187.02108699999999</c:v>
                </c:pt>
                <c:pt idx="998">
                  <c:v>187.14081200000001</c:v>
                </c:pt>
                <c:pt idx="999">
                  <c:v>187.263958</c:v>
                </c:pt>
                <c:pt idx="1000">
                  <c:v>187.38633799999999</c:v>
                </c:pt>
                <c:pt idx="1001">
                  <c:v>187.50975099999999</c:v>
                </c:pt>
                <c:pt idx="1002">
                  <c:v>187.61535000000001</c:v>
                </c:pt>
                <c:pt idx="1003">
                  <c:v>187.754932</c:v>
                </c:pt>
                <c:pt idx="1004">
                  <c:v>187.87053399999999</c:v>
                </c:pt>
                <c:pt idx="1005">
                  <c:v>187.98092</c:v>
                </c:pt>
                <c:pt idx="1006">
                  <c:v>188.09839600000001</c:v>
                </c:pt>
                <c:pt idx="1007">
                  <c:v>188.22780700000001</c:v>
                </c:pt>
                <c:pt idx="1008">
                  <c:v>188.32297299999999</c:v>
                </c:pt>
                <c:pt idx="1009">
                  <c:v>188.45893100000001</c:v>
                </c:pt>
                <c:pt idx="1010">
                  <c:v>188.567138</c:v>
                </c:pt>
                <c:pt idx="1011">
                  <c:v>188.673857</c:v>
                </c:pt>
                <c:pt idx="1012">
                  <c:v>188.79507799999999</c:v>
                </c:pt>
                <c:pt idx="1013">
                  <c:v>188.904785</c:v>
                </c:pt>
                <c:pt idx="1014">
                  <c:v>189.011796</c:v>
                </c:pt>
                <c:pt idx="1015">
                  <c:v>189.12786</c:v>
                </c:pt>
                <c:pt idx="1016">
                  <c:v>189.23765700000001</c:v>
                </c:pt>
                <c:pt idx="1017">
                  <c:v>189.330489</c:v>
                </c:pt>
                <c:pt idx="1018">
                  <c:v>189.45733799999999</c:v>
                </c:pt>
                <c:pt idx="1019">
                  <c:v>189.564314</c:v>
                </c:pt>
                <c:pt idx="1020">
                  <c:v>189.667574</c:v>
                </c:pt>
                <c:pt idx="1021">
                  <c:v>189.77866800000001</c:v>
                </c:pt>
                <c:pt idx="1022">
                  <c:v>189.895151</c:v>
                </c:pt>
                <c:pt idx="1023">
                  <c:v>190.00587200000001</c:v>
                </c:pt>
                <c:pt idx="1024">
                  <c:v>190.1037</c:v>
                </c:pt>
                <c:pt idx="1025">
                  <c:v>190.20767799999999</c:v>
                </c:pt>
                <c:pt idx="1026">
                  <c:v>190.31990200000001</c:v>
                </c:pt>
                <c:pt idx="1027">
                  <c:v>190.41193100000001</c:v>
                </c:pt>
                <c:pt idx="1028">
                  <c:v>190.522492</c:v>
                </c:pt>
                <c:pt idx="1029">
                  <c:v>190.63242500000001</c:v>
                </c:pt>
                <c:pt idx="1030">
                  <c:v>190.74276800000001</c:v>
                </c:pt>
                <c:pt idx="1031">
                  <c:v>190.837039</c:v>
                </c:pt>
                <c:pt idx="1032">
                  <c:v>190.94156100000001</c:v>
                </c:pt>
                <c:pt idx="1033">
                  <c:v>191.03649799999999</c:v>
                </c:pt>
                <c:pt idx="1034">
                  <c:v>191.14443700000001</c:v>
                </c:pt>
                <c:pt idx="1035">
                  <c:v>191.24527599999999</c:v>
                </c:pt>
                <c:pt idx="1036">
                  <c:v>191.341599</c:v>
                </c:pt>
                <c:pt idx="1037">
                  <c:v>191.43942899999999</c:v>
                </c:pt>
                <c:pt idx="1038">
                  <c:v>191.533424</c:v>
                </c:pt>
                <c:pt idx="1039">
                  <c:v>191.645611</c:v>
                </c:pt>
                <c:pt idx="1040">
                  <c:v>191.74207200000001</c:v>
                </c:pt>
                <c:pt idx="1041">
                  <c:v>191.836163</c:v>
                </c:pt>
                <c:pt idx="1042">
                  <c:v>191.93410700000001</c:v>
                </c:pt>
                <c:pt idx="1043">
                  <c:v>192.02007499999999</c:v>
                </c:pt>
                <c:pt idx="1044">
                  <c:v>192.117301</c:v>
                </c:pt>
                <c:pt idx="1045">
                  <c:v>192.211085</c:v>
                </c:pt>
                <c:pt idx="1046">
                  <c:v>192.314999</c:v>
                </c:pt>
                <c:pt idx="1047">
                  <c:v>192.40936199999999</c:v>
                </c:pt>
                <c:pt idx="1048">
                  <c:v>192.509784</c:v>
                </c:pt>
                <c:pt idx="1049">
                  <c:v>192.612087</c:v>
                </c:pt>
                <c:pt idx="1050">
                  <c:v>192.692497</c:v>
                </c:pt>
                <c:pt idx="1051">
                  <c:v>192.78524300000001</c:v>
                </c:pt>
                <c:pt idx="1052">
                  <c:v>192.866952</c:v>
                </c:pt>
                <c:pt idx="1053">
                  <c:v>192.97203200000001</c:v>
                </c:pt>
                <c:pt idx="1054">
                  <c:v>193.05895799999999</c:v>
                </c:pt>
                <c:pt idx="1055">
                  <c:v>193.14564200000001</c:v>
                </c:pt>
                <c:pt idx="1056">
                  <c:v>193.24289999999999</c:v>
                </c:pt>
                <c:pt idx="1057">
                  <c:v>193.33765</c:v>
                </c:pt>
                <c:pt idx="1058">
                  <c:v>193.41656699999999</c:v>
                </c:pt>
                <c:pt idx="1059">
                  <c:v>193.51551900000001</c:v>
                </c:pt>
                <c:pt idx="1060">
                  <c:v>193.59454099999999</c:v>
                </c:pt>
                <c:pt idx="1061">
                  <c:v>193.681173</c:v>
                </c:pt>
                <c:pt idx="1062">
                  <c:v>193.78439900000001</c:v>
                </c:pt>
                <c:pt idx="1063">
                  <c:v>193.862424</c:v>
                </c:pt>
                <c:pt idx="1064">
                  <c:v>193.96103500000001</c:v>
                </c:pt>
                <c:pt idx="1065">
                  <c:v>194.04200599999999</c:v>
                </c:pt>
                <c:pt idx="1066">
                  <c:v>194.119676</c:v>
                </c:pt>
                <c:pt idx="1067">
                  <c:v>194.2012</c:v>
                </c:pt>
                <c:pt idx="1068">
                  <c:v>194.28779900000001</c:v>
                </c:pt>
                <c:pt idx="1069">
                  <c:v>194.37841800000001</c:v>
                </c:pt>
                <c:pt idx="1070">
                  <c:v>194.46614099999999</c:v>
                </c:pt>
                <c:pt idx="1071">
                  <c:v>194.525811</c:v>
                </c:pt>
                <c:pt idx="1072">
                  <c:v>194.620903</c:v>
                </c:pt>
                <c:pt idx="1073">
                  <c:v>194.698666</c:v>
                </c:pt>
                <c:pt idx="1074">
                  <c:v>194.79525100000001</c:v>
                </c:pt>
                <c:pt idx="1075">
                  <c:v>194.878443</c:v>
                </c:pt>
                <c:pt idx="1076">
                  <c:v>194.94758200000001</c:v>
                </c:pt>
                <c:pt idx="1077">
                  <c:v>195.03082000000001</c:v>
                </c:pt>
                <c:pt idx="1078">
                  <c:v>195.11653799999999</c:v>
                </c:pt>
                <c:pt idx="1079">
                  <c:v>195.19339199999999</c:v>
                </c:pt>
                <c:pt idx="1080">
                  <c:v>195.27297300000001</c:v>
                </c:pt>
                <c:pt idx="1081">
                  <c:v>195.35407599999999</c:v>
                </c:pt>
                <c:pt idx="1082">
                  <c:v>195.424936</c:v>
                </c:pt>
                <c:pt idx="1083">
                  <c:v>195.50459499999999</c:v>
                </c:pt>
                <c:pt idx="1084">
                  <c:v>195.60004499999999</c:v>
                </c:pt>
                <c:pt idx="1085">
                  <c:v>195.66788199999999</c:v>
                </c:pt>
                <c:pt idx="1086">
                  <c:v>195.742176</c:v>
                </c:pt>
                <c:pt idx="1087">
                  <c:v>195.82061899999999</c:v>
                </c:pt>
                <c:pt idx="1088">
                  <c:v>195.901174</c:v>
                </c:pt>
                <c:pt idx="1089">
                  <c:v>195.96726100000001</c:v>
                </c:pt>
                <c:pt idx="1090">
                  <c:v>196.03351599999999</c:v>
                </c:pt>
                <c:pt idx="1091">
                  <c:v>196.11707000000001</c:v>
                </c:pt>
                <c:pt idx="1092">
                  <c:v>196.17763099999999</c:v>
                </c:pt>
                <c:pt idx="1093">
                  <c:v>196.26987199999999</c:v>
                </c:pt>
                <c:pt idx="1094">
                  <c:v>196.335982</c:v>
                </c:pt>
                <c:pt idx="1095">
                  <c:v>196.413715</c:v>
                </c:pt>
                <c:pt idx="1096">
                  <c:v>196.47566599999999</c:v>
                </c:pt>
                <c:pt idx="1097">
                  <c:v>196.553731</c:v>
                </c:pt>
                <c:pt idx="1098">
                  <c:v>196.61905999999999</c:v>
                </c:pt>
                <c:pt idx="1099">
                  <c:v>196.706602</c:v>
                </c:pt>
                <c:pt idx="1100">
                  <c:v>196.758758</c:v>
                </c:pt>
                <c:pt idx="1101">
                  <c:v>196.84487100000001</c:v>
                </c:pt>
                <c:pt idx="1102">
                  <c:v>196.903684</c:v>
                </c:pt>
                <c:pt idx="1103">
                  <c:v>196.97331700000001</c:v>
                </c:pt>
                <c:pt idx="1104">
                  <c:v>197.04695000000001</c:v>
                </c:pt>
                <c:pt idx="1105">
                  <c:v>197.124683</c:v>
                </c:pt>
                <c:pt idx="1106">
                  <c:v>197.18411399999999</c:v>
                </c:pt>
                <c:pt idx="1107">
                  <c:v>197.25538599999999</c:v>
                </c:pt>
                <c:pt idx="1108">
                  <c:v>197.32913400000001</c:v>
                </c:pt>
                <c:pt idx="1109">
                  <c:v>197.39515499999999</c:v>
                </c:pt>
                <c:pt idx="1110">
                  <c:v>197.462863</c:v>
                </c:pt>
                <c:pt idx="1111">
                  <c:v>197.525172</c:v>
                </c:pt>
                <c:pt idx="1112">
                  <c:v>197.59255899999999</c:v>
                </c:pt>
                <c:pt idx="1113">
                  <c:v>197.649742</c:v>
                </c:pt>
                <c:pt idx="1114">
                  <c:v>197.71823499999999</c:v>
                </c:pt>
                <c:pt idx="1115">
                  <c:v>197.781217</c:v>
                </c:pt>
                <c:pt idx="1116">
                  <c:v>197.84829099999999</c:v>
                </c:pt>
                <c:pt idx="1117">
                  <c:v>197.91807800000001</c:v>
                </c:pt>
                <c:pt idx="1118">
                  <c:v>197.98456400000001</c:v>
                </c:pt>
                <c:pt idx="1119">
                  <c:v>198.03919200000001</c:v>
                </c:pt>
                <c:pt idx="1120">
                  <c:v>198.08908199999999</c:v>
                </c:pt>
                <c:pt idx="1121">
                  <c:v>198.172471</c:v>
                </c:pt>
                <c:pt idx="1122">
                  <c:v>198.226753</c:v>
                </c:pt>
                <c:pt idx="1123">
                  <c:v>198.29583</c:v>
                </c:pt>
                <c:pt idx="1124">
                  <c:v>198.34848700000001</c:v>
                </c:pt>
                <c:pt idx="1125">
                  <c:v>198.42541</c:v>
                </c:pt>
                <c:pt idx="1126">
                  <c:v>198.46990400000001</c:v>
                </c:pt>
                <c:pt idx="1127">
                  <c:v>198.54248200000001</c:v>
                </c:pt>
                <c:pt idx="1128">
                  <c:v>198.591826</c:v>
                </c:pt>
                <c:pt idx="1129">
                  <c:v>198.65355400000001</c:v>
                </c:pt>
                <c:pt idx="1130">
                  <c:v>198.731707</c:v>
                </c:pt>
                <c:pt idx="1131">
                  <c:v>198.783232</c:v>
                </c:pt>
                <c:pt idx="1132">
                  <c:v>198.84072599999999</c:v>
                </c:pt>
                <c:pt idx="1133">
                  <c:v>198.90829299999999</c:v>
                </c:pt>
                <c:pt idx="1134">
                  <c:v>198.96856500000001</c:v>
                </c:pt>
                <c:pt idx="1135">
                  <c:v>199.01960299999999</c:v>
                </c:pt>
                <c:pt idx="1136">
                  <c:v>199.079881</c:v>
                </c:pt>
                <c:pt idx="1137">
                  <c:v>199.135526</c:v>
                </c:pt>
                <c:pt idx="1138">
                  <c:v>199.19822300000001</c:v>
                </c:pt>
                <c:pt idx="1139">
                  <c:v>199.25225900000001</c:v>
                </c:pt>
                <c:pt idx="1140">
                  <c:v>199.30856800000001</c:v>
                </c:pt>
                <c:pt idx="1141">
                  <c:v>199.36225099999999</c:v>
                </c:pt>
                <c:pt idx="1142">
                  <c:v>199.411146</c:v>
                </c:pt>
                <c:pt idx="1143">
                  <c:v>199.47559000000001</c:v>
                </c:pt>
                <c:pt idx="1144">
                  <c:v>199.52490800000001</c:v>
                </c:pt>
                <c:pt idx="1145">
                  <c:v>199.59797599999999</c:v>
                </c:pt>
                <c:pt idx="1146">
                  <c:v>199.65592599999999</c:v>
                </c:pt>
                <c:pt idx="1147">
                  <c:v>199.701919</c:v>
                </c:pt>
                <c:pt idx="1148">
                  <c:v>199.75239099999999</c:v>
                </c:pt>
                <c:pt idx="1149">
                  <c:v>199.805555</c:v>
                </c:pt>
                <c:pt idx="1150">
                  <c:v>199.85953900000001</c:v>
                </c:pt>
                <c:pt idx="1151">
                  <c:v>199.915808</c:v>
                </c:pt>
                <c:pt idx="1152">
                  <c:v>199.973016</c:v>
                </c:pt>
                <c:pt idx="1153">
                  <c:v>200.021736</c:v>
                </c:pt>
                <c:pt idx="1154">
                  <c:v>200.070697</c:v>
                </c:pt>
                <c:pt idx="1155">
                  <c:v>200.133351</c:v>
                </c:pt>
                <c:pt idx="1156">
                  <c:v>200.18335400000001</c:v>
                </c:pt>
                <c:pt idx="1157">
                  <c:v>200.231291</c:v>
                </c:pt>
                <c:pt idx="1158">
                  <c:v>200.262066</c:v>
                </c:pt>
                <c:pt idx="1159">
                  <c:v>200.329297</c:v>
                </c:pt>
                <c:pt idx="1160">
                  <c:v>200.37220400000001</c:v>
                </c:pt>
                <c:pt idx="1161">
                  <c:v>200.44391100000001</c:v>
                </c:pt>
                <c:pt idx="1162">
                  <c:v>200.481381</c:v>
                </c:pt>
                <c:pt idx="1163">
                  <c:v>200.541652</c:v>
                </c:pt>
                <c:pt idx="1164">
                  <c:v>200.58376899999999</c:v>
                </c:pt>
                <c:pt idx="1165">
                  <c:v>200.63369399999999</c:v>
                </c:pt>
                <c:pt idx="1166">
                  <c:v>200.67967200000001</c:v>
                </c:pt>
                <c:pt idx="1167">
                  <c:v>200.74613400000001</c:v>
                </c:pt>
                <c:pt idx="1168">
                  <c:v>200.77382700000001</c:v>
                </c:pt>
                <c:pt idx="1169">
                  <c:v>200.83047500000001</c:v>
                </c:pt>
                <c:pt idx="1170">
                  <c:v>200.88353799999999</c:v>
                </c:pt>
                <c:pt idx="1171">
                  <c:v>200.918014</c:v>
                </c:pt>
                <c:pt idx="1172">
                  <c:v>200.97104200000001</c:v>
                </c:pt>
                <c:pt idx="1173">
                  <c:v>201.0266</c:v>
                </c:pt>
                <c:pt idx="1174">
                  <c:v>201.06966199999999</c:v>
                </c:pt>
                <c:pt idx="1175">
                  <c:v>201.12196900000001</c:v>
                </c:pt>
                <c:pt idx="1176">
                  <c:v>201.15768199999999</c:v>
                </c:pt>
                <c:pt idx="1177">
                  <c:v>201.210048</c:v>
                </c:pt>
                <c:pt idx="1178">
                  <c:v>201.25643299999999</c:v>
                </c:pt>
                <c:pt idx="1179">
                  <c:v>201.30498299999999</c:v>
                </c:pt>
                <c:pt idx="1180">
                  <c:v>201.345518</c:v>
                </c:pt>
                <c:pt idx="1181">
                  <c:v>201.39562699999999</c:v>
                </c:pt>
                <c:pt idx="1182">
                  <c:v>201.43047999999999</c:v>
                </c:pt>
                <c:pt idx="1183">
                  <c:v>201.49427800000001</c:v>
                </c:pt>
                <c:pt idx="1184">
                  <c:v>201.532963</c:v>
                </c:pt>
                <c:pt idx="1185">
                  <c:v>201.57084399999999</c:v>
                </c:pt>
                <c:pt idx="1186">
                  <c:v>201.611921</c:v>
                </c:pt>
                <c:pt idx="1187">
                  <c:v>201.65904499999999</c:v>
                </c:pt>
                <c:pt idx="1188">
                  <c:v>201.704579</c:v>
                </c:pt>
                <c:pt idx="1189">
                  <c:v>201.74960999999999</c:v>
                </c:pt>
                <c:pt idx="1190">
                  <c:v>201.786675</c:v>
                </c:pt>
                <c:pt idx="1191">
                  <c:v>201.83608699999999</c:v>
                </c:pt>
                <c:pt idx="1192">
                  <c:v>201.89458099999999</c:v>
                </c:pt>
                <c:pt idx="1193">
                  <c:v>201.91672399999999</c:v>
                </c:pt>
                <c:pt idx="1194">
                  <c:v>201.95755500000001</c:v>
                </c:pt>
                <c:pt idx="1195">
                  <c:v>201.99453600000001</c:v>
                </c:pt>
                <c:pt idx="1196">
                  <c:v>202.051087</c:v>
                </c:pt>
                <c:pt idx="1197">
                  <c:v>202.09723500000001</c:v>
                </c:pt>
                <c:pt idx="1198">
                  <c:v>202.11924099999999</c:v>
                </c:pt>
                <c:pt idx="1199">
                  <c:v>202.172169</c:v>
                </c:pt>
                <c:pt idx="1200">
                  <c:v>202.220392</c:v>
                </c:pt>
                <c:pt idx="1201">
                  <c:v>202.249897</c:v>
                </c:pt>
                <c:pt idx="1202">
                  <c:v>202.28802200000001</c:v>
                </c:pt>
                <c:pt idx="1203">
                  <c:v>202.330333</c:v>
                </c:pt>
                <c:pt idx="1204">
                  <c:v>202.37407099999999</c:v>
                </c:pt>
                <c:pt idx="1205">
                  <c:v>202.406475</c:v>
                </c:pt>
                <c:pt idx="1206">
                  <c:v>202.440416</c:v>
                </c:pt>
                <c:pt idx="1207">
                  <c:v>202.48557099999999</c:v>
                </c:pt>
                <c:pt idx="1208">
                  <c:v>202.540707</c:v>
                </c:pt>
                <c:pt idx="1209">
                  <c:v>202.570258</c:v>
                </c:pt>
                <c:pt idx="1210">
                  <c:v>202.604231</c:v>
                </c:pt>
                <c:pt idx="1211">
                  <c:v>202.64065099999999</c:v>
                </c:pt>
                <c:pt idx="1212">
                  <c:v>202.68837500000001</c:v>
                </c:pt>
                <c:pt idx="1213">
                  <c:v>202.722407</c:v>
                </c:pt>
                <c:pt idx="1214">
                  <c:v>202.774134</c:v>
                </c:pt>
                <c:pt idx="1215">
                  <c:v>202.793744</c:v>
                </c:pt>
                <c:pt idx="1216">
                  <c:v>202.83569700000001</c:v>
                </c:pt>
                <c:pt idx="1217">
                  <c:v>202.869911</c:v>
                </c:pt>
                <c:pt idx="1218">
                  <c:v>202.90762699999999</c:v>
                </c:pt>
                <c:pt idx="1219">
                  <c:v>202.954993</c:v>
                </c:pt>
                <c:pt idx="1220">
                  <c:v>202.98536000000001</c:v>
                </c:pt>
                <c:pt idx="1221">
                  <c:v>203.024573</c:v>
                </c:pt>
                <c:pt idx="1222">
                  <c:v>203.05566400000001</c:v>
                </c:pt>
                <c:pt idx="1223">
                  <c:v>203.089146</c:v>
                </c:pt>
                <c:pt idx="1224">
                  <c:v>203.130596</c:v>
                </c:pt>
                <c:pt idx="1225">
                  <c:v>203.165234</c:v>
                </c:pt>
                <c:pt idx="1226">
                  <c:v>203.195041</c:v>
                </c:pt>
                <c:pt idx="1227">
                  <c:v>203.237224</c:v>
                </c:pt>
                <c:pt idx="1228">
                  <c:v>203.26376400000001</c:v>
                </c:pt>
                <c:pt idx="1229">
                  <c:v>203.297729</c:v>
                </c:pt>
                <c:pt idx="1230">
                  <c:v>203.32629600000001</c:v>
                </c:pt>
                <c:pt idx="1231">
                  <c:v>203.37447399999999</c:v>
                </c:pt>
                <c:pt idx="1232">
                  <c:v>203.40638300000001</c:v>
                </c:pt>
                <c:pt idx="1233">
                  <c:v>203.446426</c:v>
                </c:pt>
                <c:pt idx="1234">
                  <c:v>203.48915199999999</c:v>
                </c:pt>
                <c:pt idx="1235">
                  <c:v>203.52413000000001</c:v>
                </c:pt>
                <c:pt idx="1236">
                  <c:v>203.552763</c:v>
                </c:pt>
                <c:pt idx="1237">
                  <c:v>203.57734400000001</c:v>
                </c:pt>
                <c:pt idx="1238">
                  <c:v>203.60591600000001</c:v>
                </c:pt>
                <c:pt idx="1239">
                  <c:v>203.64736099999999</c:v>
                </c:pt>
                <c:pt idx="1240">
                  <c:v>203.68236300000001</c:v>
                </c:pt>
                <c:pt idx="1241">
                  <c:v>203.70953700000001</c:v>
                </c:pt>
                <c:pt idx="1242">
                  <c:v>203.737257</c:v>
                </c:pt>
                <c:pt idx="1243">
                  <c:v>203.784842</c:v>
                </c:pt>
                <c:pt idx="1244">
                  <c:v>203.807783</c:v>
                </c:pt>
                <c:pt idx="1245">
                  <c:v>203.84765200000001</c:v>
                </c:pt>
                <c:pt idx="1246">
                  <c:v>203.87607399999999</c:v>
                </c:pt>
                <c:pt idx="1247">
                  <c:v>203.901533</c:v>
                </c:pt>
                <c:pt idx="1248">
                  <c:v>203.92409799999999</c:v>
                </c:pt>
                <c:pt idx="1249">
                  <c:v>203.960509</c:v>
                </c:pt>
                <c:pt idx="1250">
                  <c:v>203.99666999999999</c:v>
                </c:pt>
                <c:pt idx="1251">
                  <c:v>204.024732</c:v>
                </c:pt>
                <c:pt idx="1252">
                  <c:v>204.062521</c:v>
                </c:pt>
                <c:pt idx="1253">
                  <c:v>204.08614900000001</c:v>
                </c:pt>
                <c:pt idx="1254">
                  <c:v>204.11436499999999</c:v>
                </c:pt>
                <c:pt idx="1255">
                  <c:v>204.14765700000001</c:v>
                </c:pt>
                <c:pt idx="1256">
                  <c:v>204.18801099999999</c:v>
                </c:pt>
                <c:pt idx="1257">
                  <c:v>204.217996</c:v>
                </c:pt>
                <c:pt idx="1258">
                  <c:v>204.22080500000001</c:v>
                </c:pt>
                <c:pt idx="1259">
                  <c:v>204.27448999999999</c:v>
                </c:pt>
                <c:pt idx="1260">
                  <c:v>204.289692</c:v>
                </c:pt>
                <c:pt idx="1261">
                  <c:v>204.31916200000001</c:v>
                </c:pt>
                <c:pt idx="1262">
                  <c:v>204.35664399999999</c:v>
                </c:pt>
                <c:pt idx="1263">
                  <c:v>204.368011</c:v>
                </c:pt>
                <c:pt idx="1264">
                  <c:v>204.425149</c:v>
                </c:pt>
                <c:pt idx="1265">
                  <c:v>204.42926499999999</c:v>
                </c:pt>
                <c:pt idx="1266">
                  <c:v>204.47161399999999</c:v>
                </c:pt>
                <c:pt idx="1267">
                  <c:v>204.48424</c:v>
                </c:pt>
                <c:pt idx="1268">
                  <c:v>204.53820999999999</c:v>
                </c:pt>
                <c:pt idx="1269">
                  <c:v>204.54922199999999</c:v>
                </c:pt>
                <c:pt idx="1270">
                  <c:v>204.570156</c:v>
                </c:pt>
                <c:pt idx="1271">
                  <c:v>204.592567</c:v>
                </c:pt>
                <c:pt idx="1272">
                  <c:v>204.63494800000001</c:v>
                </c:pt>
                <c:pt idx="1273">
                  <c:v>204.66522499999999</c:v>
                </c:pt>
                <c:pt idx="1274">
                  <c:v>204.68927400000001</c:v>
                </c:pt>
                <c:pt idx="1275">
                  <c:v>204.70816400000001</c:v>
                </c:pt>
                <c:pt idx="1276">
                  <c:v>204.742909</c:v>
                </c:pt>
                <c:pt idx="1277">
                  <c:v>204.76940200000001</c:v>
                </c:pt>
                <c:pt idx="1278">
                  <c:v>204.80287899999999</c:v>
                </c:pt>
                <c:pt idx="1279">
                  <c:v>204.814649</c:v>
                </c:pt>
                <c:pt idx="1280">
                  <c:v>204.848063</c:v>
                </c:pt>
                <c:pt idx="1281">
                  <c:v>204.868166</c:v>
                </c:pt>
                <c:pt idx="1282">
                  <c:v>204.894294</c:v>
                </c:pt>
                <c:pt idx="1283">
                  <c:v>204.92354900000001</c:v>
                </c:pt>
                <c:pt idx="1284">
                  <c:v>204.94703699999999</c:v>
                </c:pt>
                <c:pt idx="1285">
                  <c:v>204.97763699999999</c:v>
                </c:pt>
                <c:pt idx="1286">
                  <c:v>204.99584200000001</c:v>
                </c:pt>
                <c:pt idx="1287">
                  <c:v>205.01113900000001</c:v>
                </c:pt>
                <c:pt idx="1288">
                  <c:v>205.046783</c:v>
                </c:pt>
                <c:pt idx="1289">
                  <c:v>205.07168200000001</c:v>
                </c:pt>
                <c:pt idx="1290">
                  <c:v>205.09530100000001</c:v>
                </c:pt>
                <c:pt idx="1291">
                  <c:v>205.11462</c:v>
                </c:pt>
                <c:pt idx="1292">
                  <c:v>205.14313899999999</c:v>
                </c:pt>
                <c:pt idx="1293">
                  <c:v>205.16912400000001</c:v>
                </c:pt>
                <c:pt idx="1294">
                  <c:v>205.18556599999999</c:v>
                </c:pt>
                <c:pt idx="1295">
                  <c:v>205.199184</c:v>
                </c:pt>
                <c:pt idx="1296">
                  <c:v>205.22719499999999</c:v>
                </c:pt>
                <c:pt idx="1297">
                  <c:v>205.26609300000001</c:v>
                </c:pt>
                <c:pt idx="1298">
                  <c:v>205.28939800000001</c:v>
                </c:pt>
                <c:pt idx="1299">
                  <c:v>205.303731</c:v>
                </c:pt>
                <c:pt idx="1300">
                  <c:v>205.32336699999999</c:v>
                </c:pt>
                <c:pt idx="1301">
                  <c:v>205.345538</c:v>
                </c:pt>
                <c:pt idx="1302">
                  <c:v>205.377555</c:v>
                </c:pt>
                <c:pt idx="1303">
                  <c:v>205.398507</c:v>
                </c:pt>
                <c:pt idx="1304">
                  <c:v>205.417868</c:v>
                </c:pt>
                <c:pt idx="1305">
                  <c:v>205.44759099999999</c:v>
                </c:pt>
                <c:pt idx="1306">
                  <c:v>205.45685</c:v>
                </c:pt>
                <c:pt idx="1307">
                  <c:v>205.49050099999999</c:v>
                </c:pt>
                <c:pt idx="1308">
                  <c:v>205.51587599999999</c:v>
                </c:pt>
                <c:pt idx="1309">
                  <c:v>205.52387200000001</c:v>
                </c:pt>
                <c:pt idx="1310">
                  <c:v>205.54747</c:v>
                </c:pt>
                <c:pt idx="1311">
                  <c:v>205.57966999999999</c:v>
                </c:pt>
                <c:pt idx="1312">
                  <c:v>205.596002</c:v>
                </c:pt>
                <c:pt idx="1313">
                  <c:v>205.61486500000001</c:v>
                </c:pt>
                <c:pt idx="1314">
                  <c:v>205.64939000000001</c:v>
                </c:pt>
                <c:pt idx="1315">
                  <c:v>205.65768700000001</c:v>
                </c:pt>
                <c:pt idx="1316">
                  <c:v>205.66977600000001</c:v>
                </c:pt>
                <c:pt idx="1317">
                  <c:v>205.69642400000001</c:v>
                </c:pt>
                <c:pt idx="1318">
                  <c:v>205.72711899999999</c:v>
                </c:pt>
                <c:pt idx="1319">
                  <c:v>205.73783</c:v>
                </c:pt>
                <c:pt idx="1320">
                  <c:v>205.766368</c:v>
                </c:pt>
                <c:pt idx="1321">
                  <c:v>205.79486399999999</c:v>
                </c:pt>
                <c:pt idx="1322">
                  <c:v>205.79236399999999</c:v>
                </c:pt>
                <c:pt idx="1323">
                  <c:v>205.81975199999999</c:v>
                </c:pt>
                <c:pt idx="1324">
                  <c:v>205.840384</c:v>
                </c:pt>
                <c:pt idx="1325">
                  <c:v>205.868641</c:v>
                </c:pt>
                <c:pt idx="1326">
                  <c:v>205.87560199999999</c:v>
                </c:pt>
                <c:pt idx="1327">
                  <c:v>205.900306</c:v>
                </c:pt>
                <c:pt idx="1328">
                  <c:v>205.92342199999999</c:v>
                </c:pt>
                <c:pt idx="1329">
                  <c:v>205.94824700000001</c:v>
                </c:pt>
                <c:pt idx="1330">
                  <c:v>205.95686799999999</c:v>
                </c:pt>
                <c:pt idx="1331">
                  <c:v>205.99489399999999</c:v>
                </c:pt>
                <c:pt idx="1332">
                  <c:v>206.000338</c:v>
                </c:pt>
                <c:pt idx="1333">
                  <c:v>206.005471</c:v>
                </c:pt>
                <c:pt idx="1334">
                  <c:v>206.04935399999999</c:v>
                </c:pt>
                <c:pt idx="1335">
                  <c:v>206.049227</c:v>
                </c:pt>
                <c:pt idx="1336">
                  <c:v>206.07757599999999</c:v>
                </c:pt>
                <c:pt idx="1337">
                  <c:v>206.095654</c:v>
                </c:pt>
                <c:pt idx="1338">
                  <c:v>206.11977999999999</c:v>
                </c:pt>
                <c:pt idx="1339">
                  <c:v>206.130754</c:v>
                </c:pt>
                <c:pt idx="1340">
                  <c:v>206.143687</c:v>
                </c:pt>
                <c:pt idx="1341">
                  <c:v>206.17058399999999</c:v>
                </c:pt>
                <c:pt idx="1342">
                  <c:v>206.17924099999999</c:v>
                </c:pt>
                <c:pt idx="1343">
                  <c:v>206.207144</c:v>
                </c:pt>
                <c:pt idx="1344">
                  <c:v>206.22490099999999</c:v>
                </c:pt>
                <c:pt idx="1345">
                  <c:v>206.249709</c:v>
                </c:pt>
                <c:pt idx="1346">
                  <c:v>206.26238000000001</c:v>
                </c:pt>
                <c:pt idx="1347">
                  <c:v>206.28779900000001</c:v>
                </c:pt>
                <c:pt idx="1348">
                  <c:v>206.30175500000001</c:v>
                </c:pt>
                <c:pt idx="1349">
                  <c:v>206.32091</c:v>
                </c:pt>
                <c:pt idx="1350">
                  <c:v>206.33132599999999</c:v>
                </c:pt>
                <c:pt idx="1351">
                  <c:v>206.35309100000001</c:v>
                </c:pt>
                <c:pt idx="1352">
                  <c:v>206.363686</c:v>
                </c:pt>
                <c:pt idx="1353">
                  <c:v>206.38831200000001</c:v>
                </c:pt>
                <c:pt idx="1354">
                  <c:v>206.39234099999999</c:v>
                </c:pt>
                <c:pt idx="1355">
                  <c:v>206.40333899999999</c:v>
                </c:pt>
                <c:pt idx="1356">
                  <c:v>206.43086299999999</c:v>
                </c:pt>
                <c:pt idx="1357">
                  <c:v>206.45227</c:v>
                </c:pt>
                <c:pt idx="1358">
                  <c:v>206.46738300000001</c:v>
                </c:pt>
                <c:pt idx="1359">
                  <c:v>206.47831600000001</c:v>
                </c:pt>
                <c:pt idx="1360">
                  <c:v>206.479795</c:v>
                </c:pt>
                <c:pt idx="1361">
                  <c:v>206.51526899999999</c:v>
                </c:pt>
                <c:pt idx="1362">
                  <c:v>206.53551300000001</c:v>
                </c:pt>
                <c:pt idx="1363">
                  <c:v>206.537609</c:v>
                </c:pt>
                <c:pt idx="1364">
                  <c:v>206.570108</c:v>
                </c:pt>
                <c:pt idx="1365">
                  <c:v>206.566182</c:v>
                </c:pt>
                <c:pt idx="1366">
                  <c:v>206.59161800000001</c:v>
                </c:pt>
                <c:pt idx="1367">
                  <c:v>206.59587500000001</c:v>
                </c:pt>
                <c:pt idx="1368">
                  <c:v>206.62690000000001</c:v>
                </c:pt>
                <c:pt idx="1369">
                  <c:v>206.630595</c:v>
                </c:pt>
                <c:pt idx="1370">
                  <c:v>206.652266</c:v>
                </c:pt>
                <c:pt idx="1371">
                  <c:v>206.66679500000001</c:v>
                </c:pt>
                <c:pt idx="1372">
                  <c:v>206.673304</c:v>
                </c:pt>
                <c:pt idx="1373">
                  <c:v>206.69253699999999</c:v>
                </c:pt>
                <c:pt idx="1374">
                  <c:v>206.711308</c:v>
                </c:pt>
                <c:pt idx="1375">
                  <c:v>206.71995000000001</c:v>
                </c:pt>
                <c:pt idx="1376">
                  <c:v>206.73448500000001</c:v>
                </c:pt>
                <c:pt idx="1377">
                  <c:v>206.76230799999999</c:v>
                </c:pt>
                <c:pt idx="1378">
                  <c:v>206.77088699999999</c:v>
                </c:pt>
                <c:pt idx="1379">
                  <c:v>206.78417999999999</c:v>
                </c:pt>
                <c:pt idx="1380">
                  <c:v>206.79649000000001</c:v>
                </c:pt>
                <c:pt idx="1381">
                  <c:v>206.81924000000001</c:v>
                </c:pt>
                <c:pt idx="1382">
                  <c:v>206.84387899999999</c:v>
                </c:pt>
                <c:pt idx="1383">
                  <c:v>206.82763600000001</c:v>
                </c:pt>
                <c:pt idx="1384">
                  <c:v>206.859489</c:v>
                </c:pt>
                <c:pt idx="1385">
                  <c:v>206.88152099999999</c:v>
                </c:pt>
                <c:pt idx="1386">
                  <c:v>206.909718</c:v>
                </c:pt>
                <c:pt idx="1387">
                  <c:v>206.90367000000001</c:v>
                </c:pt>
                <c:pt idx="1388">
                  <c:v>206.91985600000001</c:v>
                </c:pt>
                <c:pt idx="1389">
                  <c:v>206.93141</c:v>
                </c:pt>
                <c:pt idx="1390">
                  <c:v>206.94211000000001</c:v>
                </c:pt>
                <c:pt idx="1391">
                  <c:v>206.952698</c:v>
                </c:pt>
                <c:pt idx="1392">
                  <c:v>206.972713</c:v>
                </c:pt>
                <c:pt idx="1393">
                  <c:v>206.97861599999999</c:v>
                </c:pt>
                <c:pt idx="1394">
                  <c:v>206.99799999999999</c:v>
                </c:pt>
                <c:pt idx="1395">
                  <c:v>207.014511</c:v>
                </c:pt>
                <c:pt idx="1396">
                  <c:v>207.020816</c:v>
                </c:pt>
                <c:pt idx="1397">
                  <c:v>207.027725</c:v>
                </c:pt>
                <c:pt idx="1398">
                  <c:v>207.04806300000001</c:v>
                </c:pt>
                <c:pt idx="1399">
                  <c:v>207.064716</c:v>
                </c:pt>
                <c:pt idx="1400">
                  <c:v>207.080411</c:v>
                </c:pt>
                <c:pt idx="1401">
                  <c:v>207.09721200000001</c:v>
                </c:pt>
                <c:pt idx="1402">
                  <c:v>207.09795199999999</c:v>
                </c:pt>
                <c:pt idx="1403">
                  <c:v>207.11143000000001</c:v>
                </c:pt>
                <c:pt idx="1404">
                  <c:v>207.12170499999999</c:v>
                </c:pt>
                <c:pt idx="1405">
                  <c:v>207.14294200000001</c:v>
                </c:pt>
                <c:pt idx="1406">
                  <c:v>207.14681999999999</c:v>
                </c:pt>
                <c:pt idx="1407">
                  <c:v>207.15647200000001</c:v>
                </c:pt>
                <c:pt idx="1408">
                  <c:v>207.17437200000001</c:v>
                </c:pt>
                <c:pt idx="1409">
                  <c:v>207.20214000000001</c:v>
                </c:pt>
                <c:pt idx="1410">
                  <c:v>207.18789599999999</c:v>
                </c:pt>
                <c:pt idx="1411">
                  <c:v>207.209521</c:v>
                </c:pt>
                <c:pt idx="1412">
                  <c:v>207.21681100000001</c:v>
                </c:pt>
                <c:pt idx="1413">
                  <c:v>207.23909</c:v>
                </c:pt>
                <c:pt idx="1414">
                  <c:v>207.22965400000001</c:v>
                </c:pt>
                <c:pt idx="1415">
                  <c:v>207.25728899999999</c:v>
                </c:pt>
                <c:pt idx="1416">
                  <c:v>207.266391</c:v>
                </c:pt>
                <c:pt idx="1417">
                  <c:v>207.27477099999999</c:v>
                </c:pt>
                <c:pt idx="1418">
                  <c:v>207.30856499999999</c:v>
                </c:pt>
                <c:pt idx="1419">
                  <c:v>207.30710199999999</c:v>
                </c:pt>
                <c:pt idx="1420">
                  <c:v>207.307637</c:v>
                </c:pt>
                <c:pt idx="1421">
                  <c:v>207.322799</c:v>
                </c:pt>
                <c:pt idx="1422">
                  <c:v>207.343862</c:v>
                </c:pt>
                <c:pt idx="1423">
                  <c:v>207.346046</c:v>
                </c:pt>
                <c:pt idx="1424">
                  <c:v>207.373921</c:v>
                </c:pt>
                <c:pt idx="1425">
                  <c:v>207.392515</c:v>
                </c:pt>
                <c:pt idx="1426">
                  <c:v>207.38303099999999</c:v>
                </c:pt>
                <c:pt idx="1427">
                  <c:v>207.400398</c:v>
                </c:pt>
                <c:pt idx="1428">
                  <c:v>207.40218999999999</c:v>
                </c:pt>
                <c:pt idx="1429">
                  <c:v>207.40980999999999</c:v>
                </c:pt>
                <c:pt idx="1430">
                  <c:v>207.421153</c:v>
                </c:pt>
                <c:pt idx="1431">
                  <c:v>207.44133600000001</c:v>
                </c:pt>
                <c:pt idx="1432">
                  <c:v>207.44592399999999</c:v>
                </c:pt>
                <c:pt idx="1433">
                  <c:v>207.446203</c:v>
                </c:pt>
                <c:pt idx="1434">
                  <c:v>207.47571400000001</c:v>
                </c:pt>
                <c:pt idx="1435">
                  <c:v>207.479839</c:v>
                </c:pt>
                <c:pt idx="1436">
                  <c:v>207.49251000000001</c:v>
                </c:pt>
                <c:pt idx="1437">
                  <c:v>207.50506300000001</c:v>
                </c:pt>
                <c:pt idx="1438">
                  <c:v>207.51696699999999</c:v>
                </c:pt>
                <c:pt idx="1439">
                  <c:v>207.523886</c:v>
                </c:pt>
                <c:pt idx="1440">
                  <c:v>207.54766599999999</c:v>
                </c:pt>
                <c:pt idx="1441">
                  <c:v>207.54647900000001</c:v>
                </c:pt>
                <c:pt idx="1442">
                  <c:v>207.538274</c:v>
                </c:pt>
                <c:pt idx="1443">
                  <c:v>207.56229099999999</c:v>
                </c:pt>
                <c:pt idx="1444">
                  <c:v>207.569771</c:v>
                </c:pt>
                <c:pt idx="1445">
                  <c:v>207.57089300000001</c:v>
                </c:pt>
                <c:pt idx="1446">
                  <c:v>207.61109999999999</c:v>
                </c:pt>
                <c:pt idx="1447">
                  <c:v>207.59884600000001</c:v>
                </c:pt>
                <c:pt idx="1448">
                  <c:v>207.60913600000001</c:v>
                </c:pt>
                <c:pt idx="1449">
                  <c:v>207.61249000000001</c:v>
                </c:pt>
                <c:pt idx="1450">
                  <c:v>207.63440600000001</c:v>
                </c:pt>
                <c:pt idx="1451">
                  <c:v>207.647594</c:v>
                </c:pt>
                <c:pt idx="1452">
                  <c:v>207.644114</c:v>
                </c:pt>
                <c:pt idx="1453">
                  <c:v>207.67666</c:v>
                </c:pt>
                <c:pt idx="1454">
                  <c:v>207.67969299999999</c:v>
                </c:pt>
                <c:pt idx="1455">
                  <c:v>207.699183</c:v>
                </c:pt>
                <c:pt idx="1456">
                  <c:v>207.705949</c:v>
                </c:pt>
                <c:pt idx="1457">
                  <c:v>207.695742</c:v>
                </c:pt>
                <c:pt idx="1458">
                  <c:v>207.71323100000001</c:v>
                </c:pt>
                <c:pt idx="1459">
                  <c:v>207.72529900000001</c:v>
                </c:pt>
                <c:pt idx="1460">
                  <c:v>207.730919</c:v>
                </c:pt>
                <c:pt idx="1461">
                  <c:v>207.74964299999999</c:v>
                </c:pt>
                <c:pt idx="1462">
                  <c:v>207.75053500000001</c:v>
                </c:pt>
                <c:pt idx="1463">
                  <c:v>207.75168199999999</c:v>
                </c:pt>
                <c:pt idx="1464">
                  <c:v>207.78302600000001</c:v>
                </c:pt>
                <c:pt idx="1465">
                  <c:v>207.78510800000001</c:v>
                </c:pt>
                <c:pt idx="1466">
                  <c:v>207.77879300000001</c:v>
                </c:pt>
                <c:pt idx="1467">
                  <c:v>207.79737299999999</c:v>
                </c:pt>
                <c:pt idx="1468">
                  <c:v>207.81697399999999</c:v>
                </c:pt>
                <c:pt idx="1469">
                  <c:v>207.825084</c:v>
                </c:pt>
                <c:pt idx="1470">
                  <c:v>207.818603</c:v>
                </c:pt>
                <c:pt idx="1471">
                  <c:v>207.840822</c:v>
                </c:pt>
                <c:pt idx="1472">
                  <c:v>207.843805</c:v>
                </c:pt>
                <c:pt idx="1473">
                  <c:v>207.85699199999999</c:v>
                </c:pt>
                <c:pt idx="1474">
                  <c:v>207.859253</c:v>
                </c:pt>
                <c:pt idx="1475">
                  <c:v>207.87395799999999</c:v>
                </c:pt>
                <c:pt idx="1476">
                  <c:v>207.88717600000001</c:v>
                </c:pt>
                <c:pt idx="1477">
                  <c:v>207.88502700000001</c:v>
                </c:pt>
                <c:pt idx="1478">
                  <c:v>207.90416300000001</c:v>
                </c:pt>
                <c:pt idx="1479">
                  <c:v>207.91253699999999</c:v>
                </c:pt>
                <c:pt idx="1480">
                  <c:v>207.92825199999999</c:v>
                </c:pt>
                <c:pt idx="1481">
                  <c:v>207.929134</c:v>
                </c:pt>
                <c:pt idx="1482">
                  <c:v>207.92325500000001</c:v>
                </c:pt>
                <c:pt idx="1483">
                  <c:v>207.93839399999999</c:v>
                </c:pt>
                <c:pt idx="1484">
                  <c:v>207.95369600000001</c:v>
                </c:pt>
                <c:pt idx="1485">
                  <c:v>207.96306300000001</c:v>
                </c:pt>
                <c:pt idx="1486">
                  <c:v>207.980368</c:v>
                </c:pt>
                <c:pt idx="1487">
                  <c:v>207.97901899999999</c:v>
                </c:pt>
                <c:pt idx="1488">
                  <c:v>207.99587500000001</c:v>
                </c:pt>
                <c:pt idx="1489">
                  <c:v>207.99619300000001</c:v>
                </c:pt>
                <c:pt idx="1490">
                  <c:v>208.007473</c:v>
                </c:pt>
                <c:pt idx="1491">
                  <c:v>208.017394</c:v>
                </c:pt>
                <c:pt idx="1492">
                  <c:v>208.02990500000001</c:v>
                </c:pt>
                <c:pt idx="1493">
                  <c:v>208.043024</c:v>
                </c:pt>
                <c:pt idx="1494">
                  <c:v>208.043207</c:v>
                </c:pt>
                <c:pt idx="1495">
                  <c:v>208.066213</c:v>
                </c:pt>
                <c:pt idx="1496">
                  <c:v>208.065101</c:v>
                </c:pt>
                <c:pt idx="1497">
                  <c:v>208.069727</c:v>
                </c:pt>
                <c:pt idx="1498">
                  <c:v>208.07017400000001</c:v>
                </c:pt>
                <c:pt idx="1499">
                  <c:v>208.085127</c:v>
                </c:pt>
                <c:pt idx="1500">
                  <c:v>208.09563299999999</c:v>
                </c:pt>
                <c:pt idx="1501">
                  <c:v>208.09071399999999</c:v>
                </c:pt>
                <c:pt idx="1502">
                  <c:v>208.10396800000001</c:v>
                </c:pt>
                <c:pt idx="1503">
                  <c:v>208.117751</c:v>
                </c:pt>
                <c:pt idx="1504">
                  <c:v>208.11331300000001</c:v>
                </c:pt>
                <c:pt idx="1505">
                  <c:v>208.136638</c:v>
                </c:pt>
                <c:pt idx="1506">
                  <c:v>208.143665</c:v>
                </c:pt>
                <c:pt idx="1507">
                  <c:v>208.14138700000001</c:v>
                </c:pt>
                <c:pt idx="1508">
                  <c:v>208.14598899999999</c:v>
                </c:pt>
                <c:pt idx="1509">
                  <c:v>208.15199000000001</c:v>
                </c:pt>
                <c:pt idx="1510">
                  <c:v>208.18198100000001</c:v>
                </c:pt>
                <c:pt idx="1511">
                  <c:v>208.18346500000001</c:v>
                </c:pt>
                <c:pt idx="1512">
                  <c:v>208.19214400000001</c:v>
                </c:pt>
                <c:pt idx="1513">
                  <c:v>208.18527700000001</c:v>
                </c:pt>
                <c:pt idx="1514">
                  <c:v>208.205173</c:v>
                </c:pt>
                <c:pt idx="1515">
                  <c:v>208.19911400000001</c:v>
                </c:pt>
                <c:pt idx="1516">
                  <c:v>208.22178099999999</c:v>
                </c:pt>
                <c:pt idx="1517">
                  <c:v>208.22305800000001</c:v>
                </c:pt>
                <c:pt idx="1518">
                  <c:v>208.229365</c:v>
                </c:pt>
                <c:pt idx="1519">
                  <c:v>208.24420900000001</c:v>
                </c:pt>
                <c:pt idx="1520">
                  <c:v>208.24804599999999</c:v>
                </c:pt>
                <c:pt idx="1521">
                  <c:v>208.24413200000001</c:v>
                </c:pt>
                <c:pt idx="1522">
                  <c:v>208.268854</c:v>
                </c:pt>
                <c:pt idx="1523">
                  <c:v>208.271412</c:v>
                </c:pt>
                <c:pt idx="1524">
                  <c:v>208.27382399999999</c:v>
                </c:pt>
                <c:pt idx="1525">
                  <c:v>208.27921499999999</c:v>
                </c:pt>
                <c:pt idx="1526">
                  <c:v>208.29048399999999</c:v>
                </c:pt>
                <c:pt idx="1527">
                  <c:v>208.28947199999999</c:v>
                </c:pt>
                <c:pt idx="1528">
                  <c:v>208.305533</c:v>
                </c:pt>
                <c:pt idx="1529">
                  <c:v>208.31371200000001</c:v>
                </c:pt>
                <c:pt idx="1530">
                  <c:v>208.314696</c:v>
                </c:pt>
                <c:pt idx="1531">
                  <c:v>208.33091200000001</c:v>
                </c:pt>
                <c:pt idx="1532">
                  <c:v>208.350694</c:v>
                </c:pt>
                <c:pt idx="1533">
                  <c:v>208.344514</c:v>
                </c:pt>
                <c:pt idx="1534">
                  <c:v>208.35385199999999</c:v>
                </c:pt>
                <c:pt idx="1535">
                  <c:v>208.362427</c:v>
                </c:pt>
                <c:pt idx="1536">
                  <c:v>208.37916100000001</c:v>
                </c:pt>
                <c:pt idx="1537">
                  <c:v>208.37433300000001</c:v>
                </c:pt>
                <c:pt idx="1538">
                  <c:v>208.38218000000001</c:v>
                </c:pt>
                <c:pt idx="1539">
                  <c:v>208.406881</c:v>
                </c:pt>
                <c:pt idx="1540">
                  <c:v>208.39387600000001</c:v>
                </c:pt>
                <c:pt idx="1541">
                  <c:v>208.40588700000001</c:v>
                </c:pt>
                <c:pt idx="1542">
                  <c:v>208.42581100000001</c:v>
                </c:pt>
                <c:pt idx="1543">
                  <c:v>208.41739999999999</c:v>
                </c:pt>
                <c:pt idx="1544">
                  <c:v>208.43622999999999</c:v>
                </c:pt>
                <c:pt idx="1545">
                  <c:v>208.42898</c:v>
                </c:pt>
                <c:pt idx="1546">
                  <c:v>208.453101</c:v>
                </c:pt>
                <c:pt idx="1547">
                  <c:v>208.45443800000001</c:v>
                </c:pt>
                <c:pt idx="1548">
                  <c:v>208.46403900000001</c:v>
                </c:pt>
                <c:pt idx="1549">
                  <c:v>208.47512900000001</c:v>
                </c:pt>
                <c:pt idx="1550">
                  <c:v>208.47642099999999</c:v>
                </c:pt>
                <c:pt idx="1551">
                  <c:v>208.47522900000001</c:v>
                </c:pt>
                <c:pt idx="1552">
                  <c:v>208.493548</c:v>
                </c:pt>
                <c:pt idx="1553">
                  <c:v>208.49225799999999</c:v>
                </c:pt>
                <c:pt idx="1554">
                  <c:v>208.50357700000001</c:v>
                </c:pt>
                <c:pt idx="1555">
                  <c:v>208.504932</c:v>
                </c:pt>
                <c:pt idx="1556">
                  <c:v>208.51092199999999</c:v>
                </c:pt>
                <c:pt idx="1557">
                  <c:v>208.52447799999999</c:v>
                </c:pt>
                <c:pt idx="1558">
                  <c:v>208.53023999999999</c:v>
                </c:pt>
                <c:pt idx="1559">
                  <c:v>208.53449800000001</c:v>
                </c:pt>
                <c:pt idx="1560">
                  <c:v>208.540932</c:v>
                </c:pt>
                <c:pt idx="1561">
                  <c:v>208.546404</c:v>
                </c:pt>
                <c:pt idx="1562">
                  <c:v>208.54145600000001</c:v>
                </c:pt>
                <c:pt idx="1563">
                  <c:v>208.55888899999999</c:v>
                </c:pt>
                <c:pt idx="1564">
                  <c:v>208.533905</c:v>
                </c:pt>
                <c:pt idx="1565">
                  <c:v>208.529357</c:v>
                </c:pt>
                <c:pt idx="1566">
                  <c:v>208.542824</c:v>
                </c:pt>
                <c:pt idx="1567">
                  <c:v>208.54783</c:v>
                </c:pt>
                <c:pt idx="1568">
                  <c:v>208.533886</c:v>
                </c:pt>
                <c:pt idx="1569">
                  <c:v>208.536798</c:v>
                </c:pt>
                <c:pt idx="1570">
                  <c:v>208.56063900000001</c:v>
                </c:pt>
                <c:pt idx="1571">
                  <c:v>208.542981</c:v>
                </c:pt>
                <c:pt idx="1572">
                  <c:v>208.54712799999999</c:v>
                </c:pt>
                <c:pt idx="1573">
                  <c:v>208.55955299999999</c:v>
                </c:pt>
                <c:pt idx="1574">
                  <c:v>208.55519799999999</c:v>
                </c:pt>
                <c:pt idx="1575">
                  <c:v>208.54826700000001</c:v>
                </c:pt>
                <c:pt idx="1576">
                  <c:v>208.56029100000001</c:v>
                </c:pt>
                <c:pt idx="1577">
                  <c:v>208.56823700000001</c:v>
                </c:pt>
                <c:pt idx="1578">
                  <c:v>208.566157</c:v>
                </c:pt>
                <c:pt idx="1579">
                  <c:v>208.57247699999999</c:v>
                </c:pt>
                <c:pt idx="1580">
                  <c:v>208.580917</c:v>
                </c:pt>
                <c:pt idx="1581">
                  <c:v>208.579026</c:v>
                </c:pt>
                <c:pt idx="1582">
                  <c:v>208.57202599999999</c:v>
                </c:pt>
                <c:pt idx="1583">
                  <c:v>208.57731799999999</c:v>
                </c:pt>
                <c:pt idx="1584">
                  <c:v>208.59037900000001</c:v>
                </c:pt>
                <c:pt idx="1585">
                  <c:v>208.59153499999999</c:v>
                </c:pt>
                <c:pt idx="1586">
                  <c:v>208.59971899999999</c:v>
                </c:pt>
                <c:pt idx="1587">
                  <c:v>208.603025</c:v>
                </c:pt>
                <c:pt idx="1588">
                  <c:v>208.60048499999999</c:v>
                </c:pt>
                <c:pt idx="1589">
                  <c:v>208.60153399999999</c:v>
                </c:pt>
                <c:pt idx="1590">
                  <c:v>208.60773599999999</c:v>
                </c:pt>
                <c:pt idx="1591">
                  <c:v>208.60735299999999</c:v>
                </c:pt>
                <c:pt idx="1592">
                  <c:v>208.61951099999999</c:v>
                </c:pt>
                <c:pt idx="1593">
                  <c:v>208.61045200000001</c:v>
                </c:pt>
                <c:pt idx="1594">
                  <c:v>208.614352</c:v>
                </c:pt>
                <c:pt idx="1595">
                  <c:v>208.62658400000001</c:v>
                </c:pt>
                <c:pt idx="1596">
                  <c:v>208.62194</c:v>
                </c:pt>
                <c:pt idx="1597">
                  <c:v>208.61989199999999</c:v>
                </c:pt>
                <c:pt idx="1598">
                  <c:v>208.63198499999999</c:v>
                </c:pt>
                <c:pt idx="1599">
                  <c:v>208.64206200000001</c:v>
                </c:pt>
                <c:pt idx="1600">
                  <c:v>208.63450800000001</c:v>
                </c:pt>
                <c:pt idx="1601">
                  <c:v>208.63334</c:v>
                </c:pt>
                <c:pt idx="1602">
                  <c:v>208.63489799999999</c:v>
                </c:pt>
                <c:pt idx="1603">
                  <c:v>208.64217600000001</c:v>
                </c:pt>
                <c:pt idx="1604">
                  <c:v>208.64574099999999</c:v>
                </c:pt>
                <c:pt idx="1605">
                  <c:v>208.66276400000001</c:v>
                </c:pt>
                <c:pt idx="1606">
                  <c:v>208.646173</c:v>
                </c:pt>
                <c:pt idx="1607">
                  <c:v>208.665662</c:v>
                </c:pt>
                <c:pt idx="1608">
                  <c:v>208.66672299999999</c:v>
                </c:pt>
                <c:pt idx="1609">
                  <c:v>208.65704700000001</c:v>
                </c:pt>
                <c:pt idx="1610">
                  <c:v>208.654616</c:v>
                </c:pt>
                <c:pt idx="1611">
                  <c:v>208.66010800000001</c:v>
                </c:pt>
                <c:pt idx="1612">
                  <c:v>208.65600599999999</c:v>
                </c:pt>
                <c:pt idx="1613">
                  <c:v>208.69082299999999</c:v>
                </c:pt>
                <c:pt idx="1614">
                  <c:v>208.68859699999999</c:v>
                </c:pt>
                <c:pt idx="1615">
                  <c:v>208.677256</c:v>
                </c:pt>
                <c:pt idx="1616">
                  <c:v>208.68570199999999</c:v>
                </c:pt>
                <c:pt idx="1617">
                  <c:v>208.67437699999999</c:v>
                </c:pt>
                <c:pt idx="1618">
                  <c:v>208.69960900000001</c:v>
                </c:pt>
                <c:pt idx="1619">
                  <c:v>208.69192899999999</c:v>
                </c:pt>
                <c:pt idx="1620">
                  <c:v>208.699028</c:v>
                </c:pt>
                <c:pt idx="1621">
                  <c:v>208.70209199999999</c:v>
                </c:pt>
                <c:pt idx="1622">
                  <c:v>208.706909</c:v>
                </c:pt>
                <c:pt idx="1623">
                  <c:v>208.71462</c:v>
                </c:pt>
                <c:pt idx="1624">
                  <c:v>208.70635200000001</c:v>
                </c:pt>
                <c:pt idx="1625">
                  <c:v>208.70918900000001</c:v>
                </c:pt>
                <c:pt idx="1626">
                  <c:v>208.711401</c:v>
                </c:pt>
                <c:pt idx="1627">
                  <c:v>208.711285</c:v>
                </c:pt>
                <c:pt idx="1628">
                  <c:v>208.72718800000001</c:v>
                </c:pt>
                <c:pt idx="1629">
                  <c:v>208.72773599999999</c:v>
                </c:pt>
                <c:pt idx="1630">
                  <c:v>208.73986300000001</c:v>
                </c:pt>
                <c:pt idx="1631">
                  <c:v>208.730479</c:v>
                </c:pt>
                <c:pt idx="1632">
                  <c:v>208.74992900000001</c:v>
                </c:pt>
                <c:pt idx="1633">
                  <c:v>208.735266</c:v>
                </c:pt>
                <c:pt idx="1634">
                  <c:v>208.748245</c:v>
                </c:pt>
                <c:pt idx="1635">
                  <c:v>208.76996</c:v>
                </c:pt>
                <c:pt idx="1636">
                  <c:v>208.75369599999999</c:v>
                </c:pt>
                <c:pt idx="1637">
                  <c:v>208.75659200000001</c:v>
                </c:pt>
                <c:pt idx="1638">
                  <c:v>208.760434</c:v>
                </c:pt>
                <c:pt idx="1639">
                  <c:v>208.76372799999999</c:v>
                </c:pt>
                <c:pt idx="1640">
                  <c:v>208.77571499999999</c:v>
                </c:pt>
                <c:pt idx="1641">
                  <c:v>208.76679799999999</c:v>
                </c:pt>
                <c:pt idx="1642">
                  <c:v>208.76879700000001</c:v>
                </c:pt>
                <c:pt idx="1643">
                  <c:v>208.775047</c:v>
                </c:pt>
                <c:pt idx="1644">
                  <c:v>208.77605500000001</c:v>
                </c:pt>
                <c:pt idx="1645">
                  <c:v>208.78031100000001</c:v>
                </c:pt>
                <c:pt idx="1646">
                  <c:v>208.79333099999999</c:v>
                </c:pt>
                <c:pt idx="1647">
                  <c:v>208.78285</c:v>
                </c:pt>
                <c:pt idx="1648">
                  <c:v>208.790977</c:v>
                </c:pt>
                <c:pt idx="1649">
                  <c:v>208.78228999999999</c:v>
                </c:pt>
                <c:pt idx="1650">
                  <c:v>208.79172700000001</c:v>
                </c:pt>
                <c:pt idx="1651">
                  <c:v>208.791821</c:v>
                </c:pt>
                <c:pt idx="1652">
                  <c:v>208.788251</c:v>
                </c:pt>
                <c:pt idx="1653">
                  <c:v>208.804823</c:v>
                </c:pt>
                <c:pt idx="1654">
                  <c:v>208.797124</c:v>
                </c:pt>
                <c:pt idx="1655">
                  <c:v>208.798036</c:v>
                </c:pt>
                <c:pt idx="1656">
                  <c:v>208.80555200000001</c:v>
                </c:pt>
                <c:pt idx="1657">
                  <c:v>208.807152</c:v>
                </c:pt>
                <c:pt idx="1658">
                  <c:v>208.80488</c:v>
                </c:pt>
                <c:pt idx="1659">
                  <c:v>208.804732</c:v>
                </c:pt>
                <c:pt idx="1660">
                  <c:v>208.811272</c:v>
                </c:pt>
                <c:pt idx="1661">
                  <c:v>208.81567899999999</c:v>
                </c:pt>
                <c:pt idx="1662">
                  <c:v>208.830071</c:v>
                </c:pt>
                <c:pt idx="1663">
                  <c:v>208.82379299999999</c:v>
                </c:pt>
                <c:pt idx="1664">
                  <c:v>208.82375099999999</c:v>
                </c:pt>
                <c:pt idx="1665">
                  <c:v>208.827417</c:v>
                </c:pt>
                <c:pt idx="1666">
                  <c:v>208.822406</c:v>
                </c:pt>
                <c:pt idx="1667">
                  <c:v>208.82003900000001</c:v>
                </c:pt>
                <c:pt idx="1668">
                  <c:v>208.822599</c:v>
                </c:pt>
                <c:pt idx="1669">
                  <c:v>208.832977</c:v>
                </c:pt>
                <c:pt idx="1670">
                  <c:v>208.828384</c:v>
                </c:pt>
                <c:pt idx="1671">
                  <c:v>208.83053100000001</c:v>
                </c:pt>
                <c:pt idx="1672">
                  <c:v>208.82502099999999</c:v>
                </c:pt>
                <c:pt idx="1673">
                  <c:v>208.82857300000001</c:v>
                </c:pt>
                <c:pt idx="1674">
                  <c:v>208.84325000000001</c:v>
                </c:pt>
                <c:pt idx="1675">
                  <c:v>208.85543799999999</c:v>
                </c:pt>
                <c:pt idx="1676">
                  <c:v>208.84277900000001</c:v>
                </c:pt>
                <c:pt idx="1677">
                  <c:v>208.86040199999999</c:v>
                </c:pt>
                <c:pt idx="1678">
                  <c:v>208.85444699999999</c:v>
                </c:pt>
                <c:pt idx="1679">
                  <c:v>208.847206</c:v>
                </c:pt>
                <c:pt idx="1680">
                  <c:v>208.84701000000001</c:v>
                </c:pt>
                <c:pt idx="1681">
                  <c:v>208.84503100000001</c:v>
                </c:pt>
                <c:pt idx="1682">
                  <c:v>208.86055500000001</c:v>
                </c:pt>
                <c:pt idx="1683">
                  <c:v>208.86614</c:v>
                </c:pt>
                <c:pt idx="1684">
                  <c:v>208.86192399999999</c:v>
                </c:pt>
                <c:pt idx="1685">
                  <c:v>208.86343400000001</c:v>
                </c:pt>
                <c:pt idx="1686">
                  <c:v>208.88294300000001</c:v>
                </c:pt>
                <c:pt idx="1687">
                  <c:v>208.87209899999999</c:v>
                </c:pt>
                <c:pt idx="1688">
                  <c:v>208.88523699999999</c:v>
                </c:pt>
                <c:pt idx="1689">
                  <c:v>208.892719</c:v>
                </c:pt>
                <c:pt idx="1690">
                  <c:v>208.87604099999999</c:v>
                </c:pt>
                <c:pt idx="1691">
                  <c:v>208.89292699999999</c:v>
                </c:pt>
                <c:pt idx="1692">
                  <c:v>208.877351</c:v>
                </c:pt>
                <c:pt idx="1693">
                  <c:v>208.88533699999999</c:v>
                </c:pt>
                <c:pt idx="1694">
                  <c:v>208.898583</c:v>
                </c:pt>
                <c:pt idx="1695">
                  <c:v>208.88613900000001</c:v>
                </c:pt>
                <c:pt idx="1696">
                  <c:v>208.889983</c:v>
                </c:pt>
                <c:pt idx="1697">
                  <c:v>208.89703800000001</c:v>
                </c:pt>
                <c:pt idx="1698">
                  <c:v>208.91267999999999</c:v>
                </c:pt>
                <c:pt idx="1699">
                  <c:v>208.91076799999999</c:v>
                </c:pt>
                <c:pt idx="1700">
                  <c:v>208.914942</c:v>
                </c:pt>
                <c:pt idx="1701">
                  <c:v>208.91860199999999</c:v>
                </c:pt>
                <c:pt idx="1702">
                  <c:v>208.917269</c:v>
                </c:pt>
                <c:pt idx="1703">
                  <c:v>208.90320600000001</c:v>
                </c:pt>
                <c:pt idx="1704">
                  <c:v>208.91240400000001</c:v>
                </c:pt>
                <c:pt idx="1705">
                  <c:v>208.92413500000001</c:v>
                </c:pt>
                <c:pt idx="1706">
                  <c:v>208.93495200000001</c:v>
                </c:pt>
                <c:pt idx="1707">
                  <c:v>208.93288899999999</c:v>
                </c:pt>
                <c:pt idx="1708">
                  <c:v>208.914703</c:v>
                </c:pt>
                <c:pt idx="1709">
                  <c:v>208.93141600000001</c:v>
                </c:pt>
                <c:pt idx="1710">
                  <c:v>208.927896</c:v>
                </c:pt>
                <c:pt idx="1711">
                  <c:v>208.92378500000001</c:v>
                </c:pt>
                <c:pt idx="1712">
                  <c:v>208.93261200000001</c:v>
                </c:pt>
                <c:pt idx="1713">
                  <c:v>208.92829</c:v>
                </c:pt>
                <c:pt idx="1714">
                  <c:v>208.93432200000001</c:v>
                </c:pt>
                <c:pt idx="1715">
                  <c:v>208.945584</c:v>
                </c:pt>
                <c:pt idx="1716">
                  <c:v>208.95907800000001</c:v>
                </c:pt>
                <c:pt idx="1717">
                  <c:v>208.958867</c:v>
                </c:pt>
                <c:pt idx="1718">
                  <c:v>208.945066</c:v>
                </c:pt>
                <c:pt idx="1719">
                  <c:v>208.94136800000001</c:v>
                </c:pt>
                <c:pt idx="1720">
                  <c:v>208.95301499999999</c:v>
                </c:pt>
                <c:pt idx="1721">
                  <c:v>208.96100300000001</c:v>
                </c:pt>
                <c:pt idx="1722">
                  <c:v>208.95218499999999</c:v>
                </c:pt>
                <c:pt idx="1723">
                  <c:v>208.963831</c:v>
                </c:pt>
                <c:pt idx="1724">
                  <c:v>208.96226100000001</c:v>
                </c:pt>
                <c:pt idx="1725">
                  <c:v>208.956233</c:v>
                </c:pt>
                <c:pt idx="1726">
                  <c:v>208.96014199999999</c:v>
                </c:pt>
                <c:pt idx="1727">
                  <c:v>208.965765</c:v>
                </c:pt>
                <c:pt idx="1728">
                  <c:v>208.97484800000001</c:v>
                </c:pt>
                <c:pt idx="1729">
                  <c:v>208.959642</c:v>
                </c:pt>
                <c:pt idx="1730">
                  <c:v>208.97611900000001</c:v>
                </c:pt>
                <c:pt idx="1731">
                  <c:v>208.97183100000001</c:v>
                </c:pt>
                <c:pt idx="1732">
                  <c:v>208.98131100000001</c:v>
                </c:pt>
                <c:pt idx="1733">
                  <c:v>208.96703500000001</c:v>
                </c:pt>
                <c:pt idx="1734">
                  <c:v>208.97939600000001</c:v>
                </c:pt>
                <c:pt idx="1735">
                  <c:v>208.97662099999999</c:v>
                </c:pt>
                <c:pt idx="1736">
                  <c:v>208.97521599999999</c:v>
                </c:pt>
                <c:pt idx="1737">
                  <c:v>208.978432</c:v>
                </c:pt>
                <c:pt idx="1738">
                  <c:v>208.976448</c:v>
                </c:pt>
                <c:pt idx="1739">
                  <c:v>208.968503</c:v>
                </c:pt>
                <c:pt idx="1740">
                  <c:v>208.99199300000001</c:v>
                </c:pt>
                <c:pt idx="1741">
                  <c:v>208.980684</c:v>
                </c:pt>
                <c:pt idx="1742">
                  <c:v>208.994947</c:v>
                </c:pt>
                <c:pt idx="1743">
                  <c:v>208.98402999999999</c:v>
                </c:pt>
                <c:pt idx="1744">
                  <c:v>208.995068</c:v>
                </c:pt>
                <c:pt idx="1745">
                  <c:v>208.99027000000001</c:v>
                </c:pt>
                <c:pt idx="1746">
                  <c:v>208.99626599999999</c:v>
                </c:pt>
                <c:pt idx="1747">
                  <c:v>208.999709</c:v>
                </c:pt>
                <c:pt idx="1748">
                  <c:v>209.00196700000001</c:v>
                </c:pt>
                <c:pt idx="1749">
                  <c:v>208.99041099999999</c:v>
                </c:pt>
                <c:pt idx="1750">
                  <c:v>208.99195</c:v>
                </c:pt>
                <c:pt idx="1751">
                  <c:v>209.01079100000001</c:v>
                </c:pt>
                <c:pt idx="1752">
                  <c:v>209.01294899999999</c:v>
                </c:pt>
                <c:pt idx="1753">
                  <c:v>208.998829</c:v>
                </c:pt>
                <c:pt idx="1754">
                  <c:v>209.00480899999999</c:v>
                </c:pt>
                <c:pt idx="1755">
                  <c:v>208.998726</c:v>
                </c:pt>
                <c:pt idx="1756">
                  <c:v>209.00168500000001</c:v>
                </c:pt>
                <c:pt idx="1757">
                  <c:v>209.01560599999999</c:v>
                </c:pt>
                <c:pt idx="1758">
                  <c:v>209.001622</c:v>
                </c:pt>
                <c:pt idx="1759">
                  <c:v>209.00649799999999</c:v>
                </c:pt>
                <c:pt idx="1760">
                  <c:v>209.003874</c:v>
                </c:pt>
                <c:pt idx="1761">
                  <c:v>209.01892599999999</c:v>
                </c:pt>
                <c:pt idx="1762">
                  <c:v>209.014915</c:v>
                </c:pt>
                <c:pt idx="1763">
                  <c:v>209.02806200000001</c:v>
                </c:pt>
                <c:pt idx="1764">
                  <c:v>209.01839699999999</c:v>
                </c:pt>
                <c:pt idx="1765">
                  <c:v>209.01886999999999</c:v>
                </c:pt>
                <c:pt idx="1766">
                  <c:v>209.01691299999999</c:v>
                </c:pt>
                <c:pt idx="1767">
                  <c:v>209.02085600000001</c:v>
                </c:pt>
                <c:pt idx="1768">
                  <c:v>209.023414</c:v>
                </c:pt>
                <c:pt idx="1769">
                  <c:v>209.01521399999999</c:v>
                </c:pt>
                <c:pt idx="1770">
                  <c:v>209.024395</c:v>
                </c:pt>
                <c:pt idx="1771">
                  <c:v>209.03362200000001</c:v>
                </c:pt>
                <c:pt idx="1772">
                  <c:v>209.02542299999999</c:v>
                </c:pt>
                <c:pt idx="1773">
                  <c:v>209.02443099999999</c:v>
                </c:pt>
                <c:pt idx="1774">
                  <c:v>209.025903</c:v>
                </c:pt>
                <c:pt idx="1775">
                  <c:v>209.02786399999999</c:v>
                </c:pt>
                <c:pt idx="1776">
                  <c:v>209.042224</c:v>
                </c:pt>
                <c:pt idx="1777">
                  <c:v>209.03075000000001</c:v>
                </c:pt>
                <c:pt idx="1778">
                  <c:v>209.03125499999999</c:v>
                </c:pt>
                <c:pt idx="1779">
                  <c:v>209.033637</c:v>
                </c:pt>
                <c:pt idx="1780">
                  <c:v>209.02945199999999</c:v>
                </c:pt>
                <c:pt idx="1781">
                  <c:v>209.028402</c:v>
                </c:pt>
                <c:pt idx="1782">
                  <c:v>209.02731</c:v>
                </c:pt>
                <c:pt idx="1783">
                  <c:v>209.02397199999999</c:v>
                </c:pt>
                <c:pt idx="1784">
                  <c:v>209.03184099999999</c:v>
                </c:pt>
                <c:pt idx="1785">
                  <c:v>209.03025600000001</c:v>
                </c:pt>
                <c:pt idx="1786">
                  <c:v>209.04420200000001</c:v>
                </c:pt>
                <c:pt idx="1787">
                  <c:v>209.03613200000001</c:v>
                </c:pt>
                <c:pt idx="1788">
                  <c:v>209.04287600000001</c:v>
                </c:pt>
                <c:pt idx="1789">
                  <c:v>209.03833499999999</c:v>
                </c:pt>
                <c:pt idx="1790">
                  <c:v>209.05270999999999</c:v>
                </c:pt>
                <c:pt idx="1791">
                  <c:v>209.048631</c:v>
                </c:pt>
                <c:pt idx="1792">
                  <c:v>209.03426999999999</c:v>
                </c:pt>
                <c:pt idx="1793">
                  <c:v>209.03870800000001</c:v>
                </c:pt>
                <c:pt idx="1794">
                  <c:v>209.03949700000001</c:v>
                </c:pt>
                <c:pt idx="1795">
                  <c:v>209.04248699999999</c:v>
                </c:pt>
                <c:pt idx="1796">
                  <c:v>209.05686800000001</c:v>
                </c:pt>
                <c:pt idx="1797">
                  <c:v>209.048046</c:v>
                </c:pt>
                <c:pt idx="1798">
                  <c:v>209.05057099999999</c:v>
                </c:pt>
                <c:pt idx="1799">
                  <c:v>209.068037</c:v>
                </c:pt>
                <c:pt idx="1800">
                  <c:v>209.048283</c:v>
                </c:pt>
                <c:pt idx="1801">
                  <c:v>209.0592</c:v>
                </c:pt>
                <c:pt idx="1802">
                  <c:v>209.06582599999999</c:v>
                </c:pt>
                <c:pt idx="1803">
                  <c:v>209.06555599999999</c:v>
                </c:pt>
                <c:pt idx="1804">
                  <c:v>209.07617400000001</c:v>
                </c:pt>
                <c:pt idx="1805">
                  <c:v>209.07449399999999</c:v>
                </c:pt>
                <c:pt idx="1806">
                  <c:v>209.05220800000001</c:v>
                </c:pt>
                <c:pt idx="1807">
                  <c:v>209.07405800000001</c:v>
                </c:pt>
                <c:pt idx="1808">
                  <c:v>209.06232199999999</c:v>
                </c:pt>
                <c:pt idx="1809">
                  <c:v>209.07261800000001</c:v>
                </c:pt>
                <c:pt idx="1810">
                  <c:v>209.07245700000001</c:v>
                </c:pt>
                <c:pt idx="1811">
                  <c:v>209.06079800000001</c:v>
                </c:pt>
                <c:pt idx="1812">
                  <c:v>209.077428</c:v>
                </c:pt>
                <c:pt idx="1813">
                  <c:v>209.07602</c:v>
                </c:pt>
                <c:pt idx="1814">
                  <c:v>209.06862799999999</c:v>
                </c:pt>
                <c:pt idx="1815">
                  <c:v>209.08320900000001</c:v>
                </c:pt>
                <c:pt idx="1816">
                  <c:v>209.082187</c:v>
                </c:pt>
                <c:pt idx="1817">
                  <c:v>209.09303</c:v>
                </c:pt>
                <c:pt idx="1818">
                  <c:v>209.080861</c:v>
                </c:pt>
                <c:pt idx="1819">
                  <c:v>209.07149799999999</c:v>
                </c:pt>
                <c:pt idx="1820">
                  <c:v>209.08799400000001</c:v>
                </c:pt>
                <c:pt idx="1821">
                  <c:v>209.09185199999999</c:v>
                </c:pt>
                <c:pt idx="1822">
                  <c:v>209.089808</c:v>
                </c:pt>
                <c:pt idx="1823">
                  <c:v>209.084317</c:v>
                </c:pt>
                <c:pt idx="1824">
                  <c:v>209.094325</c:v>
                </c:pt>
                <c:pt idx="1825">
                  <c:v>209.08802399999999</c:v>
                </c:pt>
                <c:pt idx="1826">
                  <c:v>209.091983</c:v>
                </c:pt>
                <c:pt idx="1827">
                  <c:v>209.093299</c:v>
                </c:pt>
                <c:pt idx="1828">
                  <c:v>209.09861599999999</c:v>
                </c:pt>
                <c:pt idx="1829">
                  <c:v>209.089</c:v>
                </c:pt>
                <c:pt idx="1830">
                  <c:v>209.09526099999999</c:v>
                </c:pt>
                <c:pt idx="1831">
                  <c:v>209.09752800000001</c:v>
                </c:pt>
                <c:pt idx="1832">
                  <c:v>209.09856400000001</c:v>
                </c:pt>
                <c:pt idx="1833">
                  <c:v>209.098488</c:v>
                </c:pt>
                <c:pt idx="1834">
                  <c:v>209.09628699999999</c:v>
                </c:pt>
                <c:pt idx="1835">
                  <c:v>209.09834900000001</c:v>
                </c:pt>
                <c:pt idx="1836">
                  <c:v>209.10892100000001</c:v>
                </c:pt>
                <c:pt idx="1837">
                  <c:v>209.09186</c:v>
                </c:pt>
                <c:pt idx="1838">
                  <c:v>209.107733</c:v>
                </c:pt>
                <c:pt idx="1839">
                  <c:v>209.09763799999999</c:v>
                </c:pt>
                <c:pt idx="1840">
                  <c:v>209.10964100000001</c:v>
                </c:pt>
                <c:pt idx="1841">
                  <c:v>209.11333200000001</c:v>
                </c:pt>
                <c:pt idx="1842">
                  <c:v>209.117221</c:v>
                </c:pt>
                <c:pt idx="1843">
                  <c:v>209.11629600000001</c:v>
                </c:pt>
                <c:pt idx="1844">
                  <c:v>209.117918</c:v>
                </c:pt>
                <c:pt idx="1845">
                  <c:v>209.122252</c:v>
                </c:pt>
                <c:pt idx="1846">
                  <c:v>209.12392500000001</c:v>
                </c:pt>
                <c:pt idx="1847">
                  <c:v>209.11600100000001</c:v>
                </c:pt>
                <c:pt idx="1848">
                  <c:v>209.135143</c:v>
                </c:pt>
                <c:pt idx="1849">
                  <c:v>209.12679199999999</c:v>
                </c:pt>
                <c:pt idx="1850">
                  <c:v>209.12473700000001</c:v>
                </c:pt>
                <c:pt idx="1851">
                  <c:v>209.12499399999999</c:v>
                </c:pt>
                <c:pt idx="1852">
                  <c:v>209.12253200000001</c:v>
                </c:pt>
                <c:pt idx="1853">
                  <c:v>209.13301200000001</c:v>
                </c:pt>
                <c:pt idx="1854">
                  <c:v>209.14265700000001</c:v>
                </c:pt>
                <c:pt idx="1855">
                  <c:v>209.13496499999999</c:v>
                </c:pt>
                <c:pt idx="1856">
                  <c:v>209.136775</c:v>
                </c:pt>
                <c:pt idx="1857">
                  <c:v>209.13930300000001</c:v>
                </c:pt>
                <c:pt idx="1858">
                  <c:v>209.131687</c:v>
                </c:pt>
                <c:pt idx="1859">
                  <c:v>209.145521</c:v>
                </c:pt>
                <c:pt idx="1860">
                  <c:v>209.117019</c:v>
                </c:pt>
                <c:pt idx="1861">
                  <c:v>209.14444</c:v>
                </c:pt>
                <c:pt idx="1862">
                  <c:v>209.13411099999999</c:v>
                </c:pt>
                <c:pt idx="1863">
                  <c:v>209.14054999999999</c:v>
                </c:pt>
                <c:pt idx="1864">
                  <c:v>209.14562100000001</c:v>
                </c:pt>
                <c:pt idx="1865">
                  <c:v>209.14607899999999</c:v>
                </c:pt>
                <c:pt idx="1866">
                  <c:v>209.14849100000001</c:v>
                </c:pt>
                <c:pt idx="1867">
                  <c:v>209.15215799999999</c:v>
                </c:pt>
                <c:pt idx="1868">
                  <c:v>209.146063</c:v>
                </c:pt>
                <c:pt idx="1869">
                  <c:v>209.141234</c:v>
                </c:pt>
                <c:pt idx="1870">
                  <c:v>209.153031</c:v>
                </c:pt>
                <c:pt idx="1871">
                  <c:v>209.14058399999999</c:v>
                </c:pt>
                <c:pt idx="1872">
                  <c:v>209.15364099999999</c:v>
                </c:pt>
                <c:pt idx="1873">
                  <c:v>209.154312</c:v>
                </c:pt>
                <c:pt idx="1874">
                  <c:v>209.14510200000001</c:v>
                </c:pt>
                <c:pt idx="1875">
                  <c:v>209.15222</c:v>
                </c:pt>
                <c:pt idx="1876">
                  <c:v>209.143316</c:v>
                </c:pt>
                <c:pt idx="1877">
                  <c:v>209.149404</c:v>
                </c:pt>
                <c:pt idx="1878">
                  <c:v>209.14761200000001</c:v>
                </c:pt>
                <c:pt idx="1879">
                  <c:v>209.14308199999999</c:v>
                </c:pt>
                <c:pt idx="1880">
                  <c:v>209.15618900000001</c:v>
                </c:pt>
                <c:pt idx="1881">
                  <c:v>209.16674800000001</c:v>
                </c:pt>
                <c:pt idx="1882">
                  <c:v>209.17916600000001</c:v>
                </c:pt>
                <c:pt idx="1883">
                  <c:v>209.16954899999999</c:v>
                </c:pt>
                <c:pt idx="1884">
                  <c:v>209.15598600000001</c:v>
                </c:pt>
                <c:pt idx="1885">
                  <c:v>209.157599</c:v>
                </c:pt>
                <c:pt idx="1886">
                  <c:v>209.156845</c:v>
                </c:pt>
                <c:pt idx="1887">
                  <c:v>209.15671599999999</c:v>
                </c:pt>
                <c:pt idx="1888">
                  <c:v>209.15917300000001</c:v>
                </c:pt>
                <c:pt idx="1889">
                  <c:v>209.159785</c:v>
                </c:pt>
                <c:pt idx="1890">
                  <c:v>209.15513000000001</c:v>
                </c:pt>
                <c:pt idx="1891">
                  <c:v>209.15395000000001</c:v>
                </c:pt>
                <c:pt idx="1892">
                  <c:v>209.173531</c:v>
                </c:pt>
                <c:pt idx="1893">
                  <c:v>209.172539</c:v>
                </c:pt>
                <c:pt idx="1894">
                  <c:v>209.16213200000001</c:v>
                </c:pt>
                <c:pt idx="1895">
                  <c:v>209.166023</c:v>
                </c:pt>
                <c:pt idx="1896">
                  <c:v>209.16415699999999</c:v>
                </c:pt>
                <c:pt idx="1897">
                  <c:v>209.17349400000001</c:v>
                </c:pt>
                <c:pt idx="1898">
                  <c:v>209.171075</c:v>
                </c:pt>
                <c:pt idx="1899">
                  <c:v>209.17659499999999</c:v>
                </c:pt>
                <c:pt idx="1900">
                  <c:v>209.16443000000001</c:v>
                </c:pt>
                <c:pt idx="1901">
                  <c:v>209.17644899999999</c:v>
                </c:pt>
                <c:pt idx="1902">
                  <c:v>209.16293999999999</c:v>
                </c:pt>
                <c:pt idx="1903">
                  <c:v>209.186092</c:v>
                </c:pt>
                <c:pt idx="1904">
                  <c:v>209.168601</c:v>
                </c:pt>
                <c:pt idx="1905">
                  <c:v>209.184777</c:v>
                </c:pt>
                <c:pt idx="1906">
                  <c:v>209.182332</c:v>
                </c:pt>
                <c:pt idx="1907">
                  <c:v>209.17687699999999</c:v>
                </c:pt>
                <c:pt idx="1908">
                  <c:v>209.18628899999999</c:v>
                </c:pt>
                <c:pt idx="1909">
                  <c:v>209.192688</c:v>
                </c:pt>
                <c:pt idx="1910">
                  <c:v>209.18937600000001</c:v>
                </c:pt>
                <c:pt idx="1911">
                  <c:v>209.18960200000001</c:v>
                </c:pt>
                <c:pt idx="1912">
                  <c:v>209.183998</c:v>
                </c:pt>
                <c:pt idx="1913">
                  <c:v>209.195561</c:v>
                </c:pt>
                <c:pt idx="1914">
                  <c:v>209.18829500000001</c:v>
                </c:pt>
                <c:pt idx="1915">
                  <c:v>209.19295399999999</c:v>
                </c:pt>
                <c:pt idx="1916">
                  <c:v>209.19029399999999</c:v>
                </c:pt>
                <c:pt idx="1917">
                  <c:v>209.18688599999999</c:v>
                </c:pt>
                <c:pt idx="1918">
                  <c:v>209.19258600000001</c:v>
                </c:pt>
                <c:pt idx="1919">
                  <c:v>209.197542</c:v>
                </c:pt>
                <c:pt idx="1920">
                  <c:v>209.19899599999999</c:v>
                </c:pt>
                <c:pt idx="1921">
                  <c:v>209.21775</c:v>
                </c:pt>
                <c:pt idx="1922">
                  <c:v>209.19939199999999</c:v>
                </c:pt>
                <c:pt idx="1923">
                  <c:v>209.194053</c:v>
                </c:pt>
                <c:pt idx="1924">
                  <c:v>209.202528</c:v>
                </c:pt>
                <c:pt idx="1925">
                  <c:v>209.22178199999999</c:v>
                </c:pt>
                <c:pt idx="1926">
                  <c:v>209.21456800000001</c:v>
                </c:pt>
                <c:pt idx="1927">
                  <c:v>209.208291</c:v>
                </c:pt>
                <c:pt idx="1928">
                  <c:v>209.20608200000001</c:v>
                </c:pt>
                <c:pt idx="1929">
                  <c:v>209.22128799999999</c:v>
                </c:pt>
                <c:pt idx="1930">
                  <c:v>209.20517799999999</c:v>
                </c:pt>
                <c:pt idx="1931">
                  <c:v>209.20875799999999</c:v>
                </c:pt>
                <c:pt idx="1932">
                  <c:v>209.22241399999999</c:v>
                </c:pt>
                <c:pt idx="1933">
                  <c:v>209.21836500000001</c:v>
                </c:pt>
                <c:pt idx="1934">
                  <c:v>209.22311400000001</c:v>
                </c:pt>
                <c:pt idx="1935">
                  <c:v>209.210666</c:v>
                </c:pt>
                <c:pt idx="1936">
                  <c:v>209.208676</c:v>
                </c:pt>
                <c:pt idx="1937">
                  <c:v>209.212603</c:v>
                </c:pt>
                <c:pt idx="1938">
                  <c:v>209.21222</c:v>
                </c:pt>
                <c:pt idx="1939">
                  <c:v>209.21996300000001</c:v>
                </c:pt>
                <c:pt idx="1940">
                  <c:v>209.207536</c:v>
                </c:pt>
                <c:pt idx="1941">
                  <c:v>209.22436500000001</c:v>
                </c:pt>
                <c:pt idx="1942">
                  <c:v>209.21944300000001</c:v>
                </c:pt>
                <c:pt idx="1943">
                  <c:v>209.20060000000001</c:v>
                </c:pt>
                <c:pt idx="1944">
                  <c:v>209.21536499999999</c:v>
                </c:pt>
                <c:pt idx="1945">
                  <c:v>209.23271099999999</c:v>
                </c:pt>
                <c:pt idx="1946">
                  <c:v>209.230186</c:v>
                </c:pt>
                <c:pt idx="1947">
                  <c:v>209.22369800000001</c:v>
                </c:pt>
                <c:pt idx="1948">
                  <c:v>209.221059</c:v>
                </c:pt>
                <c:pt idx="1949">
                  <c:v>209.22258299999999</c:v>
                </c:pt>
                <c:pt idx="1950">
                  <c:v>209.23416399999999</c:v>
                </c:pt>
                <c:pt idx="1951">
                  <c:v>209.21450300000001</c:v>
                </c:pt>
                <c:pt idx="1952">
                  <c:v>209.21551400000001</c:v>
                </c:pt>
                <c:pt idx="1953">
                  <c:v>209.23415700000001</c:v>
                </c:pt>
                <c:pt idx="1954">
                  <c:v>209.22623300000001</c:v>
                </c:pt>
                <c:pt idx="1955">
                  <c:v>209.23542399999999</c:v>
                </c:pt>
                <c:pt idx="1956">
                  <c:v>209.23934399999999</c:v>
                </c:pt>
                <c:pt idx="1957">
                  <c:v>209.21795599999999</c:v>
                </c:pt>
                <c:pt idx="1958">
                  <c:v>209.24396999999999</c:v>
                </c:pt>
                <c:pt idx="1959">
                  <c:v>209.22447</c:v>
                </c:pt>
                <c:pt idx="1960">
                  <c:v>209.22989000000001</c:v>
                </c:pt>
                <c:pt idx="1961">
                  <c:v>209.23602700000001</c:v>
                </c:pt>
                <c:pt idx="1962">
                  <c:v>209.23212000000001</c:v>
                </c:pt>
                <c:pt idx="1963">
                  <c:v>209.23414500000001</c:v>
                </c:pt>
                <c:pt idx="1964">
                  <c:v>209.24334099999999</c:v>
                </c:pt>
                <c:pt idx="1965">
                  <c:v>209.24059600000001</c:v>
                </c:pt>
                <c:pt idx="1966">
                  <c:v>209.237855</c:v>
                </c:pt>
                <c:pt idx="1967">
                  <c:v>209.24278899999999</c:v>
                </c:pt>
                <c:pt idx="1968">
                  <c:v>209.241829</c:v>
                </c:pt>
                <c:pt idx="1969">
                  <c:v>209.245732</c:v>
                </c:pt>
                <c:pt idx="1970">
                  <c:v>209.24051499999999</c:v>
                </c:pt>
                <c:pt idx="1971">
                  <c:v>209.24746999999999</c:v>
                </c:pt>
                <c:pt idx="1972">
                  <c:v>209.257665</c:v>
                </c:pt>
                <c:pt idx="1973">
                  <c:v>209.245777</c:v>
                </c:pt>
                <c:pt idx="1974">
                  <c:v>209.25209000000001</c:v>
                </c:pt>
                <c:pt idx="1975">
                  <c:v>209.25837799999999</c:v>
                </c:pt>
                <c:pt idx="1976">
                  <c:v>209.257901</c:v>
                </c:pt>
                <c:pt idx="1977">
                  <c:v>209.244866</c:v>
                </c:pt>
                <c:pt idx="1978">
                  <c:v>209.25648200000001</c:v>
                </c:pt>
                <c:pt idx="1979">
                  <c:v>209.251293</c:v>
                </c:pt>
                <c:pt idx="1980">
                  <c:v>209.24358799999999</c:v>
                </c:pt>
                <c:pt idx="1981">
                  <c:v>209.24247299999999</c:v>
                </c:pt>
                <c:pt idx="1982">
                  <c:v>209.250381</c:v>
                </c:pt>
                <c:pt idx="1983">
                  <c:v>209.272774</c:v>
                </c:pt>
                <c:pt idx="1984">
                  <c:v>209.252735</c:v>
                </c:pt>
                <c:pt idx="1985">
                  <c:v>209.25766300000001</c:v>
                </c:pt>
                <c:pt idx="1986">
                  <c:v>209.24702099999999</c:v>
                </c:pt>
                <c:pt idx="1987">
                  <c:v>209.25184200000001</c:v>
                </c:pt>
                <c:pt idx="1988">
                  <c:v>209.253681</c:v>
                </c:pt>
                <c:pt idx="1989">
                  <c:v>209.25180399999999</c:v>
                </c:pt>
                <c:pt idx="1990">
                  <c:v>209.25053600000001</c:v>
                </c:pt>
                <c:pt idx="1991">
                  <c:v>209.25594000000001</c:v>
                </c:pt>
                <c:pt idx="1992">
                  <c:v>209.26020199999999</c:v>
                </c:pt>
                <c:pt idx="1993">
                  <c:v>209.25635399999999</c:v>
                </c:pt>
                <c:pt idx="1994">
                  <c:v>209.257148</c:v>
                </c:pt>
                <c:pt idx="1995">
                  <c:v>209.25940900000001</c:v>
                </c:pt>
                <c:pt idx="1996">
                  <c:v>209.259646</c:v>
                </c:pt>
                <c:pt idx="1997">
                  <c:v>209.25996599999999</c:v>
                </c:pt>
                <c:pt idx="1998">
                  <c:v>209.26828900000001</c:v>
                </c:pt>
                <c:pt idx="1999">
                  <c:v>209.25330199999999</c:v>
                </c:pt>
                <c:pt idx="2000">
                  <c:v>209.26003900000001</c:v>
                </c:pt>
                <c:pt idx="2001">
                  <c:v>209.264467</c:v>
                </c:pt>
                <c:pt idx="2002">
                  <c:v>209.26681300000001</c:v>
                </c:pt>
                <c:pt idx="2003">
                  <c:v>209.26119600000001</c:v>
                </c:pt>
                <c:pt idx="2004">
                  <c:v>209.26396399999999</c:v>
                </c:pt>
                <c:pt idx="2005">
                  <c:v>209.27435600000001</c:v>
                </c:pt>
                <c:pt idx="2006">
                  <c:v>209.273065</c:v>
                </c:pt>
                <c:pt idx="2007">
                  <c:v>209.280428</c:v>
                </c:pt>
                <c:pt idx="2008">
                  <c:v>209.26522299999999</c:v>
                </c:pt>
                <c:pt idx="2009">
                  <c:v>209.25608800000001</c:v>
                </c:pt>
                <c:pt idx="2010">
                  <c:v>209.27641700000001</c:v>
                </c:pt>
                <c:pt idx="2011">
                  <c:v>209.256789</c:v>
                </c:pt>
                <c:pt idx="2012">
                  <c:v>209.27777900000001</c:v>
                </c:pt>
                <c:pt idx="2013">
                  <c:v>209.26759999999999</c:v>
                </c:pt>
                <c:pt idx="2014">
                  <c:v>209.280924</c:v>
                </c:pt>
                <c:pt idx="2015">
                  <c:v>209.27049500000001</c:v>
                </c:pt>
                <c:pt idx="2016">
                  <c:v>209.272773</c:v>
                </c:pt>
                <c:pt idx="2017">
                  <c:v>209.28554500000001</c:v>
                </c:pt>
                <c:pt idx="2018">
                  <c:v>209.27105499999999</c:v>
                </c:pt>
                <c:pt idx="2019">
                  <c:v>209.28618499999999</c:v>
                </c:pt>
                <c:pt idx="2020">
                  <c:v>209.282084</c:v>
                </c:pt>
                <c:pt idx="2021">
                  <c:v>209.29122899999999</c:v>
                </c:pt>
                <c:pt idx="2022">
                  <c:v>209.282937</c:v>
                </c:pt>
                <c:pt idx="2023">
                  <c:v>209.28665699999999</c:v>
                </c:pt>
                <c:pt idx="2024">
                  <c:v>209.293317</c:v>
                </c:pt>
                <c:pt idx="2025">
                  <c:v>209.28891999999999</c:v>
                </c:pt>
                <c:pt idx="2026">
                  <c:v>209.27686199999999</c:v>
                </c:pt>
                <c:pt idx="2027">
                  <c:v>209.280361</c:v>
                </c:pt>
                <c:pt idx="2028">
                  <c:v>209.292676</c:v>
                </c:pt>
                <c:pt idx="2029">
                  <c:v>209.287105</c:v>
                </c:pt>
                <c:pt idx="2030">
                  <c:v>209.28068400000001</c:v>
                </c:pt>
                <c:pt idx="2031">
                  <c:v>209.28524999999999</c:v>
                </c:pt>
                <c:pt idx="2032">
                  <c:v>209.28261800000001</c:v>
                </c:pt>
                <c:pt idx="2033">
                  <c:v>209.28956299999999</c:v>
                </c:pt>
                <c:pt idx="2034">
                  <c:v>209.29054600000001</c:v>
                </c:pt>
                <c:pt idx="2035">
                  <c:v>209.30277699999999</c:v>
                </c:pt>
                <c:pt idx="2036">
                  <c:v>209.29209800000001</c:v>
                </c:pt>
                <c:pt idx="2037">
                  <c:v>209.295154</c:v>
                </c:pt>
                <c:pt idx="2038">
                  <c:v>209.29083</c:v>
                </c:pt>
                <c:pt idx="2039">
                  <c:v>209.293598</c:v>
                </c:pt>
                <c:pt idx="2040">
                  <c:v>209.31277299999999</c:v>
                </c:pt>
                <c:pt idx="2041">
                  <c:v>209.29916499999999</c:v>
                </c:pt>
                <c:pt idx="2042">
                  <c:v>209.289941</c:v>
                </c:pt>
                <c:pt idx="2043">
                  <c:v>209.290637</c:v>
                </c:pt>
                <c:pt idx="2044">
                  <c:v>209.31615199999999</c:v>
                </c:pt>
                <c:pt idx="2045">
                  <c:v>209.30542800000001</c:v>
                </c:pt>
                <c:pt idx="2046">
                  <c:v>209.290931</c:v>
                </c:pt>
                <c:pt idx="2047">
                  <c:v>209.299396</c:v>
                </c:pt>
                <c:pt idx="2048">
                  <c:v>209.299544</c:v>
                </c:pt>
                <c:pt idx="2049">
                  <c:v>209.291966</c:v>
                </c:pt>
                <c:pt idx="2050">
                  <c:v>209.29486800000001</c:v>
                </c:pt>
                <c:pt idx="2051">
                  <c:v>209.30456000000001</c:v>
                </c:pt>
                <c:pt idx="2052">
                  <c:v>209.28759700000001</c:v>
                </c:pt>
                <c:pt idx="2053">
                  <c:v>209.311285</c:v>
                </c:pt>
                <c:pt idx="2054">
                  <c:v>209.311105</c:v>
                </c:pt>
                <c:pt idx="2055">
                  <c:v>209.311151</c:v>
                </c:pt>
                <c:pt idx="2056">
                  <c:v>209.302865</c:v>
                </c:pt>
                <c:pt idx="2057">
                  <c:v>209.319515</c:v>
                </c:pt>
                <c:pt idx="2058">
                  <c:v>209.30511999999999</c:v>
                </c:pt>
                <c:pt idx="2059">
                  <c:v>209.295624</c:v>
                </c:pt>
                <c:pt idx="2060">
                  <c:v>209.305781</c:v>
                </c:pt>
                <c:pt idx="2061">
                  <c:v>209.30787799999999</c:v>
                </c:pt>
                <c:pt idx="2062">
                  <c:v>209.30964399999999</c:v>
                </c:pt>
                <c:pt idx="2063">
                  <c:v>209.29960500000001</c:v>
                </c:pt>
                <c:pt idx="2064">
                  <c:v>209.31068099999999</c:v>
                </c:pt>
                <c:pt idx="2065">
                  <c:v>209.310225</c:v>
                </c:pt>
                <c:pt idx="2066">
                  <c:v>209.30191300000001</c:v>
                </c:pt>
                <c:pt idx="2067">
                  <c:v>209.303945</c:v>
                </c:pt>
                <c:pt idx="2068">
                  <c:v>209.30084299999999</c:v>
                </c:pt>
                <c:pt idx="2069">
                  <c:v>209.30880199999999</c:v>
                </c:pt>
                <c:pt idx="2070">
                  <c:v>209.31240099999999</c:v>
                </c:pt>
                <c:pt idx="2071">
                  <c:v>209.31154599999999</c:v>
                </c:pt>
                <c:pt idx="2072">
                  <c:v>209.31059200000001</c:v>
                </c:pt>
                <c:pt idx="2073">
                  <c:v>209.31679199999999</c:v>
                </c:pt>
                <c:pt idx="2074">
                  <c:v>209.30840699999999</c:v>
                </c:pt>
                <c:pt idx="2075">
                  <c:v>209.32395600000001</c:v>
                </c:pt>
                <c:pt idx="2076">
                  <c:v>209.31592900000001</c:v>
                </c:pt>
                <c:pt idx="2077">
                  <c:v>209.332548</c:v>
                </c:pt>
                <c:pt idx="2078">
                  <c:v>209.310271</c:v>
                </c:pt>
                <c:pt idx="2079">
                  <c:v>209.31654499999999</c:v>
                </c:pt>
                <c:pt idx="2080">
                  <c:v>209.32414299999999</c:v>
                </c:pt>
                <c:pt idx="2081">
                  <c:v>209.30789999999999</c:v>
                </c:pt>
                <c:pt idx="2082">
                  <c:v>209.32705100000001</c:v>
                </c:pt>
                <c:pt idx="2083">
                  <c:v>209.32606899999999</c:v>
                </c:pt>
                <c:pt idx="2084">
                  <c:v>209.32853800000001</c:v>
                </c:pt>
                <c:pt idx="2085">
                  <c:v>209.322125</c:v>
                </c:pt>
                <c:pt idx="2086">
                  <c:v>209.32988800000001</c:v>
                </c:pt>
                <c:pt idx="2087">
                  <c:v>209.32793799999999</c:v>
                </c:pt>
                <c:pt idx="2088">
                  <c:v>209.32317399999999</c:v>
                </c:pt>
                <c:pt idx="2089">
                  <c:v>209.32594599999999</c:v>
                </c:pt>
                <c:pt idx="2090">
                  <c:v>209.32328000000001</c:v>
                </c:pt>
                <c:pt idx="2091">
                  <c:v>209.330963</c:v>
                </c:pt>
                <c:pt idx="2092">
                  <c:v>209.324592</c:v>
                </c:pt>
                <c:pt idx="2093">
                  <c:v>209.33065300000001</c:v>
                </c:pt>
                <c:pt idx="2094">
                  <c:v>209.32404099999999</c:v>
                </c:pt>
                <c:pt idx="2095">
                  <c:v>209.33440899999999</c:v>
                </c:pt>
                <c:pt idx="2096">
                  <c:v>209.33256399999999</c:v>
                </c:pt>
                <c:pt idx="2097">
                  <c:v>209.32882599999999</c:v>
                </c:pt>
                <c:pt idx="2098">
                  <c:v>209.32548299999999</c:v>
                </c:pt>
                <c:pt idx="2099">
                  <c:v>209.32799</c:v>
                </c:pt>
                <c:pt idx="2100">
                  <c:v>209.320145</c:v>
                </c:pt>
                <c:pt idx="2101">
                  <c:v>209.34019499999999</c:v>
                </c:pt>
                <c:pt idx="2102">
                  <c:v>209.32941199999999</c:v>
                </c:pt>
                <c:pt idx="2103">
                  <c:v>209.32239200000001</c:v>
                </c:pt>
                <c:pt idx="2104">
                  <c:v>209.32361299999999</c:v>
                </c:pt>
                <c:pt idx="2105">
                  <c:v>209.33129</c:v>
                </c:pt>
                <c:pt idx="2106">
                  <c:v>209.34198000000001</c:v>
                </c:pt>
                <c:pt idx="2107">
                  <c:v>209.33248900000001</c:v>
                </c:pt>
                <c:pt idx="2108">
                  <c:v>209.339157</c:v>
                </c:pt>
                <c:pt idx="2109">
                  <c:v>209.33260100000001</c:v>
                </c:pt>
                <c:pt idx="2110">
                  <c:v>209.33038099999999</c:v>
                </c:pt>
                <c:pt idx="2111">
                  <c:v>209.33437599999999</c:v>
                </c:pt>
                <c:pt idx="2112">
                  <c:v>209.33238900000001</c:v>
                </c:pt>
                <c:pt idx="2113">
                  <c:v>209.347284</c:v>
                </c:pt>
                <c:pt idx="2114">
                  <c:v>209.32831200000001</c:v>
                </c:pt>
                <c:pt idx="2115">
                  <c:v>209.324397</c:v>
                </c:pt>
                <c:pt idx="2116">
                  <c:v>209.324692</c:v>
                </c:pt>
                <c:pt idx="2117">
                  <c:v>209.32441</c:v>
                </c:pt>
                <c:pt idx="2118">
                  <c:v>209.32042899999999</c:v>
                </c:pt>
                <c:pt idx="2119">
                  <c:v>209.315248</c:v>
                </c:pt>
                <c:pt idx="2120">
                  <c:v>209.33155300000001</c:v>
                </c:pt>
                <c:pt idx="2121">
                  <c:v>209.31886299999999</c:v>
                </c:pt>
                <c:pt idx="2122">
                  <c:v>209.32300599999999</c:v>
                </c:pt>
                <c:pt idx="2123">
                  <c:v>209.32547600000001</c:v>
                </c:pt>
                <c:pt idx="2124">
                  <c:v>209.32714799999999</c:v>
                </c:pt>
                <c:pt idx="2125">
                  <c:v>209.32665299999999</c:v>
                </c:pt>
                <c:pt idx="2126">
                  <c:v>209.316878</c:v>
                </c:pt>
                <c:pt idx="2127">
                  <c:v>209.33254600000001</c:v>
                </c:pt>
                <c:pt idx="2128">
                  <c:v>209.32602499999999</c:v>
                </c:pt>
                <c:pt idx="2129">
                  <c:v>209.321707</c:v>
                </c:pt>
                <c:pt idx="2130">
                  <c:v>209.32485</c:v>
                </c:pt>
                <c:pt idx="2131">
                  <c:v>209.33270099999999</c:v>
                </c:pt>
                <c:pt idx="2132">
                  <c:v>209.323882</c:v>
                </c:pt>
                <c:pt idx="2133">
                  <c:v>209.328959</c:v>
                </c:pt>
                <c:pt idx="2134">
                  <c:v>209.32636099999999</c:v>
                </c:pt>
                <c:pt idx="2135">
                  <c:v>209.328371</c:v>
                </c:pt>
                <c:pt idx="2136">
                  <c:v>209.33308700000001</c:v>
                </c:pt>
                <c:pt idx="2137">
                  <c:v>209.32666399999999</c:v>
                </c:pt>
                <c:pt idx="2138">
                  <c:v>209.33268000000001</c:v>
                </c:pt>
                <c:pt idx="2139">
                  <c:v>209.339415</c:v>
                </c:pt>
                <c:pt idx="2140">
                  <c:v>209.322046</c:v>
                </c:pt>
                <c:pt idx="2141">
                  <c:v>209.335486</c:v>
                </c:pt>
                <c:pt idx="2142">
                  <c:v>209.315202</c:v>
                </c:pt>
                <c:pt idx="2143">
                  <c:v>209.33176700000001</c:v>
                </c:pt>
                <c:pt idx="2144">
                  <c:v>209.33415099999999</c:v>
                </c:pt>
                <c:pt idx="2145">
                  <c:v>209.32604499999999</c:v>
                </c:pt>
                <c:pt idx="2146">
                  <c:v>209.32317599999999</c:v>
                </c:pt>
                <c:pt idx="2147">
                  <c:v>209.3338</c:v>
                </c:pt>
                <c:pt idx="2148">
                  <c:v>209.32379800000001</c:v>
                </c:pt>
                <c:pt idx="2149">
                  <c:v>209.343536</c:v>
                </c:pt>
                <c:pt idx="2150">
                  <c:v>209.32172700000001</c:v>
                </c:pt>
                <c:pt idx="2151">
                  <c:v>209.33556200000001</c:v>
                </c:pt>
                <c:pt idx="2152">
                  <c:v>209.33173400000001</c:v>
                </c:pt>
                <c:pt idx="2153">
                  <c:v>209.33155500000001</c:v>
                </c:pt>
                <c:pt idx="2154">
                  <c:v>209.33629400000001</c:v>
                </c:pt>
                <c:pt idx="2155">
                  <c:v>209.32329899999999</c:v>
                </c:pt>
                <c:pt idx="2156">
                  <c:v>209.32297500000001</c:v>
                </c:pt>
                <c:pt idx="2157">
                  <c:v>209.331987</c:v>
                </c:pt>
                <c:pt idx="2158">
                  <c:v>209.32704699999999</c:v>
                </c:pt>
                <c:pt idx="2159">
                  <c:v>209.318783</c:v>
                </c:pt>
                <c:pt idx="2160">
                  <c:v>209.333966</c:v>
                </c:pt>
                <c:pt idx="2161">
                  <c:v>209.326108</c:v>
                </c:pt>
                <c:pt idx="2162">
                  <c:v>209.329993</c:v>
                </c:pt>
                <c:pt idx="2163">
                  <c:v>209.327673</c:v>
                </c:pt>
                <c:pt idx="2164">
                  <c:v>209.327766</c:v>
                </c:pt>
                <c:pt idx="2165">
                  <c:v>209.339643</c:v>
                </c:pt>
                <c:pt idx="2166">
                  <c:v>209.33755199999999</c:v>
                </c:pt>
                <c:pt idx="2167">
                  <c:v>209.332268</c:v>
                </c:pt>
                <c:pt idx="2168">
                  <c:v>209.328655</c:v>
                </c:pt>
                <c:pt idx="2169">
                  <c:v>209.32472000000001</c:v>
                </c:pt>
                <c:pt idx="2170">
                  <c:v>209.33246500000001</c:v>
                </c:pt>
                <c:pt idx="2171">
                  <c:v>209.32321099999999</c:v>
                </c:pt>
                <c:pt idx="2172">
                  <c:v>209.32423199999999</c:v>
                </c:pt>
                <c:pt idx="2173">
                  <c:v>209.32613900000001</c:v>
                </c:pt>
                <c:pt idx="2174">
                  <c:v>209.326527</c:v>
                </c:pt>
                <c:pt idx="2175">
                  <c:v>209.33406400000001</c:v>
                </c:pt>
                <c:pt idx="2176">
                  <c:v>209.32567</c:v>
                </c:pt>
                <c:pt idx="2177">
                  <c:v>209.34092100000001</c:v>
                </c:pt>
                <c:pt idx="2178">
                  <c:v>209.328498</c:v>
                </c:pt>
                <c:pt idx="2179">
                  <c:v>209.326967</c:v>
                </c:pt>
                <c:pt idx="2180">
                  <c:v>209.33757399999999</c:v>
                </c:pt>
                <c:pt idx="2181">
                  <c:v>209.31425300000001</c:v>
                </c:pt>
                <c:pt idx="2182">
                  <c:v>209.33046400000001</c:v>
                </c:pt>
                <c:pt idx="2183">
                  <c:v>209.31961200000001</c:v>
                </c:pt>
                <c:pt idx="2184">
                  <c:v>209.31667899999999</c:v>
                </c:pt>
                <c:pt idx="2185">
                  <c:v>209.32458500000001</c:v>
                </c:pt>
                <c:pt idx="2186">
                  <c:v>209.327133</c:v>
                </c:pt>
                <c:pt idx="2187">
                  <c:v>209.32550599999999</c:v>
                </c:pt>
                <c:pt idx="2188">
                  <c:v>209.31988799999999</c:v>
                </c:pt>
                <c:pt idx="2189">
                  <c:v>209.31831099999999</c:v>
                </c:pt>
                <c:pt idx="2190">
                  <c:v>209.32558800000001</c:v>
                </c:pt>
                <c:pt idx="2191">
                  <c:v>209.33426399999999</c:v>
                </c:pt>
                <c:pt idx="2192">
                  <c:v>209.318341</c:v>
                </c:pt>
                <c:pt idx="2193">
                  <c:v>209.31229300000001</c:v>
                </c:pt>
                <c:pt idx="2194">
                  <c:v>209.32340600000001</c:v>
                </c:pt>
                <c:pt idx="2195">
                  <c:v>209.325919</c:v>
                </c:pt>
                <c:pt idx="2196">
                  <c:v>209.325368</c:v>
                </c:pt>
                <c:pt idx="2197">
                  <c:v>209.327843</c:v>
                </c:pt>
                <c:pt idx="2198">
                  <c:v>209.32794699999999</c:v>
                </c:pt>
                <c:pt idx="2199">
                  <c:v>209.31572600000001</c:v>
                </c:pt>
                <c:pt idx="2200">
                  <c:v>209.31909400000001</c:v>
                </c:pt>
                <c:pt idx="2201">
                  <c:v>209.31825599999999</c:v>
                </c:pt>
                <c:pt idx="2202">
                  <c:v>209.30977200000001</c:v>
                </c:pt>
                <c:pt idx="2203">
                  <c:v>209.32681099999999</c:v>
                </c:pt>
                <c:pt idx="2204">
                  <c:v>209.30934600000001</c:v>
                </c:pt>
                <c:pt idx="2205">
                  <c:v>209.324702</c:v>
                </c:pt>
                <c:pt idx="2206">
                  <c:v>209.336713</c:v>
                </c:pt>
                <c:pt idx="2207">
                  <c:v>209.331231</c:v>
                </c:pt>
                <c:pt idx="2208">
                  <c:v>209.31297499999999</c:v>
                </c:pt>
                <c:pt idx="2209">
                  <c:v>209.31811099999999</c:v>
                </c:pt>
                <c:pt idx="2210">
                  <c:v>209.32691800000001</c:v>
                </c:pt>
                <c:pt idx="2211">
                  <c:v>209.319558</c:v>
                </c:pt>
                <c:pt idx="2212">
                  <c:v>209.31563600000001</c:v>
                </c:pt>
                <c:pt idx="2213">
                  <c:v>209.31654900000001</c:v>
                </c:pt>
                <c:pt idx="2214">
                  <c:v>209.31616199999999</c:v>
                </c:pt>
                <c:pt idx="2215">
                  <c:v>209.329396</c:v>
                </c:pt>
                <c:pt idx="2216">
                  <c:v>209.317823</c:v>
                </c:pt>
                <c:pt idx="2217">
                  <c:v>209.32185200000001</c:v>
                </c:pt>
                <c:pt idx="2218">
                  <c:v>209.31811200000001</c:v>
                </c:pt>
                <c:pt idx="2219">
                  <c:v>209.32602900000001</c:v>
                </c:pt>
                <c:pt idx="2220">
                  <c:v>209.310756</c:v>
                </c:pt>
                <c:pt idx="2221">
                  <c:v>209.320483</c:v>
                </c:pt>
                <c:pt idx="2222">
                  <c:v>209.31309200000001</c:v>
                </c:pt>
                <c:pt idx="2223">
                  <c:v>209.31556399999999</c:v>
                </c:pt>
                <c:pt idx="2224">
                  <c:v>209.32574700000001</c:v>
                </c:pt>
                <c:pt idx="2225">
                  <c:v>209.30819500000001</c:v>
                </c:pt>
                <c:pt idx="2226">
                  <c:v>209.31426500000001</c:v>
                </c:pt>
                <c:pt idx="2227">
                  <c:v>209.31603999999999</c:v>
                </c:pt>
                <c:pt idx="2228">
                  <c:v>209.31545199999999</c:v>
                </c:pt>
                <c:pt idx="2229">
                  <c:v>209.32293000000001</c:v>
                </c:pt>
                <c:pt idx="2230">
                  <c:v>209.31591299999999</c:v>
                </c:pt>
                <c:pt idx="2231">
                  <c:v>209.31550799999999</c:v>
                </c:pt>
                <c:pt idx="2232">
                  <c:v>209.33296999999999</c:v>
                </c:pt>
                <c:pt idx="2233">
                  <c:v>209.31428</c:v>
                </c:pt>
                <c:pt idx="2234">
                  <c:v>209.320438</c:v>
                </c:pt>
                <c:pt idx="2235">
                  <c:v>209.313908</c:v>
                </c:pt>
                <c:pt idx="2236">
                  <c:v>209.32200900000001</c:v>
                </c:pt>
                <c:pt idx="2237">
                  <c:v>209.327842</c:v>
                </c:pt>
                <c:pt idx="2238">
                  <c:v>209.30953199999999</c:v>
                </c:pt>
                <c:pt idx="2239">
                  <c:v>209.316881</c:v>
                </c:pt>
                <c:pt idx="2240">
                  <c:v>209.32348999999999</c:v>
                </c:pt>
                <c:pt idx="2241">
                  <c:v>209.31863999999999</c:v>
                </c:pt>
                <c:pt idx="2242">
                  <c:v>209.311432</c:v>
                </c:pt>
                <c:pt idx="2243">
                  <c:v>209.30789799999999</c:v>
                </c:pt>
                <c:pt idx="2244">
                  <c:v>209.311905</c:v>
                </c:pt>
                <c:pt idx="2245">
                  <c:v>209.298722</c:v>
                </c:pt>
                <c:pt idx="2246">
                  <c:v>209.31396100000001</c:v>
                </c:pt>
                <c:pt idx="2247">
                  <c:v>209.29916700000001</c:v>
                </c:pt>
                <c:pt idx="2248">
                  <c:v>209.30908400000001</c:v>
                </c:pt>
                <c:pt idx="2249">
                  <c:v>209.307039</c:v>
                </c:pt>
                <c:pt idx="2250">
                  <c:v>209.303695</c:v>
                </c:pt>
                <c:pt idx="2251">
                  <c:v>209.31209999999999</c:v>
                </c:pt>
                <c:pt idx="2252">
                  <c:v>209.31554199999999</c:v>
                </c:pt>
                <c:pt idx="2253">
                  <c:v>209.304596</c:v>
                </c:pt>
                <c:pt idx="2254">
                  <c:v>209.31485900000001</c:v>
                </c:pt>
                <c:pt idx="2255">
                  <c:v>209.312805</c:v>
                </c:pt>
                <c:pt idx="2256">
                  <c:v>209.31313299999999</c:v>
                </c:pt>
                <c:pt idx="2257">
                  <c:v>209.30212399999999</c:v>
                </c:pt>
                <c:pt idx="2258">
                  <c:v>209.30273800000001</c:v>
                </c:pt>
                <c:pt idx="2259">
                  <c:v>209.28924599999999</c:v>
                </c:pt>
                <c:pt idx="2260">
                  <c:v>209.29586599999999</c:v>
                </c:pt>
                <c:pt idx="2261">
                  <c:v>209.308807</c:v>
                </c:pt>
                <c:pt idx="2262">
                  <c:v>209.290379</c:v>
                </c:pt>
                <c:pt idx="2263">
                  <c:v>209.29451599999999</c:v>
                </c:pt>
                <c:pt idx="2264">
                  <c:v>209.300082</c:v>
                </c:pt>
                <c:pt idx="2265">
                  <c:v>209.27747099999999</c:v>
                </c:pt>
                <c:pt idx="2266">
                  <c:v>209.293004</c:v>
                </c:pt>
                <c:pt idx="2267">
                  <c:v>209.29762199999999</c:v>
                </c:pt>
                <c:pt idx="2268">
                  <c:v>209.29359700000001</c:v>
                </c:pt>
                <c:pt idx="2269">
                  <c:v>209.30197999999999</c:v>
                </c:pt>
                <c:pt idx="2270">
                  <c:v>209.28081</c:v>
                </c:pt>
                <c:pt idx="2271">
                  <c:v>209.298305</c:v>
                </c:pt>
                <c:pt idx="2272">
                  <c:v>209.28033099999999</c:v>
                </c:pt>
                <c:pt idx="2273">
                  <c:v>209.292472</c:v>
                </c:pt>
                <c:pt idx="2274">
                  <c:v>209.27651900000001</c:v>
                </c:pt>
                <c:pt idx="2275">
                  <c:v>209.275544</c:v>
                </c:pt>
                <c:pt idx="2276">
                  <c:v>209.28728000000001</c:v>
                </c:pt>
                <c:pt idx="2277">
                  <c:v>209.28699399999999</c:v>
                </c:pt>
                <c:pt idx="2278">
                  <c:v>209.27767700000001</c:v>
                </c:pt>
                <c:pt idx="2279">
                  <c:v>209.27503400000001</c:v>
                </c:pt>
                <c:pt idx="2280">
                  <c:v>209.283422</c:v>
                </c:pt>
                <c:pt idx="2281">
                  <c:v>209.282084</c:v>
                </c:pt>
                <c:pt idx="2282">
                  <c:v>209.293791</c:v>
                </c:pt>
                <c:pt idx="2283">
                  <c:v>209.27423400000001</c:v>
                </c:pt>
                <c:pt idx="2284">
                  <c:v>209.28260499999999</c:v>
                </c:pt>
                <c:pt idx="2285">
                  <c:v>209.27289300000001</c:v>
                </c:pt>
                <c:pt idx="2286">
                  <c:v>209.28541100000001</c:v>
                </c:pt>
                <c:pt idx="2287">
                  <c:v>209.268878</c:v>
                </c:pt>
                <c:pt idx="2288">
                  <c:v>209.28080499999999</c:v>
                </c:pt>
                <c:pt idx="2289">
                  <c:v>209.277072</c:v>
                </c:pt>
                <c:pt idx="2290">
                  <c:v>209.26935599999999</c:v>
                </c:pt>
                <c:pt idx="2291">
                  <c:v>209.27340000000001</c:v>
                </c:pt>
                <c:pt idx="2292">
                  <c:v>209.26317800000001</c:v>
                </c:pt>
                <c:pt idx="2293">
                  <c:v>209.26743999999999</c:v>
                </c:pt>
                <c:pt idx="2294">
                  <c:v>209.26262299999999</c:v>
                </c:pt>
                <c:pt idx="2295">
                  <c:v>209.26864599999999</c:v>
                </c:pt>
                <c:pt idx="2296">
                  <c:v>209.27766700000001</c:v>
                </c:pt>
                <c:pt idx="2297">
                  <c:v>209.272232</c:v>
                </c:pt>
                <c:pt idx="2298">
                  <c:v>209.25808499999999</c:v>
                </c:pt>
                <c:pt idx="2299">
                  <c:v>209.25958</c:v>
                </c:pt>
                <c:pt idx="2300">
                  <c:v>209.27119099999999</c:v>
                </c:pt>
                <c:pt idx="2301">
                  <c:v>209.25084699999999</c:v>
                </c:pt>
                <c:pt idx="2302">
                  <c:v>209.26735199999999</c:v>
                </c:pt>
                <c:pt idx="2303">
                  <c:v>209.27063200000001</c:v>
                </c:pt>
                <c:pt idx="2304">
                  <c:v>209.26317299999999</c:v>
                </c:pt>
                <c:pt idx="2305">
                  <c:v>209.24557799999999</c:v>
                </c:pt>
                <c:pt idx="2306">
                  <c:v>209.258207</c:v>
                </c:pt>
                <c:pt idx="2307">
                  <c:v>209.25712899999999</c:v>
                </c:pt>
                <c:pt idx="2308">
                  <c:v>209.244452</c:v>
                </c:pt>
                <c:pt idx="2309">
                  <c:v>209.26271499999999</c:v>
                </c:pt>
                <c:pt idx="2310">
                  <c:v>209.26217299999999</c:v>
                </c:pt>
                <c:pt idx="2311">
                  <c:v>209.262866</c:v>
                </c:pt>
                <c:pt idx="2312">
                  <c:v>209.25952699999999</c:v>
                </c:pt>
                <c:pt idx="2313">
                  <c:v>209.24911</c:v>
                </c:pt>
                <c:pt idx="2314">
                  <c:v>209.23632900000001</c:v>
                </c:pt>
                <c:pt idx="2315">
                  <c:v>209.24400700000001</c:v>
                </c:pt>
                <c:pt idx="2316">
                  <c:v>209.24506600000001</c:v>
                </c:pt>
                <c:pt idx="2317">
                  <c:v>209.257214</c:v>
                </c:pt>
                <c:pt idx="2318">
                  <c:v>209.23932099999999</c:v>
                </c:pt>
                <c:pt idx="2319">
                  <c:v>209.23438200000001</c:v>
                </c:pt>
                <c:pt idx="2320">
                  <c:v>209.25356199999999</c:v>
                </c:pt>
                <c:pt idx="2321">
                  <c:v>209.25426200000001</c:v>
                </c:pt>
                <c:pt idx="2322">
                  <c:v>209.24340100000001</c:v>
                </c:pt>
                <c:pt idx="2323">
                  <c:v>209.23502999999999</c:v>
                </c:pt>
                <c:pt idx="2324">
                  <c:v>209.236346</c:v>
                </c:pt>
                <c:pt idx="2325">
                  <c:v>209.229455</c:v>
                </c:pt>
                <c:pt idx="2326">
                  <c:v>209.235255</c:v>
                </c:pt>
                <c:pt idx="2327">
                  <c:v>209.23702700000001</c:v>
                </c:pt>
                <c:pt idx="2328">
                  <c:v>209.23916399999999</c:v>
                </c:pt>
                <c:pt idx="2329">
                  <c:v>209.228712</c:v>
                </c:pt>
                <c:pt idx="2330">
                  <c:v>209.23002299999999</c:v>
                </c:pt>
                <c:pt idx="2331">
                  <c:v>209.22950299999999</c:v>
                </c:pt>
                <c:pt idx="2332">
                  <c:v>209.22758999999999</c:v>
                </c:pt>
                <c:pt idx="2333">
                  <c:v>209.215157</c:v>
                </c:pt>
                <c:pt idx="2334">
                  <c:v>209.21382399999999</c:v>
                </c:pt>
                <c:pt idx="2335">
                  <c:v>209.22230400000001</c:v>
                </c:pt>
                <c:pt idx="2336">
                  <c:v>209.21198699999999</c:v>
                </c:pt>
                <c:pt idx="2337">
                  <c:v>209.21974800000001</c:v>
                </c:pt>
                <c:pt idx="2338">
                  <c:v>209.23314500000001</c:v>
                </c:pt>
                <c:pt idx="2339">
                  <c:v>209.21684200000001</c:v>
                </c:pt>
                <c:pt idx="2340">
                  <c:v>209.215867</c:v>
                </c:pt>
                <c:pt idx="2341">
                  <c:v>209.205175</c:v>
                </c:pt>
                <c:pt idx="2342">
                  <c:v>209.21651199999999</c:v>
                </c:pt>
                <c:pt idx="2343">
                  <c:v>209.21603300000001</c:v>
                </c:pt>
                <c:pt idx="2344">
                  <c:v>209.20319499999999</c:v>
                </c:pt>
                <c:pt idx="2345">
                  <c:v>209.223848</c:v>
                </c:pt>
                <c:pt idx="2346">
                  <c:v>209.20523499999999</c:v>
                </c:pt>
                <c:pt idx="2347">
                  <c:v>209.20074099999999</c:v>
                </c:pt>
                <c:pt idx="2348">
                  <c:v>209.20329699999999</c:v>
                </c:pt>
                <c:pt idx="2349">
                  <c:v>209.21364600000001</c:v>
                </c:pt>
                <c:pt idx="2350">
                  <c:v>209.20658900000001</c:v>
                </c:pt>
                <c:pt idx="2351">
                  <c:v>209.218504</c:v>
                </c:pt>
                <c:pt idx="2352">
                  <c:v>209.19904500000001</c:v>
                </c:pt>
                <c:pt idx="2353">
                  <c:v>209.20139499999999</c:v>
                </c:pt>
                <c:pt idx="2354">
                  <c:v>209.20834500000001</c:v>
                </c:pt>
                <c:pt idx="2355">
                  <c:v>209.201795</c:v>
                </c:pt>
                <c:pt idx="2356">
                  <c:v>209.19641100000001</c:v>
                </c:pt>
                <c:pt idx="2357">
                  <c:v>209.196789</c:v>
                </c:pt>
                <c:pt idx="2358">
                  <c:v>209.199749</c:v>
                </c:pt>
                <c:pt idx="2359">
                  <c:v>209.19837699999999</c:v>
                </c:pt>
                <c:pt idx="2360">
                  <c:v>209.19038399999999</c:v>
                </c:pt>
                <c:pt idx="2361">
                  <c:v>209.19547700000001</c:v>
                </c:pt>
                <c:pt idx="2362">
                  <c:v>209.21337199999999</c:v>
                </c:pt>
                <c:pt idx="2363">
                  <c:v>209.196122</c:v>
                </c:pt>
                <c:pt idx="2364">
                  <c:v>209.19653199999999</c:v>
                </c:pt>
                <c:pt idx="2365">
                  <c:v>209.20798199999999</c:v>
                </c:pt>
                <c:pt idx="2366">
                  <c:v>209.196664</c:v>
                </c:pt>
                <c:pt idx="2367">
                  <c:v>209.19662700000001</c:v>
                </c:pt>
                <c:pt idx="2368">
                  <c:v>209.19596899999999</c:v>
                </c:pt>
                <c:pt idx="2369">
                  <c:v>209.201618</c:v>
                </c:pt>
                <c:pt idx="2370">
                  <c:v>209.18985900000001</c:v>
                </c:pt>
                <c:pt idx="2371">
                  <c:v>209.18511100000001</c:v>
                </c:pt>
                <c:pt idx="2372">
                  <c:v>209.19478000000001</c:v>
                </c:pt>
                <c:pt idx="2373">
                  <c:v>209.19453799999999</c:v>
                </c:pt>
                <c:pt idx="2374">
                  <c:v>209.19730300000001</c:v>
                </c:pt>
                <c:pt idx="2375">
                  <c:v>209.17845800000001</c:v>
                </c:pt>
                <c:pt idx="2376">
                  <c:v>209.18023600000001</c:v>
                </c:pt>
                <c:pt idx="2377">
                  <c:v>209.18619200000001</c:v>
                </c:pt>
                <c:pt idx="2378">
                  <c:v>209.17550299999999</c:v>
                </c:pt>
                <c:pt idx="2379">
                  <c:v>209.17775800000001</c:v>
                </c:pt>
                <c:pt idx="2380">
                  <c:v>209.19254599999999</c:v>
                </c:pt>
                <c:pt idx="2381">
                  <c:v>209.184719</c:v>
                </c:pt>
                <c:pt idx="2382">
                  <c:v>209.185586</c:v>
                </c:pt>
                <c:pt idx="2383">
                  <c:v>209.19313399999999</c:v>
                </c:pt>
                <c:pt idx="2384">
                  <c:v>209.177335</c:v>
                </c:pt>
                <c:pt idx="2385">
                  <c:v>209.17554699999999</c:v>
                </c:pt>
                <c:pt idx="2386">
                  <c:v>209.191047</c:v>
                </c:pt>
                <c:pt idx="2387">
                  <c:v>209.17772600000001</c:v>
                </c:pt>
                <c:pt idx="2388">
                  <c:v>209.182728</c:v>
                </c:pt>
                <c:pt idx="2389">
                  <c:v>209.18478500000001</c:v>
                </c:pt>
                <c:pt idx="2390">
                  <c:v>209.17805899999999</c:v>
                </c:pt>
                <c:pt idx="2391">
                  <c:v>209.16653600000001</c:v>
                </c:pt>
                <c:pt idx="2392">
                  <c:v>209.16850099999999</c:v>
                </c:pt>
                <c:pt idx="2393">
                  <c:v>209.17927800000001</c:v>
                </c:pt>
                <c:pt idx="2394">
                  <c:v>209.17654099999999</c:v>
                </c:pt>
                <c:pt idx="2395">
                  <c:v>209.17942300000001</c:v>
                </c:pt>
                <c:pt idx="2396">
                  <c:v>209.18760900000001</c:v>
                </c:pt>
                <c:pt idx="2397">
                  <c:v>209.182447</c:v>
                </c:pt>
                <c:pt idx="2398">
                  <c:v>209.16897599999999</c:v>
                </c:pt>
                <c:pt idx="2399">
                  <c:v>209.18268699999999</c:v>
                </c:pt>
                <c:pt idx="2400">
                  <c:v>209.17453</c:v>
                </c:pt>
                <c:pt idx="2401">
                  <c:v>209.16043400000001</c:v>
                </c:pt>
                <c:pt idx="2402">
                  <c:v>209.17238800000001</c:v>
                </c:pt>
                <c:pt idx="2403">
                  <c:v>209.177705</c:v>
                </c:pt>
                <c:pt idx="2404">
                  <c:v>209.16812400000001</c:v>
                </c:pt>
                <c:pt idx="2405">
                  <c:v>209.16248200000001</c:v>
                </c:pt>
                <c:pt idx="2406">
                  <c:v>209.165932</c:v>
                </c:pt>
                <c:pt idx="2407">
                  <c:v>209.156238</c:v>
                </c:pt>
                <c:pt idx="2408">
                  <c:v>209.161641</c:v>
                </c:pt>
                <c:pt idx="2409">
                  <c:v>209.15975700000001</c:v>
                </c:pt>
                <c:pt idx="2410">
                  <c:v>209.165111</c:v>
                </c:pt>
                <c:pt idx="2411">
                  <c:v>209.151749</c:v>
                </c:pt>
                <c:pt idx="2412">
                  <c:v>209.16080700000001</c:v>
                </c:pt>
                <c:pt idx="2413">
                  <c:v>209.16452100000001</c:v>
                </c:pt>
                <c:pt idx="2414">
                  <c:v>209.157724</c:v>
                </c:pt>
                <c:pt idx="2415">
                  <c:v>209.157658</c:v>
                </c:pt>
                <c:pt idx="2416">
                  <c:v>209.15757400000001</c:v>
                </c:pt>
                <c:pt idx="2417">
                  <c:v>209.15274500000001</c:v>
                </c:pt>
                <c:pt idx="2418">
                  <c:v>209.16071400000001</c:v>
                </c:pt>
                <c:pt idx="2419">
                  <c:v>209.154099</c:v>
                </c:pt>
                <c:pt idx="2420">
                  <c:v>209.16218699999999</c:v>
                </c:pt>
                <c:pt idx="2421">
                  <c:v>209.15446900000001</c:v>
                </c:pt>
                <c:pt idx="2422">
                  <c:v>209.14767000000001</c:v>
                </c:pt>
                <c:pt idx="2423">
                  <c:v>209.139914</c:v>
                </c:pt>
                <c:pt idx="2424">
                  <c:v>209.15110200000001</c:v>
                </c:pt>
                <c:pt idx="2425">
                  <c:v>209.15086700000001</c:v>
                </c:pt>
                <c:pt idx="2426">
                  <c:v>209.151929</c:v>
                </c:pt>
                <c:pt idx="2427">
                  <c:v>209.15867299999999</c:v>
                </c:pt>
                <c:pt idx="2428">
                  <c:v>209.15222399999999</c:v>
                </c:pt>
                <c:pt idx="2429">
                  <c:v>209.148124</c:v>
                </c:pt>
                <c:pt idx="2430">
                  <c:v>209.152027</c:v>
                </c:pt>
                <c:pt idx="2431">
                  <c:v>209.14726300000001</c:v>
                </c:pt>
                <c:pt idx="2432">
                  <c:v>209.13882899999999</c:v>
                </c:pt>
                <c:pt idx="2433">
                  <c:v>209.15470500000001</c:v>
                </c:pt>
                <c:pt idx="2434">
                  <c:v>209.144498</c:v>
                </c:pt>
                <c:pt idx="2435">
                  <c:v>209.14372299999999</c:v>
                </c:pt>
                <c:pt idx="2436">
                  <c:v>209.13558900000001</c:v>
                </c:pt>
                <c:pt idx="2437">
                  <c:v>209.14554200000001</c:v>
                </c:pt>
                <c:pt idx="2438">
                  <c:v>209.138768</c:v>
                </c:pt>
                <c:pt idx="2439">
                  <c:v>209.14478500000001</c:v>
                </c:pt>
                <c:pt idx="2440">
                  <c:v>209.132634</c:v>
                </c:pt>
                <c:pt idx="2441">
                  <c:v>209.128781</c:v>
                </c:pt>
                <c:pt idx="2442">
                  <c:v>209.15200999999999</c:v>
                </c:pt>
                <c:pt idx="2443">
                  <c:v>209.1455</c:v>
                </c:pt>
                <c:pt idx="2444">
                  <c:v>209.12981199999999</c:v>
                </c:pt>
                <c:pt idx="2445">
                  <c:v>209.12708699999999</c:v>
                </c:pt>
                <c:pt idx="2446">
                  <c:v>209.14713</c:v>
                </c:pt>
                <c:pt idx="2447">
                  <c:v>209.13160999999999</c:v>
                </c:pt>
                <c:pt idx="2448">
                  <c:v>209.129255</c:v>
                </c:pt>
                <c:pt idx="2449">
                  <c:v>209.12777199999999</c:v>
                </c:pt>
                <c:pt idx="2450">
                  <c:v>209.144463</c:v>
                </c:pt>
                <c:pt idx="2451">
                  <c:v>209.12926899999999</c:v>
                </c:pt>
                <c:pt idx="2452">
                  <c:v>209.131225</c:v>
                </c:pt>
                <c:pt idx="2453">
                  <c:v>209.13903099999999</c:v>
                </c:pt>
                <c:pt idx="2454">
                  <c:v>209.12332499999999</c:v>
                </c:pt>
                <c:pt idx="2455">
                  <c:v>209.12620799999999</c:v>
                </c:pt>
                <c:pt idx="2456">
                  <c:v>209.13027099999999</c:v>
                </c:pt>
                <c:pt idx="2457">
                  <c:v>209.124528</c:v>
                </c:pt>
                <c:pt idx="2458">
                  <c:v>209.12479999999999</c:v>
                </c:pt>
                <c:pt idx="2459">
                  <c:v>209.13089199999999</c:v>
                </c:pt>
                <c:pt idx="2460">
                  <c:v>209.130773</c:v>
                </c:pt>
                <c:pt idx="2461">
                  <c:v>209.12755200000001</c:v>
                </c:pt>
                <c:pt idx="2462">
                  <c:v>209.14115799999999</c:v>
                </c:pt>
                <c:pt idx="2463">
                  <c:v>209.13449199999999</c:v>
                </c:pt>
                <c:pt idx="2464">
                  <c:v>209.12626900000001</c:v>
                </c:pt>
                <c:pt idx="2465">
                  <c:v>209.122366</c:v>
                </c:pt>
                <c:pt idx="2466">
                  <c:v>209.13619199999999</c:v>
                </c:pt>
                <c:pt idx="2467">
                  <c:v>209.134737</c:v>
                </c:pt>
                <c:pt idx="2468">
                  <c:v>209.125901</c:v>
                </c:pt>
                <c:pt idx="2469">
                  <c:v>209.12098399999999</c:v>
                </c:pt>
                <c:pt idx="2470">
                  <c:v>209.127962</c:v>
                </c:pt>
                <c:pt idx="2471">
                  <c:v>209.11726899999999</c:v>
                </c:pt>
                <c:pt idx="2472">
                  <c:v>209.10774599999999</c:v>
                </c:pt>
                <c:pt idx="2473">
                  <c:v>209.12519399999999</c:v>
                </c:pt>
                <c:pt idx="2474">
                  <c:v>209.12678199999999</c:v>
                </c:pt>
                <c:pt idx="2475">
                  <c:v>209.11582200000001</c:v>
                </c:pt>
                <c:pt idx="2476">
                  <c:v>209.11182099999999</c:v>
                </c:pt>
                <c:pt idx="2477">
                  <c:v>209.11525900000001</c:v>
                </c:pt>
                <c:pt idx="2478">
                  <c:v>209.11391900000001</c:v>
                </c:pt>
                <c:pt idx="2479">
                  <c:v>209.123223</c:v>
                </c:pt>
                <c:pt idx="2480">
                  <c:v>209.11556899999999</c:v>
                </c:pt>
                <c:pt idx="2481">
                  <c:v>209.10376199999999</c:v>
                </c:pt>
                <c:pt idx="2482">
                  <c:v>209.11637200000001</c:v>
                </c:pt>
                <c:pt idx="2483">
                  <c:v>209.106144</c:v>
                </c:pt>
                <c:pt idx="2484">
                  <c:v>209.11250100000001</c:v>
                </c:pt>
                <c:pt idx="2485">
                  <c:v>209.10438300000001</c:v>
                </c:pt>
                <c:pt idx="2486">
                  <c:v>209.11274900000001</c:v>
                </c:pt>
                <c:pt idx="2487">
                  <c:v>209.102631</c:v>
                </c:pt>
                <c:pt idx="2488">
                  <c:v>209.10632100000001</c:v>
                </c:pt>
                <c:pt idx="2489">
                  <c:v>209.108904</c:v>
                </c:pt>
                <c:pt idx="2490">
                  <c:v>209.105165</c:v>
                </c:pt>
                <c:pt idx="2491">
                  <c:v>209.08906999999999</c:v>
                </c:pt>
                <c:pt idx="2492">
                  <c:v>209.10952</c:v>
                </c:pt>
                <c:pt idx="2493">
                  <c:v>209.1113</c:v>
                </c:pt>
                <c:pt idx="2494">
                  <c:v>209.09593799999999</c:v>
                </c:pt>
                <c:pt idx="2495">
                  <c:v>209.10475299999999</c:v>
                </c:pt>
                <c:pt idx="2496">
                  <c:v>209.10694899999999</c:v>
                </c:pt>
                <c:pt idx="2497">
                  <c:v>209.11273800000001</c:v>
                </c:pt>
                <c:pt idx="2498">
                  <c:v>209.111097</c:v>
                </c:pt>
                <c:pt idx="2499">
                  <c:v>209.09798599999999</c:v>
                </c:pt>
                <c:pt idx="2500">
                  <c:v>209.09729400000001</c:v>
                </c:pt>
                <c:pt idx="2501">
                  <c:v>209.11743200000001</c:v>
                </c:pt>
                <c:pt idx="2502">
                  <c:v>209.11596399999999</c:v>
                </c:pt>
                <c:pt idx="2503">
                  <c:v>209.10099500000001</c:v>
                </c:pt>
                <c:pt idx="2504">
                  <c:v>209.098681</c:v>
                </c:pt>
                <c:pt idx="2505">
                  <c:v>209.11510000000001</c:v>
                </c:pt>
                <c:pt idx="2506">
                  <c:v>209.102476</c:v>
                </c:pt>
                <c:pt idx="2507">
                  <c:v>209.096259</c:v>
                </c:pt>
                <c:pt idx="2508">
                  <c:v>209.093581</c:v>
                </c:pt>
                <c:pt idx="2509">
                  <c:v>209.12070600000001</c:v>
                </c:pt>
                <c:pt idx="2510">
                  <c:v>209.10659999999999</c:v>
                </c:pt>
                <c:pt idx="2511">
                  <c:v>209.102236</c:v>
                </c:pt>
                <c:pt idx="2512">
                  <c:v>209.10314299999999</c:v>
                </c:pt>
                <c:pt idx="2513">
                  <c:v>209.098308</c:v>
                </c:pt>
                <c:pt idx="2514">
                  <c:v>209.08694600000001</c:v>
                </c:pt>
                <c:pt idx="2515">
                  <c:v>209.09255899999999</c:v>
                </c:pt>
                <c:pt idx="2516">
                  <c:v>209.09295599999999</c:v>
                </c:pt>
                <c:pt idx="2517">
                  <c:v>209.10898599999999</c:v>
                </c:pt>
                <c:pt idx="2518">
                  <c:v>209.103238</c:v>
                </c:pt>
                <c:pt idx="2519">
                  <c:v>209.10369700000001</c:v>
                </c:pt>
                <c:pt idx="2520">
                  <c:v>209.09697299999999</c:v>
                </c:pt>
                <c:pt idx="2521">
                  <c:v>209.09923699999999</c:v>
                </c:pt>
                <c:pt idx="2522">
                  <c:v>209.10065</c:v>
                </c:pt>
                <c:pt idx="2523">
                  <c:v>209.09634199999999</c:v>
                </c:pt>
                <c:pt idx="2524">
                  <c:v>209.092331</c:v>
                </c:pt>
                <c:pt idx="2525">
                  <c:v>209.10763800000001</c:v>
                </c:pt>
                <c:pt idx="2526">
                  <c:v>209.09773999999999</c:v>
                </c:pt>
                <c:pt idx="2527">
                  <c:v>209.09105700000001</c:v>
                </c:pt>
                <c:pt idx="2528">
                  <c:v>209.09787499999999</c:v>
                </c:pt>
                <c:pt idx="2529">
                  <c:v>209.10011900000001</c:v>
                </c:pt>
                <c:pt idx="2530">
                  <c:v>209.104996</c:v>
                </c:pt>
                <c:pt idx="2531">
                  <c:v>209.09252000000001</c:v>
                </c:pt>
                <c:pt idx="2532">
                  <c:v>209.094076</c:v>
                </c:pt>
                <c:pt idx="2533">
                  <c:v>209.09008499999999</c:v>
                </c:pt>
                <c:pt idx="2534">
                  <c:v>209.08667199999999</c:v>
                </c:pt>
                <c:pt idx="2535">
                  <c:v>209.08859000000001</c:v>
                </c:pt>
                <c:pt idx="2536">
                  <c:v>209.08604</c:v>
                </c:pt>
                <c:pt idx="2537">
                  <c:v>209.07628</c:v>
                </c:pt>
                <c:pt idx="2538">
                  <c:v>209.092637</c:v>
                </c:pt>
                <c:pt idx="2539">
                  <c:v>209.07715200000001</c:v>
                </c:pt>
                <c:pt idx="2540">
                  <c:v>209.08745200000001</c:v>
                </c:pt>
                <c:pt idx="2541">
                  <c:v>209.076639</c:v>
                </c:pt>
                <c:pt idx="2542">
                  <c:v>209.07823099999999</c:v>
                </c:pt>
                <c:pt idx="2543">
                  <c:v>209.09643299999999</c:v>
                </c:pt>
                <c:pt idx="2544">
                  <c:v>209.09145599999999</c:v>
                </c:pt>
                <c:pt idx="2545">
                  <c:v>209.080883</c:v>
                </c:pt>
                <c:pt idx="2546">
                  <c:v>209.086108</c:v>
                </c:pt>
                <c:pt idx="2547">
                  <c:v>209.08325300000001</c:v>
                </c:pt>
                <c:pt idx="2548">
                  <c:v>209.085205</c:v>
                </c:pt>
                <c:pt idx="2549">
                  <c:v>209.08781200000001</c:v>
                </c:pt>
                <c:pt idx="2550">
                  <c:v>209.06675300000001</c:v>
                </c:pt>
                <c:pt idx="2551">
                  <c:v>209.06582499999999</c:v>
                </c:pt>
                <c:pt idx="2552">
                  <c:v>209.07997800000001</c:v>
                </c:pt>
                <c:pt idx="2553">
                  <c:v>209.09581800000001</c:v>
                </c:pt>
                <c:pt idx="2554">
                  <c:v>209.07927599999999</c:v>
                </c:pt>
                <c:pt idx="2555">
                  <c:v>209.08496099999999</c:v>
                </c:pt>
                <c:pt idx="2556">
                  <c:v>209.09272200000001</c:v>
                </c:pt>
                <c:pt idx="2557">
                  <c:v>209.07790399999999</c:v>
                </c:pt>
                <c:pt idx="2558">
                  <c:v>209.096182</c:v>
                </c:pt>
                <c:pt idx="2559">
                  <c:v>209.09175400000001</c:v>
                </c:pt>
                <c:pt idx="2560">
                  <c:v>209.08290500000001</c:v>
                </c:pt>
                <c:pt idx="2561">
                  <c:v>209.08648299999999</c:v>
                </c:pt>
                <c:pt idx="2562">
                  <c:v>209.08506399999999</c:v>
                </c:pt>
                <c:pt idx="2563">
                  <c:v>209.101328</c:v>
                </c:pt>
                <c:pt idx="2564">
                  <c:v>209.08588499999999</c:v>
                </c:pt>
                <c:pt idx="2565">
                  <c:v>209.08309</c:v>
                </c:pt>
                <c:pt idx="2566">
                  <c:v>209.089203</c:v>
                </c:pt>
                <c:pt idx="2567">
                  <c:v>209.097081</c:v>
                </c:pt>
                <c:pt idx="2568">
                  <c:v>209.08196899999999</c:v>
                </c:pt>
                <c:pt idx="2569">
                  <c:v>209.09271000000001</c:v>
                </c:pt>
                <c:pt idx="2570">
                  <c:v>209.07566499999999</c:v>
                </c:pt>
                <c:pt idx="2571">
                  <c:v>209.07439099999999</c:v>
                </c:pt>
                <c:pt idx="2572">
                  <c:v>209.07282499999999</c:v>
                </c:pt>
                <c:pt idx="2573">
                  <c:v>209.07854900000001</c:v>
                </c:pt>
                <c:pt idx="2574">
                  <c:v>209.09245000000001</c:v>
                </c:pt>
                <c:pt idx="2575">
                  <c:v>209.08628300000001</c:v>
                </c:pt>
                <c:pt idx="2576">
                  <c:v>209.084236</c:v>
                </c:pt>
                <c:pt idx="2577">
                  <c:v>209.08255500000001</c:v>
                </c:pt>
                <c:pt idx="2578">
                  <c:v>209.07638900000001</c:v>
                </c:pt>
                <c:pt idx="2579">
                  <c:v>209.09722199999999</c:v>
                </c:pt>
                <c:pt idx="2580">
                  <c:v>209.084476</c:v>
                </c:pt>
                <c:pt idx="2581">
                  <c:v>209.07313500000001</c:v>
                </c:pt>
                <c:pt idx="2582">
                  <c:v>209.07693399999999</c:v>
                </c:pt>
                <c:pt idx="2583">
                  <c:v>209.06887399999999</c:v>
                </c:pt>
                <c:pt idx="2584">
                  <c:v>209.07914700000001</c:v>
                </c:pt>
                <c:pt idx="2585">
                  <c:v>209.08810099999999</c:v>
                </c:pt>
                <c:pt idx="2586">
                  <c:v>209.07889499999999</c:v>
                </c:pt>
                <c:pt idx="2587">
                  <c:v>209.08195900000001</c:v>
                </c:pt>
                <c:pt idx="2588">
                  <c:v>209.08338599999999</c:v>
                </c:pt>
                <c:pt idx="2589">
                  <c:v>209.06948299999999</c:v>
                </c:pt>
                <c:pt idx="2590">
                  <c:v>209.085444</c:v>
                </c:pt>
                <c:pt idx="2591">
                  <c:v>209.07668799999999</c:v>
                </c:pt>
                <c:pt idx="2592">
                  <c:v>209.072441</c:v>
                </c:pt>
                <c:pt idx="2593">
                  <c:v>209.07510500000001</c:v>
                </c:pt>
                <c:pt idx="2594">
                  <c:v>209.066338</c:v>
                </c:pt>
                <c:pt idx="2595">
                  <c:v>209.07568699999999</c:v>
                </c:pt>
                <c:pt idx="2596">
                  <c:v>209.071697</c:v>
                </c:pt>
                <c:pt idx="2597">
                  <c:v>209.07025100000001</c:v>
                </c:pt>
                <c:pt idx="2598">
                  <c:v>209.06315699999999</c:v>
                </c:pt>
                <c:pt idx="2599">
                  <c:v>209.05618699999999</c:v>
                </c:pt>
                <c:pt idx="2600">
                  <c:v>209.06812500000001</c:v>
                </c:pt>
                <c:pt idx="2601">
                  <c:v>209.07183900000001</c:v>
                </c:pt>
                <c:pt idx="2602">
                  <c:v>209.06196199999999</c:v>
                </c:pt>
                <c:pt idx="2603">
                  <c:v>209.07680400000001</c:v>
                </c:pt>
                <c:pt idx="2604">
                  <c:v>209.068478</c:v>
                </c:pt>
                <c:pt idx="2605">
                  <c:v>209.060507</c:v>
                </c:pt>
                <c:pt idx="2606">
                  <c:v>209.06686999999999</c:v>
                </c:pt>
                <c:pt idx="2607">
                  <c:v>209.078047</c:v>
                </c:pt>
                <c:pt idx="2608">
                  <c:v>209.07203799999999</c:v>
                </c:pt>
                <c:pt idx="2609">
                  <c:v>209.06005099999999</c:v>
                </c:pt>
                <c:pt idx="2610">
                  <c:v>209.067994</c:v>
                </c:pt>
                <c:pt idx="2611">
                  <c:v>209.06527800000001</c:v>
                </c:pt>
                <c:pt idx="2612">
                  <c:v>209.06315000000001</c:v>
                </c:pt>
                <c:pt idx="2613">
                  <c:v>209.06840600000001</c:v>
                </c:pt>
                <c:pt idx="2614">
                  <c:v>209.064539</c:v>
                </c:pt>
                <c:pt idx="2615">
                  <c:v>209.05792099999999</c:v>
                </c:pt>
                <c:pt idx="2616">
                  <c:v>209.05947599999999</c:v>
                </c:pt>
                <c:pt idx="2617">
                  <c:v>209.05739600000001</c:v>
                </c:pt>
                <c:pt idx="2618">
                  <c:v>209.06591700000001</c:v>
                </c:pt>
                <c:pt idx="2619">
                  <c:v>209.05830700000001</c:v>
                </c:pt>
                <c:pt idx="2620">
                  <c:v>209.066306</c:v>
                </c:pt>
                <c:pt idx="2621">
                  <c:v>209.05991700000001</c:v>
                </c:pt>
                <c:pt idx="2622">
                  <c:v>209.06667400000001</c:v>
                </c:pt>
                <c:pt idx="2623">
                  <c:v>209.052055</c:v>
                </c:pt>
                <c:pt idx="2624">
                  <c:v>209.068725</c:v>
                </c:pt>
                <c:pt idx="2625">
                  <c:v>209.05774299999999</c:v>
                </c:pt>
                <c:pt idx="2626">
                  <c:v>209.05599000000001</c:v>
                </c:pt>
                <c:pt idx="2627">
                  <c:v>209.06285399999999</c:v>
                </c:pt>
                <c:pt idx="2628">
                  <c:v>209.045547</c:v>
                </c:pt>
                <c:pt idx="2629">
                  <c:v>209.074986</c:v>
                </c:pt>
                <c:pt idx="2630">
                  <c:v>209.05276699999999</c:v>
                </c:pt>
                <c:pt idx="2631">
                  <c:v>209.06610000000001</c:v>
                </c:pt>
                <c:pt idx="2632">
                  <c:v>209.056815</c:v>
                </c:pt>
                <c:pt idx="2633">
                  <c:v>209.06077300000001</c:v>
                </c:pt>
                <c:pt idx="2634">
                  <c:v>209.054146</c:v>
                </c:pt>
                <c:pt idx="2635">
                  <c:v>209.06004999999999</c:v>
                </c:pt>
                <c:pt idx="2636">
                  <c:v>209.05439100000001</c:v>
                </c:pt>
                <c:pt idx="2637">
                  <c:v>209.04726400000001</c:v>
                </c:pt>
                <c:pt idx="2638">
                  <c:v>209.04759799999999</c:v>
                </c:pt>
                <c:pt idx="2639">
                  <c:v>209.05252400000001</c:v>
                </c:pt>
                <c:pt idx="2640">
                  <c:v>209.03986399999999</c:v>
                </c:pt>
                <c:pt idx="2641">
                  <c:v>209.05055899999999</c:v>
                </c:pt>
                <c:pt idx="2642">
                  <c:v>209.045175</c:v>
                </c:pt>
                <c:pt idx="2643">
                  <c:v>209.04408900000001</c:v>
                </c:pt>
                <c:pt idx="2644">
                  <c:v>209.050736</c:v>
                </c:pt>
                <c:pt idx="2645">
                  <c:v>209.049092</c:v>
                </c:pt>
                <c:pt idx="2646">
                  <c:v>209.03883999999999</c:v>
                </c:pt>
                <c:pt idx="2647">
                  <c:v>209.04486800000001</c:v>
                </c:pt>
                <c:pt idx="2648">
                  <c:v>209.03957299999999</c:v>
                </c:pt>
                <c:pt idx="2649">
                  <c:v>209.03415899999999</c:v>
                </c:pt>
                <c:pt idx="2650">
                  <c:v>209.04927599999999</c:v>
                </c:pt>
                <c:pt idx="2651">
                  <c:v>209.045422</c:v>
                </c:pt>
                <c:pt idx="2652">
                  <c:v>209.04203100000001</c:v>
                </c:pt>
                <c:pt idx="2653">
                  <c:v>209.04245399999999</c:v>
                </c:pt>
                <c:pt idx="2654">
                  <c:v>209.05288899999999</c:v>
                </c:pt>
                <c:pt idx="2655">
                  <c:v>209.054294</c:v>
                </c:pt>
                <c:pt idx="2656">
                  <c:v>209.05723800000001</c:v>
                </c:pt>
                <c:pt idx="2657">
                  <c:v>209.044838</c:v>
                </c:pt>
                <c:pt idx="2658">
                  <c:v>209.04628299999999</c:v>
                </c:pt>
                <c:pt idx="2659">
                  <c:v>209.04148900000001</c:v>
                </c:pt>
                <c:pt idx="2660">
                  <c:v>209.05017699999999</c:v>
                </c:pt>
                <c:pt idx="2661">
                  <c:v>209.033005</c:v>
                </c:pt>
                <c:pt idx="2662">
                  <c:v>209.04373899999999</c:v>
                </c:pt>
                <c:pt idx="2663">
                  <c:v>209.04068899999999</c:v>
                </c:pt>
                <c:pt idx="2664">
                  <c:v>209.03884400000001</c:v>
                </c:pt>
                <c:pt idx="2665">
                  <c:v>209.04943900000001</c:v>
                </c:pt>
                <c:pt idx="2666">
                  <c:v>209.043949</c:v>
                </c:pt>
                <c:pt idx="2667">
                  <c:v>209.04585900000001</c:v>
                </c:pt>
                <c:pt idx="2668">
                  <c:v>209.04142300000001</c:v>
                </c:pt>
                <c:pt idx="2669">
                  <c:v>209.03797399999999</c:v>
                </c:pt>
                <c:pt idx="2670">
                  <c:v>209.04410999999999</c:v>
                </c:pt>
                <c:pt idx="2671">
                  <c:v>209.042315</c:v>
                </c:pt>
                <c:pt idx="2672">
                  <c:v>209.02548200000001</c:v>
                </c:pt>
                <c:pt idx="2673">
                  <c:v>209.04048800000001</c:v>
                </c:pt>
                <c:pt idx="2674">
                  <c:v>209.04641100000001</c:v>
                </c:pt>
                <c:pt idx="2675">
                  <c:v>209.04389</c:v>
                </c:pt>
                <c:pt idx="2676">
                  <c:v>209.044916</c:v>
                </c:pt>
                <c:pt idx="2677">
                  <c:v>209.04901699999999</c:v>
                </c:pt>
                <c:pt idx="2678">
                  <c:v>209.02943200000001</c:v>
                </c:pt>
                <c:pt idx="2679">
                  <c:v>209.041101</c:v>
                </c:pt>
                <c:pt idx="2680">
                  <c:v>209.04438300000001</c:v>
                </c:pt>
                <c:pt idx="2681">
                  <c:v>209.04048</c:v>
                </c:pt>
                <c:pt idx="2682">
                  <c:v>209.038521</c:v>
                </c:pt>
                <c:pt idx="2683">
                  <c:v>209.04621399999999</c:v>
                </c:pt>
                <c:pt idx="2684">
                  <c:v>209.04508300000001</c:v>
                </c:pt>
                <c:pt idx="2685">
                  <c:v>209.03677200000001</c:v>
                </c:pt>
                <c:pt idx="2686">
                  <c:v>209.050487</c:v>
                </c:pt>
                <c:pt idx="2687">
                  <c:v>209.04574299999999</c:v>
                </c:pt>
                <c:pt idx="2688">
                  <c:v>209.038094</c:v>
                </c:pt>
                <c:pt idx="2689">
                  <c:v>209.058761</c:v>
                </c:pt>
                <c:pt idx="2690">
                  <c:v>209.04330400000001</c:v>
                </c:pt>
                <c:pt idx="2691">
                  <c:v>209.04751099999999</c:v>
                </c:pt>
                <c:pt idx="2692">
                  <c:v>209.04703499999999</c:v>
                </c:pt>
                <c:pt idx="2693">
                  <c:v>209.039109</c:v>
                </c:pt>
                <c:pt idx="2694">
                  <c:v>209.03389799999999</c:v>
                </c:pt>
                <c:pt idx="2695">
                  <c:v>209.04931400000001</c:v>
                </c:pt>
                <c:pt idx="2696">
                  <c:v>209.04204100000001</c:v>
                </c:pt>
                <c:pt idx="2697">
                  <c:v>209.04459900000001</c:v>
                </c:pt>
                <c:pt idx="2698">
                  <c:v>209.05332899999999</c:v>
                </c:pt>
                <c:pt idx="2699">
                  <c:v>209.043353</c:v>
                </c:pt>
                <c:pt idx="2700">
                  <c:v>209.035312</c:v>
                </c:pt>
                <c:pt idx="2701">
                  <c:v>209.041122</c:v>
                </c:pt>
                <c:pt idx="2702">
                  <c:v>209.044163</c:v>
                </c:pt>
                <c:pt idx="2703">
                  <c:v>209.04398599999999</c:v>
                </c:pt>
                <c:pt idx="2704">
                  <c:v>209.05035899999999</c:v>
                </c:pt>
                <c:pt idx="2705">
                  <c:v>209.042</c:v>
                </c:pt>
                <c:pt idx="2706">
                  <c:v>209.05392000000001</c:v>
                </c:pt>
                <c:pt idx="2707">
                  <c:v>209.047549</c:v>
                </c:pt>
                <c:pt idx="2708">
                  <c:v>209.042574</c:v>
                </c:pt>
                <c:pt idx="2709">
                  <c:v>209.05064100000001</c:v>
                </c:pt>
                <c:pt idx="2710">
                  <c:v>209.04584399999999</c:v>
                </c:pt>
                <c:pt idx="2711">
                  <c:v>209.05354199999999</c:v>
                </c:pt>
                <c:pt idx="2712">
                  <c:v>209.049725</c:v>
                </c:pt>
                <c:pt idx="2713">
                  <c:v>209.044556</c:v>
                </c:pt>
                <c:pt idx="2714">
                  <c:v>209.049025</c:v>
                </c:pt>
                <c:pt idx="2715">
                  <c:v>209.04271499999999</c:v>
                </c:pt>
                <c:pt idx="2716">
                  <c:v>209.04005000000001</c:v>
                </c:pt>
                <c:pt idx="2717">
                  <c:v>209.04543799999999</c:v>
                </c:pt>
                <c:pt idx="2718">
                  <c:v>209.033423</c:v>
                </c:pt>
                <c:pt idx="2719">
                  <c:v>209.04689500000001</c:v>
                </c:pt>
                <c:pt idx="2720">
                  <c:v>209.04833600000001</c:v>
                </c:pt>
                <c:pt idx="2721">
                  <c:v>209.04705000000001</c:v>
                </c:pt>
                <c:pt idx="2722">
                  <c:v>209.047901</c:v>
                </c:pt>
                <c:pt idx="2723">
                  <c:v>209.04625300000001</c:v>
                </c:pt>
                <c:pt idx="2724">
                  <c:v>209.05000699999999</c:v>
                </c:pt>
                <c:pt idx="2725">
                  <c:v>209.032455</c:v>
                </c:pt>
                <c:pt idx="2726">
                  <c:v>209.051457</c:v>
                </c:pt>
                <c:pt idx="2727">
                  <c:v>209.03760700000001</c:v>
                </c:pt>
                <c:pt idx="2728">
                  <c:v>209.05377300000001</c:v>
                </c:pt>
                <c:pt idx="2729">
                  <c:v>209.04032799999999</c:v>
                </c:pt>
                <c:pt idx="2730">
                  <c:v>209.057894</c:v>
                </c:pt>
                <c:pt idx="2731">
                  <c:v>209.05232599999999</c:v>
                </c:pt>
                <c:pt idx="2732">
                  <c:v>209.055048</c:v>
                </c:pt>
                <c:pt idx="2733">
                  <c:v>209.04630499999999</c:v>
                </c:pt>
                <c:pt idx="2734">
                  <c:v>209.04878500000001</c:v>
                </c:pt>
                <c:pt idx="2735">
                  <c:v>209.05193199999999</c:v>
                </c:pt>
                <c:pt idx="2736">
                  <c:v>209.04715200000001</c:v>
                </c:pt>
                <c:pt idx="2737">
                  <c:v>209.04416499999999</c:v>
                </c:pt>
                <c:pt idx="2738">
                  <c:v>209.04696999999999</c:v>
                </c:pt>
                <c:pt idx="2739">
                  <c:v>209.04816600000001</c:v>
                </c:pt>
                <c:pt idx="2740">
                  <c:v>209.04267200000001</c:v>
                </c:pt>
                <c:pt idx="2741">
                  <c:v>209.05370600000001</c:v>
                </c:pt>
                <c:pt idx="2742">
                  <c:v>209.06080600000001</c:v>
                </c:pt>
                <c:pt idx="2743">
                  <c:v>209.043057</c:v>
                </c:pt>
                <c:pt idx="2744">
                  <c:v>209.04443000000001</c:v>
                </c:pt>
                <c:pt idx="2745">
                  <c:v>209.04492300000001</c:v>
                </c:pt>
                <c:pt idx="2746">
                  <c:v>209.05308099999999</c:v>
                </c:pt>
                <c:pt idx="2747">
                  <c:v>209.031228</c:v>
                </c:pt>
                <c:pt idx="2748">
                  <c:v>209.037836</c:v>
                </c:pt>
                <c:pt idx="2749">
                  <c:v>209.045198</c:v>
                </c:pt>
                <c:pt idx="2750">
                  <c:v>209.04410100000001</c:v>
                </c:pt>
                <c:pt idx="2751">
                  <c:v>209.042497</c:v>
                </c:pt>
                <c:pt idx="2752">
                  <c:v>209.04053200000001</c:v>
                </c:pt>
                <c:pt idx="2753">
                  <c:v>209.03570400000001</c:v>
                </c:pt>
                <c:pt idx="2754">
                  <c:v>209.04209</c:v>
                </c:pt>
                <c:pt idx="2755">
                  <c:v>209.03482700000001</c:v>
                </c:pt>
                <c:pt idx="2756">
                  <c:v>209.02290600000001</c:v>
                </c:pt>
                <c:pt idx="2757">
                  <c:v>209.03827000000001</c:v>
                </c:pt>
                <c:pt idx="2758">
                  <c:v>209.03698700000001</c:v>
                </c:pt>
                <c:pt idx="2759">
                  <c:v>209.03671600000001</c:v>
                </c:pt>
                <c:pt idx="2760">
                  <c:v>209.03158999999999</c:v>
                </c:pt>
                <c:pt idx="2761">
                  <c:v>209.04047399999999</c:v>
                </c:pt>
                <c:pt idx="2762">
                  <c:v>209.02820399999999</c:v>
                </c:pt>
                <c:pt idx="2763">
                  <c:v>209.03761600000001</c:v>
                </c:pt>
                <c:pt idx="2764">
                  <c:v>209.02709899999999</c:v>
                </c:pt>
                <c:pt idx="2765">
                  <c:v>209.03459000000001</c:v>
                </c:pt>
                <c:pt idx="2766">
                  <c:v>209.032749</c:v>
                </c:pt>
                <c:pt idx="2767">
                  <c:v>209.038738</c:v>
                </c:pt>
                <c:pt idx="2768">
                  <c:v>209.023447</c:v>
                </c:pt>
                <c:pt idx="2769">
                  <c:v>209.02783299999999</c:v>
                </c:pt>
                <c:pt idx="2770">
                  <c:v>209.03978499999999</c:v>
                </c:pt>
                <c:pt idx="2771">
                  <c:v>209.03230300000001</c:v>
                </c:pt>
                <c:pt idx="2772">
                  <c:v>209.02535800000001</c:v>
                </c:pt>
                <c:pt idx="2773">
                  <c:v>209.011832</c:v>
                </c:pt>
                <c:pt idx="2774">
                  <c:v>209.028153</c:v>
                </c:pt>
                <c:pt idx="2775">
                  <c:v>209.02714700000001</c:v>
                </c:pt>
                <c:pt idx="2776">
                  <c:v>209.02267900000001</c:v>
                </c:pt>
                <c:pt idx="2777">
                  <c:v>209.028164</c:v>
                </c:pt>
                <c:pt idx="2778">
                  <c:v>209.02133699999999</c:v>
                </c:pt>
                <c:pt idx="2779">
                  <c:v>209.02177599999999</c:v>
                </c:pt>
                <c:pt idx="2780">
                  <c:v>209.02799200000001</c:v>
                </c:pt>
                <c:pt idx="2781">
                  <c:v>209.015716</c:v>
                </c:pt>
                <c:pt idx="2782">
                  <c:v>209.00959599999999</c:v>
                </c:pt>
                <c:pt idx="2783">
                  <c:v>209.025508</c:v>
                </c:pt>
                <c:pt idx="2784">
                  <c:v>209.027671</c:v>
                </c:pt>
                <c:pt idx="2785">
                  <c:v>209.017551</c:v>
                </c:pt>
                <c:pt idx="2786">
                  <c:v>209.01505299999999</c:v>
                </c:pt>
                <c:pt idx="2787">
                  <c:v>209.02990199999999</c:v>
                </c:pt>
                <c:pt idx="2788">
                  <c:v>209.01256799999999</c:v>
                </c:pt>
                <c:pt idx="2789">
                  <c:v>209.01997299999999</c:v>
                </c:pt>
                <c:pt idx="2790">
                  <c:v>209.02077399999999</c:v>
                </c:pt>
                <c:pt idx="2791">
                  <c:v>209.01966100000001</c:v>
                </c:pt>
                <c:pt idx="2792">
                  <c:v>209.019825</c:v>
                </c:pt>
                <c:pt idx="2793">
                  <c:v>209.02058700000001</c:v>
                </c:pt>
                <c:pt idx="2794">
                  <c:v>209.023224</c:v>
                </c:pt>
                <c:pt idx="2795">
                  <c:v>209.02002999999999</c:v>
                </c:pt>
                <c:pt idx="2796">
                  <c:v>209.01336800000001</c:v>
                </c:pt>
                <c:pt idx="2797">
                  <c:v>209.026545</c:v>
                </c:pt>
                <c:pt idx="2798">
                  <c:v>209.01808700000001</c:v>
                </c:pt>
                <c:pt idx="2799">
                  <c:v>208.99715499999999</c:v>
                </c:pt>
                <c:pt idx="2800">
                  <c:v>209.02769699999999</c:v>
                </c:pt>
                <c:pt idx="2801">
                  <c:v>209.023977</c:v>
                </c:pt>
                <c:pt idx="2802">
                  <c:v>209.006002</c:v>
                </c:pt>
                <c:pt idx="2803">
                  <c:v>209.01123999999999</c:v>
                </c:pt>
                <c:pt idx="2804">
                  <c:v>209.00290100000001</c:v>
                </c:pt>
                <c:pt idx="2805">
                  <c:v>209.00587899999999</c:v>
                </c:pt>
                <c:pt idx="2806">
                  <c:v>209.008048</c:v>
                </c:pt>
                <c:pt idx="2807">
                  <c:v>209.01374799999999</c:v>
                </c:pt>
                <c:pt idx="2808">
                  <c:v>209.00949499999999</c:v>
                </c:pt>
                <c:pt idx="2809">
                  <c:v>209.020231</c:v>
                </c:pt>
                <c:pt idx="2810">
                  <c:v>209.00221099999999</c:v>
                </c:pt>
                <c:pt idx="2811">
                  <c:v>209.00861</c:v>
                </c:pt>
                <c:pt idx="2812">
                  <c:v>209.007362</c:v>
                </c:pt>
                <c:pt idx="2813">
                  <c:v>208.99938299999999</c:v>
                </c:pt>
                <c:pt idx="2814">
                  <c:v>209.00913700000001</c:v>
                </c:pt>
                <c:pt idx="2815">
                  <c:v>209.01763700000001</c:v>
                </c:pt>
                <c:pt idx="2816">
                  <c:v>209.00428099999999</c:v>
                </c:pt>
                <c:pt idx="2817">
                  <c:v>209.01195100000001</c:v>
                </c:pt>
                <c:pt idx="2818">
                  <c:v>209.00679700000001</c:v>
                </c:pt>
                <c:pt idx="2819">
                  <c:v>209.001845</c:v>
                </c:pt>
                <c:pt idx="2820">
                  <c:v>208.995994</c:v>
                </c:pt>
                <c:pt idx="2821">
                  <c:v>209.00164000000001</c:v>
                </c:pt>
                <c:pt idx="2822">
                  <c:v>209.00262900000001</c:v>
                </c:pt>
                <c:pt idx="2823">
                  <c:v>209.00682599999999</c:v>
                </c:pt>
                <c:pt idx="2824">
                  <c:v>209.003207</c:v>
                </c:pt>
                <c:pt idx="2825">
                  <c:v>208.99519799999999</c:v>
                </c:pt>
                <c:pt idx="2826">
                  <c:v>208.999539</c:v>
                </c:pt>
                <c:pt idx="2827">
                  <c:v>209.006426</c:v>
                </c:pt>
                <c:pt idx="2828">
                  <c:v>209.00458800000001</c:v>
                </c:pt>
                <c:pt idx="2829">
                  <c:v>209.00466299999999</c:v>
                </c:pt>
                <c:pt idx="2830">
                  <c:v>209.006979</c:v>
                </c:pt>
                <c:pt idx="2831">
                  <c:v>209.01433900000001</c:v>
                </c:pt>
                <c:pt idx="2832">
                  <c:v>209.01310100000001</c:v>
                </c:pt>
                <c:pt idx="2833">
                  <c:v>208.98730800000001</c:v>
                </c:pt>
                <c:pt idx="2834">
                  <c:v>208.99848299999999</c:v>
                </c:pt>
                <c:pt idx="2835">
                  <c:v>208.99108899999999</c:v>
                </c:pt>
                <c:pt idx="2836">
                  <c:v>209.005439</c:v>
                </c:pt>
                <c:pt idx="2837">
                  <c:v>208.99205799999999</c:v>
                </c:pt>
                <c:pt idx="2838">
                  <c:v>208.98562100000001</c:v>
                </c:pt>
                <c:pt idx="2839">
                  <c:v>208.997578</c:v>
                </c:pt>
                <c:pt idx="2840">
                  <c:v>208.992705</c:v>
                </c:pt>
                <c:pt idx="2841">
                  <c:v>208.994732</c:v>
                </c:pt>
                <c:pt idx="2842">
                  <c:v>208.996388</c:v>
                </c:pt>
                <c:pt idx="2843">
                  <c:v>208.997513</c:v>
                </c:pt>
                <c:pt idx="2844">
                  <c:v>208.986232</c:v>
                </c:pt>
                <c:pt idx="2845">
                  <c:v>209.00081700000001</c:v>
                </c:pt>
                <c:pt idx="2846">
                  <c:v>208.99040299999999</c:v>
                </c:pt>
                <c:pt idx="2847">
                  <c:v>209.00204299999999</c:v>
                </c:pt>
                <c:pt idx="2848">
                  <c:v>208.99275900000001</c:v>
                </c:pt>
                <c:pt idx="2849">
                  <c:v>208.99751699999999</c:v>
                </c:pt>
                <c:pt idx="2850">
                  <c:v>209.00589099999999</c:v>
                </c:pt>
                <c:pt idx="2851">
                  <c:v>208.989475</c:v>
                </c:pt>
                <c:pt idx="2852">
                  <c:v>208.99113399999999</c:v>
                </c:pt>
                <c:pt idx="2853">
                  <c:v>209.00771700000001</c:v>
                </c:pt>
                <c:pt idx="2854">
                  <c:v>208.992605</c:v>
                </c:pt>
                <c:pt idx="2855">
                  <c:v>209.01510200000001</c:v>
                </c:pt>
                <c:pt idx="2856">
                  <c:v>208.99860100000001</c:v>
                </c:pt>
                <c:pt idx="2857">
                  <c:v>209.015097</c:v>
                </c:pt>
                <c:pt idx="2858">
                  <c:v>209.01012299999999</c:v>
                </c:pt>
                <c:pt idx="2859">
                  <c:v>209.01414500000001</c:v>
                </c:pt>
                <c:pt idx="2860">
                  <c:v>208.99753899999999</c:v>
                </c:pt>
                <c:pt idx="2861">
                  <c:v>208.990488</c:v>
                </c:pt>
                <c:pt idx="2862">
                  <c:v>208.999751</c:v>
                </c:pt>
                <c:pt idx="2863">
                  <c:v>209.00774999999999</c:v>
                </c:pt>
                <c:pt idx="2864">
                  <c:v>208.989507</c:v>
                </c:pt>
                <c:pt idx="2865">
                  <c:v>208.99590499999999</c:v>
                </c:pt>
                <c:pt idx="2866">
                  <c:v>208.993257</c:v>
                </c:pt>
                <c:pt idx="2867">
                  <c:v>208.99570499999999</c:v>
                </c:pt>
                <c:pt idx="2868">
                  <c:v>208.99714900000001</c:v>
                </c:pt>
                <c:pt idx="2869">
                  <c:v>208.98439400000001</c:v>
                </c:pt>
                <c:pt idx="2870">
                  <c:v>208.98491200000001</c:v>
                </c:pt>
                <c:pt idx="2871">
                  <c:v>208.998369</c:v>
                </c:pt>
                <c:pt idx="2872">
                  <c:v>208.99545699999999</c:v>
                </c:pt>
                <c:pt idx="2873">
                  <c:v>208.98723100000001</c:v>
                </c:pt>
                <c:pt idx="2874">
                  <c:v>208.996803</c:v>
                </c:pt>
                <c:pt idx="2875">
                  <c:v>209.00769099999999</c:v>
                </c:pt>
                <c:pt idx="2876">
                  <c:v>209.00564299999999</c:v>
                </c:pt>
                <c:pt idx="2877">
                  <c:v>209.00855200000001</c:v>
                </c:pt>
                <c:pt idx="2878">
                  <c:v>208.99845500000001</c:v>
                </c:pt>
                <c:pt idx="2879">
                  <c:v>208.99150800000001</c:v>
                </c:pt>
                <c:pt idx="2880">
                  <c:v>209.008702</c:v>
                </c:pt>
                <c:pt idx="2881">
                  <c:v>209.00603799999999</c:v>
                </c:pt>
                <c:pt idx="2882">
                  <c:v>208.999741</c:v>
                </c:pt>
                <c:pt idx="2883">
                  <c:v>209.00682800000001</c:v>
                </c:pt>
                <c:pt idx="2884">
                  <c:v>209.002408</c:v>
                </c:pt>
                <c:pt idx="2885">
                  <c:v>209.00715</c:v>
                </c:pt>
                <c:pt idx="2886">
                  <c:v>209.00976399999999</c:v>
                </c:pt>
                <c:pt idx="2887">
                  <c:v>209.00223099999999</c:v>
                </c:pt>
                <c:pt idx="2888">
                  <c:v>209.002073</c:v>
                </c:pt>
                <c:pt idx="2889">
                  <c:v>209.00232199999999</c:v>
                </c:pt>
                <c:pt idx="2890">
                  <c:v>209.00361899999999</c:v>
                </c:pt>
                <c:pt idx="2891">
                  <c:v>208.98459099999999</c:v>
                </c:pt>
                <c:pt idx="2892">
                  <c:v>209.01444799999999</c:v>
                </c:pt>
                <c:pt idx="2893">
                  <c:v>209.004919</c:v>
                </c:pt>
                <c:pt idx="2894">
                  <c:v>209.00397899999999</c:v>
                </c:pt>
                <c:pt idx="2895">
                  <c:v>209.01349200000001</c:v>
                </c:pt>
                <c:pt idx="2896">
                  <c:v>209.00931399999999</c:v>
                </c:pt>
                <c:pt idx="2897">
                  <c:v>208.99686500000001</c:v>
                </c:pt>
                <c:pt idx="2898">
                  <c:v>208.99747300000001</c:v>
                </c:pt>
                <c:pt idx="2899">
                  <c:v>208.99795399999999</c:v>
                </c:pt>
                <c:pt idx="2900">
                  <c:v>209.01555200000001</c:v>
                </c:pt>
                <c:pt idx="2901">
                  <c:v>208.99780000000001</c:v>
                </c:pt>
                <c:pt idx="2902">
                  <c:v>209.00279499999999</c:v>
                </c:pt>
                <c:pt idx="2903">
                  <c:v>208.99842699999999</c:v>
                </c:pt>
                <c:pt idx="2904">
                  <c:v>208.995769</c:v>
                </c:pt>
                <c:pt idx="2905">
                  <c:v>208.98568299999999</c:v>
                </c:pt>
                <c:pt idx="2906">
                  <c:v>208.995206</c:v>
                </c:pt>
                <c:pt idx="2907">
                  <c:v>208.98483899999999</c:v>
                </c:pt>
                <c:pt idx="2908">
                  <c:v>208.967838</c:v>
                </c:pt>
                <c:pt idx="2909">
                  <c:v>208.99735899999999</c:v>
                </c:pt>
                <c:pt idx="2910">
                  <c:v>208.98590200000001</c:v>
                </c:pt>
                <c:pt idx="2911">
                  <c:v>208.98997399999999</c:v>
                </c:pt>
                <c:pt idx="2912">
                  <c:v>208.978252</c:v>
                </c:pt>
                <c:pt idx="2913">
                  <c:v>208.97282000000001</c:v>
                </c:pt>
                <c:pt idx="2914">
                  <c:v>208.98603</c:v>
                </c:pt>
                <c:pt idx="2915">
                  <c:v>208.96799899999999</c:v>
                </c:pt>
                <c:pt idx="2916">
                  <c:v>208.97254000000001</c:v>
                </c:pt>
                <c:pt idx="2917">
                  <c:v>208.97782900000001</c:v>
                </c:pt>
                <c:pt idx="2918">
                  <c:v>208.97683900000001</c:v>
                </c:pt>
                <c:pt idx="2919">
                  <c:v>208.96375800000001</c:v>
                </c:pt>
                <c:pt idx="2920">
                  <c:v>208.96195599999999</c:v>
                </c:pt>
                <c:pt idx="2921">
                  <c:v>208.95667</c:v>
                </c:pt>
                <c:pt idx="2922">
                  <c:v>208.96607299999999</c:v>
                </c:pt>
                <c:pt idx="2923">
                  <c:v>208.97044600000001</c:v>
                </c:pt>
                <c:pt idx="2924">
                  <c:v>208.96165099999999</c:v>
                </c:pt>
                <c:pt idx="2925">
                  <c:v>208.95831699999999</c:v>
                </c:pt>
                <c:pt idx="2926">
                  <c:v>208.950669</c:v>
                </c:pt>
                <c:pt idx="2927">
                  <c:v>208.95137399999999</c:v>
                </c:pt>
                <c:pt idx="2928">
                  <c:v>208.93866</c:v>
                </c:pt>
                <c:pt idx="2929">
                  <c:v>208.96415999999999</c:v>
                </c:pt>
                <c:pt idx="2930">
                  <c:v>208.96233799999999</c:v>
                </c:pt>
                <c:pt idx="2931">
                  <c:v>208.95571100000001</c:v>
                </c:pt>
                <c:pt idx="2932">
                  <c:v>208.95526599999999</c:v>
                </c:pt>
                <c:pt idx="2933">
                  <c:v>208.94417100000001</c:v>
                </c:pt>
                <c:pt idx="2934">
                  <c:v>208.97241</c:v>
                </c:pt>
                <c:pt idx="2935">
                  <c:v>208.965014</c:v>
                </c:pt>
                <c:pt idx="2936">
                  <c:v>208.965496</c:v>
                </c:pt>
                <c:pt idx="2937">
                  <c:v>208.97314399999999</c:v>
                </c:pt>
                <c:pt idx="2938">
                  <c:v>208.96378899999999</c:v>
                </c:pt>
                <c:pt idx="2939">
                  <c:v>208.95104799999999</c:v>
                </c:pt>
                <c:pt idx="2940">
                  <c:v>208.96214800000001</c:v>
                </c:pt>
                <c:pt idx="2941">
                  <c:v>208.95685700000001</c:v>
                </c:pt>
                <c:pt idx="2942">
                  <c:v>208.95169100000001</c:v>
                </c:pt>
                <c:pt idx="2943">
                  <c:v>208.952967</c:v>
                </c:pt>
                <c:pt idx="2944">
                  <c:v>208.95307500000001</c:v>
                </c:pt>
                <c:pt idx="2945">
                  <c:v>208.94352499999999</c:v>
                </c:pt>
                <c:pt idx="2946">
                  <c:v>208.95644999999999</c:v>
                </c:pt>
                <c:pt idx="2947">
                  <c:v>208.94763699999999</c:v>
                </c:pt>
                <c:pt idx="2948">
                  <c:v>208.942859</c:v>
                </c:pt>
                <c:pt idx="2949">
                  <c:v>208.95251099999999</c:v>
                </c:pt>
                <c:pt idx="2950">
                  <c:v>208.939189</c:v>
                </c:pt>
                <c:pt idx="2951">
                  <c:v>208.93849</c:v>
                </c:pt>
                <c:pt idx="2952">
                  <c:v>208.92883900000001</c:v>
                </c:pt>
                <c:pt idx="2953">
                  <c:v>208.93028699999999</c:v>
                </c:pt>
                <c:pt idx="2954">
                  <c:v>208.94014999999999</c:v>
                </c:pt>
                <c:pt idx="2955">
                  <c:v>208.94800799999999</c:v>
                </c:pt>
                <c:pt idx="2956">
                  <c:v>208.937535</c:v>
                </c:pt>
                <c:pt idx="2957">
                  <c:v>208.93067400000001</c:v>
                </c:pt>
                <c:pt idx="2958">
                  <c:v>208.932309</c:v>
                </c:pt>
                <c:pt idx="2959">
                  <c:v>208.93819099999999</c:v>
                </c:pt>
                <c:pt idx="2960">
                  <c:v>208.92531399999999</c:v>
                </c:pt>
                <c:pt idx="2961">
                  <c:v>208.92799099999999</c:v>
                </c:pt>
                <c:pt idx="2962">
                  <c:v>208.93127999999999</c:v>
                </c:pt>
                <c:pt idx="2963">
                  <c:v>208.932906</c:v>
                </c:pt>
                <c:pt idx="2964">
                  <c:v>208.92751200000001</c:v>
                </c:pt>
                <c:pt idx="2965">
                  <c:v>208.92858899999999</c:v>
                </c:pt>
                <c:pt idx="2966">
                  <c:v>208.94489899999999</c:v>
                </c:pt>
                <c:pt idx="2967">
                  <c:v>208.932345</c:v>
                </c:pt>
                <c:pt idx="2968">
                  <c:v>208.93399500000001</c:v>
                </c:pt>
                <c:pt idx="2969">
                  <c:v>208.925884</c:v>
                </c:pt>
                <c:pt idx="2970">
                  <c:v>208.93298200000001</c:v>
                </c:pt>
                <c:pt idx="2971">
                  <c:v>208.93449000000001</c:v>
                </c:pt>
                <c:pt idx="2972">
                  <c:v>208.92857599999999</c:v>
                </c:pt>
                <c:pt idx="2973">
                  <c:v>208.929823</c:v>
                </c:pt>
                <c:pt idx="2974">
                  <c:v>208.929945</c:v>
                </c:pt>
                <c:pt idx="2975">
                  <c:v>208.944771</c:v>
                </c:pt>
                <c:pt idx="2976">
                  <c:v>208.94231300000001</c:v>
                </c:pt>
                <c:pt idx="2977">
                  <c:v>208.940788</c:v>
                </c:pt>
                <c:pt idx="2978">
                  <c:v>208.928405</c:v>
                </c:pt>
                <c:pt idx="2979">
                  <c:v>208.93835899999999</c:v>
                </c:pt>
                <c:pt idx="2980">
                  <c:v>208.95062200000001</c:v>
                </c:pt>
                <c:pt idx="2981">
                  <c:v>208.940551</c:v>
                </c:pt>
                <c:pt idx="2982">
                  <c:v>208.93195700000001</c:v>
                </c:pt>
                <c:pt idx="2983">
                  <c:v>208.92993899999999</c:v>
                </c:pt>
                <c:pt idx="2984">
                  <c:v>208.919498</c:v>
                </c:pt>
                <c:pt idx="2985">
                  <c:v>208.92137199999999</c:v>
                </c:pt>
                <c:pt idx="2986">
                  <c:v>208.91604599999999</c:v>
                </c:pt>
                <c:pt idx="2987">
                  <c:v>208.923439</c:v>
                </c:pt>
                <c:pt idx="2988">
                  <c:v>208.93330700000001</c:v>
                </c:pt>
                <c:pt idx="2989">
                  <c:v>208.92895100000001</c:v>
                </c:pt>
                <c:pt idx="2990">
                  <c:v>208.928945</c:v>
                </c:pt>
                <c:pt idx="2991">
                  <c:v>208.92782099999999</c:v>
                </c:pt>
                <c:pt idx="2992">
                  <c:v>208.920535</c:v>
                </c:pt>
                <c:pt idx="2993">
                  <c:v>208.905779</c:v>
                </c:pt>
                <c:pt idx="2994">
                  <c:v>208.914524</c:v>
                </c:pt>
                <c:pt idx="2995">
                  <c:v>208.91960700000001</c:v>
                </c:pt>
                <c:pt idx="2996">
                  <c:v>208.91401400000001</c:v>
                </c:pt>
                <c:pt idx="2997">
                  <c:v>208.92044000000001</c:v>
                </c:pt>
                <c:pt idx="2998">
                  <c:v>208.92071200000001</c:v>
                </c:pt>
                <c:pt idx="2999">
                  <c:v>208.92717200000001</c:v>
                </c:pt>
                <c:pt idx="3000">
                  <c:v>208.91263799999999</c:v>
                </c:pt>
                <c:pt idx="3001">
                  <c:v>208.92833999999999</c:v>
                </c:pt>
                <c:pt idx="3002">
                  <c:v>208.926725</c:v>
                </c:pt>
                <c:pt idx="3003">
                  <c:v>208.927504</c:v>
                </c:pt>
                <c:pt idx="3004">
                  <c:v>208.919499</c:v>
                </c:pt>
                <c:pt idx="3005">
                  <c:v>208.94149300000001</c:v>
                </c:pt>
                <c:pt idx="3006">
                  <c:v>208.952978</c:v>
                </c:pt>
                <c:pt idx="3007">
                  <c:v>208.939075</c:v>
                </c:pt>
                <c:pt idx="3008">
                  <c:v>208.93889300000001</c:v>
                </c:pt>
                <c:pt idx="3009">
                  <c:v>208.93142700000001</c:v>
                </c:pt>
                <c:pt idx="3010">
                  <c:v>208.91942399999999</c:v>
                </c:pt>
                <c:pt idx="3011">
                  <c:v>208.92902599999999</c:v>
                </c:pt>
                <c:pt idx="3012">
                  <c:v>208.927952</c:v>
                </c:pt>
                <c:pt idx="3013">
                  <c:v>208.945289</c:v>
                </c:pt>
                <c:pt idx="3014">
                  <c:v>208.942216</c:v>
                </c:pt>
                <c:pt idx="3015">
                  <c:v>208.929551</c:v>
                </c:pt>
                <c:pt idx="3016">
                  <c:v>208.92334299999999</c:v>
                </c:pt>
                <c:pt idx="3017">
                  <c:v>208.93621099999999</c:v>
                </c:pt>
                <c:pt idx="3018">
                  <c:v>208.92445000000001</c:v>
                </c:pt>
                <c:pt idx="3019">
                  <c:v>208.93228099999999</c:v>
                </c:pt>
                <c:pt idx="3020">
                  <c:v>208.92738</c:v>
                </c:pt>
                <c:pt idx="3021">
                  <c:v>208.90920700000001</c:v>
                </c:pt>
                <c:pt idx="3022">
                  <c:v>208.93530000000001</c:v>
                </c:pt>
                <c:pt idx="3023">
                  <c:v>208.91256100000001</c:v>
                </c:pt>
                <c:pt idx="3024">
                  <c:v>208.929408</c:v>
                </c:pt>
                <c:pt idx="3025">
                  <c:v>208.92255700000001</c:v>
                </c:pt>
                <c:pt idx="3026">
                  <c:v>208.92130499999999</c:v>
                </c:pt>
                <c:pt idx="3027">
                  <c:v>208.92328699999999</c:v>
                </c:pt>
                <c:pt idx="3028">
                  <c:v>208.928811</c:v>
                </c:pt>
                <c:pt idx="3029">
                  <c:v>208.90003100000001</c:v>
                </c:pt>
                <c:pt idx="3030">
                  <c:v>208.91142400000001</c:v>
                </c:pt>
                <c:pt idx="3031">
                  <c:v>208.90982700000001</c:v>
                </c:pt>
                <c:pt idx="3032">
                  <c:v>208.911967</c:v>
                </c:pt>
                <c:pt idx="3033">
                  <c:v>208.907838</c:v>
                </c:pt>
                <c:pt idx="3034">
                  <c:v>208.92548199999999</c:v>
                </c:pt>
                <c:pt idx="3035">
                  <c:v>208.927424</c:v>
                </c:pt>
                <c:pt idx="3036">
                  <c:v>208.91381799999999</c:v>
                </c:pt>
                <c:pt idx="3037">
                  <c:v>208.916877</c:v>
                </c:pt>
                <c:pt idx="3038">
                  <c:v>208.89857699999999</c:v>
                </c:pt>
                <c:pt idx="3039">
                  <c:v>208.898876</c:v>
                </c:pt>
                <c:pt idx="3040">
                  <c:v>208.901622</c:v>
                </c:pt>
                <c:pt idx="3041">
                  <c:v>208.88983200000001</c:v>
                </c:pt>
                <c:pt idx="3042">
                  <c:v>208.90496999999999</c:v>
                </c:pt>
                <c:pt idx="3043">
                  <c:v>208.90430499999999</c:v>
                </c:pt>
                <c:pt idx="3044">
                  <c:v>208.91482999999999</c:v>
                </c:pt>
                <c:pt idx="3045">
                  <c:v>208.91853</c:v>
                </c:pt>
                <c:pt idx="3046">
                  <c:v>208.91501600000001</c:v>
                </c:pt>
                <c:pt idx="3047">
                  <c:v>208.91176100000001</c:v>
                </c:pt>
                <c:pt idx="3048">
                  <c:v>208.90056999999999</c:v>
                </c:pt>
                <c:pt idx="3049">
                  <c:v>208.908736</c:v>
                </c:pt>
                <c:pt idx="3050">
                  <c:v>208.91437099999999</c:v>
                </c:pt>
                <c:pt idx="3051">
                  <c:v>208.906463</c:v>
                </c:pt>
                <c:pt idx="3052">
                  <c:v>208.89558199999999</c:v>
                </c:pt>
                <c:pt idx="3053">
                  <c:v>208.90370100000001</c:v>
                </c:pt>
                <c:pt idx="3054">
                  <c:v>208.90525099999999</c:v>
                </c:pt>
                <c:pt idx="3055">
                  <c:v>208.898922</c:v>
                </c:pt>
                <c:pt idx="3056">
                  <c:v>208.90939299999999</c:v>
                </c:pt>
                <c:pt idx="3057">
                  <c:v>208.890793</c:v>
                </c:pt>
                <c:pt idx="3058">
                  <c:v>208.895105</c:v>
                </c:pt>
                <c:pt idx="3059">
                  <c:v>208.89568600000001</c:v>
                </c:pt>
                <c:pt idx="3060">
                  <c:v>208.90030999999999</c:v>
                </c:pt>
                <c:pt idx="3061">
                  <c:v>208.89280299999999</c:v>
                </c:pt>
                <c:pt idx="3062">
                  <c:v>208.90163200000001</c:v>
                </c:pt>
                <c:pt idx="3063">
                  <c:v>208.883847</c:v>
                </c:pt>
                <c:pt idx="3064">
                  <c:v>208.905472</c:v>
                </c:pt>
                <c:pt idx="3065">
                  <c:v>208.883455</c:v>
                </c:pt>
                <c:pt idx="3066">
                  <c:v>208.89698200000001</c:v>
                </c:pt>
                <c:pt idx="3067">
                  <c:v>208.900441</c:v>
                </c:pt>
                <c:pt idx="3068">
                  <c:v>208.874661</c:v>
                </c:pt>
                <c:pt idx="3069">
                  <c:v>208.88755900000001</c:v>
                </c:pt>
                <c:pt idx="3070">
                  <c:v>208.89099999999999</c:v>
                </c:pt>
                <c:pt idx="3071">
                  <c:v>208.88850500000001</c:v>
                </c:pt>
                <c:pt idx="3072">
                  <c:v>208.87694400000001</c:v>
                </c:pt>
                <c:pt idx="3073">
                  <c:v>208.88063700000001</c:v>
                </c:pt>
                <c:pt idx="3074">
                  <c:v>208.88752500000001</c:v>
                </c:pt>
                <c:pt idx="3075">
                  <c:v>208.877736</c:v>
                </c:pt>
                <c:pt idx="3076">
                  <c:v>208.872961</c:v>
                </c:pt>
                <c:pt idx="3077">
                  <c:v>208.88789199999999</c:v>
                </c:pt>
                <c:pt idx="3078">
                  <c:v>208.880503</c:v>
                </c:pt>
                <c:pt idx="3079">
                  <c:v>208.877984</c:v>
                </c:pt>
                <c:pt idx="3080">
                  <c:v>208.86780999999999</c:v>
                </c:pt>
                <c:pt idx="3081">
                  <c:v>208.86865800000001</c:v>
                </c:pt>
                <c:pt idx="3082">
                  <c:v>208.882396</c:v>
                </c:pt>
                <c:pt idx="3083">
                  <c:v>208.87903800000001</c:v>
                </c:pt>
                <c:pt idx="3084">
                  <c:v>208.87163899999999</c:v>
                </c:pt>
                <c:pt idx="3085">
                  <c:v>208.87139400000001</c:v>
                </c:pt>
                <c:pt idx="3086">
                  <c:v>208.87068300000001</c:v>
                </c:pt>
                <c:pt idx="3087">
                  <c:v>208.86783299999999</c:v>
                </c:pt>
                <c:pt idx="3088">
                  <c:v>208.876014</c:v>
                </c:pt>
                <c:pt idx="3089">
                  <c:v>208.88363100000001</c:v>
                </c:pt>
                <c:pt idx="3090">
                  <c:v>208.87617900000001</c:v>
                </c:pt>
                <c:pt idx="3091">
                  <c:v>208.875519</c:v>
                </c:pt>
                <c:pt idx="3092">
                  <c:v>208.873536</c:v>
                </c:pt>
                <c:pt idx="3093">
                  <c:v>208.87330700000001</c:v>
                </c:pt>
                <c:pt idx="3094">
                  <c:v>208.86927499999999</c:v>
                </c:pt>
                <c:pt idx="3095">
                  <c:v>208.875203</c:v>
                </c:pt>
                <c:pt idx="3096">
                  <c:v>208.86850200000001</c:v>
                </c:pt>
                <c:pt idx="3097">
                  <c:v>208.865049</c:v>
                </c:pt>
                <c:pt idx="3098">
                  <c:v>208.87003000000001</c:v>
                </c:pt>
                <c:pt idx="3099">
                  <c:v>208.86261500000001</c:v>
                </c:pt>
                <c:pt idx="3100">
                  <c:v>208.87511699999999</c:v>
                </c:pt>
                <c:pt idx="3101">
                  <c:v>208.87941900000001</c:v>
                </c:pt>
                <c:pt idx="3102">
                  <c:v>208.88194799999999</c:v>
                </c:pt>
                <c:pt idx="3103">
                  <c:v>208.869935</c:v>
                </c:pt>
                <c:pt idx="3104">
                  <c:v>208.859826</c:v>
                </c:pt>
                <c:pt idx="3105">
                  <c:v>208.86428000000001</c:v>
                </c:pt>
                <c:pt idx="3106">
                  <c:v>208.852981</c:v>
                </c:pt>
                <c:pt idx="3107">
                  <c:v>208.85632699999999</c:v>
                </c:pt>
                <c:pt idx="3108">
                  <c:v>208.859172</c:v>
                </c:pt>
                <c:pt idx="3109">
                  <c:v>208.866376</c:v>
                </c:pt>
                <c:pt idx="3110">
                  <c:v>208.85723999999999</c:v>
                </c:pt>
                <c:pt idx="3111">
                  <c:v>208.86824200000001</c:v>
                </c:pt>
                <c:pt idx="3112">
                  <c:v>208.86436699999999</c:v>
                </c:pt>
                <c:pt idx="3113">
                  <c:v>208.861774</c:v>
                </c:pt>
                <c:pt idx="3114">
                  <c:v>208.86876799999999</c:v>
                </c:pt>
                <c:pt idx="3115">
                  <c:v>208.86147399999999</c:v>
                </c:pt>
                <c:pt idx="3116">
                  <c:v>208.85970800000001</c:v>
                </c:pt>
                <c:pt idx="3117">
                  <c:v>208.87366499999999</c:v>
                </c:pt>
                <c:pt idx="3118">
                  <c:v>208.86983900000001</c:v>
                </c:pt>
                <c:pt idx="3119">
                  <c:v>208.86612099999999</c:v>
                </c:pt>
                <c:pt idx="3120">
                  <c:v>208.86141599999999</c:v>
                </c:pt>
                <c:pt idx="3121">
                  <c:v>208.86596</c:v>
                </c:pt>
                <c:pt idx="3122">
                  <c:v>208.862638</c:v>
                </c:pt>
                <c:pt idx="3123">
                  <c:v>208.86941200000001</c:v>
                </c:pt>
                <c:pt idx="3124">
                  <c:v>208.85969900000001</c:v>
                </c:pt>
                <c:pt idx="3125">
                  <c:v>208.85837599999999</c:v>
                </c:pt>
                <c:pt idx="3126">
                  <c:v>208.87574900000001</c:v>
                </c:pt>
                <c:pt idx="3127">
                  <c:v>208.872804</c:v>
                </c:pt>
                <c:pt idx="3128">
                  <c:v>208.870644</c:v>
                </c:pt>
                <c:pt idx="3129">
                  <c:v>208.87336999999999</c:v>
                </c:pt>
                <c:pt idx="3130">
                  <c:v>208.86677900000001</c:v>
                </c:pt>
                <c:pt idx="3131">
                  <c:v>208.876913</c:v>
                </c:pt>
                <c:pt idx="3132">
                  <c:v>208.86979099999999</c:v>
                </c:pt>
                <c:pt idx="3133">
                  <c:v>208.86899</c:v>
                </c:pt>
                <c:pt idx="3134">
                  <c:v>208.865005</c:v>
                </c:pt>
                <c:pt idx="3135">
                  <c:v>208.86492899999999</c:v>
                </c:pt>
                <c:pt idx="3136">
                  <c:v>208.85242600000001</c:v>
                </c:pt>
                <c:pt idx="3137">
                  <c:v>208.873853</c:v>
                </c:pt>
                <c:pt idx="3138">
                  <c:v>208.868707</c:v>
                </c:pt>
                <c:pt idx="3139">
                  <c:v>208.86829599999999</c:v>
                </c:pt>
                <c:pt idx="3140">
                  <c:v>208.84779900000001</c:v>
                </c:pt>
                <c:pt idx="3141">
                  <c:v>208.86524399999999</c:v>
                </c:pt>
                <c:pt idx="3142">
                  <c:v>208.86852300000001</c:v>
                </c:pt>
                <c:pt idx="3143">
                  <c:v>208.87078299999999</c:v>
                </c:pt>
                <c:pt idx="3144">
                  <c:v>208.86358300000001</c:v>
                </c:pt>
                <c:pt idx="3145">
                  <c:v>208.866095</c:v>
                </c:pt>
                <c:pt idx="3146">
                  <c:v>208.86384200000001</c:v>
                </c:pt>
                <c:pt idx="3147">
                  <c:v>208.86296100000001</c:v>
                </c:pt>
                <c:pt idx="3148">
                  <c:v>208.858811</c:v>
                </c:pt>
                <c:pt idx="3149">
                  <c:v>208.863043</c:v>
                </c:pt>
                <c:pt idx="3150">
                  <c:v>208.86294000000001</c:v>
                </c:pt>
                <c:pt idx="3151">
                  <c:v>208.854545</c:v>
                </c:pt>
                <c:pt idx="3152">
                  <c:v>208.87039300000001</c:v>
                </c:pt>
                <c:pt idx="3153">
                  <c:v>208.85746800000001</c:v>
                </c:pt>
                <c:pt idx="3154">
                  <c:v>208.85576699999999</c:v>
                </c:pt>
                <c:pt idx="3155">
                  <c:v>208.86264299999999</c:v>
                </c:pt>
                <c:pt idx="3156">
                  <c:v>208.856098</c:v>
                </c:pt>
                <c:pt idx="3157">
                  <c:v>208.85937799999999</c:v>
                </c:pt>
                <c:pt idx="3158">
                  <c:v>208.85154399999999</c:v>
                </c:pt>
                <c:pt idx="3159">
                  <c:v>208.85198099999999</c:v>
                </c:pt>
                <c:pt idx="3160">
                  <c:v>208.860378</c:v>
                </c:pt>
                <c:pt idx="3161">
                  <c:v>208.86779999999999</c:v>
                </c:pt>
                <c:pt idx="3162">
                  <c:v>208.855897</c:v>
                </c:pt>
                <c:pt idx="3163">
                  <c:v>208.860322</c:v>
                </c:pt>
                <c:pt idx="3164">
                  <c:v>208.86048700000001</c:v>
                </c:pt>
                <c:pt idx="3165">
                  <c:v>208.840519</c:v>
                </c:pt>
                <c:pt idx="3166">
                  <c:v>208.858418</c:v>
                </c:pt>
                <c:pt idx="3167">
                  <c:v>208.853793</c:v>
                </c:pt>
                <c:pt idx="3168">
                  <c:v>208.85141999999999</c:v>
                </c:pt>
                <c:pt idx="3169">
                  <c:v>208.861311</c:v>
                </c:pt>
                <c:pt idx="3170">
                  <c:v>208.85949500000001</c:v>
                </c:pt>
                <c:pt idx="3171">
                  <c:v>208.855098</c:v>
                </c:pt>
                <c:pt idx="3172">
                  <c:v>208.844841</c:v>
                </c:pt>
                <c:pt idx="3173">
                  <c:v>208.85250099999999</c:v>
                </c:pt>
                <c:pt idx="3174">
                  <c:v>208.849177</c:v>
                </c:pt>
                <c:pt idx="3175">
                  <c:v>208.86301900000001</c:v>
                </c:pt>
                <c:pt idx="3176">
                  <c:v>208.87199799999999</c:v>
                </c:pt>
                <c:pt idx="3177">
                  <c:v>208.85207700000001</c:v>
                </c:pt>
                <c:pt idx="3178">
                  <c:v>208.87140099999999</c:v>
                </c:pt>
                <c:pt idx="3179">
                  <c:v>208.870632</c:v>
                </c:pt>
                <c:pt idx="3180">
                  <c:v>208.857089</c:v>
                </c:pt>
                <c:pt idx="3181">
                  <c:v>208.87755899999999</c:v>
                </c:pt>
                <c:pt idx="3182">
                  <c:v>208.86747199999999</c:v>
                </c:pt>
                <c:pt idx="3183">
                  <c:v>208.866905</c:v>
                </c:pt>
                <c:pt idx="3184">
                  <c:v>208.876385</c:v>
                </c:pt>
                <c:pt idx="3185">
                  <c:v>208.877433</c:v>
                </c:pt>
                <c:pt idx="3186">
                  <c:v>208.85423599999999</c:v>
                </c:pt>
                <c:pt idx="3187">
                  <c:v>208.87412900000001</c:v>
                </c:pt>
                <c:pt idx="3188">
                  <c:v>208.875607</c:v>
                </c:pt>
                <c:pt idx="3189">
                  <c:v>208.869587</c:v>
                </c:pt>
                <c:pt idx="3190">
                  <c:v>208.876938</c:v>
                </c:pt>
                <c:pt idx="3191">
                  <c:v>208.88155800000001</c:v>
                </c:pt>
                <c:pt idx="3192">
                  <c:v>208.895107</c:v>
                </c:pt>
                <c:pt idx="3193">
                  <c:v>208.884084</c:v>
                </c:pt>
                <c:pt idx="3194">
                  <c:v>208.877815</c:v>
                </c:pt>
                <c:pt idx="3195">
                  <c:v>208.868371</c:v>
                </c:pt>
                <c:pt idx="3196">
                  <c:v>208.87051600000001</c:v>
                </c:pt>
                <c:pt idx="3197">
                  <c:v>208.87347700000001</c:v>
                </c:pt>
                <c:pt idx="3198">
                  <c:v>208.87765099999999</c:v>
                </c:pt>
                <c:pt idx="3199">
                  <c:v>208.88210599999999</c:v>
                </c:pt>
                <c:pt idx="3200">
                  <c:v>208.871115</c:v>
                </c:pt>
                <c:pt idx="3201">
                  <c:v>208.871557</c:v>
                </c:pt>
                <c:pt idx="3202">
                  <c:v>208.86798400000001</c:v>
                </c:pt>
                <c:pt idx="3203">
                  <c:v>208.88582099999999</c:v>
                </c:pt>
                <c:pt idx="3204">
                  <c:v>208.87650400000001</c:v>
                </c:pt>
                <c:pt idx="3205">
                  <c:v>208.87886399999999</c:v>
                </c:pt>
                <c:pt idx="3206">
                  <c:v>208.87588500000001</c:v>
                </c:pt>
                <c:pt idx="3207">
                  <c:v>208.87026299999999</c:v>
                </c:pt>
                <c:pt idx="3208">
                  <c:v>208.88730899999999</c:v>
                </c:pt>
                <c:pt idx="3209">
                  <c:v>208.88223300000001</c:v>
                </c:pt>
                <c:pt idx="3210">
                  <c:v>208.87201300000001</c:v>
                </c:pt>
                <c:pt idx="3211">
                  <c:v>208.89243400000001</c:v>
                </c:pt>
                <c:pt idx="3212">
                  <c:v>208.87786800000001</c:v>
                </c:pt>
                <c:pt idx="3213">
                  <c:v>208.867276</c:v>
                </c:pt>
                <c:pt idx="3214">
                  <c:v>208.87939600000001</c:v>
                </c:pt>
                <c:pt idx="3215">
                  <c:v>208.86161000000001</c:v>
                </c:pt>
                <c:pt idx="3216">
                  <c:v>208.87819099999999</c:v>
                </c:pt>
                <c:pt idx="3217">
                  <c:v>208.88447400000001</c:v>
                </c:pt>
                <c:pt idx="3218">
                  <c:v>208.87680499999999</c:v>
                </c:pt>
                <c:pt idx="3219">
                  <c:v>208.87637899999999</c:v>
                </c:pt>
                <c:pt idx="3220">
                  <c:v>208.87309300000001</c:v>
                </c:pt>
                <c:pt idx="3221">
                  <c:v>208.896637</c:v>
                </c:pt>
                <c:pt idx="3222">
                  <c:v>208.882508</c:v>
                </c:pt>
                <c:pt idx="3223">
                  <c:v>208.86287799999999</c:v>
                </c:pt>
                <c:pt idx="3224">
                  <c:v>208.884964</c:v>
                </c:pt>
                <c:pt idx="3225">
                  <c:v>208.87658400000001</c:v>
                </c:pt>
                <c:pt idx="3226">
                  <c:v>208.877556</c:v>
                </c:pt>
                <c:pt idx="3227">
                  <c:v>208.88221799999999</c:v>
                </c:pt>
                <c:pt idx="3228">
                  <c:v>208.88994500000001</c:v>
                </c:pt>
                <c:pt idx="3229">
                  <c:v>208.88600299999999</c:v>
                </c:pt>
                <c:pt idx="3230">
                  <c:v>208.885043</c:v>
                </c:pt>
                <c:pt idx="3231">
                  <c:v>208.88108399999999</c:v>
                </c:pt>
                <c:pt idx="3232">
                  <c:v>208.890467</c:v>
                </c:pt>
                <c:pt idx="3233">
                  <c:v>208.88330300000001</c:v>
                </c:pt>
                <c:pt idx="3234">
                  <c:v>208.885942</c:v>
                </c:pt>
                <c:pt idx="3235">
                  <c:v>208.88232500000001</c:v>
                </c:pt>
                <c:pt idx="3236">
                  <c:v>208.886348</c:v>
                </c:pt>
                <c:pt idx="3237">
                  <c:v>208.894013</c:v>
                </c:pt>
                <c:pt idx="3238">
                  <c:v>208.878489</c:v>
                </c:pt>
                <c:pt idx="3239">
                  <c:v>208.8792</c:v>
                </c:pt>
                <c:pt idx="3240">
                  <c:v>208.8921</c:v>
                </c:pt>
                <c:pt idx="3241">
                  <c:v>208.88847000000001</c:v>
                </c:pt>
                <c:pt idx="3242">
                  <c:v>208.89589899999999</c:v>
                </c:pt>
                <c:pt idx="3243">
                  <c:v>208.88956400000001</c:v>
                </c:pt>
                <c:pt idx="3244">
                  <c:v>208.89172300000001</c:v>
                </c:pt>
                <c:pt idx="3245">
                  <c:v>208.892854</c:v>
                </c:pt>
                <c:pt idx="3246">
                  <c:v>208.89783</c:v>
                </c:pt>
                <c:pt idx="3247">
                  <c:v>208.88283300000001</c:v>
                </c:pt>
                <c:pt idx="3248">
                  <c:v>208.90469400000001</c:v>
                </c:pt>
                <c:pt idx="3249">
                  <c:v>208.89523800000001</c:v>
                </c:pt>
                <c:pt idx="3250">
                  <c:v>208.89469700000001</c:v>
                </c:pt>
                <c:pt idx="3251">
                  <c:v>208.907297</c:v>
                </c:pt>
                <c:pt idx="3252">
                  <c:v>208.90661299999999</c:v>
                </c:pt>
                <c:pt idx="3253">
                  <c:v>208.90727100000001</c:v>
                </c:pt>
                <c:pt idx="3254">
                  <c:v>208.915897</c:v>
                </c:pt>
                <c:pt idx="3255">
                  <c:v>208.90714199999999</c:v>
                </c:pt>
                <c:pt idx="3256">
                  <c:v>208.901713</c:v>
                </c:pt>
                <c:pt idx="3257">
                  <c:v>208.90762799999999</c:v>
                </c:pt>
                <c:pt idx="3258">
                  <c:v>208.897884</c:v>
                </c:pt>
                <c:pt idx="3259">
                  <c:v>208.91842600000001</c:v>
                </c:pt>
                <c:pt idx="3260">
                  <c:v>208.92125200000001</c:v>
                </c:pt>
                <c:pt idx="3261">
                  <c:v>208.913747</c:v>
                </c:pt>
                <c:pt idx="3262">
                  <c:v>208.90901600000001</c:v>
                </c:pt>
                <c:pt idx="3263">
                  <c:v>208.90873500000001</c:v>
                </c:pt>
                <c:pt idx="3264">
                  <c:v>208.910416</c:v>
                </c:pt>
                <c:pt idx="3265">
                  <c:v>208.91138100000001</c:v>
                </c:pt>
                <c:pt idx="3266">
                  <c:v>208.89722399999999</c:v>
                </c:pt>
                <c:pt idx="3267">
                  <c:v>208.916842</c:v>
                </c:pt>
                <c:pt idx="3268">
                  <c:v>208.91810100000001</c:v>
                </c:pt>
                <c:pt idx="3269">
                  <c:v>208.917666</c:v>
                </c:pt>
                <c:pt idx="3270">
                  <c:v>208.91198600000001</c:v>
                </c:pt>
                <c:pt idx="3271">
                  <c:v>208.91145299999999</c:v>
                </c:pt>
                <c:pt idx="3272">
                  <c:v>208.91909000000001</c:v>
                </c:pt>
                <c:pt idx="3273">
                  <c:v>208.91657699999999</c:v>
                </c:pt>
                <c:pt idx="3274">
                  <c:v>208.92520099999999</c:v>
                </c:pt>
                <c:pt idx="3275">
                  <c:v>208.92806999999999</c:v>
                </c:pt>
                <c:pt idx="3276">
                  <c:v>208.91799399999999</c:v>
                </c:pt>
                <c:pt idx="3277">
                  <c:v>208.91462300000001</c:v>
                </c:pt>
                <c:pt idx="3278">
                  <c:v>208.931949</c:v>
                </c:pt>
                <c:pt idx="3279">
                  <c:v>208.93621300000001</c:v>
                </c:pt>
                <c:pt idx="3280">
                  <c:v>208.93472399999999</c:v>
                </c:pt>
                <c:pt idx="3281">
                  <c:v>208.928506</c:v>
                </c:pt>
                <c:pt idx="3282">
                  <c:v>208.92512400000001</c:v>
                </c:pt>
                <c:pt idx="3283">
                  <c:v>208.93827400000001</c:v>
                </c:pt>
                <c:pt idx="3284">
                  <c:v>208.92256800000001</c:v>
                </c:pt>
                <c:pt idx="3285">
                  <c:v>208.94317100000001</c:v>
                </c:pt>
                <c:pt idx="3286">
                  <c:v>208.93926999999999</c:v>
                </c:pt>
                <c:pt idx="3287">
                  <c:v>208.92755099999999</c:v>
                </c:pt>
                <c:pt idx="3288">
                  <c:v>208.93256099999999</c:v>
                </c:pt>
                <c:pt idx="3289">
                  <c:v>208.92775399999999</c:v>
                </c:pt>
                <c:pt idx="3290">
                  <c:v>208.94080500000001</c:v>
                </c:pt>
                <c:pt idx="3291">
                  <c:v>208.929529</c:v>
                </c:pt>
                <c:pt idx="3292">
                  <c:v>208.94067999999999</c:v>
                </c:pt>
                <c:pt idx="3293">
                  <c:v>208.93609000000001</c:v>
                </c:pt>
                <c:pt idx="3294">
                  <c:v>208.94743</c:v>
                </c:pt>
                <c:pt idx="3295">
                  <c:v>208.951357</c:v>
                </c:pt>
                <c:pt idx="3296">
                  <c:v>208.93695199999999</c:v>
                </c:pt>
                <c:pt idx="3297">
                  <c:v>208.936463</c:v>
                </c:pt>
                <c:pt idx="3298">
                  <c:v>208.93837600000001</c:v>
                </c:pt>
                <c:pt idx="3299">
                  <c:v>208.94072299999999</c:v>
                </c:pt>
                <c:pt idx="3300">
                  <c:v>208.938513</c:v>
                </c:pt>
                <c:pt idx="3301">
                  <c:v>208.93723199999999</c:v>
                </c:pt>
                <c:pt idx="3302">
                  <c:v>208.949806</c:v>
                </c:pt>
                <c:pt idx="3303">
                  <c:v>208.95496600000001</c:v>
                </c:pt>
                <c:pt idx="3304">
                  <c:v>208.946707</c:v>
                </c:pt>
                <c:pt idx="3305">
                  <c:v>208.95334</c:v>
                </c:pt>
                <c:pt idx="3306">
                  <c:v>208.95044200000001</c:v>
                </c:pt>
                <c:pt idx="3307">
                  <c:v>208.962794</c:v>
                </c:pt>
                <c:pt idx="3308">
                  <c:v>208.967544</c:v>
                </c:pt>
                <c:pt idx="3309">
                  <c:v>208.957559</c:v>
                </c:pt>
                <c:pt idx="3310">
                  <c:v>208.952167</c:v>
                </c:pt>
                <c:pt idx="3311">
                  <c:v>208.96594099999999</c:v>
                </c:pt>
                <c:pt idx="3312">
                  <c:v>208.965329</c:v>
                </c:pt>
                <c:pt idx="3313">
                  <c:v>208.968253</c:v>
                </c:pt>
                <c:pt idx="3314">
                  <c:v>208.95853199999999</c:v>
                </c:pt>
                <c:pt idx="3315">
                  <c:v>208.97252900000001</c:v>
                </c:pt>
                <c:pt idx="3316">
                  <c:v>208.970642</c:v>
                </c:pt>
                <c:pt idx="3317">
                  <c:v>208.96248199999999</c:v>
                </c:pt>
                <c:pt idx="3318">
                  <c:v>208.97123099999999</c:v>
                </c:pt>
                <c:pt idx="3319">
                  <c:v>208.96533099999999</c:v>
                </c:pt>
                <c:pt idx="3320">
                  <c:v>208.97819200000001</c:v>
                </c:pt>
                <c:pt idx="3321">
                  <c:v>208.97479300000001</c:v>
                </c:pt>
                <c:pt idx="3322">
                  <c:v>208.97481199999999</c:v>
                </c:pt>
                <c:pt idx="3323">
                  <c:v>208.97089199999999</c:v>
                </c:pt>
                <c:pt idx="3324">
                  <c:v>208.98456999999999</c:v>
                </c:pt>
                <c:pt idx="3325">
                  <c:v>208.96346399999999</c:v>
                </c:pt>
                <c:pt idx="3326">
                  <c:v>208.974583</c:v>
                </c:pt>
                <c:pt idx="3327">
                  <c:v>208.97980200000001</c:v>
                </c:pt>
                <c:pt idx="3328">
                  <c:v>208.976823</c:v>
                </c:pt>
                <c:pt idx="3329">
                  <c:v>208.99037300000001</c:v>
                </c:pt>
                <c:pt idx="3330">
                  <c:v>208.98897500000001</c:v>
                </c:pt>
                <c:pt idx="3331">
                  <c:v>208.97738699999999</c:v>
                </c:pt>
                <c:pt idx="3332">
                  <c:v>208.98504</c:v>
                </c:pt>
                <c:pt idx="3333">
                  <c:v>208.98579599999999</c:v>
                </c:pt>
                <c:pt idx="3334">
                  <c:v>208.98550800000001</c:v>
                </c:pt>
                <c:pt idx="3335">
                  <c:v>208.981616</c:v>
                </c:pt>
                <c:pt idx="3336">
                  <c:v>208.98436799999999</c:v>
                </c:pt>
                <c:pt idx="3337">
                  <c:v>208.985625</c:v>
                </c:pt>
                <c:pt idx="3338">
                  <c:v>208.973027</c:v>
                </c:pt>
                <c:pt idx="3339">
                  <c:v>208.981145</c:v>
                </c:pt>
                <c:pt idx="3340">
                  <c:v>208.98412500000001</c:v>
                </c:pt>
                <c:pt idx="3341">
                  <c:v>208.99067400000001</c:v>
                </c:pt>
                <c:pt idx="3342">
                  <c:v>208.97767899999999</c:v>
                </c:pt>
                <c:pt idx="3343">
                  <c:v>208.984319</c:v>
                </c:pt>
                <c:pt idx="3344">
                  <c:v>208.99258</c:v>
                </c:pt>
                <c:pt idx="3345">
                  <c:v>208.985996</c:v>
                </c:pt>
                <c:pt idx="3346">
                  <c:v>208.99283600000001</c:v>
                </c:pt>
                <c:pt idx="3347">
                  <c:v>209.00198399999999</c:v>
                </c:pt>
                <c:pt idx="3348">
                  <c:v>208.992345</c:v>
                </c:pt>
                <c:pt idx="3349">
                  <c:v>208.994868</c:v>
                </c:pt>
                <c:pt idx="3350">
                  <c:v>208.99120300000001</c:v>
                </c:pt>
                <c:pt idx="3351">
                  <c:v>208.99479700000001</c:v>
                </c:pt>
                <c:pt idx="3352">
                  <c:v>208.99948699999999</c:v>
                </c:pt>
                <c:pt idx="3353">
                  <c:v>208.99646899999999</c:v>
                </c:pt>
                <c:pt idx="3354">
                  <c:v>209.002398</c:v>
                </c:pt>
                <c:pt idx="3355">
                  <c:v>208.98965000000001</c:v>
                </c:pt>
                <c:pt idx="3356">
                  <c:v>209.006947</c:v>
                </c:pt>
                <c:pt idx="3357">
                  <c:v>208.99719999999999</c:v>
                </c:pt>
                <c:pt idx="3358">
                  <c:v>209.003882</c:v>
                </c:pt>
                <c:pt idx="3359">
                  <c:v>209.00481600000001</c:v>
                </c:pt>
                <c:pt idx="3360">
                  <c:v>209.00979000000001</c:v>
                </c:pt>
                <c:pt idx="3361">
                  <c:v>208.99646100000001</c:v>
                </c:pt>
                <c:pt idx="3362">
                  <c:v>209.008951</c:v>
                </c:pt>
                <c:pt idx="3363">
                  <c:v>209.00445099999999</c:v>
                </c:pt>
                <c:pt idx="3364">
                  <c:v>209.00402199999999</c:v>
                </c:pt>
                <c:pt idx="3365">
                  <c:v>209.00819000000001</c:v>
                </c:pt>
                <c:pt idx="3366">
                  <c:v>209.01285300000001</c:v>
                </c:pt>
                <c:pt idx="3367">
                  <c:v>209.01372699999999</c:v>
                </c:pt>
                <c:pt idx="3368">
                  <c:v>209.014354</c:v>
                </c:pt>
                <c:pt idx="3369">
                  <c:v>209.01883900000001</c:v>
                </c:pt>
                <c:pt idx="3370">
                  <c:v>209.01007999999999</c:v>
                </c:pt>
                <c:pt idx="3371">
                  <c:v>209.009151</c:v>
                </c:pt>
                <c:pt idx="3372">
                  <c:v>209.02439200000001</c:v>
                </c:pt>
                <c:pt idx="3373">
                  <c:v>209.020174</c:v>
                </c:pt>
                <c:pt idx="3374">
                  <c:v>209.02737300000001</c:v>
                </c:pt>
                <c:pt idx="3375">
                  <c:v>209.02025800000001</c:v>
                </c:pt>
                <c:pt idx="3376">
                  <c:v>209.02244300000001</c:v>
                </c:pt>
                <c:pt idx="3377">
                  <c:v>209.02933899999999</c:v>
                </c:pt>
                <c:pt idx="3378">
                  <c:v>209.02622400000001</c:v>
                </c:pt>
                <c:pt idx="3379">
                  <c:v>209.01763299999999</c:v>
                </c:pt>
                <c:pt idx="3380">
                  <c:v>209.029596</c:v>
                </c:pt>
                <c:pt idx="3381">
                  <c:v>209.02650600000001</c:v>
                </c:pt>
                <c:pt idx="3382">
                  <c:v>209.033738</c:v>
                </c:pt>
                <c:pt idx="3383">
                  <c:v>209.029709</c:v>
                </c:pt>
                <c:pt idx="3384">
                  <c:v>209.034132</c:v>
                </c:pt>
                <c:pt idx="3385">
                  <c:v>209.03384700000001</c:v>
                </c:pt>
                <c:pt idx="3386">
                  <c:v>209.041821</c:v>
                </c:pt>
                <c:pt idx="3387">
                  <c:v>209.039717</c:v>
                </c:pt>
                <c:pt idx="3388">
                  <c:v>209.02291099999999</c:v>
                </c:pt>
                <c:pt idx="3389">
                  <c:v>209.01620299999999</c:v>
                </c:pt>
                <c:pt idx="3390">
                  <c:v>209.045638</c:v>
                </c:pt>
                <c:pt idx="3391">
                  <c:v>209.03625099999999</c:v>
                </c:pt>
                <c:pt idx="3392">
                  <c:v>209.02855199999999</c:v>
                </c:pt>
                <c:pt idx="3393">
                  <c:v>209.03451799999999</c:v>
                </c:pt>
                <c:pt idx="3394">
                  <c:v>209.039331</c:v>
                </c:pt>
                <c:pt idx="3395">
                  <c:v>209.04256000000001</c:v>
                </c:pt>
                <c:pt idx="3396">
                  <c:v>209.052603</c:v>
                </c:pt>
                <c:pt idx="3397">
                  <c:v>209.04087200000001</c:v>
                </c:pt>
                <c:pt idx="3398">
                  <c:v>209.040775</c:v>
                </c:pt>
                <c:pt idx="3399">
                  <c:v>209.03281200000001</c:v>
                </c:pt>
                <c:pt idx="3400">
                  <c:v>209.05151499999999</c:v>
                </c:pt>
                <c:pt idx="3401">
                  <c:v>209.05820800000001</c:v>
                </c:pt>
                <c:pt idx="3402">
                  <c:v>209.045773</c:v>
                </c:pt>
                <c:pt idx="3403">
                  <c:v>209.03897499999999</c:v>
                </c:pt>
                <c:pt idx="3404">
                  <c:v>209.06229099999999</c:v>
                </c:pt>
                <c:pt idx="3405">
                  <c:v>209.03758999999999</c:v>
                </c:pt>
                <c:pt idx="3406">
                  <c:v>209.05616800000001</c:v>
                </c:pt>
                <c:pt idx="3407">
                  <c:v>209.04083299999999</c:v>
                </c:pt>
                <c:pt idx="3408">
                  <c:v>209.052571</c:v>
                </c:pt>
                <c:pt idx="3409">
                  <c:v>209.056344</c:v>
                </c:pt>
                <c:pt idx="3410">
                  <c:v>209.05293699999999</c:v>
                </c:pt>
                <c:pt idx="3411">
                  <c:v>209.06657000000001</c:v>
                </c:pt>
                <c:pt idx="3412">
                  <c:v>209.05989500000001</c:v>
                </c:pt>
                <c:pt idx="3413">
                  <c:v>209.06563499999999</c:v>
                </c:pt>
                <c:pt idx="3414">
                  <c:v>209.06974199999999</c:v>
                </c:pt>
                <c:pt idx="3415">
                  <c:v>209.06333699999999</c:v>
                </c:pt>
                <c:pt idx="3416">
                  <c:v>209.054969</c:v>
                </c:pt>
                <c:pt idx="3417">
                  <c:v>209.076784</c:v>
                </c:pt>
                <c:pt idx="3418">
                  <c:v>209.07152600000001</c:v>
                </c:pt>
                <c:pt idx="3419">
                  <c:v>209.07534799999999</c:v>
                </c:pt>
                <c:pt idx="3420">
                  <c:v>209.08238299999999</c:v>
                </c:pt>
                <c:pt idx="3421">
                  <c:v>209.05876000000001</c:v>
                </c:pt>
                <c:pt idx="3422">
                  <c:v>209.076122</c:v>
                </c:pt>
                <c:pt idx="3423">
                  <c:v>209.07804200000001</c:v>
                </c:pt>
                <c:pt idx="3424">
                  <c:v>209.058513</c:v>
                </c:pt>
                <c:pt idx="3425">
                  <c:v>209.07606000000001</c:v>
                </c:pt>
                <c:pt idx="3426">
                  <c:v>209.06358800000001</c:v>
                </c:pt>
                <c:pt idx="3427">
                  <c:v>209.07719800000001</c:v>
                </c:pt>
                <c:pt idx="3428">
                  <c:v>209.06833800000001</c:v>
                </c:pt>
                <c:pt idx="3429">
                  <c:v>209.078417</c:v>
                </c:pt>
                <c:pt idx="3430">
                  <c:v>209.07199700000001</c:v>
                </c:pt>
                <c:pt idx="3431">
                  <c:v>209.074375</c:v>
                </c:pt>
                <c:pt idx="3432">
                  <c:v>209.06844799999999</c:v>
                </c:pt>
                <c:pt idx="3433">
                  <c:v>209.08359300000001</c:v>
                </c:pt>
                <c:pt idx="3434">
                  <c:v>209.09290200000001</c:v>
                </c:pt>
                <c:pt idx="3435">
                  <c:v>209.08689100000001</c:v>
                </c:pt>
                <c:pt idx="3436">
                  <c:v>209.085364</c:v>
                </c:pt>
                <c:pt idx="3437">
                  <c:v>209.096326</c:v>
                </c:pt>
                <c:pt idx="3438">
                  <c:v>209.10273100000001</c:v>
                </c:pt>
                <c:pt idx="3439">
                  <c:v>209.09741500000001</c:v>
                </c:pt>
                <c:pt idx="3440">
                  <c:v>209.09120300000001</c:v>
                </c:pt>
                <c:pt idx="3441">
                  <c:v>209.08931200000001</c:v>
                </c:pt>
                <c:pt idx="3442">
                  <c:v>209.08763999999999</c:v>
                </c:pt>
                <c:pt idx="3443">
                  <c:v>209.095471</c:v>
                </c:pt>
                <c:pt idx="3444">
                  <c:v>209.10368800000001</c:v>
                </c:pt>
                <c:pt idx="3445">
                  <c:v>209.10083599999999</c:v>
                </c:pt>
                <c:pt idx="3446">
                  <c:v>209.106538</c:v>
                </c:pt>
                <c:pt idx="3447">
                  <c:v>209.11198999999999</c:v>
                </c:pt>
                <c:pt idx="3448">
                  <c:v>209.110444</c:v>
                </c:pt>
                <c:pt idx="3449">
                  <c:v>209.09913900000001</c:v>
                </c:pt>
                <c:pt idx="3450">
                  <c:v>209.10504299999999</c:v>
                </c:pt>
                <c:pt idx="3451">
                  <c:v>209.113506</c:v>
                </c:pt>
                <c:pt idx="3452">
                  <c:v>209.10594699999999</c:v>
                </c:pt>
                <c:pt idx="3453">
                  <c:v>209.113021</c:v>
                </c:pt>
                <c:pt idx="3454">
                  <c:v>209.126946</c:v>
                </c:pt>
                <c:pt idx="3455">
                  <c:v>209.11488700000001</c:v>
                </c:pt>
                <c:pt idx="3456">
                  <c:v>209.12355700000001</c:v>
                </c:pt>
                <c:pt idx="3457">
                  <c:v>209.13107199999999</c:v>
                </c:pt>
                <c:pt idx="3458">
                  <c:v>209.12627000000001</c:v>
                </c:pt>
                <c:pt idx="3459">
                  <c:v>209.129482</c:v>
                </c:pt>
                <c:pt idx="3460">
                  <c:v>209.13327899999999</c:v>
                </c:pt>
                <c:pt idx="3461">
                  <c:v>209.131227</c:v>
                </c:pt>
                <c:pt idx="3462">
                  <c:v>209.12373400000001</c:v>
                </c:pt>
                <c:pt idx="3463">
                  <c:v>209.123276</c:v>
                </c:pt>
                <c:pt idx="3464">
                  <c:v>209.133297</c:v>
                </c:pt>
                <c:pt idx="3465">
                  <c:v>209.11754400000001</c:v>
                </c:pt>
                <c:pt idx="3466">
                  <c:v>209.13917499999999</c:v>
                </c:pt>
                <c:pt idx="3467">
                  <c:v>209.131708</c:v>
                </c:pt>
                <c:pt idx="3468">
                  <c:v>209.13172</c:v>
                </c:pt>
                <c:pt idx="3469">
                  <c:v>209.12500700000001</c:v>
                </c:pt>
                <c:pt idx="3470">
                  <c:v>209.149283</c:v>
                </c:pt>
                <c:pt idx="3471">
                  <c:v>209.151825</c:v>
                </c:pt>
                <c:pt idx="3472">
                  <c:v>209.14900399999999</c:v>
                </c:pt>
                <c:pt idx="3473">
                  <c:v>209.135604</c:v>
                </c:pt>
                <c:pt idx="3474">
                  <c:v>209.14719500000001</c:v>
                </c:pt>
                <c:pt idx="3475">
                  <c:v>209.14997099999999</c:v>
                </c:pt>
                <c:pt idx="3476">
                  <c:v>209.14918800000001</c:v>
                </c:pt>
                <c:pt idx="3477">
                  <c:v>209.14133000000001</c:v>
                </c:pt>
                <c:pt idx="3478">
                  <c:v>209.14992799999999</c:v>
                </c:pt>
                <c:pt idx="3479">
                  <c:v>209.155373</c:v>
                </c:pt>
                <c:pt idx="3480">
                  <c:v>209.166719</c:v>
                </c:pt>
                <c:pt idx="3481">
                  <c:v>209.15308200000001</c:v>
                </c:pt>
                <c:pt idx="3482">
                  <c:v>209.16666000000001</c:v>
                </c:pt>
                <c:pt idx="3483">
                  <c:v>209.154212</c:v>
                </c:pt>
                <c:pt idx="3484">
                  <c:v>209.17683600000001</c:v>
                </c:pt>
                <c:pt idx="3485">
                  <c:v>209.16544999999999</c:v>
                </c:pt>
                <c:pt idx="3486">
                  <c:v>209.17283599999999</c:v>
                </c:pt>
                <c:pt idx="3487">
                  <c:v>209.15798699999999</c:v>
                </c:pt>
                <c:pt idx="3488">
                  <c:v>209.17974599999999</c:v>
                </c:pt>
                <c:pt idx="3489">
                  <c:v>209.17878099999999</c:v>
                </c:pt>
                <c:pt idx="3490">
                  <c:v>209.17128600000001</c:v>
                </c:pt>
                <c:pt idx="3491">
                  <c:v>209.17693800000001</c:v>
                </c:pt>
                <c:pt idx="3492">
                  <c:v>209.16401200000001</c:v>
                </c:pt>
                <c:pt idx="3493">
                  <c:v>209.17118600000001</c:v>
                </c:pt>
                <c:pt idx="3494">
                  <c:v>209.16495</c:v>
                </c:pt>
                <c:pt idx="3495">
                  <c:v>209.16928999999999</c:v>
                </c:pt>
                <c:pt idx="3496">
                  <c:v>209.16815099999999</c:v>
                </c:pt>
                <c:pt idx="3497">
                  <c:v>209.186689</c:v>
                </c:pt>
                <c:pt idx="3498">
                  <c:v>209.19850600000001</c:v>
                </c:pt>
                <c:pt idx="3499">
                  <c:v>209.17831200000001</c:v>
                </c:pt>
                <c:pt idx="3500">
                  <c:v>209.18840800000001</c:v>
                </c:pt>
                <c:pt idx="3501">
                  <c:v>209.19264699999999</c:v>
                </c:pt>
                <c:pt idx="3502">
                  <c:v>209.19528500000001</c:v>
                </c:pt>
                <c:pt idx="3503">
                  <c:v>209.180869</c:v>
                </c:pt>
                <c:pt idx="3504">
                  <c:v>209.18520799999999</c:v>
                </c:pt>
                <c:pt idx="3505">
                  <c:v>209.16946100000001</c:v>
                </c:pt>
                <c:pt idx="3506">
                  <c:v>209.202731</c:v>
                </c:pt>
                <c:pt idx="3507">
                  <c:v>209.18763000000001</c:v>
                </c:pt>
                <c:pt idx="3508">
                  <c:v>209.20230900000001</c:v>
                </c:pt>
                <c:pt idx="3509">
                  <c:v>209.20226700000001</c:v>
                </c:pt>
                <c:pt idx="3510">
                  <c:v>209.20309900000001</c:v>
                </c:pt>
                <c:pt idx="3511">
                  <c:v>209.20455200000001</c:v>
                </c:pt>
                <c:pt idx="3512">
                  <c:v>209.20978600000001</c:v>
                </c:pt>
                <c:pt idx="3513">
                  <c:v>209.21206900000001</c:v>
                </c:pt>
                <c:pt idx="3514">
                  <c:v>209.20630499999999</c:v>
                </c:pt>
                <c:pt idx="3515">
                  <c:v>209.211534</c:v>
                </c:pt>
                <c:pt idx="3516">
                  <c:v>209.2149</c:v>
                </c:pt>
                <c:pt idx="3517">
                  <c:v>209.2217</c:v>
                </c:pt>
                <c:pt idx="3518">
                  <c:v>209.21461400000001</c:v>
                </c:pt>
                <c:pt idx="3519">
                  <c:v>209.20318900000001</c:v>
                </c:pt>
                <c:pt idx="3520">
                  <c:v>209.23632799999999</c:v>
                </c:pt>
                <c:pt idx="3521">
                  <c:v>209.219751</c:v>
                </c:pt>
                <c:pt idx="3522">
                  <c:v>209.22752500000001</c:v>
                </c:pt>
                <c:pt idx="3523">
                  <c:v>209.22671199999999</c:v>
                </c:pt>
                <c:pt idx="3524">
                  <c:v>209.21830800000001</c:v>
                </c:pt>
                <c:pt idx="3525">
                  <c:v>209.24359699999999</c:v>
                </c:pt>
                <c:pt idx="3526">
                  <c:v>209.22963200000001</c:v>
                </c:pt>
                <c:pt idx="3527">
                  <c:v>209.228812</c:v>
                </c:pt>
                <c:pt idx="3528">
                  <c:v>209.231594</c:v>
                </c:pt>
                <c:pt idx="3529">
                  <c:v>209.22561200000001</c:v>
                </c:pt>
                <c:pt idx="3530">
                  <c:v>209.23805999999999</c:v>
                </c:pt>
                <c:pt idx="3531">
                  <c:v>209.23327</c:v>
                </c:pt>
                <c:pt idx="3532">
                  <c:v>209.22607199999999</c:v>
                </c:pt>
                <c:pt idx="3533">
                  <c:v>209.23161899999999</c:v>
                </c:pt>
                <c:pt idx="3534">
                  <c:v>209.23657</c:v>
                </c:pt>
                <c:pt idx="3535">
                  <c:v>209.23969600000001</c:v>
                </c:pt>
                <c:pt idx="3536">
                  <c:v>209.235467</c:v>
                </c:pt>
                <c:pt idx="3537">
                  <c:v>209.23761099999999</c:v>
                </c:pt>
                <c:pt idx="3538">
                  <c:v>209.24728300000001</c:v>
                </c:pt>
                <c:pt idx="3539">
                  <c:v>209.26514900000001</c:v>
                </c:pt>
                <c:pt idx="3540">
                  <c:v>209.25545199999999</c:v>
                </c:pt>
                <c:pt idx="3541">
                  <c:v>209.254411</c:v>
                </c:pt>
                <c:pt idx="3542">
                  <c:v>209.238991</c:v>
                </c:pt>
                <c:pt idx="3543">
                  <c:v>209.252409</c:v>
                </c:pt>
                <c:pt idx="3544">
                  <c:v>209.25174699999999</c:v>
                </c:pt>
                <c:pt idx="3545">
                  <c:v>209.23928100000001</c:v>
                </c:pt>
                <c:pt idx="3546">
                  <c:v>209.25370899999999</c:v>
                </c:pt>
                <c:pt idx="3547">
                  <c:v>209.26919599999999</c:v>
                </c:pt>
                <c:pt idx="3548">
                  <c:v>209.26872900000001</c:v>
                </c:pt>
                <c:pt idx="3549">
                  <c:v>209.25639000000001</c:v>
                </c:pt>
                <c:pt idx="3550">
                  <c:v>209.27052599999999</c:v>
                </c:pt>
                <c:pt idx="3551">
                  <c:v>209.27626799999999</c:v>
                </c:pt>
                <c:pt idx="3552">
                  <c:v>209.262381</c:v>
                </c:pt>
                <c:pt idx="3553">
                  <c:v>209.26708600000001</c:v>
                </c:pt>
                <c:pt idx="3554">
                  <c:v>209.27277799999999</c:v>
                </c:pt>
                <c:pt idx="3555">
                  <c:v>209.27397999999999</c:v>
                </c:pt>
                <c:pt idx="3556">
                  <c:v>209.2672</c:v>
                </c:pt>
                <c:pt idx="3557">
                  <c:v>209.28473199999999</c:v>
                </c:pt>
                <c:pt idx="3558">
                  <c:v>209.28038900000001</c:v>
                </c:pt>
                <c:pt idx="3559">
                  <c:v>209.2636</c:v>
                </c:pt>
                <c:pt idx="3560">
                  <c:v>209.27034900000001</c:v>
                </c:pt>
                <c:pt idx="3561">
                  <c:v>209.27624399999999</c:v>
                </c:pt>
                <c:pt idx="3562">
                  <c:v>209.27850000000001</c:v>
                </c:pt>
                <c:pt idx="3563">
                  <c:v>209.27469400000001</c:v>
                </c:pt>
                <c:pt idx="3564">
                  <c:v>209.29513800000001</c:v>
                </c:pt>
                <c:pt idx="3565">
                  <c:v>209.27925999999999</c:v>
                </c:pt>
                <c:pt idx="3566">
                  <c:v>209.277907</c:v>
                </c:pt>
                <c:pt idx="3567">
                  <c:v>209.27722700000001</c:v>
                </c:pt>
                <c:pt idx="3568">
                  <c:v>209.29413500000001</c:v>
                </c:pt>
                <c:pt idx="3569">
                  <c:v>209.28385900000001</c:v>
                </c:pt>
                <c:pt idx="3570">
                  <c:v>209.29226</c:v>
                </c:pt>
                <c:pt idx="3571">
                  <c:v>209.299531</c:v>
                </c:pt>
                <c:pt idx="3572">
                  <c:v>209.29431600000001</c:v>
                </c:pt>
                <c:pt idx="3573">
                  <c:v>209.30235200000001</c:v>
                </c:pt>
                <c:pt idx="3574">
                  <c:v>209.31031400000001</c:v>
                </c:pt>
                <c:pt idx="3575">
                  <c:v>209.302513</c:v>
                </c:pt>
                <c:pt idx="3576">
                  <c:v>209.299837</c:v>
                </c:pt>
                <c:pt idx="3577">
                  <c:v>209.301365</c:v>
                </c:pt>
                <c:pt idx="3578">
                  <c:v>209.30735100000001</c:v>
                </c:pt>
                <c:pt idx="3579">
                  <c:v>209.294792</c:v>
                </c:pt>
                <c:pt idx="3580">
                  <c:v>209.30176599999999</c:v>
                </c:pt>
                <c:pt idx="3581">
                  <c:v>209.308558</c:v>
                </c:pt>
                <c:pt idx="3582">
                  <c:v>209.308109</c:v>
                </c:pt>
                <c:pt idx="3583">
                  <c:v>209.29711900000001</c:v>
                </c:pt>
                <c:pt idx="3584">
                  <c:v>209.30285599999999</c:v>
                </c:pt>
                <c:pt idx="3585">
                  <c:v>209.30101199999999</c:v>
                </c:pt>
                <c:pt idx="3586">
                  <c:v>209.312906</c:v>
                </c:pt>
                <c:pt idx="3587">
                  <c:v>209.30220700000001</c:v>
                </c:pt>
                <c:pt idx="3588">
                  <c:v>209.31257500000001</c:v>
                </c:pt>
                <c:pt idx="3589">
                  <c:v>209.308649</c:v>
                </c:pt>
                <c:pt idx="3590">
                  <c:v>209.31747799999999</c:v>
                </c:pt>
                <c:pt idx="3591">
                  <c:v>209.313164</c:v>
                </c:pt>
                <c:pt idx="3592">
                  <c:v>209.31747799999999</c:v>
                </c:pt>
                <c:pt idx="3593">
                  <c:v>209.30728199999999</c:v>
                </c:pt>
                <c:pt idx="3594">
                  <c:v>209.30601200000001</c:v>
                </c:pt>
                <c:pt idx="3595">
                  <c:v>209.318748</c:v>
                </c:pt>
                <c:pt idx="3596">
                  <c:v>209.323342</c:v>
                </c:pt>
                <c:pt idx="3597">
                  <c:v>209.30618200000001</c:v>
                </c:pt>
                <c:pt idx="3598">
                  <c:v>209.32712900000001</c:v>
                </c:pt>
                <c:pt idx="3599">
                  <c:v>209.327292</c:v>
                </c:pt>
                <c:pt idx="3600">
                  <c:v>209.331232</c:v>
                </c:pt>
                <c:pt idx="3601">
                  <c:v>209.31810100000001</c:v>
                </c:pt>
                <c:pt idx="3602">
                  <c:v>209.32169099999999</c:v>
                </c:pt>
                <c:pt idx="3603">
                  <c:v>209.31346400000001</c:v>
                </c:pt>
                <c:pt idx="3604">
                  <c:v>209.313535</c:v>
                </c:pt>
                <c:pt idx="3605">
                  <c:v>209.31045800000001</c:v>
                </c:pt>
                <c:pt idx="3606">
                  <c:v>209.31433200000001</c:v>
                </c:pt>
                <c:pt idx="3607">
                  <c:v>209.324262</c:v>
                </c:pt>
                <c:pt idx="3608">
                  <c:v>209.329972</c:v>
                </c:pt>
                <c:pt idx="3609">
                  <c:v>209.31582</c:v>
                </c:pt>
                <c:pt idx="3610">
                  <c:v>209.32891699999999</c:v>
                </c:pt>
                <c:pt idx="3611">
                  <c:v>209.32316499999999</c:v>
                </c:pt>
                <c:pt idx="3612">
                  <c:v>209.32574199999999</c:v>
                </c:pt>
                <c:pt idx="3613">
                  <c:v>209.33338699999999</c:v>
                </c:pt>
                <c:pt idx="3614">
                  <c:v>209.32815199999999</c:v>
                </c:pt>
                <c:pt idx="3615">
                  <c:v>209.34374600000001</c:v>
                </c:pt>
                <c:pt idx="3616">
                  <c:v>209.32527400000001</c:v>
                </c:pt>
                <c:pt idx="3617">
                  <c:v>209.328249</c:v>
                </c:pt>
                <c:pt idx="3618">
                  <c:v>209.325512</c:v>
                </c:pt>
                <c:pt idx="3619">
                  <c:v>209.33586700000001</c:v>
                </c:pt>
                <c:pt idx="3620">
                  <c:v>209.342026</c:v>
                </c:pt>
                <c:pt idx="3621">
                  <c:v>209.33295200000001</c:v>
                </c:pt>
                <c:pt idx="3622">
                  <c:v>209.336579</c:v>
                </c:pt>
                <c:pt idx="3623">
                  <c:v>209.34192300000001</c:v>
                </c:pt>
                <c:pt idx="3624">
                  <c:v>209.336206</c:v>
                </c:pt>
                <c:pt idx="3625">
                  <c:v>209.335613</c:v>
                </c:pt>
                <c:pt idx="3626">
                  <c:v>209.33238</c:v>
                </c:pt>
                <c:pt idx="3627">
                  <c:v>209.33437599999999</c:v>
                </c:pt>
                <c:pt idx="3628">
                  <c:v>209.34284400000001</c:v>
                </c:pt>
                <c:pt idx="3629">
                  <c:v>209.344123</c:v>
                </c:pt>
                <c:pt idx="3630">
                  <c:v>209.34475599999999</c:v>
                </c:pt>
                <c:pt idx="3631">
                  <c:v>209.33971600000001</c:v>
                </c:pt>
                <c:pt idx="3632">
                  <c:v>209.33797200000001</c:v>
                </c:pt>
                <c:pt idx="3633">
                  <c:v>209.34779399999999</c:v>
                </c:pt>
                <c:pt idx="3634">
                  <c:v>209.349142</c:v>
                </c:pt>
                <c:pt idx="3635">
                  <c:v>209.34054800000001</c:v>
                </c:pt>
                <c:pt idx="3636">
                  <c:v>209.338504</c:v>
                </c:pt>
                <c:pt idx="3637">
                  <c:v>209.34493599999999</c:v>
                </c:pt>
                <c:pt idx="3638">
                  <c:v>209.365094</c:v>
                </c:pt>
                <c:pt idx="3639">
                  <c:v>209.34508299999999</c:v>
                </c:pt>
                <c:pt idx="3640">
                  <c:v>209.334464</c:v>
                </c:pt>
                <c:pt idx="3641">
                  <c:v>209.36326700000001</c:v>
                </c:pt>
                <c:pt idx="3642">
                  <c:v>209.347442</c:v>
                </c:pt>
                <c:pt idx="3643">
                  <c:v>209.331288</c:v>
                </c:pt>
                <c:pt idx="3644">
                  <c:v>209.347331</c:v>
                </c:pt>
                <c:pt idx="3645">
                  <c:v>209.34650999999999</c:v>
                </c:pt>
                <c:pt idx="3646">
                  <c:v>209.35521299999999</c:v>
                </c:pt>
                <c:pt idx="3647">
                  <c:v>209.35225600000001</c:v>
                </c:pt>
                <c:pt idx="3648">
                  <c:v>209.36077599999999</c:v>
                </c:pt>
                <c:pt idx="3649">
                  <c:v>209.35683499999999</c:v>
                </c:pt>
                <c:pt idx="3650">
                  <c:v>209.346543</c:v>
                </c:pt>
                <c:pt idx="3651">
                  <c:v>209.35293799999999</c:v>
                </c:pt>
                <c:pt idx="3652">
                  <c:v>209.36050700000001</c:v>
                </c:pt>
                <c:pt idx="3653">
                  <c:v>209.35896700000001</c:v>
                </c:pt>
                <c:pt idx="3654">
                  <c:v>209.33866499999999</c:v>
                </c:pt>
                <c:pt idx="3655">
                  <c:v>209.33883599999999</c:v>
                </c:pt>
                <c:pt idx="3656">
                  <c:v>209.35263900000001</c:v>
                </c:pt>
                <c:pt idx="3657">
                  <c:v>209.339326</c:v>
                </c:pt>
                <c:pt idx="3658">
                  <c:v>209.352317</c:v>
                </c:pt>
                <c:pt idx="3659">
                  <c:v>209.34599499999999</c:v>
                </c:pt>
                <c:pt idx="3660">
                  <c:v>209.355367</c:v>
                </c:pt>
                <c:pt idx="3661">
                  <c:v>209.348377</c:v>
                </c:pt>
                <c:pt idx="3662">
                  <c:v>209.34948800000001</c:v>
                </c:pt>
                <c:pt idx="3663">
                  <c:v>209.35129599999999</c:v>
                </c:pt>
                <c:pt idx="3664">
                  <c:v>209.34223600000001</c:v>
                </c:pt>
                <c:pt idx="3665">
                  <c:v>209.355141</c:v>
                </c:pt>
                <c:pt idx="3666">
                  <c:v>209.34734800000001</c:v>
                </c:pt>
                <c:pt idx="3667">
                  <c:v>209.35063400000001</c:v>
                </c:pt>
                <c:pt idx="3668">
                  <c:v>209.350121</c:v>
                </c:pt>
                <c:pt idx="3669">
                  <c:v>209.351573</c:v>
                </c:pt>
                <c:pt idx="3670">
                  <c:v>209.34100100000001</c:v>
                </c:pt>
                <c:pt idx="3671">
                  <c:v>209.34675799999999</c:v>
                </c:pt>
                <c:pt idx="3672">
                  <c:v>209.34706600000001</c:v>
                </c:pt>
                <c:pt idx="3673">
                  <c:v>209.35696200000001</c:v>
                </c:pt>
                <c:pt idx="3674">
                  <c:v>209.36494999999999</c:v>
                </c:pt>
                <c:pt idx="3675">
                  <c:v>209.344874</c:v>
                </c:pt>
                <c:pt idx="3676">
                  <c:v>209.349887</c:v>
                </c:pt>
                <c:pt idx="3677">
                  <c:v>209.35280499999999</c:v>
                </c:pt>
                <c:pt idx="3678">
                  <c:v>209.36461</c:v>
                </c:pt>
                <c:pt idx="3679">
                  <c:v>209.350932</c:v>
                </c:pt>
                <c:pt idx="3680">
                  <c:v>209.356009</c:v>
                </c:pt>
                <c:pt idx="3681">
                  <c:v>209.359566</c:v>
                </c:pt>
                <c:pt idx="3682">
                  <c:v>209.35369600000001</c:v>
                </c:pt>
                <c:pt idx="3683">
                  <c:v>209.35770600000001</c:v>
                </c:pt>
                <c:pt idx="3684">
                  <c:v>209.34257099999999</c:v>
                </c:pt>
                <c:pt idx="3685">
                  <c:v>209.352103</c:v>
                </c:pt>
                <c:pt idx="3686">
                  <c:v>209.352473</c:v>
                </c:pt>
                <c:pt idx="3687">
                  <c:v>209.354883</c:v>
                </c:pt>
                <c:pt idx="3688">
                  <c:v>209.35170400000001</c:v>
                </c:pt>
                <c:pt idx="3689">
                  <c:v>209.36013500000001</c:v>
                </c:pt>
                <c:pt idx="3690">
                  <c:v>209.35728</c:v>
                </c:pt>
                <c:pt idx="3691">
                  <c:v>209.35882699999999</c:v>
                </c:pt>
                <c:pt idx="3692">
                  <c:v>209.35901799999999</c:v>
                </c:pt>
                <c:pt idx="3693">
                  <c:v>209.36810199999999</c:v>
                </c:pt>
                <c:pt idx="3694">
                  <c:v>209.37526099999999</c:v>
                </c:pt>
                <c:pt idx="3695">
                  <c:v>209.353297</c:v>
                </c:pt>
                <c:pt idx="3696">
                  <c:v>209.35892200000001</c:v>
                </c:pt>
                <c:pt idx="3697">
                  <c:v>209.359443</c:v>
                </c:pt>
                <c:pt idx="3698">
                  <c:v>209.36201399999999</c:v>
                </c:pt>
                <c:pt idx="3699">
                  <c:v>209.352476</c:v>
                </c:pt>
                <c:pt idx="3700">
                  <c:v>209.35241300000001</c:v>
                </c:pt>
                <c:pt idx="3701">
                  <c:v>209.34251900000001</c:v>
                </c:pt>
                <c:pt idx="3702">
                  <c:v>209.35723400000001</c:v>
                </c:pt>
                <c:pt idx="3703">
                  <c:v>209.35536500000001</c:v>
                </c:pt>
                <c:pt idx="3704">
                  <c:v>209.35256999999999</c:v>
                </c:pt>
                <c:pt idx="3705">
                  <c:v>209.36276699999999</c:v>
                </c:pt>
                <c:pt idx="3706">
                  <c:v>209.351133</c:v>
                </c:pt>
                <c:pt idx="3707">
                  <c:v>209.35145800000001</c:v>
                </c:pt>
                <c:pt idx="3708">
                  <c:v>209.360513</c:v>
                </c:pt>
                <c:pt idx="3709">
                  <c:v>209.35487800000001</c:v>
                </c:pt>
                <c:pt idx="3710">
                  <c:v>209.35492400000001</c:v>
                </c:pt>
                <c:pt idx="3711">
                  <c:v>209.35785899999999</c:v>
                </c:pt>
                <c:pt idx="3712">
                  <c:v>209.34473</c:v>
                </c:pt>
                <c:pt idx="3713">
                  <c:v>209.35556800000001</c:v>
                </c:pt>
                <c:pt idx="3714">
                  <c:v>209.35177200000001</c:v>
                </c:pt>
                <c:pt idx="3715">
                  <c:v>209.34752800000001</c:v>
                </c:pt>
                <c:pt idx="3716">
                  <c:v>209.35086699999999</c:v>
                </c:pt>
                <c:pt idx="3717">
                  <c:v>209.35264699999999</c:v>
                </c:pt>
                <c:pt idx="3718">
                  <c:v>209.35479699999999</c:v>
                </c:pt>
                <c:pt idx="3719">
                  <c:v>209.33674400000001</c:v>
                </c:pt>
                <c:pt idx="3720">
                  <c:v>209.34668600000001</c:v>
                </c:pt>
                <c:pt idx="3721">
                  <c:v>209.35521199999999</c:v>
                </c:pt>
                <c:pt idx="3722">
                  <c:v>209.33468199999999</c:v>
                </c:pt>
                <c:pt idx="3723">
                  <c:v>209.347666</c:v>
                </c:pt>
                <c:pt idx="3724">
                  <c:v>209.352114</c:v>
                </c:pt>
                <c:pt idx="3725">
                  <c:v>209.35218699999999</c:v>
                </c:pt>
                <c:pt idx="3726">
                  <c:v>209.342265</c:v>
                </c:pt>
                <c:pt idx="3727">
                  <c:v>209.346079</c:v>
                </c:pt>
                <c:pt idx="3728">
                  <c:v>209.349031</c:v>
                </c:pt>
                <c:pt idx="3729">
                  <c:v>209.35218399999999</c:v>
                </c:pt>
                <c:pt idx="3730">
                  <c:v>209.34955600000001</c:v>
                </c:pt>
                <c:pt idx="3731">
                  <c:v>209.35155800000001</c:v>
                </c:pt>
                <c:pt idx="3732">
                  <c:v>209.35028</c:v>
                </c:pt>
                <c:pt idx="3733">
                  <c:v>209.35706200000001</c:v>
                </c:pt>
                <c:pt idx="3734">
                  <c:v>209.34013300000001</c:v>
                </c:pt>
                <c:pt idx="3735">
                  <c:v>209.345247</c:v>
                </c:pt>
                <c:pt idx="3736">
                  <c:v>209.334993</c:v>
                </c:pt>
                <c:pt idx="3737">
                  <c:v>209.342163</c:v>
                </c:pt>
                <c:pt idx="3738">
                  <c:v>209.341184</c:v>
                </c:pt>
                <c:pt idx="3739">
                  <c:v>209.332009</c:v>
                </c:pt>
                <c:pt idx="3740">
                  <c:v>209.31940499999999</c:v>
                </c:pt>
                <c:pt idx="3741">
                  <c:v>209.32736600000001</c:v>
                </c:pt>
                <c:pt idx="3742">
                  <c:v>209.342423</c:v>
                </c:pt>
                <c:pt idx="3743">
                  <c:v>209.34083000000001</c:v>
                </c:pt>
                <c:pt idx="3744">
                  <c:v>209.32950099999999</c:v>
                </c:pt>
                <c:pt idx="3745">
                  <c:v>209.34777500000001</c:v>
                </c:pt>
                <c:pt idx="3746">
                  <c:v>209.34388100000001</c:v>
                </c:pt>
                <c:pt idx="3747">
                  <c:v>209.32851299999999</c:v>
                </c:pt>
                <c:pt idx="3748">
                  <c:v>209.33731800000001</c:v>
                </c:pt>
                <c:pt idx="3749">
                  <c:v>209.3383</c:v>
                </c:pt>
                <c:pt idx="3750">
                  <c:v>209.35030900000001</c:v>
                </c:pt>
                <c:pt idx="3751">
                  <c:v>209.33365800000001</c:v>
                </c:pt>
                <c:pt idx="3752">
                  <c:v>209.33334400000001</c:v>
                </c:pt>
                <c:pt idx="3753">
                  <c:v>209.327282</c:v>
                </c:pt>
                <c:pt idx="3754">
                  <c:v>209.324805</c:v>
                </c:pt>
                <c:pt idx="3755">
                  <c:v>209.33211499999999</c:v>
                </c:pt>
                <c:pt idx="3756">
                  <c:v>209.31699699999999</c:v>
                </c:pt>
                <c:pt idx="3757">
                  <c:v>209.33192600000001</c:v>
                </c:pt>
                <c:pt idx="3758">
                  <c:v>209.34262200000001</c:v>
                </c:pt>
                <c:pt idx="3759">
                  <c:v>209.3408</c:v>
                </c:pt>
                <c:pt idx="3760">
                  <c:v>209.33087900000001</c:v>
                </c:pt>
                <c:pt idx="3761">
                  <c:v>209.31034500000001</c:v>
                </c:pt>
                <c:pt idx="3762">
                  <c:v>209.32832200000001</c:v>
                </c:pt>
                <c:pt idx="3763">
                  <c:v>209.31242499999999</c:v>
                </c:pt>
                <c:pt idx="3764">
                  <c:v>209.31757999999999</c:v>
                </c:pt>
                <c:pt idx="3765">
                  <c:v>209.32447999999999</c:v>
                </c:pt>
                <c:pt idx="3766">
                  <c:v>209.31993800000001</c:v>
                </c:pt>
                <c:pt idx="3767">
                  <c:v>209.31427199999999</c:v>
                </c:pt>
                <c:pt idx="3768">
                  <c:v>209.330656</c:v>
                </c:pt>
                <c:pt idx="3769">
                  <c:v>209.31227699999999</c:v>
                </c:pt>
                <c:pt idx="3770">
                  <c:v>209.31405899999999</c:v>
                </c:pt>
                <c:pt idx="3771">
                  <c:v>209.321314</c:v>
                </c:pt>
                <c:pt idx="3772">
                  <c:v>209.31263100000001</c:v>
                </c:pt>
                <c:pt idx="3773">
                  <c:v>209.317668</c:v>
                </c:pt>
                <c:pt idx="3774">
                  <c:v>209.30582799999999</c:v>
                </c:pt>
                <c:pt idx="3775">
                  <c:v>209.311542</c:v>
                </c:pt>
                <c:pt idx="3776">
                  <c:v>209.30649399999999</c:v>
                </c:pt>
                <c:pt idx="3777">
                  <c:v>209.30070900000001</c:v>
                </c:pt>
                <c:pt idx="3778">
                  <c:v>209.31476000000001</c:v>
                </c:pt>
                <c:pt idx="3779">
                  <c:v>209.29850099999999</c:v>
                </c:pt>
                <c:pt idx="3780">
                  <c:v>209.32137499999999</c:v>
                </c:pt>
                <c:pt idx="3781">
                  <c:v>209.30806699999999</c:v>
                </c:pt>
                <c:pt idx="3782">
                  <c:v>209.30364599999999</c:v>
                </c:pt>
                <c:pt idx="3783">
                  <c:v>209.29437799999999</c:v>
                </c:pt>
                <c:pt idx="3784">
                  <c:v>209.293431</c:v>
                </c:pt>
                <c:pt idx="3785">
                  <c:v>209.29637</c:v>
                </c:pt>
                <c:pt idx="3786">
                  <c:v>209.296685</c:v>
                </c:pt>
                <c:pt idx="3787">
                  <c:v>209.29698099999999</c:v>
                </c:pt>
                <c:pt idx="3788">
                  <c:v>209.29791900000001</c:v>
                </c:pt>
                <c:pt idx="3789">
                  <c:v>209.30331000000001</c:v>
                </c:pt>
                <c:pt idx="3790">
                  <c:v>209.296851</c:v>
                </c:pt>
                <c:pt idx="3791">
                  <c:v>209.29511199999999</c:v>
                </c:pt>
                <c:pt idx="3792">
                  <c:v>209.29113599999999</c:v>
                </c:pt>
                <c:pt idx="3793">
                  <c:v>209.28963100000001</c:v>
                </c:pt>
                <c:pt idx="3794">
                  <c:v>209.28286199999999</c:v>
                </c:pt>
                <c:pt idx="3795">
                  <c:v>209.29724300000001</c:v>
                </c:pt>
                <c:pt idx="3796">
                  <c:v>209.30468500000001</c:v>
                </c:pt>
                <c:pt idx="3797">
                  <c:v>209.297878</c:v>
                </c:pt>
                <c:pt idx="3798">
                  <c:v>209.29474500000001</c:v>
                </c:pt>
                <c:pt idx="3799">
                  <c:v>209.29047700000001</c:v>
                </c:pt>
                <c:pt idx="3800">
                  <c:v>209.303923</c:v>
                </c:pt>
                <c:pt idx="3801">
                  <c:v>209.28226799999999</c:v>
                </c:pt>
                <c:pt idx="3802">
                  <c:v>209.28903700000001</c:v>
                </c:pt>
                <c:pt idx="3803">
                  <c:v>209.288285</c:v>
                </c:pt>
                <c:pt idx="3804">
                  <c:v>209.29486800000001</c:v>
                </c:pt>
                <c:pt idx="3805">
                  <c:v>209.28156999999999</c:v>
                </c:pt>
                <c:pt idx="3806">
                  <c:v>209.27713499999999</c:v>
                </c:pt>
                <c:pt idx="3807">
                  <c:v>209.29293999999999</c:v>
                </c:pt>
                <c:pt idx="3808">
                  <c:v>209.28083899999999</c:v>
                </c:pt>
                <c:pt idx="3809">
                  <c:v>209.26750100000001</c:v>
                </c:pt>
                <c:pt idx="3810">
                  <c:v>209.27836300000001</c:v>
                </c:pt>
                <c:pt idx="3811">
                  <c:v>209.28582399999999</c:v>
                </c:pt>
                <c:pt idx="3812">
                  <c:v>209.276218</c:v>
                </c:pt>
                <c:pt idx="3813">
                  <c:v>209.28013999999999</c:v>
                </c:pt>
                <c:pt idx="3814">
                  <c:v>209.26655299999999</c:v>
                </c:pt>
                <c:pt idx="3815">
                  <c:v>209.27973299999999</c:v>
                </c:pt>
                <c:pt idx="3816">
                  <c:v>209.27474799999999</c:v>
                </c:pt>
                <c:pt idx="3817">
                  <c:v>209.27766199999999</c:v>
                </c:pt>
                <c:pt idx="3818">
                  <c:v>209.27263600000001</c:v>
                </c:pt>
                <c:pt idx="3819">
                  <c:v>209.279617</c:v>
                </c:pt>
                <c:pt idx="3820">
                  <c:v>209.27328600000001</c:v>
                </c:pt>
                <c:pt idx="3821">
                  <c:v>209.26893899999999</c:v>
                </c:pt>
                <c:pt idx="3822">
                  <c:v>209.28086099999999</c:v>
                </c:pt>
                <c:pt idx="3823">
                  <c:v>209.27591899999999</c:v>
                </c:pt>
                <c:pt idx="3824">
                  <c:v>209.27995000000001</c:v>
                </c:pt>
                <c:pt idx="3825">
                  <c:v>209.277536</c:v>
                </c:pt>
                <c:pt idx="3826">
                  <c:v>209.260741</c:v>
                </c:pt>
                <c:pt idx="3827">
                  <c:v>209.26447899999999</c:v>
                </c:pt>
                <c:pt idx="3828">
                  <c:v>209.262224</c:v>
                </c:pt>
                <c:pt idx="3829">
                  <c:v>209.263902</c:v>
                </c:pt>
                <c:pt idx="3830">
                  <c:v>209.27120600000001</c:v>
                </c:pt>
                <c:pt idx="3831">
                  <c:v>209.268046</c:v>
                </c:pt>
                <c:pt idx="3832">
                  <c:v>209.26693499999999</c:v>
                </c:pt>
                <c:pt idx="3833">
                  <c:v>209.26231899999999</c:v>
                </c:pt>
                <c:pt idx="3834">
                  <c:v>209.262722</c:v>
                </c:pt>
                <c:pt idx="3835">
                  <c:v>209.26139000000001</c:v>
                </c:pt>
                <c:pt idx="3836">
                  <c:v>209.25173699999999</c:v>
                </c:pt>
                <c:pt idx="3837">
                  <c:v>209.26328699999999</c:v>
                </c:pt>
                <c:pt idx="3838">
                  <c:v>209.25846799999999</c:v>
                </c:pt>
                <c:pt idx="3839">
                  <c:v>209.25949</c:v>
                </c:pt>
                <c:pt idx="3840">
                  <c:v>209.24821499999999</c:v>
                </c:pt>
                <c:pt idx="3841">
                  <c:v>209.24974700000001</c:v>
                </c:pt>
                <c:pt idx="3842">
                  <c:v>209.248075</c:v>
                </c:pt>
                <c:pt idx="3843">
                  <c:v>209.24750399999999</c:v>
                </c:pt>
                <c:pt idx="3844">
                  <c:v>209.25298900000001</c:v>
                </c:pt>
                <c:pt idx="3845">
                  <c:v>209.23835099999999</c:v>
                </c:pt>
                <c:pt idx="3846">
                  <c:v>209.23962299999999</c:v>
                </c:pt>
                <c:pt idx="3847">
                  <c:v>209.23900499999999</c:v>
                </c:pt>
                <c:pt idx="3848">
                  <c:v>209.23235500000001</c:v>
                </c:pt>
                <c:pt idx="3849">
                  <c:v>209.243101</c:v>
                </c:pt>
                <c:pt idx="3850">
                  <c:v>209.23061000000001</c:v>
                </c:pt>
                <c:pt idx="3851">
                  <c:v>209.231199</c:v>
                </c:pt>
                <c:pt idx="3852">
                  <c:v>209.22435300000001</c:v>
                </c:pt>
                <c:pt idx="3853">
                  <c:v>209.23391799999999</c:v>
                </c:pt>
                <c:pt idx="3854">
                  <c:v>209.23569800000001</c:v>
                </c:pt>
                <c:pt idx="3855">
                  <c:v>209.226992</c:v>
                </c:pt>
                <c:pt idx="3856">
                  <c:v>209.22630000000001</c:v>
                </c:pt>
                <c:pt idx="3857">
                  <c:v>209.23207400000001</c:v>
                </c:pt>
                <c:pt idx="3858">
                  <c:v>209.222465</c:v>
                </c:pt>
                <c:pt idx="3859">
                  <c:v>209.230639</c:v>
                </c:pt>
                <c:pt idx="3860">
                  <c:v>209.224581</c:v>
                </c:pt>
                <c:pt idx="3861">
                  <c:v>209.23633100000001</c:v>
                </c:pt>
                <c:pt idx="3862">
                  <c:v>209.23213100000001</c:v>
                </c:pt>
                <c:pt idx="3863">
                  <c:v>209.21967599999999</c:v>
                </c:pt>
                <c:pt idx="3864">
                  <c:v>209.219866</c:v>
                </c:pt>
                <c:pt idx="3865">
                  <c:v>209.21695700000001</c:v>
                </c:pt>
                <c:pt idx="3866">
                  <c:v>209.228105</c:v>
                </c:pt>
                <c:pt idx="3867">
                  <c:v>209.22636</c:v>
                </c:pt>
                <c:pt idx="3868">
                  <c:v>209.24087499999999</c:v>
                </c:pt>
                <c:pt idx="3869">
                  <c:v>209.21583899999999</c:v>
                </c:pt>
                <c:pt idx="3870">
                  <c:v>209.21007299999999</c:v>
                </c:pt>
                <c:pt idx="3871">
                  <c:v>209.22144299999999</c:v>
                </c:pt>
                <c:pt idx="3872">
                  <c:v>209.221259</c:v>
                </c:pt>
                <c:pt idx="3873">
                  <c:v>209.21297100000001</c:v>
                </c:pt>
                <c:pt idx="3874">
                  <c:v>209.20148699999999</c:v>
                </c:pt>
                <c:pt idx="3875">
                  <c:v>209.21175700000001</c:v>
                </c:pt>
                <c:pt idx="3876">
                  <c:v>209.19891899999999</c:v>
                </c:pt>
                <c:pt idx="3877">
                  <c:v>209.211005</c:v>
                </c:pt>
                <c:pt idx="3878">
                  <c:v>209.20860400000001</c:v>
                </c:pt>
                <c:pt idx="3879">
                  <c:v>209.20526599999999</c:v>
                </c:pt>
                <c:pt idx="3880">
                  <c:v>209.193983</c:v>
                </c:pt>
                <c:pt idx="3881">
                  <c:v>209.201998</c:v>
                </c:pt>
                <c:pt idx="3882">
                  <c:v>209.20420200000001</c:v>
                </c:pt>
                <c:pt idx="3883">
                  <c:v>209.207303</c:v>
                </c:pt>
                <c:pt idx="3884">
                  <c:v>209.19285500000001</c:v>
                </c:pt>
                <c:pt idx="3885">
                  <c:v>209.20158699999999</c:v>
                </c:pt>
                <c:pt idx="3886">
                  <c:v>209.198914</c:v>
                </c:pt>
                <c:pt idx="3887">
                  <c:v>209.198791</c:v>
                </c:pt>
                <c:pt idx="3888">
                  <c:v>209.19638399999999</c:v>
                </c:pt>
                <c:pt idx="3889">
                  <c:v>209.19627700000001</c:v>
                </c:pt>
                <c:pt idx="3890">
                  <c:v>209.20841200000001</c:v>
                </c:pt>
                <c:pt idx="3891">
                  <c:v>209.194985</c:v>
                </c:pt>
                <c:pt idx="3892">
                  <c:v>209.196639</c:v>
                </c:pt>
                <c:pt idx="3893">
                  <c:v>209.184214</c:v>
                </c:pt>
                <c:pt idx="3894">
                  <c:v>209.18437499999999</c:v>
                </c:pt>
                <c:pt idx="3895">
                  <c:v>209.18602300000001</c:v>
                </c:pt>
                <c:pt idx="3896">
                  <c:v>209.19560799999999</c:v>
                </c:pt>
                <c:pt idx="3897">
                  <c:v>209.18439900000001</c:v>
                </c:pt>
                <c:pt idx="3898">
                  <c:v>209.17171200000001</c:v>
                </c:pt>
                <c:pt idx="3899">
                  <c:v>209.18558999999999</c:v>
                </c:pt>
                <c:pt idx="3900">
                  <c:v>209.19358399999999</c:v>
                </c:pt>
                <c:pt idx="3901">
                  <c:v>209.17978299999999</c:v>
                </c:pt>
                <c:pt idx="3902">
                  <c:v>209.18171100000001</c:v>
                </c:pt>
                <c:pt idx="3903">
                  <c:v>209.18324100000001</c:v>
                </c:pt>
                <c:pt idx="3904">
                  <c:v>209.18659600000001</c:v>
                </c:pt>
                <c:pt idx="3905">
                  <c:v>209.17677</c:v>
                </c:pt>
                <c:pt idx="3906">
                  <c:v>209.19052400000001</c:v>
                </c:pt>
                <c:pt idx="3907">
                  <c:v>209.171561</c:v>
                </c:pt>
                <c:pt idx="3908">
                  <c:v>209.17081200000001</c:v>
                </c:pt>
                <c:pt idx="3909">
                  <c:v>209.16609500000001</c:v>
                </c:pt>
                <c:pt idx="3910">
                  <c:v>209.16790900000001</c:v>
                </c:pt>
                <c:pt idx="3911">
                  <c:v>209.160787</c:v>
                </c:pt>
                <c:pt idx="3912">
                  <c:v>209.152624</c:v>
                </c:pt>
                <c:pt idx="3913">
                  <c:v>209.165119</c:v>
                </c:pt>
                <c:pt idx="3914">
                  <c:v>209.15364</c:v>
                </c:pt>
                <c:pt idx="3915">
                  <c:v>209.16614200000001</c:v>
                </c:pt>
                <c:pt idx="3916">
                  <c:v>209.16839300000001</c:v>
                </c:pt>
                <c:pt idx="3917">
                  <c:v>209.16936000000001</c:v>
                </c:pt>
                <c:pt idx="3918">
                  <c:v>209.15653</c:v>
                </c:pt>
                <c:pt idx="3919">
                  <c:v>209.15134499999999</c:v>
                </c:pt>
                <c:pt idx="3920">
                  <c:v>209.16198800000001</c:v>
                </c:pt>
                <c:pt idx="3921">
                  <c:v>209.15719100000001</c:v>
                </c:pt>
                <c:pt idx="3922">
                  <c:v>209.152196</c:v>
                </c:pt>
                <c:pt idx="3923">
                  <c:v>209.14937699999999</c:v>
                </c:pt>
                <c:pt idx="3924">
                  <c:v>209.15915699999999</c:v>
                </c:pt>
                <c:pt idx="3925">
                  <c:v>209.15144000000001</c:v>
                </c:pt>
                <c:pt idx="3926">
                  <c:v>209.15200400000001</c:v>
                </c:pt>
                <c:pt idx="3927">
                  <c:v>209.139003</c:v>
                </c:pt>
                <c:pt idx="3928">
                  <c:v>209.145295</c:v>
                </c:pt>
                <c:pt idx="3929">
                  <c:v>209.15007900000001</c:v>
                </c:pt>
                <c:pt idx="3930">
                  <c:v>209.140491</c:v>
                </c:pt>
                <c:pt idx="3931">
                  <c:v>209.13100499999999</c:v>
                </c:pt>
                <c:pt idx="3932">
                  <c:v>209.136641</c:v>
                </c:pt>
                <c:pt idx="3933">
                  <c:v>209.14196100000001</c:v>
                </c:pt>
                <c:pt idx="3934">
                  <c:v>209.116195</c:v>
                </c:pt>
                <c:pt idx="3935">
                  <c:v>209.143045</c:v>
                </c:pt>
                <c:pt idx="3936">
                  <c:v>209.122153</c:v>
                </c:pt>
                <c:pt idx="3937">
                  <c:v>209.13297600000001</c:v>
                </c:pt>
                <c:pt idx="3938">
                  <c:v>209.138837</c:v>
                </c:pt>
                <c:pt idx="3939">
                  <c:v>209.141716</c:v>
                </c:pt>
                <c:pt idx="3940">
                  <c:v>209.12887900000001</c:v>
                </c:pt>
                <c:pt idx="3941">
                  <c:v>209.109228</c:v>
                </c:pt>
                <c:pt idx="3942">
                  <c:v>209.11593500000001</c:v>
                </c:pt>
                <c:pt idx="3943">
                  <c:v>209.12055899999999</c:v>
                </c:pt>
                <c:pt idx="3944">
                  <c:v>209.12635900000001</c:v>
                </c:pt>
                <c:pt idx="3945">
                  <c:v>209.125664</c:v>
                </c:pt>
                <c:pt idx="3946">
                  <c:v>209.11379299999999</c:v>
                </c:pt>
                <c:pt idx="3947">
                  <c:v>209.126453</c:v>
                </c:pt>
                <c:pt idx="3948">
                  <c:v>209.11622199999999</c:v>
                </c:pt>
                <c:pt idx="3949">
                  <c:v>209.102419</c:v>
                </c:pt>
                <c:pt idx="3950">
                  <c:v>209.09509</c:v>
                </c:pt>
                <c:pt idx="3951">
                  <c:v>209.10127299999999</c:v>
                </c:pt>
                <c:pt idx="3952">
                  <c:v>209.11356699999999</c:v>
                </c:pt>
                <c:pt idx="3953">
                  <c:v>209.110659</c:v>
                </c:pt>
                <c:pt idx="3954">
                  <c:v>209.12404799999999</c:v>
                </c:pt>
                <c:pt idx="3955">
                  <c:v>209.10120000000001</c:v>
                </c:pt>
                <c:pt idx="3956">
                  <c:v>209.09725399999999</c:v>
                </c:pt>
                <c:pt idx="3957">
                  <c:v>209.09967499999999</c:v>
                </c:pt>
                <c:pt idx="3958">
                  <c:v>209.10599199999999</c:v>
                </c:pt>
                <c:pt idx="3959">
                  <c:v>209.09477899999999</c:v>
                </c:pt>
                <c:pt idx="3960">
                  <c:v>209.09773300000001</c:v>
                </c:pt>
                <c:pt idx="3961">
                  <c:v>209.102318</c:v>
                </c:pt>
                <c:pt idx="3962">
                  <c:v>209.09993299999999</c:v>
                </c:pt>
                <c:pt idx="3963">
                  <c:v>209.08703199999999</c:v>
                </c:pt>
                <c:pt idx="3964">
                  <c:v>209.086996</c:v>
                </c:pt>
                <c:pt idx="3965">
                  <c:v>209.09214399999999</c:v>
                </c:pt>
                <c:pt idx="3966">
                  <c:v>209.07375099999999</c:v>
                </c:pt>
                <c:pt idx="3967">
                  <c:v>209.08792</c:v>
                </c:pt>
                <c:pt idx="3968">
                  <c:v>209.10034099999999</c:v>
                </c:pt>
                <c:pt idx="3969">
                  <c:v>209.077112</c:v>
                </c:pt>
                <c:pt idx="3970">
                  <c:v>209.07980900000001</c:v>
                </c:pt>
                <c:pt idx="3971">
                  <c:v>209.08363</c:v>
                </c:pt>
                <c:pt idx="3972">
                  <c:v>209.07990100000001</c:v>
                </c:pt>
                <c:pt idx="3973">
                  <c:v>209.08137500000001</c:v>
                </c:pt>
                <c:pt idx="3974">
                  <c:v>209.08108100000001</c:v>
                </c:pt>
                <c:pt idx="3975">
                  <c:v>209.07833400000001</c:v>
                </c:pt>
                <c:pt idx="3976">
                  <c:v>209.065641</c:v>
                </c:pt>
                <c:pt idx="3977">
                  <c:v>209.07054600000001</c:v>
                </c:pt>
                <c:pt idx="3978">
                  <c:v>209.07728599999999</c:v>
                </c:pt>
                <c:pt idx="3979">
                  <c:v>209.058921</c:v>
                </c:pt>
                <c:pt idx="3980">
                  <c:v>209.062938</c:v>
                </c:pt>
                <c:pt idx="3981">
                  <c:v>209.07142300000001</c:v>
                </c:pt>
                <c:pt idx="3982">
                  <c:v>209.065314</c:v>
                </c:pt>
                <c:pt idx="3983">
                  <c:v>209.05844300000001</c:v>
                </c:pt>
                <c:pt idx="3984">
                  <c:v>209.05226500000001</c:v>
                </c:pt>
                <c:pt idx="3985">
                  <c:v>209.04484299999999</c:v>
                </c:pt>
                <c:pt idx="3986">
                  <c:v>209.051953</c:v>
                </c:pt>
                <c:pt idx="3987">
                  <c:v>209.05010999999999</c:v>
                </c:pt>
                <c:pt idx="3988">
                  <c:v>209.04586399999999</c:v>
                </c:pt>
                <c:pt idx="3989">
                  <c:v>209.053179</c:v>
                </c:pt>
                <c:pt idx="3990">
                  <c:v>209.04411200000001</c:v>
                </c:pt>
                <c:pt idx="3991">
                  <c:v>209.03789</c:v>
                </c:pt>
                <c:pt idx="3992">
                  <c:v>209.04722699999999</c:v>
                </c:pt>
                <c:pt idx="3993">
                  <c:v>209.04983100000001</c:v>
                </c:pt>
                <c:pt idx="3994">
                  <c:v>209.04426699999999</c:v>
                </c:pt>
                <c:pt idx="3995">
                  <c:v>209.02802600000001</c:v>
                </c:pt>
                <c:pt idx="3996">
                  <c:v>209.03730400000001</c:v>
                </c:pt>
                <c:pt idx="3997">
                  <c:v>209.03023899999999</c:v>
                </c:pt>
                <c:pt idx="3998">
                  <c:v>209.02580399999999</c:v>
                </c:pt>
                <c:pt idx="3999">
                  <c:v>209.032118</c:v>
                </c:pt>
                <c:pt idx="4000">
                  <c:v>209.02674999999999</c:v>
                </c:pt>
                <c:pt idx="4001">
                  <c:v>209.03068099999999</c:v>
                </c:pt>
                <c:pt idx="4002">
                  <c:v>209.02892700000001</c:v>
                </c:pt>
                <c:pt idx="4003">
                  <c:v>209.023033</c:v>
                </c:pt>
                <c:pt idx="4004">
                  <c:v>209.02160599999999</c:v>
                </c:pt>
                <c:pt idx="4005">
                  <c:v>209.03127499999999</c:v>
                </c:pt>
                <c:pt idx="4006">
                  <c:v>209.01516799999999</c:v>
                </c:pt>
                <c:pt idx="4007">
                  <c:v>209.027547</c:v>
                </c:pt>
                <c:pt idx="4008">
                  <c:v>209.01678699999999</c:v>
                </c:pt>
                <c:pt idx="4009">
                  <c:v>209.013744</c:v>
                </c:pt>
                <c:pt idx="4010">
                  <c:v>209.01899800000001</c:v>
                </c:pt>
                <c:pt idx="4011">
                  <c:v>208.998389</c:v>
                </c:pt>
                <c:pt idx="4012">
                  <c:v>209.00685999999999</c:v>
                </c:pt>
                <c:pt idx="4013">
                  <c:v>209.01488800000001</c:v>
                </c:pt>
                <c:pt idx="4014">
                  <c:v>209.008152</c:v>
                </c:pt>
                <c:pt idx="4015">
                  <c:v>209.00160299999999</c:v>
                </c:pt>
                <c:pt idx="4016">
                  <c:v>209.00948099999999</c:v>
                </c:pt>
                <c:pt idx="4017">
                  <c:v>209.00210100000001</c:v>
                </c:pt>
                <c:pt idx="4018">
                  <c:v>208.99880200000001</c:v>
                </c:pt>
                <c:pt idx="4019">
                  <c:v>209.00084799999999</c:v>
                </c:pt>
                <c:pt idx="4020">
                  <c:v>208.99221900000001</c:v>
                </c:pt>
                <c:pt idx="4021">
                  <c:v>208.99253300000001</c:v>
                </c:pt>
                <c:pt idx="4022">
                  <c:v>208.97888800000001</c:v>
                </c:pt>
                <c:pt idx="4023">
                  <c:v>208.98869099999999</c:v>
                </c:pt>
                <c:pt idx="4024">
                  <c:v>208.981189</c:v>
                </c:pt>
                <c:pt idx="4025">
                  <c:v>208.98894000000001</c:v>
                </c:pt>
                <c:pt idx="4026">
                  <c:v>208.976395</c:v>
                </c:pt>
                <c:pt idx="4027">
                  <c:v>208.982212</c:v>
                </c:pt>
                <c:pt idx="4028">
                  <c:v>208.98182600000001</c:v>
                </c:pt>
                <c:pt idx="4029">
                  <c:v>208.989611</c:v>
                </c:pt>
                <c:pt idx="4030">
                  <c:v>208.98444699999999</c:v>
                </c:pt>
                <c:pt idx="4031">
                  <c:v>208.97572</c:v>
                </c:pt>
                <c:pt idx="4032">
                  <c:v>208.98583600000001</c:v>
                </c:pt>
                <c:pt idx="4033">
                  <c:v>208.970573</c:v>
                </c:pt>
                <c:pt idx="4034">
                  <c:v>208.98925299999999</c:v>
                </c:pt>
                <c:pt idx="4035">
                  <c:v>208.978925</c:v>
                </c:pt>
                <c:pt idx="4036">
                  <c:v>208.96348499999999</c:v>
                </c:pt>
                <c:pt idx="4037">
                  <c:v>208.95336699999999</c:v>
                </c:pt>
                <c:pt idx="4038">
                  <c:v>208.95774599999999</c:v>
                </c:pt>
                <c:pt idx="4039">
                  <c:v>208.973713</c:v>
                </c:pt>
                <c:pt idx="4040">
                  <c:v>208.955004</c:v>
                </c:pt>
                <c:pt idx="4041">
                  <c:v>208.968097</c:v>
                </c:pt>
                <c:pt idx="4042">
                  <c:v>208.95446200000001</c:v>
                </c:pt>
                <c:pt idx="4043">
                  <c:v>208.955397</c:v>
                </c:pt>
                <c:pt idx="4044">
                  <c:v>208.97358600000001</c:v>
                </c:pt>
                <c:pt idx="4045">
                  <c:v>208.95251300000001</c:v>
                </c:pt>
                <c:pt idx="4046">
                  <c:v>208.957514</c:v>
                </c:pt>
                <c:pt idx="4047">
                  <c:v>208.95407299999999</c:v>
                </c:pt>
                <c:pt idx="4048">
                  <c:v>208.95740599999999</c:v>
                </c:pt>
                <c:pt idx="4049">
                  <c:v>208.957662</c:v>
                </c:pt>
                <c:pt idx="4050">
                  <c:v>208.95229499999999</c:v>
                </c:pt>
                <c:pt idx="4051">
                  <c:v>208.96677800000001</c:v>
                </c:pt>
                <c:pt idx="4052">
                  <c:v>208.95041599999999</c:v>
                </c:pt>
                <c:pt idx="4053">
                  <c:v>208.95766399999999</c:v>
                </c:pt>
                <c:pt idx="4054">
                  <c:v>208.947912</c:v>
                </c:pt>
                <c:pt idx="4055">
                  <c:v>208.936555</c:v>
                </c:pt>
                <c:pt idx="4056">
                  <c:v>208.94255899999999</c:v>
                </c:pt>
                <c:pt idx="4057">
                  <c:v>208.93886699999999</c:v>
                </c:pt>
                <c:pt idx="4058">
                  <c:v>208.941146</c:v>
                </c:pt>
                <c:pt idx="4059">
                  <c:v>208.954117</c:v>
                </c:pt>
                <c:pt idx="4060">
                  <c:v>208.943307</c:v>
                </c:pt>
                <c:pt idx="4061">
                  <c:v>208.928011</c:v>
                </c:pt>
                <c:pt idx="4062">
                  <c:v>208.92388099999999</c:v>
                </c:pt>
                <c:pt idx="4063">
                  <c:v>208.93151499999999</c:v>
                </c:pt>
                <c:pt idx="4064">
                  <c:v>208.92716300000001</c:v>
                </c:pt>
                <c:pt idx="4065">
                  <c:v>208.92591899999999</c:v>
                </c:pt>
                <c:pt idx="4066">
                  <c:v>208.92221599999999</c:v>
                </c:pt>
                <c:pt idx="4067">
                  <c:v>208.92883900000001</c:v>
                </c:pt>
                <c:pt idx="4068">
                  <c:v>208.91383400000001</c:v>
                </c:pt>
                <c:pt idx="4069">
                  <c:v>208.921663</c:v>
                </c:pt>
                <c:pt idx="4070">
                  <c:v>208.92156499999999</c:v>
                </c:pt>
                <c:pt idx="4071">
                  <c:v>208.925253</c:v>
                </c:pt>
                <c:pt idx="4072">
                  <c:v>208.93280200000001</c:v>
                </c:pt>
                <c:pt idx="4073">
                  <c:v>208.92939100000001</c:v>
                </c:pt>
                <c:pt idx="4074">
                  <c:v>208.91866400000001</c:v>
                </c:pt>
                <c:pt idx="4075">
                  <c:v>208.92119600000001</c:v>
                </c:pt>
                <c:pt idx="4076">
                  <c:v>208.910661</c:v>
                </c:pt>
                <c:pt idx="4077">
                  <c:v>208.92248799999999</c:v>
                </c:pt>
                <c:pt idx="4078">
                  <c:v>208.90763699999999</c:v>
                </c:pt>
                <c:pt idx="4079">
                  <c:v>208.899655</c:v>
                </c:pt>
                <c:pt idx="4080">
                  <c:v>208.892258</c:v>
                </c:pt>
                <c:pt idx="4081">
                  <c:v>208.89436000000001</c:v>
                </c:pt>
                <c:pt idx="4082">
                  <c:v>208.897088</c:v>
                </c:pt>
                <c:pt idx="4083">
                  <c:v>208.90446600000001</c:v>
                </c:pt>
                <c:pt idx="4084">
                  <c:v>208.899101</c:v>
                </c:pt>
                <c:pt idx="4085">
                  <c:v>208.88833700000001</c:v>
                </c:pt>
                <c:pt idx="4086">
                  <c:v>208.90240900000001</c:v>
                </c:pt>
                <c:pt idx="4087">
                  <c:v>208.89275799999999</c:v>
                </c:pt>
                <c:pt idx="4088">
                  <c:v>208.90834899999999</c:v>
                </c:pt>
                <c:pt idx="4089">
                  <c:v>208.90195800000001</c:v>
                </c:pt>
                <c:pt idx="4090">
                  <c:v>208.89795899999999</c:v>
                </c:pt>
                <c:pt idx="4091">
                  <c:v>208.90117000000001</c:v>
                </c:pt>
                <c:pt idx="4092">
                  <c:v>208.886145</c:v>
                </c:pt>
                <c:pt idx="4093">
                  <c:v>208.88847200000001</c:v>
                </c:pt>
                <c:pt idx="4094">
                  <c:v>208.89442700000001</c:v>
                </c:pt>
                <c:pt idx="4095">
                  <c:v>208.87672599999999</c:v>
                </c:pt>
                <c:pt idx="4096">
                  <c:v>208.89373800000001</c:v>
                </c:pt>
                <c:pt idx="4097">
                  <c:v>208.89092500000001</c:v>
                </c:pt>
                <c:pt idx="4098">
                  <c:v>208.89090999999999</c:v>
                </c:pt>
                <c:pt idx="4099">
                  <c:v>208.878829</c:v>
                </c:pt>
                <c:pt idx="4100">
                  <c:v>208.87431900000001</c:v>
                </c:pt>
                <c:pt idx="4101">
                  <c:v>208.878848</c:v>
                </c:pt>
                <c:pt idx="4102">
                  <c:v>208.86726400000001</c:v>
                </c:pt>
                <c:pt idx="4103">
                  <c:v>208.87440799999999</c:v>
                </c:pt>
                <c:pt idx="4104">
                  <c:v>208.867199</c:v>
                </c:pt>
                <c:pt idx="4105">
                  <c:v>208.87821500000001</c:v>
                </c:pt>
                <c:pt idx="4106">
                  <c:v>208.88580300000001</c:v>
                </c:pt>
                <c:pt idx="4107">
                  <c:v>208.873276</c:v>
                </c:pt>
                <c:pt idx="4108">
                  <c:v>208.87556699999999</c:v>
                </c:pt>
                <c:pt idx="4109">
                  <c:v>208.87577999999999</c:v>
                </c:pt>
                <c:pt idx="4110">
                  <c:v>208.87129999999999</c:v>
                </c:pt>
                <c:pt idx="4111">
                  <c:v>208.873605</c:v>
                </c:pt>
                <c:pt idx="4112">
                  <c:v>208.86838800000001</c:v>
                </c:pt>
                <c:pt idx="4113">
                  <c:v>208.85377800000001</c:v>
                </c:pt>
                <c:pt idx="4114">
                  <c:v>208.853478</c:v>
                </c:pt>
                <c:pt idx="4115">
                  <c:v>208.861537</c:v>
                </c:pt>
                <c:pt idx="4116">
                  <c:v>208.85982300000001</c:v>
                </c:pt>
                <c:pt idx="4117">
                  <c:v>208.8458</c:v>
                </c:pt>
                <c:pt idx="4118">
                  <c:v>208.85645199999999</c:v>
                </c:pt>
                <c:pt idx="4119">
                  <c:v>208.85507699999999</c:v>
                </c:pt>
                <c:pt idx="4120">
                  <c:v>208.842129</c:v>
                </c:pt>
                <c:pt idx="4121">
                  <c:v>208.84751299999999</c:v>
                </c:pt>
                <c:pt idx="4122">
                  <c:v>208.842365</c:v>
                </c:pt>
                <c:pt idx="4123">
                  <c:v>208.84016199999999</c:v>
                </c:pt>
                <c:pt idx="4124">
                  <c:v>208.852788</c:v>
                </c:pt>
                <c:pt idx="4125">
                  <c:v>208.85228799999999</c:v>
                </c:pt>
                <c:pt idx="4126">
                  <c:v>208.84069400000001</c:v>
                </c:pt>
                <c:pt idx="4127">
                  <c:v>208.831278</c:v>
                </c:pt>
                <c:pt idx="4128">
                  <c:v>208.83735799999999</c:v>
                </c:pt>
                <c:pt idx="4129">
                  <c:v>208.84320099999999</c:v>
                </c:pt>
                <c:pt idx="4130">
                  <c:v>208.82780500000001</c:v>
                </c:pt>
                <c:pt idx="4131">
                  <c:v>208.83552800000001</c:v>
                </c:pt>
                <c:pt idx="4132">
                  <c:v>208.837334</c:v>
                </c:pt>
                <c:pt idx="4133">
                  <c:v>208.82781499999999</c:v>
                </c:pt>
                <c:pt idx="4134">
                  <c:v>208.830513</c:v>
                </c:pt>
                <c:pt idx="4135">
                  <c:v>208.84785600000001</c:v>
                </c:pt>
                <c:pt idx="4136">
                  <c:v>208.82241300000001</c:v>
                </c:pt>
                <c:pt idx="4137">
                  <c:v>208.831041</c:v>
                </c:pt>
                <c:pt idx="4138">
                  <c:v>208.82886300000001</c:v>
                </c:pt>
                <c:pt idx="4139">
                  <c:v>208.82141100000001</c:v>
                </c:pt>
                <c:pt idx="4140">
                  <c:v>208.81565900000001</c:v>
                </c:pt>
                <c:pt idx="4141">
                  <c:v>208.81662700000001</c:v>
                </c:pt>
                <c:pt idx="4142">
                  <c:v>208.81869599999999</c:v>
                </c:pt>
                <c:pt idx="4143">
                  <c:v>208.82256000000001</c:v>
                </c:pt>
                <c:pt idx="4144">
                  <c:v>208.81879000000001</c:v>
                </c:pt>
                <c:pt idx="4145">
                  <c:v>208.827631</c:v>
                </c:pt>
                <c:pt idx="4146">
                  <c:v>208.825108</c:v>
                </c:pt>
                <c:pt idx="4147">
                  <c:v>208.81952200000001</c:v>
                </c:pt>
                <c:pt idx="4148">
                  <c:v>208.81795399999999</c:v>
                </c:pt>
                <c:pt idx="4149">
                  <c:v>208.817024</c:v>
                </c:pt>
                <c:pt idx="4150">
                  <c:v>208.828643</c:v>
                </c:pt>
                <c:pt idx="4151">
                  <c:v>208.825311</c:v>
                </c:pt>
                <c:pt idx="4152">
                  <c:v>208.820898</c:v>
                </c:pt>
                <c:pt idx="4153">
                  <c:v>208.84828300000001</c:v>
                </c:pt>
                <c:pt idx="4154">
                  <c:v>208.88205400000001</c:v>
                </c:pt>
                <c:pt idx="4155">
                  <c:v>208.90902700000001</c:v>
                </c:pt>
                <c:pt idx="4156">
                  <c:v>208.928967</c:v>
                </c:pt>
                <c:pt idx="4157">
                  <c:v>208.96344500000001</c:v>
                </c:pt>
                <c:pt idx="4158">
                  <c:v>208.989138</c:v>
                </c:pt>
                <c:pt idx="4159">
                  <c:v>209.030948</c:v>
                </c:pt>
                <c:pt idx="4160">
                  <c:v>209.07547099999999</c:v>
                </c:pt>
                <c:pt idx="4161">
                  <c:v>209.12586200000001</c:v>
                </c:pt>
                <c:pt idx="4162">
                  <c:v>209.167464</c:v>
                </c:pt>
                <c:pt idx="4163">
                  <c:v>209.24417</c:v>
                </c:pt>
                <c:pt idx="4164">
                  <c:v>209.30654200000001</c:v>
                </c:pt>
                <c:pt idx="4165">
                  <c:v>209.36127200000001</c:v>
                </c:pt>
                <c:pt idx="4166">
                  <c:v>209.45132899999999</c:v>
                </c:pt>
                <c:pt idx="4167">
                  <c:v>209.52043599999999</c:v>
                </c:pt>
                <c:pt idx="4168">
                  <c:v>209.60646199999999</c:v>
                </c:pt>
                <c:pt idx="4169">
                  <c:v>209.70355499999999</c:v>
                </c:pt>
                <c:pt idx="4170">
                  <c:v>209.78969000000001</c:v>
                </c:pt>
                <c:pt idx="4171">
                  <c:v>209.88682800000001</c:v>
                </c:pt>
                <c:pt idx="4172">
                  <c:v>209.99291500000001</c:v>
                </c:pt>
                <c:pt idx="4173">
                  <c:v>210.08586700000001</c:v>
                </c:pt>
                <c:pt idx="4174">
                  <c:v>210.21053900000001</c:v>
                </c:pt>
                <c:pt idx="4175">
                  <c:v>210.327091</c:v>
                </c:pt>
                <c:pt idx="4176">
                  <c:v>210.45417900000001</c:v>
                </c:pt>
                <c:pt idx="4177">
                  <c:v>210.58658800000001</c:v>
                </c:pt>
                <c:pt idx="4178">
                  <c:v>210.71407500000001</c:v>
                </c:pt>
                <c:pt idx="4179">
                  <c:v>210.84423899999999</c:v>
                </c:pt>
                <c:pt idx="4180">
                  <c:v>211.00158300000001</c:v>
                </c:pt>
                <c:pt idx="4181">
                  <c:v>211.13557900000001</c:v>
                </c:pt>
                <c:pt idx="4182">
                  <c:v>211.28589700000001</c:v>
                </c:pt>
                <c:pt idx="4183">
                  <c:v>211.443116</c:v>
                </c:pt>
                <c:pt idx="4184">
                  <c:v>211.603016</c:v>
                </c:pt>
                <c:pt idx="4185">
                  <c:v>211.78985399999999</c:v>
                </c:pt>
                <c:pt idx="4186">
                  <c:v>211.957628</c:v>
                </c:pt>
                <c:pt idx="4187">
                  <c:v>212.138914</c:v>
                </c:pt>
                <c:pt idx="4188">
                  <c:v>212.3151</c:v>
                </c:pt>
                <c:pt idx="4189">
                  <c:v>212.50999100000001</c:v>
                </c:pt>
                <c:pt idx="4190">
                  <c:v>212.70653100000001</c:v>
                </c:pt>
                <c:pt idx="4191">
                  <c:v>212.90284399999999</c:v>
                </c:pt>
                <c:pt idx="4192">
                  <c:v>213.11214100000001</c:v>
                </c:pt>
                <c:pt idx="4193">
                  <c:v>213.306667</c:v>
                </c:pt>
                <c:pt idx="4194">
                  <c:v>213.52974800000001</c:v>
                </c:pt>
                <c:pt idx="4195">
                  <c:v>213.737179</c:v>
                </c:pt>
                <c:pt idx="4196">
                  <c:v>213.97376</c:v>
                </c:pt>
                <c:pt idx="4197">
                  <c:v>214.19787600000001</c:v>
                </c:pt>
                <c:pt idx="4198">
                  <c:v>214.42798199999999</c:v>
                </c:pt>
                <c:pt idx="4199">
                  <c:v>214.663566</c:v>
                </c:pt>
                <c:pt idx="4200">
                  <c:v>214.89996400000001</c:v>
                </c:pt>
                <c:pt idx="4201">
                  <c:v>215.13694599999999</c:v>
                </c:pt>
                <c:pt idx="4202">
                  <c:v>215.39572999999999</c:v>
                </c:pt>
                <c:pt idx="4203">
                  <c:v>215.65296900000001</c:v>
                </c:pt>
                <c:pt idx="4204">
                  <c:v>215.90692799999999</c:v>
                </c:pt>
                <c:pt idx="4205">
                  <c:v>216.179678</c:v>
                </c:pt>
                <c:pt idx="4206">
                  <c:v>216.433494</c:v>
                </c:pt>
                <c:pt idx="4207">
                  <c:v>216.72268099999999</c:v>
                </c:pt>
                <c:pt idx="4208">
                  <c:v>217.003828</c:v>
                </c:pt>
                <c:pt idx="4209">
                  <c:v>217.27028200000001</c:v>
                </c:pt>
                <c:pt idx="4210">
                  <c:v>217.55153899999999</c:v>
                </c:pt>
                <c:pt idx="4211">
                  <c:v>217.83931899999999</c:v>
                </c:pt>
                <c:pt idx="4212">
                  <c:v>218.15305900000001</c:v>
                </c:pt>
                <c:pt idx="4213">
                  <c:v>218.43654900000001</c:v>
                </c:pt>
                <c:pt idx="4214">
                  <c:v>218.74813599999999</c:v>
                </c:pt>
                <c:pt idx="4215">
                  <c:v>219.07406399999999</c:v>
                </c:pt>
                <c:pt idx="4216">
                  <c:v>219.38438199999999</c:v>
                </c:pt>
                <c:pt idx="4217">
                  <c:v>219.68566200000001</c:v>
                </c:pt>
                <c:pt idx="4218">
                  <c:v>220.037295</c:v>
                </c:pt>
                <c:pt idx="4219">
                  <c:v>220.343219</c:v>
                </c:pt>
                <c:pt idx="4220">
                  <c:v>220.66884400000001</c:v>
                </c:pt>
                <c:pt idx="4221">
                  <c:v>221.01302000000001</c:v>
                </c:pt>
                <c:pt idx="4222">
                  <c:v>221.36042599999999</c:v>
                </c:pt>
                <c:pt idx="4223">
                  <c:v>221.70201</c:v>
                </c:pt>
                <c:pt idx="4224">
                  <c:v>222.03851700000001</c:v>
                </c:pt>
                <c:pt idx="4225">
                  <c:v>222.39435800000001</c:v>
                </c:pt>
                <c:pt idx="4226">
                  <c:v>222.75421800000001</c:v>
                </c:pt>
                <c:pt idx="4227">
                  <c:v>223.13168099999999</c:v>
                </c:pt>
                <c:pt idx="4228">
                  <c:v>223.48724100000001</c:v>
                </c:pt>
                <c:pt idx="4229">
                  <c:v>223.845992</c:v>
                </c:pt>
                <c:pt idx="4230">
                  <c:v>224.234422</c:v>
                </c:pt>
                <c:pt idx="4231">
                  <c:v>224.62964099999999</c:v>
                </c:pt>
                <c:pt idx="4232">
                  <c:v>225.01495600000001</c:v>
                </c:pt>
                <c:pt idx="4233">
                  <c:v>225.39923099999999</c:v>
                </c:pt>
                <c:pt idx="4234">
                  <c:v>225.79741899999999</c:v>
                </c:pt>
                <c:pt idx="4235">
                  <c:v>226.20400000000001</c:v>
                </c:pt>
                <c:pt idx="4236">
                  <c:v>226.582786</c:v>
                </c:pt>
                <c:pt idx="4237">
                  <c:v>226.99029899999999</c:v>
                </c:pt>
                <c:pt idx="4238">
                  <c:v>227.40126799999999</c:v>
                </c:pt>
                <c:pt idx="4239">
                  <c:v>227.817587</c:v>
                </c:pt>
                <c:pt idx="4240">
                  <c:v>228.240171</c:v>
                </c:pt>
                <c:pt idx="4241">
                  <c:v>228.65936600000001</c:v>
                </c:pt>
                <c:pt idx="4242">
                  <c:v>229.066464</c:v>
                </c:pt>
                <c:pt idx="4243">
                  <c:v>229.51665399999999</c:v>
                </c:pt>
                <c:pt idx="4244">
                  <c:v>229.96110999999999</c:v>
                </c:pt>
                <c:pt idx="4245">
                  <c:v>230.37993499999999</c:v>
                </c:pt>
                <c:pt idx="4246">
                  <c:v>230.82069999999999</c:v>
                </c:pt>
                <c:pt idx="4247">
                  <c:v>231.29675399999999</c:v>
                </c:pt>
                <c:pt idx="4248">
                  <c:v>231.73606599999999</c:v>
                </c:pt>
                <c:pt idx="4249">
                  <c:v>232.16952800000001</c:v>
                </c:pt>
                <c:pt idx="4250">
                  <c:v>232.64048700000001</c:v>
                </c:pt>
                <c:pt idx="4251">
                  <c:v>233.09749299999999</c:v>
                </c:pt>
                <c:pt idx="4252">
                  <c:v>233.57632000000001</c:v>
                </c:pt>
                <c:pt idx="4253">
                  <c:v>234.05344600000001</c:v>
                </c:pt>
                <c:pt idx="4254">
                  <c:v>234.52114900000001</c:v>
                </c:pt>
                <c:pt idx="4255">
                  <c:v>234.997062</c:v>
                </c:pt>
                <c:pt idx="4256">
                  <c:v>235.49090799999999</c:v>
                </c:pt>
                <c:pt idx="4257">
                  <c:v>235.970371</c:v>
                </c:pt>
                <c:pt idx="4258">
                  <c:v>236.45496399999999</c:v>
                </c:pt>
                <c:pt idx="4259">
                  <c:v>236.97349199999999</c:v>
                </c:pt>
                <c:pt idx="4260">
                  <c:v>237.45728399999999</c:v>
                </c:pt>
                <c:pt idx="4261">
                  <c:v>237.96566000000001</c:v>
                </c:pt>
                <c:pt idx="4262">
                  <c:v>238.46955</c:v>
                </c:pt>
                <c:pt idx="4263">
                  <c:v>238.95529099999999</c:v>
                </c:pt>
                <c:pt idx="4264">
                  <c:v>239.475897</c:v>
                </c:pt>
                <c:pt idx="4265">
                  <c:v>240.00779700000001</c:v>
                </c:pt>
                <c:pt idx="4266">
                  <c:v>240.52880400000001</c:v>
                </c:pt>
                <c:pt idx="4267">
                  <c:v>241.02539100000001</c:v>
                </c:pt>
                <c:pt idx="4268">
                  <c:v>241.549634</c:v>
                </c:pt>
                <c:pt idx="4269">
                  <c:v>242.06982400000001</c:v>
                </c:pt>
                <c:pt idx="4270">
                  <c:v>242.56015300000001</c:v>
                </c:pt>
                <c:pt idx="4271">
                  <c:v>243.11817199999999</c:v>
                </c:pt>
                <c:pt idx="4272">
                  <c:v>243.618672</c:v>
                </c:pt>
                <c:pt idx="4273">
                  <c:v>244.138012</c:v>
                </c:pt>
                <c:pt idx="4274">
                  <c:v>244.694029</c:v>
                </c:pt>
                <c:pt idx="4275">
                  <c:v>245.23486399999999</c:v>
                </c:pt>
                <c:pt idx="4276">
                  <c:v>245.778357</c:v>
                </c:pt>
                <c:pt idx="4277">
                  <c:v>246.35109299999999</c:v>
                </c:pt>
                <c:pt idx="4278">
                  <c:v>246.929959</c:v>
                </c:pt>
                <c:pt idx="4279">
                  <c:v>247.45376999999999</c:v>
                </c:pt>
                <c:pt idx="4280">
                  <c:v>248.05196000000001</c:v>
                </c:pt>
                <c:pt idx="4281">
                  <c:v>248.65774300000001</c:v>
                </c:pt>
                <c:pt idx="4282">
                  <c:v>249.202708</c:v>
                </c:pt>
                <c:pt idx="4283">
                  <c:v>249.816407</c:v>
                </c:pt>
                <c:pt idx="4284">
                  <c:v>250.388474</c:v>
                </c:pt>
                <c:pt idx="4285">
                  <c:v>250.98358200000001</c:v>
                </c:pt>
                <c:pt idx="4286">
                  <c:v>251.59834000000001</c:v>
                </c:pt>
                <c:pt idx="4287">
                  <c:v>252.21159800000001</c:v>
                </c:pt>
                <c:pt idx="4288">
                  <c:v>252.80465599999999</c:v>
                </c:pt>
                <c:pt idx="4289">
                  <c:v>253.42209800000001</c:v>
                </c:pt>
                <c:pt idx="4290">
                  <c:v>254.043532</c:v>
                </c:pt>
                <c:pt idx="4291">
                  <c:v>254.62184600000001</c:v>
                </c:pt>
                <c:pt idx="4292">
                  <c:v>255.273235</c:v>
                </c:pt>
                <c:pt idx="4293">
                  <c:v>255.85907700000001</c:v>
                </c:pt>
                <c:pt idx="4294">
                  <c:v>256.522719</c:v>
                </c:pt>
                <c:pt idx="4295">
                  <c:v>257.10810400000003</c:v>
                </c:pt>
                <c:pt idx="4296">
                  <c:v>257.78546899999998</c:v>
                </c:pt>
                <c:pt idx="4297">
                  <c:v>258.41322500000001</c:v>
                </c:pt>
                <c:pt idx="4298">
                  <c:v>259.03554100000002</c:v>
                </c:pt>
                <c:pt idx="4299">
                  <c:v>259.66528099999999</c:v>
                </c:pt>
                <c:pt idx="4300">
                  <c:v>260.34357699999998</c:v>
                </c:pt>
                <c:pt idx="4301">
                  <c:v>260.97521499999999</c:v>
                </c:pt>
                <c:pt idx="4302">
                  <c:v>261.61826600000001</c:v>
                </c:pt>
                <c:pt idx="4303">
                  <c:v>262.28126900000001</c:v>
                </c:pt>
                <c:pt idx="4304">
                  <c:v>262.94376699999998</c:v>
                </c:pt>
                <c:pt idx="4305">
                  <c:v>263.58569199999999</c:v>
                </c:pt>
                <c:pt idx="4306">
                  <c:v>264.27317199999999</c:v>
                </c:pt>
                <c:pt idx="4307">
                  <c:v>264.93003399999998</c:v>
                </c:pt>
                <c:pt idx="4308">
                  <c:v>265.60405800000001</c:v>
                </c:pt>
                <c:pt idx="4309">
                  <c:v>266.267855</c:v>
                </c:pt>
                <c:pt idx="4310">
                  <c:v>266.95297599999998</c:v>
                </c:pt>
                <c:pt idx="4311">
                  <c:v>267.64725900000002</c:v>
                </c:pt>
                <c:pt idx="4312">
                  <c:v>268.30901699999998</c:v>
                </c:pt>
                <c:pt idx="4313">
                  <c:v>269.02840200000003</c:v>
                </c:pt>
                <c:pt idx="4314">
                  <c:v>269.67538200000001</c:v>
                </c:pt>
                <c:pt idx="4315">
                  <c:v>270.373805</c:v>
                </c:pt>
                <c:pt idx="4316">
                  <c:v>271.05776300000002</c:v>
                </c:pt>
                <c:pt idx="4317">
                  <c:v>271.76239600000002</c:v>
                </c:pt>
                <c:pt idx="4318">
                  <c:v>272.44920000000002</c:v>
                </c:pt>
                <c:pt idx="4319">
                  <c:v>273.17622499999999</c:v>
                </c:pt>
                <c:pt idx="4320">
                  <c:v>273.86424</c:v>
                </c:pt>
                <c:pt idx="4321">
                  <c:v>274.56181900000001</c:v>
                </c:pt>
                <c:pt idx="4322">
                  <c:v>275.26381199999997</c:v>
                </c:pt>
                <c:pt idx="4323">
                  <c:v>275.96514999999999</c:v>
                </c:pt>
                <c:pt idx="4324">
                  <c:v>276.68096200000002</c:v>
                </c:pt>
                <c:pt idx="4325">
                  <c:v>277.40819199999999</c:v>
                </c:pt>
                <c:pt idx="4326">
                  <c:v>278.14910800000001</c:v>
                </c:pt>
                <c:pt idx="4327">
                  <c:v>278.868878</c:v>
                </c:pt>
                <c:pt idx="4328">
                  <c:v>279.57411400000001</c:v>
                </c:pt>
                <c:pt idx="4329">
                  <c:v>280.28941700000001</c:v>
                </c:pt>
                <c:pt idx="4330">
                  <c:v>281.03835800000002</c:v>
                </c:pt>
                <c:pt idx="4331">
                  <c:v>281.76023500000002</c:v>
                </c:pt>
                <c:pt idx="4332">
                  <c:v>282.52834000000001</c:v>
                </c:pt>
                <c:pt idx="4333">
                  <c:v>283.258329</c:v>
                </c:pt>
                <c:pt idx="4334">
                  <c:v>283.96869800000002</c:v>
                </c:pt>
                <c:pt idx="4335">
                  <c:v>284.74091600000003</c:v>
                </c:pt>
                <c:pt idx="4336">
                  <c:v>285.49672500000003</c:v>
                </c:pt>
                <c:pt idx="4337">
                  <c:v>286.24896100000001</c:v>
                </c:pt>
                <c:pt idx="4338">
                  <c:v>286.99622599999998</c:v>
                </c:pt>
                <c:pt idx="4339">
                  <c:v>287.760107</c:v>
                </c:pt>
                <c:pt idx="4340">
                  <c:v>288.48303399999998</c:v>
                </c:pt>
                <c:pt idx="4341">
                  <c:v>289.24928599999998</c:v>
                </c:pt>
                <c:pt idx="4342">
                  <c:v>289.996804</c:v>
                </c:pt>
                <c:pt idx="4343">
                  <c:v>290.75878599999999</c:v>
                </c:pt>
                <c:pt idx="4344">
                  <c:v>291.53027900000001</c:v>
                </c:pt>
                <c:pt idx="4345">
                  <c:v>292.29713800000002</c:v>
                </c:pt>
                <c:pt idx="4346">
                  <c:v>293.065719</c:v>
                </c:pt>
                <c:pt idx="4347">
                  <c:v>293.83187600000002</c:v>
                </c:pt>
                <c:pt idx="4348">
                  <c:v>294.61722600000002</c:v>
                </c:pt>
                <c:pt idx="4349">
                  <c:v>295.409875</c:v>
                </c:pt>
                <c:pt idx="4350">
                  <c:v>296.16402900000003</c:v>
                </c:pt>
                <c:pt idx="4351">
                  <c:v>296.99521299999998</c:v>
                </c:pt>
                <c:pt idx="4352">
                  <c:v>297.76316600000001</c:v>
                </c:pt>
                <c:pt idx="4353">
                  <c:v>298.55067700000001</c:v>
                </c:pt>
                <c:pt idx="4354">
                  <c:v>299.319975</c:v>
                </c:pt>
                <c:pt idx="4355">
                  <c:v>300.11896899999999</c:v>
                </c:pt>
                <c:pt idx="4356">
                  <c:v>300.91300100000001</c:v>
                </c:pt>
                <c:pt idx="4357">
                  <c:v>301.71763199999998</c:v>
                </c:pt>
                <c:pt idx="4358">
                  <c:v>302.55413399999998</c:v>
                </c:pt>
                <c:pt idx="4359">
                  <c:v>303.36175600000001</c:v>
                </c:pt>
                <c:pt idx="4360">
                  <c:v>304.16332199999999</c:v>
                </c:pt>
                <c:pt idx="4361">
                  <c:v>304.98499399999997</c:v>
                </c:pt>
                <c:pt idx="4362">
                  <c:v>305.78752400000002</c:v>
                </c:pt>
                <c:pt idx="4363">
                  <c:v>306.63392800000003</c:v>
                </c:pt>
                <c:pt idx="4364">
                  <c:v>307.45478100000003</c:v>
                </c:pt>
                <c:pt idx="4365">
                  <c:v>308.29558400000002</c:v>
                </c:pt>
                <c:pt idx="4366">
                  <c:v>309.12432899999999</c:v>
                </c:pt>
                <c:pt idx="4367">
                  <c:v>309.94107500000001</c:v>
                </c:pt>
                <c:pt idx="4368">
                  <c:v>310.784379</c:v>
                </c:pt>
                <c:pt idx="4369">
                  <c:v>311.612752</c:v>
                </c:pt>
                <c:pt idx="4370">
                  <c:v>312.45746500000001</c:v>
                </c:pt>
                <c:pt idx="4371">
                  <c:v>313.33238499999999</c:v>
                </c:pt>
                <c:pt idx="4372">
                  <c:v>314.15487200000001</c:v>
                </c:pt>
                <c:pt idx="4373">
                  <c:v>315.00936999999999</c:v>
                </c:pt>
                <c:pt idx="4374">
                  <c:v>315.87718699999999</c:v>
                </c:pt>
                <c:pt idx="4375">
                  <c:v>316.72434399999997</c:v>
                </c:pt>
                <c:pt idx="4376">
                  <c:v>317.59145100000001</c:v>
                </c:pt>
                <c:pt idx="4377">
                  <c:v>318.39242200000001</c:v>
                </c:pt>
                <c:pt idx="4378">
                  <c:v>319.24260700000002</c:v>
                </c:pt>
                <c:pt idx="4379">
                  <c:v>320.05590699999999</c:v>
                </c:pt>
                <c:pt idx="4380">
                  <c:v>320.85543899999999</c:v>
                </c:pt>
                <c:pt idx="4381">
                  <c:v>321.65610900000001</c:v>
                </c:pt>
                <c:pt idx="4382">
                  <c:v>322.45740999999998</c:v>
                </c:pt>
                <c:pt idx="4383">
                  <c:v>323.22606400000001</c:v>
                </c:pt>
                <c:pt idx="4384">
                  <c:v>323.98517500000003</c:v>
                </c:pt>
                <c:pt idx="4385">
                  <c:v>324.77740699999998</c:v>
                </c:pt>
                <c:pt idx="4386">
                  <c:v>325.50733100000002</c:v>
                </c:pt>
                <c:pt idx="4387">
                  <c:v>326.24559599999998</c:v>
                </c:pt>
                <c:pt idx="4388">
                  <c:v>326.97627399999999</c:v>
                </c:pt>
                <c:pt idx="4389">
                  <c:v>327.698487</c:v>
                </c:pt>
                <c:pt idx="4390">
                  <c:v>328.43344400000001</c:v>
                </c:pt>
                <c:pt idx="4391">
                  <c:v>329.07919700000002</c:v>
                </c:pt>
                <c:pt idx="4392">
                  <c:v>329.78509400000002</c:v>
                </c:pt>
                <c:pt idx="4393">
                  <c:v>330.47480200000001</c:v>
                </c:pt>
                <c:pt idx="4394">
                  <c:v>331.16949399999999</c:v>
                </c:pt>
                <c:pt idx="4395">
                  <c:v>331.84134899999998</c:v>
                </c:pt>
                <c:pt idx="4396">
                  <c:v>332.50706300000002</c:v>
                </c:pt>
                <c:pt idx="4397">
                  <c:v>333.15406899999999</c:v>
                </c:pt>
                <c:pt idx="4398">
                  <c:v>333.81304299999999</c:v>
                </c:pt>
                <c:pt idx="4399">
                  <c:v>334.441463</c:v>
                </c:pt>
                <c:pt idx="4400">
                  <c:v>335.06732299999999</c:v>
                </c:pt>
                <c:pt idx="4401">
                  <c:v>335.69954899999999</c:v>
                </c:pt>
                <c:pt idx="4402">
                  <c:v>336.313086</c:v>
                </c:pt>
                <c:pt idx="4403">
                  <c:v>336.91486900000001</c:v>
                </c:pt>
                <c:pt idx="4404">
                  <c:v>337.55764199999999</c:v>
                </c:pt>
                <c:pt idx="4405">
                  <c:v>338.16097400000001</c:v>
                </c:pt>
                <c:pt idx="4406">
                  <c:v>338.75450899999998</c:v>
                </c:pt>
                <c:pt idx="4407">
                  <c:v>339.33993700000002</c:v>
                </c:pt>
                <c:pt idx="4408">
                  <c:v>339.912125</c:v>
                </c:pt>
                <c:pt idx="4409">
                  <c:v>340.50669499999998</c:v>
                </c:pt>
                <c:pt idx="4410">
                  <c:v>341.100326</c:v>
                </c:pt>
                <c:pt idx="4411">
                  <c:v>341.64001500000001</c:v>
                </c:pt>
                <c:pt idx="4412">
                  <c:v>342.214201</c:v>
                </c:pt>
                <c:pt idx="4413">
                  <c:v>342.770152</c:v>
                </c:pt>
                <c:pt idx="4414">
                  <c:v>343.32363700000002</c:v>
                </c:pt>
                <c:pt idx="4415">
                  <c:v>343.87352399999997</c:v>
                </c:pt>
                <c:pt idx="4416">
                  <c:v>344.40146399999998</c:v>
                </c:pt>
                <c:pt idx="4417">
                  <c:v>344.93099899999999</c:v>
                </c:pt>
                <c:pt idx="4418">
                  <c:v>345.47739300000001</c:v>
                </c:pt>
                <c:pt idx="4419">
                  <c:v>346.00546800000001</c:v>
                </c:pt>
                <c:pt idx="4420">
                  <c:v>346.52446300000003</c:v>
                </c:pt>
                <c:pt idx="4421">
                  <c:v>347.03067900000002</c:v>
                </c:pt>
                <c:pt idx="4422">
                  <c:v>347.54470099999998</c:v>
                </c:pt>
                <c:pt idx="4423">
                  <c:v>348.03908200000001</c:v>
                </c:pt>
                <c:pt idx="4424">
                  <c:v>348.54655500000001</c:v>
                </c:pt>
                <c:pt idx="4425">
                  <c:v>349.04681399999998</c:v>
                </c:pt>
                <c:pt idx="4426">
                  <c:v>349.544285</c:v>
                </c:pt>
                <c:pt idx="4427">
                  <c:v>350.02841999999998</c:v>
                </c:pt>
                <c:pt idx="4428">
                  <c:v>350.51761900000002</c:v>
                </c:pt>
                <c:pt idx="4429">
                  <c:v>350.99669699999998</c:v>
                </c:pt>
                <c:pt idx="4430">
                  <c:v>351.455445</c:v>
                </c:pt>
                <c:pt idx="4431">
                  <c:v>351.92026600000003</c:v>
                </c:pt>
                <c:pt idx="4432">
                  <c:v>352.38832200000002</c:v>
                </c:pt>
                <c:pt idx="4433">
                  <c:v>352.86217599999998</c:v>
                </c:pt>
                <c:pt idx="4434">
                  <c:v>353.31109300000003</c:v>
                </c:pt>
                <c:pt idx="4435">
                  <c:v>353.75473799999997</c:v>
                </c:pt>
                <c:pt idx="4436">
                  <c:v>354.20935600000001</c:v>
                </c:pt>
                <c:pt idx="4437">
                  <c:v>354.63917700000002</c:v>
                </c:pt>
                <c:pt idx="4438">
                  <c:v>355.08723099999997</c:v>
                </c:pt>
                <c:pt idx="4439">
                  <c:v>355.53544399999998</c:v>
                </c:pt>
                <c:pt idx="4440">
                  <c:v>355.94764300000003</c:v>
                </c:pt>
                <c:pt idx="4441">
                  <c:v>356.379392</c:v>
                </c:pt>
                <c:pt idx="4442">
                  <c:v>356.80881299999999</c:v>
                </c:pt>
                <c:pt idx="4443">
                  <c:v>357.22673300000002</c:v>
                </c:pt>
                <c:pt idx="4444">
                  <c:v>357.65230000000003</c:v>
                </c:pt>
                <c:pt idx="4445">
                  <c:v>358.05511300000001</c:v>
                </c:pt>
                <c:pt idx="4446">
                  <c:v>358.47608700000001</c:v>
                </c:pt>
                <c:pt idx="4447">
                  <c:v>358.87291900000002</c:v>
                </c:pt>
                <c:pt idx="4448">
                  <c:v>359.26802800000002</c:v>
                </c:pt>
                <c:pt idx="4449">
                  <c:v>359.66458399999999</c:v>
                </c:pt>
                <c:pt idx="4450">
                  <c:v>360.06657999999999</c:v>
                </c:pt>
                <c:pt idx="4451">
                  <c:v>360.44864899999999</c:v>
                </c:pt>
                <c:pt idx="4452">
                  <c:v>360.84412099999997</c:v>
                </c:pt>
                <c:pt idx="4453">
                  <c:v>361.22892200000001</c:v>
                </c:pt>
                <c:pt idx="4454">
                  <c:v>361.59333099999998</c:v>
                </c:pt>
                <c:pt idx="4455">
                  <c:v>361.99051500000002</c:v>
                </c:pt>
                <c:pt idx="4456">
                  <c:v>362.36039099999999</c:v>
                </c:pt>
                <c:pt idx="4457">
                  <c:v>362.71551399999998</c:v>
                </c:pt>
                <c:pt idx="4458">
                  <c:v>363.07996500000002</c:v>
                </c:pt>
                <c:pt idx="4459">
                  <c:v>363.43176699999998</c:v>
                </c:pt>
                <c:pt idx="4460">
                  <c:v>363.80800199999999</c:v>
                </c:pt>
                <c:pt idx="4461">
                  <c:v>364.15476000000001</c:v>
                </c:pt>
                <c:pt idx="4462">
                  <c:v>364.49708500000003</c:v>
                </c:pt>
                <c:pt idx="4463">
                  <c:v>364.86322899999999</c:v>
                </c:pt>
                <c:pt idx="4464">
                  <c:v>365.19251700000001</c:v>
                </c:pt>
                <c:pt idx="4465">
                  <c:v>365.53403500000002</c:v>
                </c:pt>
                <c:pt idx="4466">
                  <c:v>365.87634500000001</c:v>
                </c:pt>
                <c:pt idx="4467">
                  <c:v>366.202899</c:v>
                </c:pt>
                <c:pt idx="4468">
                  <c:v>366.52979699999997</c:v>
                </c:pt>
                <c:pt idx="4469">
                  <c:v>366.86836499999998</c:v>
                </c:pt>
                <c:pt idx="4470">
                  <c:v>367.18262600000003</c:v>
                </c:pt>
                <c:pt idx="4471">
                  <c:v>367.50421899999998</c:v>
                </c:pt>
                <c:pt idx="4472">
                  <c:v>367.81425200000001</c:v>
                </c:pt>
                <c:pt idx="4473">
                  <c:v>368.13420500000001</c:v>
                </c:pt>
                <c:pt idx="4474">
                  <c:v>368.43394000000001</c:v>
                </c:pt>
                <c:pt idx="4475">
                  <c:v>368.74564700000002</c:v>
                </c:pt>
                <c:pt idx="4476">
                  <c:v>369.06253099999998</c:v>
                </c:pt>
                <c:pt idx="4477">
                  <c:v>369.351181</c:v>
                </c:pt>
                <c:pt idx="4478">
                  <c:v>369.64234800000003</c:v>
                </c:pt>
                <c:pt idx="4479">
                  <c:v>369.94395900000001</c:v>
                </c:pt>
                <c:pt idx="4480">
                  <c:v>370.230593</c:v>
                </c:pt>
                <c:pt idx="4481">
                  <c:v>370.52603299999998</c:v>
                </c:pt>
                <c:pt idx="4482">
                  <c:v>370.82205099999999</c:v>
                </c:pt>
                <c:pt idx="4483">
                  <c:v>371.10026499999998</c:v>
                </c:pt>
                <c:pt idx="4484">
                  <c:v>371.380109</c:v>
                </c:pt>
                <c:pt idx="4485">
                  <c:v>371.65638899999999</c:v>
                </c:pt>
                <c:pt idx="4486">
                  <c:v>371.94465100000002</c:v>
                </c:pt>
                <c:pt idx="4487">
                  <c:v>372.21655600000003</c:v>
                </c:pt>
                <c:pt idx="4488">
                  <c:v>372.47999399999998</c:v>
                </c:pt>
                <c:pt idx="4489">
                  <c:v>372.74873500000001</c:v>
                </c:pt>
                <c:pt idx="4490">
                  <c:v>373.01219600000002</c:v>
                </c:pt>
                <c:pt idx="4491">
                  <c:v>373.26721300000003</c:v>
                </c:pt>
                <c:pt idx="4492">
                  <c:v>373.51806299999998</c:v>
                </c:pt>
                <c:pt idx="4493">
                  <c:v>373.775058</c:v>
                </c:pt>
                <c:pt idx="4494">
                  <c:v>374.023549</c:v>
                </c:pt>
                <c:pt idx="4495">
                  <c:v>374.27510799999999</c:v>
                </c:pt>
                <c:pt idx="4496">
                  <c:v>374.53729499999997</c:v>
                </c:pt>
                <c:pt idx="4497">
                  <c:v>374.76387</c:v>
                </c:pt>
                <c:pt idx="4498">
                  <c:v>375.011414</c:v>
                </c:pt>
                <c:pt idx="4499">
                  <c:v>375.25314400000002</c:v>
                </c:pt>
                <c:pt idx="4500">
                  <c:v>375.48373099999998</c:v>
                </c:pt>
                <c:pt idx="4501">
                  <c:v>375.71570300000002</c:v>
                </c:pt>
                <c:pt idx="4502">
                  <c:v>375.94871999999998</c:v>
                </c:pt>
                <c:pt idx="4503">
                  <c:v>376.17494900000003</c:v>
                </c:pt>
                <c:pt idx="4504">
                  <c:v>376.41333700000001</c:v>
                </c:pt>
                <c:pt idx="4505">
                  <c:v>376.63379800000001</c:v>
                </c:pt>
                <c:pt idx="4506">
                  <c:v>376.85329200000001</c:v>
                </c:pt>
                <c:pt idx="4507">
                  <c:v>377.07090099999999</c:v>
                </c:pt>
                <c:pt idx="4508">
                  <c:v>377.29754400000002</c:v>
                </c:pt>
                <c:pt idx="4509">
                  <c:v>377.511234</c:v>
                </c:pt>
                <c:pt idx="4510">
                  <c:v>377.72104899999999</c:v>
                </c:pt>
                <c:pt idx="4511">
                  <c:v>377.921831</c:v>
                </c:pt>
                <c:pt idx="4512">
                  <c:v>378.12893000000003</c:v>
                </c:pt>
                <c:pt idx="4513">
                  <c:v>378.33668999999998</c:v>
                </c:pt>
                <c:pt idx="4514">
                  <c:v>378.53873099999998</c:v>
                </c:pt>
                <c:pt idx="4515">
                  <c:v>378.74777499999999</c:v>
                </c:pt>
                <c:pt idx="4516">
                  <c:v>378.94199900000001</c:v>
                </c:pt>
                <c:pt idx="4517">
                  <c:v>379.13169399999998</c:v>
                </c:pt>
                <c:pt idx="4518">
                  <c:v>379.33736099999999</c:v>
                </c:pt>
                <c:pt idx="4519">
                  <c:v>379.52935000000002</c:v>
                </c:pt>
                <c:pt idx="4520">
                  <c:v>379.71084500000001</c:v>
                </c:pt>
                <c:pt idx="4521">
                  <c:v>379.90742399999999</c:v>
                </c:pt>
                <c:pt idx="4522">
                  <c:v>380.09227700000002</c:v>
                </c:pt>
                <c:pt idx="4523">
                  <c:v>380.27608700000002</c:v>
                </c:pt>
                <c:pt idx="4524">
                  <c:v>380.45481000000001</c:v>
                </c:pt>
                <c:pt idx="4525">
                  <c:v>380.640423</c:v>
                </c:pt>
                <c:pt idx="4526">
                  <c:v>380.82595400000002</c:v>
                </c:pt>
                <c:pt idx="4527">
                  <c:v>380.99408799999998</c:v>
                </c:pt>
                <c:pt idx="4528">
                  <c:v>381.165436</c:v>
                </c:pt>
                <c:pt idx="4529">
                  <c:v>381.34288700000002</c:v>
                </c:pt>
                <c:pt idx="4530">
                  <c:v>381.50912099999999</c:v>
                </c:pt>
                <c:pt idx="4531">
                  <c:v>381.676287</c:v>
                </c:pt>
                <c:pt idx="4532">
                  <c:v>381.844672</c:v>
                </c:pt>
                <c:pt idx="4533">
                  <c:v>382.021164</c:v>
                </c:pt>
                <c:pt idx="4534">
                  <c:v>382.18535000000003</c:v>
                </c:pt>
                <c:pt idx="4535">
                  <c:v>382.34682600000002</c:v>
                </c:pt>
                <c:pt idx="4536">
                  <c:v>382.50543800000003</c:v>
                </c:pt>
                <c:pt idx="4537">
                  <c:v>382.66141099999999</c:v>
                </c:pt>
                <c:pt idx="4538">
                  <c:v>382.81390499999998</c:v>
                </c:pt>
                <c:pt idx="4539">
                  <c:v>382.96477099999998</c:v>
                </c:pt>
                <c:pt idx="4540">
                  <c:v>383.12825600000002</c:v>
                </c:pt>
                <c:pt idx="4541">
                  <c:v>383.27173599999998</c:v>
                </c:pt>
                <c:pt idx="4542">
                  <c:v>383.42439300000001</c:v>
                </c:pt>
                <c:pt idx="4543">
                  <c:v>383.582202</c:v>
                </c:pt>
                <c:pt idx="4544">
                  <c:v>383.72101400000003</c:v>
                </c:pt>
                <c:pt idx="4545">
                  <c:v>383.870273</c:v>
                </c:pt>
                <c:pt idx="4546">
                  <c:v>384.01266600000002</c:v>
                </c:pt>
                <c:pt idx="4547">
                  <c:v>384.15767899999997</c:v>
                </c:pt>
                <c:pt idx="4548">
                  <c:v>384.30023799999998</c:v>
                </c:pt>
                <c:pt idx="4549">
                  <c:v>384.43060700000001</c:v>
                </c:pt>
                <c:pt idx="4550">
                  <c:v>384.584675</c:v>
                </c:pt>
                <c:pt idx="4551">
                  <c:v>384.70056599999998</c:v>
                </c:pt>
                <c:pt idx="4552">
                  <c:v>384.85305099999999</c:v>
                </c:pt>
                <c:pt idx="4553">
                  <c:v>384.97956599999998</c:v>
                </c:pt>
                <c:pt idx="4554">
                  <c:v>385.10371900000001</c:v>
                </c:pt>
                <c:pt idx="4555">
                  <c:v>385.24161600000002</c:v>
                </c:pt>
                <c:pt idx="4556">
                  <c:v>385.37699400000002</c:v>
                </c:pt>
                <c:pt idx="4557">
                  <c:v>385.50034099999999</c:v>
                </c:pt>
                <c:pt idx="4558">
                  <c:v>385.62624799999998</c:v>
                </c:pt>
                <c:pt idx="4559">
                  <c:v>385.743561</c:v>
                </c:pt>
                <c:pt idx="4560">
                  <c:v>385.88563299999998</c:v>
                </c:pt>
                <c:pt idx="4561">
                  <c:v>386.00747699999999</c:v>
                </c:pt>
                <c:pt idx="4562">
                  <c:v>386.12330100000003</c:v>
                </c:pt>
                <c:pt idx="4563">
                  <c:v>386.24910799999998</c:v>
                </c:pt>
                <c:pt idx="4564">
                  <c:v>386.35502600000001</c:v>
                </c:pt>
                <c:pt idx="4565">
                  <c:v>386.47883899999999</c:v>
                </c:pt>
                <c:pt idx="4566">
                  <c:v>386.59094399999998</c:v>
                </c:pt>
                <c:pt idx="4567">
                  <c:v>386.70341500000001</c:v>
                </c:pt>
                <c:pt idx="4568">
                  <c:v>386.82649199999997</c:v>
                </c:pt>
                <c:pt idx="4569">
                  <c:v>386.936599</c:v>
                </c:pt>
                <c:pt idx="4570">
                  <c:v>387.04277999999999</c:v>
                </c:pt>
                <c:pt idx="4571">
                  <c:v>387.15240499999999</c:v>
                </c:pt>
                <c:pt idx="4572">
                  <c:v>387.24928699999998</c:v>
                </c:pt>
                <c:pt idx="4573">
                  <c:v>387.37648899999999</c:v>
                </c:pt>
                <c:pt idx="4574">
                  <c:v>387.49494299999998</c:v>
                </c:pt>
                <c:pt idx="4575">
                  <c:v>387.597196</c:v>
                </c:pt>
                <c:pt idx="4576">
                  <c:v>387.679755</c:v>
                </c:pt>
                <c:pt idx="4577">
                  <c:v>387.79045100000002</c:v>
                </c:pt>
                <c:pt idx="4578">
                  <c:v>387.89027099999998</c:v>
                </c:pt>
                <c:pt idx="4579">
                  <c:v>387.99462399999999</c:v>
                </c:pt>
                <c:pt idx="4580">
                  <c:v>388.08538299999998</c:v>
                </c:pt>
                <c:pt idx="4581">
                  <c:v>388.18672500000002</c:v>
                </c:pt>
                <c:pt idx="4582">
                  <c:v>388.29835300000002</c:v>
                </c:pt>
                <c:pt idx="4583">
                  <c:v>388.39126199999998</c:v>
                </c:pt>
                <c:pt idx="4584">
                  <c:v>388.482732</c:v>
                </c:pt>
                <c:pt idx="4585">
                  <c:v>388.57311399999998</c:v>
                </c:pt>
                <c:pt idx="4586">
                  <c:v>388.67733700000002</c:v>
                </c:pt>
                <c:pt idx="4587">
                  <c:v>388.75961699999999</c:v>
                </c:pt>
                <c:pt idx="4588">
                  <c:v>388.85693800000001</c:v>
                </c:pt>
                <c:pt idx="4589">
                  <c:v>388.94210800000002</c:v>
                </c:pt>
                <c:pt idx="4590">
                  <c:v>389.03332799999998</c:v>
                </c:pt>
                <c:pt idx="4591">
                  <c:v>389.12616700000001</c:v>
                </c:pt>
                <c:pt idx="4592">
                  <c:v>389.201841</c:v>
                </c:pt>
                <c:pt idx="4593">
                  <c:v>389.295163</c:v>
                </c:pt>
                <c:pt idx="4594">
                  <c:v>389.374323</c:v>
                </c:pt>
                <c:pt idx="4595">
                  <c:v>389.47438299999999</c:v>
                </c:pt>
                <c:pt idx="4596">
                  <c:v>389.53417400000001</c:v>
                </c:pt>
                <c:pt idx="4597">
                  <c:v>389.62858299999999</c:v>
                </c:pt>
                <c:pt idx="4598">
                  <c:v>389.70618200000001</c:v>
                </c:pt>
                <c:pt idx="4599">
                  <c:v>389.79509000000002</c:v>
                </c:pt>
                <c:pt idx="4600">
                  <c:v>389.87040200000001</c:v>
                </c:pt>
                <c:pt idx="4601">
                  <c:v>389.952563</c:v>
                </c:pt>
                <c:pt idx="4602">
                  <c:v>390.02908300000001</c:v>
                </c:pt>
                <c:pt idx="4603">
                  <c:v>390.098569</c:v>
                </c:pt>
                <c:pt idx="4604">
                  <c:v>390.18402300000002</c:v>
                </c:pt>
                <c:pt idx="4605">
                  <c:v>390.25422400000002</c:v>
                </c:pt>
                <c:pt idx="4606">
                  <c:v>390.33087899999998</c:v>
                </c:pt>
                <c:pt idx="4607">
                  <c:v>390.40648599999997</c:v>
                </c:pt>
                <c:pt idx="4608">
                  <c:v>390.46726999999998</c:v>
                </c:pt>
                <c:pt idx="4609">
                  <c:v>390.54748000000001</c:v>
                </c:pt>
                <c:pt idx="4610">
                  <c:v>390.60743500000001</c:v>
                </c:pt>
                <c:pt idx="4611">
                  <c:v>390.689188</c:v>
                </c:pt>
                <c:pt idx="4612">
                  <c:v>390.75606800000003</c:v>
                </c:pt>
                <c:pt idx="4613">
                  <c:v>390.81730499999998</c:v>
                </c:pt>
                <c:pt idx="4614">
                  <c:v>390.89387599999998</c:v>
                </c:pt>
                <c:pt idx="4615">
                  <c:v>390.96915799999999</c:v>
                </c:pt>
                <c:pt idx="4616">
                  <c:v>391.02533799999998</c:v>
                </c:pt>
                <c:pt idx="4617">
                  <c:v>391.09448300000003</c:v>
                </c:pt>
                <c:pt idx="4618">
                  <c:v>391.156295</c:v>
                </c:pt>
                <c:pt idx="4619">
                  <c:v>391.21264200000002</c:v>
                </c:pt>
                <c:pt idx="4620">
                  <c:v>391.27958000000001</c:v>
                </c:pt>
                <c:pt idx="4621">
                  <c:v>391.32901900000002</c:v>
                </c:pt>
                <c:pt idx="4622">
                  <c:v>391.390759</c:v>
                </c:pt>
                <c:pt idx="4623">
                  <c:v>391.45619799999997</c:v>
                </c:pt>
                <c:pt idx="4624">
                  <c:v>391.52232400000003</c:v>
                </c:pt>
                <c:pt idx="4625">
                  <c:v>391.57478400000002</c:v>
                </c:pt>
                <c:pt idx="4626">
                  <c:v>391.64242100000001</c:v>
                </c:pt>
                <c:pt idx="4627">
                  <c:v>391.70885600000003</c:v>
                </c:pt>
                <c:pt idx="4628">
                  <c:v>391.75304899999998</c:v>
                </c:pt>
                <c:pt idx="4629">
                  <c:v>391.82620400000002</c:v>
                </c:pt>
                <c:pt idx="4630">
                  <c:v>391.86814399999997</c:v>
                </c:pt>
                <c:pt idx="4631">
                  <c:v>391.92133999999999</c:v>
                </c:pt>
                <c:pt idx="4632">
                  <c:v>391.98184099999997</c:v>
                </c:pt>
                <c:pt idx="4633">
                  <c:v>392.02865100000002</c:v>
                </c:pt>
                <c:pt idx="4634">
                  <c:v>392.072135</c:v>
                </c:pt>
                <c:pt idx="4635">
                  <c:v>392.148708</c:v>
                </c:pt>
                <c:pt idx="4636">
                  <c:v>392.19978300000002</c:v>
                </c:pt>
                <c:pt idx="4637">
                  <c:v>392.24145600000003</c:v>
                </c:pt>
                <c:pt idx="4638">
                  <c:v>392.29195600000003</c:v>
                </c:pt>
                <c:pt idx="4639">
                  <c:v>392.35238700000002</c:v>
                </c:pt>
                <c:pt idx="4640">
                  <c:v>392.388937</c:v>
                </c:pt>
                <c:pt idx="4641">
                  <c:v>392.434911</c:v>
                </c:pt>
                <c:pt idx="4642">
                  <c:v>392.49153999999999</c:v>
                </c:pt>
                <c:pt idx="4643">
                  <c:v>392.52922999999998</c:v>
                </c:pt>
                <c:pt idx="4644">
                  <c:v>392.58485899999999</c:v>
                </c:pt>
                <c:pt idx="4645">
                  <c:v>392.63885099999999</c:v>
                </c:pt>
                <c:pt idx="4646">
                  <c:v>392.68380200000001</c:v>
                </c:pt>
                <c:pt idx="4647">
                  <c:v>392.73131000000001</c:v>
                </c:pt>
                <c:pt idx="4648">
                  <c:v>392.77715000000001</c:v>
                </c:pt>
                <c:pt idx="4649">
                  <c:v>392.833057</c:v>
                </c:pt>
                <c:pt idx="4650">
                  <c:v>392.87442399999998</c:v>
                </c:pt>
                <c:pt idx="4651">
                  <c:v>392.91492399999998</c:v>
                </c:pt>
                <c:pt idx="4652">
                  <c:v>392.94952899999998</c:v>
                </c:pt>
                <c:pt idx="4653">
                  <c:v>393.00550299999998</c:v>
                </c:pt>
                <c:pt idx="4654">
                  <c:v>393.03293200000002</c:v>
                </c:pt>
                <c:pt idx="4655">
                  <c:v>393.07894399999998</c:v>
                </c:pt>
                <c:pt idx="4656">
                  <c:v>393.12487700000003</c:v>
                </c:pt>
                <c:pt idx="4657">
                  <c:v>393.16586799999999</c:v>
                </c:pt>
                <c:pt idx="4658">
                  <c:v>393.20526899999999</c:v>
                </c:pt>
                <c:pt idx="4659">
                  <c:v>393.25005700000003</c:v>
                </c:pt>
                <c:pt idx="4660">
                  <c:v>393.30045200000001</c:v>
                </c:pt>
                <c:pt idx="4661">
                  <c:v>393.34366</c:v>
                </c:pt>
                <c:pt idx="4662">
                  <c:v>393.37202300000001</c:v>
                </c:pt>
                <c:pt idx="4663">
                  <c:v>393.40123199999999</c:v>
                </c:pt>
                <c:pt idx="4664">
                  <c:v>393.44098700000001</c:v>
                </c:pt>
                <c:pt idx="4665">
                  <c:v>393.47326800000002</c:v>
                </c:pt>
                <c:pt idx="4666">
                  <c:v>393.506011</c:v>
                </c:pt>
                <c:pt idx="4667">
                  <c:v>393.54453999999998</c:v>
                </c:pt>
                <c:pt idx="4668">
                  <c:v>393.56945100000002</c:v>
                </c:pt>
                <c:pt idx="4669">
                  <c:v>393.60831999999999</c:v>
                </c:pt>
                <c:pt idx="4670">
                  <c:v>393.64519000000001</c:v>
                </c:pt>
                <c:pt idx="4671">
                  <c:v>393.68048099999999</c:v>
                </c:pt>
                <c:pt idx="4672">
                  <c:v>393.73012699999998</c:v>
                </c:pt>
                <c:pt idx="4673">
                  <c:v>393.75559500000003</c:v>
                </c:pt>
                <c:pt idx="4674">
                  <c:v>393.79146500000002</c:v>
                </c:pt>
                <c:pt idx="4675">
                  <c:v>393.81214299999999</c:v>
                </c:pt>
                <c:pt idx="4676">
                  <c:v>393.85050100000001</c:v>
                </c:pt>
                <c:pt idx="4677">
                  <c:v>393.88524899999999</c:v>
                </c:pt>
                <c:pt idx="4678">
                  <c:v>393.89624500000002</c:v>
                </c:pt>
                <c:pt idx="4679">
                  <c:v>393.94534199999998</c:v>
                </c:pt>
                <c:pt idx="4680">
                  <c:v>393.97425299999998</c:v>
                </c:pt>
                <c:pt idx="4681">
                  <c:v>393.99991799999998</c:v>
                </c:pt>
                <c:pt idx="4682">
                  <c:v>394.044241</c:v>
                </c:pt>
                <c:pt idx="4683">
                  <c:v>394.07116600000001</c:v>
                </c:pt>
                <c:pt idx="4684">
                  <c:v>394.09429299999999</c:v>
                </c:pt>
                <c:pt idx="4685">
                  <c:v>394.12268799999998</c:v>
                </c:pt>
                <c:pt idx="4686">
                  <c:v>394.15062899999998</c:v>
                </c:pt>
                <c:pt idx="4687">
                  <c:v>394.19515899999999</c:v>
                </c:pt>
                <c:pt idx="4688">
                  <c:v>394.22011199999997</c:v>
                </c:pt>
                <c:pt idx="4689">
                  <c:v>394.24062900000001</c:v>
                </c:pt>
                <c:pt idx="4690">
                  <c:v>394.27096999999998</c:v>
                </c:pt>
                <c:pt idx="4691">
                  <c:v>394.293207</c:v>
                </c:pt>
                <c:pt idx="4692">
                  <c:v>394.32069999999999</c:v>
                </c:pt>
                <c:pt idx="4693">
                  <c:v>394.33619800000002</c:v>
                </c:pt>
                <c:pt idx="4694">
                  <c:v>394.38210500000002</c:v>
                </c:pt>
                <c:pt idx="4695">
                  <c:v>394.40915699999999</c:v>
                </c:pt>
                <c:pt idx="4696">
                  <c:v>394.42481700000002</c:v>
                </c:pt>
                <c:pt idx="4697">
                  <c:v>394.45483300000001</c:v>
                </c:pt>
                <c:pt idx="4698">
                  <c:v>394.47859699999998</c:v>
                </c:pt>
                <c:pt idx="4699">
                  <c:v>394.49931700000002</c:v>
                </c:pt>
                <c:pt idx="4700">
                  <c:v>394.527447</c:v>
                </c:pt>
                <c:pt idx="4701">
                  <c:v>394.54555099999999</c:v>
                </c:pt>
                <c:pt idx="4702">
                  <c:v>394.57712400000003</c:v>
                </c:pt>
                <c:pt idx="4703">
                  <c:v>394.60136599999998</c:v>
                </c:pt>
                <c:pt idx="4704">
                  <c:v>394.616243</c:v>
                </c:pt>
                <c:pt idx="4705">
                  <c:v>394.656204</c:v>
                </c:pt>
                <c:pt idx="4706">
                  <c:v>394.66365200000001</c:v>
                </c:pt>
                <c:pt idx="4707">
                  <c:v>394.70381700000002</c:v>
                </c:pt>
                <c:pt idx="4708">
                  <c:v>394.71265899999997</c:v>
                </c:pt>
                <c:pt idx="4709">
                  <c:v>394.73585300000002</c:v>
                </c:pt>
                <c:pt idx="4710">
                  <c:v>394.74609299999997</c:v>
                </c:pt>
                <c:pt idx="4711">
                  <c:v>394.78592600000002</c:v>
                </c:pt>
                <c:pt idx="4712">
                  <c:v>394.806174</c:v>
                </c:pt>
                <c:pt idx="4713">
                  <c:v>394.81579699999998</c:v>
                </c:pt>
                <c:pt idx="4714">
                  <c:v>394.82067499999999</c:v>
                </c:pt>
                <c:pt idx="4715">
                  <c:v>394.86611599999998</c:v>
                </c:pt>
                <c:pt idx="4716">
                  <c:v>394.87991899999997</c:v>
                </c:pt>
                <c:pt idx="4717">
                  <c:v>394.90916199999998</c:v>
                </c:pt>
                <c:pt idx="4718">
                  <c:v>394.93092300000001</c:v>
                </c:pt>
                <c:pt idx="4719">
                  <c:v>394.944435</c:v>
                </c:pt>
                <c:pt idx="4720">
                  <c:v>394.96274299999999</c:v>
                </c:pt>
                <c:pt idx="4721">
                  <c:v>394.98803700000002</c:v>
                </c:pt>
                <c:pt idx="4722">
                  <c:v>394.99766299999999</c:v>
                </c:pt>
                <c:pt idx="4723">
                  <c:v>395.01346899999999</c:v>
                </c:pt>
                <c:pt idx="4724">
                  <c:v>395.04080599999998</c:v>
                </c:pt>
                <c:pt idx="4725">
                  <c:v>395.04865599999999</c:v>
                </c:pt>
                <c:pt idx="4726">
                  <c:v>395.06395900000001</c:v>
                </c:pt>
                <c:pt idx="4727">
                  <c:v>395.077359</c:v>
                </c:pt>
                <c:pt idx="4728">
                  <c:v>395.09975800000001</c:v>
                </c:pt>
                <c:pt idx="4729">
                  <c:v>395.11542200000002</c:v>
                </c:pt>
                <c:pt idx="4730">
                  <c:v>395.14126800000003</c:v>
                </c:pt>
                <c:pt idx="4731">
                  <c:v>395.15401100000003</c:v>
                </c:pt>
                <c:pt idx="4732">
                  <c:v>395.18389200000001</c:v>
                </c:pt>
                <c:pt idx="4733">
                  <c:v>395.18513899999999</c:v>
                </c:pt>
                <c:pt idx="4734">
                  <c:v>395.19823600000001</c:v>
                </c:pt>
                <c:pt idx="4735">
                  <c:v>395.21624600000001</c:v>
                </c:pt>
                <c:pt idx="4736">
                  <c:v>395.22137800000002</c:v>
                </c:pt>
                <c:pt idx="4737">
                  <c:v>395.23324700000001</c:v>
                </c:pt>
                <c:pt idx="4738">
                  <c:v>395.260987</c:v>
                </c:pt>
                <c:pt idx="4739">
                  <c:v>395.27378499999998</c:v>
                </c:pt>
                <c:pt idx="4740">
                  <c:v>395.26582999999999</c:v>
                </c:pt>
                <c:pt idx="4741">
                  <c:v>395.28093000000001</c:v>
                </c:pt>
                <c:pt idx="4742">
                  <c:v>395.31304399999999</c:v>
                </c:pt>
                <c:pt idx="4743">
                  <c:v>395.34455700000001</c:v>
                </c:pt>
                <c:pt idx="4744">
                  <c:v>395.342873</c:v>
                </c:pt>
                <c:pt idx="4745">
                  <c:v>395.37572799999998</c:v>
                </c:pt>
                <c:pt idx="4746">
                  <c:v>395.37212699999998</c:v>
                </c:pt>
                <c:pt idx="4747">
                  <c:v>395.39411799999999</c:v>
                </c:pt>
                <c:pt idx="4748">
                  <c:v>395.40088100000003</c:v>
                </c:pt>
                <c:pt idx="4749">
                  <c:v>395.42442599999998</c:v>
                </c:pt>
                <c:pt idx="4750">
                  <c:v>395.43781200000001</c:v>
                </c:pt>
                <c:pt idx="4751">
                  <c:v>395.44268199999999</c:v>
                </c:pt>
                <c:pt idx="4752">
                  <c:v>395.462917</c:v>
                </c:pt>
                <c:pt idx="4753">
                  <c:v>395.46082699999999</c:v>
                </c:pt>
                <c:pt idx="4754">
                  <c:v>395.47654499999999</c:v>
                </c:pt>
                <c:pt idx="4755">
                  <c:v>395.49961500000001</c:v>
                </c:pt>
                <c:pt idx="4756">
                  <c:v>395.50278400000002</c:v>
                </c:pt>
                <c:pt idx="4757">
                  <c:v>395.51903900000002</c:v>
                </c:pt>
                <c:pt idx="4758">
                  <c:v>395.51976000000002</c:v>
                </c:pt>
                <c:pt idx="4759">
                  <c:v>395.52833500000003</c:v>
                </c:pt>
                <c:pt idx="4760">
                  <c:v>395.544714</c:v>
                </c:pt>
                <c:pt idx="4761">
                  <c:v>395.553496</c:v>
                </c:pt>
                <c:pt idx="4762">
                  <c:v>395.58252099999999</c:v>
                </c:pt>
                <c:pt idx="4763">
                  <c:v>395.58551799999998</c:v>
                </c:pt>
                <c:pt idx="4764">
                  <c:v>395.59963900000002</c:v>
                </c:pt>
                <c:pt idx="4765">
                  <c:v>395.608994</c:v>
                </c:pt>
                <c:pt idx="4766">
                  <c:v>395.59609599999999</c:v>
                </c:pt>
                <c:pt idx="4767">
                  <c:v>395.63467400000002</c:v>
                </c:pt>
                <c:pt idx="4768">
                  <c:v>395.66861399999999</c:v>
                </c:pt>
                <c:pt idx="4769">
                  <c:v>395.67782099999999</c:v>
                </c:pt>
                <c:pt idx="4770">
                  <c:v>395.67122999999998</c:v>
                </c:pt>
                <c:pt idx="4771">
                  <c:v>395.67880400000001</c:v>
                </c:pt>
                <c:pt idx="4772">
                  <c:v>395.71181799999999</c:v>
                </c:pt>
                <c:pt idx="4773">
                  <c:v>395.701168</c:v>
                </c:pt>
                <c:pt idx="4774">
                  <c:v>395.71767699999998</c:v>
                </c:pt>
                <c:pt idx="4775">
                  <c:v>395.72659800000002</c:v>
                </c:pt>
                <c:pt idx="4776">
                  <c:v>395.74374299999999</c:v>
                </c:pt>
                <c:pt idx="4777">
                  <c:v>395.75352600000002</c:v>
                </c:pt>
                <c:pt idx="4778">
                  <c:v>395.76222300000001</c:v>
                </c:pt>
                <c:pt idx="4779">
                  <c:v>395.76751999999999</c:v>
                </c:pt>
                <c:pt idx="4780">
                  <c:v>395.78013600000003</c:v>
                </c:pt>
                <c:pt idx="4781">
                  <c:v>395.79650500000002</c:v>
                </c:pt>
                <c:pt idx="4782">
                  <c:v>395.80201</c:v>
                </c:pt>
                <c:pt idx="4783">
                  <c:v>395.79415599999999</c:v>
                </c:pt>
                <c:pt idx="4784">
                  <c:v>395.80498599999999</c:v>
                </c:pt>
                <c:pt idx="4785">
                  <c:v>395.82614599999999</c:v>
                </c:pt>
                <c:pt idx="4786">
                  <c:v>395.81792899999999</c:v>
                </c:pt>
                <c:pt idx="4787">
                  <c:v>395.83980600000001</c:v>
                </c:pt>
                <c:pt idx="4788">
                  <c:v>395.85099400000001</c:v>
                </c:pt>
                <c:pt idx="4789">
                  <c:v>395.84531500000003</c:v>
                </c:pt>
                <c:pt idx="4790">
                  <c:v>395.85377599999998</c:v>
                </c:pt>
                <c:pt idx="4791">
                  <c:v>395.854986</c:v>
                </c:pt>
                <c:pt idx="4792">
                  <c:v>395.86066</c:v>
                </c:pt>
                <c:pt idx="4793">
                  <c:v>395.86867000000001</c:v>
                </c:pt>
                <c:pt idx="4794">
                  <c:v>395.86041299999999</c:v>
                </c:pt>
                <c:pt idx="4795">
                  <c:v>395.87691999999998</c:v>
                </c:pt>
                <c:pt idx="4796">
                  <c:v>395.89187399999997</c:v>
                </c:pt>
                <c:pt idx="4797">
                  <c:v>395.90012400000001</c:v>
                </c:pt>
                <c:pt idx="4798">
                  <c:v>395.90893499999999</c:v>
                </c:pt>
                <c:pt idx="4799">
                  <c:v>395.91625599999998</c:v>
                </c:pt>
                <c:pt idx="4800">
                  <c:v>395.91370799999999</c:v>
                </c:pt>
                <c:pt idx="4801">
                  <c:v>395.93195600000001</c:v>
                </c:pt>
                <c:pt idx="4802">
                  <c:v>395.94236000000001</c:v>
                </c:pt>
                <c:pt idx="4803">
                  <c:v>395.95537300000001</c:v>
                </c:pt>
                <c:pt idx="4804">
                  <c:v>395.96667500000001</c:v>
                </c:pt>
                <c:pt idx="4805">
                  <c:v>395.989485</c:v>
                </c:pt>
                <c:pt idx="4806">
                  <c:v>395.97219200000001</c:v>
                </c:pt>
                <c:pt idx="4807">
                  <c:v>395.98020700000001</c:v>
                </c:pt>
                <c:pt idx="4808">
                  <c:v>395.99545499999999</c:v>
                </c:pt>
                <c:pt idx="4809">
                  <c:v>395.99584199999998</c:v>
                </c:pt>
                <c:pt idx="4810">
                  <c:v>396.00930399999999</c:v>
                </c:pt>
                <c:pt idx="4811">
                  <c:v>396.02315499999997</c:v>
                </c:pt>
                <c:pt idx="4812">
                  <c:v>396.01162599999998</c:v>
                </c:pt>
                <c:pt idx="4813">
                  <c:v>396.03658899999999</c:v>
                </c:pt>
                <c:pt idx="4814">
                  <c:v>396.02788700000002</c:v>
                </c:pt>
                <c:pt idx="4815">
                  <c:v>396.04088400000001</c:v>
                </c:pt>
                <c:pt idx="4816">
                  <c:v>396.05124899999998</c:v>
                </c:pt>
                <c:pt idx="4817">
                  <c:v>396.06637699999999</c:v>
                </c:pt>
                <c:pt idx="4818">
                  <c:v>396.06850200000002</c:v>
                </c:pt>
                <c:pt idx="4819">
                  <c:v>396.05708399999997</c:v>
                </c:pt>
                <c:pt idx="4820">
                  <c:v>396.07494600000001</c:v>
                </c:pt>
                <c:pt idx="4821">
                  <c:v>396.07061599999997</c:v>
                </c:pt>
                <c:pt idx="4822">
                  <c:v>396.084768</c:v>
                </c:pt>
                <c:pt idx="4823">
                  <c:v>396.08875399999999</c:v>
                </c:pt>
                <c:pt idx="4824">
                  <c:v>396.10096099999998</c:v>
                </c:pt>
                <c:pt idx="4825">
                  <c:v>396.11532</c:v>
                </c:pt>
                <c:pt idx="4826">
                  <c:v>396.10378300000002</c:v>
                </c:pt>
                <c:pt idx="4827">
                  <c:v>396.125226</c:v>
                </c:pt>
                <c:pt idx="4828">
                  <c:v>396.11445200000003</c:v>
                </c:pt>
                <c:pt idx="4829">
                  <c:v>396.12115899999998</c:v>
                </c:pt>
                <c:pt idx="4830">
                  <c:v>396.12467700000002</c:v>
                </c:pt>
                <c:pt idx="4831">
                  <c:v>396.13048099999997</c:v>
                </c:pt>
                <c:pt idx="4832">
                  <c:v>396.133849</c:v>
                </c:pt>
                <c:pt idx="4833">
                  <c:v>396.148528</c:v>
                </c:pt>
                <c:pt idx="4834">
                  <c:v>396.147402</c:v>
                </c:pt>
                <c:pt idx="4835">
                  <c:v>396.14925899999997</c:v>
                </c:pt>
                <c:pt idx="4836">
                  <c:v>396.15392700000001</c:v>
                </c:pt>
                <c:pt idx="4837">
                  <c:v>396.15486299999998</c:v>
                </c:pt>
                <c:pt idx="4838">
                  <c:v>396.16105599999997</c:v>
                </c:pt>
                <c:pt idx="4839">
                  <c:v>396.17075699999998</c:v>
                </c:pt>
                <c:pt idx="4840">
                  <c:v>396.17174599999998</c:v>
                </c:pt>
                <c:pt idx="4841">
                  <c:v>396.16058099999998</c:v>
                </c:pt>
                <c:pt idx="4842">
                  <c:v>396.16789</c:v>
                </c:pt>
                <c:pt idx="4843">
                  <c:v>396.17138299999999</c:v>
                </c:pt>
                <c:pt idx="4844">
                  <c:v>396.18939999999998</c:v>
                </c:pt>
                <c:pt idx="4845">
                  <c:v>396.18512099999998</c:v>
                </c:pt>
                <c:pt idx="4846">
                  <c:v>396.18089700000002</c:v>
                </c:pt>
                <c:pt idx="4847">
                  <c:v>396.19494700000001</c:v>
                </c:pt>
                <c:pt idx="4848">
                  <c:v>396.199656</c:v>
                </c:pt>
                <c:pt idx="4849">
                  <c:v>396.20214299999998</c:v>
                </c:pt>
                <c:pt idx="4850">
                  <c:v>396.18820399999998</c:v>
                </c:pt>
                <c:pt idx="4851">
                  <c:v>396.19475999999997</c:v>
                </c:pt>
                <c:pt idx="4852">
                  <c:v>396.18717500000002</c:v>
                </c:pt>
                <c:pt idx="4853">
                  <c:v>396.189953</c:v>
                </c:pt>
                <c:pt idx="4854">
                  <c:v>396.207246</c:v>
                </c:pt>
                <c:pt idx="4855">
                  <c:v>396.20912499999997</c:v>
                </c:pt>
                <c:pt idx="4856">
                  <c:v>396.20924500000001</c:v>
                </c:pt>
                <c:pt idx="4857">
                  <c:v>396.22828800000002</c:v>
                </c:pt>
                <c:pt idx="4858">
                  <c:v>396.223544</c:v>
                </c:pt>
                <c:pt idx="4859">
                  <c:v>396.25406600000002</c:v>
                </c:pt>
                <c:pt idx="4860">
                  <c:v>396.239983</c:v>
                </c:pt>
                <c:pt idx="4861">
                  <c:v>396.26251100000002</c:v>
                </c:pt>
                <c:pt idx="4862">
                  <c:v>396.25217199999997</c:v>
                </c:pt>
                <c:pt idx="4863">
                  <c:v>396.25089800000001</c:v>
                </c:pt>
                <c:pt idx="4864">
                  <c:v>396.26547599999998</c:v>
                </c:pt>
                <c:pt idx="4865">
                  <c:v>396.27439099999998</c:v>
                </c:pt>
                <c:pt idx="4866">
                  <c:v>396.25775399999998</c:v>
                </c:pt>
                <c:pt idx="4867">
                  <c:v>396.26329500000003</c:v>
                </c:pt>
                <c:pt idx="4868">
                  <c:v>396.281294</c:v>
                </c:pt>
                <c:pt idx="4869">
                  <c:v>396.27759700000001</c:v>
                </c:pt>
                <c:pt idx="4870">
                  <c:v>396.27255000000002</c:v>
                </c:pt>
                <c:pt idx="4871">
                  <c:v>396.28157299999998</c:v>
                </c:pt>
                <c:pt idx="4872">
                  <c:v>396.27912500000002</c:v>
                </c:pt>
                <c:pt idx="4873">
                  <c:v>396.28684299999998</c:v>
                </c:pt>
                <c:pt idx="4874">
                  <c:v>396.28889900000001</c:v>
                </c:pt>
                <c:pt idx="4875">
                  <c:v>396.28276399999999</c:v>
                </c:pt>
                <c:pt idx="4876">
                  <c:v>396.306038</c:v>
                </c:pt>
                <c:pt idx="4877">
                  <c:v>396.29823900000002</c:v>
                </c:pt>
                <c:pt idx="4878">
                  <c:v>396.28965099999999</c:v>
                </c:pt>
                <c:pt idx="4879">
                  <c:v>396.29943500000002</c:v>
                </c:pt>
                <c:pt idx="4880">
                  <c:v>396.30503700000003</c:v>
                </c:pt>
                <c:pt idx="4881">
                  <c:v>396.292124</c:v>
                </c:pt>
                <c:pt idx="4882">
                  <c:v>396.301604</c:v>
                </c:pt>
                <c:pt idx="4883">
                  <c:v>396.29718700000001</c:v>
                </c:pt>
                <c:pt idx="4884">
                  <c:v>396.30753700000002</c:v>
                </c:pt>
                <c:pt idx="4885">
                  <c:v>396.30998899999997</c:v>
                </c:pt>
                <c:pt idx="4886">
                  <c:v>396.31671399999999</c:v>
                </c:pt>
                <c:pt idx="4887">
                  <c:v>396.30843599999997</c:v>
                </c:pt>
                <c:pt idx="4888">
                  <c:v>396.31420400000002</c:v>
                </c:pt>
                <c:pt idx="4889">
                  <c:v>396.318265</c:v>
                </c:pt>
                <c:pt idx="4890">
                  <c:v>396.31682000000001</c:v>
                </c:pt>
                <c:pt idx="4891">
                  <c:v>396.32954599999999</c:v>
                </c:pt>
                <c:pt idx="4892">
                  <c:v>396.323353</c:v>
                </c:pt>
                <c:pt idx="4893">
                  <c:v>396.32612399999999</c:v>
                </c:pt>
                <c:pt idx="4894">
                  <c:v>396.34333900000001</c:v>
                </c:pt>
                <c:pt idx="4895">
                  <c:v>396.340487</c:v>
                </c:pt>
                <c:pt idx="4896">
                  <c:v>396.34223800000001</c:v>
                </c:pt>
                <c:pt idx="4897">
                  <c:v>396.33871699999997</c:v>
                </c:pt>
                <c:pt idx="4898">
                  <c:v>396.34477900000002</c:v>
                </c:pt>
                <c:pt idx="4899">
                  <c:v>396.34866299999999</c:v>
                </c:pt>
                <c:pt idx="4900">
                  <c:v>396.35349400000001</c:v>
                </c:pt>
                <c:pt idx="4901">
                  <c:v>396.34755799999999</c:v>
                </c:pt>
                <c:pt idx="4902">
                  <c:v>396.34007500000001</c:v>
                </c:pt>
                <c:pt idx="4903">
                  <c:v>396.35994599999998</c:v>
                </c:pt>
                <c:pt idx="4904">
                  <c:v>396.35307799999998</c:v>
                </c:pt>
                <c:pt idx="4905">
                  <c:v>396.35079000000002</c:v>
                </c:pt>
                <c:pt idx="4906">
                  <c:v>396.36004800000001</c:v>
                </c:pt>
                <c:pt idx="4907">
                  <c:v>396.34898800000002</c:v>
                </c:pt>
                <c:pt idx="4908">
                  <c:v>396.36656599999998</c:v>
                </c:pt>
                <c:pt idx="4909">
                  <c:v>396.361019</c:v>
                </c:pt>
                <c:pt idx="4910">
                  <c:v>396.35900500000002</c:v>
                </c:pt>
                <c:pt idx="4911">
                  <c:v>396.36259100000001</c:v>
                </c:pt>
                <c:pt idx="4912">
                  <c:v>396.36414600000001</c:v>
                </c:pt>
                <c:pt idx="4913">
                  <c:v>396.35862300000002</c:v>
                </c:pt>
                <c:pt idx="4914">
                  <c:v>396.36141500000002</c:v>
                </c:pt>
                <c:pt idx="4915">
                  <c:v>396.37331399999999</c:v>
                </c:pt>
                <c:pt idx="4916">
                  <c:v>396.36983199999997</c:v>
                </c:pt>
                <c:pt idx="4917">
                  <c:v>396.37337300000002</c:v>
                </c:pt>
                <c:pt idx="4918">
                  <c:v>396.38495399999999</c:v>
                </c:pt>
                <c:pt idx="4919">
                  <c:v>396.38038699999998</c:v>
                </c:pt>
                <c:pt idx="4920">
                  <c:v>396.385424</c:v>
                </c:pt>
                <c:pt idx="4921">
                  <c:v>396.39165000000003</c:v>
                </c:pt>
                <c:pt idx="4922">
                  <c:v>396.39658100000003</c:v>
                </c:pt>
                <c:pt idx="4923">
                  <c:v>396.39154100000002</c:v>
                </c:pt>
                <c:pt idx="4924">
                  <c:v>396.40387900000002</c:v>
                </c:pt>
                <c:pt idx="4925">
                  <c:v>396.41248000000002</c:v>
                </c:pt>
                <c:pt idx="4926">
                  <c:v>396.416451</c:v>
                </c:pt>
                <c:pt idx="4927">
                  <c:v>396.41201899999999</c:v>
                </c:pt>
                <c:pt idx="4928">
                  <c:v>396.423473</c:v>
                </c:pt>
                <c:pt idx="4929">
                  <c:v>396.42244499999998</c:v>
                </c:pt>
                <c:pt idx="4930">
                  <c:v>396.426875</c:v>
                </c:pt>
                <c:pt idx="4931">
                  <c:v>396.43581999999998</c:v>
                </c:pt>
                <c:pt idx="4932">
                  <c:v>396.44441399999999</c:v>
                </c:pt>
                <c:pt idx="4933">
                  <c:v>396.43332500000002</c:v>
                </c:pt>
                <c:pt idx="4934">
                  <c:v>396.44512500000002</c:v>
                </c:pt>
                <c:pt idx="4935">
                  <c:v>396.44663100000002</c:v>
                </c:pt>
                <c:pt idx="4936">
                  <c:v>396.43379099999999</c:v>
                </c:pt>
                <c:pt idx="4937">
                  <c:v>396.43751900000001</c:v>
                </c:pt>
                <c:pt idx="4938">
                  <c:v>396.456951</c:v>
                </c:pt>
                <c:pt idx="4939">
                  <c:v>396.42419699999999</c:v>
                </c:pt>
                <c:pt idx="4940">
                  <c:v>396.44532700000002</c:v>
                </c:pt>
                <c:pt idx="4941">
                  <c:v>396.44250199999999</c:v>
                </c:pt>
                <c:pt idx="4942">
                  <c:v>396.43818199999998</c:v>
                </c:pt>
                <c:pt idx="4943">
                  <c:v>396.44651399999998</c:v>
                </c:pt>
                <c:pt idx="4944">
                  <c:v>396.45128599999998</c:v>
                </c:pt>
                <c:pt idx="4945">
                  <c:v>396.45911100000001</c:v>
                </c:pt>
                <c:pt idx="4946">
                  <c:v>396.46004399999998</c:v>
                </c:pt>
                <c:pt idx="4947">
                  <c:v>396.46178200000003</c:v>
                </c:pt>
                <c:pt idx="4948">
                  <c:v>396.467266</c:v>
                </c:pt>
                <c:pt idx="4949">
                  <c:v>396.46986199999998</c:v>
                </c:pt>
                <c:pt idx="4950">
                  <c:v>396.45686999999998</c:v>
                </c:pt>
                <c:pt idx="4951">
                  <c:v>396.46036199999998</c:v>
                </c:pt>
                <c:pt idx="4952">
                  <c:v>396.46862099999998</c:v>
                </c:pt>
                <c:pt idx="4953">
                  <c:v>396.472015</c:v>
                </c:pt>
                <c:pt idx="4954">
                  <c:v>396.46639599999997</c:v>
                </c:pt>
                <c:pt idx="4955">
                  <c:v>396.47600999999997</c:v>
                </c:pt>
                <c:pt idx="4956">
                  <c:v>396.47490599999998</c:v>
                </c:pt>
                <c:pt idx="4957">
                  <c:v>396.48097100000001</c:v>
                </c:pt>
                <c:pt idx="4958">
                  <c:v>396.47294900000003</c:v>
                </c:pt>
                <c:pt idx="4959">
                  <c:v>396.48150800000002</c:v>
                </c:pt>
                <c:pt idx="4960">
                  <c:v>396.47279700000001</c:v>
                </c:pt>
                <c:pt idx="4961">
                  <c:v>396.49097599999999</c:v>
                </c:pt>
                <c:pt idx="4962">
                  <c:v>396.48782199999999</c:v>
                </c:pt>
                <c:pt idx="4963">
                  <c:v>396.47063300000002</c:v>
                </c:pt>
                <c:pt idx="4964">
                  <c:v>396.46313800000001</c:v>
                </c:pt>
                <c:pt idx="4965">
                  <c:v>396.485679</c:v>
                </c:pt>
                <c:pt idx="4966">
                  <c:v>396.49122899999998</c:v>
                </c:pt>
                <c:pt idx="4967">
                  <c:v>396.48389800000001</c:v>
                </c:pt>
                <c:pt idx="4968">
                  <c:v>396.49256500000001</c:v>
                </c:pt>
                <c:pt idx="4969">
                  <c:v>396.49370900000002</c:v>
                </c:pt>
                <c:pt idx="4970">
                  <c:v>396.51417099999998</c:v>
                </c:pt>
                <c:pt idx="4971">
                  <c:v>396.508757</c:v>
                </c:pt>
                <c:pt idx="4972">
                  <c:v>396.50411700000001</c:v>
                </c:pt>
                <c:pt idx="4973">
                  <c:v>396.49368600000003</c:v>
                </c:pt>
                <c:pt idx="4974">
                  <c:v>396.52072299999998</c:v>
                </c:pt>
                <c:pt idx="4975">
                  <c:v>396.52141699999999</c:v>
                </c:pt>
                <c:pt idx="4976">
                  <c:v>396.51230800000002</c:v>
                </c:pt>
                <c:pt idx="4977">
                  <c:v>396.51533899999998</c:v>
                </c:pt>
                <c:pt idx="4978">
                  <c:v>396.529312</c:v>
                </c:pt>
                <c:pt idx="4979">
                  <c:v>396.52722699999998</c:v>
                </c:pt>
                <c:pt idx="4980">
                  <c:v>396.533075</c:v>
                </c:pt>
                <c:pt idx="4981">
                  <c:v>396.52863200000002</c:v>
                </c:pt>
                <c:pt idx="4982">
                  <c:v>396.53728799999999</c:v>
                </c:pt>
                <c:pt idx="4983">
                  <c:v>396.547819</c:v>
                </c:pt>
                <c:pt idx="4984">
                  <c:v>396.53198500000002</c:v>
                </c:pt>
                <c:pt idx="4985">
                  <c:v>396.535256</c:v>
                </c:pt>
                <c:pt idx="4986">
                  <c:v>396.54331000000002</c:v>
                </c:pt>
                <c:pt idx="4987">
                  <c:v>396.53760999999997</c:v>
                </c:pt>
                <c:pt idx="4988">
                  <c:v>396.54979900000001</c:v>
                </c:pt>
                <c:pt idx="4989">
                  <c:v>396.55318</c:v>
                </c:pt>
                <c:pt idx="4990">
                  <c:v>396.55716999999999</c:v>
                </c:pt>
                <c:pt idx="4991">
                  <c:v>396.55433099999999</c:v>
                </c:pt>
                <c:pt idx="4992">
                  <c:v>396.54471799999999</c:v>
                </c:pt>
                <c:pt idx="4993">
                  <c:v>396.56042600000001</c:v>
                </c:pt>
                <c:pt idx="4994">
                  <c:v>396.56321700000001</c:v>
                </c:pt>
                <c:pt idx="4995">
                  <c:v>396.55381599999998</c:v>
                </c:pt>
                <c:pt idx="4996">
                  <c:v>396.555678</c:v>
                </c:pt>
                <c:pt idx="4997">
                  <c:v>396.56431400000002</c:v>
                </c:pt>
                <c:pt idx="4998">
                  <c:v>396.55389700000001</c:v>
                </c:pt>
                <c:pt idx="4999">
                  <c:v>396.56675300000001</c:v>
                </c:pt>
                <c:pt idx="5000">
                  <c:v>396.57735400000001</c:v>
                </c:pt>
                <c:pt idx="5001">
                  <c:v>396.574003</c:v>
                </c:pt>
                <c:pt idx="5002">
                  <c:v>396.586094</c:v>
                </c:pt>
                <c:pt idx="5003">
                  <c:v>396.57923599999998</c:v>
                </c:pt>
                <c:pt idx="5004">
                  <c:v>396.57443999999998</c:v>
                </c:pt>
                <c:pt idx="5005">
                  <c:v>396.56947100000002</c:v>
                </c:pt>
                <c:pt idx="5006">
                  <c:v>396.58600999999999</c:v>
                </c:pt>
                <c:pt idx="5007">
                  <c:v>396.59310499999998</c:v>
                </c:pt>
                <c:pt idx="5008">
                  <c:v>396.591183</c:v>
                </c:pt>
                <c:pt idx="5009">
                  <c:v>396.59158400000001</c:v>
                </c:pt>
                <c:pt idx="5010">
                  <c:v>396.58896600000003</c:v>
                </c:pt>
                <c:pt idx="5011">
                  <c:v>396.60411399999998</c:v>
                </c:pt>
                <c:pt idx="5012">
                  <c:v>396.60063500000001</c:v>
                </c:pt>
                <c:pt idx="5013">
                  <c:v>396.58947799999999</c:v>
                </c:pt>
                <c:pt idx="5014">
                  <c:v>396.58846899999998</c:v>
                </c:pt>
                <c:pt idx="5015">
                  <c:v>396.60535900000002</c:v>
                </c:pt>
                <c:pt idx="5016">
                  <c:v>396.59249999999997</c:v>
                </c:pt>
                <c:pt idx="5017">
                  <c:v>396.60025999999999</c:v>
                </c:pt>
                <c:pt idx="5018">
                  <c:v>396.59428000000003</c:v>
                </c:pt>
                <c:pt idx="5019">
                  <c:v>396.60731399999997</c:v>
                </c:pt>
                <c:pt idx="5020">
                  <c:v>396.599064</c:v>
                </c:pt>
                <c:pt idx="5021">
                  <c:v>396.59723100000002</c:v>
                </c:pt>
                <c:pt idx="5022">
                  <c:v>396.60473500000001</c:v>
                </c:pt>
                <c:pt idx="5023">
                  <c:v>396.60750999999999</c:v>
                </c:pt>
                <c:pt idx="5024">
                  <c:v>396.61117999999999</c:v>
                </c:pt>
                <c:pt idx="5025">
                  <c:v>396.60471100000001</c:v>
                </c:pt>
                <c:pt idx="5026">
                  <c:v>396.60261300000002</c:v>
                </c:pt>
                <c:pt idx="5027">
                  <c:v>396.62112200000001</c:v>
                </c:pt>
                <c:pt idx="5028">
                  <c:v>396.62752799999998</c:v>
                </c:pt>
                <c:pt idx="5029">
                  <c:v>396.63241900000003</c:v>
                </c:pt>
                <c:pt idx="5030">
                  <c:v>396.61624999999998</c:v>
                </c:pt>
                <c:pt idx="5031">
                  <c:v>396.626959</c:v>
                </c:pt>
                <c:pt idx="5032">
                  <c:v>396.63064800000001</c:v>
                </c:pt>
                <c:pt idx="5033">
                  <c:v>396.63469500000002</c:v>
                </c:pt>
                <c:pt idx="5034">
                  <c:v>396.63099799999998</c:v>
                </c:pt>
                <c:pt idx="5035">
                  <c:v>396.63576799999998</c:v>
                </c:pt>
                <c:pt idx="5036">
                  <c:v>396.632429</c:v>
                </c:pt>
                <c:pt idx="5037">
                  <c:v>396.64031699999998</c:v>
                </c:pt>
                <c:pt idx="5038">
                  <c:v>396.64081199999998</c:v>
                </c:pt>
                <c:pt idx="5039">
                  <c:v>396.65016600000001</c:v>
                </c:pt>
                <c:pt idx="5040">
                  <c:v>396.65051999999997</c:v>
                </c:pt>
                <c:pt idx="5041">
                  <c:v>396.64548000000002</c:v>
                </c:pt>
                <c:pt idx="5042">
                  <c:v>396.641661</c:v>
                </c:pt>
                <c:pt idx="5043">
                  <c:v>396.64899300000002</c:v>
                </c:pt>
                <c:pt idx="5044">
                  <c:v>396.65132699999998</c:v>
                </c:pt>
                <c:pt idx="5045">
                  <c:v>396.64216599999997</c:v>
                </c:pt>
                <c:pt idx="5046">
                  <c:v>396.64417900000001</c:v>
                </c:pt>
                <c:pt idx="5047">
                  <c:v>396.62397299999998</c:v>
                </c:pt>
                <c:pt idx="5048">
                  <c:v>396.64729599999998</c:v>
                </c:pt>
                <c:pt idx="5049">
                  <c:v>396.63547599999998</c:v>
                </c:pt>
                <c:pt idx="5050">
                  <c:v>396.64788299999998</c:v>
                </c:pt>
                <c:pt idx="5051">
                  <c:v>396.64569499999999</c:v>
                </c:pt>
                <c:pt idx="5052">
                  <c:v>396.645534</c:v>
                </c:pt>
                <c:pt idx="5053">
                  <c:v>396.65193599999998</c:v>
                </c:pt>
                <c:pt idx="5054">
                  <c:v>396.64955800000001</c:v>
                </c:pt>
                <c:pt idx="5055">
                  <c:v>396.64240699999999</c:v>
                </c:pt>
                <c:pt idx="5056">
                  <c:v>396.655644</c:v>
                </c:pt>
                <c:pt idx="5057">
                  <c:v>396.65369500000003</c:v>
                </c:pt>
                <c:pt idx="5058">
                  <c:v>396.64563399999997</c:v>
                </c:pt>
                <c:pt idx="5059">
                  <c:v>396.64361200000002</c:v>
                </c:pt>
                <c:pt idx="5060">
                  <c:v>396.65811500000001</c:v>
                </c:pt>
                <c:pt idx="5061">
                  <c:v>396.64800700000001</c:v>
                </c:pt>
                <c:pt idx="5062">
                  <c:v>396.643124</c:v>
                </c:pt>
                <c:pt idx="5063">
                  <c:v>396.65770600000002</c:v>
                </c:pt>
                <c:pt idx="5064">
                  <c:v>396.63973900000002</c:v>
                </c:pt>
                <c:pt idx="5065">
                  <c:v>396.64941499999998</c:v>
                </c:pt>
                <c:pt idx="5066">
                  <c:v>396.63331299999999</c:v>
                </c:pt>
                <c:pt idx="5067">
                  <c:v>396.640942</c:v>
                </c:pt>
                <c:pt idx="5068">
                  <c:v>396.64353799999998</c:v>
                </c:pt>
                <c:pt idx="5069">
                  <c:v>396.63707599999998</c:v>
                </c:pt>
                <c:pt idx="5070">
                  <c:v>396.62383199999999</c:v>
                </c:pt>
                <c:pt idx="5071">
                  <c:v>396.62446299999999</c:v>
                </c:pt>
                <c:pt idx="5072">
                  <c:v>396.63076000000001</c:v>
                </c:pt>
                <c:pt idx="5073">
                  <c:v>396.62825299999997</c:v>
                </c:pt>
                <c:pt idx="5074">
                  <c:v>396.62518599999999</c:v>
                </c:pt>
                <c:pt idx="5075">
                  <c:v>396.61554100000001</c:v>
                </c:pt>
                <c:pt idx="5076">
                  <c:v>396.63001400000002</c:v>
                </c:pt>
                <c:pt idx="5077">
                  <c:v>396.64208000000002</c:v>
                </c:pt>
                <c:pt idx="5078">
                  <c:v>396.642428</c:v>
                </c:pt>
                <c:pt idx="5079">
                  <c:v>396.658478</c:v>
                </c:pt>
                <c:pt idx="5080">
                  <c:v>396.65827100000001</c:v>
                </c:pt>
                <c:pt idx="5081">
                  <c:v>396.64725600000003</c:v>
                </c:pt>
                <c:pt idx="5082">
                  <c:v>396.65721600000001</c:v>
                </c:pt>
                <c:pt idx="5083">
                  <c:v>396.64132499999999</c:v>
                </c:pt>
                <c:pt idx="5084">
                  <c:v>396.641662</c:v>
                </c:pt>
                <c:pt idx="5085">
                  <c:v>396.662755</c:v>
                </c:pt>
                <c:pt idx="5086">
                  <c:v>396.66082</c:v>
                </c:pt>
                <c:pt idx="5087">
                  <c:v>396.66253799999998</c:v>
                </c:pt>
                <c:pt idx="5088">
                  <c:v>396.65849100000003</c:v>
                </c:pt>
                <c:pt idx="5089">
                  <c:v>396.66098499999998</c:v>
                </c:pt>
                <c:pt idx="5090">
                  <c:v>396.66197899999997</c:v>
                </c:pt>
                <c:pt idx="5091">
                  <c:v>396.64298500000001</c:v>
                </c:pt>
                <c:pt idx="5092">
                  <c:v>396.65136200000001</c:v>
                </c:pt>
                <c:pt idx="5093">
                  <c:v>396.64503300000001</c:v>
                </c:pt>
                <c:pt idx="5094">
                  <c:v>396.63982099999998</c:v>
                </c:pt>
                <c:pt idx="5095">
                  <c:v>396.63681000000003</c:v>
                </c:pt>
                <c:pt idx="5096">
                  <c:v>396.64457700000003</c:v>
                </c:pt>
                <c:pt idx="5097">
                  <c:v>396.63919700000002</c:v>
                </c:pt>
                <c:pt idx="5098">
                  <c:v>396.63210800000002</c:v>
                </c:pt>
                <c:pt idx="5099">
                  <c:v>396.63000899999997</c:v>
                </c:pt>
                <c:pt idx="5100">
                  <c:v>396.64223500000003</c:v>
                </c:pt>
                <c:pt idx="5101">
                  <c:v>396.638037</c:v>
                </c:pt>
                <c:pt idx="5102">
                  <c:v>396.62823700000001</c:v>
                </c:pt>
                <c:pt idx="5103">
                  <c:v>396.63030900000001</c:v>
                </c:pt>
                <c:pt idx="5104">
                  <c:v>396.62898999999999</c:v>
                </c:pt>
                <c:pt idx="5105">
                  <c:v>396.63435800000002</c:v>
                </c:pt>
                <c:pt idx="5106">
                  <c:v>396.63527599999998</c:v>
                </c:pt>
                <c:pt idx="5107">
                  <c:v>396.634815</c:v>
                </c:pt>
                <c:pt idx="5108">
                  <c:v>396.63170600000001</c:v>
                </c:pt>
                <c:pt idx="5109">
                  <c:v>396.63592999999997</c:v>
                </c:pt>
                <c:pt idx="5110">
                  <c:v>396.62736799999999</c:v>
                </c:pt>
                <c:pt idx="5111">
                  <c:v>396.622545</c:v>
                </c:pt>
                <c:pt idx="5112">
                  <c:v>396.61829</c:v>
                </c:pt>
                <c:pt idx="5113">
                  <c:v>396.63814300000001</c:v>
                </c:pt>
                <c:pt idx="5114">
                  <c:v>396.61710799999997</c:v>
                </c:pt>
                <c:pt idx="5115">
                  <c:v>396.62921899999998</c:v>
                </c:pt>
                <c:pt idx="5116">
                  <c:v>396.633196</c:v>
                </c:pt>
                <c:pt idx="5117">
                  <c:v>396.63267200000001</c:v>
                </c:pt>
                <c:pt idx="5118">
                  <c:v>396.63082400000002</c:v>
                </c:pt>
                <c:pt idx="5119">
                  <c:v>396.63373100000001</c:v>
                </c:pt>
                <c:pt idx="5120">
                  <c:v>396.62656399999997</c:v>
                </c:pt>
                <c:pt idx="5121">
                  <c:v>396.617569</c:v>
                </c:pt>
                <c:pt idx="5122">
                  <c:v>396.622747</c:v>
                </c:pt>
                <c:pt idx="5123">
                  <c:v>396.60609299999999</c:v>
                </c:pt>
                <c:pt idx="5124">
                  <c:v>396.60955799999999</c:v>
                </c:pt>
                <c:pt idx="5125">
                  <c:v>396.60994899999997</c:v>
                </c:pt>
                <c:pt idx="5126">
                  <c:v>396.61624999999998</c:v>
                </c:pt>
                <c:pt idx="5127">
                  <c:v>396.61438299999998</c:v>
                </c:pt>
                <c:pt idx="5128">
                  <c:v>396.61877299999998</c:v>
                </c:pt>
                <c:pt idx="5129">
                  <c:v>396.61148100000003</c:v>
                </c:pt>
                <c:pt idx="5130">
                  <c:v>396.60958499999998</c:v>
                </c:pt>
                <c:pt idx="5131">
                  <c:v>396.60620899999998</c:v>
                </c:pt>
                <c:pt idx="5132">
                  <c:v>396.60659399999997</c:v>
                </c:pt>
                <c:pt idx="5133">
                  <c:v>396.61845699999998</c:v>
                </c:pt>
                <c:pt idx="5134">
                  <c:v>396.60958699999998</c:v>
                </c:pt>
                <c:pt idx="5135">
                  <c:v>396.612754</c:v>
                </c:pt>
                <c:pt idx="5136">
                  <c:v>396.618717</c:v>
                </c:pt>
                <c:pt idx="5137">
                  <c:v>396.61974600000002</c:v>
                </c:pt>
                <c:pt idx="5138">
                  <c:v>396.61677900000001</c:v>
                </c:pt>
                <c:pt idx="5139">
                  <c:v>396.62780500000002</c:v>
                </c:pt>
                <c:pt idx="5140">
                  <c:v>396.62537200000003</c:v>
                </c:pt>
                <c:pt idx="5141">
                  <c:v>396.61945300000002</c:v>
                </c:pt>
                <c:pt idx="5142">
                  <c:v>396.61368399999998</c:v>
                </c:pt>
                <c:pt idx="5143">
                  <c:v>396.61338799999999</c:v>
                </c:pt>
                <c:pt idx="5144">
                  <c:v>396.61829799999998</c:v>
                </c:pt>
                <c:pt idx="5145">
                  <c:v>396.62126499999999</c:v>
                </c:pt>
                <c:pt idx="5146">
                  <c:v>396.61170199999998</c:v>
                </c:pt>
                <c:pt idx="5147">
                  <c:v>396.60470500000002</c:v>
                </c:pt>
                <c:pt idx="5148">
                  <c:v>396.58952099999999</c:v>
                </c:pt>
                <c:pt idx="5149">
                  <c:v>396.59710200000001</c:v>
                </c:pt>
                <c:pt idx="5150">
                  <c:v>396.59210999999999</c:v>
                </c:pt>
                <c:pt idx="5151">
                  <c:v>396.590239</c:v>
                </c:pt>
                <c:pt idx="5152">
                  <c:v>396.584541</c:v>
                </c:pt>
                <c:pt idx="5153">
                  <c:v>396.58951999999999</c:v>
                </c:pt>
                <c:pt idx="5154">
                  <c:v>396.59605800000003</c:v>
                </c:pt>
                <c:pt idx="5155">
                  <c:v>396.59323000000001</c:v>
                </c:pt>
                <c:pt idx="5156">
                  <c:v>396.59144600000002</c:v>
                </c:pt>
                <c:pt idx="5157">
                  <c:v>396.59797700000001</c:v>
                </c:pt>
                <c:pt idx="5158">
                  <c:v>396.59341000000001</c:v>
                </c:pt>
                <c:pt idx="5159">
                  <c:v>396.59999099999999</c:v>
                </c:pt>
                <c:pt idx="5160">
                  <c:v>396.60470700000002</c:v>
                </c:pt>
                <c:pt idx="5161">
                  <c:v>396.59148699999997</c:v>
                </c:pt>
                <c:pt idx="5162">
                  <c:v>396.58567099999999</c:v>
                </c:pt>
                <c:pt idx="5163">
                  <c:v>396.58878600000003</c:v>
                </c:pt>
                <c:pt idx="5164">
                  <c:v>396.59951699999999</c:v>
                </c:pt>
                <c:pt idx="5165">
                  <c:v>396.582874</c:v>
                </c:pt>
                <c:pt idx="5166">
                  <c:v>396.60122200000001</c:v>
                </c:pt>
                <c:pt idx="5167">
                  <c:v>396.57763599999998</c:v>
                </c:pt>
                <c:pt idx="5168">
                  <c:v>396.56534499999998</c:v>
                </c:pt>
                <c:pt idx="5169">
                  <c:v>396.57029799999998</c:v>
                </c:pt>
                <c:pt idx="5170">
                  <c:v>396.57408800000002</c:v>
                </c:pt>
                <c:pt idx="5171">
                  <c:v>396.56397700000002</c:v>
                </c:pt>
                <c:pt idx="5172">
                  <c:v>396.57914799999998</c:v>
                </c:pt>
                <c:pt idx="5173">
                  <c:v>396.555836</c:v>
                </c:pt>
                <c:pt idx="5174">
                  <c:v>396.559414</c:v>
                </c:pt>
                <c:pt idx="5175">
                  <c:v>396.55726900000002</c:v>
                </c:pt>
                <c:pt idx="5176">
                  <c:v>396.56492900000001</c:v>
                </c:pt>
                <c:pt idx="5177">
                  <c:v>396.560089</c:v>
                </c:pt>
                <c:pt idx="5178">
                  <c:v>396.55520300000001</c:v>
                </c:pt>
                <c:pt idx="5179">
                  <c:v>396.54617400000001</c:v>
                </c:pt>
                <c:pt idx="5180">
                  <c:v>396.54080900000002</c:v>
                </c:pt>
                <c:pt idx="5181">
                  <c:v>396.55361900000003</c:v>
                </c:pt>
                <c:pt idx="5182">
                  <c:v>396.55199599999997</c:v>
                </c:pt>
                <c:pt idx="5183">
                  <c:v>396.56636099999997</c:v>
                </c:pt>
                <c:pt idx="5184">
                  <c:v>396.53868499999999</c:v>
                </c:pt>
                <c:pt idx="5185">
                  <c:v>396.54784100000001</c:v>
                </c:pt>
                <c:pt idx="5186">
                  <c:v>396.54832900000002</c:v>
                </c:pt>
                <c:pt idx="5187">
                  <c:v>396.53882599999997</c:v>
                </c:pt>
                <c:pt idx="5188">
                  <c:v>396.53320600000001</c:v>
                </c:pt>
                <c:pt idx="5189">
                  <c:v>396.54697900000002</c:v>
                </c:pt>
                <c:pt idx="5190">
                  <c:v>396.53360199999997</c:v>
                </c:pt>
                <c:pt idx="5191">
                  <c:v>396.54333200000002</c:v>
                </c:pt>
                <c:pt idx="5192">
                  <c:v>396.54161800000003</c:v>
                </c:pt>
                <c:pt idx="5193">
                  <c:v>396.53724999999997</c:v>
                </c:pt>
                <c:pt idx="5194">
                  <c:v>396.53578700000003</c:v>
                </c:pt>
                <c:pt idx="5195">
                  <c:v>396.53655099999997</c:v>
                </c:pt>
                <c:pt idx="5196">
                  <c:v>396.53142800000001</c:v>
                </c:pt>
                <c:pt idx="5197">
                  <c:v>396.51562000000001</c:v>
                </c:pt>
                <c:pt idx="5198">
                  <c:v>396.53481199999999</c:v>
                </c:pt>
                <c:pt idx="5199">
                  <c:v>396.52328399999999</c:v>
                </c:pt>
                <c:pt idx="5200">
                  <c:v>396.53464200000002</c:v>
                </c:pt>
                <c:pt idx="5201">
                  <c:v>396.53611999999998</c:v>
                </c:pt>
                <c:pt idx="5202">
                  <c:v>396.53350599999999</c:v>
                </c:pt>
                <c:pt idx="5203">
                  <c:v>396.53209299999997</c:v>
                </c:pt>
                <c:pt idx="5204">
                  <c:v>396.53810700000002</c:v>
                </c:pt>
                <c:pt idx="5205">
                  <c:v>396.51905199999999</c:v>
                </c:pt>
                <c:pt idx="5206">
                  <c:v>396.53456699999998</c:v>
                </c:pt>
                <c:pt idx="5207">
                  <c:v>396.52597500000002</c:v>
                </c:pt>
                <c:pt idx="5208">
                  <c:v>396.51682799999998</c:v>
                </c:pt>
                <c:pt idx="5209">
                  <c:v>396.50934799999999</c:v>
                </c:pt>
                <c:pt idx="5210">
                  <c:v>396.509952</c:v>
                </c:pt>
                <c:pt idx="5211">
                  <c:v>396.49557399999998</c:v>
                </c:pt>
                <c:pt idx="5212">
                  <c:v>396.50134000000003</c:v>
                </c:pt>
                <c:pt idx="5213">
                  <c:v>396.50503300000003</c:v>
                </c:pt>
                <c:pt idx="5214">
                  <c:v>396.52179699999999</c:v>
                </c:pt>
                <c:pt idx="5215">
                  <c:v>396.509343</c:v>
                </c:pt>
                <c:pt idx="5216">
                  <c:v>396.50760400000001</c:v>
                </c:pt>
                <c:pt idx="5217">
                  <c:v>396.493697</c:v>
                </c:pt>
                <c:pt idx="5218">
                  <c:v>396.49926199999999</c:v>
                </c:pt>
                <c:pt idx="5219">
                  <c:v>396.51427899999999</c:v>
                </c:pt>
                <c:pt idx="5220">
                  <c:v>396.50144299999999</c:v>
                </c:pt>
                <c:pt idx="5221">
                  <c:v>396.50403799999998</c:v>
                </c:pt>
                <c:pt idx="5222">
                  <c:v>396.49883399999999</c:v>
                </c:pt>
                <c:pt idx="5223">
                  <c:v>396.49141400000002</c:v>
                </c:pt>
                <c:pt idx="5224">
                  <c:v>396.483789</c:v>
                </c:pt>
                <c:pt idx="5225">
                  <c:v>396.48931099999999</c:v>
                </c:pt>
                <c:pt idx="5226">
                  <c:v>396.48686199999997</c:v>
                </c:pt>
                <c:pt idx="5227">
                  <c:v>396.49075099999999</c:v>
                </c:pt>
                <c:pt idx="5228">
                  <c:v>396.47598799999997</c:v>
                </c:pt>
                <c:pt idx="5229">
                  <c:v>396.48513800000001</c:v>
                </c:pt>
                <c:pt idx="5230">
                  <c:v>396.493628</c:v>
                </c:pt>
                <c:pt idx="5231">
                  <c:v>396.49397399999998</c:v>
                </c:pt>
                <c:pt idx="5232">
                  <c:v>396.48886199999998</c:v>
                </c:pt>
                <c:pt idx="5233">
                  <c:v>396.48332699999997</c:v>
                </c:pt>
                <c:pt idx="5234">
                  <c:v>396.47450099999998</c:v>
                </c:pt>
                <c:pt idx="5235">
                  <c:v>396.47015599999997</c:v>
                </c:pt>
                <c:pt idx="5236">
                  <c:v>396.47601600000002</c:v>
                </c:pt>
                <c:pt idx="5237">
                  <c:v>396.455534</c:v>
                </c:pt>
                <c:pt idx="5238">
                  <c:v>396.455241</c:v>
                </c:pt>
                <c:pt idx="5239">
                  <c:v>396.44906800000001</c:v>
                </c:pt>
                <c:pt idx="5240">
                  <c:v>396.45590099999998</c:v>
                </c:pt>
                <c:pt idx="5241">
                  <c:v>396.45554099999998</c:v>
                </c:pt>
                <c:pt idx="5242">
                  <c:v>396.44972100000001</c:v>
                </c:pt>
                <c:pt idx="5243">
                  <c:v>396.44288399999999</c:v>
                </c:pt>
                <c:pt idx="5244">
                  <c:v>396.44260200000002</c:v>
                </c:pt>
                <c:pt idx="5245">
                  <c:v>396.45417800000001</c:v>
                </c:pt>
                <c:pt idx="5246">
                  <c:v>396.44584600000002</c:v>
                </c:pt>
                <c:pt idx="5247">
                  <c:v>396.43805300000002</c:v>
                </c:pt>
                <c:pt idx="5248">
                  <c:v>396.446958</c:v>
                </c:pt>
                <c:pt idx="5249">
                  <c:v>396.43378000000001</c:v>
                </c:pt>
                <c:pt idx="5250">
                  <c:v>396.43782299999998</c:v>
                </c:pt>
                <c:pt idx="5251">
                  <c:v>396.42875099999998</c:v>
                </c:pt>
                <c:pt idx="5252">
                  <c:v>396.43311699999998</c:v>
                </c:pt>
                <c:pt idx="5253">
                  <c:v>396.43954500000001</c:v>
                </c:pt>
                <c:pt idx="5254">
                  <c:v>396.43666200000001</c:v>
                </c:pt>
                <c:pt idx="5255">
                  <c:v>396.45291500000002</c:v>
                </c:pt>
                <c:pt idx="5256">
                  <c:v>396.43351999999999</c:v>
                </c:pt>
                <c:pt idx="5257">
                  <c:v>396.42992099999998</c:v>
                </c:pt>
                <c:pt idx="5258">
                  <c:v>396.42433499999999</c:v>
                </c:pt>
                <c:pt idx="5259">
                  <c:v>396.450357</c:v>
                </c:pt>
                <c:pt idx="5260">
                  <c:v>396.42755499999998</c:v>
                </c:pt>
                <c:pt idx="5261">
                  <c:v>396.42864800000001</c:v>
                </c:pt>
                <c:pt idx="5262">
                  <c:v>396.42715399999997</c:v>
                </c:pt>
                <c:pt idx="5263">
                  <c:v>396.44277599999998</c:v>
                </c:pt>
                <c:pt idx="5264">
                  <c:v>396.42472600000002</c:v>
                </c:pt>
                <c:pt idx="5265">
                  <c:v>396.43133599999999</c:v>
                </c:pt>
                <c:pt idx="5266">
                  <c:v>396.42578900000001</c:v>
                </c:pt>
                <c:pt idx="5267">
                  <c:v>396.43104499999998</c:v>
                </c:pt>
                <c:pt idx="5268">
                  <c:v>396.414288</c:v>
                </c:pt>
                <c:pt idx="5269">
                  <c:v>396.42713700000002</c:v>
                </c:pt>
                <c:pt idx="5270">
                  <c:v>396.41640599999999</c:v>
                </c:pt>
                <c:pt idx="5271">
                  <c:v>396.42618099999999</c:v>
                </c:pt>
                <c:pt idx="5272">
                  <c:v>396.40893999999997</c:v>
                </c:pt>
                <c:pt idx="5273">
                  <c:v>396.42387300000001</c:v>
                </c:pt>
                <c:pt idx="5274">
                  <c:v>396.41362900000001</c:v>
                </c:pt>
                <c:pt idx="5275">
                  <c:v>396.41423400000002</c:v>
                </c:pt>
                <c:pt idx="5276">
                  <c:v>396.40876300000002</c:v>
                </c:pt>
                <c:pt idx="5277">
                  <c:v>396.40719200000001</c:v>
                </c:pt>
                <c:pt idx="5278">
                  <c:v>396.411674</c:v>
                </c:pt>
                <c:pt idx="5279">
                  <c:v>396.39630699999998</c:v>
                </c:pt>
                <c:pt idx="5280">
                  <c:v>396.40847300000001</c:v>
                </c:pt>
                <c:pt idx="5281">
                  <c:v>396.40193900000003</c:v>
                </c:pt>
                <c:pt idx="5282">
                  <c:v>396.40501899999998</c:v>
                </c:pt>
                <c:pt idx="5283">
                  <c:v>396.40069099999999</c:v>
                </c:pt>
                <c:pt idx="5284">
                  <c:v>396.39786800000002</c:v>
                </c:pt>
                <c:pt idx="5285">
                  <c:v>396.394587</c:v>
                </c:pt>
                <c:pt idx="5286">
                  <c:v>396.38820099999998</c:v>
                </c:pt>
                <c:pt idx="5287">
                  <c:v>396.39861999999999</c:v>
                </c:pt>
                <c:pt idx="5288">
                  <c:v>396.37556599999999</c:v>
                </c:pt>
                <c:pt idx="5289">
                  <c:v>396.39207900000002</c:v>
                </c:pt>
                <c:pt idx="5290">
                  <c:v>396.37812000000002</c:v>
                </c:pt>
                <c:pt idx="5291">
                  <c:v>396.36190299999998</c:v>
                </c:pt>
                <c:pt idx="5292">
                  <c:v>396.361625</c:v>
                </c:pt>
                <c:pt idx="5293">
                  <c:v>396.36321900000002</c:v>
                </c:pt>
                <c:pt idx="5294">
                  <c:v>396.373153</c:v>
                </c:pt>
                <c:pt idx="5295">
                  <c:v>396.363473</c:v>
                </c:pt>
                <c:pt idx="5296">
                  <c:v>396.34400900000003</c:v>
                </c:pt>
                <c:pt idx="5297">
                  <c:v>396.34690999999998</c:v>
                </c:pt>
                <c:pt idx="5298">
                  <c:v>396.33572600000002</c:v>
                </c:pt>
                <c:pt idx="5299">
                  <c:v>396.33609999999999</c:v>
                </c:pt>
                <c:pt idx="5300">
                  <c:v>396.33397400000001</c:v>
                </c:pt>
                <c:pt idx="5301">
                  <c:v>396.33446400000003</c:v>
                </c:pt>
                <c:pt idx="5302">
                  <c:v>396.354285</c:v>
                </c:pt>
                <c:pt idx="5303">
                  <c:v>396.33441699999997</c:v>
                </c:pt>
                <c:pt idx="5304">
                  <c:v>396.33794</c:v>
                </c:pt>
                <c:pt idx="5305">
                  <c:v>396.33035100000001</c:v>
                </c:pt>
                <c:pt idx="5306">
                  <c:v>396.31630100000001</c:v>
                </c:pt>
                <c:pt idx="5307">
                  <c:v>396.320695</c:v>
                </c:pt>
                <c:pt idx="5308">
                  <c:v>396.33407499999998</c:v>
                </c:pt>
                <c:pt idx="5309">
                  <c:v>396.33283699999998</c:v>
                </c:pt>
                <c:pt idx="5310">
                  <c:v>396.32709499999999</c:v>
                </c:pt>
                <c:pt idx="5311">
                  <c:v>396.32526300000001</c:v>
                </c:pt>
                <c:pt idx="5312">
                  <c:v>396.32762700000001</c:v>
                </c:pt>
                <c:pt idx="5313">
                  <c:v>396.32421499999998</c:v>
                </c:pt>
                <c:pt idx="5314">
                  <c:v>396.32964700000002</c:v>
                </c:pt>
                <c:pt idx="5315">
                  <c:v>396.32900100000001</c:v>
                </c:pt>
                <c:pt idx="5316">
                  <c:v>396.31630799999999</c:v>
                </c:pt>
                <c:pt idx="5317">
                  <c:v>396.31972300000001</c:v>
                </c:pt>
                <c:pt idx="5318">
                  <c:v>396.32146399999999</c:v>
                </c:pt>
                <c:pt idx="5319">
                  <c:v>396.31717900000001</c:v>
                </c:pt>
                <c:pt idx="5320">
                  <c:v>396.311801</c:v>
                </c:pt>
                <c:pt idx="5321">
                  <c:v>396.31306999999998</c:v>
                </c:pt>
                <c:pt idx="5322">
                  <c:v>396.31464099999999</c:v>
                </c:pt>
                <c:pt idx="5323">
                  <c:v>396.31134200000002</c:v>
                </c:pt>
                <c:pt idx="5324">
                  <c:v>396.32791500000002</c:v>
                </c:pt>
                <c:pt idx="5325">
                  <c:v>396.31434999999999</c:v>
                </c:pt>
                <c:pt idx="5326">
                  <c:v>396.30728499999998</c:v>
                </c:pt>
                <c:pt idx="5327">
                  <c:v>396.29935899999998</c:v>
                </c:pt>
                <c:pt idx="5328">
                  <c:v>396.29313999999999</c:v>
                </c:pt>
                <c:pt idx="5329">
                  <c:v>396.29756099999997</c:v>
                </c:pt>
                <c:pt idx="5330">
                  <c:v>396.31419099999999</c:v>
                </c:pt>
                <c:pt idx="5331">
                  <c:v>396.30047200000001</c:v>
                </c:pt>
                <c:pt idx="5332">
                  <c:v>396.288343</c:v>
                </c:pt>
                <c:pt idx="5333">
                  <c:v>396.29962899999998</c:v>
                </c:pt>
                <c:pt idx="5334">
                  <c:v>396.28194500000001</c:v>
                </c:pt>
                <c:pt idx="5335">
                  <c:v>396.29202299999997</c:v>
                </c:pt>
                <c:pt idx="5336">
                  <c:v>396.29433</c:v>
                </c:pt>
                <c:pt idx="5337">
                  <c:v>396.29197499999998</c:v>
                </c:pt>
                <c:pt idx="5338">
                  <c:v>396.29500000000002</c:v>
                </c:pt>
                <c:pt idx="5339">
                  <c:v>396.274135</c:v>
                </c:pt>
                <c:pt idx="5340">
                  <c:v>396.285055</c:v>
                </c:pt>
                <c:pt idx="5341">
                  <c:v>396.27835299999998</c:v>
                </c:pt>
                <c:pt idx="5342">
                  <c:v>396.28626600000001</c:v>
                </c:pt>
                <c:pt idx="5343">
                  <c:v>396.28139399999998</c:v>
                </c:pt>
                <c:pt idx="5344">
                  <c:v>396.27941800000002</c:v>
                </c:pt>
                <c:pt idx="5345">
                  <c:v>396.27308099999999</c:v>
                </c:pt>
                <c:pt idx="5346">
                  <c:v>396.27520199999998</c:v>
                </c:pt>
                <c:pt idx="5347">
                  <c:v>396.27897100000001</c:v>
                </c:pt>
                <c:pt idx="5348">
                  <c:v>396.25298700000002</c:v>
                </c:pt>
                <c:pt idx="5349">
                  <c:v>396.27378399999998</c:v>
                </c:pt>
                <c:pt idx="5350">
                  <c:v>396.25965200000002</c:v>
                </c:pt>
                <c:pt idx="5351">
                  <c:v>396.25400300000001</c:v>
                </c:pt>
                <c:pt idx="5352">
                  <c:v>396.24847999999997</c:v>
                </c:pt>
                <c:pt idx="5353">
                  <c:v>396.24106499999999</c:v>
                </c:pt>
                <c:pt idx="5354">
                  <c:v>396.263079</c:v>
                </c:pt>
                <c:pt idx="5355">
                  <c:v>396.248086</c:v>
                </c:pt>
                <c:pt idx="5356">
                  <c:v>396.24823099999998</c:v>
                </c:pt>
                <c:pt idx="5357">
                  <c:v>396.24920700000001</c:v>
                </c:pt>
                <c:pt idx="5358">
                  <c:v>396.24606899999998</c:v>
                </c:pt>
                <c:pt idx="5359">
                  <c:v>396.24605500000001</c:v>
                </c:pt>
                <c:pt idx="5360">
                  <c:v>396.23526500000003</c:v>
                </c:pt>
                <c:pt idx="5361">
                  <c:v>396.22873099999998</c:v>
                </c:pt>
                <c:pt idx="5362">
                  <c:v>396.23577999999998</c:v>
                </c:pt>
                <c:pt idx="5363">
                  <c:v>396.24472200000002</c:v>
                </c:pt>
                <c:pt idx="5364">
                  <c:v>396.22671600000001</c:v>
                </c:pt>
                <c:pt idx="5365">
                  <c:v>396.23757899999998</c:v>
                </c:pt>
                <c:pt idx="5366">
                  <c:v>396.225233</c:v>
                </c:pt>
                <c:pt idx="5367">
                  <c:v>396.21913599999999</c:v>
                </c:pt>
                <c:pt idx="5368">
                  <c:v>396.20727599999998</c:v>
                </c:pt>
                <c:pt idx="5369">
                  <c:v>396.20782200000002</c:v>
                </c:pt>
                <c:pt idx="5370">
                  <c:v>396.22557899999998</c:v>
                </c:pt>
                <c:pt idx="5371">
                  <c:v>396.19760000000002</c:v>
                </c:pt>
                <c:pt idx="5372">
                  <c:v>396.19860299999999</c:v>
                </c:pt>
                <c:pt idx="5373">
                  <c:v>396.19642599999997</c:v>
                </c:pt>
                <c:pt idx="5374">
                  <c:v>396.20006799999999</c:v>
                </c:pt>
                <c:pt idx="5375">
                  <c:v>396.21262400000001</c:v>
                </c:pt>
                <c:pt idx="5376">
                  <c:v>396.19951300000002</c:v>
                </c:pt>
                <c:pt idx="5377">
                  <c:v>396.20863400000002</c:v>
                </c:pt>
                <c:pt idx="5378">
                  <c:v>396.19433800000002</c:v>
                </c:pt>
                <c:pt idx="5379">
                  <c:v>396.20759600000002</c:v>
                </c:pt>
                <c:pt idx="5380">
                  <c:v>396.21011700000003</c:v>
                </c:pt>
                <c:pt idx="5381">
                  <c:v>396.21150899999998</c:v>
                </c:pt>
                <c:pt idx="5382">
                  <c:v>396.21176100000002</c:v>
                </c:pt>
                <c:pt idx="5383">
                  <c:v>396.20463699999999</c:v>
                </c:pt>
                <c:pt idx="5384">
                  <c:v>396.19675699999999</c:v>
                </c:pt>
                <c:pt idx="5385">
                  <c:v>396.20795900000002</c:v>
                </c:pt>
                <c:pt idx="5386">
                  <c:v>396.20540999999997</c:v>
                </c:pt>
                <c:pt idx="5387">
                  <c:v>396.21373699999998</c:v>
                </c:pt>
                <c:pt idx="5388">
                  <c:v>396.20948399999997</c:v>
                </c:pt>
                <c:pt idx="5389">
                  <c:v>396.21199300000001</c:v>
                </c:pt>
                <c:pt idx="5390">
                  <c:v>396.19807100000003</c:v>
                </c:pt>
                <c:pt idx="5391">
                  <c:v>396.19843600000002</c:v>
                </c:pt>
                <c:pt idx="5392">
                  <c:v>396.21390000000002</c:v>
                </c:pt>
                <c:pt idx="5393">
                  <c:v>396.18936500000001</c:v>
                </c:pt>
                <c:pt idx="5394">
                  <c:v>396.200694</c:v>
                </c:pt>
                <c:pt idx="5395">
                  <c:v>396.20306699999998</c:v>
                </c:pt>
                <c:pt idx="5396">
                  <c:v>396.19929300000001</c:v>
                </c:pt>
                <c:pt idx="5397">
                  <c:v>396.192071</c:v>
                </c:pt>
                <c:pt idx="5398">
                  <c:v>396.20336700000001</c:v>
                </c:pt>
                <c:pt idx="5399">
                  <c:v>396.19570399999998</c:v>
                </c:pt>
                <c:pt idx="5400">
                  <c:v>396.19642700000003</c:v>
                </c:pt>
                <c:pt idx="5401">
                  <c:v>396.19445400000001</c:v>
                </c:pt>
                <c:pt idx="5402">
                  <c:v>396.20129100000003</c:v>
                </c:pt>
                <c:pt idx="5403">
                  <c:v>396.19121000000001</c:v>
                </c:pt>
                <c:pt idx="5404">
                  <c:v>396.19203499999998</c:v>
                </c:pt>
                <c:pt idx="5405">
                  <c:v>396.17660000000001</c:v>
                </c:pt>
                <c:pt idx="5406">
                  <c:v>396.17423000000002</c:v>
                </c:pt>
                <c:pt idx="5407">
                  <c:v>396.19054399999999</c:v>
                </c:pt>
                <c:pt idx="5408">
                  <c:v>396.17150600000002</c:v>
                </c:pt>
                <c:pt idx="5409">
                  <c:v>396.17533800000001</c:v>
                </c:pt>
                <c:pt idx="5410">
                  <c:v>396.18757199999999</c:v>
                </c:pt>
                <c:pt idx="5411">
                  <c:v>396.17499800000002</c:v>
                </c:pt>
                <c:pt idx="5412">
                  <c:v>396.17440599999998</c:v>
                </c:pt>
                <c:pt idx="5413">
                  <c:v>396.177572</c:v>
                </c:pt>
                <c:pt idx="5414">
                  <c:v>396.17735900000002</c:v>
                </c:pt>
                <c:pt idx="5415">
                  <c:v>396.17458499999998</c:v>
                </c:pt>
                <c:pt idx="5416">
                  <c:v>396.16911800000003</c:v>
                </c:pt>
                <c:pt idx="5417">
                  <c:v>396.17592999999999</c:v>
                </c:pt>
                <c:pt idx="5418">
                  <c:v>396.18514900000002</c:v>
                </c:pt>
                <c:pt idx="5419">
                  <c:v>396.16213199999999</c:v>
                </c:pt>
                <c:pt idx="5420">
                  <c:v>396.164151</c:v>
                </c:pt>
                <c:pt idx="5421">
                  <c:v>396.16173099999997</c:v>
                </c:pt>
                <c:pt idx="5422">
                  <c:v>396.17427700000002</c:v>
                </c:pt>
                <c:pt idx="5423">
                  <c:v>396.149833</c:v>
                </c:pt>
                <c:pt idx="5424">
                  <c:v>396.15815800000001</c:v>
                </c:pt>
                <c:pt idx="5425">
                  <c:v>396.16609499999998</c:v>
                </c:pt>
                <c:pt idx="5426">
                  <c:v>396.17861900000003</c:v>
                </c:pt>
                <c:pt idx="5427">
                  <c:v>396.17648500000001</c:v>
                </c:pt>
                <c:pt idx="5428">
                  <c:v>396.154584</c:v>
                </c:pt>
                <c:pt idx="5429">
                  <c:v>396.16500100000002</c:v>
                </c:pt>
                <c:pt idx="5430">
                  <c:v>396.15674799999999</c:v>
                </c:pt>
                <c:pt idx="5431">
                  <c:v>396.16720099999998</c:v>
                </c:pt>
                <c:pt idx="5432">
                  <c:v>396.149135</c:v>
                </c:pt>
                <c:pt idx="5433">
                  <c:v>396.14396399999998</c:v>
                </c:pt>
                <c:pt idx="5434">
                  <c:v>396.153594</c:v>
                </c:pt>
                <c:pt idx="5435">
                  <c:v>396.15698500000002</c:v>
                </c:pt>
                <c:pt idx="5436">
                  <c:v>396.14279099999999</c:v>
                </c:pt>
                <c:pt idx="5437">
                  <c:v>396.14349399999998</c:v>
                </c:pt>
                <c:pt idx="5438">
                  <c:v>396.13466299999999</c:v>
                </c:pt>
                <c:pt idx="5439">
                  <c:v>396.13066300000003</c:v>
                </c:pt>
                <c:pt idx="5440">
                  <c:v>396.12789700000002</c:v>
                </c:pt>
                <c:pt idx="5441">
                  <c:v>396.13491199999999</c:v>
                </c:pt>
                <c:pt idx="5442">
                  <c:v>396.13296500000001</c:v>
                </c:pt>
                <c:pt idx="5443">
                  <c:v>396.14406200000002</c:v>
                </c:pt>
                <c:pt idx="5444">
                  <c:v>396.123222</c:v>
                </c:pt>
                <c:pt idx="5445">
                  <c:v>396.13251400000001</c:v>
                </c:pt>
                <c:pt idx="5446">
                  <c:v>396.11349300000001</c:v>
                </c:pt>
                <c:pt idx="5447">
                  <c:v>396.11865999999998</c:v>
                </c:pt>
                <c:pt idx="5448">
                  <c:v>396.127208</c:v>
                </c:pt>
                <c:pt idx="5449">
                  <c:v>396.12534499999998</c:v>
                </c:pt>
                <c:pt idx="5450">
                  <c:v>396.13210400000003</c:v>
                </c:pt>
                <c:pt idx="5451">
                  <c:v>396.12253500000003</c:v>
                </c:pt>
                <c:pt idx="5452">
                  <c:v>396.12808999999999</c:v>
                </c:pt>
                <c:pt idx="5453">
                  <c:v>396.12333599999999</c:v>
                </c:pt>
                <c:pt idx="5454">
                  <c:v>396.12779</c:v>
                </c:pt>
                <c:pt idx="5455">
                  <c:v>396.11403000000001</c:v>
                </c:pt>
                <c:pt idx="5456">
                  <c:v>396.11994900000002</c:v>
                </c:pt>
                <c:pt idx="5457">
                  <c:v>396.113854</c:v>
                </c:pt>
                <c:pt idx="5458">
                  <c:v>396.105662</c:v>
                </c:pt>
                <c:pt idx="5459">
                  <c:v>396.10595699999999</c:v>
                </c:pt>
                <c:pt idx="5460">
                  <c:v>396.11298399999998</c:v>
                </c:pt>
                <c:pt idx="5461">
                  <c:v>396.11029500000001</c:v>
                </c:pt>
                <c:pt idx="5462">
                  <c:v>396.10146900000001</c:v>
                </c:pt>
                <c:pt idx="5463">
                  <c:v>396.10471100000001</c:v>
                </c:pt>
                <c:pt idx="5464">
                  <c:v>396.102846</c:v>
                </c:pt>
                <c:pt idx="5465">
                  <c:v>396.098681</c:v>
                </c:pt>
                <c:pt idx="5466">
                  <c:v>396.08688100000001</c:v>
                </c:pt>
                <c:pt idx="5467">
                  <c:v>396.07819899999998</c:v>
                </c:pt>
                <c:pt idx="5468">
                  <c:v>396.08623499999999</c:v>
                </c:pt>
                <c:pt idx="5469">
                  <c:v>396.07185099999998</c:v>
                </c:pt>
                <c:pt idx="5470">
                  <c:v>396.063061</c:v>
                </c:pt>
                <c:pt idx="5471">
                  <c:v>396.06334199999998</c:v>
                </c:pt>
                <c:pt idx="5472">
                  <c:v>396.06166000000002</c:v>
                </c:pt>
                <c:pt idx="5473">
                  <c:v>396.05480699999998</c:v>
                </c:pt>
                <c:pt idx="5474">
                  <c:v>396.056488</c:v>
                </c:pt>
                <c:pt idx="5475">
                  <c:v>396.05511000000001</c:v>
                </c:pt>
                <c:pt idx="5476">
                  <c:v>396.04853600000001</c:v>
                </c:pt>
                <c:pt idx="5477">
                  <c:v>396.054802</c:v>
                </c:pt>
                <c:pt idx="5478">
                  <c:v>396.064414</c:v>
                </c:pt>
                <c:pt idx="5479">
                  <c:v>396.05808100000002</c:v>
                </c:pt>
                <c:pt idx="5480">
                  <c:v>396.05535300000003</c:v>
                </c:pt>
                <c:pt idx="5481">
                  <c:v>396.05930000000001</c:v>
                </c:pt>
                <c:pt idx="5482">
                  <c:v>396.05985500000003</c:v>
                </c:pt>
                <c:pt idx="5483">
                  <c:v>396.075605</c:v>
                </c:pt>
                <c:pt idx="5484">
                  <c:v>396.06171599999999</c:v>
                </c:pt>
                <c:pt idx="5485">
                  <c:v>396.05438199999998</c:v>
                </c:pt>
                <c:pt idx="5486">
                  <c:v>396.05974800000001</c:v>
                </c:pt>
                <c:pt idx="5487">
                  <c:v>396.06890399999997</c:v>
                </c:pt>
                <c:pt idx="5488">
                  <c:v>396.06153599999999</c:v>
                </c:pt>
                <c:pt idx="5489">
                  <c:v>396.06773900000002</c:v>
                </c:pt>
                <c:pt idx="5490">
                  <c:v>396.07132300000001</c:v>
                </c:pt>
                <c:pt idx="5491">
                  <c:v>396.06663700000001</c:v>
                </c:pt>
                <c:pt idx="5492">
                  <c:v>396.06469499999997</c:v>
                </c:pt>
                <c:pt idx="5493">
                  <c:v>396.05305199999998</c:v>
                </c:pt>
                <c:pt idx="5494">
                  <c:v>396.06849799999998</c:v>
                </c:pt>
                <c:pt idx="5495">
                  <c:v>396.06527399999999</c:v>
                </c:pt>
                <c:pt idx="5496">
                  <c:v>396.063534</c:v>
                </c:pt>
                <c:pt idx="5497">
                  <c:v>396.074411</c:v>
                </c:pt>
                <c:pt idx="5498">
                  <c:v>396.06884300000002</c:v>
                </c:pt>
                <c:pt idx="5499">
                  <c:v>396.07279699999998</c:v>
                </c:pt>
                <c:pt idx="5500">
                  <c:v>396.06635599999998</c:v>
                </c:pt>
                <c:pt idx="5501">
                  <c:v>396.068825</c:v>
                </c:pt>
                <c:pt idx="5502">
                  <c:v>396.06776200000002</c:v>
                </c:pt>
                <c:pt idx="5503">
                  <c:v>396.06840699999998</c:v>
                </c:pt>
                <c:pt idx="5504">
                  <c:v>396.06345599999997</c:v>
                </c:pt>
                <c:pt idx="5505">
                  <c:v>396.05443500000001</c:v>
                </c:pt>
                <c:pt idx="5506">
                  <c:v>396.06979999999999</c:v>
                </c:pt>
                <c:pt idx="5507">
                  <c:v>396.06412499999999</c:v>
                </c:pt>
                <c:pt idx="5508">
                  <c:v>396.06340399999999</c:v>
                </c:pt>
                <c:pt idx="5509">
                  <c:v>396.06841700000001</c:v>
                </c:pt>
                <c:pt idx="5510">
                  <c:v>396.07217100000003</c:v>
                </c:pt>
                <c:pt idx="5511">
                  <c:v>396.05554899999998</c:v>
                </c:pt>
                <c:pt idx="5512">
                  <c:v>396.05573399999997</c:v>
                </c:pt>
                <c:pt idx="5513">
                  <c:v>396.06481500000001</c:v>
                </c:pt>
                <c:pt idx="5514">
                  <c:v>396.056895</c:v>
                </c:pt>
                <c:pt idx="5515">
                  <c:v>396.04658999999998</c:v>
                </c:pt>
                <c:pt idx="5516">
                  <c:v>396.05735099999998</c:v>
                </c:pt>
                <c:pt idx="5517">
                  <c:v>396.06151499999999</c:v>
                </c:pt>
                <c:pt idx="5518">
                  <c:v>396.05897399999998</c:v>
                </c:pt>
                <c:pt idx="5519">
                  <c:v>396.05654299999998</c:v>
                </c:pt>
                <c:pt idx="5520">
                  <c:v>396.05760099999998</c:v>
                </c:pt>
                <c:pt idx="5521">
                  <c:v>396.05576300000001</c:v>
                </c:pt>
                <c:pt idx="5522">
                  <c:v>396.04076800000001</c:v>
                </c:pt>
                <c:pt idx="5523">
                  <c:v>396.05280900000002</c:v>
                </c:pt>
                <c:pt idx="5524">
                  <c:v>396.04979100000003</c:v>
                </c:pt>
                <c:pt idx="5525">
                  <c:v>396.04300499999999</c:v>
                </c:pt>
                <c:pt idx="5526">
                  <c:v>396.04431599999998</c:v>
                </c:pt>
                <c:pt idx="5527">
                  <c:v>396.04177299999998</c:v>
                </c:pt>
                <c:pt idx="5528">
                  <c:v>396.04353300000002</c:v>
                </c:pt>
                <c:pt idx="5529">
                  <c:v>396.05550199999999</c:v>
                </c:pt>
                <c:pt idx="5530">
                  <c:v>396.04740199999998</c:v>
                </c:pt>
                <c:pt idx="5531">
                  <c:v>396.04657700000001</c:v>
                </c:pt>
                <c:pt idx="5532">
                  <c:v>396.03732000000002</c:v>
                </c:pt>
                <c:pt idx="5533">
                  <c:v>396.058921</c:v>
                </c:pt>
                <c:pt idx="5534">
                  <c:v>396.02738599999998</c:v>
                </c:pt>
                <c:pt idx="5535">
                  <c:v>396.05968000000001</c:v>
                </c:pt>
                <c:pt idx="5536">
                  <c:v>396.03674899999999</c:v>
                </c:pt>
                <c:pt idx="5537">
                  <c:v>396.03853800000002</c:v>
                </c:pt>
                <c:pt idx="5538">
                  <c:v>396.05231700000002</c:v>
                </c:pt>
                <c:pt idx="5539">
                  <c:v>396.04675200000003</c:v>
                </c:pt>
                <c:pt idx="5540">
                  <c:v>396.03909900000002</c:v>
                </c:pt>
                <c:pt idx="5541">
                  <c:v>396.05828000000002</c:v>
                </c:pt>
                <c:pt idx="5542">
                  <c:v>396.05585400000001</c:v>
                </c:pt>
                <c:pt idx="5543">
                  <c:v>396.05081999999999</c:v>
                </c:pt>
                <c:pt idx="5544">
                  <c:v>396.04803700000002</c:v>
                </c:pt>
                <c:pt idx="5545">
                  <c:v>396.02930099999998</c:v>
                </c:pt>
                <c:pt idx="5546">
                  <c:v>396.04609799999997</c:v>
                </c:pt>
                <c:pt idx="5547">
                  <c:v>396.03684600000003</c:v>
                </c:pt>
                <c:pt idx="5548">
                  <c:v>396.03049399999998</c:v>
                </c:pt>
                <c:pt idx="5549">
                  <c:v>396.04210899999998</c:v>
                </c:pt>
                <c:pt idx="5550">
                  <c:v>396.04172499999999</c:v>
                </c:pt>
                <c:pt idx="5551">
                  <c:v>396.042124</c:v>
                </c:pt>
                <c:pt idx="5552">
                  <c:v>396.028144</c:v>
                </c:pt>
                <c:pt idx="5553">
                  <c:v>396.03312099999999</c:v>
                </c:pt>
                <c:pt idx="5554">
                  <c:v>396.027897</c:v>
                </c:pt>
                <c:pt idx="5555">
                  <c:v>396.033255</c:v>
                </c:pt>
                <c:pt idx="5556">
                  <c:v>396.03691600000002</c:v>
                </c:pt>
                <c:pt idx="5557">
                  <c:v>396.02706599999999</c:v>
                </c:pt>
                <c:pt idx="5558">
                  <c:v>396.03749900000003</c:v>
                </c:pt>
                <c:pt idx="5559">
                  <c:v>396.03112199999998</c:v>
                </c:pt>
                <c:pt idx="5560">
                  <c:v>396.03580399999998</c:v>
                </c:pt>
                <c:pt idx="5561">
                  <c:v>396.02803899999998</c:v>
                </c:pt>
                <c:pt idx="5562">
                  <c:v>396.029023</c:v>
                </c:pt>
                <c:pt idx="5563">
                  <c:v>396.03080699999998</c:v>
                </c:pt>
                <c:pt idx="5564">
                  <c:v>396.03560299999998</c:v>
                </c:pt>
                <c:pt idx="5565">
                  <c:v>396.01827300000002</c:v>
                </c:pt>
                <c:pt idx="5566">
                  <c:v>396.03502200000003</c:v>
                </c:pt>
                <c:pt idx="5567">
                  <c:v>396.018372</c:v>
                </c:pt>
                <c:pt idx="5568">
                  <c:v>396.018573</c:v>
                </c:pt>
                <c:pt idx="5569">
                  <c:v>396.01864899999998</c:v>
                </c:pt>
                <c:pt idx="5570">
                  <c:v>396.01916199999999</c:v>
                </c:pt>
                <c:pt idx="5571">
                  <c:v>396.02261800000002</c:v>
                </c:pt>
                <c:pt idx="5572">
                  <c:v>396.01257500000003</c:v>
                </c:pt>
                <c:pt idx="5573">
                  <c:v>396.01349699999997</c:v>
                </c:pt>
                <c:pt idx="5574">
                  <c:v>396.02009900000002</c:v>
                </c:pt>
                <c:pt idx="5575">
                  <c:v>396.00003400000003</c:v>
                </c:pt>
                <c:pt idx="5576">
                  <c:v>396.00753900000001</c:v>
                </c:pt>
                <c:pt idx="5577">
                  <c:v>396.00469099999998</c:v>
                </c:pt>
                <c:pt idx="5578">
                  <c:v>396.01246700000002</c:v>
                </c:pt>
                <c:pt idx="5579">
                  <c:v>396.00761</c:v>
                </c:pt>
                <c:pt idx="5580">
                  <c:v>396.01175599999999</c:v>
                </c:pt>
                <c:pt idx="5581">
                  <c:v>396.00149599999997</c:v>
                </c:pt>
                <c:pt idx="5582">
                  <c:v>396.01121499999999</c:v>
                </c:pt>
                <c:pt idx="5583">
                  <c:v>396.005763</c:v>
                </c:pt>
                <c:pt idx="5584">
                  <c:v>396.01148000000001</c:v>
                </c:pt>
                <c:pt idx="5585">
                  <c:v>396.02104700000001</c:v>
                </c:pt>
                <c:pt idx="5586">
                  <c:v>395.99591600000002</c:v>
                </c:pt>
                <c:pt idx="5587">
                  <c:v>396.00491399999999</c:v>
                </c:pt>
                <c:pt idx="5588">
                  <c:v>396.003578</c:v>
                </c:pt>
                <c:pt idx="5589">
                  <c:v>396.00119799999999</c:v>
                </c:pt>
                <c:pt idx="5590">
                  <c:v>395.98888499999998</c:v>
                </c:pt>
                <c:pt idx="5591">
                  <c:v>396.007406</c:v>
                </c:pt>
                <c:pt idx="5592">
                  <c:v>395.991263</c:v>
                </c:pt>
                <c:pt idx="5593">
                  <c:v>395.99936300000002</c:v>
                </c:pt>
                <c:pt idx="5594">
                  <c:v>395.98972500000002</c:v>
                </c:pt>
                <c:pt idx="5595">
                  <c:v>395.99829899999997</c:v>
                </c:pt>
                <c:pt idx="5596">
                  <c:v>395.98469799999998</c:v>
                </c:pt>
                <c:pt idx="5597">
                  <c:v>395.982148</c:v>
                </c:pt>
                <c:pt idx="5598">
                  <c:v>395.99214599999999</c:v>
                </c:pt>
                <c:pt idx="5599">
                  <c:v>395.98198000000002</c:v>
                </c:pt>
                <c:pt idx="5600">
                  <c:v>395.99737299999998</c:v>
                </c:pt>
                <c:pt idx="5601">
                  <c:v>395.98555800000003</c:v>
                </c:pt>
                <c:pt idx="5602">
                  <c:v>395.979356</c:v>
                </c:pt>
                <c:pt idx="5603">
                  <c:v>395.98637300000001</c:v>
                </c:pt>
                <c:pt idx="5604">
                  <c:v>395.98482100000001</c:v>
                </c:pt>
                <c:pt idx="5605">
                  <c:v>395.99535300000002</c:v>
                </c:pt>
                <c:pt idx="5606">
                  <c:v>395.98318499999999</c:v>
                </c:pt>
                <c:pt idx="5607">
                  <c:v>395.97585400000003</c:v>
                </c:pt>
                <c:pt idx="5608">
                  <c:v>395.99970000000002</c:v>
                </c:pt>
                <c:pt idx="5609">
                  <c:v>395.99646799999999</c:v>
                </c:pt>
                <c:pt idx="5610">
                  <c:v>395.99093800000003</c:v>
                </c:pt>
                <c:pt idx="5611">
                  <c:v>395.995251</c:v>
                </c:pt>
                <c:pt idx="5612">
                  <c:v>395.98956399999997</c:v>
                </c:pt>
                <c:pt idx="5613">
                  <c:v>395.97747900000002</c:v>
                </c:pt>
                <c:pt idx="5614">
                  <c:v>395.97969000000001</c:v>
                </c:pt>
                <c:pt idx="5615">
                  <c:v>395.980098</c:v>
                </c:pt>
                <c:pt idx="5616">
                  <c:v>395.98665699999998</c:v>
                </c:pt>
                <c:pt idx="5617">
                  <c:v>395.97481499999998</c:v>
                </c:pt>
                <c:pt idx="5618">
                  <c:v>395.97899899999999</c:v>
                </c:pt>
                <c:pt idx="5619">
                  <c:v>395.98190399999999</c:v>
                </c:pt>
                <c:pt idx="5620">
                  <c:v>395.99282399999998</c:v>
                </c:pt>
                <c:pt idx="5621">
                  <c:v>395.96632199999999</c:v>
                </c:pt>
                <c:pt idx="5622">
                  <c:v>395.97385300000002</c:v>
                </c:pt>
                <c:pt idx="5623">
                  <c:v>395.97573</c:v>
                </c:pt>
                <c:pt idx="5624">
                  <c:v>395.97587800000002</c:v>
                </c:pt>
                <c:pt idx="5625">
                  <c:v>395.98549400000002</c:v>
                </c:pt>
                <c:pt idx="5626">
                  <c:v>395.96857499999999</c:v>
                </c:pt>
                <c:pt idx="5627">
                  <c:v>395.97161899999998</c:v>
                </c:pt>
                <c:pt idx="5628">
                  <c:v>395.97223700000001</c:v>
                </c:pt>
                <c:pt idx="5629">
                  <c:v>395.96695099999999</c:v>
                </c:pt>
                <c:pt idx="5630">
                  <c:v>395.98268100000001</c:v>
                </c:pt>
                <c:pt idx="5631">
                  <c:v>395.96771999999999</c:v>
                </c:pt>
                <c:pt idx="5632">
                  <c:v>395.96326099999999</c:v>
                </c:pt>
                <c:pt idx="5633">
                  <c:v>395.96820500000001</c:v>
                </c:pt>
                <c:pt idx="5634">
                  <c:v>395.95462800000001</c:v>
                </c:pt>
                <c:pt idx="5635">
                  <c:v>395.96247199999999</c:v>
                </c:pt>
                <c:pt idx="5636">
                  <c:v>395.97377899999998</c:v>
                </c:pt>
                <c:pt idx="5637">
                  <c:v>395.95691599999998</c:v>
                </c:pt>
                <c:pt idx="5638">
                  <c:v>395.96893799999998</c:v>
                </c:pt>
                <c:pt idx="5639">
                  <c:v>395.96707700000002</c:v>
                </c:pt>
                <c:pt idx="5640">
                  <c:v>395.973727</c:v>
                </c:pt>
                <c:pt idx="5641">
                  <c:v>395.96556299999997</c:v>
                </c:pt>
                <c:pt idx="5642">
                  <c:v>395.94370700000002</c:v>
                </c:pt>
                <c:pt idx="5643">
                  <c:v>395.95373799999999</c:v>
                </c:pt>
                <c:pt idx="5644">
                  <c:v>395.95770399999998</c:v>
                </c:pt>
                <c:pt idx="5645">
                  <c:v>395.94588199999998</c:v>
                </c:pt>
                <c:pt idx="5646">
                  <c:v>395.95209299999999</c:v>
                </c:pt>
                <c:pt idx="5647">
                  <c:v>395.94369599999999</c:v>
                </c:pt>
                <c:pt idx="5648">
                  <c:v>395.96588600000001</c:v>
                </c:pt>
                <c:pt idx="5649">
                  <c:v>395.95495</c:v>
                </c:pt>
                <c:pt idx="5650">
                  <c:v>395.94731999999999</c:v>
                </c:pt>
                <c:pt idx="5651">
                  <c:v>395.94698799999998</c:v>
                </c:pt>
                <c:pt idx="5652">
                  <c:v>395.93172199999998</c:v>
                </c:pt>
                <c:pt idx="5653">
                  <c:v>395.94629099999997</c:v>
                </c:pt>
                <c:pt idx="5654">
                  <c:v>395.94689799999998</c:v>
                </c:pt>
                <c:pt idx="5655">
                  <c:v>395.95844399999999</c:v>
                </c:pt>
                <c:pt idx="5656">
                  <c:v>395.93777</c:v>
                </c:pt>
                <c:pt idx="5657">
                  <c:v>395.93847499999998</c:v>
                </c:pt>
                <c:pt idx="5658">
                  <c:v>395.938334</c:v>
                </c:pt>
                <c:pt idx="5659">
                  <c:v>395.94175000000001</c:v>
                </c:pt>
                <c:pt idx="5660">
                  <c:v>395.94251700000001</c:v>
                </c:pt>
                <c:pt idx="5661">
                  <c:v>395.94946900000002</c:v>
                </c:pt>
                <c:pt idx="5662">
                  <c:v>395.93045599999999</c:v>
                </c:pt>
                <c:pt idx="5663">
                  <c:v>395.94509699999998</c:v>
                </c:pt>
                <c:pt idx="5664">
                  <c:v>395.948058</c:v>
                </c:pt>
                <c:pt idx="5665">
                  <c:v>395.941982</c:v>
                </c:pt>
                <c:pt idx="5666">
                  <c:v>395.92554100000001</c:v>
                </c:pt>
                <c:pt idx="5667">
                  <c:v>395.93986999999998</c:v>
                </c:pt>
                <c:pt idx="5668">
                  <c:v>395.93464399999999</c:v>
                </c:pt>
                <c:pt idx="5669">
                  <c:v>395.92640399999999</c:v>
                </c:pt>
                <c:pt idx="5670">
                  <c:v>395.935429</c:v>
                </c:pt>
                <c:pt idx="5671">
                  <c:v>395.93649299999998</c:v>
                </c:pt>
                <c:pt idx="5672">
                  <c:v>395.93508200000002</c:v>
                </c:pt>
                <c:pt idx="5673">
                  <c:v>395.94003800000002</c:v>
                </c:pt>
                <c:pt idx="5674">
                  <c:v>395.942564</c:v>
                </c:pt>
                <c:pt idx="5675">
                  <c:v>395.93375900000001</c:v>
                </c:pt>
                <c:pt idx="5676">
                  <c:v>395.93985800000002</c:v>
                </c:pt>
                <c:pt idx="5677">
                  <c:v>395.92786599999999</c:v>
                </c:pt>
                <c:pt idx="5678">
                  <c:v>395.92603700000001</c:v>
                </c:pt>
                <c:pt idx="5679">
                  <c:v>395.93722100000002</c:v>
                </c:pt>
                <c:pt idx="5680">
                  <c:v>395.92551099999997</c:v>
                </c:pt>
                <c:pt idx="5681">
                  <c:v>395.93396300000001</c:v>
                </c:pt>
                <c:pt idx="5682">
                  <c:v>395.93227200000001</c:v>
                </c:pt>
                <c:pt idx="5683">
                  <c:v>395.92960399999998</c:v>
                </c:pt>
                <c:pt idx="5684">
                  <c:v>395.92023499999999</c:v>
                </c:pt>
                <c:pt idx="5685">
                  <c:v>395.91717199999999</c:v>
                </c:pt>
                <c:pt idx="5686">
                  <c:v>395.92097899999999</c:v>
                </c:pt>
                <c:pt idx="5687">
                  <c:v>395.91096299999998</c:v>
                </c:pt>
                <c:pt idx="5688">
                  <c:v>395.91794900000002</c:v>
                </c:pt>
                <c:pt idx="5689">
                  <c:v>395.91242699999998</c:v>
                </c:pt>
                <c:pt idx="5690">
                  <c:v>395.91298599999999</c:v>
                </c:pt>
                <c:pt idx="5691">
                  <c:v>395.90969899999999</c:v>
                </c:pt>
                <c:pt idx="5692">
                  <c:v>395.901454</c:v>
                </c:pt>
                <c:pt idx="5693">
                  <c:v>395.917619</c:v>
                </c:pt>
                <c:pt idx="5694">
                  <c:v>395.89694100000003</c:v>
                </c:pt>
                <c:pt idx="5695">
                  <c:v>395.91263900000001</c:v>
                </c:pt>
                <c:pt idx="5696">
                  <c:v>395.91512799999998</c:v>
                </c:pt>
                <c:pt idx="5697">
                  <c:v>395.90774099999999</c:v>
                </c:pt>
                <c:pt idx="5698">
                  <c:v>395.91718300000002</c:v>
                </c:pt>
                <c:pt idx="5699">
                  <c:v>395.91120000000001</c:v>
                </c:pt>
                <c:pt idx="5700">
                  <c:v>395.911044</c:v>
                </c:pt>
                <c:pt idx="5701">
                  <c:v>395.92161299999998</c:v>
                </c:pt>
                <c:pt idx="5702">
                  <c:v>395.91150399999998</c:v>
                </c:pt>
                <c:pt idx="5703">
                  <c:v>395.91108800000001</c:v>
                </c:pt>
                <c:pt idx="5704">
                  <c:v>395.91051499999998</c:v>
                </c:pt>
                <c:pt idx="5705">
                  <c:v>395.92635899999999</c:v>
                </c:pt>
                <c:pt idx="5706">
                  <c:v>395.90271300000001</c:v>
                </c:pt>
                <c:pt idx="5707">
                  <c:v>395.90436499999998</c:v>
                </c:pt>
                <c:pt idx="5708">
                  <c:v>395.90633200000002</c:v>
                </c:pt>
                <c:pt idx="5709">
                  <c:v>395.90627799999999</c:v>
                </c:pt>
                <c:pt idx="5710">
                  <c:v>395.91429299999999</c:v>
                </c:pt>
                <c:pt idx="5711">
                  <c:v>395.91064799999998</c:v>
                </c:pt>
                <c:pt idx="5712">
                  <c:v>395.91526399999998</c:v>
                </c:pt>
                <c:pt idx="5713">
                  <c:v>395.892786</c:v>
                </c:pt>
                <c:pt idx="5714">
                  <c:v>395.89912800000002</c:v>
                </c:pt>
                <c:pt idx="5715">
                  <c:v>395.89990999999998</c:v>
                </c:pt>
                <c:pt idx="5716">
                  <c:v>395.910369</c:v>
                </c:pt>
                <c:pt idx="5717">
                  <c:v>395.89918799999998</c:v>
                </c:pt>
                <c:pt idx="5718">
                  <c:v>395.90151600000002</c:v>
                </c:pt>
                <c:pt idx="5719">
                  <c:v>395.920748</c:v>
                </c:pt>
                <c:pt idx="5720">
                  <c:v>395.90435600000001</c:v>
                </c:pt>
                <c:pt idx="5721">
                  <c:v>395.90459900000002</c:v>
                </c:pt>
                <c:pt idx="5722">
                  <c:v>395.89544000000001</c:v>
                </c:pt>
                <c:pt idx="5723">
                  <c:v>395.901769</c:v>
                </c:pt>
                <c:pt idx="5724">
                  <c:v>395.90443199999999</c:v>
                </c:pt>
                <c:pt idx="5725">
                  <c:v>395.88720799999999</c:v>
                </c:pt>
                <c:pt idx="5726">
                  <c:v>395.89766800000001</c:v>
                </c:pt>
                <c:pt idx="5727">
                  <c:v>395.894136</c:v>
                </c:pt>
                <c:pt idx="5728">
                  <c:v>395.896996</c:v>
                </c:pt>
                <c:pt idx="5729">
                  <c:v>395.89296000000002</c:v>
                </c:pt>
                <c:pt idx="5730">
                  <c:v>395.89977399999998</c:v>
                </c:pt>
                <c:pt idx="5731">
                  <c:v>395.88859500000001</c:v>
                </c:pt>
                <c:pt idx="5732">
                  <c:v>395.89301999999998</c:v>
                </c:pt>
                <c:pt idx="5733">
                  <c:v>395.89888999999999</c:v>
                </c:pt>
                <c:pt idx="5734">
                  <c:v>395.89475399999998</c:v>
                </c:pt>
                <c:pt idx="5735">
                  <c:v>395.87997300000001</c:v>
                </c:pt>
                <c:pt idx="5736">
                  <c:v>395.90028799999999</c:v>
                </c:pt>
                <c:pt idx="5737">
                  <c:v>395.90539200000001</c:v>
                </c:pt>
                <c:pt idx="5738">
                  <c:v>395.90119600000003</c:v>
                </c:pt>
                <c:pt idx="5739">
                  <c:v>395.88236699999999</c:v>
                </c:pt>
                <c:pt idx="5740">
                  <c:v>395.89013499999999</c:v>
                </c:pt>
                <c:pt idx="5741">
                  <c:v>395.883712</c:v>
                </c:pt>
                <c:pt idx="5742">
                  <c:v>395.88947999999999</c:v>
                </c:pt>
                <c:pt idx="5743">
                  <c:v>395.875428</c:v>
                </c:pt>
                <c:pt idx="5744">
                  <c:v>395.88096200000001</c:v>
                </c:pt>
                <c:pt idx="5745">
                  <c:v>395.88160699999997</c:v>
                </c:pt>
                <c:pt idx="5746">
                  <c:v>395.88276500000001</c:v>
                </c:pt>
                <c:pt idx="5747">
                  <c:v>395.88619599999998</c:v>
                </c:pt>
                <c:pt idx="5748">
                  <c:v>395.88307099999997</c:v>
                </c:pt>
                <c:pt idx="5749">
                  <c:v>395.88690800000001</c:v>
                </c:pt>
                <c:pt idx="5750">
                  <c:v>395.88733200000001</c:v>
                </c:pt>
                <c:pt idx="5751">
                  <c:v>395.87988100000001</c:v>
                </c:pt>
                <c:pt idx="5752">
                  <c:v>395.87719600000003</c:v>
                </c:pt>
                <c:pt idx="5753">
                  <c:v>395.882228</c:v>
                </c:pt>
                <c:pt idx="5754">
                  <c:v>395.87609700000002</c:v>
                </c:pt>
                <c:pt idx="5755">
                  <c:v>395.88279999999997</c:v>
                </c:pt>
                <c:pt idx="5756">
                  <c:v>395.871306</c:v>
                </c:pt>
                <c:pt idx="5757">
                  <c:v>395.86847899999998</c:v>
                </c:pt>
                <c:pt idx="5758">
                  <c:v>395.86711300000002</c:v>
                </c:pt>
                <c:pt idx="5759">
                  <c:v>395.86620699999997</c:v>
                </c:pt>
                <c:pt idx="5760">
                  <c:v>395.86018999999999</c:v>
                </c:pt>
                <c:pt idx="5761">
                  <c:v>395.87514299999998</c:v>
                </c:pt>
                <c:pt idx="5762">
                  <c:v>395.86382500000002</c:v>
                </c:pt>
                <c:pt idx="5763">
                  <c:v>395.873582</c:v>
                </c:pt>
                <c:pt idx="5764">
                  <c:v>395.85956299999998</c:v>
                </c:pt>
                <c:pt idx="5765">
                  <c:v>395.85711600000002</c:v>
                </c:pt>
                <c:pt idx="5766">
                  <c:v>395.84610199999997</c:v>
                </c:pt>
                <c:pt idx="5767">
                  <c:v>395.85459500000002</c:v>
                </c:pt>
                <c:pt idx="5768">
                  <c:v>395.86237399999999</c:v>
                </c:pt>
                <c:pt idx="5769">
                  <c:v>395.84620899999999</c:v>
                </c:pt>
                <c:pt idx="5770">
                  <c:v>395.84668699999997</c:v>
                </c:pt>
                <c:pt idx="5771">
                  <c:v>395.83374400000002</c:v>
                </c:pt>
                <c:pt idx="5772">
                  <c:v>395.84216199999997</c:v>
                </c:pt>
                <c:pt idx="5773">
                  <c:v>395.83151299999997</c:v>
                </c:pt>
                <c:pt idx="5774">
                  <c:v>395.83263699999998</c:v>
                </c:pt>
                <c:pt idx="5775">
                  <c:v>395.84225500000002</c:v>
                </c:pt>
                <c:pt idx="5776">
                  <c:v>395.84160000000003</c:v>
                </c:pt>
                <c:pt idx="5777">
                  <c:v>395.85112700000002</c:v>
                </c:pt>
                <c:pt idx="5778">
                  <c:v>395.84307100000001</c:v>
                </c:pt>
                <c:pt idx="5779">
                  <c:v>395.84291899999999</c:v>
                </c:pt>
                <c:pt idx="5780">
                  <c:v>395.85244499999999</c:v>
                </c:pt>
                <c:pt idx="5781">
                  <c:v>395.84315900000001</c:v>
                </c:pt>
                <c:pt idx="5782">
                  <c:v>395.83495499999998</c:v>
                </c:pt>
                <c:pt idx="5783">
                  <c:v>395.841613</c:v>
                </c:pt>
                <c:pt idx="5784">
                  <c:v>395.83516400000002</c:v>
                </c:pt>
                <c:pt idx="5785">
                  <c:v>395.824367</c:v>
                </c:pt>
                <c:pt idx="5786">
                  <c:v>395.83984600000002</c:v>
                </c:pt>
                <c:pt idx="5787">
                  <c:v>395.83543400000002</c:v>
                </c:pt>
                <c:pt idx="5788">
                  <c:v>395.82772899999998</c:v>
                </c:pt>
                <c:pt idx="5789">
                  <c:v>395.81078500000001</c:v>
                </c:pt>
                <c:pt idx="5790">
                  <c:v>395.823759</c:v>
                </c:pt>
                <c:pt idx="5791">
                  <c:v>395.81628799999999</c:v>
                </c:pt>
                <c:pt idx="5792">
                  <c:v>395.80926699999998</c:v>
                </c:pt>
                <c:pt idx="5793">
                  <c:v>395.82387</c:v>
                </c:pt>
                <c:pt idx="5794">
                  <c:v>395.81554999999997</c:v>
                </c:pt>
                <c:pt idx="5795">
                  <c:v>395.81994200000003</c:v>
                </c:pt>
                <c:pt idx="5796">
                  <c:v>395.81653599999999</c:v>
                </c:pt>
                <c:pt idx="5797">
                  <c:v>395.803515</c:v>
                </c:pt>
                <c:pt idx="5798">
                  <c:v>395.80695100000003</c:v>
                </c:pt>
                <c:pt idx="5799">
                  <c:v>395.80512800000002</c:v>
                </c:pt>
                <c:pt idx="5800">
                  <c:v>395.80152800000002</c:v>
                </c:pt>
                <c:pt idx="5801">
                  <c:v>395.803876</c:v>
                </c:pt>
                <c:pt idx="5802">
                  <c:v>395.79742700000003</c:v>
                </c:pt>
                <c:pt idx="5803">
                  <c:v>395.797327</c:v>
                </c:pt>
                <c:pt idx="5804">
                  <c:v>395.78639399999997</c:v>
                </c:pt>
                <c:pt idx="5805">
                  <c:v>395.79176899999999</c:v>
                </c:pt>
                <c:pt idx="5806">
                  <c:v>395.78568799999999</c:v>
                </c:pt>
                <c:pt idx="5807">
                  <c:v>395.77427899999998</c:v>
                </c:pt>
                <c:pt idx="5808">
                  <c:v>395.77928500000002</c:v>
                </c:pt>
                <c:pt idx="5809">
                  <c:v>395.77906300000001</c:v>
                </c:pt>
                <c:pt idx="5810">
                  <c:v>395.78449699999999</c:v>
                </c:pt>
                <c:pt idx="5811">
                  <c:v>395.784267</c:v>
                </c:pt>
                <c:pt idx="5812">
                  <c:v>395.784448</c:v>
                </c:pt>
                <c:pt idx="5813">
                  <c:v>395.757858</c:v>
                </c:pt>
                <c:pt idx="5814">
                  <c:v>395.77016300000003</c:v>
                </c:pt>
                <c:pt idx="5815">
                  <c:v>395.75713300000001</c:v>
                </c:pt>
                <c:pt idx="5816">
                  <c:v>395.76424500000002</c:v>
                </c:pt>
                <c:pt idx="5817">
                  <c:v>395.77266800000001</c:v>
                </c:pt>
                <c:pt idx="5818">
                  <c:v>395.76440600000001</c:v>
                </c:pt>
                <c:pt idx="5819">
                  <c:v>395.75690300000002</c:v>
                </c:pt>
                <c:pt idx="5820">
                  <c:v>395.76666399999999</c:v>
                </c:pt>
                <c:pt idx="5821">
                  <c:v>395.76965000000001</c:v>
                </c:pt>
                <c:pt idx="5822">
                  <c:v>395.76348100000001</c:v>
                </c:pt>
                <c:pt idx="5823">
                  <c:v>395.77142600000002</c:v>
                </c:pt>
                <c:pt idx="5824">
                  <c:v>395.770779</c:v>
                </c:pt>
                <c:pt idx="5825">
                  <c:v>395.76194900000002</c:v>
                </c:pt>
                <c:pt idx="5826">
                  <c:v>395.77112099999999</c:v>
                </c:pt>
                <c:pt idx="5827">
                  <c:v>395.75488100000001</c:v>
                </c:pt>
                <c:pt idx="5828">
                  <c:v>395.77293900000001</c:v>
                </c:pt>
                <c:pt idx="5829">
                  <c:v>395.77761500000003</c:v>
                </c:pt>
                <c:pt idx="5830">
                  <c:v>395.77963199999999</c:v>
                </c:pt>
                <c:pt idx="5831">
                  <c:v>395.77909199999999</c:v>
                </c:pt>
                <c:pt idx="5832">
                  <c:v>395.77418799999998</c:v>
                </c:pt>
                <c:pt idx="5833">
                  <c:v>395.768708</c:v>
                </c:pt>
                <c:pt idx="5834">
                  <c:v>395.784088</c:v>
                </c:pt>
                <c:pt idx="5835">
                  <c:v>395.79486800000001</c:v>
                </c:pt>
                <c:pt idx="5836">
                  <c:v>395.79614800000002</c:v>
                </c:pt>
                <c:pt idx="5837">
                  <c:v>395.78882399999998</c:v>
                </c:pt>
                <c:pt idx="5838">
                  <c:v>395.78297300000003</c:v>
                </c:pt>
                <c:pt idx="5839">
                  <c:v>395.77283</c:v>
                </c:pt>
                <c:pt idx="5840">
                  <c:v>395.782017</c:v>
                </c:pt>
                <c:pt idx="5841">
                  <c:v>395.78356000000002</c:v>
                </c:pt>
                <c:pt idx="5842">
                  <c:v>395.78243400000002</c:v>
                </c:pt>
                <c:pt idx="5843">
                  <c:v>395.78795700000001</c:v>
                </c:pt>
                <c:pt idx="5844">
                  <c:v>395.78631100000001</c:v>
                </c:pt>
                <c:pt idx="5845">
                  <c:v>395.80399699999998</c:v>
                </c:pt>
                <c:pt idx="5846">
                  <c:v>395.78999900000002</c:v>
                </c:pt>
                <c:pt idx="5847">
                  <c:v>395.78869099999997</c:v>
                </c:pt>
                <c:pt idx="5848">
                  <c:v>395.788974</c:v>
                </c:pt>
                <c:pt idx="5849">
                  <c:v>395.77549699999997</c:v>
                </c:pt>
                <c:pt idx="5850">
                  <c:v>395.77513299999998</c:v>
                </c:pt>
                <c:pt idx="5851">
                  <c:v>395.77044000000001</c:v>
                </c:pt>
                <c:pt idx="5852">
                  <c:v>395.77902499999999</c:v>
                </c:pt>
                <c:pt idx="5853">
                  <c:v>395.77997399999998</c:v>
                </c:pt>
                <c:pt idx="5854">
                  <c:v>395.78322100000003</c:v>
                </c:pt>
                <c:pt idx="5855">
                  <c:v>395.787104</c:v>
                </c:pt>
                <c:pt idx="5856">
                  <c:v>395.78719899999999</c:v>
                </c:pt>
                <c:pt idx="5857">
                  <c:v>395.778302</c:v>
                </c:pt>
                <c:pt idx="5858">
                  <c:v>395.78076600000003</c:v>
                </c:pt>
                <c:pt idx="5859">
                  <c:v>395.780846</c:v>
                </c:pt>
                <c:pt idx="5860">
                  <c:v>395.770938</c:v>
                </c:pt>
                <c:pt idx="5861">
                  <c:v>395.76388200000002</c:v>
                </c:pt>
                <c:pt idx="5862">
                  <c:v>395.78079500000001</c:v>
                </c:pt>
                <c:pt idx="5863">
                  <c:v>395.78587900000002</c:v>
                </c:pt>
                <c:pt idx="5864">
                  <c:v>395.77875999999998</c:v>
                </c:pt>
                <c:pt idx="5865">
                  <c:v>395.77099199999998</c:v>
                </c:pt>
                <c:pt idx="5866">
                  <c:v>395.76532800000001</c:v>
                </c:pt>
                <c:pt idx="5867">
                  <c:v>395.76517999999999</c:v>
                </c:pt>
                <c:pt idx="5868">
                  <c:v>395.754954</c:v>
                </c:pt>
                <c:pt idx="5869">
                  <c:v>395.75545299999999</c:v>
                </c:pt>
                <c:pt idx="5870">
                  <c:v>395.77756900000003</c:v>
                </c:pt>
                <c:pt idx="5871">
                  <c:v>395.77244300000001</c:v>
                </c:pt>
                <c:pt idx="5872">
                  <c:v>395.76570700000002</c:v>
                </c:pt>
                <c:pt idx="5873">
                  <c:v>395.76635399999998</c:v>
                </c:pt>
                <c:pt idx="5874">
                  <c:v>395.76322099999999</c:v>
                </c:pt>
                <c:pt idx="5875">
                  <c:v>395.76287100000002</c:v>
                </c:pt>
                <c:pt idx="5876">
                  <c:v>395.771275</c:v>
                </c:pt>
                <c:pt idx="5877">
                  <c:v>395.77051799999998</c:v>
                </c:pt>
                <c:pt idx="5878">
                  <c:v>395.76641699999999</c:v>
                </c:pt>
                <c:pt idx="5879">
                  <c:v>395.77515199999999</c:v>
                </c:pt>
                <c:pt idx="5880">
                  <c:v>395.77942400000001</c:v>
                </c:pt>
                <c:pt idx="5881">
                  <c:v>395.76979299999999</c:v>
                </c:pt>
                <c:pt idx="5882">
                  <c:v>395.77765499999998</c:v>
                </c:pt>
                <c:pt idx="5883">
                  <c:v>395.785098</c:v>
                </c:pt>
                <c:pt idx="5884">
                  <c:v>395.771908</c:v>
                </c:pt>
                <c:pt idx="5885">
                  <c:v>395.771997</c:v>
                </c:pt>
                <c:pt idx="5886">
                  <c:v>395.77517599999999</c:v>
                </c:pt>
                <c:pt idx="5887">
                  <c:v>395.76766800000001</c:v>
                </c:pt>
                <c:pt idx="5888">
                  <c:v>395.77522299999998</c:v>
                </c:pt>
                <c:pt idx="5889">
                  <c:v>395.76573500000001</c:v>
                </c:pt>
                <c:pt idx="5890">
                  <c:v>395.772379</c:v>
                </c:pt>
                <c:pt idx="5891">
                  <c:v>395.77749799999998</c:v>
                </c:pt>
                <c:pt idx="5892">
                  <c:v>395.76960500000001</c:v>
                </c:pt>
                <c:pt idx="5893">
                  <c:v>395.77357599999999</c:v>
                </c:pt>
                <c:pt idx="5894">
                  <c:v>395.77042999999998</c:v>
                </c:pt>
                <c:pt idx="5895">
                  <c:v>395.77535599999999</c:v>
                </c:pt>
                <c:pt idx="5896">
                  <c:v>395.78180200000003</c:v>
                </c:pt>
                <c:pt idx="5897">
                  <c:v>395.75793700000003</c:v>
                </c:pt>
                <c:pt idx="5898">
                  <c:v>395.76118300000002</c:v>
                </c:pt>
                <c:pt idx="5899">
                  <c:v>395.75654800000001</c:v>
                </c:pt>
                <c:pt idx="5900">
                  <c:v>395.76380999999998</c:v>
                </c:pt>
                <c:pt idx="5901">
                  <c:v>395.75890199999998</c:v>
                </c:pt>
                <c:pt idx="5902">
                  <c:v>395.77482600000002</c:v>
                </c:pt>
                <c:pt idx="5903">
                  <c:v>395.758983</c:v>
                </c:pt>
                <c:pt idx="5904">
                  <c:v>395.749323</c:v>
                </c:pt>
                <c:pt idx="5905">
                  <c:v>395.753671</c:v>
                </c:pt>
                <c:pt idx="5906">
                  <c:v>395.75068700000003</c:v>
                </c:pt>
                <c:pt idx="5907">
                  <c:v>395.74718999999999</c:v>
                </c:pt>
                <c:pt idx="5908">
                  <c:v>395.74465900000001</c:v>
                </c:pt>
                <c:pt idx="5909">
                  <c:v>395.74064399999997</c:v>
                </c:pt>
                <c:pt idx="5910">
                  <c:v>395.74731200000002</c:v>
                </c:pt>
                <c:pt idx="5911">
                  <c:v>395.74094400000001</c:v>
                </c:pt>
                <c:pt idx="5912">
                  <c:v>395.73691000000002</c:v>
                </c:pt>
                <c:pt idx="5913">
                  <c:v>395.72787499999998</c:v>
                </c:pt>
                <c:pt idx="5914">
                  <c:v>395.72598099999999</c:v>
                </c:pt>
                <c:pt idx="5915">
                  <c:v>395.74470700000001</c:v>
                </c:pt>
                <c:pt idx="5916">
                  <c:v>395.75072599999999</c:v>
                </c:pt>
                <c:pt idx="5917">
                  <c:v>395.73876999999999</c:v>
                </c:pt>
                <c:pt idx="5918">
                  <c:v>395.74116900000001</c:v>
                </c:pt>
                <c:pt idx="5919">
                  <c:v>395.74080500000002</c:v>
                </c:pt>
                <c:pt idx="5920">
                  <c:v>395.73486300000002</c:v>
                </c:pt>
                <c:pt idx="5921">
                  <c:v>395.74491899999998</c:v>
                </c:pt>
                <c:pt idx="5922">
                  <c:v>395.74470500000001</c:v>
                </c:pt>
                <c:pt idx="5923">
                  <c:v>395.74326200000002</c:v>
                </c:pt>
                <c:pt idx="5924">
                  <c:v>395.72946999999999</c:v>
                </c:pt>
                <c:pt idx="5925">
                  <c:v>395.73465399999998</c:v>
                </c:pt>
                <c:pt idx="5926">
                  <c:v>395.73929800000002</c:v>
                </c:pt>
                <c:pt idx="5927">
                  <c:v>395.74129299999998</c:v>
                </c:pt>
                <c:pt idx="5928">
                  <c:v>395.74282399999998</c:v>
                </c:pt>
                <c:pt idx="5929">
                  <c:v>395.74763899999999</c:v>
                </c:pt>
                <c:pt idx="5930">
                  <c:v>395.73613</c:v>
                </c:pt>
                <c:pt idx="5931">
                  <c:v>395.75749300000001</c:v>
                </c:pt>
                <c:pt idx="5932">
                  <c:v>395.75654700000001</c:v>
                </c:pt>
                <c:pt idx="5933">
                  <c:v>395.75561800000003</c:v>
                </c:pt>
                <c:pt idx="5934">
                  <c:v>395.75349999999997</c:v>
                </c:pt>
                <c:pt idx="5935">
                  <c:v>395.77150899999998</c:v>
                </c:pt>
                <c:pt idx="5936">
                  <c:v>395.77006299999999</c:v>
                </c:pt>
                <c:pt idx="5937">
                  <c:v>395.768823</c:v>
                </c:pt>
                <c:pt idx="5938">
                  <c:v>395.76863500000002</c:v>
                </c:pt>
                <c:pt idx="5939">
                  <c:v>395.78128800000002</c:v>
                </c:pt>
                <c:pt idx="5940">
                  <c:v>395.77907199999999</c:v>
                </c:pt>
                <c:pt idx="5941">
                  <c:v>395.77535799999998</c:v>
                </c:pt>
                <c:pt idx="5942">
                  <c:v>395.77071899999999</c:v>
                </c:pt>
                <c:pt idx="5943">
                  <c:v>395.778278</c:v>
                </c:pt>
                <c:pt idx="5944">
                  <c:v>395.79442999999998</c:v>
                </c:pt>
                <c:pt idx="5945">
                  <c:v>395.78384299999999</c:v>
                </c:pt>
                <c:pt idx="5946">
                  <c:v>395.77016900000001</c:v>
                </c:pt>
                <c:pt idx="5947">
                  <c:v>395.78879599999999</c:v>
                </c:pt>
                <c:pt idx="5948">
                  <c:v>395.78983899999997</c:v>
                </c:pt>
                <c:pt idx="5949">
                  <c:v>395.78011299999997</c:v>
                </c:pt>
                <c:pt idx="5950">
                  <c:v>395.79348900000002</c:v>
                </c:pt>
                <c:pt idx="5951">
                  <c:v>395.78483299999999</c:v>
                </c:pt>
                <c:pt idx="5952">
                  <c:v>395.79832699999997</c:v>
                </c:pt>
                <c:pt idx="5953">
                  <c:v>395.79963900000001</c:v>
                </c:pt>
                <c:pt idx="5954">
                  <c:v>395.78630700000002</c:v>
                </c:pt>
                <c:pt idx="5955">
                  <c:v>395.79244399999999</c:v>
                </c:pt>
                <c:pt idx="5956">
                  <c:v>395.79548</c:v>
                </c:pt>
                <c:pt idx="5957">
                  <c:v>395.804912</c:v>
                </c:pt>
                <c:pt idx="5958">
                  <c:v>395.79890699999999</c:v>
                </c:pt>
                <c:pt idx="5959">
                  <c:v>395.79824600000001</c:v>
                </c:pt>
                <c:pt idx="5960">
                  <c:v>395.80645399999997</c:v>
                </c:pt>
                <c:pt idx="5961">
                  <c:v>395.795208</c:v>
                </c:pt>
                <c:pt idx="5962">
                  <c:v>395.79402900000002</c:v>
                </c:pt>
                <c:pt idx="5963">
                  <c:v>395.79452600000002</c:v>
                </c:pt>
                <c:pt idx="5964">
                  <c:v>395.78727300000003</c:v>
                </c:pt>
                <c:pt idx="5965">
                  <c:v>395.78901400000001</c:v>
                </c:pt>
                <c:pt idx="5966">
                  <c:v>395.79303399999998</c:v>
                </c:pt>
                <c:pt idx="5967">
                  <c:v>395.80901299999999</c:v>
                </c:pt>
                <c:pt idx="5968">
                  <c:v>395.80211100000002</c:v>
                </c:pt>
                <c:pt idx="5969">
                  <c:v>395.79746299999999</c:v>
                </c:pt>
                <c:pt idx="5970">
                  <c:v>395.79245300000002</c:v>
                </c:pt>
                <c:pt idx="5971">
                  <c:v>395.79265800000002</c:v>
                </c:pt>
                <c:pt idx="5972">
                  <c:v>395.78313700000001</c:v>
                </c:pt>
                <c:pt idx="5973">
                  <c:v>395.80242900000002</c:v>
                </c:pt>
                <c:pt idx="5974">
                  <c:v>395.79357199999998</c:v>
                </c:pt>
                <c:pt idx="5975">
                  <c:v>395.80043499999999</c:v>
                </c:pt>
                <c:pt idx="5976">
                  <c:v>395.81357000000003</c:v>
                </c:pt>
                <c:pt idx="5977">
                  <c:v>395.80732</c:v>
                </c:pt>
                <c:pt idx="5978">
                  <c:v>395.81212099999999</c:v>
                </c:pt>
                <c:pt idx="5979">
                  <c:v>395.81066399999997</c:v>
                </c:pt>
                <c:pt idx="5980">
                  <c:v>395.81313299999999</c:v>
                </c:pt>
                <c:pt idx="5981">
                  <c:v>395.81352600000002</c:v>
                </c:pt>
                <c:pt idx="5982">
                  <c:v>395.80515600000001</c:v>
                </c:pt>
                <c:pt idx="5983">
                  <c:v>395.80573900000002</c:v>
                </c:pt>
                <c:pt idx="5984">
                  <c:v>395.82761699999998</c:v>
                </c:pt>
                <c:pt idx="5985">
                  <c:v>395.80139200000002</c:v>
                </c:pt>
                <c:pt idx="5986">
                  <c:v>395.80953</c:v>
                </c:pt>
                <c:pt idx="5987">
                  <c:v>395.81604900000002</c:v>
                </c:pt>
                <c:pt idx="5988">
                  <c:v>395.83386999999999</c:v>
                </c:pt>
                <c:pt idx="5989">
                  <c:v>395.829183</c:v>
                </c:pt>
                <c:pt idx="5990">
                  <c:v>395.829363</c:v>
                </c:pt>
                <c:pt idx="5991">
                  <c:v>395.82915300000002</c:v>
                </c:pt>
                <c:pt idx="5992">
                  <c:v>395.83425799999998</c:v>
                </c:pt>
                <c:pt idx="5993">
                  <c:v>395.82352800000001</c:v>
                </c:pt>
                <c:pt idx="5994">
                  <c:v>395.85108300000002</c:v>
                </c:pt>
                <c:pt idx="5995">
                  <c:v>395.84568000000002</c:v>
                </c:pt>
                <c:pt idx="5996">
                  <c:v>395.840461</c:v>
                </c:pt>
                <c:pt idx="5997">
                  <c:v>395.85322400000001</c:v>
                </c:pt>
                <c:pt idx="5998">
                  <c:v>395.83723400000002</c:v>
                </c:pt>
                <c:pt idx="5999">
                  <c:v>395.842377</c:v>
                </c:pt>
                <c:pt idx="6000">
                  <c:v>395.84183000000002</c:v>
                </c:pt>
                <c:pt idx="6001">
                  <c:v>395.84938599999998</c:v>
                </c:pt>
                <c:pt idx="6002">
                  <c:v>395.84466400000002</c:v>
                </c:pt>
                <c:pt idx="6003">
                  <c:v>395.858632</c:v>
                </c:pt>
                <c:pt idx="6004">
                  <c:v>395.860207</c:v>
                </c:pt>
                <c:pt idx="6005">
                  <c:v>395.85063700000001</c:v>
                </c:pt>
                <c:pt idx="6006">
                  <c:v>395.86772500000001</c:v>
                </c:pt>
                <c:pt idx="6007">
                  <c:v>395.859757</c:v>
                </c:pt>
                <c:pt idx="6008">
                  <c:v>395.86485299999998</c:v>
                </c:pt>
                <c:pt idx="6009">
                  <c:v>395.86664999999999</c:v>
                </c:pt>
                <c:pt idx="6010">
                  <c:v>395.85553700000003</c:v>
                </c:pt>
                <c:pt idx="6011">
                  <c:v>395.86533300000002</c:v>
                </c:pt>
                <c:pt idx="6012">
                  <c:v>395.876777</c:v>
                </c:pt>
                <c:pt idx="6013">
                  <c:v>395.88775800000002</c:v>
                </c:pt>
                <c:pt idx="6014">
                  <c:v>395.88338299999998</c:v>
                </c:pt>
                <c:pt idx="6015">
                  <c:v>395.88710900000001</c:v>
                </c:pt>
                <c:pt idx="6016">
                  <c:v>395.88532199999997</c:v>
                </c:pt>
                <c:pt idx="6017">
                  <c:v>395.884455</c:v>
                </c:pt>
                <c:pt idx="6018">
                  <c:v>395.87945300000001</c:v>
                </c:pt>
                <c:pt idx="6019">
                  <c:v>395.88716799999997</c:v>
                </c:pt>
                <c:pt idx="6020">
                  <c:v>395.89420899999999</c:v>
                </c:pt>
                <c:pt idx="6021">
                  <c:v>395.89534700000002</c:v>
                </c:pt>
                <c:pt idx="6022">
                  <c:v>395.893573</c:v>
                </c:pt>
                <c:pt idx="6023">
                  <c:v>395.89312999999999</c:v>
                </c:pt>
                <c:pt idx="6024">
                  <c:v>395.89181100000002</c:v>
                </c:pt>
                <c:pt idx="6025">
                  <c:v>395.90516100000002</c:v>
                </c:pt>
                <c:pt idx="6026">
                  <c:v>395.90050200000002</c:v>
                </c:pt>
                <c:pt idx="6027">
                  <c:v>395.90408300000001</c:v>
                </c:pt>
                <c:pt idx="6028">
                  <c:v>395.915255</c:v>
                </c:pt>
                <c:pt idx="6029">
                  <c:v>395.909964</c:v>
                </c:pt>
                <c:pt idx="6030">
                  <c:v>395.90678100000002</c:v>
                </c:pt>
                <c:pt idx="6031">
                  <c:v>395.89826799999997</c:v>
                </c:pt>
                <c:pt idx="6032">
                  <c:v>395.89914199999998</c:v>
                </c:pt>
                <c:pt idx="6033">
                  <c:v>395.90419100000003</c:v>
                </c:pt>
                <c:pt idx="6034">
                  <c:v>395.91069800000002</c:v>
                </c:pt>
                <c:pt idx="6035">
                  <c:v>395.91310499999997</c:v>
                </c:pt>
                <c:pt idx="6036">
                  <c:v>395.908973</c:v>
                </c:pt>
                <c:pt idx="6037">
                  <c:v>395.915569</c:v>
                </c:pt>
                <c:pt idx="6038">
                  <c:v>395.91460799999999</c:v>
                </c:pt>
                <c:pt idx="6039">
                  <c:v>395.92869999999999</c:v>
                </c:pt>
                <c:pt idx="6040">
                  <c:v>395.912038</c:v>
                </c:pt>
                <c:pt idx="6041">
                  <c:v>395.91571299999998</c:v>
                </c:pt>
                <c:pt idx="6042">
                  <c:v>395.92374599999999</c:v>
                </c:pt>
                <c:pt idx="6043">
                  <c:v>395.90548999999999</c:v>
                </c:pt>
                <c:pt idx="6044">
                  <c:v>395.92943700000001</c:v>
                </c:pt>
                <c:pt idx="6045">
                  <c:v>395.92523899999998</c:v>
                </c:pt>
                <c:pt idx="6046">
                  <c:v>395.90534100000002</c:v>
                </c:pt>
                <c:pt idx="6047">
                  <c:v>395.906024</c:v>
                </c:pt>
                <c:pt idx="6048">
                  <c:v>395.91837099999998</c:v>
                </c:pt>
                <c:pt idx="6049">
                  <c:v>395.925253</c:v>
                </c:pt>
                <c:pt idx="6050">
                  <c:v>395.91063000000003</c:v>
                </c:pt>
                <c:pt idx="6051">
                  <c:v>395.926805</c:v>
                </c:pt>
                <c:pt idx="6052">
                  <c:v>395.925229</c:v>
                </c:pt>
                <c:pt idx="6053">
                  <c:v>395.93028500000003</c:v>
                </c:pt>
                <c:pt idx="6054">
                  <c:v>395.92708900000002</c:v>
                </c:pt>
                <c:pt idx="6055">
                  <c:v>395.92518699999999</c:v>
                </c:pt>
                <c:pt idx="6056">
                  <c:v>395.93024700000001</c:v>
                </c:pt>
                <c:pt idx="6057">
                  <c:v>395.92804699999999</c:v>
                </c:pt>
                <c:pt idx="6058">
                  <c:v>395.94136700000001</c:v>
                </c:pt>
                <c:pt idx="6059">
                  <c:v>395.94032499999997</c:v>
                </c:pt>
                <c:pt idx="6060">
                  <c:v>395.95520199999999</c:v>
                </c:pt>
                <c:pt idx="6061">
                  <c:v>395.933179</c:v>
                </c:pt>
                <c:pt idx="6062">
                  <c:v>395.92750100000001</c:v>
                </c:pt>
                <c:pt idx="6063">
                  <c:v>395.92882600000002</c:v>
                </c:pt>
                <c:pt idx="6064">
                  <c:v>395.93189100000001</c:v>
                </c:pt>
                <c:pt idx="6065">
                  <c:v>395.92935199999999</c:v>
                </c:pt>
                <c:pt idx="6066">
                  <c:v>395.932748</c:v>
                </c:pt>
                <c:pt idx="6067">
                  <c:v>395.93078300000002</c:v>
                </c:pt>
                <c:pt idx="6068">
                  <c:v>395.95411100000001</c:v>
                </c:pt>
                <c:pt idx="6069">
                  <c:v>395.931375</c:v>
                </c:pt>
                <c:pt idx="6070">
                  <c:v>395.92759599999999</c:v>
                </c:pt>
                <c:pt idx="6071">
                  <c:v>395.922957</c:v>
                </c:pt>
                <c:pt idx="6072">
                  <c:v>395.92969499999998</c:v>
                </c:pt>
                <c:pt idx="6073">
                  <c:v>395.93814099999997</c:v>
                </c:pt>
                <c:pt idx="6074">
                  <c:v>395.91656699999999</c:v>
                </c:pt>
                <c:pt idx="6075">
                  <c:v>395.94209000000001</c:v>
                </c:pt>
                <c:pt idx="6076">
                  <c:v>395.93936300000001</c:v>
                </c:pt>
                <c:pt idx="6077">
                  <c:v>395.9314</c:v>
                </c:pt>
                <c:pt idx="6078">
                  <c:v>395.93021199999998</c:v>
                </c:pt>
                <c:pt idx="6079">
                  <c:v>395.92867699999999</c:v>
                </c:pt>
                <c:pt idx="6080">
                  <c:v>395.93119899999999</c:v>
                </c:pt>
                <c:pt idx="6081">
                  <c:v>395.91042199999998</c:v>
                </c:pt>
                <c:pt idx="6082">
                  <c:v>395.93256300000002</c:v>
                </c:pt>
                <c:pt idx="6083">
                  <c:v>395.92618499999998</c:v>
                </c:pt>
                <c:pt idx="6084">
                  <c:v>395.924013</c:v>
                </c:pt>
                <c:pt idx="6085">
                  <c:v>395.92440399999998</c:v>
                </c:pt>
                <c:pt idx="6086">
                  <c:v>395.92592100000002</c:v>
                </c:pt>
                <c:pt idx="6087">
                  <c:v>395.93793399999998</c:v>
                </c:pt>
                <c:pt idx="6088">
                  <c:v>395.92527699999999</c:v>
                </c:pt>
                <c:pt idx="6089">
                  <c:v>395.93695000000002</c:v>
                </c:pt>
                <c:pt idx="6090">
                  <c:v>395.92118699999997</c:v>
                </c:pt>
                <c:pt idx="6091">
                  <c:v>395.93182400000001</c:v>
                </c:pt>
                <c:pt idx="6092">
                  <c:v>395.92570899999998</c:v>
                </c:pt>
                <c:pt idx="6093">
                  <c:v>395.91518000000002</c:v>
                </c:pt>
                <c:pt idx="6094">
                  <c:v>395.92127599999998</c:v>
                </c:pt>
                <c:pt idx="6095">
                  <c:v>395.925701</c:v>
                </c:pt>
                <c:pt idx="6096">
                  <c:v>395.935362</c:v>
                </c:pt>
                <c:pt idx="6097">
                  <c:v>395.92479300000002</c:v>
                </c:pt>
                <c:pt idx="6098">
                  <c:v>395.93123500000002</c:v>
                </c:pt>
                <c:pt idx="6099">
                  <c:v>395.93580300000002</c:v>
                </c:pt>
                <c:pt idx="6100">
                  <c:v>395.92906399999998</c:v>
                </c:pt>
                <c:pt idx="6101">
                  <c:v>395.95045399999998</c:v>
                </c:pt>
                <c:pt idx="6102">
                  <c:v>395.944773</c:v>
                </c:pt>
                <c:pt idx="6103">
                  <c:v>395.95576</c:v>
                </c:pt>
                <c:pt idx="6104">
                  <c:v>395.95943499999998</c:v>
                </c:pt>
                <c:pt idx="6105">
                  <c:v>395.94699200000002</c:v>
                </c:pt>
                <c:pt idx="6106">
                  <c:v>395.95249200000001</c:v>
                </c:pt>
                <c:pt idx="6107">
                  <c:v>395.94762100000003</c:v>
                </c:pt>
                <c:pt idx="6108">
                  <c:v>395.95934799999998</c:v>
                </c:pt>
                <c:pt idx="6109">
                  <c:v>395.968008</c:v>
                </c:pt>
                <c:pt idx="6110">
                  <c:v>395.97467899999998</c:v>
                </c:pt>
                <c:pt idx="6111">
                  <c:v>395.96301699999998</c:v>
                </c:pt>
                <c:pt idx="6112">
                  <c:v>395.96470799999997</c:v>
                </c:pt>
                <c:pt idx="6113">
                  <c:v>395.96151600000002</c:v>
                </c:pt>
                <c:pt idx="6114">
                  <c:v>395.98280699999998</c:v>
                </c:pt>
                <c:pt idx="6115">
                  <c:v>395.96905299999997</c:v>
                </c:pt>
                <c:pt idx="6116">
                  <c:v>395.96835099999998</c:v>
                </c:pt>
                <c:pt idx="6117">
                  <c:v>395.97521599999999</c:v>
                </c:pt>
                <c:pt idx="6118">
                  <c:v>395.975258</c:v>
                </c:pt>
                <c:pt idx="6119">
                  <c:v>395.97457100000003</c:v>
                </c:pt>
                <c:pt idx="6120">
                  <c:v>395.97814699999998</c:v>
                </c:pt>
                <c:pt idx="6121">
                  <c:v>395.98031700000001</c:v>
                </c:pt>
                <c:pt idx="6122">
                  <c:v>395.977575</c:v>
                </c:pt>
                <c:pt idx="6123">
                  <c:v>395.98506900000001</c:v>
                </c:pt>
                <c:pt idx="6124">
                  <c:v>395.98804200000001</c:v>
                </c:pt>
                <c:pt idx="6125">
                  <c:v>395.984962</c:v>
                </c:pt>
                <c:pt idx="6126">
                  <c:v>395.97329999999999</c:v>
                </c:pt>
                <c:pt idx="6127">
                  <c:v>395.98036300000001</c:v>
                </c:pt>
                <c:pt idx="6128">
                  <c:v>395.990993</c:v>
                </c:pt>
                <c:pt idx="6129">
                  <c:v>395.96339599999999</c:v>
                </c:pt>
                <c:pt idx="6130">
                  <c:v>395.98119300000002</c:v>
                </c:pt>
                <c:pt idx="6131">
                  <c:v>395.97672899999998</c:v>
                </c:pt>
                <c:pt idx="6132">
                  <c:v>395.984511</c:v>
                </c:pt>
                <c:pt idx="6133">
                  <c:v>395.981424</c:v>
                </c:pt>
                <c:pt idx="6134">
                  <c:v>395.98437699999999</c:v>
                </c:pt>
                <c:pt idx="6135">
                  <c:v>395.99544300000002</c:v>
                </c:pt>
                <c:pt idx="6136">
                  <c:v>395.97577799999999</c:v>
                </c:pt>
                <c:pt idx="6137">
                  <c:v>395.97587900000002</c:v>
                </c:pt>
                <c:pt idx="6138">
                  <c:v>395.97127799999998</c:v>
                </c:pt>
                <c:pt idx="6139">
                  <c:v>395.98979800000001</c:v>
                </c:pt>
                <c:pt idx="6140">
                  <c:v>395.98487299999999</c:v>
                </c:pt>
                <c:pt idx="6141">
                  <c:v>395.99070899999998</c:v>
                </c:pt>
                <c:pt idx="6142">
                  <c:v>395.97744399999999</c:v>
                </c:pt>
                <c:pt idx="6143">
                  <c:v>395.996511</c:v>
                </c:pt>
                <c:pt idx="6144">
                  <c:v>395.99505099999999</c:v>
                </c:pt>
                <c:pt idx="6145">
                  <c:v>396.002567</c:v>
                </c:pt>
                <c:pt idx="6146">
                  <c:v>395.99851799999999</c:v>
                </c:pt>
                <c:pt idx="6147">
                  <c:v>395.99865299999999</c:v>
                </c:pt>
                <c:pt idx="6148">
                  <c:v>396.00486999999998</c:v>
                </c:pt>
                <c:pt idx="6149">
                  <c:v>396.00077900000002</c:v>
                </c:pt>
                <c:pt idx="6150">
                  <c:v>396.02000700000002</c:v>
                </c:pt>
                <c:pt idx="6151">
                  <c:v>396.01051699999999</c:v>
                </c:pt>
                <c:pt idx="6152">
                  <c:v>396.00673999999998</c:v>
                </c:pt>
                <c:pt idx="6153">
                  <c:v>396.01069000000001</c:v>
                </c:pt>
                <c:pt idx="6154">
                  <c:v>396.01823300000001</c:v>
                </c:pt>
                <c:pt idx="6155">
                  <c:v>396.01772999999997</c:v>
                </c:pt>
                <c:pt idx="6156">
                  <c:v>396.00046099999997</c:v>
                </c:pt>
                <c:pt idx="6157">
                  <c:v>396.01082200000002</c:v>
                </c:pt>
                <c:pt idx="6158">
                  <c:v>396.012135</c:v>
                </c:pt>
                <c:pt idx="6159">
                  <c:v>396.01722000000001</c:v>
                </c:pt>
                <c:pt idx="6160">
                  <c:v>396.00562400000001</c:v>
                </c:pt>
                <c:pt idx="6161">
                  <c:v>395.99593499999997</c:v>
                </c:pt>
                <c:pt idx="6162">
                  <c:v>395.998605</c:v>
                </c:pt>
                <c:pt idx="6163">
                  <c:v>396.00551300000001</c:v>
                </c:pt>
                <c:pt idx="6164">
                  <c:v>395.99967600000002</c:v>
                </c:pt>
                <c:pt idx="6165">
                  <c:v>396.009344</c:v>
                </c:pt>
                <c:pt idx="6166">
                  <c:v>396.02015799999998</c:v>
                </c:pt>
                <c:pt idx="6167">
                  <c:v>396.01968399999998</c:v>
                </c:pt>
                <c:pt idx="6168">
                  <c:v>396.00808999999998</c:v>
                </c:pt>
                <c:pt idx="6169">
                  <c:v>396.02578999999997</c:v>
                </c:pt>
                <c:pt idx="6170">
                  <c:v>396.021052</c:v>
                </c:pt>
                <c:pt idx="6171">
                  <c:v>396.04512999999997</c:v>
                </c:pt>
                <c:pt idx="6172">
                  <c:v>396.03528499999999</c:v>
                </c:pt>
                <c:pt idx="6173">
                  <c:v>396.06412599999999</c:v>
                </c:pt>
                <c:pt idx="6174">
                  <c:v>396.04424299999999</c:v>
                </c:pt>
                <c:pt idx="6175">
                  <c:v>396.05619999999999</c:v>
                </c:pt>
                <c:pt idx="6176">
                  <c:v>396.04387800000001</c:v>
                </c:pt>
                <c:pt idx="6177">
                  <c:v>396.04023000000001</c:v>
                </c:pt>
                <c:pt idx="6178">
                  <c:v>396.04172399999999</c:v>
                </c:pt>
                <c:pt idx="6179">
                  <c:v>396.043992</c:v>
                </c:pt>
                <c:pt idx="6180">
                  <c:v>396.05215700000002</c:v>
                </c:pt>
                <c:pt idx="6181">
                  <c:v>396.048947</c:v>
                </c:pt>
                <c:pt idx="6182">
                  <c:v>396.05147299999999</c:v>
                </c:pt>
                <c:pt idx="6183">
                  <c:v>396.06730900000002</c:v>
                </c:pt>
                <c:pt idx="6184">
                  <c:v>396.05914300000001</c:v>
                </c:pt>
                <c:pt idx="6185">
                  <c:v>396.05604099999999</c:v>
                </c:pt>
                <c:pt idx="6186">
                  <c:v>396.05871000000002</c:v>
                </c:pt>
                <c:pt idx="6187">
                  <c:v>396.06506200000001</c:v>
                </c:pt>
                <c:pt idx="6188">
                  <c:v>396.04961900000001</c:v>
                </c:pt>
                <c:pt idx="6189">
                  <c:v>396.062026</c:v>
                </c:pt>
                <c:pt idx="6190">
                  <c:v>396.05870599999997</c:v>
                </c:pt>
                <c:pt idx="6191">
                  <c:v>396.05165099999999</c:v>
                </c:pt>
                <c:pt idx="6192">
                  <c:v>396.05563000000001</c:v>
                </c:pt>
                <c:pt idx="6193">
                  <c:v>396.05768899999998</c:v>
                </c:pt>
                <c:pt idx="6194">
                  <c:v>396.06167799999997</c:v>
                </c:pt>
                <c:pt idx="6195">
                  <c:v>396.065271</c:v>
                </c:pt>
                <c:pt idx="6196">
                  <c:v>396.07534800000002</c:v>
                </c:pt>
                <c:pt idx="6197">
                  <c:v>396.063627</c:v>
                </c:pt>
                <c:pt idx="6198">
                  <c:v>396.06804199999999</c:v>
                </c:pt>
                <c:pt idx="6199">
                  <c:v>396.06204400000001</c:v>
                </c:pt>
                <c:pt idx="6200">
                  <c:v>396.06671799999998</c:v>
                </c:pt>
                <c:pt idx="6201">
                  <c:v>396.06968499999999</c:v>
                </c:pt>
                <c:pt idx="6202">
                  <c:v>396.07913000000002</c:v>
                </c:pt>
                <c:pt idx="6203">
                  <c:v>396.06141000000002</c:v>
                </c:pt>
                <c:pt idx="6204">
                  <c:v>396.08019100000001</c:v>
                </c:pt>
                <c:pt idx="6205">
                  <c:v>396.06609500000002</c:v>
                </c:pt>
                <c:pt idx="6206">
                  <c:v>396.08060799999998</c:v>
                </c:pt>
                <c:pt idx="6207">
                  <c:v>396.070852</c:v>
                </c:pt>
                <c:pt idx="6208">
                  <c:v>396.07115199999998</c:v>
                </c:pt>
                <c:pt idx="6209">
                  <c:v>396.08169099999998</c:v>
                </c:pt>
                <c:pt idx="6210">
                  <c:v>396.07261999999997</c:v>
                </c:pt>
                <c:pt idx="6211">
                  <c:v>396.07235700000001</c:v>
                </c:pt>
                <c:pt idx="6212">
                  <c:v>396.07706200000001</c:v>
                </c:pt>
                <c:pt idx="6213">
                  <c:v>396.07950299999999</c:v>
                </c:pt>
                <c:pt idx="6214">
                  <c:v>396.09600599999999</c:v>
                </c:pt>
                <c:pt idx="6215">
                  <c:v>396.10114399999998</c:v>
                </c:pt>
                <c:pt idx="6216">
                  <c:v>396.099334</c:v>
                </c:pt>
                <c:pt idx="6217">
                  <c:v>396.08920899999998</c:v>
                </c:pt>
                <c:pt idx="6218">
                  <c:v>396.08349299999998</c:v>
                </c:pt>
                <c:pt idx="6219">
                  <c:v>396.09543400000001</c:v>
                </c:pt>
                <c:pt idx="6220">
                  <c:v>396.10750899999999</c:v>
                </c:pt>
                <c:pt idx="6221">
                  <c:v>396.10860400000001</c:v>
                </c:pt>
                <c:pt idx="6222">
                  <c:v>396.11399599999999</c:v>
                </c:pt>
                <c:pt idx="6223">
                  <c:v>396.10099400000001</c:v>
                </c:pt>
                <c:pt idx="6224">
                  <c:v>396.11133000000001</c:v>
                </c:pt>
                <c:pt idx="6225">
                  <c:v>396.120767</c:v>
                </c:pt>
                <c:pt idx="6226">
                  <c:v>396.11442899999997</c:v>
                </c:pt>
                <c:pt idx="6227">
                  <c:v>396.11891000000003</c:v>
                </c:pt>
                <c:pt idx="6228">
                  <c:v>396.12370700000002</c:v>
                </c:pt>
                <c:pt idx="6229">
                  <c:v>396.11895299999998</c:v>
                </c:pt>
                <c:pt idx="6230">
                  <c:v>396.13413000000003</c:v>
                </c:pt>
                <c:pt idx="6231">
                  <c:v>396.14439399999998</c:v>
                </c:pt>
                <c:pt idx="6232">
                  <c:v>396.13902200000001</c:v>
                </c:pt>
                <c:pt idx="6233">
                  <c:v>396.14267000000001</c:v>
                </c:pt>
                <c:pt idx="6234">
                  <c:v>396.15822100000003</c:v>
                </c:pt>
                <c:pt idx="6235">
                  <c:v>396.15626500000002</c:v>
                </c:pt>
                <c:pt idx="6236">
                  <c:v>396.15427099999999</c:v>
                </c:pt>
                <c:pt idx="6237">
                  <c:v>396.17226900000003</c:v>
                </c:pt>
                <c:pt idx="6238">
                  <c:v>396.15456599999999</c:v>
                </c:pt>
                <c:pt idx="6239">
                  <c:v>396.16708199999999</c:v>
                </c:pt>
                <c:pt idx="6240">
                  <c:v>396.16701599999999</c:v>
                </c:pt>
                <c:pt idx="6241">
                  <c:v>396.17502000000002</c:v>
                </c:pt>
                <c:pt idx="6242">
                  <c:v>396.18145500000003</c:v>
                </c:pt>
                <c:pt idx="6243">
                  <c:v>396.17024300000003</c:v>
                </c:pt>
                <c:pt idx="6244">
                  <c:v>396.16922799999998</c:v>
                </c:pt>
                <c:pt idx="6245">
                  <c:v>396.18711500000001</c:v>
                </c:pt>
                <c:pt idx="6246">
                  <c:v>396.18880899999999</c:v>
                </c:pt>
                <c:pt idx="6247">
                  <c:v>396.192699</c:v>
                </c:pt>
                <c:pt idx="6248">
                  <c:v>396.19430299999999</c:v>
                </c:pt>
                <c:pt idx="6249">
                  <c:v>396.19946299999998</c:v>
                </c:pt>
                <c:pt idx="6250">
                  <c:v>396.188264</c:v>
                </c:pt>
                <c:pt idx="6251">
                  <c:v>396.20330799999999</c:v>
                </c:pt>
                <c:pt idx="6252">
                  <c:v>396.19889699999999</c:v>
                </c:pt>
                <c:pt idx="6253">
                  <c:v>396.21159899999998</c:v>
                </c:pt>
                <c:pt idx="6254">
                  <c:v>396.20678700000002</c:v>
                </c:pt>
                <c:pt idx="6255">
                  <c:v>396.20844699999998</c:v>
                </c:pt>
                <c:pt idx="6256">
                  <c:v>396.20199400000001</c:v>
                </c:pt>
                <c:pt idx="6257">
                  <c:v>396.19777199999999</c:v>
                </c:pt>
                <c:pt idx="6258">
                  <c:v>396.21034900000001</c:v>
                </c:pt>
                <c:pt idx="6259">
                  <c:v>396.21257600000001</c:v>
                </c:pt>
                <c:pt idx="6260">
                  <c:v>396.22264999999999</c:v>
                </c:pt>
                <c:pt idx="6261">
                  <c:v>396.22263900000002</c:v>
                </c:pt>
                <c:pt idx="6262">
                  <c:v>396.21411799999998</c:v>
                </c:pt>
                <c:pt idx="6263">
                  <c:v>396.21770199999997</c:v>
                </c:pt>
                <c:pt idx="6264">
                  <c:v>396.21974399999999</c:v>
                </c:pt>
                <c:pt idx="6265">
                  <c:v>396.21991500000001</c:v>
                </c:pt>
                <c:pt idx="6266">
                  <c:v>396.21935999999999</c:v>
                </c:pt>
                <c:pt idx="6267">
                  <c:v>396.23407700000001</c:v>
                </c:pt>
                <c:pt idx="6268">
                  <c:v>396.23200900000001</c:v>
                </c:pt>
                <c:pt idx="6269">
                  <c:v>396.22811899999999</c:v>
                </c:pt>
                <c:pt idx="6270">
                  <c:v>396.219921</c:v>
                </c:pt>
                <c:pt idx="6271">
                  <c:v>396.23493400000001</c:v>
                </c:pt>
                <c:pt idx="6272">
                  <c:v>396.23308100000003</c:v>
                </c:pt>
                <c:pt idx="6273">
                  <c:v>396.243424</c:v>
                </c:pt>
                <c:pt idx="6274">
                  <c:v>396.24214699999999</c:v>
                </c:pt>
                <c:pt idx="6275">
                  <c:v>396.24233700000002</c:v>
                </c:pt>
                <c:pt idx="6276">
                  <c:v>396.24294900000001</c:v>
                </c:pt>
                <c:pt idx="6277">
                  <c:v>396.24299300000001</c:v>
                </c:pt>
                <c:pt idx="6278">
                  <c:v>396.23732100000001</c:v>
                </c:pt>
                <c:pt idx="6279">
                  <c:v>396.23789499999998</c:v>
                </c:pt>
                <c:pt idx="6280">
                  <c:v>396.24405999999999</c:v>
                </c:pt>
                <c:pt idx="6281">
                  <c:v>396.26650699999999</c:v>
                </c:pt>
                <c:pt idx="6282">
                  <c:v>396.26494400000001</c:v>
                </c:pt>
                <c:pt idx="6283">
                  <c:v>396.25945899999999</c:v>
                </c:pt>
                <c:pt idx="6284">
                  <c:v>396.276995</c:v>
                </c:pt>
                <c:pt idx="6285">
                  <c:v>396.27087399999999</c:v>
                </c:pt>
                <c:pt idx="6286">
                  <c:v>396.28796599999998</c:v>
                </c:pt>
                <c:pt idx="6287">
                  <c:v>396.28895699999998</c:v>
                </c:pt>
                <c:pt idx="6288">
                  <c:v>396.308178</c:v>
                </c:pt>
                <c:pt idx="6289">
                  <c:v>396.29107199999999</c:v>
                </c:pt>
                <c:pt idx="6290">
                  <c:v>396.29942999999997</c:v>
                </c:pt>
                <c:pt idx="6291">
                  <c:v>396.29805499999998</c:v>
                </c:pt>
                <c:pt idx="6292">
                  <c:v>396.298877</c:v>
                </c:pt>
                <c:pt idx="6293">
                  <c:v>396.29468600000001</c:v>
                </c:pt>
                <c:pt idx="6294">
                  <c:v>396.30898999999999</c:v>
                </c:pt>
                <c:pt idx="6295">
                  <c:v>396.30346600000001</c:v>
                </c:pt>
                <c:pt idx="6296">
                  <c:v>396.32205299999998</c:v>
                </c:pt>
                <c:pt idx="6297">
                  <c:v>396.316125</c:v>
                </c:pt>
                <c:pt idx="6298">
                  <c:v>396.32612699999999</c:v>
                </c:pt>
                <c:pt idx="6299">
                  <c:v>396.33345400000002</c:v>
                </c:pt>
                <c:pt idx="6300">
                  <c:v>396.33304700000002</c:v>
                </c:pt>
                <c:pt idx="6301">
                  <c:v>396.33307400000001</c:v>
                </c:pt>
                <c:pt idx="6302">
                  <c:v>396.332066</c:v>
                </c:pt>
                <c:pt idx="6303">
                  <c:v>396.32941</c:v>
                </c:pt>
                <c:pt idx="6304">
                  <c:v>396.34099700000002</c:v>
                </c:pt>
                <c:pt idx="6305">
                  <c:v>396.347443</c:v>
                </c:pt>
                <c:pt idx="6306">
                  <c:v>396.345575</c:v>
                </c:pt>
                <c:pt idx="6307">
                  <c:v>396.34873099999999</c:v>
                </c:pt>
                <c:pt idx="6308">
                  <c:v>396.35029500000002</c:v>
                </c:pt>
                <c:pt idx="6309">
                  <c:v>396.35232300000001</c:v>
                </c:pt>
                <c:pt idx="6310">
                  <c:v>396.358789</c:v>
                </c:pt>
                <c:pt idx="6311">
                  <c:v>396.35511000000002</c:v>
                </c:pt>
                <c:pt idx="6312">
                  <c:v>396.38222000000002</c:v>
                </c:pt>
                <c:pt idx="6313">
                  <c:v>396.36968999999999</c:v>
                </c:pt>
                <c:pt idx="6314">
                  <c:v>396.37472200000002</c:v>
                </c:pt>
                <c:pt idx="6315">
                  <c:v>396.39622800000001</c:v>
                </c:pt>
                <c:pt idx="6316">
                  <c:v>396.39785999999998</c:v>
                </c:pt>
                <c:pt idx="6317">
                  <c:v>396.38279299999999</c:v>
                </c:pt>
                <c:pt idx="6318">
                  <c:v>396.381212</c:v>
                </c:pt>
                <c:pt idx="6319">
                  <c:v>396.38708800000001</c:v>
                </c:pt>
                <c:pt idx="6320">
                  <c:v>396.39736499999998</c:v>
                </c:pt>
                <c:pt idx="6321">
                  <c:v>396.39552700000002</c:v>
                </c:pt>
                <c:pt idx="6322">
                  <c:v>396.39569699999998</c:v>
                </c:pt>
                <c:pt idx="6323">
                  <c:v>396.39158099999997</c:v>
                </c:pt>
                <c:pt idx="6324">
                  <c:v>396.395713</c:v>
                </c:pt>
                <c:pt idx="6325">
                  <c:v>396.40610099999998</c:v>
                </c:pt>
                <c:pt idx="6326">
                  <c:v>396.406769</c:v>
                </c:pt>
                <c:pt idx="6327">
                  <c:v>396.415007</c:v>
                </c:pt>
                <c:pt idx="6328">
                  <c:v>396.41527600000001</c:v>
                </c:pt>
                <c:pt idx="6329">
                  <c:v>396.417484</c:v>
                </c:pt>
                <c:pt idx="6330">
                  <c:v>396.42814900000002</c:v>
                </c:pt>
                <c:pt idx="6331">
                  <c:v>396.42861799999997</c:v>
                </c:pt>
                <c:pt idx="6332">
                  <c:v>396.44668899999999</c:v>
                </c:pt>
                <c:pt idx="6333">
                  <c:v>396.43410899999998</c:v>
                </c:pt>
                <c:pt idx="6334">
                  <c:v>396.43788999999998</c:v>
                </c:pt>
                <c:pt idx="6335">
                  <c:v>396.44627600000001</c:v>
                </c:pt>
                <c:pt idx="6336">
                  <c:v>396.457562</c:v>
                </c:pt>
                <c:pt idx="6337">
                  <c:v>396.45503100000002</c:v>
                </c:pt>
                <c:pt idx="6338">
                  <c:v>396.463369</c:v>
                </c:pt>
                <c:pt idx="6339">
                  <c:v>396.47224899999998</c:v>
                </c:pt>
                <c:pt idx="6340">
                  <c:v>396.47550000000001</c:v>
                </c:pt>
                <c:pt idx="6341">
                  <c:v>396.480773</c:v>
                </c:pt>
                <c:pt idx="6342">
                  <c:v>396.473027</c:v>
                </c:pt>
                <c:pt idx="6343">
                  <c:v>396.48154599999998</c:v>
                </c:pt>
                <c:pt idx="6344">
                  <c:v>396.49455499999999</c:v>
                </c:pt>
                <c:pt idx="6345">
                  <c:v>396.49695800000001</c:v>
                </c:pt>
                <c:pt idx="6346">
                  <c:v>396.48991999999998</c:v>
                </c:pt>
                <c:pt idx="6347">
                  <c:v>396.48905000000002</c:v>
                </c:pt>
                <c:pt idx="6348">
                  <c:v>396.50005199999998</c:v>
                </c:pt>
                <c:pt idx="6349">
                  <c:v>396.50457699999998</c:v>
                </c:pt>
                <c:pt idx="6350">
                  <c:v>396.50134000000003</c:v>
                </c:pt>
                <c:pt idx="6351">
                  <c:v>396.49732299999999</c:v>
                </c:pt>
                <c:pt idx="6352">
                  <c:v>396.49388699999997</c:v>
                </c:pt>
                <c:pt idx="6353">
                  <c:v>396.50215400000002</c:v>
                </c:pt>
                <c:pt idx="6354">
                  <c:v>396.51269600000001</c:v>
                </c:pt>
                <c:pt idx="6355">
                  <c:v>396.52449000000001</c:v>
                </c:pt>
                <c:pt idx="6356">
                  <c:v>396.52360099999999</c:v>
                </c:pt>
                <c:pt idx="6357">
                  <c:v>396.50608799999998</c:v>
                </c:pt>
                <c:pt idx="6358">
                  <c:v>396.511841</c:v>
                </c:pt>
                <c:pt idx="6359">
                  <c:v>396.52114399999999</c:v>
                </c:pt>
                <c:pt idx="6360">
                  <c:v>396.52206799999999</c:v>
                </c:pt>
                <c:pt idx="6361">
                  <c:v>396.52431999999999</c:v>
                </c:pt>
                <c:pt idx="6362">
                  <c:v>396.52882799999998</c:v>
                </c:pt>
                <c:pt idx="6363">
                  <c:v>396.52977399999997</c:v>
                </c:pt>
                <c:pt idx="6364">
                  <c:v>396.53174200000001</c:v>
                </c:pt>
                <c:pt idx="6365">
                  <c:v>396.54145599999998</c:v>
                </c:pt>
                <c:pt idx="6366">
                  <c:v>396.53993300000002</c:v>
                </c:pt>
                <c:pt idx="6367">
                  <c:v>396.54504400000002</c:v>
                </c:pt>
                <c:pt idx="6368">
                  <c:v>396.52907599999998</c:v>
                </c:pt>
                <c:pt idx="6369">
                  <c:v>396.551108</c:v>
                </c:pt>
                <c:pt idx="6370">
                  <c:v>396.55291</c:v>
                </c:pt>
                <c:pt idx="6371">
                  <c:v>396.55521700000003</c:v>
                </c:pt>
                <c:pt idx="6372">
                  <c:v>396.54151300000001</c:v>
                </c:pt>
                <c:pt idx="6373">
                  <c:v>396.55104799999998</c:v>
                </c:pt>
                <c:pt idx="6374">
                  <c:v>396.55684600000001</c:v>
                </c:pt>
                <c:pt idx="6375">
                  <c:v>396.56552900000003</c:v>
                </c:pt>
                <c:pt idx="6376">
                  <c:v>396.56379299999998</c:v>
                </c:pt>
                <c:pt idx="6377">
                  <c:v>396.57588800000002</c:v>
                </c:pt>
                <c:pt idx="6378">
                  <c:v>396.58101499999998</c:v>
                </c:pt>
                <c:pt idx="6379">
                  <c:v>396.57992400000001</c:v>
                </c:pt>
                <c:pt idx="6380">
                  <c:v>396.59751899999998</c:v>
                </c:pt>
                <c:pt idx="6381">
                  <c:v>396.578011</c:v>
                </c:pt>
                <c:pt idx="6382">
                  <c:v>396.59869800000001</c:v>
                </c:pt>
                <c:pt idx="6383">
                  <c:v>396.589495</c:v>
                </c:pt>
                <c:pt idx="6384">
                  <c:v>396.58612699999998</c:v>
                </c:pt>
                <c:pt idx="6385">
                  <c:v>396.60618299999999</c:v>
                </c:pt>
                <c:pt idx="6386">
                  <c:v>396.58883100000003</c:v>
                </c:pt>
                <c:pt idx="6387">
                  <c:v>396.597466</c:v>
                </c:pt>
                <c:pt idx="6388">
                  <c:v>396.59501799999998</c:v>
                </c:pt>
                <c:pt idx="6389">
                  <c:v>396.613384</c:v>
                </c:pt>
                <c:pt idx="6390">
                  <c:v>396.60240499999998</c:v>
                </c:pt>
                <c:pt idx="6391">
                  <c:v>396.61530199999999</c:v>
                </c:pt>
                <c:pt idx="6392">
                  <c:v>396.60591299999999</c:v>
                </c:pt>
                <c:pt idx="6393">
                  <c:v>396.619575</c:v>
                </c:pt>
                <c:pt idx="6394">
                  <c:v>396.61934000000002</c:v>
                </c:pt>
                <c:pt idx="6395">
                  <c:v>396.61216400000001</c:v>
                </c:pt>
                <c:pt idx="6396">
                  <c:v>396.61989599999998</c:v>
                </c:pt>
                <c:pt idx="6397">
                  <c:v>396.61822999999998</c:v>
                </c:pt>
                <c:pt idx="6398">
                  <c:v>396.61452800000001</c:v>
                </c:pt>
                <c:pt idx="6399">
                  <c:v>396.61906900000002</c:v>
                </c:pt>
                <c:pt idx="6400">
                  <c:v>396.61547999999999</c:v>
                </c:pt>
                <c:pt idx="6401">
                  <c:v>396.63325300000002</c:v>
                </c:pt>
                <c:pt idx="6402">
                  <c:v>396.63659899999999</c:v>
                </c:pt>
                <c:pt idx="6403">
                  <c:v>396.64047499999998</c:v>
                </c:pt>
                <c:pt idx="6404">
                  <c:v>396.641254</c:v>
                </c:pt>
                <c:pt idx="6405">
                  <c:v>396.624055</c:v>
                </c:pt>
                <c:pt idx="6406">
                  <c:v>396.62175500000001</c:v>
                </c:pt>
                <c:pt idx="6407">
                  <c:v>396.62566800000002</c:v>
                </c:pt>
                <c:pt idx="6408">
                  <c:v>396.63028400000002</c:v>
                </c:pt>
                <c:pt idx="6409">
                  <c:v>396.64977199999998</c:v>
                </c:pt>
                <c:pt idx="6410">
                  <c:v>396.61941300000001</c:v>
                </c:pt>
                <c:pt idx="6411">
                  <c:v>396.64510899999999</c:v>
                </c:pt>
                <c:pt idx="6412">
                  <c:v>396.64669300000003</c:v>
                </c:pt>
                <c:pt idx="6413">
                  <c:v>396.64103</c:v>
                </c:pt>
                <c:pt idx="6414">
                  <c:v>396.65923099999998</c:v>
                </c:pt>
                <c:pt idx="6415">
                  <c:v>396.65968400000003</c:v>
                </c:pt>
                <c:pt idx="6416">
                  <c:v>396.65117299999997</c:v>
                </c:pt>
                <c:pt idx="6417">
                  <c:v>396.66060099999999</c:v>
                </c:pt>
                <c:pt idx="6418">
                  <c:v>396.67723599999999</c:v>
                </c:pt>
                <c:pt idx="6419">
                  <c:v>396.66915599999999</c:v>
                </c:pt>
                <c:pt idx="6420">
                  <c:v>396.66703699999999</c:v>
                </c:pt>
                <c:pt idx="6421">
                  <c:v>396.666428</c:v>
                </c:pt>
                <c:pt idx="6422">
                  <c:v>396.67021499999998</c:v>
                </c:pt>
                <c:pt idx="6423">
                  <c:v>396.67548399999998</c:v>
                </c:pt>
                <c:pt idx="6424">
                  <c:v>396.68617999999998</c:v>
                </c:pt>
                <c:pt idx="6425">
                  <c:v>396.68578300000001</c:v>
                </c:pt>
                <c:pt idx="6426">
                  <c:v>396.67920500000002</c:v>
                </c:pt>
                <c:pt idx="6427">
                  <c:v>396.703171</c:v>
                </c:pt>
                <c:pt idx="6428">
                  <c:v>396.69300399999997</c:v>
                </c:pt>
                <c:pt idx="6429">
                  <c:v>396.69162399999999</c:v>
                </c:pt>
                <c:pt idx="6430">
                  <c:v>396.703779</c:v>
                </c:pt>
                <c:pt idx="6431">
                  <c:v>396.69995899999998</c:v>
                </c:pt>
                <c:pt idx="6432">
                  <c:v>396.70851599999997</c:v>
                </c:pt>
                <c:pt idx="6433">
                  <c:v>396.69900999999999</c:v>
                </c:pt>
                <c:pt idx="6434">
                  <c:v>396.71172100000001</c:v>
                </c:pt>
                <c:pt idx="6435">
                  <c:v>396.70570800000002</c:v>
                </c:pt>
                <c:pt idx="6436">
                  <c:v>396.70790299999999</c:v>
                </c:pt>
                <c:pt idx="6437">
                  <c:v>396.71160800000001</c:v>
                </c:pt>
                <c:pt idx="6438">
                  <c:v>396.72661699999998</c:v>
                </c:pt>
                <c:pt idx="6439">
                  <c:v>396.71038299999998</c:v>
                </c:pt>
                <c:pt idx="6440">
                  <c:v>396.71510999999998</c:v>
                </c:pt>
                <c:pt idx="6441">
                  <c:v>396.725908</c:v>
                </c:pt>
                <c:pt idx="6442">
                  <c:v>396.71434799999997</c:v>
                </c:pt>
                <c:pt idx="6443">
                  <c:v>396.71381300000002</c:v>
                </c:pt>
                <c:pt idx="6444">
                  <c:v>396.71938699999998</c:v>
                </c:pt>
                <c:pt idx="6445">
                  <c:v>396.73307999999997</c:v>
                </c:pt>
                <c:pt idx="6446">
                  <c:v>396.72561400000001</c:v>
                </c:pt>
                <c:pt idx="6447">
                  <c:v>396.74198999999999</c:v>
                </c:pt>
                <c:pt idx="6448">
                  <c:v>396.719493</c:v>
                </c:pt>
                <c:pt idx="6449">
                  <c:v>396.73398700000001</c:v>
                </c:pt>
                <c:pt idx="6450">
                  <c:v>396.73602499999998</c:v>
                </c:pt>
                <c:pt idx="6451">
                  <c:v>396.72819600000003</c:v>
                </c:pt>
                <c:pt idx="6452">
                  <c:v>396.72876200000002</c:v>
                </c:pt>
                <c:pt idx="6453">
                  <c:v>396.73086599999999</c:v>
                </c:pt>
                <c:pt idx="6454">
                  <c:v>396.74427500000002</c:v>
                </c:pt>
                <c:pt idx="6455">
                  <c:v>396.72855499999997</c:v>
                </c:pt>
                <c:pt idx="6456">
                  <c:v>396.75369599999999</c:v>
                </c:pt>
                <c:pt idx="6457">
                  <c:v>396.73062700000003</c:v>
                </c:pt>
                <c:pt idx="6458">
                  <c:v>396.75126</c:v>
                </c:pt>
                <c:pt idx="6459">
                  <c:v>396.747028</c:v>
                </c:pt>
                <c:pt idx="6460">
                  <c:v>396.746557</c:v>
                </c:pt>
                <c:pt idx="6461">
                  <c:v>396.74849499999999</c:v>
                </c:pt>
                <c:pt idx="6462">
                  <c:v>396.75116100000002</c:v>
                </c:pt>
                <c:pt idx="6463">
                  <c:v>396.77130899999997</c:v>
                </c:pt>
                <c:pt idx="6464">
                  <c:v>396.76780000000002</c:v>
                </c:pt>
                <c:pt idx="6465">
                  <c:v>396.75425000000001</c:v>
                </c:pt>
                <c:pt idx="6466">
                  <c:v>396.76624199999998</c:v>
                </c:pt>
                <c:pt idx="6467">
                  <c:v>396.77709099999998</c:v>
                </c:pt>
                <c:pt idx="6468">
                  <c:v>396.77035100000001</c:v>
                </c:pt>
                <c:pt idx="6469">
                  <c:v>396.770196</c:v>
                </c:pt>
                <c:pt idx="6470">
                  <c:v>396.77748200000002</c:v>
                </c:pt>
                <c:pt idx="6471">
                  <c:v>396.77565900000002</c:v>
                </c:pt>
                <c:pt idx="6472">
                  <c:v>396.76820300000003</c:v>
                </c:pt>
                <c:pt idx="6473">
                  <c:v>396.76651199999998</c:v>
                </c:pt>
                <c:pt idx="6474">
                  <c:v>396.78138200000001</c:v>
                </c:pt>
                <c:pt idx="6475">
                  <c:v>396.77757200000002</c:v>
                </c:pt>
                <c:pt idx="6476">
                  <c:v>396.76255500000002</c:v>
                </c:pt>
                <c:pt idx="6477">
                  <c:v>396.77698800000002</c:v>
                </c:pt>
                <c:pt idx="6478">
                  <c:v>396.77203400000002</c:v>
                </c:pt>
                <c:pt idx="6479">
                  <c:v>396.77011099999999</c:v>
                </c:pt>
                <c:pt idx="6480">
                  <c:v>396.76296100000002</c:v>
                </c:pt>
                <c:pt idx="6481">
                  <c:v>396.77094799999998</c:v>
                </c:pt>
                <c:pt idx="6482">
                  <c:v>396.77691199999998</c:v>
                </c:pt>
                <c:pt idx="6483">
                  <c:v>396.77851700000002</c:v>
                </c:pt>
                <c:pt idx="6484">
                  <c:v>396.77545800000001</c:v>
                </c:pt>
                <c:pt idx="6485">
                  <c:v>396.769271</c:v>
                </c:pt>
                <c:pt idx="6486">
                  <c:v>396.76537300000001</c:v>
                </c:pt>
                <c:pt idx="6487">
                  <c:v>396.758601</c:v>
                </c:pt>
                <c:pt idx="6488">
                  <c:v>396.755741</c:v>
                </c:pt>
                <c:pt idx="6489">
                  <c:v>396.77205099999998</c:v>
                </c:pt>
                <c:pt idx="6490">
                  <c:v>396.77363200000002</c:v>
                </c:pt>
                <c:pt idx="6491">
                  <c:v>396.76002099999999</c:v>
                </c:pt>
                <c:pt idx="6492">
                  <c:v>396.76532300000002</c:v>
                </c:pt>
                <c:pt idx="6493">
                  <c:v>396.77148799999998</c:v>
                </c:pt>
                <c:pt idx="6494">
                  <c:v>396.76170300000001</c:v>
                </c:pt>
                <c:pt idx="6495">
                  <c:v>396.766051</c:v>
                </c:pt>
                <c:pt idx="6496">
                  <c:v>396.77239500000002</c:v>
                </c:pt>
                <c:pt idx="6497">
                  <c:v>396.77398699999998</c:v>
                </c:pt>
                <c:pt idx="6498">
                  <c:v>396.77653099999998</c:v>
                </c:pt>
                <c:pt idx="6499">
                  <c:v>396.77471300000002</c:v>
                </c:pt>
                <c:pt idx="6500">
                  <c:v>396.79189200000002</c:v>
                </c:pt>
                <c:pt idx="6501">
                  <c:v>396.77678600000002</c:v>
                </c:pt>
                <c:pt idx="6502">
                  <c:v>396.78139700000003</c:v>
                </c:pt>
                <c:pt idx="6503">
                  <c:v>396.79159299999998</c:v>
                </c:pt>
                <c:pt idx="6504">
                  <c:v>396.79286100000002</c:v>
                </c:pt>
                <c:pt idx="6505">
                  <c:v>396.79009500000001</c:v>
                </c:pt>
                <c:pt idx="6506">
                  <c:v>396.782715</c:v>
                </c:pt>
                <c:pt idx="6507">
                  <c:v>396.80003699999997</c:v>
                </c:pt>
                <c:pt idx="6508">
                  <c:v>396.79240099999998</c:v>
                </c:pt>
                <c:pt idx="6509">
                  <c:v>396.78613999999999</c:v>
                </c:pt>
                <c:pt idx="6510">
                  <c:v>396.78968700000001</c:v>
                </c:pt>
                <c:pt idx="6511">
                  <c:v>396.77869700000002</c:v>
                </c:pt>
                <c:pt idx="6512">
                  <c:v>396.777355</c:v>
                </c:pt>
                <c:pt idx="6513">
                  <c:v>396.78857299999999</c:v>
                </c:pt>
                <c:pt idx="6514">
                  <c:v>396.77978300000001</c:v>
                </c:pt>
                <c:pt idx="6515">
                  <c:v>396.76682299999999</c:v>
                </c:pt>
                <c:pt idx="6516">
                  <c:v>396.76939099999998</c:v>
                </c:pt>
                <c:pt idx="6517">
                  <c:v>396.77865500000001</c:v>
                </c:pt>
                <c:pt idx="6518">
                  <c:v>396.76347800000002</c:v>
                </c:pt>
                <c:pt idx="6519">
                  <c:v>396.78439600000002</c:v>
                </c:pt>
                <c:pt idx="6520">
                  <c:v>396.751958</c:v>
                </c:pt>
                <c:pt idx="6521">
                  <c:v>396.765154</c:v>
                </c:pt>
                <c:pt idx="6522">
                  <c:v>396.76191399999999</c:v>
                </c:pt>
                <c:pt idx="6523">
                  <c:v>396.78053599999998</c:v>
                </c:pt>
                <c:pt idx="6524">
                  <c:v>396.75943699999999</c:v>
                </c:pt>
                <c:pt idx="6525">
                  <c:v>396.75939299999999</c:v>
                </c:pt>
                <c:pt idx="6526">
                  <c:v>396.76293600000002</c:v>
                </c:pt>
                <c:pt idx="6527">
                  <c:v>396.75634300000002</c:v>
                </c:pt>
                <c:pt idx="6528">
                  <c:v>396.76181400000002</c:v>
                </c:pt>
                <c:pt idx="6529">
                  <c:v>396.75447800000001</c:v>
                </c:pt>
                <c:pt idx="6530">
                  <c:v>396.76086500000002</c:v>
                </c:pt>
                <c:pt idx="6531">
                  <c:v>396.75340299999999</c:v>
                </c:pt>
                <c:pt idx="6532">
                  <c:v>396.75327399999998</c:v>
                </c:pt>
                <c:pt idx="6533">
                  <c:v>396.75121999999999</c:v>
                </c:pt>
                <c:pt idx="6534">
                  <c:v>396.75775900000002</c:v>
                </c:pt>
                <c:pt idx="6535">
                  <c:v>396.743922</c:v>
                </c:pt>
                <c:pt idx="6536">
                  <c:v>396.75520799999998</c:v>
                </c:pt>
                <c:pt idx="6537">
                  <c:v>396.743697</c:v>
                </c:pt>
                <c:pt idx="6538">
                  <c:v>396.75422600000002</c:v>
                </c:pt>
                <c:pt idx="6539">
                  <c:v>396.75469099999998</c:v>
                </c:pt>
                <c:pt idx="6540">
                  <c:v>396.76254399999999</c:v>
                </c:pt>
                <c:pt idx="6541">
                  <c:v>396.76043299999998</c:v>
                </c:pt>
                <c:pt idx="6542">
                  <c:v>396.74883299999999</c:v>
                </c:pt>
                <c:pt idx="6543">
                  <c:v>396.75178799999998</c:v>
                </c:pt>
                <c:pt idx="6544">
                  <c:v>396.774722</c:v>
                </c:pt>
                <c:pt idx="6545">
                  <c:v>396.76255400000002</c:v>
                </c:pt>
                <c:pt idx="6546">
                  <c:v>396.76855999999998</c:v>
                </c:pt>
                <c:pt idx="6547">
                  <c:v>396.76917300000002</c:v>
                </c:pt>
                <c:pt idx="6548">
                  <c:v>396.77436799999998</c:v>
                </c:pt>
                <c:pt idx="6549">
                  <c:v>396.783703</c:v>
                </c:pt>
                <c:pt idx="6550">
                  <c:v>396.76779699999997</c:v>
                </c:pt>
                <c:pt idx="6551">
                  <c:v>396.76223099999999</c:v>
                </c:pt>
                <c:pt idx="6552">
                  <c:v>396.77805499999999</c:v>
                </c:pt>
                <c:pt idx="6553">
                  <c:v>396.77225600000003</c:v>
                </c:pt>
                <c:pt idx="6554">
                  <c:v>396.76022799999998</c:v>
                </c:pt>
                <c:pt idx="6555">
                  <c:v>396.77774199999999</c:v>
                </c:pt>
                <c:pt idx="6556">
                  <c:v>396.76983999999999</c:v>
                </c:pt>
                <c:pt idx="6557">
                  <c:v>396.769003</c:v>
                </c:pt>
                <c:pt idx="6558">
                  <c:v>396.76352700000001</c:v>
                </c:pt>
                <c:pt idx="6559">
                  <c:v>396.775441</c:v>
                </c:pt>
                <c:pt idx="6560">
                  <c:v>396.75420400000002</c:v>
                </c:pt>
                <c:pt idx="6561">
                  <c:v>396.77378399999998</c:v>
                </c:pt>
                <c:pt idx="6562">
                  <c:v>396.76554599999997</c:v>
                </c:pt>
                <c:pt idx="6563">
                  <c:v>396.766729</c:v>
                </c:pt>
                <c:pt idx="6564">
                  <c:v>396.75375500000001</c:v>
                </c:pt>
                <c:pt idx="6565">
                  <c:v>396.775779</c:v>
                </c:pt>
                <c:pt idx="6566">
                  <c:v>396.74902900000001</c:v>
                </c:pt>
                <c:pt idx="6567">
                  <c:v>396.75560100000001</c:v>
                </c:pt>
                <c:pt idx="6568">
                  <c:v>396.75522899999999</c:v>
                </c:pt>
                <c:pt idx="6569">
                  <c:v>396.75282299999998</c:v>
                </c:pt>
                <c:pt idx="6570">
                  <c:v>396.75197100000003</c:v>
                </c:pt>
                <c:pt idx="6571">
                  <c:v>396.75781999999998</c:v>
                </c:pt>
                <c:pt idx="6572">
                  <c:v>396.74670500000002</c:v>
                </c:pt>
                <c:pt idx="6573">
                  <c:v>396.75030700000002</c:v>
                </c:pt>
                <c:pt idx="6574">
                  <c:v>396.75365199999999</c:v>
                </c:pt>
                <c:pt idx="6575">
                  <c:v>396.75178299999999</c:v>
                </c:pt>
                <c:pt idx="6576">
                  <c:v>396.73816199999999</c:v>
                </c:pt>
                <c:pt idx="6577">
                  <c:v>396.73041899999998</c:v>
                </c:pt>
                <c:pt idx="6578">
                  <c:v>396.73600299999998</c:v>
                </c:pt>
                <c:pt idx="6579">
                  <c:v>396.736268</c:v>
                </c:pt>
                <c:pt idx="6580">
                  <c:v>396.73142200000001</c:v>
                </c:pt>
                <c:pt idx="6581">
                  <c:v>396.73030699999998</c:v>
                </c:pt>
                <c:pt idx="6582">
                  <c:v>396.73095799999999</c:v>
                </c:pt>
                <c:pt idx="6583">
                  <c:v>396.72646400000002</c:v>
                </c:pt>
                <c:pt idx="6584">
                  <c:v>396.72798499999999</c:v>
                </c:pt>
                <c:pt idx="6585">
                  <c:v>396.72770300000002</c:v>
                </c:pt>
                <c:pt idx="6586">
                  <c:v>396.73013800000001</c:v>
                </c:pt>
                <c:pt idx="6587">
                  <c:v>396.72342800000001</c:v>
                </c:pt>
                <c:pt idx="6588">
                  <c:v>396.73216500000001</c:v>
                </c:pt>
                <c:pt idx="6589">
                  <c:v>396.71095300000002</c:v>
                </c:pt>
                <c:pt idx="6590">
                  <c:v>396.72609699999998</c:v>
                </c:pt>
                <c:pt idx="6591">
                  <c:v>396.72745600000002</c:v>
                </c:pt>
                <c:pt idx="6592">
                  <c:v>396.72584999999998</c:v>
                </c:pt>
                <c:pt idx="6593">
                  <c:v>396.72759100000002</c:v>
                </c:pt>
                <c:pt idx="6594">
                  <c:v>396.72080399999999</c:v>
                </c:pt>
                <c:pt idx="6595">
                  <c:v>396.71469000000002</c:v>
                </c:pt>
                <c:pt idx="6596">
                  <c:v>396.71864399999998</c:v>
                </c:pt>
                <c:pt idx="6597">
                  <c:v>396.72808500000002</c:v>
                </c:pt>
                <c:pt idx="6598">
                  <c:v>396.703937</c:v>
                </c:pt>
                <c:pt idx="6599">
                  <c:v>396.71791200000001</c:v>
                </c:pt>
                <c:pt idx="6600">
                  <c:v>396.70128</c:v>
                </c:pt>
                <c:pt idx="6601">
                  <c:v>396.71472599999998</c:v>
                </c:pt>
                <c:pt idx="6602">
                  <c:v>396.71217300000001</c:v>
                </c:pt>
                <c:pt idx="6603">
                  <c:v>396.71117700000002</c:v>
                </c:pt>
                <c:pt idx="6604">
                  <c:v>396.71354100000002</c:v>
                </c:pt>
                <c:pt idx="6605">
                  <c:v>396.70802900000001</c:v>
                </c:pt>
                <c:pt idx="6606">
                  <c:v>396.71924899999999</c:v>
                </c:pt>
                <c:pt idx="6607">
                  <c:v>396.70099900000002</c:v>
                </c:pt>
                <c:pt idx="6608">
                  <c:v>396.70253100000002</c:v>
                </c:pt>
                <c:pt idx="6609">
                  <c:v>396.71509099999997</c:v>
                </c:pt>
                <c:pt idx="6610">
                  <c:v>396.698868</c:v>
                </c:pt>
                <c:pt idx="6611">
                  <c:v>396.69890800000002</c:v>
                </c:pt>
                <c:pt idx="6612">
                  <c:v>396.706883</c:v>
                </c:pt>
                <c:pt idx="6613">
                  <c:v>396.71083700000003</c:v>
                </c:pt>
                <c:pt idx="6614">
                  <c:v>396.696214</c:v>
                </c:pt>
                <c:pt idx="6615">
                  <c:v>396.69436100000001</c:v>
                </c:pt>
                <c:pt idx="6616">
                  <c:v>396.70314500000001</c:v>
                </c:pt>
                <c:pt idx="6617">
                  <c:v>396.69740200000001</c:v>
                </c:pt>
                <c:pt idx="6618">
                  <c:v>396.69890900000001</c:v>
                </c:pt>
                <c:pt idx="6619">
                  <c:v>396.68534799999998</c:v>
                </c:pt>
                <c:pt idx="6620">
                  <c:v>396.67800599999998</c:v>
                </c:pt>
                <c:pt idx="6621">
                  <c:v>396.67612800000001</c:v>
                </c:pt>
                <c:pt idx="6622">
                  <c:v>396.69641300000001</c:v>
                </c:pt>
                <c:pt idx="6623">
                  <c:v>396.68130600000001</c:v>
                </c:pt>
                <c:pt idx="6624">
                  <c:v>396.68935499999998</c:v>
                </c:pt>
                <c:pt idx="6625">
                  <c:v>396.68291699999997</c:v>
                </c:pt>
                <c:pt idx="6626">
                  <c:v>396.67489999999998</c:v>
                </c:pt>
                <c:pt idx="6627">
                  <c:v>396.68139000000002</c:v>
                </c:pt>
                <c:pt idx="6628">
                  <c:v>396.668049</c:v>
                </c:pt>
                <c:pt idx="6629">
                  <c:v>396.66313000000002</c:v>
                </c:pt>
                <c:pt idx="6630">
                  <c:v>396.67694899999998</c:v>
                </c:pt>
                <c:pt idx="6631">
                  <c:v>396.66637400000002</c:v>
                </c:pt>
                <c:pt idx="6632">
                  <c:v>396.65631100000002</c:v>
                </c:pt>
                <c:pt idx="6633">
                  <c:v>396.66447399999998</c:v>
                </c:pt>
                <c:pt idx="6634">
                  <c:v>396.65506699999997</c:v>
                </c:pt>
                <c:pt idx="6635">
                  <c:v>396.65104600000001</c:v>
                </c:pt>
                <c:pt idx="6636">
                  <c:v>396.66019399999999</c:v>
                </c:pt>
                <c:pt idx="6637">
                  <c:v>396.67111699999998</c:v>
                </c:pt>
                <c:pt idx="6638">
                  <c:v>396.65850399999999</c:v>
                </c:pt>
                <c:pt idx="6639">
                  <c:v>396.65336500000001</c:v>
                </c:pt>
                <c:pt idx="6640">
                  <c:v>396.66454199999998</c:v>
                </c:pt>
                <c:pt idx="6641">
                  <c:v>396.65441700000002</c:v>
                </c:pt>
                <c:pt idx="6642">
                  <c:v>396.66810600000002</c:v>
                </c:pt>
                <c:pt idx="6643">
                  <c:v>396.66503699999998</c:v>
                </c:pt>
                <c:pt idx="6644">
                  <c:v>396.649722</c:v>
                </c:pt>
                <c:pt idx="6645">
                  <c:v>396.65574400000003</c:v>
                </c:pt>
                <c:pt idx="6646">
                  <c:v>396.66087700000003</c:v>
                </c:pt>
                <c:pt idx="6647">
                  <c:v>396.66629</c:v>
                </c:pt>
                <c:pt idx="6648">
                  <c:v>396.65677699999998</c:v>
                </c:pt>
                <c:pt idx="6649">
                  <c:v>396.66092099999997</c:v>
                </c:pt>
                <c:pt idx="6650">
                  <c:v>396.65674100000001</c:v>
                </c:pt>
                <c:pt idx="6651">
                  <c:v>396.67110300000002</c:v>
                </c:pt>
                <c:pt idx="6652">
                  <c:v>396.65469100000001</c:v>
                </c:pt>
                <c:pt idx="6653">
                  <c:v>396.65705600000001</c:v>
                </c:pt>
                <c:pt idx="6654">
                  <c:v>396.665435</c:v>
                </c:pt>
                <c:pt idx="6655">
                  <c:v>396.65340200000003</c:v>
                </c:pt>
                <c:pt idx="6656">
                  <c:v>396.65856300000002</c:v>
                </c:pt>
                <c:pt idx="6657">
                  <c:v>396.64810299999999</c:v>
                </c:pt>
                <c:pt idx="6658">
                  <c:v>396.65146800000002</c:v>
                </c:pt>
                <c:pt idx="6659">
                  <c:v>396.646613</c:v>
                </c:pt>
                <c:pt idx="6660">
                  <c:v>396.65413799999999</c:v>
                </c:pt>
                <c:pt idx="6661">
                  <c:v>396.63676600000002</c:v>
                </c:pt>
                <c:pt idx="6662">
                  <c:v>396.64068700000001</c:v>
                </c:pt>
                <c:pt idx="6663">
                  <c:v>396.63933200000002</c:v>
                </c:pt>
                <c:pt idx="6664">
                  <c:v>396.63117799999998</c:v>
                </c:pt>
                <c:pt idx="6665">
                  <c:v>396.64352400000001</c:v>
                </c:pt>
                <c:pt idx="6666">
                  <c:v>396.62658599999997</c:v>
                </c:pt>
                <c:pt idx="6667">
                  <c:v>396.62902500000001</c:v>
                </c:pt>
                <c:pt idx="6668">
                  <c:v>396.62555300000002</c:v>
                </c:pt>
                <c:pt idx="6669">
                  <c:v>396.62976500000002</c:v>
                </c:pt>
                <c:pt idx="6670">
                  <c:v>396.61840999999998</c:v>
                </c:pt>
                <c:pt idx="6671">
                  <c:v>396.61169799999999</c:v>
                </c:pt>
                <c:pt idx="6672">
                  <c:v>396.61824100000001</c:v>
                </c:pt>
                <c:pt idx="6673">
                  <c:v>396.61801800000001</c:v>
                </c:pt>
                <c:pt idx="6674">
                  <c:v>396.60979900000001</c:v>
                </c:pt>
                <c:pt idx="6675">
                  <c:v>396.60341</c:v>
                </c:pt>
                <c:pt idx="6676">
                  <c:v>396.60652399999998</c:v>
                </c:pt>
                <c:pt idx="6677">
                  <c:v>396.598298</c:v>
                </c:pt>
                <c:pt idx="6678">
                  <c:v>396.60969999999998</c:v>
                </c:pt>
                <c:pt idx="6679">
                  <c:v>396.59547400000002</c:v>
                </c:pt>
                <c:pt idx="6680">
                  <c:v>396.60730100000001</c:v>
                </c:pt>
                <c:pt idx="6681">
                  <c:v>396.58649200000002</c:v>
                </c:pt>
                <c:pt idx="6682">
                  <c:v>396.59994799999998</c:v>
                </c:pt>
                <c:pt idx="6683">
                  <c:v>396.59157499999998</c:v>
                </c:pt>
                <c:pt idx="6684">
                  <c:v>396.59932800000001</c:v>
                </c:pt>
                <c:pt idx="6685">
                  <c:v>396.58004299999999</c:v>
                </c:pt>
                <c:pt idx="6686">
                  <c:v>396.59464400000002</c:v>
                </c:pt>
                <c:pt idx="6687">
                  <c:v>396.58870200000001</c:v>
                </c:pt>
                <c:pt idx="6688">
                  <c:v>396.60225300000002</c:v>
                </c:pt>
                <c:pt idx="6689">
                  <c:v>396.58552800000001</c:v>
                </c:pt>
                <c:pt idx="6690">
                  <c:v>396.58840700000002</c:v>
                </c:pt>
                <c:pt idx="6691">
                  <c:v>396.58094299999999</c:v>
                </c:pt>
                <c:pt idx="6692">
                  <c:v>396.59198800000001</c:v>
                </c:pt>
                <c:pt idx="6693">
                  <c:v>396.59266500000001</c:v>
                </c:pt>
                <c:pt idx="6694">
                  <c:v>396.588751</c:v>
                </c:pt>
                <c:pt idx="6695">
                  <c:v>396.599807</c:v>
                </c:pt>
                <c:pt idx="6696">
                  <c:v>396.59435999999999</c:v>
                </c:pt>
                <c:pt idx="6697">
                  <c:v>396.59616</c:v>
                </c:pt>
                <c:pt idx="6698">
                  <c:v>396.58569199999999</c:v>
                </c:pt>
                <c:pt idx="6699">
                  <c:v>396.600798</c:v>
                </c:pt>
                <c:pt idx="6700">
                  <c:v>396.59937200000002</c:v>
                </c:pt>
                <c:pt idx="6701">
                  <c:v>396.584541</c:v>
                </c:pt>
                <c:pt idx="6702">
                  <c:v>396.59243500000002</c:v>
                </c:pt>
                <c:pt idx="6703">
                  <c:v>396.58393999999998</c:v>
                </c:pt>
                <c:pt idx="6704">
                  <c:v>396.58752299999998</c:v>
                </c:pt>
                <c:pt idx="6705">
                  <c:v>396.58781599999998</c:v>
                </c:pt>
                <c:pt idx="6706">
                  <c:v>396.58510100000001</c:v>
                </c:pt>
                <c:pt idx="6707">
                  <c:v>396.57807000000003</c:v>
                </c:pt>
                <c:pt idx="6708">
                  <c:v>396.58861200000001</c:v>
                </c:pt>
                <c:pt idx="6709">
                  <c:v>396.57645500000001</c:v>
                </c:pt>
                <c:pt idx="6710">
                  <c:v>396.568422</c:v>
                </c:pt>
                <c:pt idx="6711">
                  <c:v>396.58077700000001</c:v>
                </c:pt>
                <c:pt idx="6712">
                  <c:v>396.57078300000001</c:v>
                </c:pt>
                <c:pt idx="6713">
                  <c:v>396.56916799999999</c:v>
                </c:pt>
                <c:pt idx="6714">
                  <c:v>396.55629099999999</c:v>
                </c:pt>
                <c:pt idx="6715">
                  <c:v>396.56482199999999</c:v>
                </c:pt>
                <c:pt idx="6716">
                  <c:v>396.56379800000002</c:v>
                </c:pt>
                <c:pt idx="6717">
                  <c:v>396.54309699999999</c:v>
                </c:pt>
                <c:pt idx="6718">
                  <c:v>396.53942699999999</c:v>
                </c:pt>
                <c:pt idx="6719">
                  <c:v>396.53501999999997</c:v>
                </c:pt>
                <c:pt idx="6720">
                  <c:v>396.51978800000001</c:v>
                </c:pt>
                <c:pt idx="6721">
                  <c:v>396.528434</c:v>
                </c:pt>
                <c:pt idx="6722">
                  <c:v>396.53800000000001</c:v>
                </c:pt>
                <c:pt idx="6723">
                  <c:v>396.52004499999998</c:v>
                </c:pt>
                <c:pt idx="6724">
                  <c:v>396.52461899999997</c:v>
                </c:pt>
                <c:pt idx="6725">
                  <c:v>396.53005400000001</c:v>
                </c:pt>
                <c:pt idx="6726">
                  <c:v>396.51425599999999</c:v>
                </c:pt>
                <c:pt idx="6727">
                  <c:v>396.52486900000002</c:v>
                </c:pt>
                <c:pt idx="6728">
                  <c:v>396.51096100000001</c:v>
                </c:pt>
                <c:pt idx="6729">
                  <c:v>396.52830599999999</c:v>
                </c:pt>
                <c:pt idx="6730">
                  <c:v>396.53035899999998</c:v>
                </c:pt>
                <c:pt idx="6731">
                  <c:v>396.52793800000001</c:v>
                </c:pt>
                <c:pt idx="6732">
                  <c:v>396.54168800000002</c:v>
                </c:pt>
                <c:pt idx="6733">
                  <c:v>396.517585</c:v>
                </c:pt>
                <c:pt idx="6734">
                  <c:v>396.52734400000003</c:v>
                </c:pt>
                <c:pt idx="6735">
                  <c:v>396.52214300000003</c:v>
                </c:pt>
                <c:pt idx="6736">
                  <c:v>396.52521300000001</c:v>
                </c:pt>
                <c:pt idx="6737">
                  <c:v>396.51688000000001</c:v>
                </c:pt>
                <c:pt idx="6738">
                  <c:v>396.52695499999999</c:v>
                </c:pt>
                <c:pt idx="6739">
                  <c:v>396.52252099999998</c:v>
                </c:pt>
                <c:pt idx="6740">
                  <c:v>396.53420499999999</c:v>
                </c:pt>
                <c:pt idx="6741">
                  <c:v>396.52002900000002</c:v>
                </c:pt>
                <c:pt idx="6742">
                  <c:v>396.516209</c:v>
                </c:pt>
                <c:pt idx="6743">
                  <c:v>396.52871499999998</c:v>
                </c:pt>
                <c:pt idx="6744">
                  <c:v>396.52013599999998</c:v>
                </c:pt>
                <c:pt idx="6745">
                  <c:v>396.51165400000002</c:v>
                </c:pt>
                <c:pt idx="6746">
                  <c:v>396.52295700000002</c:v>
                </c:pt>
                <c:pt idx="6747">
                  <c:v>396.529088</c:v>
                </c:pt>
                <c:pt idx="6748">
                  <c:v>396.51279399999999</c:v>
                </c:pt>
                <c:pt idx="6749">
                  <c:v>396.53043500000001</c:v>
                </c:pt>
                <c:pt idx="6750">
                  <c:v>396.52138000000002</c:v>
                </c:pt>
                <c:pt idx="6751">
                  <c:v>396.507813</c:v>
                </c:pt>
                <c:pt idx="6752">
                  <c:v>396.497345</c:v>
                </c:pt>
                <c:pt idx="6753">
                  <c:v>396.50847399999998</c:v>
                </c:pt>
                <c:pt idx="6754">
                  <c:v>396.49230599999999</c:v>
                </c:pt>
                <c:pt idx="6755">
                  <c:v>396.50275499999998</c:v>
                </c:pt>
                <c:pt idx="6756">
                  <c:v>396.50970699999999</c:v>
                </c:pt>
                <c:pt idx="6757">
                  <c:v>396.50522599999999</c:v>
                </c:pt>
                <c:pt idx="6758">
                  <c:v>396.50249100000002</c:v>
                </c:pt>
                <c:pt idx="6759">
                  <c:v>396.48267700000002</c:v>
                </c:pt>
                <c:pt idx="6760">
                  <c:v>396.50786699999998</c:v>
                </c:pt>
                <c:pt idx="6761">
                  <c:v>396.48233099999999</c:v>
                </c:pt>
                <c:pt idx="6762">
                  <c:v>396.48988400000002</c:v>
                </c:pt>
                <c:pt idx="6763">
                  <c:v>396.48685999999998</c:v>
                </c:pt>
                <c:pt idx="6764">
                  <c:v>396.48544199999998</c:v>
                </c:pt>
                <c:pt idx="6765">
                  <c:v>396.47508299999998</c:v>
                </c:pt>
                <c:pt idx="6766">
                  <c:v>396.47777200000002</c:v>
                </c:pt>
                <c:pt idx="6767">
                  <c:v>396.47091899999998</c:v>
                </c:pt>
                <c:pt idx="6768">
                  <c:v>396.46815400000003</c:v>
                </c:pt>
                <c:pt idx="6769">
                  <c:v>396.45807000000002</c:v>
                </c:pt>
                <c:pt idx="6770">
                  <c:v>396.459632</c:v>
                </c:pt>
                <c:pt idx="6771">
                  <c:v>396.44307199999997</c:v>
                </c:pt>
                <c:pt idx="6772">
                  <c:v>396.45233100000002</c:v>
                </c:pt>
                <c:pt idx="6773">
                  <c:v>396.45067499999999</c:v>
                </c:pt>
                <c:pt idx="6774">
                  <c:v>396.43195700000001</c:v>
                </c:pt>
                <c:pt idx="6775">
                  <c:v>396.44645500000001</c:v>
                </c:pt>
                <c:pt idx="6776">
                  <c:v>396.44327199999998</c:v>
                </c:pt>
                <c:pt idx="6777">
                  <c:v>396.42314299999998</c:v>
                </c:pt>
                <c:pt idx="6778">
                  <c:v>396.42695900000001</c:v>
                </c:pt>
                <c:pt idx="6779">
                  <c:v>396.42246399999999</c:v>
                </c:pt>
                <c:pt idx="6780">
                  <c:v>396.42499600000002</c:v>
                </c:pt>
                <c:pt idx="6781">
                  <c:v>396.42334799999998</c:v>
                </c:pt>
                <c:pt idx="6782">
                  <c:v>396.42201999999997</c:v>
                </c:pt>
                <c:pt idx="6783">
                  <c:v>396.42082399999998</c:v>
                </c:pt>
                <c:pt idx="6784">
                  <c:v>396.42699299999998</c:v>
                </c:pt>
                <c:pt idx="6785">
                  <c:v>396.40246100000002</c:v>
                </c:pt>
                <c:pt idx="6786">
                  <c:v>396.40085699999997</c:v>
                </c:pt>
                <c:pt idx="6787">
                  <c:v>396.413906</c:v>
                </c:pt>
                <c:pt idx="6788">
                  <c:v>396.417755</c:v>
                </c:pt>
                <c:pt idx="6789">
                  <c:v>396.41789599999998</c:v>
                </c:pt>
                <c:pt idx="6790">
                  <c:v>396.41067600000002</c:v>
                </c:pt>
                <c:pt idx="6791">
                  <c:v>396.40689700000001</c:v>
                </c:pt>
                <c:pt idx="6792">
                  <c:v>396.40663999999998</c:v>
                </c:pt>
                <c:pt idx="6793">
                  <c:v>396.427573</c:v>
                </c:pt>
                <c:pt idx="6794">
                  <c:v>396.42052899999999</c:v>
                </c:pt>
                <c:pt idx="6795">
                  <c:v>396.42080399999998</c:v>
                </c:pt>
                <c:pt idx="6796">
                  <c:v>396.40168899999998</c:v>
                </c:pt>
                <c:pt idx="6797">
                  <c:v>396.402514</c:v>
                </c:pt>
                <c:pt idx="6798">
                  <c:v>396.410752</c:v>
                </c:pt>
                <c:pt idx="6799">
                  <c:v>396.41379599999999</c:v>
                </c:pt>
                <c:pt idx="6800">
                  <c:v>396.38978400000002</c:v>
                </c:pt>
                <c:pt idx="6801">
                  <c:v>396.38692800000001</c:v>
                </c:pt>
                <c:pt idx="6802">
                  <c:v>396.39900499999999</c:v>
                </c:pt>
                <c:pt idx="6803">
                  <c:v>396.37984499999999</c:v>
                </c:pt>
                <c:pt idx="6804">
                  <c:v>396.382161</c:v>
                </c:pt>
                <c:pt idx="6805">
                  <c:v>396.37957399999999</c:v>
                </c:pt>
                <c:pt idx="6806">
                  <c:v>396.37669899999997</c:v>
                </c:pt>
                <c:pt idx="6807">
                  <c:v>396.37806899999998</c:v>
                </c:pt>
                <c:pt idx="6808">
                  <c:v>396.36502400000001</c:v>
                </c:pt>
                <c:pt idx="6809">
                  <c:v>396.36713600000002</c:v>
                </c:pt>
                <c:pt idx="6810">
                  <c:v>396.37082400000003</c:v>
                </c:pt>
                <c:pt idx="6811">
                  <c:v>396.37930299999999</c:v>
                </c:pt>
                <c:pt idx="6812">
                  <c:v>396.38093600000002</c:v>
                </c:pt>
                <c:pt idx="6813">
                  <c:v>396.37322399999999</c:v>
                </c:pt>
                <c:pt idx="6814">
                  <c:v>396.36735199999998</c:v>
                </c:pt>
                <c:pt idx="6815">
                  <c:v>396.365048</c:v>
                </c:pt>
                <c:pt idx="6816">
                  <c:v>396.36658399999999</c:v>
                </c:pt>
                <c:pt idx="6817">
                  <c:v>396.35591399999998</c:v>
                </c:pt>
                <c:pt idx="6818">
                  <c:v>396.35857399999998</c:v>
                </c:pt>
                <c:pt idx="6819">
                  <c:v>396.34815300000002</c:v>
                </c:pt>
                <c:pt idx="6820">
                  <c:v>396.35764</c:v>
                </c:pt>
                <c:pt idx="6821">
                  <c:v>396.32892700000002</c:v>
                </c:pt>
                <c:pt idx="6822">
                  <c:v>396.33305200000001</c:v>
                </c:pt>
                <c:pt idx="6823">
                  <c:v>396.34104500000001</c:v>
                </c:pt>
                <c:pt idx="6824">
                  <c:v>396.31948399999999</c:v>
                </c:pt>
                <c:pt idx="6825">
                  <c:v>396.33624800000001</c:v>
                </c:pt>
                <c:pt idx="6826">
                  <c:v>396.33112999999997</c:v>
                </c:pt>
                <c:pt idx="6827">
                  <c:v>396.32171199999999</c:v>
                </c:pt>
                <c:pt idx="6828">
                  <c:v>396.33715000000001</c:v>
                </c:pt>
                <c:pt idx="6829">
                  <c:v>396.335756</c:v>
                </c:pt>
                <c:pt idx="6830">
                  <c:v>396.32651499999997</c:v>
                </c:pt>
                <c:pt idx="6831">
                  <c:v>396.32369599999998</c:v>
                </c:pt>
                <c:pt idx="6832">
                  <c:v>396.32093300000003</c:v>
                </c:pt>
                <c:pt idx="6833">
                  <c:v>396.32543500000003</c:v>
                </c:pt>
                <c:pt idx="6834">
                  <c:v>396.32905</c:v>
                </c:pt>
                <c:pt idx="6835">
                  <c:v>396.318017</c:v>
                </c:pt>
                <c:pt idx="6836">
                  <c:v>396.33211799999998</c:v>
                </c:pt>
                <c:pt idx="6837">
                  <c:v>396.3245</c:v>
                </c:pt>
                <c:pt idx="6838">
                  <c:v>396.32784800000002</c:v>
                </c:pt>
                <c:pt idx="6839">
                  <c:v>396.334564</c:v>
                </c:pt>
                <c:pt idx="6840">
                  <c:v>396.32922100000002</c:v>
                </c:pt>
                <c:pt idx="6841">
                  <c:v>396.32634200000001</c:v>
                </c:pt>
                <c:pt idx="6842">
                  <c:v>396.33719200000002</c:v>
                </c:pt>
                <c:pt idx="6843">
                  <c:v>396.327112</c:v>
                </c:pt>
                <c:pt idx="6844">
                  <c:v>396.32761699999998</c:v>
                </c:pt>
                <c:pt idx="6845">
                  <c:v>396.32185199999998</c:v>
                </c:pt>
                <c:pt idx="6846">
                  <c:v>396.32659100000001</c:v>
                </c:pt>
                <c:pt idx="6847">
                  <c:v>396.34746000000001</c:v>
                </c:pt>
                <c:pt idx="6848">
                  <c:v>396.32575700000001</c:v>
                </c:pt>
                <c:pt idx="6849">
                  <c:v>396.330063</c:v>
                </c:pt>
                <c:pt idx="6850">
                  <c:v>396.32377400000001</c:v>
                </c:pt>
                <c:pt idx="6851">
                  <c:v>396.32668799999999</c:v>
                </c:pt>
                <c:pt idx="6852">
                  <c:v>396.322091</c:v>
                </c:pt>
                <c:pt idx="6853">
                  <c:v>396.32202799999999</c:v>
                </c:pt>
                <c:pt idx="6854">
                  <c:v>396.32917400000002</c:v>
                </c:pt>
                <c:pt idx="6855">
                  <c:v>396.32710800000001</c:v>
                </c:pt>
                <c:pt idx="6856">
                  <c:v>396.319255</c:v>
                </c:pt>
                <c:pt idx="6857">
                  <c:v>396.32981100000001</c:v>
                </c:pt>
                <c:pt idx="6858">
                  <c:v>396.31610899999998</c:v>
                </c:pt>
                <c:pt idx="6859">
                  <c:v>396.31877100000003</c:v>
                </c:pt>
                <c:pt idx="6860">
                  <c:v>396.318511</c:v>
                </c:pt>
                <c:pt idx="6861">
                  <c:v>396.31241499999999</c:v>
                </c:pt>
                <c:pt idx="6862">
                  <c:v>396.30886900000002</c:v>
                </c:pt>
                <c:pt idx="6863">
                  <c:v>396.323646</c:v>
                </c:pt>
                <c:pt idx="6864">
                  <c:v>396.327315</c:v>
                </c:pt>
                <c:pt idx="6865">
                  <c:v>396.32502299999999</c:v>
                </c:pt>
                <c:pt idx="6866">
                  <c:v>396.31370700000002</c:v>
                </c:pt>
                <c:pt idx="6867">
                  <c:v>396.32022599999999</c:v>
                </c:pt>
                <c:pt idx="6868">
                  <c:v>396.32086099999998</c:v>
                </c:pt>
                <c:pt idx="6869">
                  <c:v>396.30212899999998</c:v>
                </c:pt>
                <c:pt idx="6870">
                  <c:v>396.30914999999999</c:v>
                </c:pt>
                <c:pt idx="6871">
                  <c:v>396.31419399999999</c:v>
                </c:pt>
                <c:pt idx="6872">
                  <c:v>396.308583</c:v>
                </c:pt>
                <c:pt idx="6873">
                  <c:v>396.29625499999997</c:v>
                </c:pt>
                <c:pt idx="6874">
                  <c:v>396.30539599999997</c:v>
                </c:pt>
                <c:pt idx="6875">
                  <c:v>396.30163700000003</c:v>
                </c:pt>
                <c:pt idx="6876">
                  <c:v>396.301267</c:v>
                </c:pt>
                <c:pt idx="6877">
                  <c:v>396.30200600000001</c:v>
                </c:pt>
                <c:pt idx="6878">
                  <c:v>396.28472099999999</c:v>
                </c:pt>
                <c:pt idx="6879">
                  <c:v>396.29304000000002</c:v>
                </c:pt>
                <c:pt idx="6880">
                  <c:v>396.27267000000001</c:v>
                </c:pt>
                <c:pt idx="6881">
                  <c:v>396.26762300000001</c:v>
                </c:pt>
                <c:pt idx="6882">
                  <c:v>396.270916</c:v>
                </c:pt>
                <c:pt idx="6883">
                  <c:v>396.27053899999999</c:v>
                </c:pt>
                <c:pt idx="6884">
                  <c:v>396.25788599999998</c:v>
                </c:pt>
                <c:pt idx="6885">
                  <c:v>396.25673599999999</c:v>
                </c:pt>
                <c:pt idx="6886">
                  <c:v>396.27231699999999</c:v>
                </c:pt>
                <c:pt idx="6887">
                  <c:v>396.26745299999999</c:v>
                </c:pt>
                <c:pt idx="6888">
                  <c:v>396.25283400000001</c:v>
                </c:pt>
                <c:pt idx="6889">
                  <c:v>396.25770399999999</c:v>
                </c:pt>
                <c:pt idx="6890">
                  <c:v>396.26046700000001</c:v>
                </c:pt>
                <c:pt idx="6891">
                  <c:v>396.25891799999999</c:v>
                </c:pt>
                <c:pt idx="6892">
                  <c:v>396.26290899999998</c:v>
                </c:pt>
                <c:pt idx="6893">
                  <c:v>396.25989399999997</c:v>
                </c:pt>
                <c:pt idx="6894">
                  <c:v>396.262474</c:v>
                </c:pt>
                <c:pt idx="6895">
                  <c:v>396.26762200000002</c:v>
                </c:pt>
                <c:pt idx="6896">
                  <c:v>396.24917599999998</c:v>
                </c:pt>
                <c:pt idx="6897">
                  <c:v>396.26302099999998</c:v>
                </c:pt>
                <c:pt idx="6898">
                  <c:v>396.25692700000002</c:v>
                </c:pt>
                <c:pt idx="6899">
                  <c:v>396.261799</c:v>
                </c:pt>
                <c:pt idx="6900">
                  <c:v>396.26597099999998</c:v>
                </c:pt>
                <c:pt idx="6901">
                  <c:v>396.25275399999998</c:v>
                </c:pt>
                <c:pt idx="6902">
                  <c:v>396.26879000000002</c:v>
                </c:pt>
                <c:pt idx="6903">
                  <c:v>396.26336700000002</c:v>
                </c:pt>
                <c:pt idx="6904">
                  <c:v>396.25351999999998</c:v>
                </c:pt>
                <c:pt idx="6905">
                  <c:v>396.26757700000002</c:v>
                </c:pt>
                <c:pt idx="6906">
                  <c:v>396.25881700000002</c:v>
                </c:pt>
                <c:pt idx="6907">
                  <c:v>396.26351399999999</c:v>
                </c:pt>
                <c:pt idx="6908">
                  <c:v>396.24956400000002</c:v>
                </c:pt>
                <c:pt idx="6909">
                  <c:v>396.27249699999999</c:v>
                </c:pt>
                <c:pt idx="6910">
                  <c:v>396.27740399999999</c:v>
                </c:pt>
                <c:pt idx="6911">
                  <c:v>396.26675799999998</c:v>
                </c:pt>
                <c:pt idx="6912">
                  <c:v>396.25825500000002</c:v>
                </c:pt>
                <c:pt idx="6913">
                  <c:v>396.27332999999999</c:v>
                </c:pt>
                <c:pt idx="6914">
                  <c:v>396.26233500000001</c:v>
                </c:pt>
                <c:pt idx="6915">
                  <c:v>396.25320299999998</c:v>
                </c:pt>
                <c:pt idx="6916">
                  <c:v>396.24971799999997</c:v>
                </c:pt>
                <c:pt idx="6917">
                  <c:v>396.249437</c:v>
                </c:pt>
                <c:pt idx="6918">
                  <c:v>396.26002</c:v>
                </c:pt>
                <c:pt idx="6919">
                  <c:v>396.25169</c:v>
                </c:pt>
                <c:pt idx="6920">
                  <c:v>396.25711899999999</c:v>
                </c:pt>
                <c:pt idx="6921">
                  <c:v>396.24930799999998</c:v>
                </c:pt>
                <c:pt idx="6922">
                  <c:v>396.25028099999997</c:v>
                </c:pt>
                <c:pt idx="6923">
                  <c:v>396.25005900000002</c:v>
                </c:pt>
                <c:pt idx="6924">
                  <c:v>396.25350300000002</c:v>
                </c:pt>
                <c:pt idx="6925">
                  <c:v>396.25288499999999</c:v>
                </c:pt>
                <c:pt idx="6926">
                  <c:v>396.25177100000002</c:v>
                </c:pt>
                <c:pt idx="6927">
                  <c:v>396.24061799999998</c:v>
                </c:pt>
                <c:pt idx="6928">
                  <c:v>396.250632</c:v>
                </c:pt>
                <c:pt idx="6929">
                  <c:v>396.23255799999998</c:v>
                </c:pt>
                <c:pt idx="6930">
                  <c:v>396.23861299999999</c:v>
                </c:pt>
                <c:pt idx="6931">
                  <c:v>396.23032699999999</c:v>
                </c:pt>
                <c:pt idx="6932">
                  <c:v>396.23382500000002</c:v>
                </c:pt>
                <c:pt idx="6933">
                  <c:v>396.23464000000001</c:v>
                </c:pt>
                <c:pt idx="6934">
                  <c:v>396.238967</c:v>
                </c:pt>
                <c:pt idx="6935">
                  <c:v>396.24314700000002</c:v>
                </c:pt>
                <c:pt idx="6936">
                  <c:v>396.22747399999997</c:v>
                </c:pt>
                <c:pt idx="6937">
                  <c:v>396.237279</c:v>
                </c:pt>
                <c:pt idx="6938">
                  <c:v>396.21455500000002</c:v>
                </c:pt>
                <c:pt idx="6939">
                  <c:v>396.23310300000003</c:v>
                </c:pt>
                <c:pt idx="6940">
                  <c:v>396.22659099999998</c:v>
                </c:pt>
                <c:pt idx="6941">
                  <c:v>396.225101</c:v>
                </c:pt>
                <c:pt idx="6942">
                  <c:v>396.22573399999999</c:v>
                </c:pt>
                <c:pt idx="6943">
                  <c:v>396.22081700000001</c:v>
                </c:pt>
                <c:pt idx="6944">
                  <c:v>396.21901700000001</c:v>
                </c:pt>
                <c:pt idx="6945">
                  <c:v>396.20889599999998</c:v>
                </c:pt>
                <c:pt idx="6946">
                  <c:v>396.22869300000002</c:v>
                </c:pt>
                <c:pt idx="6947">
                  <c:v>396.20564100000001</c:v>
                </c:pt>
                <c:pt idx="6948">
                  <c:v>396.215913</c:v>
                </c:pt>
                <c:pt idx="6949">
                  <c:v>396.20030100000002</c:v>
                </c:pt>
                <c:pt idx="6950">
                  <c:v>396.19201299999997</c:v>
                </c:pt>
                <c:pt idx="6951">
                  <c:v>396.20070800000002</c:v>
                </c:pt>
                <c:pt idx="6952">
                  <c:v>396.19955399999998</c:v>
                </c:pt>
                <c:pt idx="6953">
                  <c:v>396.183357</c:v>
                </c:pt>
                <c:pt idx="6954">
                  <c:v>396.17490800000002</c:v>
                </c:pt>
                <c:pt idx="6955">
                  <c:v>396.18116800000001</c:v>
                </c:pt>
                <c:pt idx="6956">
                  <c:v>396.17679900000002</c:v>
                </c:pt>
                <c:pt idx="6957">
                  <c:v>396.18421899999998</c:v>
                </c:pt>
                <c:pt idx="6958">
                  <c:v>396.18603100000001</c:v>
                </c:pt>
                <c:pt idx="6959">
                  <c:v>396.182883</c:v>
                </c:pt>
                <c:pt idx="6960">
                  <c:v>396.18035099999997</c:v>
                </c:pt>
                <c:pt idx="6961">
                  <c:v>396.19007699999997</c:v>
                </c:pt>
                <c:pt idx="6962">
                  <c:v>396.181442</c:v>
                </c:pt>
                <c:pt idx="6963">
                  <c:v>396.18210099999999</c:v>
                </c:pt>
                <c:pt idx="6964">
                  <c:v>396.172955</c:v>
                </c:pt>
                <c:pt idx="6965">
                  <c:v>396.18460499999998</c:v>
                </c:pt>
                <c:pt idx="6966">
                  <c:v>396.182661</c:v>
                </c:pt>
                <c:pt idx="6967">
                  <c:v>396.18259999999998</c:v>
                </c:pt>
                <c:pt idx="6968">
                  <c:v>396.18449399999997</c:v>
                </c:pt>
                <c:pt idx="6969">
                  <c:v>396.19214599999998</c:v>
                </c:pt>
                <c:pt idx="6970">
                  <c:v>396.18992500000002</c:v>
                </c:pt>
                <c:pt idx="6971">
                  <c:v>396.19006300000001</c:v>
                </c:pt>
                <c:pt idx="6972">
                  <c:v>396.18992400000002</c:v>
                </c:pt>
                <c:pt idx="6973">
                  <c:v>396.18371200000001</c:v>
                </c:pt>
                <c:pt idx="6974">
                  <c:v>396.18503299999998</c:v>
                </c:pt>
                <c:pt idx="6975">
                  <c:v>396.18467600000002</c:v>
                </c:pt>
                <c:pt idx="6976">
                  <c:v>396.18150700000001</c:v>
                </c:pt>
                <c:pt idx="6977">
                  <c:v>396.18853999999999</c:v>
                </c:pt>
                <c:pt idx="6978">
                  <c:v>396.17603000000003</c:v>
                </c:pt>
                <c:pt idx="6979">
                  <c:v>396.180879</c:v>
                </c:pt>
                <c:pt idx="6980">
                  <c:v>396.171356</c:v>
                </c:pt>
                <c:pt idx="6981">
                  <c:v>396.17478799999998</c:v>
                </c:pt>
                <c:pt idx="6982">
                  <c:v>396.17379299999999</c:v>
                </c:pt>
                <c:pt idx="6983">
                  <c:v>396.17091499999998</c:v>
                </c:pt>
                <c:pt idx="6984">
                  <c:v>396.16914400000002</c:v>
                </c:pt>
                <c:pt idx="6985">
                  <c:v>396.164289</c:v>
                </c:pt>
                <c:pt idx="6986">
                  <c:v>396.17493200000001</c:v>
                </c:pt>
                <c:pt idx="6987">
                  <c:v>396.16658100000001</c:v>
                </c:pt>
                <c:pt idx="6988">
                  <c:v>396.177436</c:v>
                </c:pt>
                <c:pt idx="6989">
                  <c:v>396.17218700000001</c:v>
                </c:pt>
                <c:pt idx="6990">
                  <c:v>396.16710499999999</c:v>
                </c:pt>
                <c:pt idx="6991">
                  <c:v>396.17854299999999</c:v>
                </c:pt>
                <c:pt idx="6992">
                  <c:v>396.17593499999998</c:v>
                </c:pt>
                <c:pt idx="6993">
                  <c:v>396.17642499999999</c:v>
                </c:pt>
                <c:pt idx="6994">
                  <c:v>396.17614200000003</c:v>
                </c:pt>
                <c:pt idx="6995">
                  <c:v>396.17279100000002</c:v>
                </c:pt>
                <c:pt idx="6996">
                  <c:v>396.18199900000002</c:v>
                </c:pt>
                <c:pt idx="6997">
                  <c:v>396.17129399999999</c:v>
                </c:pt>
                <c:pt idx="6998">
                  <c:v>396.16235599999999</c:v>
                </c:pt>
                <c:pt idx="6999">
                  <c:v>396.16401500000001</c:v>
                </c:pt>
                <c:pt idx="7000">
                  <c:v>396.16930600000001</c:v>
                </c:pt>
                <c:pt idx="7001">
                  <c:v>396.179351</c:v>
                </c:pt>
                <c:pt idx="7002">
                  <c:v>396.160124</c:v>
                </c:pt>
                <c:pt idx="7003">
                  <c:v>396.15711700000003</c:v>
                </c:pt>
                <c:pt idx="7004">
                  <c:v>396.16058299999997</c:v>
                </c:pt>
                <c:pt idx="7005">
                  <c:v>396.14499699999999</c:v>
                </c:pt>
                <c:pt idx="7006">
                  <c:v>396.15545300000002</c:v>
                </c:pt>
                <c:pt idx="7007">
                  <c:v>396.152872</c:v>
                </c:pt>
                <c:pt idx="7008">
                  <c:v>396.15044399999999</c:v>
                </c:pt>
                <c:pt idx="7009">
                  <c:v>396.15911999999997</c:v>
                </c:pt>
                <c:pt idx="7010">
                  <c:v>396.16215199999999</c:v>
                </c:pt>
                <c:pt idx="7011">
                  <c:v>396.13877300000001</c:v>
                </c:pt>
                <c:pt idx="7012">
                  <c:v>396.14948900000002</c:v>
                </c:pt>
                <c:pt idx="7013">
                  <c:v>396.13512900000001</c:v>
                </c:pt>
                <c:pt idx="7014">
                  <c:v>396.14762999999999</c:v>
                </c:pt>
                <c:pt idx="7015">
                  <c:v>396.153323</c:v>
                </c:pt>
                <c:pt idx="7016">
                  <c:v>396.14397200000002</c:v>
                </c:pt>
                <c:pt idx="7017">
                  <c:v>396.149563</c:v>
                </c:pt>
                <c:pt idx="7018">
                  <c:v>396.148301</c:v>
                </c:pt>
                <c:pt idx="7019">
                  <c:v>396.14210200000002</c:v>
                </c:pt>
                <c:pt idx="7020">
                  <c:v>396.14673399999998</c:v>
                </c:pt>
                <c:pt idx="7021">
                  <c:v>396.14792799999998</c:v>
                </c:pt>
                <c:pt idx="7022">
                  <c:v>396.13851899999997</c:v>
                </c:pt>
                <c:pt idx="7023">
                  <c:v>396.144046</c:v>
                </c:pt>
                <c:pt idx="7024">
                  <c:v>396.13672200000002</c:v>
                </c:pt>
                <c:pt idx="7025">
                  <c:v>396.140017</c:v>
                </c:pt>
                <c:pt idx="7026">
                  <c:v>396.14561800000001</c:v>
                </c:pt>
                <c:pt idx="7027">
                  <c:v>396.12962299999998</c:v>
                </c:pt>
                <c:pt idx="7028">
                  <c:v>396.12639300000001</c:v>
                </c:pt>
                <c:pt idx="7029">
                  <c:v>396.12086199999999</c:v>
                </c:pt>
                <c:pt idx="7030">
                  <c:v>396.11638799999997</c:v>
                </c:pt>
                <c:pt idx="7031">
                  <c:v>396.11054899999999</c:v>
                </c:pt>
                <c:pt idx="7032">
                  <c:v>396.11902400000002</c:v>
                </c:pt>
                <c:pt idx="7033">
                  <c:v>396.100415</c:v>
                </c:pt>
                <c:pt idx="7034">
                  <c:v>396.09519899999998</c:v>
                </c:pt>
                <c:pt idx="7035">
                  <c:v>396.08502600000003</c:v>
                </c:pt>
                <c:pt idx="7036">
                  <c:v>396.09554400000002</c:v>
                </c:pt>
                <c:pt idx="7037">
                  <c:v>396.09837800000003</c:v>
                </c:pt>
                <c:pt idx="7038">
                  <c:v>396.09094900000002</c:v>
                </c:pt>
                <c:pt idx="7039">
                  <c:v>396.10494499999999</c:v>
                </c:pt>
                <c:pt idx="7040">
                  <c:v>396.09921900000001</c:v>
                </c:pt>
                <c:pt idx="7041">
                  <c:v>396.09923700000002</c:v>
                </c:pt>
                <c:pt idx="7042">
                  <c:v>396.106605</c:v>
                </c:pt>
                <c:pt idx="7043">
                  <c:v>396.11056400000001</c:v>
                </c:pt>
                <c:pt idx="7044">
                  <c:v>396.10279200000002</c:v>
                </c:pt>
                <c:pt idx="7045">
                  <c:v>396.09090600000002</c:v>
                </c:pt>
                <c:pt idx="7046">
                  <c:v>396.11334699999998</c:v>
                </c:pt>
                <c:pt idx="7047">
                  <c:v>396.096924</c:v>
                </c:pt>
                <c:pt idx="7048">
                  <c:v>396.08569999999997</c:v>
                </c:pt>
                <c:pt idx="7049">
                  <c:v>396.09564</c:v>
                </c:pt>
                <c:pt idx="7050">
                  <c:v>396.09281600000003</c:v>
                </c:pt>
                <c:pt idx="7051">
                  <c:v>396.10480200000001</c:v>
                </c:pt>
                <c:pt idx="7052">
                  <c:v>396.11035199999998</c:v>
                </c:pt>
                <c:pt idx="7053">
                  <c:v>396.08820300000002</c:v>
                </c:pt>
                <c:pt idx="7054">
                  <c:v>396.10625299999998</c:v>
                </c:pt>
                <c:pt idx="7055">
                  <c:v>396.106337</c:v>
                </c:pt>
                <c:pt idx="7056">
                  <c:v>396.09417200000001</c:v>
                </c:pt>
                <c:pt idx="7057">
                  <c:v>396.09495099999998</c:v>
                </c:pt>
                <c:pt idx="7058">
                  <c:v>396.09533599999997</c:v>
                </c:pt>
                <c:pt idx="7059">
                  <c:v>396.09784200000001</c:v>
                </c:pt>
                <c:pt idx="7060">
                  <c:v>396.10774500000002</c:v>
                </c:pt>
                <c:pt idx="7061">
                  <c:v>396.09972099999999</c:v>
                </c:pt>
                <c:pt idx="7062">
                  <c:v>396.09468800000002</c:v>
                </c:pt>
                <c:pt idx="7063">
                  <c:v>396.088168</c:v>
                </c:pt>
                <c:pt idx="7064">
                  <c:v>396.09971100000001</c:v>
                </c:pt>
                <c:pt idx="7065">
                  <c:v>396.093028</c:v>
                </c:pt>
                <c:pt idx="7066">
                  <c:v>396.098634</c:v>
                </c:pt>
                <c:pt idx="7067">
                  <c:v>396.10240399999998</c:v>
                </c:pt>
                <c:pt idx="7068">
                  <c:v>396.09567900000002</c:v>
                </c:pt>
                <c:pt idx="7069">
                  <c:v>396.10174599999999</c:v>
                </c:pt>
                <c:pt idx="7070">
                  <c:v>396.09329100000002</c:v>
                </c:pt>
                <c:pt idx="7071">
                  <c:v>396.08637599999997</c:v>
                </c:pt>
                <c:pt idx="7072">
                  <c:v>396.08809600000001</c:v>
                </c:pt>
                <c:pt idx="7073">
                  <c:v>396.10112500000002</c:v>
                </c:pt>
                <c:pt idx="7074">
                  <c:v>396.08013999999997</c:v>
                </c:pt>
                <c:pt idx="7075">
                  <c:v>396.09102899999999</c:v>
                </c:pt>
                <c:pt idx="7076">
                  <c:v>396.09847000000002</c:v>
                </c:pt>
                <c:pt idx="7077">
                  <c:v>396.08063700000002</c:v>
                </c:pt>
                <c:pt idx="7078">
                  <c:v>396.08155399999998</c:v>
                </c:pt>
                <c:pt idx="7079">
                  <c:v>396.08867199999997</c:v>
                </c:pt>
                <c:pt idx="7080">
                  <c:v>396.08955099999997</c:v>
                </c:pt>
                <c:pt idx="7081">
                  <c:v>396.09919500000001</c:v>
                </c:pt>
                <c:pt idx="7082">
                  <c:v>396.08354100000003</c:v>
                </c:pt>
                <c:pt idx="7083">
                  <c:v>396.071214</c:v>
                </c:pt>
                <c:pt idx="7084">
                  <c:v>396.078958</c:v>
                </c:pt>
                <c:pt idx="7085">
                  <c:v>396.07815799999997</c:v>
                </c:pt>
                <c:pt idx="7086">
                  <c:v>396.06958200000003</c:v>
                </c:pt>
                <c:pt idx="7087">
                  <c:v>396.08962000000002</c:v>
                </c:pt>
                <c:pt idx="7088">
                  <c:v>396.08050900000001</c:v>
                </c:pt>
                <c:pt idx="7089">
                  <c:v>396.07886300000001</c:v>
                </c:pt>
                <c:pt idx="7090">
                  <c:v>396.06395199999997</c:v>
                </c:pt>
                <c:pt idx="7091">
                  <c:v>396.06715700000001</c:v>
                </c:pt>
                <c:pt idx="7092">
                  <c:v>396.07147700000002</c:v>
                </c:pt>
                <c:pt idx="7093">
                  <c:v>396.078283</c:v>
                </c:pt>
                <c:pt idx="7094">
                  <c:v>396.06415099999998</c:v>
                </c:pt>
                <c:pt idx="7095">
                  <c:v>396.08490499999999</c:v>
                </c:pt>
                <c:pt idx="7096">
                  <c:v>396.059078</c:v>
                </c:pt>
                <c:pt idx="7097">
                  <c:v>396.06751300000002</c:v>
                </c:pt>
                <c:pt idx="7098">
                  <c:v>396.05653999999998</c:v>
                </c:pt>
                <c:pt idx="7099">
                  <c:v>396.06784199999998</c:v>
                </c:pt>
                <c:pt idx="7100">
                  <c:v>396.06500199999999</c:v>
                </c:pt>
                <c:pt idx="7101">
                  <c:v>396.05367100000001</c:v>
                </c:pt>
                <c:pt idx="7102">
                  <c:v>396.03970700000002</c:v>
                </c:pt>
                <c:pt idx="7103">
                  <c:v>396.04648700000001</c:v>
                </c:pt>
                <c:pt idx="7104">
                  <c:v>396.05674699999997</c:v>
                </c:pt>
                <c:pt idx="7105">
                  <c:v>396.05028900000002</c:v>
                </c:pt>
                <c:pt idx="7106">
                  <c:v>396.04475100000002</c:v>
                </c:pt>
                <c:pt idx="7107">
                  <c:v>396.04857399999997</c:v>
                </c:pt>
                <c:pt idx="7108">
                  <c:v>396.04085199999997</c:v>
                </c:pt>
                <c:pt idx="7109">
                  <c:v>396.03347200000002</c:v>
                </c:pt>
                <c:pt idx="7110">
                  <c:v>396.03407399999998</c:v>
                </c:pt>
                <c:pt idx="7111">
                  <c:v>396.04548499999999</c:v>
                </c:pt>
                <c:pt idx="7112">
                  <c:v>396.02951400000001</c:v>
                </c:pt>
                <c:pt idx="7113">
                  <c:v>396.04186399999998</c:v>
                </c:pt>
                <c:pt idx="7114">
                  <c:v>396.03896099999997</c:v>
                </c:pt>
                <c:pt idx="7115">
                  <c:v>396.02695799999998</c:v>
                </c:pt>
                <c:pt idx="7116">
                  <c:v>396.03370999999999</c:v>
                </c:pt>
                <c:pt idx="7117">
                  <c:v>396.04489899999999</c:v>
                </c:pt>
                <c:pt idx="7118">
                  <c:v>396.02588800000001</c:v>
                </c:pt>
                <c:pt idx="7119">
                  <c:v>396.03770200000002</c:v>
                </c:pt>
                <c:pt idx="7120">
                  <c:v>396.01734800000003</c:v>
                </c:pt>
                <c:pt idx="7121">
                  <c:v>396.040685</c:v>
                </c:pt>
                <c:pt idx="7122">
                  <c:v>396.03033599999998</c:v>
                </c:pt>
                <c:pt idx="7123">
                  <c:v>396.01626700000003</c:v>
                </c:pt>
                <c:pt idx="7124">
                  <c:v>396.025172</c:v>
                </c:pt>
                <c:pt idx="7125">
                  <c:v>396.01545900000002</c:v>
                </c:pt>
                <c:pt idx="7126">
                  <c:v>396.02423800000003</c:v>
                </c:pt>
                <c:pt idx="7127">
                  <c:v>396.03675500000003</c:v>
                </c:pt>
                <c:pt idx="7128">
                  <c:v>396.02558199999999</c:v>
                </c:pt>
                <c:pt idx="7129">
                  <c:v>396.01829300000003</c:v>
                </c:pt>
                <c:pt idx="7130">
                  <c:v>396.00698399999999</c:v>
                </c:pt>
                <c:pt idx="7131">
                  <c:v>396.015108</c:v>
                </c:pt>
                <c:pt idx="7132">
                  <c:v>396.02633100000003</c:v>
                </c:pt>
                <c:pt idx="7133">
                  <c:v>396.01566100000002</c:v>
                </c:pt>
                <c:pt idx="7134">
                  <c:v>396.02089100000001</c:v>
                </c:pt>
                <c:pt idx="7135">
                  <c:v>396.02231999999998</c:v>
                </c:pt>
                <c:pt idx="7136">
                  <c:v>396.02032400000002</c:v>
                </c:pt>
                <c:pt idx="7137">
                  <c:v>396.01619299999999</c:v>
                </c:pt>
                <c:pt idx="7138">
                  <c:v>396.008219</c:v>
                </c:pt>
                <c:pt idx="7139">
                  <c:v>396.013307</c:v>
                </c:pt>
                <c:pt idx="7140">
                  <c:v>396.007158</c:v>
                </c:pt>
                <c:pt idx="7141">
                  <c:v>396.00379299999997</c:v>
                </c:pt>
                <c:pt idx="7142">
                  <c:v>396.00148000000002</c:v>
                </c:pt>
                <c:pt idx="7143">
                  <c:v>395.99474900000001</c:v>
                </c:pt>
                <c:pt idx="7144">
                  <c:v>395.99418800000001</c:v>
                </c:pt>
                <c:pt idx="7145">
                  <c:v>395.99845199999999</c:v>
                </c:pt>
                <c:pt idx="7146">
                  <c:v>395.97879999999998</c:v>
                </c:pt>
                <c:pt idx="7147">
                  <c:v>395.98126100000002</c:v>
                </c:pt>
                <c:pt idx="7148">
                  <c:v>395.99263100000002</c:v>
                </c:pt>
                <c:pt idx="7149">
                  <c:v>395.99623800000001</c:v>
                </c:pt>
                <c:pt idx="7150">
                  <c:v>395.99388199999999</c:v>
                </c:pt>
                <c:pt idx="7151">
                  <c:v>395.99613299999999</c:v>
                </c:pt>
                <c:pt idx="7152">
                  <c:v>396.004006</c:v>
                </c:pt>
                <c:pt idx="7153">
                  <c:v>396.00672300000002</c:v>
                </c:pt>
                <c:pt idx="7154">
                  <c:v>395.99240400000002</c:v>
                </c:pt>
                <c:pt idx="7155">
                  <c:v>396.01065599999998</c:v>
                </c:pt>
                <c:pt idx="7156">
                  <c:v>396.002994</c:v>
                </c:pt>
                <c:pt idx="7157">
                  <c:v>395.99918600000001</c:v>
                </c:pt>
                <c:pt idx="7158">
                  <c:v>396.01036699999997</c:v>
                </c:pt>
                <c:pt idx="7159">
                  <c:v>396.00976700000001</c:v>
                </c:pt>
                <c:pt idx="7160">
                  <c:v>396.00226400000003</c:v>
                </c:pt>
                <c:pt idx="7161">
                  <c:v>396.01120900000001</c:v>
                </c:pt>
                <c:pt idx="7162">
                  <c:v>396.00715700000001</c:v>
                </c:pt>
                <c:pt idx="7163">
                  <c:v>396.01636400000001</c:v>
                </c:pt>
                <c:pt idx="7164">
                  <c:v>396.01007700000002</c:v>
                </c:pt>
                <c:pt idx="7165">
                  <c:v>396.02462700000001</c:v>
                </c:pt>
                <c:pt idx="7166">
                  <c:v>396.01996700000001</c:v>
                </c:pt>
                <c:pt idx="7167">
                  <c:v>396.00975699999998</c:v>
                </c:pt>
                <c:pt idx="7168">
                  <c:v>396.01989600000002</c:v>
                </c:pt>
                <c:pt idx="7169">
                  <c:v>396.01721800000001</c:v>
                </c:pt>
                <c:pt idx="7170">
                  <c:v>396.01416499999999</c:v>
                </c:pt>
                <c:pt idx="7171">
                  <c:v>396.00847900000002</c:v>
                </c:pt>
                <c:pt idx="7172">
                  <c:v>396.015646</c:v>
                </c:pt>
                <c:pt idx="7173">
                  <c:v>396.00918799999999</c:v>
                </c:pt>
                <c:pt idx="7174">
                  <c:v>396.00628499999999</c:v>
                </c:pt>
                <c:pt idx="7175">
                  <c:v>396.01244000000003</c:v>
                </c:pt>
                <c:pt idx="7176">
                  <c:v>396.009502</c:v>
                </c:pt>
                <c:pt idx="7177">
                  <c:v>396.01054799999997</c:v>
                </c:pt>
                <c:pt idx="7178">
                  <c:v>396.01318500000002</c:v>
                </c:pt>
                <c:pt idx="7179">
                  <c:v>396.00788799999998</c:v>
                </c:pt>
                <c:pt idx="7180">
                  <c:v>396.00133699999998</c:v>
                </c:pt>
                <c:pt idx="7181">
                  <c:v>396.007499</c:v>
                </c:pt>
                <c:pt idx="7182">
                  <c:v>396.01103599999999</c:v>
                </c:pt>
                <c:pt idx="7183">
                  <c:v>396.00834200000003</c:v>
                </c:pt>
                <c:pt idx="7184">
                  <c:v>396.01009800000003</c:v>
                </c:pt>
                <c:pt idx="7185">
                  <c:v>396.00937900000002</c:v>
                </c:pt>
                <c:pt idx="7186">
                  <c:v>396.00012900000002</c:v>
                </c:pt>
                <c:pt idx="7187">
                  <c:v>395.994551</c:v>
                </c:pt>
                <c:pt idx="7188">
                  <c:v>396.00948099999999</c:v>
                </c:pt>
                <c:pt idx="7189">
                  <c:v>396.01516800000002</c:v>
                </c:pt>
                <c:pt idx="7190">
                  <c:v>396.01295900000002</c:v>
                </c:pt>
                <c:pt idx="7191">
                  <c:v>395.986242</c:v>
                </c:pt>
                <c:pt idx="7192">
                  <c:v>396.00429200000002</c:v>
                </c:pt>
                <c:pt idx="7193">
                  <c:v>395.98945900000001</c:v>
                </c:pt>
                <c:pt idx="7194">
                  <c:v>395.99800699999997</c:v>
                </c:pt>
                <c:pt idx="7195">
                  <c:v>395.99953599999998</c:v>
                </c:pt>
                <c:pt idx="7196">
                  <c:v>396.00680899999998</c:v>
                </c:pt>
                <c:pt idx="7197">
                  <c:v>395.99932799999999</c:v>
                </c:pt>
                <c:pt idx="7198">
                  <c:v>396.01087799999999</c:v>
                </c:pt>
                <c:pt idx="7199">
                  <c:v>395.99415699999997</c:v>
                </c:pt>
                <c:pt idx="7200">
                  <c:v>395.98937000000001</c:v>
                </c:pt>
                <c:pt idx="7201">
                  <c:v>395.97080499999998</c:v>
                </c:pt>
                <c:pt idx="7202">
                  <c:v>395.97827899999999</c:v>
                </c:pt>
                <c:pt idx="7203">
                  <c:v>395.97506900000002</c:v>
                </c:pt>
                <c:pt idx="7204">
                  <c:v>395.975393</c:v>
                </c:pt>
                <c:pt idx="7205">
                  <c:v>395.99101100000001</c:v>
                </c:pt>
                <c:pt idx="7206">
                  <c:v>395.97732000000002</c:v>
                </c:pt>
                <c:pt idx="7207">
                  <c:v>395.97987000000001</c:v>
                </c:pt>
                <c:pt idx="7208">
                  <c:v>395.98504300000002</c:v>
                </c:pt>
                <c:pt idx="7209">
                  <c:v>395.97838300000001</c:v>
                </c:pt>
                <c:pt idx="7210">
                  <c:v>395.98342000000002</c:v>
                </c:pt>
                <c:pt idx="7211">
                  <c:v>395.97848399999998</c:v>
                </c:pt>
                <c:pt idx="7212">
                  <c:v>395.96306800000002</c:v>
                </c:pt>
                <c:pt idx="7213">
                  <c:v>395.97734200000002</c:v>
                </c:pt>
                <c:pt idx="7214">
                  <c:v>395.96333299999998</c:v>
                </c:pt>
                <c:pt idx="7215">
                  <c:v>395.96775000000002</c:v>
                </c:pt>
                <c:pt idx="7216">
                  <c:v>395.96152999999998</c:v>
                </c:pt>
                <c:pt idx="7217">
                  <c:v>395.97013099999998</c:v>
                </c:pt>
                <c:pt idx="7218">
                  <c:v>395.97023100000001</c:v>
                </c:pt>
                <c:pt idx="7219">
                  <c:v>395.970259</c:v>
                </c:pt>
                <c:pt idx="7220">
                  <c:v>395.96268099999998</c:v>
                </c:pt>
                <c:pt idx="7221">
                  <c:v>395.96738800000003</c:v>
                </c:pt>
                <c:pt idx="7222">
                  <c:v>395.97430600000001</c:v>
                </c:pt>
                <c:pt idx="7223">
                  <c:v>395.97738399999997</c:v>
                </c:pt>
                <c:pt idx="7224">
                  <c:v>395.973615</c:v>
                </c:pt>
                <c:pt idx="7225">
                  <c:v>395.97436699999997</c:v>
                </c:pt>
                <c:pt idx="7226">
                  <c:v>395.967827</c:v>
                </c:pt>
                <c:pt idx="7227">
                  <c:v>395.96230100000002</c:v>
                </c:pt>
                <c:pt idx="7228">
                  <c:v>395.97180600000002</c:v>
                </c:pt>
                <c:pt idx="7229">
                  <c:v>395.96779299999997</c:v>
                </c:pt>
                <c:pt idx="7230">
                  <c:v>395.95675399999999</c:v>
                </c:pt>
                <c:pt idx="7231">
                  <c:v>395.95428199999998</c:v>
                </c:pt>
                <c:pt idx="7232">
                  <c:v>395.94126999999997</c:v>
                </c:pt>
                <c:pt idx="7233">
                  <c:v>395.95342399999998</c:v>
                </c:pt>
                <c:pt idx="7234">
                  <c:v>395.95909599999999</c:v>
                </c:pt>
                <c:pt idx="7235">
                  <c:v>395.95175699999999</c:v>
                </c:pt>
                <c:pt idx="7236">
                  <c:v>395.94253600000002</c:v>
                </c:pt>
                <c:pt idx="7237">
                  <c:v>395.95677799999999</c:v>
                </c:pt>
                <c:pt idx="7238">
                  <c:v>395.948263</c:v>
                </c:pt>
                <c:pt idx="7239">
                  <c:v>395.949636</c:v>
                </c:pt>
                <c:pt idx="7240">
                  <c:v>395.94006300000001</c:v>
                </c:pt>
                <c:pt idx="7241">
                  <c:v>395.92986000000002</c:v>
                </c:pt>
                <c:pt idx="7242">
                  <c:v>395.94550299999997</c:v>
                </c:pt>
                <c:pt idx="7243">
                  <c:v>395.93404099999998</c:v>
                </c:pt>
                <c:pt idx="7244">
                  <c:v>395.93812300000002</c:v>
                </c:pt>
                <c:pt idx="7245">
                  <c:v>395.948193</c:v>
                </c:pt>
                <c:pt idx="7246">
                  <c:v>395.93582800000001</c:v>
                </c:pt>
                <c:pt idx="7247">
                  <c:v>395.94876499999998</c:v>
                </c:pt>
                <c:pt idx="7248">
                  <c:v>395.94723499999998</c:v>
                </c:pt>
                <c:pt idx="7249">
                  <c:v>395.94736999999998</c:v>
                </c:pt>
                <c:pt idx="7250">
                  <c:v>395.94416899999999</c:v>
                </c:pt>
                <c:pt idx="7251">
                  <c:v>395.94755900000001</c:v>
                </c:pt>
                <c:pt idx="7252">
                  <c:v>395.949096</c:v>
                </c:pt>
                <c:pt idx="7253">
                  <c:v>395.93822599999999</c:v>
                </c:pt>
                <c:pt idx="7254">
                  <c:v>395.94546000000003</c:v>
                </c:pt>
                <c:pt idx="7255">
                  <c:v>395.94775199999998</c:v>
                </c:pt>
                <c:pt idx="7256">
                  <c:v>395.94503099999997</c:v>
                </c:pt>
                <c:pt idx="7257">
                  <c:v>395.94763399999999</c:v>
                </c:pt>
                <c:pt idx="7258">
                  <c:v>395.95016299999997</c:v>
                </c:pt>
                <c:pt idx="7259">
                  <c:v>395.94755500000002</c:v>
                </c:pt>
                <c:pt idx="7260">
                  <c:v>395.95648699999998</c:v>
                </c:pt>
                <c:pt idx="7261">
                  <c:v>395.952898</c:v>
                </c:pt>
                <c:pt idx="7262">
                  <c:v>395.94543199999998</c:v>
                </c:pt>
                <c:pt idx="7263">
                  <c:v>395.94472200000001</c:v>
                </c:pt>
                <c:pt idx="7264">
                  <c:v>395.93351699999999</c:v>
                </c:pt>
                <c:pt idx="7265">
                  <c:v>395.94099999999997</c:v>
                </c:pt>
                <c:pt idx="7266">
                  <c:v>395.94623000000001</c:v>
                </c:pt>
                <c:pt idx="7267">
                  <c:v>395.93364800000001</c:v>
                </c:pt>
                <c:pt idx="7268">
                  <c:v>395.94168400000001</c:v>
                </c:pt>
                <c:pt idx="7269">
                  <c:v>395.93240300000002</c:v>
                </c:pt>
                <c:pt idx="7270">
                  <c:v>395.942925</c:v>
                </c:pt>
                <c:pt idx="7271">
                  <c:v>395.933044</c:v>
                </c:pt>
                <c:pt idx="7272">
                  <c:v>395.926108</c:v>
                </c:pt>
                <c:pt idx="7273">
                  <c:v>395.94080200000002</c:v>
                </c:pt>
                <c:pt idx="7274">
                  <c:v>395.933989</c:v>
                </c:pt>
                <c:pt idx="7275">
                  <c:v>395.93549999999999</c:v>
                </c:pt>
                <c:pt idx="7276">
                  <c:v>395.941102</c:v>
                </c:pt>
                <c:pt idx="7277">
                  <c:v>395.93758400000002</c:v>
                </c:pt>
                <c:pt idx="7278">
                  <c:v>395.94005600000003</c:v>
                </c:pt>
                <c:pt idx="7279">
                  <c:v>395.93089900000001</c:v>
                </c:pt>
                <c:pt idx="7280">
                  <c:v>395.93294100000003</c:v>
                </c:pt>
                <c:pt idx="7281">
                  <c:v>395.93681400000003</c:v>
                </c:pt>
                <c:pt idx="7282">
                  <c:v>395.91335800000002</c:v>
                </c:pt>
                <c:pt idx="7283">
                  <c:v>395.911427</c:v>
                </c:pt>
                <c:pt idx="7284">
                  <c:v>395.91831300000001</c:v>
                </c:pt>
                <c:pt idx="7285">
                  <c:v>395.92559999999997</c:v>
                </c:pt>
                <c:pt idx="7286">
                  <c:v>395.91932500000001</c:v>
                </c:pt>
                <c:pt idx="7287">
                  <c:v>395.92188900000002</c:v>
                </c:pt>
                <c:pt idx="7288">
                  <c:v>395.922031</c:v>
                </c:pt>
                <c:pt idx="7289">
                  <c:v>395.90414700000002</c:v>
                </c:pt>
                <c:pt idx="7290">
                  <c:v>395.90764899999999</c:v>
                </c:pt>
                <c:pt idx="7291">
                  <c:v>395.90711199999998</c:v>
                </c:pt>
                <c:pt idx="7292">
                  <c:v>395.90589299999999</c:v>
                </c:pt>
                <c:pt idx="7293">
                  <c:v>395.90831300000002</c:v>
                </c:pt>
                <c:pt idx="7294">
                  <c:v>395.91204800000003</c:v>
                </c:pt>
                <c:pt idx="7295">
                  <c:v>395.89861400000001</c:v>
                </c:pt>
                <c:pt idx="7296">
                  <c:v>395.892809</c:v>
                </c:pt>
                <c:pt idx="7297">
                  <c:v>395.88830899999999</c:v>
                </c:pt>
                <c:pt idx="7298">
                  <c:v>395.88205900000003</c:v>
                </c:pt>
                <c:pt idx="7299">
                  <c:v>395.88796600000001</c:v>
                </c:pt>
                <c:pt idx="7300">
                  <c:v>395.89496300000002</c:v>
                </c:pt>
                <c:pt idx="7301">
                  <c:v>395.89684999999997</c:v>
                </c:pt>
                <c:pt idx="7302">
                  <c:v>395.87298399999997</c:v>
                </c:pt>
                <c:pt idx="7303">
                  <c:v>395.88667199999998</c:v>
                </c:pt>
                <c:pt idx="7304">
                  <c:v>395.88133299999998</c:v>
                </c:pt>
                <c:pt idx="7305">
                  <c:v>395.88079800000003</c:v>
                </c:pt>
                <c:pt idx="7306">
                  <c:v>395.88855999999998</c:v>
                </c:pt>
                <c:pt idx="7307">
                  <c:v>395.88779499999998</c:v>
                </c:pt>
                <c:pt idx="7308">
                  <c:v>395.87108699999999</c:v>
                </c:pt>
                <c:pt idx="7309">
                  <c:v>395.87822199999999</c:v>
                </c:pt>
                <c:pt idx="7310">
                  <c:v>395.885088</c:v>
                </c:pt>
                <c:pt idx="7311">
                  <c:v>395.891818</c:v>
                </c:pt>
                <c:pt idx="7312">
                  <c:v>395.88228299999997</c:v>
                </c:pt>
                <c:pt idx="7313">
                  <c:v>395.88252599999998</c:v>
                </c:pt>
                <c:pt idx="7314">
                  <c:v>395.896027</c:v>
                </c:pt>
                <c:pt idx="7315">
                  <c:v>395.881212</c:v>
                </c:pt>
                <c:pt idx="7316">
                  <c:v>395.87571100000002</c:v>
                </c:pt>
                <c:pt idx="7317">
                  <c:v>395.872929</c:v>
                </c:pt>
                <c:pt idx="7318">
                  <c:v>395.88023800000002</c:v>
                </c:pt>
                <c:pt idx="7319">
                  <c:v>395.86041899999998</c:v>
                </c:pt>
                <c:pt idx="7320">
                  <c:v>395.84947499999998</c:v>
                </c:pt>
                <c:pt idx="7321">
                  <c:v>395.863157</c:v>
                </c:pt>
                <c:pt idx="7322">
                  <c:v>395.85541000000001</c:v>
                </c:pt>
                <c:pt idx="7323">
                  <c:v>395.85871400000002</c:v>
                </c:pt>
                <c:pt idx="7324">
                  <c:v>395.85917899999998</c:v>
                </c:pt>
                <c:pt idx="7325">
                  <c:v>395.86027300000001</c:v>
                </c:pt>
                <c:pt idx="7326">
                  <c:v>395.84952399999997</c:v>
                </c:pt>
                <c:pt idx="7327">
                  <c:v>395.87325700000002</c:v>
                </c:pt>
                <c:pt idx="7328">
                  <c:v>395.85217599999999</c:v>
                </c:pt>
                <c:pt idx="7329">
                  <c:v>395.85311799999999</c:v>
                </c:pt>
                <c:pt idx="7330">
                  <c:v>395.86071399999997</c:v>
                </c:pt>
                <c:pt idx="7331">
                  <c:v>395.85278699999998</c:v>
                </c:pt>
                <c:pt idx="7332">
                  <c:v>395.862596</c:v>
                </c:pt>
                <c:pt idx="7333">
                  <c:v>395.839494</c:v>
                </c:pt>
                <c:pt idx="7334">
                  <c:v>395.86113899999998</c:v>
                </c:pt>
                <c:pt idx="7335">
                  <c:v>395.85327699999999</c:v>
                </c:pt>
                <c:pt idx="7336">
                  <c:v>395.84510299999999</c:v>
                </c:pt>
                <c:pt idx="7337">
                  <c:v>395.84837700000003</c:v>
                </c:pt>
                <c:pt idx="7338">
                  <c:v>395.84838500000001</c:v>
                </c:pt>
                <c:pt idx="7339">
                  <c:v>395.84934500000003</c:v>
                </c:pt>
                <c:pt idx="7340">
                  <c:v>395.84777700000001</c:v>
                </c:pt>
                <c:pt idx="7341">
                  <c:v>395.85237100000001</c:v>
                </c:pt>
                <c:pt idx="7342">
                  <c:v>395.84805599999999</c:v>
                </c:pt>
                <c:pt idx="7343">
                  <c:v>395.84363100000002</c:v>
                </c:pt>
                <c:pt idx="7344">
                  <c:v>395.84092800000002</c:v>
                </c:pt>
                <c:pt idx="7345">
                  <c:v>395.84537499999999</c:v>
                </c:pt>
                <c:pt idx="7346">
                  <c:v>395.84374500000001</c:v>
                </c:pt>
                <c:pt idx="7347">
                  <c:v>395.845912</c:v>
                </c:pt>
                <c:pt idx="7348">
                  <c:v>395.86821900000001</c:v>
                </c:pt>
                <c:pt idx="7349">
                  <c:v>395.86896300000001</c:v>
                </c:pt>
                <c:pt idx="7350">
                  <c:v>395.86511400000001</c:v>
                </c:pt>
                <c:pt idx="7351">
                  <c:v>395.86284899999998</c:v>
                </c:pt>
                <c:pt idx="7352">
                  <c:v>395.86684000000002</c:v>
                </c:pt>
                <c:pt idx="7353">
                  <c:v>395.85375699999997</c:v>
                </c:pt>
                <c:pt idx="7354">
                  <c:v>395.86724800000002</c:v>
                </c:pt>
                <c:pt idx="7355">
                  <c:v>395.85952900000001</c:v>
                </c:pt>
                <c:pt idx="7356">
                  <c:v>395.875294</c:v>
                </c:pt>
                <c:pt idx="7357">
                  <c:v>395.86062700000002</c:v>
                </c:pt>
                <c:pt idx="7358">
                  <c:v>395.87523399999998</c:v>
                </c:pt>
                <c:pt idx="7359">
                  <c:v>395.86787700000002</c:v>
                </c:pt>
                <c:pt idx="7360">
                  <c:v>395.88586700000002</c:v>
                </c:pt>
                <c:pt idx="7361">
                  <c:v>395.881373</c:v>
                </c:pt>
                <c:pt idx="7362">
                  <c:v>395.87118900000002</c:v>
                </c:pt>
                <c:pt idx="7363">
                  <c:v>395.88919399999997</c:v>
                </c:pt>
                <c:pt idx="7364">
                  <c:v>395.88395800000001</c:v>
                </c:pt>
                <c:pt idx="7365">
                  <c:v>395.88198999999997</c:v>
                </c:pt>
                <c:pt idx="7366">
                  <c:v>395.91134</c:v>
                </c:pt>
                <c:pt idx="7367">
                  <c:v>395.89942100000002</c:v>
                </c:pt>
                <c:pt idx="7368">
                  <c:v>395.89532500000001</c:v>
                </c:pt>
                <c:pt idx="7369">
                  <c:v>395.92074700000001</c:v>
                </c:pt>
                <c:pt idx="7370">
                  <c:v>395.91051900000002</c:v>
                </c:pt>
                <c:pt idx="7371">
                  <c:v>395.91548399999999</c:v>
                </c:pt>
                <c:pt idx="7372">
                  <c:v>395.90444100000002</c:v>
                </c:pt>
                <c:pt idx="7373">
                  <c:v>395.91339399999998</c:v>
                </c:pt>
                <c:pt idx="7374">
                  <c:v>395.91294599999998</c:v>
                </c:pt>
                <c:pt idx="7375">
                  <c:v>395.92353700000001</c:v>
                </c:pt>
                <c:pt idx="7376">
                  <c:v>395.91705300000001</c:v>
                </c:pt>
                <c:pt idx="7377">
                  <c:v>395.92265900000001</c:v>
                </c:pt>
                <c:pt idx="7378">
                  <c:v>395.91413299999999</c:v>
                </c:pt>
                <c:pt idx="7379">
                  <c:v>395.91041799999999</c:v>
                </c:pt>
                <c:pt idx="7380">
                  <c:v>395.91291200000001</c:v>
                </c:pt>
                <c:pt idx="7381">
                  <c:v>395.92082499999998</c:v>
                </c:pt>
                <c:pt idx="7382">
                  <c:v>395.915615</c:v>
                </c:pt>
                <c:pt idx="7383">
                  <c:v>395.90977299999997</c:v>
                </c:pt>
                <c:pt idx="7384">
                  <c:v>395.91466400000002</c:v>
                </c:pt>
                <c:pt idx="7385">
                  <c:v>395.93027999999998</c:v>
                </c:pt>
                <c:pt idx="7386">
                  <c:v>395.93159900000001</c:v>
                </c:pt>
                <c:pt idx="7387">
                  <c:v>395.941259</c:v>
                </c:pt>
                <c:pt idx="7388">
                  <c:v>395.91821700000003</c:v>
                </c:pt>
                <c:pt idx="7389">
                  <c:v>395.93306000000001</c:v>
                </c:pt>
                <c:pt idx="7390">
                  <c:v>395.938648</c:v>
                </c:pt>
                <c:pt idx="7391">
                  <c:v>395.935699</c:v>
                </c:pt>
                <c:pt idx="7392">
                  <c:v>395.92644000000001</c:v>
                </c:pt>
                <c:pt idx="7393">
                  <c:v>395.92989299999999</c:v>
                </c:pt>
                <c:pt idx="7394">
                  <c:v>395.94270299999999</c:v>
                </c:pt>
                <c:pt idx="7395">
                  <c:v>395.94870600000002</c:v>
                </c:pt>
                <c:pt idx="7396">
                  <c:v>395.95982199999997</c:v>
                </c:pt>
                <c:pt idx="7397">
                  <c:v>395.94288699999998</c:v>
                </c:pt>
                <c:pt idx="7398">
                  <c:v>395.948128</c:v>
                </c:pt>
                <c:pt idx="7399">
                  <c:v>395.955195</c:v>
                </c:pt>
                <c:pt idx="7400">
                  <c:v>395.94992000000002</c:v>
                </c:pt>
                <c:pt idx="7401">
                  <c:v>395.94232299999999</c:v>
                </c:pt>
                <c:pt idx="7402">
                  <c:v>395.96423600000003</c:v>
                </c:pt>
                <c:pt idx="7403">
                  <c:v>395.96440000000001</c:v>
                </c:pt>
                <c:pt idx="7404">
                  <c:v>395.96293600000001</c:v>
                </c:pt>
                <c:pt idx="7405">
                  <c:v>395.97074800000001</c:v>
                </c:pt>
                <c:pt idx="7406">
                  <c:v>395.95691599999998</c:v>
                </c:pt>
                <c:pt idx="7407">
                  <c:v>395.96839499999999</c:v>
                </c:pt>
                <c:pt idx="7408">
                  <c:v>395.97641299999998</c:v>
                </c:pt>
                <c:pt idx="7409">
                  <c:v>395.96241700000002</c:v>
                </c:pt>
                <c:pt idx="7410">
                  <c:v>395.98272900000001</c:v>
                </c:pt>
                <c:pt idx="7411">
                  <c:v>395.97427699999997</c:v>
                </c:pt>
                <c:pt idx="7412">
                  <c:v>395.97923400000002</c:v>
                </c:pt>
                <c:pt idx="7413">
                  <c:v>395.99447800000002</c:v>
                </c:pt>
                <c:pt idx="7414">
                  <c:v>395.97501499999998</c:v>
                </c:pt>
                <c:pt idx="7415">
                  <c:v>395.97889400000003</c:v>
                </c:pt>
                <c:pt idx="7416">
                  <c:v>395.98788200000001</c:v>
                </c:pt>
                <c:pt idx="7417">
                  <c:v>395.99069700000001</c:v>
                </c:pt>
                <c:pt idx="7418">
                  <c:v>395.979826</c:v>
                </c:pt>
                <c:pt idx="7419">
                  <c:v>395.99204099999997</c:v>
                </c:pt>
                <c:pt idx="7420">
                  <c:v>395.99134500000002</c:v>
                </c:pt>
                <c:pt idx="7421">
                  <c:v>395.99685899999997</c:v>
                </c:pt>
                <c:pt idx="7422">
                  <c:v>396.00124899999997</c:v>
                </c:pt>
                <c:pt idx="7423">
                  <c:v>396.00060300000001</c:v>
                </c:pt>
                <c:pt idx="7424">
                  <c:v>395.994214</c:v>
                </c:pt>
                <c:pt idx="7425">
                  <c:v>396.00593500000002</c:v>
                </c:pt>
                <c:pt idx="7426">
                  <c:v>395.98731500000002</c:v>
                </c:pt>
                <c:pt idx="7427">
                  <c:v>395.99390899999997</c:v>
                </c:pt>
                <c:pt idx="7428">
                  <c:v>396.00620099999998</c:v>
                </c:pt>
                <c:pt idx="7429">
                  <c:v>396.00081899999998</c:v>
                </c:pt>
                <c:pt idx="7430">
                  <c:v>396.01410800000002</c:v>
                </c:pt>
                <c:pt idx="7431">
                  <c:v>395.99807399999997</c:v>
                </c:pt>
                <c:pt idx="7432">
                  <c:v>396.00729899999999</c:v>
                </c:pt>
                <c:pt idx="7433">
                  <c:v>396.00667700000002</c:v>
                </c:pt>
                <c:pt idx="7434">
                  <c:v>396.00202100000001</c:v>
                </c:pt>
                <c:pt idx="7435">
                  <c:v>395.996486</c:v>
                </c:pt>
                <c:pt idx="7436">
                  <c:v>396.00894599999998</c:v>
                </c:pt>
                <c:pt idx="7437">
                  <c:v>396.00933700000002</c:v>
                </c:pt>
                <c:pt idx="7438">
                  <c:v>396.01621899999998</c:v>
                </c:pt>
                <c:pt idx="7439">
                  <c:v>396.02487000000002</c:v>
                </c:pt>
                <c:pt idx="7440">
                  <c:v>396.01954899999998</c:v>
                </c:pt>
                <c:pt idx="7441">
                  <c:v>396.017045</c:v>
                </c:pt>
                <c:pt idx="7442">
                  <c:v>396.02709700000003</c:v>
                </c:pt>
                <c:pt idx="7443">
                  <c:v>396.01492400000001</c:v>
                </c:pt>
                <c:pt idx="7444">
                  <c:v>396.00728600000002</c:v>
                </c:pt>
                <c:pt idx="7445">
                  <c:v>396.023169</c:v>
                </c:pt>
                <c:pt idx="7446">
                  <c:v>396.00554899999997</c:v>
                </c:pt>
                <c:pt idx="7447">
                  <c:v>396.01753600000001</c:v>
                </c:pt>
                <c:pt idx="7448">
                  <c:v>396.02361000000002</c:v>
                </c:pt>
                <c:pt idx="7449">
                  <c:v>396.01464700000002</c:v>
                </c:pt>
                <c:pt idx="7450">
                  <c:v>396.02156500000001</c:v>
                </c:pt>
                <c:pt idx="7451">
                  <c:v>396.02287100000001</c:v>
                </c:pt>
                <c:pt idx="7452">
                  <c:v>396.01428299999998</c:v>
                </c:pt>
                <c:pt idx="7453">
                  <c:v>396.00071300000002</c:v>
                </c:pt>
                <c:pt idx="7454">
                  <c:v>396.025375</c:v>
                </c:pt>
                <c:pt idx="7455">
                  <c:v>396.034583</c:v>
                </c:pt>
                <c:pt idx="7456">
                  <c:v>396.02161799999999</c:v>
                </c:pt>
                <c:pt idx="7457">
                  <c:v>396.033254</c:v>
                </c:pt>
                <c:pt idx="7458">
                  <c:v>396.02340600000002</c:v>
                </c:pt>
                <c:pt idx="7459">
                  <c:v>396.03915000000001</c:v>
                </c:pt>
                <c:pt idx="7460">
                  <c:v>396.02769899999998</c:v>
                </c:pt>
                <c:pt idx="7461">
                  <c:v>396.02509300000003</c:v>
                </c:pt>
                <c:pt idx="7462">
                  <c:v>396.03635100000002</c:v>
                </c:pt>
                <c:pt idx="7463">
                  <c:v>396.037105</c:v>
                </c:pt>
                <c:pt idx="7464">
                  <c:v>396.03526099999999</c:v>
                </c:pt>
                <c:pt idx="7465">
                  <c:v>396.03988700000002</c:v>
                </c:pt>
                <c:pt idx="7466">
                  <c:v>396.04127299999999</c:v>
                </c:pt>
                <c:pt idx="7467">
                  <c:v>396.033119</c:v>
                </c:pt>
                <c:pt idx="7468">
                  <c:v>396.03393199999999</c:v>
                </c:pt>
                <c:pt idx="7469">
                  <c:v>396.02933899999999</c:v>
                </c:pt>
                <c:pt idx="7470">
                  <c:v>396.027852</c:v>
                </c:pt>
                <c:pt idx="7471">
                  <c:v>396.030439</c:v>
                </c:pt>
                <c:pt idx="7472">
                  <c:v>396.04651799999999</c:v>
                </c:pt>
                <c:pt idx="7473">
                  <c:v>396.031091</c:v>
                </c:pt>
                <c:pt idx="7474">
                  <c:v>396.04183799999998</c:v>
                </c:pt>
                <c:pt idx="7475">
                  <c:v>396.03167999999999</c:v>
                </c:pt>
                <c:pt idx="7476">
                  <c:v>396.024879</c:v>
                </c:pt>
                <c:pt idx="7477">
                  <c:v>396.02898699999997</c:v>
                </c:pt>
                <c:pt idx="7478">
                  <c:v>396.02984099999998</c:v>
                </c:pt>
                <c:pt idx="7479">
                  <c:v>396.03046699999999</c:v>
                </c:pt>
                <c:pt idx="7480">
                  <c:v>396.02124300000003</c:v>
                </c:pt>
                <c:pt idx="7481">
                  <c:v>396.01900699999999</c:v>
                </c:pt>
                <c:pt idx="7482">
                  <c:v>396.02928400000002</c:v>
                </c:pt>
                <c:pt idx="7483">
                  <c:v>396.01846599999999</c:v>
                </c:pt>
                <c:pt idx="7484">
                  <c:v>396.04396800000001</c:v>
                </c:pt>
                <c:pt idx="7485">
                  <c:v>396.02404300000001</c:v>
                </c:pt>
                <c:pt idx="7486">
                  <c:v>396.01640700000002</c:v>
                </c:pt>
                <c:pt idx="7487">
                  <c:v>396.019857</c:v>
                </c:pt>
                <c:pt idx="7488">
                  <c:v>396.02814899999998</c:v>
                </c:pt>
                <c:pt idx="7489">
                  <c:v>396.01924600000001</c:v>
                </c:pt>
                <c:pt idx="7490">
                  <c:v>396.01313900000002</c:v>
                </c:pt>
                <c:pt idx="7491">
                  <c:v>396.00562100000002</c:v>
                </c:pt>
                <c:pt idx="7492">
                  <c:v>396.00993099999999</c:v>
                </c:pt>
                <c:pt idx="7493">
                  <c:v>396.01662299999998</c:v>
                </c:pt>
                <c:pt idx="7494">
                  <c:v>396.02366899999998</c:v>
                </c:pt>
                <c:pt idx="7495">
                  <c:v>396.023258</c:v>
                </c:pt>
                <c:pt idx="7496">
                  <c:v>396.00820900000002</c:v>
                </c:pt>
                <c:pt idx="7497">
                  <c:v>396.03813100000002</c:v>
                </c:pt>
                <c:pt idx="7498">
                  <c:v>396.02213</c:v>
                </c:pt>
                <c:pt idx="7499">
                  <c:v>396.04400399999997</c:v>
                </c:pt>
                <c:pt idx="7500">
                  <c:v>396.04594500000002</c:v>
                </c:pt>
                <c:pt idx="7501">
                  <c:v>396.04066399999999</c:v>
                </c:pt>
                <c:pt idx="7502">
                  <c:v>396.03280999999998</c:v>
                </c:pt>
                <c:pt idx="7503">
                  <c:v>396.04618399999998</c:v>
                </c:pt>
                <c:pt idx="7504">
                  <c:v>396.05345899999998</c:v>
                </c:pt>
                <c:pt idx="7505">
                  <c:v>396.04866099999998</c:v>
                </c:pt>
                <c:pt idx="7506">
                  <c:v>396.05083500000001</c:v>
                </c:pt>
                <c:pt idx="7507">
                  <c:v>396.054573</c:v>
                </c:pt>
                <c:pt idx="7508">
                  <c:v>396.05111399999998</c:v>
                </c:pt>
                <c:pt idx="7509">
                  <c:v>396.05555199999998</c:v>
                </c:pt>
                <c:pt idx="7510">
                  <c:v>396.06198499999999</c:v>
                </c:pt>
                <c:pt idx="7511">
                  <c:v>396.06362999999999</c:v>
                </c:pt>
                <c:pt idx="7512">
                  <c:v>396.04531200000002</c:v>
                </c:pt>
                <c:pt idx="7513">
                  <c:v>396.05028499999997</c:v>
                </c:pt>
                <c:pt idx="7514">
                  <c:v>396.05208299999998</c:v>
                </c:pt>
                <c:pt idx="7515">
                  <c:v>396.05685</c:v>
                </c:pt>
                <c:pt idx="7516">
                  <c:v>396.05306000000002</c:v>
                </c:pt>
                <c:pt idx="7517">
                  <c:v>396.05906299999998</c:v>
                </c:pt>
                <c:pt idx="7518">
                  <c:v>396.06187399999999</c:v>
                </c:pt>
                <c:pt idx="7519">
                  <c:v>396.05965400000002</c:v>
                </c:pt>
                <c:pt idx="7520">
                  <c:v>396.04367100000002</c:v>
                </c:pt>
                <c:pt idx="7521">
                  <c:v>396.063041</c:v>
                </c:pt>
                <c:pt idx="7522">
                  <c:v>396.059932</c:v>
                </c:pt>
                <c:pt idx="7523">
                  <c:v>396.05409500000002</c:v>
                </c:pt>
                <c:pt idx="7524">
                  <c:v>396.06070299999999</c:v>
                </c:pt>
                <c:pt idx="7525">
                  <c:v>396.04633000000001</c:v>
                </c:pt>
                <c:pt idx="7526">
                  <c:v>396.03797200000002</c:v>
                </c:pt>
                <c:pt idx="7527">
                  <c:v>396.05268899999999</c:v>
                </c:pt>
                <c:pt idx="7528">
                  <c:v>396.05110100000002</c:v>
                </c:pt>
                <c:pt idx="7529">
                  <c:v>396.06708500000002</c:v>
                </c:pt>
                <c:pt idx="7530">
                  <c:v>396.049464</c:v>
                </c:pt>
                <c:pt idx="7531">
                  <c:v>396.05955299999999</c:v>
                </c:pt>
                <c:pt idx="7532">
                  <c:v>396.06780500000002</c:v>
                </c:pt>
                <c:pt idx="7533">
                  <c:v>396.057568</c:v>
                </c:pt>
                <c:pt idx="7534">
                  <c:v>396.05426699999998</c:v>
                </c:pt>
                <c:pt idx="7535">
                  <c:v>396.059618</c:v>
                </c:pt>
                <c:pt idx="7536">
                  <c:v>396.04318999999998</c:v>
                </c:pt>
                <c:pt idx="7537">
                  <c:v>396.06128200000001</c:v>
                </c:pt>
                <c:pt idx="7538">
                  <c:v>396.05302499999999</c:v>
                </c:pt>
                <c:pt idx="7539">
                  <c:v>396.05981400000002</c:v>
                </c:pt>
                <c:pt idx="7540">
                  <c:v>396.06099699999999</c:v>
                </c:pt>
                <c:pt idx="7541">
                  <c:v>396.05812400000002</c:v>
                </c:pt>
                <c:pt idx="7542">
                  <c:v>396.05771900000002</c:v>
                </c:pt>
                <c:pt idx="7543">
                  <c:v>396.060562</c:v>
                </c:pt>
                <c:pt idx="7544">
                  <c:v>396.04781500000001</c:v>
                </c:pt>
                <c:pt idx="7545">
                  <c:v>396.06094100000001</c:v>
                </c:pt>
                <c:pt idx="7546">
                  <c:v>396.06202400000001</c:v>
                </c:pt>
                <c:pt idx="7547">
                  <c:v>396.05879099999999</c:v>
                </c:pt>
                <c:pt idx="7548">
                  <c:v>396.061286</c:v>
                </c:pt>
                <c:pt idx="7549">
                  <c:v>396.04853100000003</c:v>
                </c:pt>
                <c:pt idx="7550">
                  <c:v>396.05280699999997</c:v>
                </c:pt>
                <c:pt idx="7551">
                  <c:v>396.04603800000001</c:v>
                </c:pt>
                <c:pt idx="7552">
                  <c:v>396.05542600000001</c:v>
                </c:pt>
                <c:pt idx="7553">
                  <c:v>396.05547200000001</c:v>
                </c:pt>
                <c:pt idx="7554">
                  <c:v>396.06675799999999</c:v>
                </c:pt>
                <c:pt idx="7555">
                  <c:v>396.071506</c:v>
                </c:pt>
                <c:pt idx="7556">
                  <c:v>396.07757299999997</c:v>
                </c:pt>
                <c:pt idx="7557">
                  <c:v>396.07097700000003</c:v>
                </c:pt>
                <c:pt idx="7558">
                  <c:v>396.07236999999998</c:v>
                </c:pt>
                <c:pt idx="7559">
                  <c:v>396.07122399999997</c:v>
                </c:pt>
                <c:pt idx="7560">
                  <c:v>396.07997999999998</c:v>
                </c:pt>
                <c:pt idx="7561">
                  <c:v>396.09023400000001</c:v>
                </c:pt>
                <c:pt idx="7562">
                  <c:v>396.09026799999998</c:v>
                </c:pt>
                <c:pt idx="7563">
                  <c:v>396.090551</c:v>
                </c:pt>
                <c:pt idx="7564">
                  <c:v>396.08427799999998</c:v>
                </c:pt>
                <c:pt idx="7565">
                  <c:v>396.090349</c:v>
                </c:pt>
                <c:pt idx="7566">
                  <c:v>396.08966600000002</c:v>
                </c:pt>
                <c:pt idx="7567">
                  <c:v>396.10065800000001</c:v>
                </c:pt>
                <c:pt idx="7568">
                  <c:v>396.08073200000001</c:v>
                </c:pt>
                <c:pt idx="7569">
                  <c:v>396.09477800000002</c:v>
                </c:pt>
                <c:pt idx="7570">
                  <c:v>396.097261</c:v>
                </c:pt>
                <c:pt idx="7571">
                  <c:v>396.10556700000001</c:v>
                </c:pt>
                <c:pt idx="7572">
                  <c:v>396.102733</c:v>
                </c:pt>
                <c:pt idx="7573">
                  <c:v>396.097555</c:v>
                </c:pt>
                <c:pt idx="7574">
                  <c:v>396.09634999999997</c:v>
                </c:pt>
                <c:pt idx="7575">
                  <c:v>396.09945699999997</c:v>
                </c:pt>
                <c:pt idx="7576">
                  <c:v>396.10320000000002</c:v>
                </c:pt>
                <c:pt idx="7577">
                  <c:v>396.09350599999999</c:v>
                </c:pt>
                <c:pt idx="7578">
                  <c:v>396.105864</c:v>
                </c:pt>
                <c:pt idx="7579">
                  <c:v>396.08914800000002</c:v>
                </c:pt>
                <c:pt idx="7580">
                  <c:v>396.09435400000001</c:v>
                </c:pt>
                <c:pt idx="7581">
                  <c:v>396.13752599999998</c:v>
                </c:pt>
                <c:pt idx="7582">
                  <c:v>396.17344400000002</c:v>
                </c:pt>
                <c:pt idx="7583">
                  <c:v>396.22010799999998</c:v>
                </c:pt>
                <c:pt idx="7584">
                  <c:v>396.29005999999998</c:v>
                </c:pt>
                <c:pt idx="7585">
                  <c:v>396.35600399999998</c:v>
                </c:pt>
                <c:pt idx="7586">
                  <c:v>396.44980299999997</c:v>
                </c:pt>
                <c:pt idx="7587">
                  <c:v>396.55340200000001</c:v>
                </c:pt>
                <c:pt idx="7588">
                  <c:v>396.65347200000002</c:v>
                </c:pt>
                <c:pt idx="7589">
                  <c:v>396.77286500000002</c:v>
                </c:pt>
                <c:pt idx="7590">
                  <c:v>396.902582</c:v>
                </c:pt>
                <c:pt idx="7591">
                  <c:v>397.04086799999999</c:v>
                </c:pt>
                <c:pt idx="7592">
                  <c:v>397.18209000000002</c:v>
                </c:pt>
                <c:pt idx="7593">
                  <c:v>397.33691599999997</c:v>
                </c:pt>
                <c:pt idx="7594">
                  <c:v>397.51265000000001</c:v>
                </c:pt>
                <c:pt idx="7595">
                  <c:v>397.68766799999997</c:v>
                </c:pt>
                <c:pt idx="7596">
                  <c:v>397.876058</c:v>
                </c:pt>
                <c:pt idx="7597">
                  <c:v>398.05190900000002</c:v>
                </c:pt>
                <c:pt idx="7598">
                  <c:v>398.26674000000003</c:v>
                </c:pt>
                <c:pt idx="7599">
                  <c:v>398.47999700000003</c:v>
                </c:pt>
                <c:pt idx="7600">
                  <c:v>398.70122900000001</c:v>
                </c:pt>
                <c:pt idx="7601">
                  <c:v>398.91753799999998</c:v>
                </c:pt>
                <c:pt idx="7602">
                  <c:v>399.15361300000001</c:v>
                </c:pt>
                <c:pt idx="7603">
                  <c:v>399.39485100000002</c:v>
                </c:pt>
                <c:pt idx="7604">
                  <c:v>399.65452900000003</c:v>
                </c:pt>
                <c:pt idx="7605">
                  <c:v>399.92465199999998</c:v>
                </c:pt>
                <c:pt idx="7606">
                  <c:v>400.19316700000002</c:v>
                </c:pt>
                <c:pt idx="7607">
                  <c:v>400.47748999999999</c:v>
                </c:pt>
                <c:pt idx="7608">
                  <c:v>400.75854800000002</c:v>
                </c:pt>
                <c:pt idx="7609">
                  <c:v>401.04154599999998</c:v>
                </c:pt>
                <c:pt idx="7610">
                  <c:v>401.35043400000001</c:v>
                </c:pt>
                <c:pt idx="7611">
                  <c:v>401.64866499999999</c:v>
                </c:pt>
                <c:pt idx="7612">
                  <c:v>401.96898599999997</c:v>
                </c:pt>
                <c:pt idx="7613">
                  <c:v>402.28420399999999</c:v>
                </c:pt>
                <c:pt idx="7614">
                  <c:v>402.606379</c:v>
                </c:pt>
                <c:pt idx="7615">
                  <c:v>402.94846699999999</c:v>
                </c:pt>
                <c:pt idx="7616">
                  <c:v>403.26528100000002</c:v>
                </c:pt>
                <c:pt idx="7617">
                  <c:v>403.60591299999999</c:v>
                </c:pt>
                <c:pt idx="7618">
                  <c:v>403.95204000000001</c:v>
                </c:pt>
                <c:pt idx="7619">
                  <c:v>404.29078900000002</c:v>
                </c:pt>
                <c:pt idx="7620">
                  <c:v>404.62856699999998</c:v>
                </c:pt>
                <c:pt idx="7621">
                  <c:v>405.007452</c:v>
                </c:pt>
                <c:pt idx="7622">
                  <c:v>405.381034</c:v>
                </c:pt>
                <c:pt idx="7623">
                  <c:v>405.77009299999997</c:v>
                </c:pt>
                <c:pt idx="7624">
                  <c:v>406.15770500000002</c:v>
                </c:pt>
                <c:pt idx="7625">
                  <c:v>406.57206600000001</c:v>
                </c:pt>
                <c:pt idx="7626">
                  <c:v>406.96424300000001</c:v>
                </c:pt>
                <c:pt idx="7627">
                  <c:v>407.38</c:v>
                </c:pt>
                <c:pt idx="7628">
                  <c:v>407.79636799999997</c:v>
                </c:pt>
                <c:pt idx="7629">
                  <c:v>408.231022</c:v>
                </c:pt>
                <c:pt idx="7630">
                  <c:v>408.65965199999999</c:v>
                </c:pt>
                <c:pt idx="7631">
                  <c:v>409.09128500000003</c:v>
                </c:pt>
                <c:pt idx="7632">
                  <c:v>409.53433999999999</c:v>
                </c:pt>
                <c:pt idx="7633">
                  <c:v>409.978837</c:v>
                </c:pt>
                <c:pt idx="7634">
                  <c:v>410.442815</c:v>
                </c:pt>
                <c:pt idx="7635">
                  <c:v>410.90557999999999</c:v>
                </c:pt>
                <c:pt idx="7636">
                  <c:v>411.37494800000002</c:v>
                </c:pt>
                <c:pt idx="7637">
                  <c:v>411.84241500000002</c:v>
                </c:pt>
                <c:pt idx="7638">
                  <c:v>412.33734800000002</c:v>
                </c:pt>
                <c:pt idx="7639">
                  <c:v>412.80945200000002</c:v>
                </c:pt>
                <c:pt idx="7640">
                  <c:v>413.31923399999999</c:v>
                </c:pt>
                <c:pt idx="7641">
                  <c:v>413.81006600000001</c:v>
                </c:pt>
                <c:pt idx="7642">
                  <c:v>414.31593700000002</c:v>
                </c:pt>
                <c:pt idx="7643">
                  <c:v>414.82580999999999</c:v>
                </c:pt>
                <c:pt idx="7644">
                  <c:v>415.36055399999998</c:v>
                </c:pt>
                <c:pt idx="7645">
                  <c:v>415.899338</c:v>
                </c:pt>
                <c:pt idx="7646">
                  <c:v>416.419442</c:v>
                </c:pt>
                <c:pt idx="7647">
                  <c:v>416.97632399999998</c:v>
                </c:pt>
                <c:pt idx="7648">
                  <c:v>417.53716800000001</c:v>
                </c:pt>
                <c:pt idx="7649">
                  <c:v>418.09089799999998</c:v>
                </c:pt>
                <c:pt idx="7650">
                  <c:v>418.64023100000003</c:v>
                </c:pt>
                <c:pt idx="7651">
                  <c:v>419.22094399999997</c:v>
                </c:pt>
                <c:pt idx="7652">
                  <c:v>419.78574400000002</c:v>
                </c:pt>
                <c:pt idx="7653">
                  <c:v>420.34129200000001</c:v>
                </c:pt>
                <c:pt idx="7654">
                  <c:v>420.93454700000001</c:v>
                </c:pt>
                <c:pt idx="7655">
                  <c:v>421.52229</c:v>
                </c:pt>
                <c:pt idx="7656">
                  <c:v>422.090372</c:v>
                </c:pt>
                <c:pt idx="7657">
                  <c:v>422.663253</c:v>
                </c:pt>
                <c:pt idx="7658">
                  <c:v>423.24858799999998</c:v>
                </c:pt>
                <c:pt idx="7659">
                  <c:v>423.80933900000002</c:v>
                </c:pt>
                <c:pt idx="7660">
                  <c:v>424.38669800000002</c:v>
                </c:pt>
                <c:pt idx="7661">
                  <c:v>424.98904599999997</c:v>
                </c:pt>
                <c:pt idx="7662">
                  <c:v>425.57714399999998</c:v>
                </c:pt>
                <c:pt idx="7663">
                  <c:v>426.16731600000003</c:v>
                </c:pt>
                <c:pt idx="7664">
                  <c:v>426.75870300000003</c:v>
                </c:pt>
                <c:pt idx="7665">
                  <c:v>427.37725999999998</c:v>
                </c:pt>
                <c:pt idx="7666">
                  <c:v>428.00375600000001</c:v>
                </c:pt>
                <c:pt idx="7667">
                  <c:v>428.61818399999999</c:v>
                </c:pt>
                <c:pt idx="7668">
                  <c:v>429.26274699999999</c:v>
                </c:pt>
                <c:pt idx="7669">
                  <c:v>429.91388899999998</c:v>
                </c:pt>
                <c:pt idx="7670">
                  <c:v>430.55402600000002</c:v>
                </c:pt>
                <c:pt idx="7671">
                  <c:v>431.19120099999998</c:v>
                </c:pt>
                <c:pt idx="7672">
                  <c:v>431.852148</c:v>
                </c:pt>
                <c:pt idx="7673">
                  <c:v>432.51084300000002</c:v>
                </c:pt>
                <c:pt idx="7674">
                  <c:v>433.17673200000002</c:v>
                </c:pt>
                <c:pt idx="7675">
                  <c:v>433.87567999999999</c:v>
                </c:pt>
                <c:pt idx="7676">
                  <c:v>434.54414300000002</c:v>
                </c:pt>
                <c:pt idx="7677">
                  <c:v>435.227779</c:v>
                </c:pt>
                <c:pt idx="7678">
                  <c:v>435.93067500000001</c:v>
                </c:pt>
                <c:pt idx="7679">
                  <c:v>436.60782399999999</c:v>
                </c:pt>
                <c:pt idx="7680">
                  <c:v>437.33680399999997</c:v>
                </c:pt>
                <c:pt idx="7681">
                  <c:v>438.047436</c:v>
                </c:pt>
                <c:pt idx="7682">
                  <c:v>438.77376500000003</c:v>
                </c:pt>
                <c:pt idx="7683">
                  <c:v>439.50431099999997</c:v>
                </c:pt>
                <c:pt idx="7684">
                  <c:v>440.22812299999998</c:v>
                </c:pt>
                <c:pt idx="7685">
                  <c:v>440.96560499999998</c:v>
                </c:pt>
                <c:pt idx="7686">
                  <c:v>441.71435100000002</c:v>
                </c:pt>
                <c:pt idx="7687">
                  <c:v>442.44821999999999</c:v>
                </c:pt>
                <c:pt idx="7688">
                  <c:v>443.21723800000001</c:v>
                </c:pt>
                <c:pt idx="7689">
                  <c:v>443.98605300000003</c:v>
                </c:pt>
                <c:pt idx="7690">
                  <c:v>444.72787</c:v>
                </c:pt>
                <c:pt idx="7691">
                  <c:v>445.47716300000002</c:v>
                </c:pt>
                <c:pt idx="7692">
                  <c:v>446.24795899999998</c:v>
                </c:pt>
                <c:pt idx="7693">
                  <c:v>447.00853999999998</c:v>
                </c:pt>
                <c:pt idx="7694">
                  <c:v>447.75954000000002</c:v>
                </c:pt>
                <c:pt idx="7695">
                  <c:v>448.51954799999999</c:v>
                </c:pt>
                <c:pt idx="7696">
                  <c:v>449.27558599999998</c:v>
                </c:pt>
                <c:pt idx="7697">
                  <c:v>450.03994799999998</c:v>
                </c:pt>
                <c:pt idx="7698">
                  <c:v>450.804821</c:v>
                </c:pt>
                <c:pt idx="7699">
                  <c:v>451.58664299999998</c:v>
                </c:pt>
                <c:pt idx="7700">
                  <c:v>452.361065</c:v>
                </c:pt>
                <c:pt idx="7701">
                  <c:v>453.153029</c:v>
                </c:pt>
                <c:pt idx="7702">
                  <c:v>453.933671</c:v>
                </c:pt>
                <c:pt idx="7703">
                  <c:v>454.70407</c:v>
                </c:pt>
                <c:pt idx="7704">
                  <c:v>455.50397299999997</c:v>
                </c:pt>
                <c:pt idx="7705">
                  <c:v>456.297371</c:v>
                </c:pt>
                <c:pt idx="7706">
                  <c:v>457.07387899999998</c:v>
                </c:pt>
                <c:pt idx="7707">
                  <c:v>457.86423300000001</c:v>
                </c:pt>
                <c:pt idx="7708">
                  <c:v>458.65960200000001</c:v>
                </c:pt>
                <c:pt idx="7709">
                  <c:v>459.47191400000003</c:v>
                </c:pt>
                <c:pt idx="7710">
                  <c:v>460.27529500000003</c:v>
                </c:pt>
                <c:pt idx="7711">
                  <c:v>461.09957800000001</c:v>
                </c:pt>
                <c:pt idx="7712">
                  <c:v>461.90604500000001</c:v>
                </c:pt>
                <c:pt idx="7713">
                  <c:v>462.729153</c:v>
                </c:pt>
                <c:pt idx="7714">
                  <c:v>463.55931399999997</c:v>
                </c:pt>
                <c:pt idx="7715">
                  <c:v>464.37322</c:v>
                </c:pt>
                <c:pt idx="7716">
                  <c:v>465.21975099999997</c:v>
                </c:pt>
                <c:pt idx="7717">
                  <c:v>466.047822</c:v>
                </c:pt>
                <c:pt idx="7718">
                  <c:v>466.87709599999999</c:v>
                </c:pt>
                <c:pt idx="7719">
                  <c:v>467.72282300000001</c:v>
                </c:pt>
                <c:pt idx="7720">
                  <c:v>468.57736599999998</c:v>
                </c:pt>
                <c:pt idx="7721">
                  <c:v>469.39583199999998</c:v>
                </c:pt>
                <c:pt idx="7722">
                  <c:v>470.257565</c:v>
                </c:pt>
                <c:pt idx="7723">
                  <c:v>471.09566599999999</c:v>
                </c:pt>
                <c:pt idx="7724">
                  <c:v>471.94221599999997</c:v>
                </c:pt>
                <c:pt idx="7725">
                  <c:v>472.77685200000002</c:v>
                </c:pt>
                <c:pt idx="7726">
                  <c:v>473.63485400000002</c:v>
                </c:pt>
                <c:pt idx="7727">
                  <c:v>474.491694</c:v>
                </c:pt>
                <c:pt idx="7728">
                  <c:v>475.34373900000003</c:v>
                </c:pt>
                <c:pt idx="7729">
                  <c:v>476.20166899999998</c:v>
                </c:pt>
                <c:pt idx="7730">
                  <c:v>477.04207300000002</c:v>
                </c:pt>
                <c:pt idx="7731">
                  <c:v>477.904066</c:v>
                </c:pt>
                <c:pt idx="7732">
                  <c:v>478.74855200000002</c:v>
                </c:pt>
                <c:pt idx="7733">
                  <c:v>479.61938700000002</c:v>
                </c:pt>
                <c:pt idx="7734">
                  <c:v>480.48232999999999</c:v>
                </c:pt>
                <c:pt idx="7735">
                  <c:v>481.33186899999998</c:v>
                </c:pt>
                <c:pt idx="7736">
                  <c:v>482.2079</c:v>
                </c:pt>
                <c:pt idx="7737">
                  <c:v>483.07224500000001</c:v>
                </c:pt>
                <c:pt idx="7738">
                  <c:v>483.96050700000001</c:v>
                </c:pt>
                <c:pt idx="7739">
                  <c:v>484.81360000000001</c:v>
                </c:pt>
                <c:pt idx="7740">
                  <c:v>485.68734999999998</c:v>
                </c:pt>
                <c:pt idx="7741">
                  <c:v>486.56284099999999</c:v>
                </c:pt>
                <c:pt idx="7742">
                  <c:v>487.447675</c:v>
                </c:pt>
                <c:pt idx="7743">
                  <c:v>488.327853</c:v>
                </c:pt>
                <c:pt idx="7744">
                  <c:v>489.22099500000002</c:v>
                </c:pt>
                <c:pt idx="7745">
                  <c:v>490.118833</c:v>
                </c:pt>
                <c:pt idx="7746">
                  <c:v>490.98523299999999</c:v>
                </c:pt>
                <c:pt idx="7747">
                  <c:v>491.89952199999999</c:v>
                </c:pt>
                <c:pt idx="7748">
                  <c:v>492.803989</c:v>
                </c:pt>
                <c:pt idx="7749">
                  <c:v>493.70872700000001</c:v>
                </c:pt>
                <c:pt idx="7750">
                  <c:v>494.60834199999999</c:v>
                </c:pt>
                <c:pt idx="7751">
                  <c:v>495.51792799999998</c:v>
                </c:pt>
                <c:pt idx="7752">
                  <c:v>496.42856599999999</c:v>
                </c:pt>
                <c:pt idx="7753">
                  <c:v>497.32537100000002</c:v>
                </c:pt>
                <c:pt idx="7754">
                  <c:v>498.24919699999998</c:v>
                </c:pt>
                <c:pt idx="7755">
                  <c:v>499.15436</c:v>
                </c:pt>
                <c:pt idx="7756">
                  <c:v>500.07300500000002</c:v>
                </c:pt>
                <c:pt idx="7757">
                  <c:v>500.98785600000002</c:v>
                </c:pt>
                <c:pt idx="7758">
                  <c:v>501.90221200000002</c:v>
                </c:pt>
                <c:pt idx="7759">
                  <c:v>502.81347599999998</c:v>
                </c:pt>
                <c:pt idx="7760">
                  <c:v>503.73335700000001</c:v>
                </c:pt>
                <c:pt idx="7761">
                  <c:v>504.63699200000002</c:v>
                </c:pt>
                <c:pt idx="7762">
                  <c:v>505.55641700000001</c:v>
                </c:pt>
                <c:pt idx="7763">
                  <c:v>506.47415799999999</c:v>
                </c:pt>
                <c:pt idx="7764">
                  <c:v>507.39007800000002</c:v>
                </c:pt>
                <c:pt idx="7765">
                  <c:v>508.317654</c:v>
                </c:pt>
                <c:pt idx="7766">
                  <c:v>509.21643399999999</c:v>
                </c:pt>
                <c:pt idx="7767">
                  <c:v>510.14471400000002</c:v>
                </c:pt>
                <c:pt idx="7768">
                  <c:v>511.069456</c:v>
                </c:pt>
                <c:pt idx="7769">
                  <c:v>512.00266799999997</c:v>
                </c:pt>
                <c:pt idx="7770">
                  <c:v>512.929486</c:v>
                </c:pt>
                <c:pt idx="7771">
                  <c:v>513.85051099999998</c:v>
                </c:pt>
                <c:pt idx="7772">
                  <c:v>514.77144699999997</c:v>
                </c:pt>
                <c:pt idx="7773">
                  <c:v>515.71702000000005</c:v>
                </c:pt>
                <c:pt idx="7774">
                  <c:v>516.64976200000001</c:v>
                </c:pt>
                <c:pt idx="7775">
                  <c:v>517.57918500000005</c:v>
                </c:pt>
                <c:pt idx="7776">
                  <c:v>518.53576099999998</c:v>
                </c:pt>
                <c:pt idx="7777">
                  <c:v>519.46121900000003</c:v>
                </c:pt>
                <c:pt idx="7778">
                  <c:v>520.40680699999996</c:v>
                </c:pt>
                <c:pt idx="7779">
                  <c:v>521.33425999999997</c:v>
                </c:pt>
                <c:pt idx="7780">
                  <c:v>522.28105500000004</c:v>
                </c:pt>
                <c:pt idx="7781">
                  <c:v>523.20687699999996</c:v>
                </c:pt>
                <c:pt idx="7782">
                  <c:v>524.15354200000002</c:v>
                </c:pt>
                <c:pt idx="7783">
                  <c:v>525.09774300000004</c:v>
                </c:pt>
                <c:pt idx="7784">
                  <c:v>526.02263800000003</c:v>
                </c:pt>
                <c:pt idx="7785">
                  <c:v>526.97033499999998</c:v>
                </c:pt>
                <c:pt idx="7786">
                  <c:v>527.92972099999997</c:v>
                </c:pt>
                <c:pt idx="7787">
                  <c:v>528.84603500000003</c:v>
                </c:pt>
                <c:pt idx="7788">
                  <c:v>529.81408699999997</c:v>
                </c:pt>
                <c:pt idx="7789">
                  <c:v>530.75242800000001</c:v>
                </c:pt>
                <c:pt idx="7790">
                  <c:v>531.68787799999996</c:v>
                </c:pt>
                <c:pt idx="7791">
                  <c:v>532.63189399999999</c:v>
                </c:pt>
                <c:pt idx="7792">
                  <c:v>533.56202800000005</c:v>
                </c:pt>
                <c:pt idx="7793">
                  <c:v>534.52853000000005</c:v>
                </c:pt>
                <c:pt idx="7794">
                  <c:v>535.46415200000001</c:v>
                </c:pt>
                <c:pt idx="7795">
                  <c:v>536.40060500000004</c:v>
                </c:pt>
                <c:pt idx="7796">
                  <c:v>537.33917399999996</c:v>
                </c:pt>
                <c:pt idx="7797">
                  <c:v>538.29181000000005</c:v>
                </c:pt>
                <c:pt idx="7798">
                  <c:v>539.21364100000005</c:v>
                </c:pt>
                <c:pt idx="7799">
                  <c:v>540.16212399999995</c:v>
                </c:pt>
                <c:pt idx="7800">
                  <c:v>541.08823199999995</c:v>
                </c:pt>
                <c:pt idx="7801">
                  <c:v>542.02545499999997</c:v>
                </c:pt>
                <c:pt idx="7802">
                  <c:v>542.961096</c:v>
                </c:pt>
                <c:pt idx="7803">
                  <c:v>543.90122599999995</c:v>
                </c:pt>
                <c:pt idx="7804">
                  <c:v>544.84861000000001</c:v>
                </c:pt>
                <c:pt idx="7805">
                  <c:v>545.778323</c:v>
                </c:pt>
                <c:pt idx="7806">
                  <c:v>546.71028999999999</c:v>
                </c:pt>
                <c:pt idx="7807">
                  <c:v>547.64795200000003</c:v>
                </c:pt>
                <c:pt idx="7808">
                  <c:v>548.58787900000004</c:v>
                </c:pt>
                <c:pt idx="7809">
                  <c:v>549.53184999999996</c:v>
                </c:pt>
                <c:pt idx="7810">
                  <c:v>550.45080199999995</c:v>
                </c:pt>
                <c:pt idx="7811">
                  <c:v>551.37360899999999</c:v>
                </c:pt>
                <c:pt idx="7812">
                  <c:v>552.30153199999995</c:v>
                </c:pt>
                <c:pt idx="7813">
                  <c:v>553.24732800000004</c:v>
                </c:pt>
                <c:pt idx="7814">
                  <c:v>554.18073800000002</c:v>
                </c:pt>
                <c:pt idx="7815">
                  <c:v>555.10396800000001</c:v>
                </c:pt>
                <c:pt idx="7816">
                  <c:v>556.03950899999995</c:v>
                </c:pt>
                <c:pt idx="7817">
                  <c:v>556.96692800000005</c:v>
                </c:pt>
                <c:pt idx="7818">
                  <c:v>557.89501399999995</c:v>
                </c:pt>
                <c:pt idx="7819">
                  <c:v>558.83096599999999</c:v>
                </c:pt>
                <c:pt idx="7820">
                  <c:v>559.77002800000002</c:v>
                </c:pt>
                <c:pt idx="7821">
                  <c:v>560.69707700000004</c:v>
                </c:pt>
                <c:pt idx="7822">
                  <c:v>561.63784199999998</c:v>
                </c:pt>
                <c:pt idx="7823">
                  <c:v>562.55989999999997</c:v>
                </c:pt>
                <c:pt idx="7824">
                  <c:v>563.48201100000006</c:v>
                </c:pt>
                <c:pt idx="7825">
                  <c:v>564.41230099999996</c:v>
                </c:pt>
                <c:pt idx="7826">
                  <c:v>565.35032000000001</c:v>
                </c:pt>
                <c:pt idx="7827">
                  <c:v>566.282287</c:v>
                </c:pt>
                <c:pt idx="7828">
                  <c:v>567.20432100000005</c:v>
                </c:pt>
                <c:pt idx="7829">
                  <c:v>568.14475400000003</c:v>
                </c:pt>
                <c:pt idx="7830">
                  <c:v>569.06386899999995</c:v>
                </c:pt>
                <c:pt idx="7831">
                  <c:v>570.00400300000001</c:v>
                </c:pt>
                <c:pt idx="7832">
                  <c:v>570.91900499999997</c:v>
                </c:pt>
                <c:pt idx="7833">
                  <c:v>571.85221000000001</c:v>
                </c:pt>
                <c:pt idx="7834">
                  <c:v>572.78583500000002</c:v>
                </c:pt>
                <c:pt idx="7835">
                  <c:v>573.71544700000004</c:v>
                </c:pt>
                <c:pt idx="7836">
                  <c:v>574.64313600000003</c:v>
                </c:pt>
                <c:pt idx="7837">
                  <c:v>575.58347400000002</c:v>
                </c:pt>
                <c:pt idx="7838">
                  <c:v>576.50487999999996</c:v>
                </c:pt>
                <c:pt idx="7839">
                  <c:v>577.44123200000001</c:v>
                </c:pt>
                <c:pt idx="7840">
                  <c:v>578.36944300000005</c:v>
                </c:pt>
                <c:pt idx="7841">
                  <c:v>579.30836399999998</c:v>
                </c:pt>
                <c:pt idx="7842">
                  <c:v>580.22482500000001</c:v>
                </c:pt>
                <c:pt idx="7843">
                  <c:v>581.17429500000003</c:v>
                </c:pt>
                <c:pt idx="7844">
                  <c:v>582.10156700000005</c:v>
                </c:pt>
                <c:pt idx="7845">
                  <c:v>583.04105500000003</c:v>
                </c:pt>
                <c:pt idx="7846">
                  <c:v>583.97473500000001</c:v>
                </c:pt>
                <c:pt idx="7847">
                  <c:v>584.90907400000003</c:v>
                </c:pt>
                <c:pt idx="7848">
                  <c:v>585.84009100000003</c:v>
                </c:pt>
                <c:pt idx="7849">
                  <c:v>586.75844900000004</c:v>
                </c:pt>
                <c:pt idx="7850">
                  <c:v>587.70065999999997</c:v>
                </c:pt>
                <c:pt idx="7851">
                  <c:v>588.63339299999996</c:v>
                </c:pt>
                <c:pt idx="7852">
                  <c:v>589.568129</c:v>
                </c:pt>
                <c:pt idx="7853">
                  <c:v>590.51799700000004</c:v>
                </c:pt>
                <c:pt idx="7854">
                  <c:v>591.44978400000002</c:v>
                </c:pt>
                <c:pt idx="7855">
                  <c:v>592.38040000000001</c:v>
                </c:pt>
                <c:pt idx="7856">
                  <c:v>593.30823999999996</c:v>
                </c:pt>
                <c:pt idx="7857">
                  <c:v>594.23846200000003</c:v>
                </c:pt>
                <c:pt idx="7858">
                  <c:v>595.16345899999999</c:v>
                </c:pt>
                <c:pt idx="7859">
                  <c:v>596.11630600000001</c:v>
                </c:pt>
                <c:pt idx="7860">
                  <c:v>597.04328499999997</c:v>
                </c:pt>
                <c:pt idx="7861">
                  <c:v>597.99546099999998</c:v>
                </c:pt>
                <c:pt idx="7862">
                  <c:v>598.91972699999997</c:v>
                </c:pt>
                <c:pt idx="7863">
                  <c:v>599.85445500000003</c:v>
                </c:pt>
                <c:pt idx="7864">
                  <c:v>600.78328499999998</c:v>
                </c:pt>
                <c:pt idx="7865">
                  <c:v>601.72926900000004</c:v>
                </c:pt>
                <c:pt idx="7866">
                  <c:v>602.66145900000004</c:v>
                </c:pt>
                <c:pt idx="7867">
                  <c:v>603.59008400000005</c:v>
                </c:pt>
                <c:pt idx="7868">
                  <c:v>604.51076899999998</c:v>
                </c:pt>
                <c:pt idx="7869">
                  <c:v>605.38050699999997</c:v>
                </c:pt>
                <c:pt idx="7870">
                  <c:v>606.19002499999999</c:v>
                </c:pt>
                <c:pt idx="7871">
                  <c:v>606.96969899999999</c:v>
                </c:pt>
                <c:pt idx="7872">
                  <c:v>607.72584600000005</c:v>
                </c:pt>
                <c:pt idx="7873">
                  <c:v>608.44175099999995</c:v>
                </c:pt>
                <c:pt idx="7874">
                  <c:v>609.13282400000003</c:v>
                </c:pt>
                <c:pt idx="7875">
                  <c:v>609.79670899999996</c:v>
                </c:pt>
                <c:pt idx="7876">
                  <c:v>610.45707300000004</c:v>
                </c:pt>
                <c:pt idx="7877">
                  <c:v>611.09525099999996</c:v>
                </c:pt>
                <c:pt idx="7878">
                  <c:v>611.699162</c:v>
                </c:pt>
                <c:pt idx="7879">
                  <c:v>612.28875800000003</c:v>
                </c:pt>
                <c:pt idx="7880">
                  <c:v>612.85647700000004</c:v>
                </c:pt>
                <c:pt idx="7881">
                  <c:v>613.43218300000001</c:v>
                </c:pt>
                <c:pt idx="7882">
                  <c:v>613.98038699999995</c:v>
                </c:pt>
                <c:pt idx="7883">
                  <c:v>614.49240999999995</c:v>
                </c:pt>
                <c:pt idx="7884">
                  <c:v>615.02130199999999</c:v>
                </c:pt>
                <c:pt idx="7885">
                  <c:v>615.52299000000005</c:v>
                </c:pt>
                <c:pt idx="7886">
                  <c:v>616.01353400000005</c:v>
                </c:pt>
                <c:pt idx="7887">
                  <c:v>616.49738400000001</c:v>
                </c:pt>
                <c:pt idx="7888">
                  <c:v>616.97268099999997</c:v>
                </c:pt>
                <c:pt idx="7889">
                  <c:v>617.43145900000002</c:v>
                </c:pt>
                <c:pt idx="7890">
                  <c:v>617.87802899999997</c:v>
                </c:pt>
                <c:pt idx="7891">
                  <c:v>618.315788</c:v>
                </c:pt>
                <c:pt idx="7892">
                  <c:v>618.73717799999997</c:v>
                </c:pt>
                <c:pt idx="7893">
                  <c:v>619.17227100000002</c:v>
                </c:pt>
                <c:pt idx="7894">
                  <c:v>619.574748</c:v>
                </c:pt>
                <c:pt idx="7895">
                  <c:v>619.966812</c:v>
                </c:pt>
                <c:pt idx="7896">
                  <c:v>620.36298999999997</c:v>
                </c:pt>
                <c:pt idx="7897">
                  <c:v>620.74336800000003</c:v>
                </c:pt>
                <c:pt idx="7898">
                  <c:v>621.11638900000003</c:v>
                </c:pt>
                <c:pt idx="7899">
                  <c:v>621.48660299999995</c:v>
                </c:pt>
                <c:pt idx="7900">
                  <c:v>621.84023400000001</c:v>
                </c:pt>
                <c:pt idx="7901">
                  <c:v>622.19688599999995</c:v>
                </c:pt>
                <c:pt idx="7902">
                  <c:v>622.536789</c:v>
                </c:pt>
                <c:pt idx="7903">
                  <c:v>622.86644100000001</c:v>
                </c:pt>
                <c:pt idx="7904">
                  <c:v>623.20238400000005</c:v>
                </c:pt>
                <c:pt idx="7905">
                  <c:v>623.51889100000005</c:v>
                </c:pt>
                <c:pt idx="7906">
                  <c:v>623.84446500000001</c:v>
                </c:pt>
                <c:pt idx="7907">
                  <c:v>624.14481899999998</c:v>
                </c:pt>
                <c:pt idx="7908">
                  <c:v>624.44197799999995</c:v>
                </c:pt>
                <c:pt idx="7909">
                  <c:v>624.73394599999995</c:v>
                </c:pt>
                <c:pt idx="7910">
                  <c:v>625.02254900000003</c:v>
                </c:pt>
                <c:pt idx="7911">
                  <c:v>625.30220899999995</c:v>
                </c:pt>
                <c:pt idx="7912">
                  <c:v>625.56426999999996</c:v>
                </c:pt>
                <c:pt idx="7913">
                  <c:v>625.82800599999996</c:v>
                </c:pt>
                <c:pt idx="7914">
                  <c:v>626.09322099999997</c:v>
                </c:pt>
                <c:pt idx="7915">
                  <c:v>626.33624799999996</c:v>
                </c:pt>
                <c:pt idx="7916">
                  <c:v>626.58934599999998</c:v>
                </c:pt>
                <c:pt idx="7917">
                  <c:v>626.83018600000003</c:v>
                </c:pt>
                <c:pt idx="7918">
                  <c:v>627.06831899999997</c:v>
                </c:pt>
                <c:pt idx="7919">
                  <c:v>627.30184599999995</c:v>
                </c:pt>
                <c:pt idx="7920">
                  <c:v>627.53213100000005</c:v>
                </c:pt>
                <c:pt idx="7921">
                  <c:v>627.74471900000003</c:v>
                </c:pt>
                <c:pt idx="7922">
                  <c:v>627.96064100000001</c:v>
                </c:pt>
                <c:pt idx="7923">
                  <c:v>628.16575499999999</c:v>
                </c:pt>
                <c:pt idx="7924">
                  <c:v>628.38397199999997</c:v>
                </c:pt>
                <c:pt idx="7925">
                  <c:v>628.58814099999995</c:v>
                </c:pt>
                <c:pt idx="7926">
                  <c:v>628.77848300000005</c:v>
                </c:pt>
                <c:pt idx="7927">
                  <c:v>628.96782599999995</c:v>
                </c:pt>
                <c:pt idx="7928">
                  <c:v>629.16408000000001</c:v>
                </c:pt>
                <c:pt idx="7929">
                  <c:v>629.34643000000005</c:v>
                </c:pt>
                <c:pt idx="7930">
                  <c:v>629.52831200000003</c:v>
                </c:pt>
                <c:pt idx="7931">
                  <c:v>629.69525899999996</c:v>
                </c:pt>
                <c:pt idx="7932">
                  <c:v>629.86394499999994</c:v>
                </c:pt>
                <c:pt idx="7933">
                  <c:v>630.03969400000005</c:v>
                </c:pt>
                <c:pt idx="7934">
                  <c:v>630.20904299999995</c:v>
                </c:pt>
                <c:pt idx="7935">
                  <c:v>630.38233600000001</c:v>
                </c:pt>
                <c:pt idx="7936">
                  <c:v>630.53840100000002</c:v>
                </c:pt>
                <c:pt idx="7937">
                  <c:v>630.69128599999999</c:v>
                </c:pt>
                <c:pt idx="7938">
                  <c:v>630.85509000000002</c:v>
                </c:pt>
                <c:pt idx="7939">
                  <c:v>630.99919799999998</c:v>
                </c:pt>
                <c:pt idx="7940">
                  <c:v>631.15159800000004</c:v>
                </c:pt>
                <c:pt idx="7941">
                  <c:v>631.30775400000005</c:v>
                </c:pt>
                <c:pt idx="7942">
                  <c:v>631.42893200000003</c:v>
                </c:pt>
                <c:pt idx="7943">
                  <c:v>631.57003099999997</c:v>
                </c:pt>
                <c:pt idx="7944">
                  <c:v>631.707358</c:v>
                </c:pt>
                <c:pt idx="7945">
                  <c:v>631.83998499999996</c:v>
                </c:pt>
                <c:pt idx="7946">
                  <c:v>631.96928500000001</c:v>
                </c:pt>
                <c:pt idx="7947">
                  <c:v>632.10391500000003</c:v>
                </c:pt>
                <c:pt idx="7948">
                  <c:v>632.22777900000006</c:v>
                </c:pt>
                <c:pt idx="7949">
                  <c:v>632.349152</c:v>
                </c:pt>
                <c:pt idx="7950">
                  <c:v>632.44839899999999</c:v>
                </c:pt>
                <c:pt idx="7951">
                  <c:v>632.574974</c:v>
                </c:pt>
                <c:pt idx="7952">
                  <c:v>632.65862900000002</c:v>
                </c:pt>
                <c:pt idx="7953">
                  <c:v>632.77031899999997</c:v>
                </c:pt>
                <c:pt idx="7954">
                  <c:v>632.87787900000001</c:v>
                </c:pt>
                <c:pt idx="7955">
                  <c:v>632.95577500000002</c:v>
                </c:pt>
                <c:pt idx="7956">
                  <c:v>633.05708600000003</c:v>
                </c:pt>
                <c:pt idx="7957">
                  <c:v>633.14376000000004</c:v>
                </c:pt>
                <c:pt idx="7958">
                  <c:v>633.242706</c:v>
                </c:pt>
                <c:pt idx="7959">
                  <c:v>633.32843700000001</c:v>
                </c:pt>
                <c:pt idx="7960">
                  <c:v>633.42582100000004</c:v>
                </c:pt>
                <c:pt idx="7961">
                  <c:v>633.49490400000002</c:v>
                </c:pt>
                <c:pt idx="7962">
                  <c:v>633.58413900000005</c:v>
                </c:pt>
                <c:pt idx="7963">
                  <c:v>633.67182300000002</c:v>
                </c:pt>
                <c:pt idx="7964">
                  <c:v>633.74626999999998</c:v>
                </c:pt>
                <c:pt idx="7965">
                  <c:v>633.83789899999999</c:v>
                </c:pt>
                <c:pt idx="7966">
                  <c:v>633.90069500000004</c:v>
                </c:pt>
                <c:pt idx="7967">
                  <c:v>633.97742700000003</c:v>
                </c:pt>
                <c:pt idx="7968">
                  <c:v>634.05647499999998</c:v>
                </c:pt>
                <c:pt idx="7969">
                  <c:v>634.14125999999999</c:v>
                </c:pt>
                <c:pt idx="7970">
                  <c:v>634.22512300000005</c:v>
                </c:pt>
                <c:pt idx="7971">
                  <c:v>634.30270499999995</c:v>
                </c:pt>
                <c:pt idx="7972">
                  <c:v>634.37591399999997</c:v>
                </c:pt>
                <c:pt idx="7973">
                  <c:v>634.45251800000005</c:v>
                </c:pt>
                <c:pt idx="7974">
                  <c:v>634.50964799999997</c:v>
                </c:pt>
                <c:pt idx="7975">
                  <c:v>634.58307200000002</c:v>
                </c:pt>
                <c:pt idx="7976">
                  <c:v>634.65571899999998</c:v>
                </c:pt>
                <c:pt idx="7977">
                  <c:v>634.72189700000001</c:v>
                </c:pt>
                <c:pt idx="7978">
                  <c:v>634.78003999999999</c:v>
                </c:pt>
                <c:pt idx="7979">
                  <c:v>634.83815900000002</c:v>
                </c:pt>
                <c:pt idx="7980">
                  <c:v>634.89945299999999</c:v>
                </c:pt>
                <c:pt idx="7981">
                  <c:v>634.96328000000005</c:v>
                </c:pt>
                <c:pt idx="7982">
                  <c:v>635.004817</c:v>
                </c:pt>
                <c:pt idx="7983">
                  <c:v>635.07632899999999</c:v>
                </c:pt>
                <c:pt idx="7984">
                  <c:v>635.10679000000005</c:v>
                </c:pt>
                <c:pt idx="7985">
                  <c:v>635.172011</c:v>
                </c:pt>
                <c:pt idx="7986">
                  <c:v>635.20209199999999</c:v>
                </c:pt>
                <c:pt idx="7987">
                  <c:v>635.24345900000003</c:v>
                </c:pt>
                <c:pt idx="7988">
                  <c:v>635.28448900000001</c:v>
                </c:pt>
                <c:pt idx="7989">
                  <c:v>635.32885099999999</c:v>
                </c:pt>
                <c:pt idx="7990">
                  <c:v>635.36495000000002</c:v>
                </c:pt>
                <c:pt idx="7991">
                  <c:v>635.41060200000004</c:v>
                </c:pt>
                <c:pt idx="7992">
                  <c:v>635.43201699999997</c:v>
                </c:pt>
                <c:pt idx="7993">
                  <c:v>635.46824700000002</c:v>
                </c:pt>
                <c:pt idx="7994">
                  <c:v>635.51890000000003</c:v>
                </c:pt>
                <c:pt idx="7995">
                  <c:v>635.555611</c:v>
                </c:pt>
                <c:pt idx="7996">
                  <c:v>635.59846300000004</c:v>
                </c:pt>
                <c:pt idx="7997">
                  <c:v>635.62624000000005</c:v>
                </c:pt>
                <c:pt idx="7998">
                  <c:v>635.66337699999997</c:v>
                </c:pt>
                <c:pt idx="7999">
                  <c:v>635.69133399999998</c:v>
                </c:pt>
                <c:pt idx="8000">
                  <c:v>635.73696700000005</c:v>
                </c:pt>
                <c:pt idx="8001">
                  <c:v>635.77945899999997</c:v>
                </c:pt>
                <c:pt idx="8002">
                  <c:v>635.82065699999998</c:v>
                </c:pt>
                <c:pt idx="8003">
                  <c:v>635.86756200000002</c:v>
                </c:pt>
                <c:pt idx="8004">
                  <c:v>635.91541500000005</c:v>
                </c:pt>
                <c:pt idx="8005">
                  <c:v>635.943128</c:v>
                </c:pt>
                <c:pt idx="8006">
                  <c:v>635.98869500000001</c:v>
                </c:pt>
                <c:pt idx="8007">
                  <c:v>636.01763200000005</c:v>
                </c:pt>
                <c:pt idx="8008">
                  <c:v>636.061105</c:v>
                </c:pt>
                <c:pt idx="8009">
                  <c:v>636.08709199999998</c:v>
                </c:pt>
                <c:pt idx="8010">
                  <c:v>636.13071600000001</c:v>
                </c:pt>
                <c:pt idx="8011">
                  <c:v>636.17154500000004</c:v>
                </c:pt>
                <c:pt idx="8012">
                  <c:v>636.199074</c:v>
                </c:pt>
                <c:pt idx="8013">
                  <c:v>636.22704199999998</c:v>
                </c:pt>
                <c:pt idx="8014">
                  <c:v>636.25174800000002</c:v>
                </c:pt>
                <c:pt idx="8015">
                  <c:v>636.29203099999995</c:v>
                </c:pt>
                <c:pt idx="8016">
                  <c:v>636.31569000000002</c:v>
                </c:pt>
                <c:pt idx="8017">
                  <c:v>636.35257999999999</c:v>
                </c:pt>
                <c:pt idx="8018">
                  <c:v>636.36452899999995</c:v>
                </c:pt>
                <c:pt idx="8019">
                  <c:v>636.38838999999996</c:v>
                </c:pt>
                <c:pt idx="8020">
                  <c:v>636.39426200000003</c:v>
                </c:pt>
                <c:pt idx="8021">
                  <c:v>636.409221</c:v>
                </c:pt>
                <c:pt idx="8022">
                  <c:v>636.43439899999998</c:v>
                </c:pt>
                <c:pt idx="8023">
                  <c:v>636.45036800000003</c:v>
                </c:pt>
                <c:pt idx="8024">
                  <c:v>636.46798699999999</c:v>
                </c:pt>
                <c:pt idx="8025">
                  <c:v>636.47926099999995</c:v>
                </c:pt>
                <c:pt idx="8026">
                  <c:v>636.504954</c:v>
                </c:pt>
                <c:pt idx="8027">
                  <c:v>636.52925100000004</c:v>
                </c:pt>
                <c:pt idx="8028">
                  <c:v>636.54566499999999</c:v>
                </c:pt>
                <c:pt idx="8029">
                  <c:v>636.560745</c:v>
                </c:pt>
                <c:pt idx="8030">
                  <c:v>636.58341700000005</c:v>
                </c:pt>
                <c:pt idx="8031">
                  <c:v>636.59965099999999</c:v>
                </c:pt>
                <c:pt idx="8032">
                  <c:v>636.61422200000004</c:v>
                </c:pt>
                <c:pt idx="8033">
                  <c:v>636.64465399999995</c:v>
                </c:pt>
                <c:pt idx="8034">
                  <c:v>636.67591900000002</c:v>
                </c:pt>
                <c:pt idx="8035">
                  <c:v>636.69622900000002</c:v>
                </c:pt>
                <c:pt idx="8036">
                  <c:v>636.74017300000003</c:v>
                </c:pt>
                <c:pt idx="8037">
                  <c:v>636.76830600000005</c:v>
                </c:pt>
                <c:pt idx="8038">
                  <c:v>636.78898400000003</c:v>
                </c:pt>
                <c:pt idx="8039">
                  <c:v>636.835644</c:v>
                </c:pt>
                <c:pt idx="8040">
                  <c:v>636.85608200000001</c:v>
                </c:pt>
                <c:pt idx="8041">
                  <c:v>636.879907</c:v>
                </c:pt>
                <c:pt idx="8042">
                  <c:v>636.90504499999997</c:v>
                </c:pt>
                <c:pt idx="8043">
                  <c:v>636.92535299999997</c:v>
                </c:pt>
                <c:pt idx="8044">
                  <c:v>636.95171500000004</c:v>
                </c:pt>
                <c:pt idx="8045">
                  <c:v>636.98076300000002</c:v>
                </c:pt>
                <c:pt idx="8046">
                  <c:v>636.99219800000003</c:v>
                </c:pt>
                <c:pt idx="8047">
                  <c:v>637.00965399999995</c:v>
                </c:pt>
                <c:pt idx="8048">
                  <c:v>637.026747</c:v>
                </c:pt>
                <c:pt idx="8049">
                  <c:v>637.04258100000004</c:v>
                </c:pt>
                <c:pt idx="8050">
                  <c:v>637.06161799999995</c:v>
                </c:pt>
                <c:pt idx="8051">
                  <c:v>637.06411000000003</c:v>
                </c:pt>
                <c:pt idx="8052">
                  <c:v>637.08330599999999</c:v>
                </c:pt>
                <c:pt idx="8053">
                  <c:v>637.06466</c:v>
                </c:pt>
                <c:pt idx="8054">
                  <c:v>637.08626700000002</c:v>
                </c:pt>
                <c:pt idx="8055">
                  <c:v>637.09966499999996</c:v>
                </c:pt>
                <c:pt idx="8056">
                  <c:v>637.09226000000001</c:v>
                </c:pt>
                <c:pt idx="8057">
                  <c:v>637.09904500000005</c:v>
                </c:pt>
                <c:pt idx="8058">
                  <c:v>637.11402199999998</c:v>
                </c:pt>
                <c:pt idx="8059">
                  <c:v>637.109737</c:v>
                </c:pt>
                <c:pt idx="8060">
                  <c:v>637.12041799999997</c:v>
                </c:pt>
                <c:pt idx="8061">
                  <c:v>637.12837100000002</c:v>
                </c:pt>
                <c:pt idx="8062">
                  <c:v>637.14599199999998</c:v>
                </c:pt>
                <c:pt idx="8063">
                  <c:v>637.15508999999997</c:v>
                </c:pt>
                <c:pt idx="8064">
                  <c:v>637.16535099999999</c:v>
                </c:pt>
                <c:pt idx="8065">
                  <c:v>637.17618100000004</c:v>
                </c:pt>
                <c:pt idx="8066">
                  <c:v>637.17465300000003</c:v>
                </c:pt>
                <c:pt idx="8067">
                  <c:v>637.19858499999998</c:v>
                </c:pt>
                <c:pt idx="8068">
                  <c:v>637.21448999999996</c:v>
                </c:pt>
                <c:pt idx="8069">
                  <c:v>637.24695199999996</c:v>
                </c:pt>
                <c:pt idx="8070">
                  <c:v>637.26750200000004</c:v>
                </c:pt>
                <c:pt idx="8071">
                  <c:v>637.28002500000002</c:v>
                </c:pt>
                <c:pt idx="8072">
                  <c:v>637.29878299999996</c:v>
                </c:pt>
                <c:pt idx="8073">
                  <c:v>637.30861600000003</c:v>
                </c:pt>
                <c:pt idx="8074">
                  <c:v>637.32862299999999</c:v>
                </c:pt>
                <c:pt idx="8075">
                  <c:v>637.356762</c:v>
                </c:pt>
                <c:pt idx="8076">
                  <c:v>637.35535400000003</c:v>
                </c:pt>
                <c:pt idx="8077">
                  <c:v>637.37436300000002</c:v>
                </c:pt>
                <c:pt idx="8078">
                  <c:v>637.38385000000005</c:v>
                </c:pt>
                <c:pt idx="8079">
                  <c:v>637.386529</c:v>
                </c:pt>
                <c:pt idx="8080">
                  <c:v>637.39910599999996</c:v>
                </c:pt>
                <c:pt idx="8081">
                  <c:v>637.41743399999996</c:v>
                </c:pt>
                <c:pt idx="8082">
                  <c:v>637.42518600000005</c:v>
                </c:pt>
                <c:pt idx="8083">
                  <c:v>637.42123800000002</c:v>
                </c:pt>
                <c:pt idx="8084">
                  <c:v>637.42426799999998</c:v>
                </c:pt>
                <c:pt idx="8085">
                  <c:v>637.41697599999998</c:v>
                </c:pt>
                <c:pt idx="8086">
                  <c:v>637.40783899999997</c:v>
                </c:pt>
                <c:pt idx="8087">
                  <c:v>637.40829399999996</c:v>
                </c:pt>
                <c:pt idx="8088">
                  <c:v>637.40224599999999</c:v>
                </c:pt>
                <c:pt idx="8089">
                  <c:v>637.39705400000003</c:v>
                </c:pt>
                <c:pt idx="8090">
                  <c:v>637.39835500000004</c:v>
                </c:pt>
                <c:pt idx="8091">
                  <c:v>637.38778100000002</c:v>
                </c:pt>
                <c:pt idx="8092">
                  <c:v>637.39532799999995</c:v>
                </c:pt>
                <c:pt idx="8093">
                  <c:v>637.39576199999999</c:v>
                </c:pt>
                <c:pt idx="8094">
                  <c:v>637.40046500000005</c:v>
                </c:pt>
                <c:pt idx="8095">
                  <c:v>637.40049399999998</c:v>
                </c:pt>
                <c:pt idx="8096">
                  <c:v>637.38286100000005</c:v>
                </c:pt>
                <c:pt idx="8097">
                  <c:v>637.40504499999997</c:v>
                </c:pt>
                <c:pt idx="8098">
                  <c:v>637.42811099999994</c:v>
                </c:pt>
                <c:pt idx="8099">
                  <c:v>637.44002799999998</c:v>
                </c:pt>
                <c:pt idx="8100">
                  <c:v>637.45752500000003</c:v>
                </c:pt>
                <c:pt idx="8101">
                  <c:v>637.44885499999998</c:v>
                </c:pt>
                <c:pt idx="8102">
                  <c:v>637.46700199999998</c:v>
                </c:pt>
                <c:pt idx="8103">
                  <c:v>637.47037999999998</c:v>
                </c:pt>
                <c:pt idx="8104">
                  <c:v>637.49129000000005</c:v>
                </c:pt>
                <c:pt idx="8105">
                  <c:v>637.50142300000005</c:v>
                </c:pt>
                <c:pt idx="8106">
                  <c:v>637.49461399999996</c:v>
                </c:pt>
                <c:pt idx="8107">
                  <c:v>637.49560399999996</c:v>
                </c:pt>
                <c:pt idx="8108">
                  <c:v>637.52225599999997</c:v>
                </c:pt>
                <c:pt idx="8109">
                  <c:v>637.50166300000001</c:v>
                </c:pt>
                <c:pt idx="8110">
                  <c:v>637.525938</c:v>
                </c:pt>
                <c:pt idx="8111">
                  <c:v>637.51478199999997</c:v>
                </c:pt>
                <c:pt idx="8112">
                  <c:v>637.51434700000004</c:v>
                </c:pt>
                <c:pt idx="8113">
                  <c:v>637.50525600000003</c:v>
                </c:pt>
                <c:pt idx="8114">
                  <c:v>637.49233200000003</c:v>
                </c:pt>
                <c:pt idx="8115">
                  <c:v>637.48113000000001</c:v>
                </c:pt>
                <c:pt idx="8116">
                  <c:v>637.47538599999996</c:v>
                </c:pt>
                <c:pt idx="8117">
                  <c:v>637.46643800000004</c:v>
                </c:pt>
                <c:pt idx="8118">
                  <c:v>637.45922499999995</c:v>
                </c:pt>
                <c:pt idx="8119">
                  <c:v>637.45305099999996</c:v>
                </c:pt>
                <c:pt idx="8120">
                  <c:v>637.43742399999996</c:v>
                </c:pt>
                <c:pt idx="8121">
                  <c:v>637.45642399999997</c:v>
                </c:pt>
                <c:pt idx="8122">
                  <c:v>637.43038999999999</c:v>
                </c:pt>
                <c:pt idx="8123">
                  <c:v>637.43174799999997</c:v>
                </c:pt>
                <c:pt idx="8124">
                  <c:v>637.42945999999995</c:v>
                </c:pt>
                <c:pt idx="8125">
                  <c:v>637.42519100000004</c:v>
                </c:pt>
                <c:pt idx="8126">
                  <c:v>637.42287399999998</c:v>
                </c:pt>
                <c:pt idx="8127">
                  <c:v>637.42464900000004</c:v>
                </c:pt>
                <c:pt idx="8128">
                  <c:v>637.43679999999995</c:v>
                </c:pt>
                <c:pt idx="8129">
                  <c:v>637.45593099999996</c:v>
                </c:pt>
                <c:pt idx="8130">
                  <c:v>637.45581400000003</c:v>
                </c:pt>
                <c:pt idx="8131">
                  <c:v>637.46436700000004</c:v>
                </c:pt>
                <c:pt idx="8132">
                  <c:v>637.48673699999995</c:v>
                </c:pt>
                <c:pt idx="8133">
                  <c:v>637.47137099999998</c:v>
                </c:pt>
                <c:pt idx="8134">
                  <c:v>637.49124300000005</c:v>
                </c:pt>
                <c:pt idx="8135">
                  <c:v>637.47847000000002</c:v>
                </c:pt>
                <c:pt idx="8136">
                  <c:v>637.48952099999997</c:v>
                </c:pt>
                <c:pt idx="8137">
                  <c:v>637.49775099999999</c:v>
                </c:pt>
                <c:pt idx="8138">
                  <c:v>637.50655300000005</c:v>
                </c:pt>
                <c:pt idx="8139">
                  <c:v>637.50114299999996</c:v>
                </c:pt>
                <c:pt idx="8140">
                  <c:v>637.48868800000002</c:v>
                </c:pt>
                <c:pt idx="8141">
                  <c:v>637.51227200000005</c:v>
                </c:pt>
                <c:pt idx="8142">
                  <c:v>637.50660900000003</c:v>
                </c:pt>
                <c:pt idx="8143">
                  <c:v>637.49087599999996</c:v>
                </c:pt>
                <c:pt idx="8144">
                  <c:v>637.48204899999996</c:v>
                </c:pt>
                <c:pt idx="8145">
                  <c:v>637.47291099999995</c:v>
                </c:pt>
                <c:pt idx="8146">
                  <c:v>637.46140300000002</c:v>
                </c:pt>
                <c:pt idx="8147">
                  <c:v>637.45395199999996</c:v>
                </c:pt>
                <c:pt idx="8148">
                  <c:v>637.44143699999995</c:v>
                </c:pt>
                <c:pt idx="8149">
                  <c:v>637.42879100000005</c:v>
                </c:pt>
                <c:pt idx="8150">
                  <c:v>637.42699200000004</c:v>
                </c:pt>
                <c:pt idx="8151">
                  <c:v>637.41355199999998</c:v>
                </c:pt>
                <c:pt idx="8152">
                  <c:v>637.39930600000002</c:v>
                </c:pt>
                <c:pt idx="8153">
                  <c:v>637.39871400000004</c:v>
                </c:pt>
                <c:pt idx="8154">
                  <c:v>637.39849100000004</c:v>
                </c:pt>
                <c:pt idx="8155">
                  <c:v>637.39423899999997</c:v>
                </c:pt>
                <c:pt idx="8156">
                  <c:v>637.40070800000001</c:v>
                </c:pt>
                <c:pt idx="8157">
                  <c:v>637.41297999999995</c:v>
                </c:pt>
                <c:pt idx="8158">
                  <c:v>637.43902700000001</c:v>
                </c:pt>
                <c:pt idx="8159">
                  <c:v>637.41774999999996</c:v>
                </c:pt>
                <c:pt idx="8160">
                  <c:v>637.43940499999997</c:v>
                </c:pt>
                <c:pt idx="8161">
                  <c:v>637.44738900000004</c:v>
                </c:pt>
                <c:pt idx="8162">
                  <c:v>637.45223899999996</c:v>
                </c:pt>
                <c:pt idx="8163">
                  <c:v>637.45202500000005</c:v>
                </c:pt>
                <c:pt idx="8164">
                  <c:v>637.45217300000002</c:v>
                </c:pt>
                <c:pt idx="8165">
                  <c:v>637.458215</c:v>
                </c:pt>
                <c:pt idx="8166">
                  <c:v>637.46295199999997</c:v>
                </c:pt>
                <c:pt idx="8167">
                  <c:v>637.46610799999996</c:v>
                </c:pt>
                <c:pt idx="8168">
                  <c:v>637.46719199999995</c:v>
                </c:pt>
                <c:pt idx="8169">
                  <c:v>637.47156600000005</c:v>
                </c:pt>
                <c:pt idx="8170">
                  <c:v>637.46524199999999</c:v>
                </c:pt>
                <c:pt idx="8171">
                  <c:v>637.45173199999999</c:v>
                </c:pt>
                <c:pt idx="8172">
                  <c:v>637.44530099999997</c:v>
                </c:pt>
                <c:pt idx="8173">
                  <c:v>637.43238799999995</c:v>
                </c:pt>
                <c:pt idx="8174">
                  <c:v>637.42408499999999</c:v>
                </c:pt>
                <c:pt idx="8175">
                  <c:v>637.40725999999995</c:v>
                </c:pt>
                <c:pt idx="8176">
                  <c:v>637.38662299999999</c:v>
                </c:pt>
                <c:pt idx="8177">
                  <c:v>637.38466400000004</c:v>
                </c:pt>
                <c:pt idx="8178">
                  <c:v>637.37667499999998</c:v>
                </c:pt>
                <c:pt idx="8179">
                  <c:v>637.36711200000002</c:v>
                </c:pt>
                <c:pt idx="8180">
                  <c:v>637.36129700000004</c:v>
                </c:pt>
                <c:pt idx="8181">
                  <c:v>637.35910000000001</c:v>
                </c:pt>
                <c:pt idx="8182">
                  <c:v>637.35136199999999</c:v>
                </c:pt>
                <c:pt idx="8183">
                  <c:v>637.35080400000004</c:v>
                </c:pt>
                <c:pt idx="8184">
                  <c:v>637.34062200000005</c:v>
                </c:pt>
                <c:pt idx="8185">
                  <c:v>637.33783900000003</c:v>
                </c:pt>
                <c:pt idx="8186">
                  <c:v>637.34319000000005</c:v>
                </c:pt>
                <c:pt idx="8187">
                  <c:v>637.35664699999995</c:v>
                </c:pt>
                <c:pt idx="8188">
                  <c:v>637.36602200000004</c:v>
                </c:pt>
                <c:pt idx="8189">
                  <c:v>637.37365899999998</c:v>
                </c:pt>
                <c:pt idx="8190">
                  <c:v>637.37648000000002</c:v>
                </c:pt>
                <c:pt idx="8191">
                  <c:v>637.38800900000001</c:v>
                </c:pt>
                <c:pt idx="8192">
                  <c:v>637.392653</c:v>
                </c:pt>
                <c:pt idx="8193">
                  <c:v>637.39541899999995</c:v>
                </c:pt>
                <c:pt idx="8194">
                  <c:v>637.40632000000005</c:v>
                </c:pt>
                <c:pt idx="8195">
                  <c:v>637.40577599999995</c:v>
                </c:pt>
                <c:pt idx="8196">
                  <c:v>637.40125999999998</c:v>
                </c:pt>
                <c:pt idx="8197">
                  <c:v>637.407782</c:v>
                </c:pt>
                <c:pt idx="8198">
                  <c:v>637.40322400000002</c:v>
                </c:pt>
                <c:pt idx="8199">
                  <c:v>637.41680099999996</c:v>
                </c:pt>
                <c:pt idx="8200">
                  <c:v>637.41130199999998</c:v>
                </c:pt>
                <c:pt idx="8201">
                  <c:v>637.40662399999997</c:v>
                </c:pt>
                <c:pt idx="8202">
                  <c:v>637.38606000000004</c:v>
                </c:pt>
                <c:pt idx="8203">
                  <c:v>637.38241500000004</c:v>
                </c:pt>
                <c:pt idx="8204">
                  <c:v>637.36428999999998</c:v>
                </c:pt>
                <c:pt idx="8205">
                  <c:v>637.35856699999999</c:v>
                </c:pt>
                <c:pt idx="8206">
                  <c:v>637.35371899999996</c:v>
                </c:pt>
                <c:pt idx="8207">
                  <c:v>637.32988899999998</c:v>
                </c:pt>
                <c:pt idx="8208">
                  <c:v>637.32985399999995</c:v>
                </c:pt>
                <c:pt idx="8209">
                  <c:v>637.31880899999999</c:v>
                </c:pt>
                <c:pt idx="8210">
                  <c:v>637.30694200000005</c:v>
                </c:pt>
                <c:pt idx="8211">
                  <c:v>637.29220599999996</c:v>
                </c:pt>
                <c:pt idx="8212">
                  <c:v>637.292956</c:v>
                </c:pt>
                <c:pt idx="8213">
                  <c:v>637.29652899999996</c:v>
                </c:pt>
                <c:pt idx="8214">
                  <c:v>637.30636600000003</c:v>
                </c:pt>
                <c:pt idx="8215">
                  <c:v>637.31475499999999</c:v>
                </c:pt>
                <c:pt idx="8216">
                  <c:v>637.32201999999995</c:v>
                </c:pt>
                <c:pt idx="8217">
                  <c:v>637.32221100000004</c:v>
                </c:pt>
                <c:pt idx="8218">
                  <c:v>637.33760400000006</c:v>
                </c:pt>
                <c:pt idx="8219">
                  <c:v>637.33364500000005</c:v>
                </c:pt>
                <c:pt idx="8220">
                  <c:v>637.33245099999999</c:v>
                </c:pt>
                <c:pt idx="8221">
                  <c:v>637.33408299999996</c:v>
                </c:pt>
                <c:pt idx="8222">
                  <c:v>637.33636899999999</c:v>
                </c:pt>
                <c:pt idx="8223">
                  <c:v>637.34841600000004</c:v>
                </c:pt>
                <c:pt idx="8224">
                  <c:v>637.35449300000005</c:v>
                </c:pt>
                <c:pt idx="8225">
                  <c:v>637.34989599999994</c:v>
                </c:pt>
                <c:pt idx="8226">
                  <c:v>637.35764700000004</c:v>
                </c:pt>
                <c:pt idx="8227">
                  <c:v>637.34321599999998</c:v>
                </c:pt>
                <c:pt idx="8228">
                  <c:v>637.34710700000005</c:v>
                </c:pt>
                <c:pt idx="8229">
                  <c:v>637.33643700000005</c:v>
                </c:pt>
                <c:pt idx="8230">
                  <c:v>637.32608600000003</c:v>
                </c:pt>
                <c:pt idx="8231">
                  <c:v>637.31421599999999</c:v>
                </c:pt>
                <c:pt idx="8232">
                  <c:v>637.30450599999995</c:v>
                </c:pt>
                <c:pt idx="8233">
                  <c:v>637.28235500000005</c:v>
                </c:pt>
                <c:pt idx="8234">
                  <c:v>637.29081799999994</c:v>
                </c:pt>
                <c:pt idx="8235">
                  <c:v>637.26201500000002</c:v>
                </c:pt>
                <c:pt idx="8236">
                  <c:v>637.258195</c:v>
                </c:pt>
                <c:pt idx="8237">
                  <c:v>637.26209600000004</c:v>
                </c:pt>
                <c:pt idx="8238">
                  <c:v>637.23951299999999</c:v>
                </c:pt>
                <c:pt idx="8239">
                  <c:v>637.23831299999995</c:v>
                </c:pt>
                <c:pt idx="8240">
                  <c:v>637.22552499999995</c:v>
                </c:pt>
                <c:pt idx="8241">
                  <c:v>637.22199499999999</c:v>
                </c:pt>
                <c:pt idx="8242">
                  <c:v>637.22348499999998</c:v>
                </c:pt>
                <c:pt idx="8243">
                  <c:v>637.24363600000004</c:v>
                </c:pt>
                <c:pt idx="8244">
                  <c:v>637.24652100000003</c:v>
                </c:pt>
                <c:pt idx="8245">
                  <c:v>637.24915699999997</c:v>
                </c:pt>
                <c:pt idx="8246">
                  <c:v>637.25661200000002</c:v>
                </c:pt>
                <c:pt idx="8247">
                  <c:v>637.26031799999998</c:v>
                </c:pt>
                <c:pt idx="8248">
                  <c:v>637.27283199999999</c:v>
                </c:pt>
                <c:pt idx="8249">
                  <c:v>637.27672900000005</c:v>
                </c:pt>
                <c:pt idx="8250">
                  <c:v>637.28071899999998</c:v>
                </c:pt>
                <c:pt idx="8251">
                  <c:v>637.28122499999995</c:v>
                </c:pt>
                <c:pt idx="8252">
                  <c:v>637.29198399999996</c:v>
                </c:pt>
                <c:pt idx="8253">
                  <c:v>637.28650900000002</c:v>
                </c:pt>
                <c:pt idx="8254">
                  <c:v>637.275035</c:v>
                </c:pt>
                <c:pt idx="8255">
                  <c:v>637.28633300000001</c:v>
                </c:pt>
                <c:pt idx="8256">
                  <c:v>637.29024700000002</c:v>
                </c:pt>
                <c:pt idx="8257">
                  <c:v>637.28800200000001</c:v>
                </c:pt>
                <c:pt idx="8258">
                  <c:v>637.28398300000003</c:v>
                </c:pt>
                <c:pt idx="8259">
                  <c:v>637.26388899999995</c:v>
                </c:pt>
                <c:pt idx="8260">
                  <c:v>637.25813000000005</c:v>
                </c:pt>
                <c:pt idx="8261">
                  <c:v>637.23280799999998</c:v>
                </c:pt>
                <c:pt idx="8262">
                  <c:v>637.22669199999996</c:v>
                </c:pt>
                <c:pt idx="8263">
                  <c:v>637.20603300000005</c:v>
                </c:pt>
                <c:pt idx="8264">
                  <c:v>637.20569799999998</c:v>
                </c:pt>
                <c:pt idx="8265">
                  <c:v>637.19176400000003</c:v>
                </c:pt>
                <c:pt idx="8266">
                  <c:v>637.190788</c:v>
                </c:pt>
                <c:pt idx="8267">
                  <c:v>637.18272100000002</c:v>
                </c:pt>
                <c:pt idx="8268">
                  <c:v>637.17547300000001</c:v>
                </c:pt>
                <c:pt idx="8269">
                  <c:v>637.16414599999996</c:v>
                </c:pt>
                <c:pt idx="8270">
                  <c:v>637.16217200000006</c:v>
                </c:pt>
                <c:pt idx="8271">
                  <c:v>637.17238899999995</c:v>
                </c:pt>
                <c:pt idx="8272">
                  <c:v>637.18481799999995</c:v>
                </c:pt>
                <c:pt idx="8273">
                  <c:v>637.18947200000002</c:v>
                </c:pt>
                <c:pt idx="8274">
                  <c:v>637.19375500000001</c:v>
                </c:pt>
                <c:pt idx="8275">
                  <c:v>637.197092</c:v>
                </c:pt>
                <c:pt idx="8276">
                  <c:v>637.196594</c:v>
                </c:pt>
                <c:pt idx="8277">
                  <c:v>637.21100100000001</c:v>
                </c:pt>
                <c:pt idx="8278">
                  <c:v>637.20672500000001</c:v>
                </c:pt>
                <c:pt idx="8279">
                  <c:v>637.21170800000004</c:v>
                </c:pt>
                <c:pt idx="8280">
                  <c:v>637.21292200000005</c:v>
                </c:pt>
                <c:pt idx="8281">
                  <c:v>637.22554400000001</c:v>
                </c:pt>
                <c:pt idx="8282">
                  <c:v>637.21245999999996</c:v>
                </c:pt>
                <c:pt idx="8283">
                  <c:v>637.22602300000005</c:v>
                </c:pt>
                <c:pt idx="8284">
                  <c:v>637.22987000000001</c:v>
                </c:pt>
                <c:pt idx="8285">
                  <c:v>637.21617600000002</c:v>
                </c:pt>
                <c:pt idx="8286">
                  <c:v>637.21693000000005</c:v>
                </c:pt>
                <c:pt idx="8287">
                  <c:v>637.21345599999995</c:v>
                </c:pt>
                <c:pt idx="8288">
                  <c:v>637.19578100000001</c:v>
                </c:pt>
                <c:pt idx="8289">
                  <c:v>637.184394</c:v>
                </c:pt>
                <c:pt idx="8290">
                  <c:v>637.17533200000003</c:v>
                </c:pt>
                <c:pt idx="8291">
                  <c:v>637.15855399999998</c:v>
                </c:pt>
                <c:pt idx="8292">
                  <c:v>637.13958700000001</c:v>
                </c:pt>
                <c:pt idx="8293">
                  <c:v>637.14762700000006</c:v>
                </c:pt>
                <c:pt idx="8294">
                  <c:v>637.12444400000004</c:v>
                </c:pt>
                <c:pt idx="8295">
                  <c:v>637.11833999999999</c:v>
                </c:pt>
                <c:pt idx="8296">
                  <c:v>637.114642</c:v>
                </c:pt>
                <c:pt idx="8297">
                  <c:v>637.10019299999999</c:v>
                </c:pt>
                <c:pt idx="8298">
                  <c:v>637.10269700000003</c:v>
                </c:pt>
                <c:pt idx="8299">
                  <c:v>637.11179100000004</c:v>
                </c:pt>
                <c:pt idx="8300">
                  <c:v>637.12555399999997</c:v>
                </c:pt>
                <c:pt idx="8301">
                  <c:v>637.12874199999999</c:v>
                </c:pt>
                <c:pt idx="8302">
                  <c:v>637.13607300000001</c:v>
                </c:pt>
                <c:pt idx="8303">
                  <c:v>637.13544999999999</c:v>
                </c:pt>
                <c:pt idx="8304">
                  <c:v>637.13911499999995</c:v>
                </c:pt>
                <c:pt idx="8305">
                  <c:v>637.141391</c:v>
                </c:pt>
                <c:pt idx="8306">
                  <c:v>637.15368799999999</c:v>
                </c:pt>
                <c:pt idx="8307">
                  <c:v>637.15300000000002</c:v>
                </c:pt>
                <c:pt idx="8308">
                  <c:v>637.14986299999998</c:v>
                </c:pt>
                <c:pt idx="8309">
                  <c:v>637.15866700000004</c:v>
                </c:pt>
                <c:pt idx="8310">
                  <c:v>637.16566499999999</c:v>
                </c:pt>
                <c:pt idx="8311">
                  <c:v>637.16006500000003</c:v>
                </c:pt>
                <c:pt idx="8312">
                  <c:v>637.16523199999995</c:v>
                </c:pt>
                <c:pt idx="8313">
                  <c:v>637.16454999999996</c:v>
                </c:pt>
                <c:pt idx="8314">
                  <c:v>637.17765699999995</c:v>
                </c:pt>
                <c:pt idx="8315">
                  <c:v>637.15268900000001</c:v>
                </c:pt>
                <c:pt idx="8316">
                  <c:v>637.14145499999995</c:v>
                </c:pt>
                <c:pt idx="8317">
                  <c:v>637.12932899999998</c:v>
                </c:pt>
                <c:pt idx="8318">
                  <c:v>637.11635000000001</c:v>
                </c:pt>
                <c:pt idx="8319">
                  <c:v>637.10426500000005</c:v>
                </c:pt>
                <c:pt idx="8320">
                  <c:v>637.09485800000004</c:v>
                </c:pt>
                <c:pt idx="8321">
                  <c:v>637.09310100000005</c:v>
                </c:pt>
                <c:pt idx="8322">
                  <c:v>637.074116</c:v>
                </c:pt>
                <c:pt idx="8323">
                  <c:v>637.07010200000002</c:v>
                </c:pt>
                <c:pt idx="8324">
                  <c:v>637.07199000000003</c:v>
                </c:pt>
                <c:pt idx="8325">
                  <c:v>637.06248900000003</c:v>
                </c:pt>
                <c:pt idx="8326">
                  <c:v>637.04353400000002</c:v>
                </c:pt>
                <c:pt idx="8327">
                  <c:v>637.04198299999996</c:v>
                </c:pt>
                <c:pt idx="8328">
                  <c:v>637.048585</c:v>
                </c:pt>
                <c:pt idx="8329">
                  <c:v>637.05653199999995</c:v>
                </c:pt>
                <c:pt idx="8330">
                  <c:v>637.07512199999996</c:v>
                </c:pt>
                <c:pt idx="8331">
                  <c:v>637.07354699999996</c:v>
                </c:pt>
                <c:pt idx="8332">
                  <c:v>637.08215399999995</c:v>
                </c:pt>
                <c:pt idx="8333">
                  <c:v>637.09878400000002</c:v>
                </c:pt>
                <c:pt idx="8334">
                  <c:v>637.08493299999998</c:v>
                </c:pt>
                <c:pt idx="8335">
                  <c:v>637.09530500000005</c:v>
                </c:pt>
                <c:pt idx="8336">
                  <c:v>637.10423300000002</c:v>
                </c:pt>
                <c:pt idx="8337">
                  <c:v>637.10305600000004</c:v>
                </c:pt>
                <c:pt idx="8338">
                  <c:v>637.10535500000003</c:v>
                </c:pt>
                <c:pt idx="8339">
                  <c:v>637.11445600000002</c:v>
                </c:pt>
                <c:pt idx="8340">
                  <c:v>637.10932500000001</c:v>
                </c:pt>
                <c:pt idx="8341">
                  <c:v>637.09994800000004</c:v>
                </c:pt>
                <c:pt idx="8342">
                  <c:v>637.106267</c:v>
                </c:pt>
                <c:pt idx="8343">
                  <c:v>637.10549800000001</c:v>
                </c:pt>
                <c:pt idx="8344">
                  <c:v>637.10130000000004</c:v>
                </c:pt>
                <c:pt idx="8345">
                  <c:v>637.07053900000005</c:v>
                </c:pt>
                <c:pt idx="8346">
                  <c:v>637.06367799999998</c:v>
                </c:pt>
                <c:pt idx="8347">
                  <c:v>637.04851499999995</c:v>
                </c:pt>
                <c:pt idx="8348">
                  <c:v>637.04310099999998</c:v>
                </c:pt>
                <c:pt idx="8349">
                  <c:v>637.02331400000003</c:v>
                </c:pt>
                <c:pt idx="8350">
                  <c:v>637.019318</c:v>
                </c:pt>
                <c:pt idx="8351">
                  <c:v>636.99733300000003</c:v>
                </c:pt>
                <c:pt idx="8352">
                  <c:v>637.00219800000002</c:v>
                </c:pt>
                <c:pt idx="8353">
                  <c:v>637.00187300000005</c:v>
                </c:pt>
                <c:pt idx="8354">
                  <c:v>636.99251100000004</c:v>
                </c:pt>
                <c:pt idx="8355">
                  <c:v>637.00442599999997</c:v>
                </c:pt>
                <c:pt idx="8356">
                  <c:v>637.00583500000005</c:v>
                </c:pt>
                <c:pt idx="8357">
                  <c:v>637.00789199999997</c:v>
                </c:pt>
                <c:pt idx="8358">
                  <c:v>637.00808900000004</c:v>
                </c:pt>
                <c:pt idx="8359">
                  <c:v>637.03313000000003</c:v>
                </c:pt>
                <c:pt idx="8360">
                  <c:v>637.01822100000004</c:v>
                </c:pt>
                <c:pt idx="8361">
                  <c:v>637.03055900000004</c:v>
                </c:pt>
                <c:pt idx="8362">
                  <c:v>637.03497800000002</c:v>
                </c:pt>
                <c:pt idx="8363">
                  <c:v>637.03665899999999</c:v>
                </c:pt>
                <c:pt idx="8364">
                  <c:v>637.05039799999997</c:v>
                </c:pt>
                <c:pt idx="8365">
                  <c:v>637.05372599999998</c:v>
                </c:pt>
                <c:pt idx="8366">
                  <c:v>637.04011300000002</c:v>
                </c:pt>
                <c:pt idx="8367">
                  <c:v>637.05258200000003</c:v>
                </c:pt>
                <c:pt idx="8368">
                  <c:v>637.04803900000002</c:v>
                </c:pt>
                <c:pt idx="8369">
                  <c:v>637.04090499999995</c:v>
                </c:pt>
                <c:pt idx="8370">
                  <c:v>637.05478500000004</c:v>
                </c:pt>
                <c:pt idx="8371">
                  <c:v>637.05233599999997</c:v>
                </c:pt>
                <c:pt idx="8372">
                  <c:v>637.02948400000002</c:v>
                </c:pt>
                <c:pt idx="8373">
                  <c:v>637.02420800000004</c:v>
                </c:pt>
                <c:pt idx="8374">
                  <c:v>637.01606200000003</c:v>
                </c:pt>
                <c:pt idx="8375">
                  <c:v>637.00420099999997</c:v>
                </c:pt>
                <c:pt idx="8376">
                  <c:v>636.98838899999998</c:v>
                </c:pt>
                <c:pt idx="8377">
                  <c:v>636.97497299999998</c:v>
                </c:pt>
                <c:pt idx="8378">
                  <c:v>636.96486600000003</c:v>
                </c:pt>
                <c:pt idx="8379">
                  <c:v>636.96830899999998</c:v>
                </c:pt>
                <c:pt idx="8380">
                  <c:v>636.95485599999995</c:v>
                </c:pt>
                <c:pt idx="8381">
                  <c:v>636.94753600000001</c:v>
                </c:pt>
                <c:pt idx="8382">
                  <c:v>636.94300699999997</c:v>
                </c:pt>
                <c:pt idx="8383">
                  <c:v>636.94401900000003</c:v>
                </c:pt>
                <c:pt idx="8384">
                  <c:v>636.96275600000001</c:v>
                </c:pt>
                <c:pt idx="8385">
                  <c:v>636.97660199999996</c:v>
                </c:pt>
                <c:pt idx="8386">
                  <c:v>636.980231</c:v>
                </c:pt>
                <c:pt idx="8387">
                  <c:v>636.98827600000004</c:v>
                </c:pt>
                <c:pt idx="8388">
                  <c:v>636.99106500000005</c:v>
                </c:pt>
                <c:pt idx="8389">
                  <c:v>637.00230099999999</c:v>
                </c:pt>
                <c:pt idx="8390">
                  <c:v>637.01164200000005</c:v>
                </c:pt>
                <c:pt idx="8391">
                  <c:v>637.00765699999999</c:v>
                </c:pt>
                <c:pt idx="8392">
                  <c:v>636.99910599999998</c:v>
                </c:pt>
                <c:pt idx="8393">
                  <c:v>637.01074600000004</c:v>
                </c:pt>
                <c:pt idx="8394">
                  <c:v>637.00713199999996</c:v>
                </c:pt>
                <c:pt idx="8395">
                  <c:v>637.01207899999997</c:v>
                </c:pt>
                <c:pt idx="8396">
                  <c:v>637.01194599999997</c:v>
                </c:pt>
                <c:pt idx="8397">
                  <c:v>637.01500699999997</c:v>
                </c:pt>
                <c:pt idx="8398">
                  <c:v>637.01288199999999</c:v>
                </c:pt>
                <c:pt idx="8399">
                  <c:v>637.00857900000005</c:v>
                </c:pt>
                <c:pt idx="8400">
                  <c:v>637.00118999999995</c:v>
                </c:pt>
                <c:pt idx="8401">
                  <c:v>636.97854800000005</c:v>
                </c:pt>
                <c:pt idx="8402">
                  <c:v>636.96606699999995</c:v>
                </c:pt>
                <c:pt idx="8403">
                  <c:v>636.946236</c:v>
                </c:pt>
                <c:pt idx="8404">
                  <c:v>636.94194400000003</c:v>
                </c:pt>
                <c:pt idx="8405">
                  <c:v>636.93544099999997</c:v>
                </c:pt>
                <c:pt idx="8406">
                  <c:v>636.92151100000001</c:v>
                </c:pt>
                <c:pt idx="8407">
                  <c:v>636.915344</c:v>
                </c:pt>
                <c:pt idx="8408">
                  <c:v>636.90879299999995</c:v>
                </c:pt>
                <c:pt idx="8409">
                  <c:v>636.90158699999995</c:v>
                </c:pt>
                <c:pt idx="8410">
                  <c:v>636.89280599999995</c:v>
                </c:pt>
                <c:pt idx="8411">
                  <c:v>636.88941</c:v>
                </c:pt>
                <c:pt idx="8412">
                  <c:v>636.89773000000002</c:v>
                </c:pt>
                <c:pt idx="8413">
                  <c:v>636.90888500000005</c:v>
                </c:pt>
                <c:pt idx="8414">
                  <c:v>636.91229099999998</c:v>
                </c:pt>
                <c:pt idx="8415">
                  <c:v>636.93286899999998</c:v>
                </c:pt>
                <c:pt idx="8416">
                  <c:v>636.93773299999998</c:v>
                </c:pt>
                <c:pt idx="8417">
                  <c:v>636.94071099999996</c:v>
                </c:pt>
                <c:pt idx="8418">
                  <c:v>636.949792</c:v>
                </c:pt>
                <c:pt idx="8419">
                  <c:v>636.94252500000005</c:v>
                </c:pt>
                <c:pt idx="8420">
                  <c:v>636.953937</c:v>
                </c:pt>
                <c:pt idx="8421">
                  <c:v>636.95495500000004</c:v>
                </c:pt>
                <c:pt idx="8422">
                  <c:v>636.95637099999999</c:v>
                </c:pt>
                <c:pt idx="8423">
                  <c:v>636.95786199999998</c:v>
                </c:pt>
                <c:pt idx="8424">
                  <c:v>636.97317299999997</c:v>
                </c:pt>
                <c:pt idx="8425">
                  <c:v>636.97404200000005</c:v>
                </c:pt>
                <c:pt idx="8426">
                  <c:v>636.97861399999999</c:v>
                </c:pt>
                <c:pt idx="8427">
                  <c:v>636.97172399999999</c:v>
                </c:pt>
                <c:pt idx="8428">
                  <c:v>636.97886500000004</c:v>
                </c:pt>
                <c:pt idx="8429">
                  <c:v>636.96376799999996</c:v>
                </c:pt>
                <c:pt idx="8430">
                  <c:v>636.93462399999999</c:v>
                </c:pt>
                <c:pt idx="8431">
                  <c:v>636.92427499999997</c:v>
                </c:pt>
                <c:pt idx="8432">
                  <c:v>636.91596700000002</c:v>
                </c:pt>
                <c:pt idx="8433">
                  <c:v>636.90450899999996</c:v>
                </c:pt>
                <c:pt idx="8434">
                  <c:v>636.89239499999996</c:v>
                </c:pt>
                <c:pt idx="8435">
                  <c:v>636.86910699999999</c:v>
                </c:pt>
                <c:pt idx="8436">
                  <c:v>636.87552200000005</c:v>
                </c:pt>
                <c:pt idx="8437">
                  <c:v>636.87833699999999</c:v>
                </c:pt>
                <c:pt idx="8438">
                  <c:v>636.85864600000002</c:v>
                </c:pt>
                <c:pt idx="8439">
                  <c:v>636.847308</c:v>
                </c:pt>
                <c:pt idx="8440">
                  <c:v>636.84808699999996</c:v>
                </c:pt>
                <c:pt idx="8441">
                  <c:v>636.86320999999998</c:v>
                </c:pt>
                <c:pt idx="8442">
                  <c:v>636.87585100000001</c:v>
                </c:pt>
                <c:pt idx="8443">
                  <c:v>636.89165000000003</c:v>
                </c:pt>
                <c:pt idx="8444">
                  <c:v>636.89313200000004</c:v>
                </c:pt>
                <c:pt idx="8445">
                  <c:v>636.91293499999995</c:v>
                </c:pt>
                <c:pt idx="8446">
                  <c:v>636.91339300000004</c:v>
                </c:pt>
                <c:pt idx="8447">
                  <c:v>636.89984700000002</c:v>
                </c:pt>
                <c:pt idx="8448">
                  <c:v>636.91431599999999</c:v>
                </c:pt>
                <c:pt idx="8449">
                  <c:v>636.91583900000001</c:v>
                </c:pt>
                <c:pt idx="8450">
                  <c:v>636.926514</c:v>
                </c:pt>
                <c:pt idx="8451">
                  <c:v>636.90648599999997</c:v>
                </c:pt>
                <c:pt idx="8452">
                  <c:v>636.93166199999996</c:v>
                </c:pt>
                <c:pt idx="8453">
                  <c:v>636.92268799999999</c:v>
                </c:pt>
                <c:pt idx="8454">
                  <c:v>636.93528500000002</c:v>
                </c:pt>
                <c:pt idx="8455">
                  <c:v>636.93461600000001</c:v>
                </c:pt>
                <c:pt idx="8456">
                  <c:v>636.93823999999995</c:v>
                </c:pt>
                <c:pt idx="8457">
                  <c:v>636.93010900000002</c:v>
                </c:pt>
                <c:pt idx="8458">
                  <c:v>636.90689699999996</c:v>
                </c:pt>
                <c:pt idx="8459">
                  <c:v>636.90239699999995</c:v>
                </c:pt>
                <c:pt idx="8460">
                  <c:v>636.88804300000004</c:v>
                </c:pt>
                <c:pt idx="8461">
                  <c:v>636.87568699999997</c:v>
                </c:pt>
                <c:pt idx="8462">
                  <c:v>636.85207700000001</c:v>
                </c:pt>
                <c:pt idx="8463">
                  <c:v>636.85216700000001</c:v>
                </c:pt>
                <c:pt idx="8464">
                  <c:v>636.84551999999996</c:v>
                </c:pt>
                <c:pt idx="8465">
                  <c:v>636.83336899999995</c:v>
                </c:pt>
                <c:pt idx="8466">
                  <c:v>636.81609000000003</c:v>
                </c:pt>
                <c:pt idx="8467">
                  <c:v>636.81696299999999</c:v>
                </c:pt>
                <c:pt idx="8468">
                  <c:v>636.81794300000001</c:v>
                </c:pt>
                <c:pt idx="8469">
                  <c:v>636.82762400000001</c:v>
                </c:pt>
                <c:pt idx="8470">
                  <c:v>636.84464500000001</c:v>
                </c:pt>
                <c:pt idx="8471">
                  <c:v>636.84590100000003</c:v>
                </c:pt>
                <c:pt idx="8472">
                  <c:v>636.85625900000002</c:v>
                </c:pt>
                <c:pt idx="8473">
                  <c:v>636.86524899999995</c:v>
                </c:pt>
                <c:pt idx="8474">
                  <c:v>636.881664</c:v>
                </c:pt>
                <c:pt idx="8475">
                  <c:v>636.87617399999999</c:v>
                </c:pt>
                <c:pt idx="8476">
                  <c:v>636.887967</c:v>
                </c:pt>
                <c:pt idx="8477">
                  <c:v>636.88852799999995</c:v>
                </c:pt>
                <c:pt idx="8478">
                  <c:v>636.89129100000002</c:v>
                </c:pt>
                <c:pt idx="8479">
                  <c:v>636.89180299999998</c:v>
                </c:pt>
                <c:pt idx="8480">
                  <c:v>636.89856999999995</c:v>
                </c:pt>
                <c:pt idx="8481">
                  <c:v>636.90116699999999</c:v>
                </c:pt>
                <c:pt idx="8482">
                  <c:v>636.90935400000001</c:v>
                </c:pt>
                <c:pt idx="8483">
                  <c:v>636.90062</c:v>
                </c:pt>
                <c:pt idx="8484">
                  <c:v>636.90879800000005</c:v>
                </c:pt>
                <c:pt idx="8485">
                  <c:v>636.88614199999995</c:v>
                </c:pt>
                <c:pt idx="8486">
                  <c:v>636.88633300000004</c:v>
                </c:pt>
                <c:pt idx="8487">
                  <c:v>636.87002299999995</c:v>
                </c:pt>
                <c:pt idx="8488">
                  <c:v>636.85843299999999</c:v>
                </c:pt>
                <c:pt idx="8489">
                  <c:v>636.83582799999999</c:v>
                </c:pt>
                <c:pt idx="8490">
                  <c:v>636.817139</c:v>
                </c:pt>
                <c:pt idx="8491">
                  <c:v>636.81018500000005</c:v>
                </c:pt>
                <c:pt idx="8492">
                  <c:v>636.80748700000004</c:v>
                </c:pt>
                <c:pt idx="8493">
                  <c:v>636.791607</c:v>
                </c:pt>
                <c:pt idx="8494">
                  <c:v>636.79128000000003</c:v>
                </c:pt>
                <c:pt idx="8495">
                  <c:v>636.79396999999994</c:v>
                </c:pt>
                <c:pt idx="8496">
                  <c:v>636.79158500000005</c:v>
                </c:pt>
                <c:pt idx="8497">
                  <c:v>636.81039599999997</c:v>
                </c:pt>
                <c:pt idx="8498">
                  <c:v>636.82120499999996</c:v>
                </c:pt>
                <c:pt idx="8499">
                  <c:v>636.82803100000001</c:v>
                </c:pt>
                <c:pt idx="8500">
                  <c:v>636.84168299999999</c:v>
                </c:pt>
                <c:pt idx="8501">
                  <c:v>636.84747600000003</c:v>
                </c:pt>
                <c:pt idx="8502">
                  <c:v>636.84177299999999</c:v>
                </c:pt>
                <c:pt idx="8503">
                  <c:v>636.84800700000005</c:v>
                </c:pt>
                <c:pt idx="8504">
                  <c:v>636.85958100000005</c:v>
                </c:pt>
                <c:pt idx="8505">
                  <c:v>636.867929</c:v>
                </c:pt>
                <c:pt idx="8506">
                  <c:v>636.86997099999996</c:v>
                </c:pt>
                <c:pt idx="8507">
                  <c:v>636.86458800000003</c:v>
                </c:pt>
                <c:pt idx="8508">
                  <c:v>636.88153899999998</c:v>
                </c:pt>
                <c:pt idx="8509">
                  <c:v>636.88348599999995</c:v>
                </c:pt>
                <c:pt idx="8510">
                  <c:v>636.87652400000002</c:v>
                </c:pt>
                <c:pt idx="8511">
                  <c:v>636.88694199999998</c:v>
                </c:pt>
                <c:pt idx="8512">
                  <c:v>636.88562899999999</c:v>
                </c:pt>
                <c:pt idx="8513">
                  <c:v>636.88646400000005</c:v>
                </c:pt>
                <c:pt idx="8514">
                  <c:v>636.86701600000004</c:v>
                </c:pt>
                <c:pt idx="8515">
                  <c:v>636.84090800000001</c:v>
                </c:pt>
                <c:pt idx="8516">
                  <c:v>636.84090700000002</c:v>
                </c:pt>
                <c:pt idx="8517">
                  <c:v>636.80973600000004</c:v>
                </c:pt>
                <c:pt idx="8518">
                  <c:v>636.79921400000001</c:v>
                </c:pt>
                <c:pt idx="8519">
                  <c:v>636.79485599999998</c:v>
                </c:pt>
                <c:pt idx="8520">
                  <c:v>636.788231</c:v>
                </c:pt>
                <c:pt idx="8521">
                  <c:v>636.77485799999999</c:v>
                </c:pt>
                <c:pt idx="8522">
                  <c:v>636.771255</c:v>
                </c:pt>
                <c:pt idx="8523">
                  <c:v>636.76090999999997</c:v>
                </c:pt>
                <c:pt idx="8524">
                  <c:v>636.76429700000006</c:v>
                </c:pt>
                <c:pt idx="8525">
                  <c:v>636.770533</c:v>
                </c:pt>
                <c:pt idx="8526">
                  <c:v>636.786339</c:v>
                </c:pt>
                <c:pt idx="8527">
                  <c:v>636.78886499999999</c:v>
                </c:pt>
                <c:pt idx="8528">
                  <c:v>636.80698199999995</c:v>
                </c:pt>
                <c:pt idx="8529">
                  <c:v>636.80042600000002</c:v>
                </c:pt>
                <c:pt idx="8530">
                  <c:v>636.81030199999998</c:v>
                </c:pt>
                <c:pt idx="8531">
                  <c:v>636.81960800000002</c:v>
                </c:pt>
                <c:pt idx="8532">
                  <c:v>636.81340699999998</c:v>
                </c:pt>
                <c:pt idx="8533">
                  <c:v>636.80527099999995</c:v>
                </c:pt>
                <c:pt idx="8534">
                  <c:v>636.809575</c:v>
                </c:pt>
                <c:pt idx="8535">
                  <c:v>636.81593999999996</c:v>
                </c:pt>
                <c:pt idx="8536">
                  <c:v>636.80057699999998</c:v>
                </c:pt>
                <c:pt idx="8537">
                  <c:v>636.81672000000003</c:v>
                </c:pt>
                <c:pt idx="8538">
                  <c:v>636.79216399999996</c:v>
                </c:pt>
                <c:pt idx="8539">
                  <c:v>636.81475899999998</c:v>
                </c:pt>
                <c:pt idx="8540">
                  <c:v>636.81282499999998</c:v>
                </c:pt>
                <c:pt idx="8541">
                  <c:v>636.80305199999998</c:v>
                </c:pt>
                <c:pt idx="8542">
                  <c:v>636.79251899999997</c:v>
                </c:pt>
                <c:pt idx="8543">
                  <c:v>636.77578100000005</c:v>
                </c:pt>
                <c:pt idx="8544">
                  <c:v>636.76684999999998</c:v>
                </c:pt>
                <c:pt idx="8545">
                  <c:v>636.75356099999999</c:v>
                </c:pt>
                <c:pt idx="8546">
                  <c:v>636.73327400000005</c:v>
                </c:pt>
                <c:pt idx="8547">
                  <c:v>636.73648200000002</c:v>
                </c:pt>
                <c:pt idx="8548">
                  <c:v>636.720596</c:v>
                </c:pt>
                <c:pt idx="8549">
                  <c:v>636.72192199999995</c:v>
                </c:pt>
                <c:pt idx="8550">
                  <c:v>636.71464500000002</c:v>
                </c:pt>
                <c:pt idx="8551">
                  <c:v>636.71333500000003</c:v>
                </c:pt>
                <c:pt idx="8552">
                  <c:v>636.70602399999996</c:v>
                </c:pt>
                <c:pt idx="8553">
                  <c:v>636.70419400000003</c:v>
                </c:pt>
                <c:pt idx="8554">
                  <c:v>636.71166600000004</c:v>
                </c:pt>
                <c:pt idx="8555">
                  <c:v>636.71310100000005</c:v>
                </c:pt>
                <c:pt idx="8556">
                  <c:v>636.71218099999999</c:v>
                </c:pt>
                <c:pt idx="8557">
                  <c:v>636.72806000000003</c:v>
                </c:pt>
                <c:pt idx="8558">
                  <c:v>636.72796400000004</c:v>
                </c:pt>
                <c:pt idx="8559">
                  <c:v>636.72546599999998</c:v>
                </c:pt>
                <c:pt idx="8560">
                  <c:v>636.743382</c:v>
                </c:pt>
                <c:pt idx="8561">
                  <c:v>636.74789099999998</c:v>
                </c:pt>
                <c:pt idx="8562">
                  <c:v>636.75290600000005</c:v>
                </c:pt>
                <c:pt idx="8563">
                  <c:v>636.77158999999995</c:v>
                </c:pt>
                <c:pt idx="8564">
                  <c:v>636.781654</c:v>
                </c:pt>
                <c:pt idx="8565">
                  <c:v>636.78511600000002</c:v>
                </c:pt>
                <c:pt idx="8566">
                  <c:v>636.78009799999995</c:v>
                </c:pt>
                <c:pt idx="8567">
                  <c:v>636.77702699999998</c:v>
                </c:pt>
                <c:pt idx="8568">
                  <c:v>636.78051700000003</c:v>
                </c:pt>
                <c:pt idx="8569">
                  <c:v>636.77455199999997</c:v>
                </c:pt>
                <c:pt idx="8570">
                  <c:v>636.76290300000005</c:v>
                </c:pt>
                <c:pt idx="8571">
                  <c:v>636.740185</c:v>
                </c:pt>
                <c:pt idx="8572">
                  <c:v>636.74312699999996</c:v>
                </c:pt>
                <c:pt idx="8573">
                  <c:v>636.73136</c:v>
                </c:pt>
                <c:pt idx="8574">
                  <c:v>636.71527000000003</c:v>
                </c:pt>
                <c:pt idx="8575">
                  <c:v>636.71742400000005</c:v>
                </c:pt>
                <c:pt idx="8576">
                  <c:v>636.71681599999999</c:v>
                </c:pt>
                <c:pt idx="8577">
                  <c:v>636.70583899999997</c:v>
                </c:pt>
                <c:pt idx="8578">
                  <c:v>636.69990600000006</c:v>
                </c:pt>
                <c:pt idx="8579">
                  <c:v>636.69665399999997</c:v>
                </c:pt>
                <c:pt idx="8580">
                  <c:v>636.69672600000001</c:v>
                </c:pt>
                <c:pt idx="8581">
                  <c:v>636.68923500000005</c:v>
                </c:pt>
                <c:pt idx="8582">
                  <c:v>636.69646999999998</c:v>
                </c:pt>
                <c:pt idx="8583">
                  <c:v>636.70021699999995</c:v>
                </c:pt>
                <c:pt idx="8584">
                  <c:v>636.72030700000005</c:v>
                </c:pt>
                <c:pt idx="8585">
                  <c:v>636.73610599999995</c:v>
                </c:pt>
                <c:pt idx="8586">
                  <c:v>636.73861999999997</c:v>
                </c:pt>
                <c:pt idx="8587">
                  <c:v>636.72985600000004</c:v>
                </c:pt>
                <c:pt idx="8588">
                  <c:v>636.73848599999997</c:v>
                </c:pt>
                <c:pt idx="8589">
                  <c:v>636.73312099999998</c:v>
                </c:pt>
                <c:pt idx="8590">
                  <c:v>636.74508600000001</c:v>
                </c:pt>
                <c:pt idx="8591">
                  <c:v>636.73782500000004</c:v>
                </c:pt>
                <c:pt idx="8592">
                  <c:v>636.73466399999995</c:v>
                </c:pt>
                <c:pt idx="8593">
                  <c:v>636.74702400000001</c:v>
                </c:pt>
                <c:pt idx="8594">
                  <c:v>636.73308899999995</c:v>
                </c:pt>
                <c:pt idx="8595">
                  <c:v>636.73508200000003</c:v>
                </c:pt>
                <c:pt idx="8596">
                  <c:v>636.74316199999998</c:v>
                </c:pt>
                <c:pt idx="8597">
                  <c:v>636.74419999999998</c:v>
                </c:pt>
                <c:pt idx="8598">
                  <c:v>636.740769</c:v>
                </c:pt>
                <c:pt idx="8599">
                  <c:v>636.72164399999997</c:v>
                </c:pt>
                <c:pt idx="8600">
                  <c:v>636.72533299999998</c:v>
                </c:pt>
                <c:pt idx="8601">
                  <c:v>636.707944</c:v>
                </c:pt>
                <c:pt idx="8602">
                  <c:v>636.70940199999995</c:v>
                </c:pt>
                <c:pt idx="8603">
                  <c:v>636.70726200000001</c:v>
                </c:pt>
                <c:pt idx="8604">
                  <c:v>636.69133999999997</c:v>
                </c:pt>
                <c:pt idx="8605">
                  <c:v>636.68970000000002</c:v>
                </c:pt>
                <c:pt idx="8606">
                  <c:v>636.68812300000002</c:v>
                </c:pt>
                <c:pt idx="8607">
                  <c:v>636.68476199999998</c:v>
                </c:pt>
                <c:pt idx="8608">
                  <c:v>636.68044499999996</c:v>
                </c:pt>
                <c:pt idx="8609">
                  <c:v>636.67795799999999</c:v>
                </c:pt>
                <c:pt idx="8610">
                  <c:v>636.69185500000003</c:v>
                </c:pt>
                <c:pt idx="8611">
                  <c:v>636.689975</c:v>
                </c:pt>
                <c:pt idx="8612">
                  <c:v>636.69601499999999</c:v>
                </c:pt>
                <c:pt idx="8613">
                  <c:v>636.69358999999997</c:v>
                </c:pt>
                <c:pt idx="8614">
                  <c:v>636.70024999999998</c:v>
                </c:pt>
                <c:pt idx="8615">
                  <c:v>636.69986600000004</c:v>
                </c:pt>
                <c:pt idx="8616">
                  <c:v>636.69971999999996</c:v>
                </c:pt>
                <c:pt idx="8617">
                  <c:v>636.70366799999999</c:v>
                </c:pt>
                <c:pt idx="8618">
                  <c:v>636.71451400000001</c:v>
                </c:pt>
                <c:pt idx="8619">
                  <c:v>636.71384399999999</c:v>
                </c:pt>
                <c:pt idx="8620">
                  <c:v>636.74029599999994</c:v>
                </c:pt>
                <c:pt idx="8621">
                  <c:v>636.74569799999995</c:v>
                </c:pt>
                <c:pt idx="8622">
                  <c:v>636.74842799999999</c:v>
                </c:pt>
                <c:pt idx="8623">
                  <c:v>636.74201500000004</c:v>
                </c:pt>
                <c:pt idx="8624">
                  <c:v>636.75173099999995</c:v>
                </c:pt>
                <c:pt idx="8625">
                  <c:v>636.75599499999998</c:v>
                </c:pt>
                <c:pt idx="8626">
                  <c:v>636.75788799999998</c:v>
                </c:pt>
                <c:pt idx="8627">
                  <c:v>636.75278000000003</c:v>
                </c:pt>
                <c:pt idx="8628">
                  <c:v>636.75980800000002</c:v>
                </c:pt>
                <c:pt idx="8629">
                  <c:v>636.75518</c:v>
                </c:pt>
                <c:pt idx="8630">
                  <c:v>636.73550899999998</c:v>
                </c:pt>
                <c:pt idx="8631">
                  <c:v>636.71704199999999</c:v>
                </c:pt>
                <c:pt idx="8632">
                  <c:v>636.72460899999999</c:v>
                </c:pt>
                <c:pt idx="8633">
                  <c:v>636.72215100000005</c:v>
                </c:pt>
                <c:pt idx="8634">
                  <c:v>636.715689</c:v>
                </c:pt>
                <c:pt idx="8635">
                  <c:v>636.73109199999999</c:v>
                </c:pt>
                <c:pt idx="8636">
                  <c:v>636.72268499999996</c:v>
                </c:pt>
                <c:pt idx="8637">
                  <c:v>636.72650299999998</c:v>
                </c:pt>
                <c:pt idx="8638">
                  <c:v>636.74432200000001</c:v>
                </c:pt>
                <c:pt idx="8639">
                  <c:v>636.74340299999994</c:v>
                </c:pt>
                <c:pt idx="8640">
                  <c:v>636.74278400000003</c:v>
                </c:pt>
                <c:pt idx="8641">
                  <c:v>636.74396200000001</c:v>
                </c:pt>
                <c:pt idx="8642">
                  <c:v>636.74452199999996</c:v>
                </c:pt>
                <c:pt idx="8643">
                  <c:v>636.74978099999998</c:v>
                </c:pt>
                <c:pt idx="8644">
                  <c:v>636.746399</c:v>
                </c:pt>
                <c:pt idx="8645">
                  <c:v>636.74775399999999</c:v>
                </c:pt>
                <c:pt idx="8646">
                  <c:v>636.75721099999998</c:v>
                </c:pt>
                <c:pt idx="8647">
                  <c:v>636.75055199999997</c:v>
                </c:pt>
                <c:pt idx="8648">
                  <c:v>636.76718800000003</c:v>
                </c:pt>
                <c:pt idx="8649">
                  <c:v>636.77120300000001</c:v>
                </c:pt>
                <c:pt idx="8650">
                  <c:v>636.76871700000004</c:v>
                </c:pt>
                <c:pt idx="8651">
                  <c:v>636.78788299999997</c:v>
                </c:pt>
                <c:pt idx="8652">
                  <c:v>636.78048899999999</c:v>
                </c:pt>
                <c:pt idx="8653">
                  <c:v>636.78921300000002</c:v>
                </c:pt>
                <c:pt idx="8654">
                  <c:v>636.79238099999998</c:v>
                </c:pt>
                <c:pt idx="8655">
                  <c:v>636.78886999999997</c:v>
                </c:pt>
                <c:pt idx="8656">
                  <c:v>636.79853400000002</c:v>
                </c:pt>
                <c:pt idx="8657">
                  <c:v>636.81032500000003</c:v>
                </c:pt>
                <c:pt idx="8658">
                  <c:v>636.79787399999998</c:v>
                </c:pt>
                <c:pt idx="8659">
                  <c:v>636.79847099999995</c:v>
                </c:pt>
                <c:pt idx="8660">
                  <c:v>636.79109300000005</c:v>
                </c:pt>
                <c:pt idx="8661">
                  <c:v>636.79601200000002</c:v>
                </c:pt>
                <c:pt idx="8662">
                  <c:v>636.79455099999996</c:v>
                </c:pt>
                <c:pt idx="8663">
                  <c:v>636.78659500000003</c:v>
                </c:pt>
                <c:pt idx="8664">
                  <c:v>636.79039999999998</c:v>
                </c:pt>
                <c:pt idx="8665">
                  <c:v>636.78802399999995</c:v>
                </c:pt>
                <c:pt idx="8666">
                  <c:v>636.79842799999994</c:v>
                </c:pt>
                <c:pt idx="8667">
                  <c:v>636.77072699999997</c:v>
                </c:pt>
                <c:pt idx="8668">
                  <c:v>636.79903999999999</c:v>
                </c:pt>
                <c:pt idx="8669">
                  <c:v>636.787645</c:v>
                </c:pt>
                <c:pt idx="8670">
                  <c:v>636.79516599999999</c:v>
                </c:pt>
                <c:pt idx="8671">
                  <c:v>636.80515500000001</c:v>
                </c:pt>
                <c:pt idx="8672">
                  <c:v>636.777286</c:v>
                </c:pt>
                <c:pt idx="8673">
                  <c:v>636.77951900000005</c:v>
                </c:pt>
                <c:pt idx="8674">
                  <c:v>636.80094199999996</c:v>
                </c:pt>
                <c:pt idx="8675">
                  <c:v>636.79174599999999</c:v>
                </c:pt>
                <c:pt idx="8676">
                  <c:v>636.81658900000002</c:v>
                </c:pt>
                <c:pt idx="8677">
                  <c:v>636.80735900000002</c:v>
                </c:pt>
                <c:pt idx="8678">
                  <c:v>636.81305599999996</c:v>
                </c:pt>
                <c:pt idx="8679">
                  <c:v>636.81456500000002</c:v>
                </c:pt>
                <c:pt idx="8680">
                  <c:v>636.82170199999996</c:v>
                </c:pt>
                <c:pt idx="8681">
                  <c:v>636.81697299999996</c:v>
                </c:pt>
                <c:pt idx="8682">
                  <c:v>636.82518000000005</c:v>
                </c:pt>
                <c:pt idx="8683">
                  <c:v>636.807591</c:v>
                </c:pt>
                <c:pt idx="8684">
                  <c:v>636.816192</c:v>
                </c:pt>
                <c:pt idx="8685">
                  <c:v>636.811509</c:v>
                </c:pt>
                <c:pt idx="8686">
                  <c:v>636.80483800000002</c:v>
                </c:pt>
                <c:pt idx="8687">
                  <c:v>636.81018400000005</c:v>
                </c:pt>
                <c:pt idx="8688">
                  <c:v>636.79798600000004</c:v>
                </c:pt>
                <c:pt idx="8689">
                  <c:v>636.78814199999999</c:v>
                </c:pt>
                <c:pt idx="8690">
                  <c:v>636.80079899999998</c:v>
                </c:pt>
                <c:pt idx="8691">
                  <c:v>636.80105800000001</c:v>
                </c:pt>
                <c:pt idx="8692">
                  <c:v>636.80172700000003</c:v>
                </c:pt>
                <c:pt idx="8693">
                  <c:v>636.795706</c:v>
                </c:pt>
                <c:pt idx="8694">
                  <c:v>636.78637400000002</c:v>
                </c:pt>
                <c:pt idx="8695">
                  <c:v>636.77933800000005</c:v>
                </c:pt>
                <c:pt idx="8696">
                  <c:v>636.78135599999996</c:v>
                </c:pt>
                <c:pt idx="8697">
                  <c:v>636.79620999999997</c:v>
                </c:pt>
                <c:pt idx="8698">
                  <c:v>636.79522999999995</c:v>
                </c:pt>
                <c:pt idx="8699">
                  <c:v>636.80064700000003</c:v>
                </c:pt>
                <c:pt idx="8700">
                  <c:v>636.80386999999996</c:v>
                </c:pt>
                <c:pt idx="8701">
                  <c:v>636.807954</c:v>
                </c:pt>
                <c:pt idx="8702">
                  <c:v>636.81634599999995</c:v>
                </c:pt>
                <c:pt idx="8703">
                  <c:v>636.82539699999995</c:v>
                </c:pt>
                <c:pt idx="8704">
                  <c:v>636.82021999999995</c:v>
                </c:pt>
                <c:pt idx="8705">
                  <c:v>636.82079599999997</c:v>
                </c:pt>
                <c:pt idx="8706">
                  <c:v>636.83995500000003</c:v>
                </c:pt>
                <c:pt idx="8707">
                  <c:v>636.83728499999995</c:v>
                </c:pt>
                <c:pt idx="8708">
                  <c:v>636.82941400000004</c:v>
                </c:pt>
                <c:pt idx="8709">
                  <c:v>636.83516199999997</c:v>
                </c:pt>
                <c:pt idx="8710">
                  <c:v>636.84859600000004</c:v>
                </c:pt>
                <c:pt idx="8711">
                  <c:v>636.86355900000001</c:v>
                </c:pt>
                <c:pt idx="8712">
                  <c:v>636.85620100000006</c:v>
                </c:pt>
                <c:pt idx="8713">
                  <c:v>636.85126300000002</c:v>
                </c:pt>
                <c:pt idx="8714">
                  <c:v>636.84475599999996</c:v>
                </c:pt>
                <c:pt idx="8715">
                  <c:v>636.859376</c:v>
                </c:pt>
                <c:pt idx="8716">
                  <c:v>636.84729400000003</c:v>
                </c:pt>
                <c:pt idx="8717">
                  <c:v>636.84631999999999</c:v>
                </c:pt>
                <c:pt idx="8718">
                  <c:v>636.83675500000004</c:v>
                </c:pt>
                <c:pt idx="8719">
                  <c:v>636.85615900000005</c:v>
                </c:pt>
                <c:pt idx="8720">
                  <c:v>636.844381</c:v>
                </c:pt>
                <c:pt idx="8721">
                  <c:v>636.84431199999995</c:v>
                </c:pt>
                <c:pt idx="8722">
                  <c:v>636.84129399999995</c:v>
                </c:pt>
                <c:pt idx="8723">
                  <c:v>636.82491800000003</c:v>
                </c:pt>
                <c:pt idx="8724">
                  <c:v>636.83747200000005</c:v>
                </c:pt>
                <c:pt idx="8725">
                  <c:v>636.83467499999995</c:v>
                </c:pt>
                <c:pt idx="8726">
                  <c:v>636.83943399999998</c:v>
                </c:pt>
                <c:pt idx="8727">
                  <c:v>636.83861000000002</c:v>
                </c:pt>
                <c:pt idx="8728">
                  <c:v>636.84607900000003</c:v>
                </c:pt>
                <c:pt idx="8729">
                  <c:v>636.84797500000002</c:v>
                </c:pt>
                <c:pt idx="8730">
                  <c:v>636.84464600000001</c:v>
                </c:pt>
                <c:pt idx="8731">
                  <c:v>636.84686499999998</c:v>
                </c:pt>
                <c:pt idx="8732">
                  <c:v>636.86525900000004</c:v>
                </c:pt>
                <c:pt idx="8733">
                  <c:v>636.87185399999998</c:v>
                </c:pt>
                <c:pt idx="8734">
                  <c:v>636.85858800000005</c:v>
                </c:pt>
                <c:pt idx="8735">
                  <c:v>636.86157600000001</c:v>
                </c:pt>
                <c:pt idx="8736">
                  <c:v>636.85475199999996</c:v>
                </c:pt>
                <c:pt idx="8737">
                  <c:v>636.86532999999997</c:v>
                </c:pt>
                <c:pt idx="8738">
                  <c:v>636.87722399999996</c:v>
                </c:pt>
                <c:pt idx="8739">
                  <c:v>636.86649699999998</c:v>
                </c:pt>
                <c:pt idx="8740">
                  <c:v>636.86665600000003</c:v>
                </c:pt>
                <c:pt idx="8741">
                  <c:v>636.87935900000002</c:v>
                </c:pt>
                <c:pt idx="8742">
                  <c:v>636.87652200000002</c:v>
                </c:pt>
                <c:pt idx="8743">
                  <c:v>636.86898199999996</c:v>
                </c:pt>
                <c:pt idx="8744">
                  <c:v>636.864732</c:v>
                </c:pt>
                <c:pt idx="8745">
                  <c:v>636.86371199999996</c:v>
                </c:pt>
                <c:pt idx="8746">
                  <c:v>636.851811</c:v>
                </c:pt>
                <c:pt idx="8747">
                  <c:v>636.85299599999996</c:v>
                </c:pt>
                <c:pt idx="8748">
                  <c:v>636.85022200000003</c:v>
                </c:pt>
                <c:pt idx="8749">
                  <c:v>636.84788300000002</c:v>
                </c:pt>
                <c:pt idx="8750">
                  <c:v>636.84879999999998</c:v>
                </c:pt>
                <c:pt idx="8751">
                  <c:v>636.84975499999996</c:v>
                </c:pt>
                <c:pt idx="8752">
                  <c:v>636.84184100000004</c:v>
                </c:pt>
                <c:pt idx="8753">
                  <c:v>636.84037999999998</c:v>
                </c:pt>
                <c:pt idx="8754">
                  <c:v>636.83381699999995</c:v>
                </c:pt>
                <c:pt idx="8755">
                  <c:v>636.83724500000005</c:v>
                </c:pt>
                <c:pt idx="8756">
                  <c:v>636.85166500000003</c:v>
                </c:pt>
                <c:pt idx="8757">
                  <c:v>636.83780000000002</c:v>
                </c:pt>
                <c:pt idx="8758">
                  <c:v>636.83750699999996</c:v>
                </c:pt>
                <c:pt idx="8759">
                  <c:v>636.83881199999996</c:v>
                </c:pt>
                <c:pt idx="8760">
                  <c:v>636.85176899999999</c:v>
                </c:pt>
                <c:pt idx="8761">
                  <c:v>636.85454100000004</c:v>
                </c:pt>
                <c:pt idx="8762">
                  <c:v>636.84145999999998</c:v>
                </c:pt>
                <c:pt idx="8763">
                  <c:v>636.84962700000005</c:v>
                </c:pt>
                <c:pt idx="8764">
                  <c:v>636.850865</c:v>
                </c:pt>
                <c:pt idx="8765">
                  <c:v>636.84019699999999</c:v>
                </c:pt>
                <c:pt idx="8766">
                  <c:v>636.85205299999996</c:v>
                </c:pt>
                <c:pt idx="8767">
                  <c:v>636.85581500000001</c:v>
                </c:pt>
                <c:pt idx="8768">
                  <c:v>636.85399800000005</c:v>
                </c:pt>
                <c:pt idx="8769">
                  <c:v>636.87618899999995</c:v>
                </c:pt>
                <c:pt idx="8770">
                  <c:v>636.87454600000001</c:v>
                </c:pt>
                <c:pt idx="8771">
                  <c:v>636.88566000000003</c:v>
                </c:pt>
                <c:pt idx="8772">
                  <c:v>636.88047800000004</c:v>
                </c:pt>
                <c:pt idx="8773">
                  <c:v>636.872388</c:v>
                </c:pt>
                <c:pt idx="8774">
                  <c:v>636.86926500000004</c:v>
                </c:pt>
                <c:pt idx="8775">
                  <c:v>636.86152800000002</c:v>
                </c:pt>
                <c:pt idx="8776">
                  <c:v>636.87806499999999</c:v>
                </c:pt>
                <c:pt idx="8777">
                  <c:v>636.86609599999997</c:v>
                </c:pt>
                <c:pt idx="8778">
                  <c:v>636.87244399999997</c:v>
                </c:pt>
                <c:pt idx="8779">
                  <c:v>636.87159999999994</c:v>
                </c:pt>
                <c:pt idx="8780">
                  <c:v>636.86249599999996</c:v>
                </c:pt>
                <c:pt idx="8781">
                  <c:v>636.85575200000005</c:v>
                </c:pt>
                <c:pt idx="8782">
                  <c:v>636.85256200000003</c:v>
                </c:pt>
                <c:pt idx="8783">
                  <c:v>636.84045800000001</c:v>
                </c:pt>
                <c:pt idx="8784">
                  <c:v>636.84051699999998</c:v>
                </c:pt>
                <c:pt idx="8785">
                  <c:v>636.85295299999996</c:v>
                </c:pt>
                <c:pt idx="8786">
                  <c:v>636.86374799999999</c:v>
                </c:pt>
                <c:pt idx="8787">
                  <c:v>636.849917</c:v>
                </c:pt>
                <c:pt idx="8788">
                  <c:v>636.86342999999999</c:v>
                </c:pt>
                <c:pt idx="8789">
                  <c:v>636.87250100000006</c:v>
                </c:pt>
                <c:pt idx="8790">
                  <c:v>636.86981900000001</c:v>
                </c:pt>
                <c:pt idx="8791">
                  <c:v>636.87156900000002</c:v>
                </c:pt>
                <c:pt idx="8792">
                  <c:v>636.86790800000006</c:v>
                </c:pt>
                <c:pt idx="8793">
                  <c:v>636.87197800000001</c:v>
                </c:pt>
                <c:pt idx="8794">
                  <c:v>636.87792899999999</c:v>
                </c:pt>
                <c:pt idx="8795">
                  <c:v>636.87554899999998</c:v>
                </c:pt>
                <c:pt idx="8796">
                  <c:v>636.88394600000004</c:v>
                </c:pt>
                <c:pt idx="8797">
                  <c:v>636.89360999999997</c:v>
                </c:pt>
                <c:pt idx="8798">
                  <c:v>636.88637900000003</c:v>
                </c:pt>
                <c:pt idx="8799">
                  <c:v>636.88245900000004</c:v>
                </c:pt>
                <c:pt idx="8800">
                  <c:v>636.87690899999996</c:v>
                </c:pt>
                <c:pt idx="8801">
                  <c:v>636.86737800000003</c:v>
                </c:pt>
                <c:pt idx="8802">
                  <c:v>636.85052700000006</c:v>
                </c:pt>
                <c:pt idx="8803">
                  <c:v>636.85337600000003</c:v>
                </c:pt>
                <c:pt idx="8804">
                  <c:v>636.84818700000005</c:v>
                </c:pt>
                <c:pt idx="8805">
                  <c:v>636.85489299999995</c:v>
                </c:pt>
                <c:pt idx="8806">
                  <c:v>636.83752800000002</c:v>
                </c:pt>
                <c:pt idx="8807">
                  <c:v>636.84218099999998</c:v>
                </c:pt>
                <c:pt idx="8808">
                  <c:v>636.83249699999999</c:v>
                </c:pt>
                <c:pt idx="8809">
                  <c:v>636.83645999999999</c:v>
                </c:pt>
                <c:pt idx="8810">
                  <c:v>636.82470499999999</c:v>
                </c:pt>
                <c:pt idx="8811">
                  <c:v>636.81882700000006</c:v>
                </c:pt>
                <c:pt idx="8812">
                  <c:v>636.81893500000001</c:v>
                </c:pt>
                <c:pt idx="8813">
                  <c:v>636.83182199999999</c:v>
                </c:pt>
                <c:pt idx="8814">
                  <c:v>636.82816000000003</c:v>
                </c:pt>
                <c:pt idx="8815">
                  <c:v>636.83789899999999</c:v>
                </c:pt>
                <c:pt idx="8816">
                  <c:v>636.84178899999995</c:v>
                </c:pt>
                <c:pt idx="8817">
                  <c:v>636.84787300000005</c:v>
                </c:pt>
                <c:pt idx="8818">
                  <c:v>636.84176000000002</c:v>
                </c:pt>
                <c:pt idx="8819">
                  <c:v>636.851719</c:v>
                </c:pt>
                <c:pt idx="8820">
                  <c:v>636.83615899999995</c:v>
                </c:pt>
                <c:pt idx="8821">
                  <c:v>636.84180100000003</c:v>
                </c:pt>
                <c:pt idx="8822">
                  <c:v>636.84588599999995</c:v>
                </c:pt>
                <c:pt idx="8823">
                  <c:v>636.85140899999999</c:v>
                </c:pt>
                <c:pt idx="8824">
                  <c:v>636.863158</c:v>
                </c:pt>
                <c:pt idx="8825">
                  <c:v>636.86423400000001</c:v>
                </c:pt>
                <c:pt idx="8826">
                  <c:v>636.86248799999998</c:v>
                </c:pt>
                <c:pt idx="8827">
                  <c:v>636.85329300000001</c:v>
                </c:pt>
                <c:pt idx="8828">
                  <c:v>636.84794699999998</c:v>
                </c:pt>
                <c:pt idx="8829">
                  <c:v>636.83905200000004</c:v>
                </c:pt>
                <c:pt idx="8830">
                  <c:v>636.82711600000005</c:v>
                </c:pt>
                <c:pt idx="8831">
                  <c:v>636.84321599999998</c:v>
                </c:pt>
                <c:pt idx="8832">
                  <c:v>636.83539099999996</c:v>
                </c:pt>
                <c:pt idx="8833">
                  <c:v>636.81468900000004</c:v>
                </c:pt>
                <c:pt idx="8834">
                  <c:v>636.81883700000003</c:v>
                </c:pt>
                <c:pt idx="8835">
                  <c:v>636.80891899999995</c:v>
                </c:pt>
                <c:pt idx="8836">
                  <c:v>636.81792199999995</c:v>
                </c:pt>
                <c:pt idx="8837">
                  <c:v>636.81226400000003</c:v>
                </c:pt>
                <c:pt idx="8838">
                  <c:v>636.81186300000002</c:v>
                </c:pt>
                <c:pt idx="8839">
                  <c:v>636.80414699999994</c:v>
                </c:pt>
                <c:pt idx="8840">
                  <c:v>636.80477699999994</c:v>
                </c:pt>
                <c:pt idx="8841">
                  <c:v>636.803451</c:v>
                </c:pt>
                <c:pt idx="8842">
                  <c:v>636.79993400000001</c:v>
                </c:pt>
                <c:pt idx="8843">
                  <c:v>636.80796099999998</c:v>
                </c:pt>
                <c:pt idx="8844">
                  <c:v>636.80341699999997</c:v>
                </c:pt>
                <c:pt idx="8845">
                  <c:v>636.81084699999997</c:v>
                </c:pt>
                <c:pt idx="8846">
                  <c:v>636.82270500000004</c:v>
                </c:pt>
                <c:pt idx="8847">
                  <c:v>636.82292299999995</c:v>
                </c:pt>
                <c:pt idx="8848">
                  <c:v>636.81879900000001</c:v>
                </c:pt>
                <c:pt idx="8849">
                  <c:v>636.81659500000001</c:v>
                </c:pt>
                <c:pt idx="8850">
                  <c:v>636.83114499999999</c:v>
                </c:pt>
                <c:pt idx="8851">
                  <c:v>636.83184300000005</c:v>
                </c:pt>
                <c:pt idx="8852">
                  <c:v>636.84141999999997</c:v>
                </c:pt>
                <c:pt idx="8853">
                  <c:v>636.83743700000002</c:v>
                </c:pt>
                <c:pt idx="8854">
                  <c:v>636.83698200000003</c:v>
                </c:pt>
                <c:pt idx="8855">
                  <c:v>636.84471599999995</c:v>
                </c:pt>
                <c:pt idx="8856">
                  <c:v>636.846361</c:v>
                </c:pt>
                <c:pt idx="8857">
                  <c:v>636.83470199999999</c:v>
                </c:pt>
                <c:pt idx="8858">
                  <c:v>636.84024499999998</c:v>
                </c:pt>
                <c:pt idx="8859">
                  <c:v>636.84584199999995</c:v>
                </c:pt>
                <c:pt idx="8860">
                  <c:v>636.84616600000004</c:v>
                </c:pt>
                <c:pt idx="8861">
                  <c:v>636.82975899999997</c:v>
                </c:pt>
                <c:pt idx="8862">
                  <c:v>636.81798100000003</c:v>
                </c:pt>
                <c:pt idx="8863">
                  <c:v>636.81131200000004</c:v>
                </c:pt>
                <c:pt idx="8864">
                  <c:v>636.80156299999999</c:v>
                </c:pt>
                <c:pt idx="8865">
                  <c:v>636.80059300000005</c:v>
                </c:pt>
                <c:pt idx="8866">
                  <c:v>636.80594499999995</c:v>
                </c:pt>
                <c:pt idx="8867">
                  <c:v>636.81804599999998</c:v>
                </c:pt>
                <c:pt idx="8868">
                  <c:v>636.79849100000001</c:v>
                </c:pt>
                <c:pt idx="8869">
                  <c:v>636.78433800000005</c:v>
                </c:pt>
                <c:pt idx="8870">
                  <c:v>636.79737499999999</c:v>
                </c:pt>
                <c:pt idx="8871">
                  <c:v>636.80554700000005</c:v>
                </c:pt>
                <c:pt idx="8872">
                  <c:v>636.79976899999997</c:v>
                </c:pt>
                <c:pt idx="8873">
                  <c:v>636.804756</c:v>
                </c:pt>
                <c:pt idx="8874">
                  <c:v>636.819346</c:v>
                </c:pt>
                <c:pt idx="8875">
                  <c:v>636.81897300000003</c:v>
                </c:pt>
                <c:pt idx="8876">
                  <c:v>636.82236499999999</c:v>
                </c:pt>
                <c:pt idx="8877">
                  <c:v>636.82217100000003</c:v>
                </c:pt>
                <c:pt idx="8878">
                  <c:v>636.83035900000004</c:v>
                </c:pt>
                <c:pt idx="8879">
                  <c:v>636.83639500000004</c:v>
                </c:pt>
                <c:pt idx="8880">
                  <c:v>636.83197199999995</c:v>
                </c:pt>
                <c:pt idx="8881">
                  <c:v>636.82707600000003</c:v>
                </c:pt>
                <c:pt idx="8882">
                  <c:v>636.83398999999997</c:v>
                </c:pt>
                <c:pt idx="8883">
                  <c:v>636.83858999999995</c:v>
                </c:pt>
                <c:pt idx="8884">
                  <c:v>636.83572600000002</c:v>
                </c:pt>
                <c:pt idx="8885">
                  <c:v>636.83614599999999</c:v>
                </c:pt>
                <c:pt idx="8886">
                  <c:v>636.83654999999999</c:v>
                </c:pt>
                <c:pt idx="8887">
                  <c:v>636.83332499999995</c:v>
                </c:pt>
                <c:pt idx="8888">
                  <c:v>636.83443499999998</c:v>
                </c:pt>
                <c:pt idx="8889">
                  <c:v>636.819975</c:v>
                </c:pt>
                <c:pt idx="8890">
                  <c:v>636.81393300000002</c:v>
                </c:pt>
                <c:pt idx="8891">
                  <c:v>636.81166700000006</c:v>
                </c:pt>
                <c:pt idx="8892">
                  <c:v>636.79764599999999</c:v>
                </c:pt>
                <c:pt idx="8893">
                  <c:v>636.78852199999994</c:v>
                </c:pt>
                <c:pt idx="8894">
                  <c:v>636.78903600000001</c:v>
                </c:pt>
                <c:pt idx="8895">
                  <c:v>636.79008099999999</c:v>
                </c:pt>
                <c:pt idx="8896">
                  <c:v>636.78426000000002</c:v>
                </c:pt>
                <c:pt idx="8897">
                  <c:v>636.76065100000005</c:v>
                </c:pt>
                <c:pt idx="8898">
                  <c:v>636.77956600000005</c:v>
                </c:pt>
                <c:pt idx="8899">
                  <c:v>636.77351699999997</c:v>
                </c:pt>
                <c:pt idx="8900">
                  <c:v>636.77746400000001</c:v>
                </c:pt>
                <c:pt idx="8901">
                  <c:v>636.77389500000004</c:v>
                </c:pt>
                <c:pt idx="8902">
                  <c:v>636.78698999999995</c:v>
                </c:pt>
                <c:pt idx="8903">
                  <c:v>636.79200100000003</c:v>
                </c:pt>
                <c:pt idx="8904">
                  <c:v>636.80113100000005</c:v>
                </c:pt>
                <c:pt idx="8905">
                  <c:v>636.80165199999999</c:v>
                </c:pt>
                <c:pt idx="8906">
                  <c:v>636.80901200000005</c:v>
                </c:pt>
                <c:pt idx="8907">
                  <c:v>636.80507799999998</c:v>
                </c:pt>
                <c:pt idx="8908">
                  <c:v>636.80864599999995</c:v>
                </c:pt>
                <c:pt idx="8909">
                  <c:v>636.79896199999996</c:v>
                </c:pt>
                <c:pt idx="8910">
                  <c:v>636.79575999999997</c:v>
                </c:pt>
                <c:pt idx="8911">
                  <c:v>636.80294200000003</c:v>
                </c:pt>
                <c:pt idx="8912">
                  <c:v>636.795524</c:v>
                </c:pt>
                <c:pt idx="8913">
                  <c:v>636.79928700000005</c:v>
                </c:pt>
                <c:pt idx="8914">
                  <c:v>636.80792299999996</c:v>
                </c:pt>
                <c:pt idx="8915">
                  <c:v>636.80663700000002</c:v>
                </c:pt>
                <c:pt idx="8916">
                  <c:v>636.80248800000004</c:v>
                </c:pt>
                <c:pt idx="8917">
                  <c:v>636.80103999999994</c:v>
                </c:pt>
                <c:pt idx="8918">
                  <c:v>636.787149</c:v>
                </c:pt>
                <c:pt idx="8919">
                  <c:v>636.78219000000001</c:v>
                </c:pt>
                <c:pt idx="8920">
                  <c:v>636.77229699999998</c:v>
                </c:pt>
                <c:pt idx="8921">
                  <c:v>636.76396599999998</c:v>
                </c:pt>
                <c:pt idx="8922">
                  <c:v>636.75435800000002</c:v>
                </c:pt>
                <c:pt idx="8923">
                  <c:v>636.75798899999995</c:v>
                </c:pt>
                <c:pt idx="8924">
                  <c:v>636.76368000000002</c:v>
                </c:pt>
                <c:pt idx="8925">
                  <c:v>636.74380900000006</c:v>
                </c:pt>
                <c:pt idx="8926">
                  <c:v>636.74730899999997</c:v>
                </c:pt>
                <c:pt idx="8927">
                  <c:v>636.74670300000002</c:v>
                </c:pt>
                <c:pt idx="8928">
                  <c:v>636.75447099999997</c:v>
                </c:pt>
                <c:pt idx="8929">
                  <c:v>636.73529799999994</c:v>
                </c:pt>
                <c:pt idx="8930">
                  <c:v>636.74087999999995</c:v>
                </c:pt>
                <c:pt idx="8931">
                  <c:v>636.75672299999997</c:v>
                </c:pt>
                <c:pt idx="8932">
                  <c:v>636.749595</c:v>
                </c:pt>
                <c:pt idx="8933">
                  <c:v>636.75164400000006</c:v>
                </c:pt>
                <c:pt idx="8934">
                  <c:v>636.76265100000001</c:v>
                </c:pt>
                <c:pt idx="8935">
                  <c:v>636.76103000000001</c:v>
                </c:pt>
                <c:pt idx="8936">
                  <c:v>636.76969099999997</c:v>
                </c:pt>
                <c:pt idx="8937">
                  <c:v>636.78304900000001</c:v>
                </c:pt>
                <c:pt idx="8938">
                  <c:v>636.78358600000001</c:v>
                </c:pt>
                <c:pt idx="8939">
                  <c:v>636.78393400000004</c:v>
                </c:pt>
                <c:pt idx="8940">
                  <c:v>636.77376900000002</c:v>
                </c:pt>
                <c:pt idx="8941">
                  <c:v>636.78312600000004</c:v>
                </c:pt>
                <c:pt idx="8942">
                  <c:v>636.78684799999996</c:v>
                </c:pt>
                <c:pt idx="8943">
                  <c:v>636.78763100000003</c:v>
                </c:pt>
                <c:pt idx="8944">
                  <c:v>636.76689099999999</c:v>
                </c:pt>
                <c:pt idx="8945">
                  <c:v>636.77971400000001</c:v>
                </c:pt>
                <c:pt idx="8946">
                  <c:v>636.77184399999999</c:v>
                </c:pt>
                <c:pt idx="8947">
                  <c:v>636.76063899999997</c:v>
                </c:pt>
                <c:pt idx="8948">
                  <c:v>636.76151400000003</c:v>
                </c:pt>
                <c:pt idx="8949">
                  <c:v>636.74896799999999</c:v>
                </c:pt>
                <c:pt idx="8950">
                  <c:v>636.73776899999996</c:v>
                </c:pt>
                <c:pt idx="8951">
                  <c:v>636.73873900000001</c:v>
                </c:pt>
                <c:pt idx="8952">
                  <c:v>636.73677699999996</c:v>
                </c:pt>
                <c:pt idx="8953">
                  <c:v>636.73679700000002</c:v>
                </c:pt>
                <c:pt idx="8954">
                  <c:v>636.74114199999997</c:v>
                </c:pt>
                <c:pt idx="8955">
                  <c:v>636.74799099999996</c:v>
                </c:pt>
                <c:pt idx="8956">
                  <c:v>636.73436700000002</c:v>
                </c:pt>
                <c:pt idx="8957">
                  <c:v>636.73168399999997</c:v>
                </c:pt>
                <c:pt idx="8958">
                  <c:v>636.73384899999996</c:v>
                </c:pt>
                <c:pt idx="8959">
                  <c:v>636.73112500000002</c:v>
                </c:pt>
                <c:pt idx="8960">
                  <c:v>636.731585</c:v>
                </c:pt>
                <c:pt idx="8961">
                  <c:v>636.72904500000004</c:v>
                </c:pt>
                <c:pt idx="8962">
                  <c:v>636.73503900000003</c:v>
                </c:pt>
                <c:pt idx="8963">
                  <c:v>636.73246200000006</c:v>
                </c:pt>
                <c:pt idx="8964">
                  <c:v>636.74080700000002</c:v>
                </c:pt>
                <c:pt idx="8965">
                  <c:v>636.74295800000004</c:v>
                </c:pt>
                <c:pt idx="8966">
                  <c:v>636.74556099999995</c:v>
                </c:pt>
                <c:pt idx="8967">
                  <c:v>636.74963000000002</c:v>
                </c:pt>
                <c:pt idx="8968">
                  <c:v>636.74875699999996</c:v>
                </c:pt>
                <c:pt idx="8969">
                  <c:v>636.75270799999998</c:v>
                </c:pt>
                <c:pt idx="8970">
                  <c:v>636.74786300000005</c:v>
                </c:pt>
                <c:pt idx="8971">
                  <c:v>636.76771599999995</c:v>
                </c:pt>
                <c:pt idx="8972">
                  <c:v>636.75576999999998</c:v>
                </c:pt>
                <c:pt idx="8973">
                  <c:v>636.75879099999997</c:v>
                </c:pt>
                <c:pt idx="8974">
                  <c:v>636.75537299999996</c:v>
                </c:pt>
                <c:pt idx="8975">
                  <c:v>636.76413600000001</c:v>
                </c:pt>
                <c:pt idx="8976">
                  <c:v>636.75782200000003</c:v>
                </c:pt>
                <c:pt idx="8977">
                  <c:v>636.766437</c:v>
                </c:pt>
                <c:pt idx="8978">
                  <c:v>636.76004599999999</c:v>
                </c:pt>
                <c:pt idx="8979">
                  <c:v>636.75819300000001</c:v>
                </c:pt>
                <c:pt idx="8980">
                  <c:v>636.73952099999997</c:v>
                </c:pt>
                <c:pt idx="8981">
                  <c:v>636.74635999999998</c:v>
                </c:pt>
                <c:pt idx="8982">
                  <c:v>636.75943099999995</c:v>
                </c:pt>
                <c:pt idx="8983">
                  <c:v>636.75432499999999</c:v>
                </c:pt>
                <c:pt idx="8984">
                  <c:v>636.75367900000003</c:v>
                </c:pt>
                <c:pt idx="8985">
                  <c:v>636.74254099999996</c:v>
                </c:pt>
                <c:pt idx="8986">
                  <c:v>636.75006699999994</c:v>
                </c:pt>
                <c:pt idx="8987">
                  <c:v>636.76382000000001</c:v>
                </c:pt>
                <c:pt idx="8988">
                  <c:v>636.75506700000005</c:v>
                </c:pt>
                <c:pt idx="8989">
                  <c:v>636.75246000000004</c:v>
                </c:pt>
                <c:pt idx="8990">
                  <c:v>636.76206999999999</c:v>
                </c:pt>
                <c:pt idx="8991">
                  <c:v>636.762698</c:v>
                </c:pt>
                <c:pt idx="8992">
                  <c:v>636.76534000000004</c:v>
                </c:pt>
                <c:pt idx="8993">
                  <c:v>636.76877300000001</c:v>
                </c:pt>
                <c:pt idx="8994">
                  <c:v>636.77067799999998</c:v>
                </c:pt>
                <c:pt idx="8995">
                  <c:v>636.76993100000004</c:v>
                </c:pt>
                <c:pt idx="8996">
                  <c:v>636.78407600000003</c:v>
                </c:pt>
                <c:pt idx="8997">
                  <c:v>636.78273899999999</c:v>
                </c:pt>
                <c:pt idx="8998">
                  <c:v>636.77362900000003</c:v>
                </c:pt>
                <c:pt idx="8999">
                  <c:v>636.78806299999997</c:v>
                </c:pt>
                <c:pt idx="9000">
                  <c:v>636.78308200000004</c:v>
                </c:pt>
                <c:pt idx="9001">
                  <c:v>636.78567999999996</c:v>
                </c:pt>
                <c:pt idx="9002">
                  <c:v>636.79232500000001</c:v>
                </c:pt>
                <c:pt idx="9003">
                  <c:v>636.78919599999995</c:v>
                </c:pt>
                <c:pt idx="9004">
                  <c:v>636.79745800000001</c:v>
                </c:pt>
                <c:pt idx="9005">
                  <c:v>636.77175</c:v>
                </c:pt>
                <c:pt idx="9006">
                  <c:v>636.78135799999995</c:v>
                </c:pt>
                <c:pt idx="9007">
                  <c:v>636.780439</c:v>
                </c:pt>
                <c:pt idx="9008">
                  <c:v>636.767968</c:v>
                </c:pt>
                <c:pt idx="9009">
                  <c:v>636.77571799999998</c:v>
                </c:pt>
                <c:pt idx="9010">
                  <c:v>636.76414299999999</c:v>
                </c:pt>
                <c:pt idx="9011">
                  <c:v>636.77142700000002</c:v>
                </c:pt>
                <c:pt idx="9012">
                  <c:v>636.76856799999996</c:v>
                </c:pt>
                <c:pt idx="9013">
                  <c:v>636.76332600000001</c:v>
                </c:pt>
                <c:pt idx="9014">
                  <c:v>636.76268200000004</c:v>
                </c:pt>
                <c:pt idx="9015">
                  <c:v>636.76974199999995</c:v>
                </c:pt>
                <c:pt idx="9016">
                  <c:v>636.75357299999996</c:v>
                </c:pt>
                <c:pt idx="9017">
                  <c:v>636.75910199999998</c:v>
                </c:pt>
                <c:pt idx="9018">
                  <c:v>636.76287500000001</c:v>
                </c:pt>
                <c:pt idx="9019">
                  <c:v>636.76330399999995</c:v>
                </c:pt>
                <c:pt idx="9020">
                  <c:v>636.77799500000003</c:v>
                </c:pt>
                <c:pt idx="9021">
                  <c:v>636.77659500000004</c:v>
                </c:pt>
                <c:pt idx="9022">
                  <c:v>636.77912200000003</c:v>
                </c:pt>
                <c:pt idx="9023">
                  <c:v>636.77411400000005</c:v>
                </c:pt>
                <c:pt idx="9024">
                  <c:v>636.78066200000001</c:v>
                </c:pt>
                <c:pt idx="9025">
                  <c:v>636.78433700000005</c:v>
                </c:pt>
                <c:pt idx="9026">
                  <c:v>636.78280800000005</c:v>
                </c:pt>
                <c:pt idx="9027">
                  <c:v>636.78706499999998</c:v>
                </c:pt>
                <c:pt idx="9028">
                  <c:v>636.78304000000003</c:v>
                </c:pt>
                <c:pt idx="9029">
                  <c:v>636.78443600000003</c:v>
                </c:pt>
                <c:pt idx="9030">
                  <c:v>636.78096300000004</c:v>
                </c:pt>
                <c:pt idx="9031">
                  <c:v>636.774405</c:v>
                </c:pt>
                <c:pt idx="9032">
                  <c:v>636.78351899999996</c:v>
                </c:pt>
                <c:pt idx="9033">
                  <c:v>636.78142600000001</c:v>
                </c:pt>
                <c:pt idx="9034">
                  <c:v>636.77991899999995</c:v>
                </c:pt>
                <c:pt idx="9035">
                  <c:v>636.78068499999995</c:v>
                </c:pt>
                <c:pt idx="9036">
                  <c:v>636.76534400000003</c:v>
                </c:pt>
                <c:pt idx="9037">
                  <c:v>636.78441699999996</c:v>
                </c:pt>
                <c:pt idx="9038">
                  <c:v>636.76143000000002</c:v>
                </c:pt>
                <c:pt idx="9039">
                  <c:v>636.76480500000002</c:v>
                </c:pt>
                <c:pt idx="9040">
                  <c:v>636.77129300000001</c:v>
                </c:pt>
                <c:pt idx="9041">
                  <c:v>636.76327500000002</c:v>
                </c:pt>
                <c:pt idx="9042">
                  <c:v>636.76849100000004</c:v>
                </c:pt>
                <c:pt idx="9043">
                  <c:v>636.77563599999996</c:v>
                </c:pt>
                <c:pt idx="9044">
                  <c:v>636.76154499999996</c:v>
                </c:pt>
                <c:pt idx="9045">
                  <c:v>636.76676499999996</c:v>
                </c:pt>
                <c:pt idx="9046">
                  <c:v>636.77064199999995</c:v>
                </c:pt>
                <c:pt idx="9047">
                  <c:v>636.76169400000003</c:v>
                </c:pt>
                <c:pt idx="9048">
                  <c:v>636.77898700000003</c:v>
                </c:pt>
                <c:pt idx="9049">
                  <c:v>636.76388999999995</c:v>
                </c:pt>
                <c:pt idx="9050">
                  <c:v>636.75568599999997</c:v>
                </c:pt>
                <c:pt idx="9051">
                  <c:v>636.75533600000006</c:v>
                </c:pt>
                <c:pt idx="9052">
                  <c:v>636.76164500000004</c:v>
                </c:pt>
                <c:pt idx="9053">
                  <c:v>636.77084600000001</c:v>
                </c:pt>
                <c:pt idx="9054">
                  <c:v>636.78029600000002</c:v>
                </c:pt>
                <c:pt idx="9055">
                  <c:v>636.77704400000005</c:v>
                </c:pt>
                <c:pt idx="9056">
                  <c:v>636.77444200000002</c:v>
                </c:pt>
                <c:pt idx="9057">
                  <c:v>636.78414999999995</c:v>
                </c:pt>
                <c:pt idx="9058">
                  <c:v>636.77460599999995</c:v>
                </c:pt>
                <c:pt idx="9059">
                  <c:v>636.78061400000001</c:v>
                </c:pt>
                <c:pt idx="9060">
                  <c:v>636.77766599999995</c:v>
                </c:pt>
                <c:pt idx="9061">
                  <c:v>636.774542</c:v>
                </c:pt>
                <c:pt idx="9062">
                  <c:v>636.78134699999998</c:v>
                </c:pt>
                <c:pt idx="9063">
                  <c:v>636.77131999999995</c:v>
                </c:pt>
                <c:pt idx="9064">
                  <c:v>636.76374999999996</c:v>
                </c:pt>
                <c:pt idx="9065">
                  <c:v>636.76818400000002</c:v>
                </c:pt>
                <c:pt idx="9066">
                  <c:v>636.75638300000003</c:v>
                </c:pt>
                <c:pt idx="9067">
                  <c:v>636.75148200000001</c:v>
                </c:pt>
                <c:pt idx="9068">
                  <c:v>636.76308900000004</c:v>
                </c:pt>
                <c:pt idx="9069">
                  <c:v>636.748603</c:v>
                </c:pt>
                <c:pt idx="9070">
                  <c:v>636.75092800000004</c:v>
                </c:pt>
                <c:pt idx="9071">
                  <c:v>636.74581699999999</c:v>
                </c:pt>
                <c:pt idx="9072">
                  <c:v>636.75785699999994</c:v>
                </c:pt>
                <c:pt idx="9073">
                  <c:v>636.74616200000003</c:v>
                </c:pt>
                <c:pt idx="9074">
                  <c:v>636.74291100000005</c:v>
                </c:pt>
                <c:pt idx="9075">
                  <c:v>636.74525400000005</c:v>
                </c:pt>
                <c:pt idx="9076">
                  <c:v>636.75053700000001</c:v>
                </c:pt>
                <c:pt idx="9077">
                  <c:v>636.74803699999995</c:v>
                </c:pt>
                <c:pt idx="9078">
                  <c:v>636.759232</c:v>
                </c:pt>
                <c:pt idx="9079">
                  <c:v>636.74877800000002</c:v>
                </c:pt>
                <c:pt idx="9080">
                  <c:v>636.75277500000004</c:v>
                </c:pt>
                <c:pt idx="9081">
                  <c:v>636.75260600000001</c:v>
                </c:pt>
                <c:pt idx="9082">
                  <c:v>636.754458</c:v>
                </c:pt>
                <c:pt idx="9083">
                  <c:v>636.761122</c:v>
                </c:pt>
                <c:pt idx="9084">
                  <c:v>636.76161400000001</c:v>
                </c:pt>
                <c:pt idx="9085">
                  <c:v>636.76012800000001</c:v>
                </c:pt>
                <c:pt idx="9086">
                  <c:v>636.75275299999998</c:v>
                </c:pt>
                <c:pt idx="9087">
                  <c:v>636.76889900000003</c:v>
                </c:pt>
                <c:pt idx="9088">
                  <c:v>636.77333299999998</c:v>
                </c:pt>
                <c:pt idx="9089">
                  <c:v>636.77315799999997</c:v>
                </c:pt>
                <c:pt idx="9090">
                  <c:v>636.757836</c:v>
                </c:pt>
                <c:pt idx="9091">
                  <c:v>636.76888899999994</c:v>
                </c:pt>
                <c:pt idx="9092">
                  <c:v>636.74624300000005</c:v>
                </c:pt>
                <c:pt idx="9093">
                  <c:v>636.75823500000001</c:v>
                </c:pt>
                <c:pt idx="9094">
                  <c:v>636.75810000000001</c:v>
                </c:pt>
                <c:pt idx="9095">
                  <c:v>636.75818700000002</c:v>
                </c:pt>
                <c:pt idx="9096">
                  <c:v>636.75925800000005</c:v>
                </c:pt>
                <c:pt idx="9097">
                  <c:v>636.74677699999995</c:v>
                </c:pt>
                <c:pt idx="9098">
                  <c:v>636.76328000000001</c:v>
                </c:pt>
                <c:pt idx="9099">
                  <c:v>636.73933299999999</c:v>
                </c:pt>
                <c:pt idx="9100">
                  <c:v>636.74267699999996</c:v>
                </c:pt>
                <c:pt idx="9101">
                  <c:v>636.75769200000002</c:v>
                </c:pt>
                <c:pt idx="9102">
                  <c:v>636.75927100000001</c:v>
                </c:pt>
                <c:pt idx="9103">
                  <c:v>636.75458100000003</c:v>
                </c:pt>
                <c:pt idx="9104">
                  <c:v>636.74609699999996</c:v>
                </c:pt>
                <c:pt idx="9105">
                  <c:v>636.75389500000006</c:v>
                </c:pt>
                <c:pt idx="9106">
                  <c:v>636.74345900000003</c:v>
                </c:pt>
                <c:pt idx="9107">
                  <c:v>636.75502200000005</c:v>
                </c:pt>
                <c:pt idx="9108">
                  <c:v>636.74880399999995</c:v>
                </c:pt>
                <c:pt idx="9109">
                  <c:v>636.741849</c:v>
                </c:pt>
                <c:pt idx="9110">
                  <c:v>636.75909000000001</c:v>
                </c:pt>
                <c:pt idx="9111">
                  <c:v>636.76062300000001</c:v>
                </c:pt>
                <c:pt idx="9112">
                  <c:v>636.76084700000001</c:v>
                </c:pt>
                <c:pt idx="9113">
                  <c:v>636.75350400000002</c:v>
                </c:pt>
                <c:pt idx="9114">
                  <c:v>636.77496399999995</c:v>
                </c:pt>
                <c:pt idx="9115">
                  <c:v>636.75307399999997</c:v>
                </c:pt>
                <c:pt idx="9116">
                  <c:v>636.75820799999997</c:v>
                </c:pt>
                <c:pt idx="9117">
                  <c:v>636.77116100000001</c:v>
                </c:pt>
                <c:pt idx="9118">
                  <c:v>636.76396299999999</c:v>
                </c:pt>
                <c:pt idx="9119">
                  <c:v>636.766615</c:v>
                </c:pt>
                <c:pt idx="9120">
                  <c:v>636.76354600000002</c:v>
                </c:pt>
                <c:pt idx="9121">
                  <c:v>636.78717700000004</c:v>
                </c:pt>
                <c:pt idx="9122">
                  <c:v>636.77594599999998</c:v>
                </c:pt>
                <c:pt idx="9123">
                  <c:v>636.78154300000006</c:v>
                </c:pt>
                <c:pt idx="9124">
                  <c:v>636.78303700000004</c:v>
                </c:pt>
                <c:pt idx="9125">
                  <c:v>636.78280099999995</c:v>
                </c:pt>
                <c:pt idx="9126">
                  <c:v>636.780528</c:v>
                </c:pt>
                <c:pt idx="9127">
                  <c:v>636.78156899999999</c:v>
                </c:pt>
                <c:pt idx="9128">
                  <c:v>636.78550499999994</c:v>
                </c:pt>
                <c:pt idx="9129">
                  <c:v>636.77861199999995</c:v>
                </c:pt>
                <c:pt idx="9130">
                  <c:v>636.78014700000006</c:v>
                </c:pt>
                <c:pt idx="9131">
                  <c:v>636.77876400000002</c:v>
                </c:pt>
                <c:pt idx="9132">
                  <c:v>636.78105800000003</c:v>
                </c:pt>
                <c:pt idx="9133">
                  <c:v>636.77380200000005</c:v>
                </c:pt>
                <c:pt idx="9134">
                  <c:v>636.77464799999996</c:v>
                </c:pt>
                <c:pt idx="9135">
                  <c:v>636.77098799999999</c:v>
                </c:pt>
                <c:pt idx="9136">
                  <c:v>636.78182800000002</c:v>
                </c:pt>
                <c:pt idx="9137">
                  <c:v>636.78418899999997</c:v>
                </c:pt>
                <c:pt idx="9138">
                  <c:v>636.78249800000003</c:v>
                </c:pt>
                <c:pt idx="9139">
                  <c:v>636.78644199999997</c:v>
                </c:pt>
                <c:pt idx="9140">
                  <c:v>636.79335500000002</c:v>
                </c:pt>
                <c:pt idx="9141">
                  <c:v>636.79374700000005</c:v>
                </c:pt>
                <c:pt idx="9142">
                  <c:v>636.79438600000003</c:v>
                </c:pt>
                <c:pt idx="9143">
                  <c:v>636.78962999999999</c:v>
                </c:pt>
                <c:pt idx="9144">
                  <c:v>636.79425900000001</c:v>
                </c:pt>
                <c:pt idx="9145">
                  <c:v>636.788634</c:v>
                </c:pt>
                <c:pt idx="9146">
                  <c:v>636.80313899999999</c:v>
                </c:pt>
                <c:pt idx="9147">
                  <c:v>636.79607499999997</c:v>
                </c:pt>
                <c:pt idx="9148">
                  <c:v>636.79243599999995</c:v>
                </c:pt>
                <c:pt idx="9149">
                  <c:v>636.806825</c:v>
                </c:pt>
                <c:pt idx="9150">
                  <c:v>636.80516299999999</c:v>
                </c:pt>
                <c:pt idx="9151">
                  <c:v>636.78583400000002</c:v>
                </c:pt>
                <c:pt idx="9152">
                  <c:v>636.80213600000002</c:v>
                </c:pt>
                <c:pt idx="9153">
                  <c:v>636.80477299999995</c:v>
                </c:pt>
                <c:pt idx="9154">
                  <c:v>636.81343200000003</c:v>
                </c:pt>
                <c:pt idx="9155">
                  <c:v>636.80811100000005</c:v>
                </c:pt>
                <c:pt idx="9156">
                  <c:v>636.80862000000002</c:v>
                </c:pt>
                <c:pt idx="9157">
                  <c:v>636.80170299999997</c:v>
                </c:pt>
                <c:pt idx="9158">
                  <c:v>636.80870300000004</c:v>
                </c:pt>
                <c:pt idx="9159">
                  <c:v>636.814256</c:v>
                </c:pt>
                <c:pt idx="9160">
                  <c:v>636.81964100000005</c:v>
                </c:pt>
                <c:pt idx="9161">
                  <c:v>636.82487600000002</c:v>
                </c:pt>
                <c:pt idx="9162">
                  <c:v>636.82444199999998</c:v>
                </c:pt>
                <c:pt idx="9163">
                  <c:v>636.82198300000005</c:v>
                </c:pt>
                <c:pt idx="9164">
                  <c:v>636.82598499999995</c:v>
                </c:pt>
                <c:pt idx="9165">
                  <c:v>636.82835799999998</c:v>
                </c:pt>
                <c:pt idx="9166">
                  <c:v>636.82581100000004</c:v>
                </c:pt>
                <c:pt idx="9167">
                  <c:v>636.83161399999995</c:v>
                </c:pt>
                <c:pt idx="9168">
                  <c:v>636.83323600000006</c:v>
                </c:pt>
                <c:pt idx="9169">
                  <c:v>636.83294000000001</c:v>
                </c:pt>
                <c:pt idx="9170">
                  <c:v>636.82836599999996</c:v>
                </c:pt>
                <c:pt idx="9171">
                  <c:v>636.81476499999997</c:v>
                </c:pt>
                <c:pt idx="9172">
                  <c:v>636.82179900000006</c:v>
                </c:pt>
                <c:pt idx="9173">
                  <c:v>636.82338800000002</c:v>
                </c:pt>
                <c:pt idx="9174">
                  <c:v>636.82318599999996</c:v>
                </c:pt>
                <c:pt idx="9175">
                  <c:v>636.82620099999997</c:v>
                </c:pt>
                <c:pt idx="9176">
                  <c:v>636.821866</c:v>
                </c:pt>
                <c:pt idx="9177">
                  <c:v>636.82881999999995</c:v>
                </c:pt>
                <c:pt idx="9178">
                  <c:v>636.829252</c:v>
                </c:pt>
                <c:pt idx="9179">
                  <c:v>636.81525499999998</c:v>
                </c:pt>
                <c:pt idx="9180">
                  <c:v>636.82394099999999</c:v>
                </c:pt>
                <c:pt idx="9181">
                  <c:v>636.82039099999997</c:v>
                </c:pt>
                <c:pt idx="9182">
                  <c:v>636.820111</c:v>
                </c:pt>
                <c:pt idx="9183">
                  <c:v>636.84217000000001</c:v>
                </c:pt>
                <c:pt idx="9184">
                  <c:v>636.83151499999997</c:v>
                </c:pt>
                <c:pt idx="9185">
                  <c:v>636.82072500000004</c:v>
                </c:pt>
                <c:pt idx="9186">
                  <c:v>636.82741199999998</c:v>
                </c:pt>
                <c:pt idx="9187">
                  <c:v>636.83174299999996</c:v>
                </c:pt>
                <c:pt idx="9188">
                  <c:v>636.83755599999995</c:v>
                </c:pt>
                <c:pt idx="9189">
                  <c:v>636.829835</c:v>
                </c:pt>
                <c:pt idx="9190">
                  <c:v>636.83858399999997</c:v>
                </c:pt>
                <c:pt idx="9191">
                  <c:v>636.82541300000003</c:v>
                </c:pt>
                <c:pt idx="9192">
                  <c:v>636.84086300000001</c:v>
                </c:pt>
                <c:pt idx="9193">
                  <c:v>636.83087399999999</c:v>
                </c:pt>
                <c:pt idx="9194">
                  <c:v>636.82410800000002</c:v>
                </c:pt>
                <c:pt idx="9195">
                  <c:v>636.82990700000005</c:v>
                </c:pt>
                <c:pt idx="9196">
                  <c:v>636.83775600000001</c:v>
                </c:pt>
                <c:pt idx="9197">
                  <c:v>636.83758399999999</c:v>
                </c:pt>
                <c:pt idx="9198">
                  <c:v>636.843391</c:v>
                </c:pt>
                <c:pt idx="9199">
                  <c:v>636.84811300000001</c:v>
                </c:pt>
                <c:pt idx="9200">
                  <c:v>636.84232999999995</c:v>
                </c:pt>
                <c:pt idx="9201">
                  <c:v>636.84453199999996</c:v>
                </c:pt>
                <c:pt idx="9202">
                  <c:v>636.85668599999997</c:v>
                </c:pt>
                <c:pt idx="9203">
                  <c:v>636.850596</c:v>
                </c:pt>
                <c:pt idx="9204">
                  <c:v>636.85222099999999</c:v>
                </c:pt>
                <c:pt idx="9205">
                  <c:v>636.850461</c:v>
                </c:pt>
                <c:pt idx="9206">
                  <c:v>636.84222699999998</c:v>
                </c:pt>
                <c:pt idx="9207">
                  <c:v>636.84706500000004</c:v>
                </c:pt>
                <c:pt idx="9208">
                  <c:v>636.84036600000002</c:v>
                </c:pt>
                <c:pt idx="9209">
                  <c:v>636.82916699999998</c:v>
                </c:pt>
                <c:pt idx="9210">
                  <c:v>636.842356</c:v>
                </c:pt>
                <c:pt idx="9211">
                  <c:v>636.83540600000003</c:v>
                </c:pt>
                <c:pt idx="9212">
                  <c:v>636.83850199999995</c:v>
                </c:pt>
                <c:pt idx="9213">
                  <c:v>636.83014400000002</c:v>
                </c:pt>
                <c:pt idx="9214">
                  <c:v>636.82914800000003</c:v>
                </c:pt>
                <c:pt idx="9215">
                  <c:v>636.84011799999996</c:v>
                </c:pt>
                <c:pt idx="9216">
                  <c:v>636.83670700000005</c:v>
                </c:pt>
                <c:pt idx="9217">
                  <c:v>636.83882400000005</c:v>
                </c:pt>
                <c:pt idx="9218">
                  <c:v>636.84316899999999</c:v>
                </c:pt>
                <c:pt idx="9219">
                  <c:v>636.83538099999998</c:v>
                </c:pt>
                <c:pt idx="9220">
                  <c:v>636.84620299999995</c:v>
                </c:pt>
                <c:pt idx="9221">
                  <c:v>636.82622800000001</c:v>
                </c:pt>
                <c:pt idx="9222">
                  <c:v>636.83735999999999</c:v>
                </c:pt>
                <c:pt idx="9223">
                  <c:v>636.83088899999996</c:v>
                </c:pt>
                <c:pt idx="9224">
                  <c:v>636.83126900000002</c:v>
                </c:pt>
                <c:pt idx="9225">
                  <c:v>636.82579499999997</c:v>
                </c:pt>
                <c:pt idx="9226">
                  <c:v>636.83218799999997</c:v>
                </c:pt>
                <c:pt idx="9227">
                  <c:v>636.82840699999997</c:v>
                </c:pt>
                <c:pt idx="9228">
                  <c:v>636.83371099999999</c:v>
                </c:pt>
                <c:pt idx="9229">
                  <c:v>636.82012199999997</c:v>
                </c:pt>
                <c:pt idx="9230">
                  <c:v>636.83352600000001</c:v>
                </c:pt>
                <c:pt idx="9231">
                  <c:v>636.83498199999997</c:v>
                </c:pt>
                <c:pt idx="9232">
                  <c:v>636.82852200000002</c:v>
                </c:pt>
                <c:pt idx="9233">
                  <c:v>636.83047099999999</c:v>
                </c:pt>
                <c:pt idx="9234">
                  <c:v>636.85184900000002</c:v>
                </c:pt>
                <c:pt idx="9235">
                  <c:v>636.85277299999996</c:v>
                </c:pt>
                <c:pt idx="9236">
                  <c:v>636.86319600000002</c:v>
                </c:pt>
                <c:pt idx="9237">
                  <c:v>636.86159499999997</c:v>
                </c:pt>
                <c:pt idx="9238">
                  <c:v>636.85802100000001</c:v>
                </c:pt>
                <c:pt idx="9239">
                  <c:v>636.87098900000001</c:v>
                </c:pt>
                <c:pt idx="9240">
                  <c:v>636.86856699999998</c:v>
                </c:pt>
                <c:pt idx="9241">
                  <c:v>636.87973999999997</c:v>
                </c:pt>
                <c:pt idx="9242">
                  <c:v>636.86614499999996</c:v>
                </c:pt>
                <c:pt idx="9243">
                  <c:v>636.87347599999998</c:v>
                </c:pt>
                <c:pt idx="9244">
                  <c:v>636.87599799999998</c:v>
                </c:pt>
                <c:pt idx="9245">
                  <c:v>636.874281</c:v>
                </c:pt>
                <c:pt idx="9246">
                  <c:v>636.87500599999998</c:v>
                </c:pt>
                <c:pt idx="9247">
                  <c:v>636.86461499999996</c:v>
                </c:pt>
                <c:pt idx="9248">
                  <c:v>636.85857099999998</c:v>
                </c:pt>
                <c:pt idx="9249">
                  <c:v>636.86600099999998</c:v>
                </c:pt>
                <c:pt idx="9250">
                  <c:v>636.85060699999997</c:v>
                </c:pt>
                <c:pt idx="9251">
                  <c:v>636.85979899999995</c:v>
                </c:pt>
                <c:pt idx="9252">
                  <c:v>636.84728600000005</c:v>
                </c:pt>
                <c:pt idx="9253">
                  <c:v>636.85903199999996</c:v>
                </c:pt>
                <c:pt idx="9254">
                  <c:v>636.83638699999995</c:v>
                </c:pt>
                <c:pt idx="9255">
                  <c:v>636.85107400000004</c:v>
                </c:pt>
                <c:pt idx="9256">
                  <c:v>636.84131500000001</c:v>
                </c:pt>
                <c:pt idx="9257">
                  <c:v>636.83939899999996</c:v>
                </c:pt>
                <c:pt idx="9258">
                  <c:v>636.84981400000004</c:v>
                </c:pt>
                <c:pt idx="9259">
                  <c:v>636.83247100000006</c:v>
                </c:pt>
                <c:pt idx="9260">
                  <c:v>636.84195199999999</c:v>
                </c:pt>
                <c:pt idx="9261">
                  <c:v>636.83552499999996</c:v>
                </c:pt>
                <c:pt idx="9262">
                  <c:v>636.82769399999995</c:v>
                </c:pt>
                <c:pt idx="9263">
                  <c:v>636.83120299999996</c:v>
                </c:pt>
                <c:pt idx="9264">
                  <c:v>636.830108</c:v>
                </c:pt>
                <c:pt idx="9265">
                  <c:v>636.82645400000001</c:v>
                </c:pt>
                <c:pt idx="9266">
                  <c:v>636.84165700000005</c:v>
                </c:pt>
                <c:pt idx="9267">
                  <c:v>636.834746</c:v>
                </c:pt>
                <c:pt idx="9268">
                  <c:v>636.84466099999997</c:v>
                </c:pt>
                <c:pt idx="9269">
                  <c:v>636.83495100000005</c:v>
                </c:pt>
                <c:pt idx="9270">
                  <c:v>636.83909900000003</c:v>
                </c:pt>
                <c:pt idx="9271">
                  <c:v>636.82547799999998</c:v>
                </c:pt>
                <c:pt idx="9272">
                  <c:v>636.84706500000004</c:v>
                </c:pt>
                <c:pt idx="9273">
                  <c:v>636.83690999999999</c:v>
                </c:pt>
                <c:pt idx="9274">
                  <c:v>636.84852699999999</c:v>
                </c:pt>
                <c:pt idx="9275">
                  <c:v>636.86595199999999</c:v>
                </c:pt>
                <c:pt idx="9276">
                  <c:v>636.87312099999997</c:v>
                </c:pt>
                <c:pt idx="9277">
                  <c:v>636.88719300000002</c:v>
                </c:pt>
                <c:pt idx="9278">
                  <c:v>636.88610700000004</c:v>
                </c:pt>
                <c:pt idx="9279">
                  <c:v>636.88812600000006</c:v>
                </c:pt>
                <c:pt idx="9280">
                  <c:v>636.90097600000001</c:v>
                </c:pt>
                <c:pt idx="9281">
                  <c:v>636.89228800000001</c:v>
                </c:pt>
                <c:pt idx="9282">
                  <c:v>636.88893800000005</c:v>
                </c:pt>
                <c:pt idx="9283">
                  <c:v>636.89274899999998</c:v>
                </c:pt>
                <c:pt idx="9284">
                  <c:v>636.89203099999997</c:v>
                </c:pt>
                <c:pt idx="9285">
                  <c:v>636.89041499999996</c:v>
                </c:pt>
                <c:pt idx="9286">
                  <c:v>636.88088700000003</c:v>
                </c:pt>
                <c:pt idx="9287">
                  <c:v>636.88001999999994</c:v>
                </c:pt>
                <c:pt idx="9288">
                  <c:v>636.86823100000004</c:v>
                </c:pt>
                <c:pt idx="9289">
                  <c:v>636.882428</c:v>
                </c:pt>
                <c:pt idx="9290">
                  <c:v>636.86183100000005</c:v>
                </c:pt>
                <c:pt idx="9291">
                  <c:v>636.861445</c:v>
                </c:pt>
                <c:pt idx="9292">
                  <c:v>636.85569299999997</c:v>
                </c:pt>
                <c:pt idx="9293">
                  <c:v>636.84974999999997</c:v>
                </c:pt>
                <c:pt idx="9294">
                  <c:v>636.849422</c:v>
                </c:pt>
                <c:pt idx="9295">
                  <c:v>636.84373200000005</c:v>
                </c:pt>
                <c:pt idx="9296">
                  <c:v>636.84253999999999</c:v>
                </c:pt>
                <c:pt idx="9297">
                  <c:v>636.83364200000005</c:v>
                </c:pt>
                <c:pt idx="9298">
                  <c:v>636.83012900000006</c:v>
                </c:pt>
                <c:pt idx="9299">
                  <c:v>636.83689600000002</c:v>
                </c:pt>
                <c:pt idx="9300">
                  <c:v>636.82784200000003</c:v>
                </c:pt>
                <c:pt idx="9301">
                  <c:v>636.82918500000005</c:v>
                </c:pt>
                <c:pt idx="9302">
                  <c:v>636.83140600000002</c:v>
                </c:pt>
                <c:pt idx="9303">
                  <c:v>636.81344300000001</c:v>
                </c:pt>
                <c:pt idx="9304">
                  <c:v>636.81735000000003</c:v>
                </c:pt>
                <c:pt idx="9305">
                  <c:v>636.81034199999999</c:v>
                </c:pt>
                <c:pt idx="9306">
                  <c:v>636.81621700000005</c:v>
                </c:pt>
                <c:pt idx="9307">
                  <c:v>636.82683399999996</c:v>
                </c:pt>
                <c:pt idx="9308">
                  <c:v>636.835554</c:v>
                </c:pt>
                <c:pt idx="9309">
                  <c:v>636.84477700000002</c:v>
                </c:pt>
                <c:pt idx="9310">
                  <c:v>636.84533999999996</c:v>
                </c:pt>
                <c:pt idx="9311">
                  <c:v>636.84250199999997</c:v>
                </c:pt>
                <c:pt idx="9312">
                  <c:v>636.85709999999995</c:v>
                </c:pt>
                <c:pt idx="9313">
                  <c:v>636.86399900000004</c:v>
                </c:pt>
                <c:pt idx="9314">
                  <c:v>636.86123099999998</c:v>
                </c:pt>
                <c:pt idx="9315">
                  <c:v>636.87122899999997</c:v>
                </c:pt>
                <c:pt idx="9316">
                  <c:v>636.86187299999995</c:v>
                </c:pt>
                <c:pt idx="9317">
                  <c:v>636.85934299999997</c:v>
                </c:pt>
                <c:pt idx="9318">
                  <c:v>636.86901399999999</c:v>
                </c:pt>
                <c:pt idx="9319">
                  <c:v>636.86042699999996</c:v>
                </c:pt>
                <c:pt idx="9320">
                  <c:v>636.85786700000006</c:v>
                </c:pt>
                <c:pt idx="9321">
                  <c:v>636.85835299999997</c:v>
                </c:pt>
                <c:pt idx="9322">
                  <c:v>636.85081600000001</c:v>
                </c:pt>
                <c:pt idx="9323">
                  <c:v>636.84184200000004</c:v>
                </c:pt>
                <c:pt idx="9324">
                  <c:v>636.83220800000004</c:v>
                </c:pt>
                <c:pt idx="9325">
                  <c:v>636.83158200000003</c:v>
                </c:pt>
                <c:pt idx="9326">
                  <c:v>636.81764799999996</c:v>
                </c:pt>
                <c:pt idx="9327">
                  <c:v>636.81680900000003</c:v>
                </c:pt>
                <c:pt idx="9328">
                  <c:v>636.812453</c:v>
                </c:pt>
                <c:pt idx="9329">
                  <c:v>636.81750799999998</c:v>
                </c:pt>
                <c:pt idx="9330">
                  <c:v>636.80751599999996</c:v>
                </c:pt>
                <c:pt idx="9331">
                  <c:v>636.80533500000001</c:v>
                </c:pt>
                <c:pt idx="9332">
                  <c:v>636.79958699999997</c:v>
                </c:pt>
                <c:pt idx="9333">
                  <c:v>636.80085499999996</c:v>
                </c:pt>
                <c:pt idx="9334">
                  <c:v>636.79898500000002</c:v>
                </c:pt>
                <c:pt idx="9335">
                  <c:v>636.80683499999998</c:v>
                </c:pt>
                <c:pt idx="9336">
                  <c:v>636.79708200000005</c:v>
                </c:pt>
                <c:pt idx="9337">
                  <c:v>636.78323</c:v>
                </c:pt>
                <c:pt idx="9338">
                  <c:v>636.79524900000001</c:v>
                </c:pt>
                <c:pt idx="9339">
                  <c:v>636.79071299999998</c:v>
                </c:pt>
                <c:pt idx="9340">
                  <c:v>636.78728799999999</c:v>
                </c:pt>
                <c:pt idx="9341">
                  <c:v>636.787418</c:v>
                </c:pt>
                <c:pt idx="9342">
                  <c:v>636.77837799999998</c:v>
                </c:pt>
                <c:pt idx="9343">
                  <c:v>636.78265099999999</c:v>
                </c:pt>
                <c:pt idx="9344">
                  <c:v>636.79713700000002</c:v>
                </c:pt>
                <c:pt idx="9345">
                  <c:v>636.80616399999997</c:v>
                </c:pt>
                <c:pt idx="9346">
                  <c:v>636.79537800000003</c:v>
                </c:pt>
                <c:pt idx="9347">
                  <c:v>636.80624899999998</c:v>
                </c:pt>
                <c:pt idx="9348">
                  <c:v>636.788769</c:v>
                </c:pt>
                <c:pt idx="9349">
                  <c:v>636.79654500000004</c:v>
                </c:pt>
                <c:pt idx="9350">
                  <c:v>636.79208700000004</c:v>
                </c:pt>
                <c:pt idx="9351">
                  <c:v>636.77322600000002</c:v>
                </c:pt>
                <c:pt idx="9352">
                  <c:v>636.78227200000003</c:v>
                </c:pt>
                <c:pt idx="9353">
                  <c:v>636.78047000000004</c:v>
                </c:pt>
                <c:pt idx="9354">
                  <c:v>636.78739900000005</c:v>
                </c:pt>
                <c:pt idx="9355">
                  <c:v>636.78058499999997</c:v>
                </c:pt>
                <c:pt idx="9356">
                  <c:v>636.765398</c:v>
                </c:pt>
                <c:pt idx="9357">
                  <c:v>636.76345200000003</c:v>
                </c:pt>
                <c:pt idx="9358">
                  <c:v>636.76257699999996</c:v>
                </c:pt>
                <c:pt idx="9359">
                  <c:v>636.75454100000002</c:v>
                </c:pt>
                <c:pt idx="9360">
                  <c:v>636.76084400000002</c:v>
                </c:pt>
                <c:pt idx="9361">
                  <c:v>636.76434200000006</c:v>
                </c:pt>
                <c:pt idx="9362">
                  <c:v>636.78028600000005</c:v>
                </c:pt>
                <c:pt idx="9363">
                  <c:v>636.78808900000001</c:v>
                </c:pt>
                <c:pt idx="9364">
                  <c:v>636.79351999999994</c:v>
                </c:pt>
                <c:pt idx="9365">
                  <c:v>636.79653299999995</c:v>
                </c:pt>
                <c:pt idx="9366">
                  <c:v>636.79960600000004</c:v>
                </c:pt>
                <c:pt idx="9367">
                  <c:v>636.80859999999996</c:v>
                </c:pt>
                <c:pt idx="9368">
                  <c:v>636.804215</c:v>
                </c:pt>
                <c:pt idx="9369">
                  <c:v>636.82258899999999</c:v>
                </c:pt>
                <c:pt idx="9370">
                  <c:v>636.81074100000001</c:v>
                </c:pt>
                <c:pt idx="9371">
                  <c:v>636.82151499999998</c:v>
                </c:pt>
                <c:pt idx="9372">
                  <c:v>636.81641200000001</c:v>
                </c:pt>
                <c:pt idx="9373">
                  <c:v>636.83026700000005</c:v>
                </c:pt>
                <c:pt idx="9374">
                  <c:v>636.80215599999997</c:v>
                </c:pt>
                <c:pt idx="9375">
                  <c:v>636.79452900000001</c:v>
                </c:pt>
                <c:pt idx="9376">
                  <c:v>636.78360199999997</c:v>
                </c:pt>
                <c:pt idx="9377">
                  <c:v>636.77060100000006</c:v>
                </c:pt>
                <c:pt idx="9378">
                  <c:v>636.77989300000002</c:v>
                </c:pt>
                <c:pt idx="9379">
                  <c:v>636.75935500000003</c:v>
                </c:pt>
                <c:pt idx="9380">
                  <c:v>636.76342999999997</c:v>
                </c:pt>
                <c:pt idx="9381">
                  <c:v>636.760132</c:v>
                </c:pt>
                <c:pt idx="9382">
                  <c:v>636.74667299999999</c:v>
                </c:pt>
                <c:pt idx="9383">
                  <c:v>636.73750399999994</c:v>
                </c:pt>
                <c:pt idx="9384">
                  <c:v>636.72712200000001</c:v>
                </c:pt>
                <c:pt idx="9385">
                  <c:v>636.73902599999997</c:v>
                </c:pt>
                <c:pt idx="9386">
                  <c:v>636.732212</c:v>
                </c:pt>
                <c:pt idx="9387">
                  <c:v>636.73276799999996</c:v>
                </c:pt>
                <c:pt idx="9388">
                  <c:v>636.72500000000002</c:v>
                </c:pt>
                <c:pt idx="9389">
                  <c:v>636.71341600000005</c:v>
                </c:pt>
                <c:pt idx="9390">
                  <c:v>636.72974899999997</c:v>
                </c:pt>
                <c:pt idx="9391">
                  <c:v>636.727757</c:v>
                </c:pt>
                <c:pt idx="9392">
                  <c:v>636.72621800000002</c:v>
                </c:pt>
                <c:pt idx="9393">
                  <c:v>636.74027999999998</c:v>
                </c:pt>
                <c:pt idx="9394">
                  <c:v>636.74052700000004</c:v>
                </c:pt>
                <c:pt idx="9395">
                  <c:v>636.75286300000005</c:v>
                </c:pt>
                <c:pt idx="9396">
                  <c:v>636.77029300000004</c:v>
                </c:pt>
                <c:pt idx="9397">
                  <c:v>636.75753899999995</c:v>
                </c:pt>
                <c:pt idx="9398">
                  <c:v>636.77100099999996</c:v>
                </c:pt>
                <c:pt idx="9399">
                  <c:v>636.75340600000004</c:v>
                </c:pt>
                <c:pt idx="9400">
                  <c:v>636.77145499999995</c:v>
                </c:pt>
                <c:pt idx="9401">
                  <c:v>636.76039600000001</c:v>
                </c:pt>
                <c:pt idx="9402">
                  <c:v>636.76789699999995</c:v>
                </c:pt>
                <c:pt idx="9403">
                  <c:v>636.77215899999999</c:v>
                </c:pt>
                <c:pt idx="9404">
                  <c:v>636.76282500000002</c:v>
                </c:pt>
                <c:pt idx="9405">
                  <c:v>636.75823600000001</c:v>
                </c:pt>
                <c:pt idx="9406">
                  <c:v>636.75412700000004</c:v>
                </c:pt>
                <c:pt idx="9407">
                  <c:v>636.74989500000004</c:v>
                </c:pt>
                <c:pt idx="9408">
                  <c:v>636.73996099999999</c:v>
                </c:pt>
                <c:pt idx="9409">
                  <c:v>636.72499400000004</c:v>
                </c:pt>
                <c:pt idx="9410">
                  <c:v>636.726134</c:v>
                </c:pt>
                <c:pt idx="9411">
                  <c:v>636.71268499999996</c:v>
                </c:pt>
                <c:pt idx="9412">
                  <c:v>636.71509600000002</c:v>
                </c:pt>
                <c:pt idx="9413">
                  <c:v>636.71756400000004</c:v>
                </c:pt>
                <c:pt idx="9414">
                  <c:v>636.70643399999994</c:v>
                </c:pt>
                <c:pt idx="9415">
                  <c:v>636.69370100000003</c:v>
                </c:pt>
                <c:pt idx="9416">
                  <c:v>636.690381</c:v>
                </c:pt>
                <c:pt idx="9417">
                  <c:v>636.68221600000004</c:v>
                </c:pt>
                <c:pt idx="9418">
                  <c:v>636.68358799999999</c:v>
                </c:pt>
                <c:pt idx="9419">
                  <c:v>636.68027199999995</c:v>
                </c:pt>
                <c:pt idx="9420">
                  <c:v>636.69729299999995</c:v>
                </c:pt>
                <c:pt idx="9421">
                  <c:v>636.69680100000005</c:v>
                </c:pt>
                <c:pt idx="9422">
                  <c:v>636.71821699999998</c:v>
                </c:pt>
                <c:pt idx="9423">
                  <c:v>636.71183799999994</c:v>
                </c:pt>
                <c:pt idx="9424">
                  <c:v>636.73551599999996</c:v>
                </c:pt>
                <c:pt idx="9425">
                  <c:v>636.73683600000004</c:v>
                </c:pt>
                <c:pt idx="9426">
                  <c:v>636.74543500000004</c:v>
                </c:pt>
                <c:pt idx="9427">
                  <c:v>636.74246600000004</c:v>
                </c:pt>
                <c:pt idx="9428">
                  <c:v>636.73636199999999</c:v>
                </c:pt>
                <c:pt idx="9429">
                  <c:v>636.75327600000003</c:v>
                </c:pt>
                <c:pt idx="9430">
                  <c:v>636.76581799999997</c:v>
                </c:pt>
                <c:pt idx="9431">
                  <c:v>636.75383699999998</c:v>
                </c:pt>
                <c:pt idx="9432">
                  <c:v>636.75727500000005</c:v>
                </c:pt>
                <c:pt idx="9433">
                  <c:v>636.74688200000003</c:v>
                </c:pt>
                <c:pt idx="9434">
                  <c:v>636.73546999999996</c:v>
                </c:pt>
                <c:pt idx="9435">
                  <c:v>636.72871699999996</c:v>
                </c:pt>
                <c:pt idx="9436">
                  <c:v>636.73247700000002</c:v>
                </c:pt>
                <c:pt idx="9437">
                  <c:v>636.72210700000005</c:v>
                </c:pt>
                <c:pt idx="9438">
                  <c:v>636.71000200000003</c:v>
                </c:pt>
                <c:pt idx="9439">
                  <c:v>636.70620499999995</c:v>
                </c:pt>
                <c:pt idx="9440">
                  <c:v>636.69210999999996</c:v>
                </c:pt>
                <c:pt idx="9441">
                  <c:v>636.68624999999997</c:v>
                </c:pt>
                <c:pt idx="9442">
                  <c:v>636.68882099999996</c:v>
                </c:pt>
                <c:pt idx="9443">
                  <c:v>636.67501300000004</c:v>
                </c:pt>
                <c:pt idx="9444">
                  <c:v>636.66372799999999</c:v>
                </c:pt>
                <c:pt idx="9445">
                  <c:v>636.67501300000004</c:v>
                </c:pt>
                <c:pt idx="9446">
                  <c:v>636.67156499999999</c:v>
                </c:pt>
                <c:pt idx="9447">
                  <c:v>636.67302299999994</c:v>
                </c:pt>
                <c:pt idx="9448">
                  <c:v>636.67625899999996</c:v>
                </c:pt>
                <c:pt idx="9449">
                  <c:v>636.67471999999998</c:v>
                </c:pt>
                <c:pt idx="9450">
                  <c:v>636.66787699999998</c:v>
                </c:pt>
                <c:pt idx="9451">
                  <c:v>636.67234800000006</c:v>
                </c:pt>
                <c:pt idx="9452">
                  <c:v>636.69967799999995</c:v>
                </c:pt>
                <c:pt idx="9453">
                  <c:v>636.68688199999997</c:v>
                </c:pt>
                <c:pt idx="9454">
                  <c:v>636.71149600000001</c:v>
                </c:pt>
                <c:pt idx="9455">
                  <c:v>636.710601</c:v>
                </c:pt>
                <c:pt idx="9456">
                  <c:v>636.72752400000002</c:v>
                </c:pt>
                <c:pt idx="9457">
                  <c:v>636.72124599999995</c:v>
                </c:pt>
                <c:pt idx="9458">
                  <c:v>636.73140599999999</c:v>
                </c:pt>
                <c:pt idx="9459">
                  <c:v>636.74282800000003</c:v>
                </c:pt>
                <c:pt idx="9460">
                  <c:v>636.75175899999999</c:v>
                </c:pt>
                <c:pt idx="9461">
                  <c:v>636.75006699999994</c:v>
                </c:pt>
                <c:pt idx="9462">
                  <c:v>636.76565500000004</c:v>
                </c:pt>
                <c:pt idx="9463">
                  <c:v>636.75755000000004</c:v>
                </c:pt>
                <c:pt idx="9464">
                  <c:v>636.74130000000002</c:v>
                </c:pt>
                <c:pt idx="9465">
                  <c:v>636.74056499999995</c:v>
                </c:pt>
                <c:pt idx="9466">
                  <c:v>636.72772099999997</c:v>
                </c:pt>
                <c:pt idx="9467">
                  <c:v>636.71923500000003</c:v>
                </c:pt>
                <c:pt idx="9468">
                  <c:v>636.70897000000002</c:v>
                </c:pt>
                <c:pt idx="9469">
                  <c:v>636.69833900000003</c:v>
                </c:pt>
                <c:pt idx="9470">
                  <c:v>636.69047599999999</c:v>
                </c:pt>
                <c:pt idx="9471">
                  <c:v>636.69778499999995</c:v>
                </c:pt>
                <c:pt idx="9472">
                  <c:v>636.68517899999995</c:v>
                </c:pt>
                <c:pt idx="9473">
                  <c:v>636.68298200000004</c:v>
                </c:pt>
                <c:pt idx="9474">
                  <c:v>636.66735700000004</c:v>
                </c:pt>
                <c:pt idx="9475">
                  <c:v>636.68599600000005</c:v>
                </c:pt>
                <c:pt idx="9476">
                  <c:v>636.68193900000006</c:v>
                </c:pt>
                <c:pt idx="9477">
                  <c:v>636.66655300000002</c:v>
                </c:pt>
                <c:pt idx="9478">
                  <c:v>636.67882399999996</c:v>
                </c:pt>
                <c:pt idx="9479">
                  <c:v>636.667778</c:v>
                </c:pt>
                <c:pt idx="9480">
                  <c:v>636.68569100000002</c:v>
                </c:pt>
                <c:pt idx="9481">
                  <c:v>636.70274199999994</c:v>
                </c:pt>
                <c:pt idx="9482">
                  <c:v>636.69174699999996</c:v>
                </c:pt>
                <c:pt idx="9483">
                  <c:v>636.71615899999995</c:v>
                </c:pt>
                <c:pt idx="9484">
                  <c:v>636.71635800000001</c:v>
                </c:pt>
                <c:pt idx="9485">
                  <c:v>636.72842300000002</c:v>
                </c:pt>
                <c:pt idx="9486">
                  <c:v>636.74748099999999</c:v>
                </c:pt>
                <c:pt idx="9487">
                  <c:v>636.74364500000001</c:v>
                </c:pt>
                <c:pt idx="9488">
                  <c:v>636.74243300000001</c:v>
                </c:pt>
                <c:pt idx="9489">
                  <c:v>636.74701600000003</c:v>
                </c:pt>
                <c:pt idx="9490">
                  <c:v>636.741805</c:v>
                </c:pt>
                <c:pt idx="9491">
                  <c:v>636.75071800000001</c:v>
                </c:pt>
                <c:pt idx="9492">
                  <c:v>636.75836800000002</c:v>
                </c:pt>
                <c:pt idx="9493">
                  <c:v>636.73611700000004</c:v>
                </c:pt>
                <c:pt idx="9494">
                  <c:v>636.72916299999997</c:v>
                </c:pt>
                <c:pt idx="9495">
                  <c:v>636.72320500000001</c:v>
                </c:pt>
                <c:pt idx="9496">
                  <c:v>636.710105</c:v>
                </c:pt>
                <c:pt idx="9497">
                  <c:v>636.69689500000004</c:v>
                </c:pt>
                <c:pt idx="9498">
                  <c:v>636.69201599999997</c:v>
                </c:pt>
                <c:pt idx="9499">
                  <c:v>636.67746999999997</c:v>
                </c:pt>
                <c:pt idx="9500">
                  <c:v>636.68002799999999</c:v>
                </c:pt>
                <c:pt idx="9501">
                  <c:v>636.67502500000001</c:v>
                </c:pt>
                <c:pt idx="9502">
                  <c:v>636.67176800000004</c:v>
                </c:pt>
                <c:pt idx="9503">
                  <c:v>636.66075799999999</c:v>
                </c:pt>
                <c:pt idx="9504">
                  <c:v>636.65973599999995</c:v>
                </c:pt>
                <c:pt idx="9505">
                  <c:v>636.66340700000001</c:v>
                </c:pt>
                <c:pt idx="9506">
                  <c:v>636.65974600000004</c:v>
                </c:pt>
                <c:pt idx="9507">
                  <c:v>636.659356</c:v>
                </c:pt>
                <c:pt idx="9508">
                  <c:v>636.65403000000003</c:v>
                </c:pt>
                <c:pt idx="9509">
                  <c:v>636.65493400000003</c:v>
                </c:pt>
                <c:pt idx="9510">
                  <c:v>636.66820700000005</c:v>
                </c:pt>
                <c:pt idx="9511">
                  <c:v>636.68173300000001</c:v>
                </c:pt>
                <c:pt idx="9512">
                  <c:v>636.67710399999999</c:v>
                </c:pt>
                <c:pt idx="9513">
                  <c:v>636.70203500000002</c:v>
                </c:pt>
                <c:pt idx="9514">
                  <c:v>636.70631300000002</c:v>
                </c:pt>
                <c:pt idx="9515">
                  <c:v>636.70786999999996</c:v>
                </c:pt>
                <c:pt idx="9516">
                  <c:v>636.718391</c:v>
                </c:pt>
                <c:pt idx="9517">
                  <c:v>636.71383600000001</c:v>
                </c:pt>
                <c:pt idx="9518">
                  <c:v>636.72754899999995</c:v>
                </c:pt>
                <c:pt idx="9519">
                  <c:v>636.72252900000001</c:v>
                </c:pt>
                <c:pt idx="9520">
                  <c:v>636.72339999999997</c:v>
                </c:pt>
                <c:pt idx="9521">
                  <c:v>636.71825899999999</c:v>
                </c:pt>
                <c:pt idx="9522">
                  <c:v>636.72468100000003</c:v>
                </c:pt>
                <c:pt idx="9523">
                  <c:v>636.71479899999997</c:v>
                </c:pt>
                <c:pt idx="9524">
                  <c:v>636.68927199999996</c:v>
                </c:pt>
                <c:pt idx="9525">
                  <c:v>636.68891699999995</c:v>
                </c:pt>
                <c:pt idx="9526">
                  <c:v>636.67143899999996</c:v>
                </c:pt>
                <c:pt idx="9527">
                  <c:v>636.65690400000005</c:v>
                </c:pt>
                <c:pt idx="9528">
                  <c:v>636.66686500000003</c:v>
                </c:pt>
                <c:pt idx="9529">
                  <c:v>636.66633100000001</c:v>
                </c:pt>
                <c:pt idx="9530">
                  <c:v>636.65771099999995</c:v>
                </c:pt>
                <c:pt idx="9531">
                  <c:v>636.64665400000001</c:v>
                </c:pt>
                <c:pt idx="9532">
                  <c:v>636.643238</c:v>
                </c:pt>
                <c:pt idx="9533">
                  <c:v>636.62849500000004</c:v>
                </c:pt>
                <c:pt idx="9534">
                  <c:v>636.63379799999996</c:v>
                </c:pt>
                <c:pt idx="9535">
                  <c:v>636.62079500000004</c:v>
                </c:pt>
                <c:pt idx="9536">
                  <c:v>636.62664400000006</c:v>
                </c:pt>
                <c:pt idx="9537">
                  <c:v>636.62836800000002</c:v>
                </c:pt>
                <c:pt idx="9538">
                  <c:v>636.640672</c:v>
                </c:pt>
                <c:pt idx="9539">
                  <c:v>636.65928799999995</c:v>
                </c:pt>
                <c:pt idx="9540">
                  <c:v>636.67212099999995</c:v>
                </c:pt>
                <c:pt idx="9541">
                  <c:v>636.67449599999998</c:v>
                </c:pt>
                <c:pt idx="9542">
                  <c:v>636.69547</c:v>
                </c:pt>
                <c:pt idx="9543">
                  <c:v>636.68426099999999</c:v>
                </c:pt>
                <c:pt idx="9544">
                  <c:v>636.69570599999997</c:v>
                </c:pt>
                <c:pt idx="9545">
                  <c:v>636.69582100000002</c:v>
                </c:pt>
                <c:pt idx="9546">
                  <c:v>636.70495900000003</c:v>
                </c:pt>
                <c:pt idx="9547">
                  <c:v>636.70607399999994</c:v>
                </c:pt>
                <c:pt idx="9548">
                  <c:v>636.71478500000001</c:v>
                </c:pt>
                <c:pt idx="9549">
                  <c:v>636.71361400000001</c:v>
                </c:pt>
                <c:pt idx="9550">
                  <c:v>636.70970299999999</c:v>
                </c:pt>
                <c:pt idx="9551">
                  <c:v>636.71248100000003</c:v>
                </c:pt>
                <c:pt idx="9552">
                  <c:v>636.688355</c:v>
                </c:pt>
                <c:pt idx="9553">
                  <c:v>636.67715599999997</c:v>
                </c:pt>
                <c:pt idx="9554">
                  <c:v>636.66865299999995</c:v>
                </c:pt>
                <c:pt idx="9555">
                  <c:v>636.67741699999999</c:v>
                </c:pt>
                <c:pt idx="9556">
                  <c:v>636.65954999999997</c:v>
                </c:pt>
                <c:pt idx="9557">
                  <c:v>636.65953400000001</c:v>
                </c:pt>
                <c:pt idx="9558">
                  <c:v>636.64456099999995</c:v>
                </c:pt>
                <c:pt idx="9559">
                  <c:v>636.63465599999995</c:v>
                </c:pt>
                <c:pt idx="9560">
                  <c:v>636.63978799999995</c:v>
                </c:pt>
                <c:pt idx="9561">
                  <c:v>636.62750700000004</c:v>
                </c:pt>
                <c:pt idx="9562">
                  <c:v>636.64036999999996</c:v>
                </c:pt>
                <c:pt idx="9563">
                  <c:v>636.62931600000002</c:v>
                </c:pt>
                <c:pt idx="9564">
                  <c:v>636.62091399999997</c:v>
                </c:pt>
                <c:pt idx="9565">
                  <c:v>636.62181099999998</c:v>
                </c:pt>
                <c:pt idx="9566">
                  <c:v>636.62725599999999</c:v>
                </c:pt>
                <c:pt idx="9567">
                  <c:v>636.61124900000004</c:v>
                </c:pt>
                <c:pt idx="9568">
                  <c:v>636.62306999999998</c:v>
                </c:pt>
                <c:pt idx="9569">
                  <c:v>636.6422</c:v>
                </c:pt>
                <c:pt idx="9570">
                  <c:v>636.65050099999996</c:v>
                </c:pt>
                <c:pt idx="9571">
                  <c:v>636.65391599999998</c:v>
                </c:pt>
                <c:pt idx="9572">
                  <c:v>636.66398000000004</c:v>
                </c:pt>
                <c:pt idx="9573">
                  <c:v>636.66671599999995</c:v>
                </c:pt>
                <c:pt idx="9574">
                  <c:v>636.66794000000004</c:v>
                </c:pt>
                <c:pt idx="9575">
                  <c:v>636.68920900000001</c:v>
                </c:pt>
                <c:pt idx="9576">
                  <c:v>636.69006000000002</c:v>
                </c:pt>
                <c:pt idx="9577">
                  <c:v>636.69640300000003</c:v>
                </c:pt>
                <c:pt idx="9578">
                  <c:v>636.70090500000003</c:v>
                </c:pt>
                <c:pt idx="9579">
                  <c:v>636.70726999999999</c:v>
                </c:pt>
                <c:pt idx="9580">
                  <c:v>636.709564</c:v>
                </c:pt>
                <c:pt idx="9581">
                  <c:v>636.71556999999996</c:v>
                </c:pt>
                <c:pt idx="9582">
                  <c:v>636.72665800000004</c:v>
                </c:pt>
                <c:pt idx="9583">
                  <c:v>636.70637399999998</c:v>
                </c:pt>
                <c:pt idx="9584">
                  <c:v>636.71057299999995</c:v>
                </c:pt>
                <c:pt idx="9585">
                  <c:v>636.69997799999999</c:v>
                </c:pt>
                <c:pt idx="9586">
                  <c:v>636.69366500000001</c:v>
                </c:pt>
                <c:pt idx="9587">
                  <c:v>636.67585599999995</c:v>
                </c:pt>
                <c:pt idx="9588">
                  <c:v>636.66596100000004</c:v>
                </c:pt>
                <c:pt idx="9589">
                  <c:v>636.66708900000003</c:v>
                </c:pt>
                <c:pt idx="9590">
                  <c:v>636.64790700000003</c:v>
                </c:pt>
                <c:pt idx="9591">
                  <c:v>636.65114300000005</c:v>
                </c:pt>
                <c:pt idx="9592">
                  <c:v>636.65566899999999</c:v>
                </c:pt>
                <c:pt idx="9593">
                  <c:v>636.64541699999995</c:v>
                </c:pt>
                <c:pt idx="9594">
                  <c:v>636.639723</c:v>
                </c:pt>
                <c:pt idx="9595">
                  <c:v>636.63969599999996</c:v>
                </c:pt>
                <c:pt idx="9596">
                  <c:v>636.64405299999999</c:v>
                </c:pt>
                <c:pt idx="9597">
                  <c:v>636.63124400000004</c:v>
                </c:pt>
                <c:pt idx="9598">
                  <c:v>636.64605800000004</c:v>
                </c:pt>
                <c:pt idx="9599">
                  <c:v>636.63867800000003</c:v>
                </c:pt>
                <c:pt idx="9600">
                  <c:v>636.64859100000001</c:v>
                </c:pt>
                <c:pt idx="9601">
                  <c:v>636.65475300000003</c:v>
                </c:pt>
                <c:pt idx="9602">
                  <c:v>636.66792299999997</c:v>
                </c:pt>
                <c:pt idx="9603">
                  <c:v>636.67614000000003</c:v>
                </c:pt>
                <c:pt idx="9604">
                  <c:v>636.69038</c:v>
                </c:pt>
                <c:pt idx="9605">
                  <c:v>636.68982400000004</c:v>
                </c:pt>
                <c:pt idx="9606">
                  <c:v>636.68810199999996</c:v>
                </c:pt>
                <c:pt idx="9607">
                  <c:v>636.71045100000003</c:v>
                </c:pt>
                <c:pt idx="9608">
                  <c:v>636.70546000000002</c:v>
                </c:pt>
                <c:pt idx="9609">
                  <c:v>636.72297600000002</c:v>
                </c:pt>
                <c:pt idx="9610">
                  <c:v>636.72798</c:v>
                </c:pt>
                <c:pt idx="9611">
                  <c:v>636.71901800000001</c:v>
                </c:pt>
                <c:pt idx="9612">
                  <c:v>636.72678099999996</c:v>
                </c:pt>
                <c:pt idx="9613">
                  <c:v>636.73876099999995</c:v>
                </c:pt>
                <c:pt idx="9614">
                  <c:v>636.72182399999997</c:v>
                </c:pt>
                <c:pt idx="9615">
                  <c:v>636.69624299999998</c:v>
                </c:pt>
                <c:pt idx="9616">
                  <c:v>636.68245100000001</c:v>
                </c:pt>
                <c:pt idx="9617">
                  <c:v>636.68984899999998</c:v>
                </c:pt>
                <c:pt idx="9618">
                  <c:v>636.66667399999994</c:v>
                </c:pt>
                <c:pt idx="9619">
                  <c:v>636.65216799999996</c:v>
                </c:pt>
                <c:pt idx="9620">
                  <c:v>636.65204300000005</c:v>
                </c:pt>
                <c:pt idx="9621">
                  <c:v>636.64299800000003</c:v>
                </c:pt>
                <c:pt idx="9622">
                  <c:v>636.64978099999996</c:v>
                </c:pt>
                <c:pt idx="9623">
                  <c:v>636.64546600000006</c:v>
                </c:pt>
                <c:pt idx="9624">
                  <c:v>636.64233999999999</c:v>
                </c:pt>
                <c:pt idx="9625">
                  <c:v>636.63445899999999</c:v>
                </c:pt>
                <c:pt idx="9626">
                  <c:v>636.62909200000001</c:v>
                </c:pt>
                <c:pt idx="9627">
                  <c:v>636.62649199999998</c:v>
                </c:pt>
                <c:pt idx="9628">
                  <c:v>636.63602600000002</c:v>
                </c:pt>
                <c:pt idx="9629">
                  <c:v>636.65254500000003</c:v>
                </c:pt>
                <c:pt idx="9630">
                  <c:v>636.65761499999996</c:v>
                </c:pt>
                <c:pt idx="9631">
                  <c:v>636.66829199999995</c:v>
                </c:pt>
                <c:pt idx="9632">
                  <c:v>636.67527500000006</c:v>
                </c:pt>
                <c:pt idx="9633">
                  <c:v>636.68730800000003</c:v>
                </c:pt>
                <c:pt idx="9634">
                  <c:v>636.68913899999995</c:v>
                </c:pt>
                <c:pt idx="9635">
                  <c:v>636.69026899999994</c:v>
                </c:pt>
                <c:pt idx="9636">
                  <c:v>636.71009000000004</c:v>
                </c:pt>
                <c:pt idx="9637">
                  <c:v>636.72498900000005</c:v>
                </c:pt>
                <c:pt idx="9638">
                  <c:v>636.71820700000001</c:v>
                </c:pt>
                <c:pt idx="9639">
                  <c:v>636.71704399999999</c:v>
                </c:pt>
                <c:pt idx="9640">
                  <c:v>636.70730800000001</c:v>
                </c:pt>
                <c:pt idx="9641">
                  <c:v>636.72211600000003</c:v>
                </c:pt>
                <c:pt idx="9642">
                  <c:v>636.72353899999996</c:v>
                </c:pt>
                <c:pt idx="9643">
                  <c:v>636.71949400000005</c:v>
                </c:pt>
                <c:pt idx="9644">
                  <c:v>636.69793100000004</c:v>
                </c:pt>
                <c:pt idx="9645">
                  <c:v>636.68470300000001</c:v>
                </c:pt>
                <c:pt idx="9646">
                  <c:v>636.68765199999996</c:v>
                </c:pt>
                <c:pt idx="9647">
                  <c:v>636.68356700000004</c:v>
                </c:pt>
                <c:pt idx="9648">
                  <c:v>636.66316200000006</c:v>
                </c:pt>
                <c:pt idx="9649">
                  <c:v>636.66585999999995</c:v>
                </c:pt>
                <c:pt idx="9650">
                  <c:v>636.65460900000005</c:v>
                </c:pt>
                <c:pt idx="9651">
                  <c:v>636.64470300000005</c:v>
                </c:pt>
                <c:pt idx="9652">
                  <c:v>636.641257</c:v>
                </c:pt>
                <c:pt idx="9653">
                  <c:v>636.63158499999997</c:v>
                </c:pt>
                <c:pt idx="9654">
                  <c:v>636.63229000000001</c:v>
                </c:pt>
                <c:pt idx="9655">
                  <c:v>636.63090699999998</c:v>
                </c:pt>
                <c:pt idx="9656">
                  <c:v>636.63053500000001</c:v>
                </c:pt>
                <c:pt idx="9657">
                  <c:v>636.62830799999995</c:v>
                </c:pt>
                <c:pt idx="9658">
                  <c:v>636.64734799999997</c:v>
                </c:pt>
                <c:pt idx="9659">
                  <c:v>636.66389500000002</c:v>
                </c:pt>
                <c:pt idx="9660">
                  <c:v>636.67012299999999</c:v>
                </c:pt>
                <c:pt idx="9661">
                  <c:v>636.68101799999999</c:v>
                </c:pt>
                <c:pt idx="9662">
                  <c:v>636.68924400000003</c:v>
                </c:pt>
                <c:pt idx="9663">
                  <c:v>636.69741999999997</c:v>
                </c:pt>
                <c:pt idx="9664">
                  <c:v>636.71732799999995</c:v>
                </c:pt>
                <c:pt idx="9665">
                  <c:v>636.71894599999996</c:v>
                </c:pt>
                <c:pt idx="9666">
                  <c:v>636.73998900000004</c:v>
                </c:pt>
                <c:pt idx="9667">
                  <c:v>636.72657600000002</c:v>
                </c:pt>
                <c:pt idx="9668">
                  <c:v>636.73307399999999</c:v>
                </c:pt>
                <c:pt idx="9669">
                  <c:v>636.73529499999995</c:v>
                </c:pt>
                <c:pt idx="9670">
                  <c:v>636.73019399999998</c:v>
                </c:pt>
                <c:pt idx="9671">
                  <c:v>636.74375599999996</c:v>
                </c:pt>
                <c:pt idx="9672">
                  <c:v>636.71235100000001</c:v>
                </c:pt>
                <c:pt idx="9673">
                  <c:v>636.71520099999998</c:v>
                </c:pt>
                <c:pt idx="9674">
                  <c:v>636.69829900000002</c:v>
                </c:pt>
                <c:pt idx="9675">
                  <c:v>636.69195999999999</c:v>
                </c:pt>
                <c:pt idx="9676">
                  <c:v>636.67868399999998</c:v>
                </c:pt>
                <c:pt idx="9677">
                  <c:v>636.67620099999999</c:v>
                </c:pt>
                <c:pt idx="9678">
                  <c:v>636.66704100000004</c:v>
                </c:pt>
                <c:pt idx="9679">
                  <c:v>636.65049099999999</c:v>
                </c:pt>
                <c:pt idx="9680">
                  <c:v>636.64921400000003</c:v>
                </c:pt>
                <c:pt idx="9681">
                  <c:v>636.64877100000001</c:v>
                </c:pt>
                <c:pt idx="9682">
                  <c:v>636.63748399999997</c:v>
                </c:pt>
                <c:pt idx="9683">
                  <c:v>636.63416500000005</c:v>
                </c:pt>
                <c:pt idx="9684">
                  <c:v>636.61252999999999</c:v>
                </c:pt>
                <c:pt idx="9685">
                  <c:v>636.616805</c:v>
                </c:pt>
                <c:pt idx="9686">
                  <c:v>636.62406599999997</c:v>
                </c:pt>
                <c:pt idx="9687">
                  <c:v>636.62381900000003</c:v>
                </c:pt>
                <c:pt idx="9688">
                  <c:v>636.63717699999995</c:v>
                </c:pt>
                <c:pt idx="9689">
                  <c:v>636.63681599999995</c:v>
                </c:pt>
                <c:pt idx="9690">
                  <c:v>636.65352399999995</c:v>
                </c:pt>
                <c:pt idx="9691">
                  <c:v>636.64828299999999</c:v>
                </c:pt>
                <c:pt idx="9692">
                  <c:v>636.65983600000004</c:v>
                </c:pt>
                <c:pt idx="9693">
                  <c:v>636.66205100000002</c:v>
                </c:pt>
                <c:pt idx="9694">
                  <c:v>636.66095199999995</c:v>
                </c:pt>
                <c:pt idx="9695">
                  <c:v>636.67099499999995</c:v>
                </c:pt>
                <c:pt idx="9696">
                  <c:v>636.69264399999997</c:v>
                </c:pt>
                <c:pt idx="9697">
                  <c:v>636.68918699999995</c:v>
                </c:pt>
                <c:pt idx="9698">
                  <c:v>636.691147</c:v>
                </c:pt>
                <c:pt idx="9699">
                  <c:v>636.69764099999998</c:v>
                </c:pt>
                <c:pt idx="9700">
                  <c:v>636.69989499999997</c:v>
                </c:pt>
                <c:pt idx="9701">
                  <c:v>636.67733199999998</c:v>
                </c:pt>
                <c:pt idx="9702">
                  <c:v>636.67219499999999</c:v>
                </c:pt>
                <c:pt idx="9703">
                  <c:v>636.65103599999998</c:v>
                </c:pt>
                <c:pt idx="9704">
                  <c:v>636.63676899999996</c:v>
                </c:pt>
                <c:pt idx="9705">
                  <c:v>636.63860099999999</c:v>
                </c:pt>
                <c:pt idx="9706">
                  <c:v>636.62490400000002</c:v>
                </c:pt>
                <c:pt idx="9707">
                  <c:v>636.61575800000003</c:v>
                </c:pt>
                <c:pt idx="9708">
                  <c:v>636.60633900000005</c:v>
                </c:pt>
                <c:pt idx="9709">
                  <c:v>636.61020699999995</c:v>
                </c:pt>
                <c:pt idx="9710">
                  <c:v>636.60901100000001</c:v>
                </c:pt>
                <c:pt idx="9711">
                  <c:v>636.60153300000002</c:v>
                </c:pt>
                <c:pt idx="9712">
                  <c:v>636.60236399999997</c:v>
                </c:pt>
                <c:pt idx="9713">
                  <c:v>636.59551099999999</c:v>
                </c:pt>
                <c:pt idx="9714">
                  <c:v>636.59345599999995</c:v>
                </c:pt>
                <c:pt idx="9715">
                  <c:v>636.60257300000001</c:v>
                </c:pt>
                <c:pt idx="9716">
                  <c:v>636.60421599999995</c:v>
                </c:pt>
                <c:pt idx="9717">
                  <c:v>636.61963300000002</c:v>
                </c:pt>
                <c:pt idx="9718">
                  <c:v>636.61799599999995</c:v>
                </c:pt>
                <c:pt idx="9719">
                  <c:v>636.64245200000005</c:v>
                </c:pt>
                <c:pt idx="9720">
                  <c:v>636.66012999999998</c:v>
                </c:pt>
                <c:pt idx="9721">
                  <c:v>636.65125699999999</c:v>
                </c:pt>
                <c:pt idx="9722">
                  <c:v>636.67936099999997</c:v>
                </c:pt>
                <c:pt idx="9723">
                  <c:v>636.67419400000006</c:v>
                </c:pt>
                <c:pt idx="9724">
                  <c:v>636.67507999999998</c:v>
                </c:pt>
                <c:pt idx="9725">
                  <c:v>636.67956800000002</c:v>
                </c:pt>
                <c:pt idx="9726">
                  <c:v>636.67716399999995</c:v>
                </c:pt>
                <c:pt idx="9727">
                  <c:v>636.66414099999997</c:v>
                </c:pt>
                <c:pt idx="9728">
                  <c:v>636.67284099999995</c:v>
                </c:pt>
                <c:pt idx="9729">
                  <c:v>636.66740500000003</c:v>
                </c:pt>
                <c:pt idx="9730">
                  <c:v>636.68177000000003</c:v>
                </c:pt>
                <c:pt idx="9731">
                  <c:v>636.66217300000005</c:v>
                </c:pt>
                <c:pt idx="9732">
                  <c:v>636.65279799999996</c:v>
                </c:pt>
                <c:pt idx="9733">
                  <c:v>636.63551199999995</c:v>
                </c:pt>
                <c:pt idx="9734">
                  <c:v>636.63620900000001</c:v>
                </c:pt>
                <c:pt idx="9735">
                  <c:v>636.61910999999998</c:v>
                </c:pt>
                <c:pt idx="9736">
                  <c:v>636.61672099999998</c:v>
                </c:pt>
                <c:pt idx="9737">
                  <c:v>636.60758099999998</c:v>
                </c:pt>
                <c:pt idx="9738">
                  <c:v>636.60287500000004</c:v>
                </c:pt>
                <c:pt idx="9739">
                  <c:v>636.59923100000003</c:v>
                </c:pt>
                <c:pt idx="9740">
                  <c:v>636.59758599999998</c:v>
                </c:pt>
                <c:pt idx="9741">
                  <c:v>636.58037100000001</c:v>
                </c:pt>
                <c:pt idx="9742">
                  <c:v>636.59369300000003</c:v>
                </c:pt>
                <c:pt idx="9743">
                  <c:v>636.59257700000001</c:v>
                </c:pt>
                <c:pt idx="9744">
                  <c:v>636.58549200000004</c:v>
                </c:pt>
                <c:pt idx="9745">
                  <c:v>636.60199899999998</c:v>
                </c:pt>
                <c:pt idx="9746">
                  <c:v>636.62028399999997</c:v>
                </c:pt>
                <c:pt idx="9747">
                  <c:v>636.63251600000001</c:v>
                </c:pt>
                <c:pt idx="9748">
                  <c:v>636.62955699999998</c:v>
                </c:pt>
                <c:pt idx="9749">
                  <c:v>636.632429</c:v>
                </c:pt>
                <c:pt idx="9750">
                  <c:v>636.659357</c:v>
                </c:pt>
                <c:pt idx="9751">
                  <c:v>636.64542200000005</c:v>
                </c:pt>
                <c:pt idx="9752">
                  <c:v>636.65213700000004</c:v>
                </c:pt>
                <c:pt idx="9753">
                  <c:v>636.66443100000004</c:v>
                </c:pt>
                <c:pt idx="9754">
                  <c:v>636.65866200000005</c:v>
                </c:pt>
                <c:pt idx="9755">
                  <c:v>636.65507300000002</c:v>
                </c:pt>
                <c:pt idx="9756">
                  <c:v>636.64030600000001</c:v>
                </c:pt>
                <c:pt idx="9757">
                  <c:v>636.64898900000003</c:v>
                </c:pt>
                <c:pt idx="9758">
                  <c:v>636.65157599999998</c:v>
                </c:pt>
                <c:pt idx="9759">
                  <c:v>636.64233100000001</c:v>
                </c:pt>
                <c:pt idx="9760">
                  <c:v>636.65226299999995</c:v>
                </c:pt>
                <c:pt idx="9761">
                  <c:v>636.62457800000004</c:v>
                </c:pt>
                <c:pt idx="9762">
                  <c:v>636.61714900000004</c:v>
                </c:pt>
                <c:pt idx="9763">
                  <c:v>636.609422</c:v>
                </c:pt>
                <c:pt idx="9764">
                  <c:v>636.60509999999999</c:v>
                </c:pt>
                <c:pt idx="9765">
                  <c:v>636.59666200000004</c:v>
                </c:pt>
                <c:pt idx="9766">
                  <c:v>636.59028000000001</c:v>
                </c:pt>
                <c:pt idx="9767">
                  <c:v>636.59563800000001</c:v>
                </c:pt>
                <c:pt idx="9768">
                  <c:v>636.58536100000003</c:v>
                </c:pt>
                <c:pt idx="9769">
                  <c:v>636.57350199999996</c:v>
                </c:pt>
                <c:pt idx="9770">
                  <c:v>636.58022800000003</c:v>
                </c:pt>
                <c:pt idx="9771">
                  <c:v>636.57232099999999</c:v>
                </c:pt>
                <c:pt idx="9772">
                  <c:v>636.57485199999996</c:v>
                </c:pt>
                <c:pt idx="9773">
                  <c:v>636.585466</c:v>
                </c:pt>
                <c:pt idx="9774">
                  <c:v>636.59799699999996</c:v>
                </c:pt>
                <c:pt idx="9775">
                  <c:v>636.59403799999995</c:v>
                </c:pt>
                <c:pt idx="9776">
                  <c:v>636.59372699999994</c:v>
                </c:pt>
                <c:pt idx="9777">
                  <c:v>636.60028999999997</c:v>
                </c:pt>
                <c:pt idx="9778">
                  <c:v>636.61051099999997</c:v>
                </c:pt>
                <c:pt idx="9779">
                  <c:v>636.60494300000005</c:v>
                </c:pt>
                <c:pt idx="9780">
                  <c:v>636.61410000000001</c:v>
                </c:pt>
                <c:pt idx="9781">
                  <c:v>636.61912099999995</c:v>
                </c:pt>
                <c:pt idx="9782">
                  <c:v>636.62101700000005</c:v>
                </c:pt>
                <c:pt idx="9783">
                  <c:v>636.62578599999995</c:v>
                </c:pt>
                <c:pt idx="9784">
                  <c:v>636.62446699999998</c:v>
                </c:pt>
                <c:pt idx="9785">
                  <c:v>636.62455499999999</c:v>
                </c:pt>
                <c:pt idx="9786">
                  <c:v>636.62178300000005</c:v>
                </c:pt>
                <c:pt idx="9787">
                  <c:v>636.64428699999996</c:v>
                </c:pt>
                <c:pt idx="9788">
                  <c:v>636.62719000000004</c:v>
                </c:pt>
                <c:pt idx="9789">
                  <c:v>636.61527000000001</c:v>
                </c:pt>
                <c:pt idx="9790">
                  <c:v>636.60842700000001</c:v>
                </c:pt>
                <c:pt idx="9791">
                  <c:v>636.60938699999997</c:v>
                </c:pt>
                <c:pt idx="9792">
                  <c:v>636.602801</c:v>
                </c:pt>
                <c:pt idx="9793">
                  <c:v>636.59224600000005</c:v>
                </c:pt>
                <c:pt idx="9794">
                  <c:v>636.58355500000005</c:v>
                </c:pt>
                <c:pt idx="9795">
                  <c:v>636.58572600000002</c:v>
                </c:pt>
                <c:pt idx="9796">
                  <c:v>636.57720200000006</c:v>
                </c:pt>
                <c:pt idx="9797">
                  <c:v>636.56867299999999</c:v>
                </c:pt>
                <c:pt idx="9798">
                  <c:v>636.57498199999998</c:v>
                </c:pt>
                <c:pt idx="9799">
                  <c:v>636.57176600000003</c:v>
                </c:pt>
                <c:pt idx="9800">
                  <c:v>636.55817300000001</c:v>
                </c:pt>
                <c:pt idx="9801">
                  <c:v>636.57364099999995</c:v>
                </c:pt>
                <c:pt idx="9802">
                  <c:v>636.565696</c:v>
                </c:pt>
                <c:pt idx="9803">
                  <c:v>636.57801900000004</c:v>
                </c:pt>
                <c:pt idx="9804">
                  <c:v>636.59038799999996</c:v>
                </c:pt>
                <c:pt idx="9805">
                  <c:v>636.599107</c:v>
                </c:pt>
                <c:pt idx="9806">
                  <c:v>636.59528499999999</c:v>
                </c:pt>
                <c:pt idx="9807">
                  <c:v>636.61535100000003</c:v>
                </c:pt>
                <c:pt idx="9808">
                  <c:v>636.618472</c:v>
                </c:pt>
                <c:pt idx="9809">
                  <c:v>636.63273900000002</c:v>
                </c:pt>
                <c:pt idx="9810">
                  <c:v>636.62908100000004</c:v>
                </c:pt>
                <c:pt idx="9811">
                  <c:v>636.64112999999998</c:v>
                </c:pt>
                <c:pt idx="9812">
                  <c:v>636.64502500000003</c:v>
                </c:pt>
                <c:pt idx="9813">
                  <c:v>636.66650800000002</c:v>
                </c:pt>
                <c:pt idx="9814">
                  <c:v>636.64877300000001</c:v>
                </c:pt>
                <c:pt idx="9815">
                  <c:v>636.64799200000004</c:v>
                </c:pt>
                <c:pt idx="9816">
                  <c:v>636.66567099999997</c:v>
                </c:pt>
                <c:pt idx="9817">
                  <c:v>636.66480200000001</c:v>
                </c:pt>
                <c:pt idx="9818">
                  <c:v>636.665572</c:v>
                </c:pt>
                <c:pt idx="9819">
                  <c:v>636.64465800000005</c:v>
                </c:pt>
                <c:pt idx="9820">
                  <c:v>636.65082700000005</c:v>
                </c:pt>
                <c:pt idx="9821">
                  <c:v>636.63685199999998</c:v>
                </c:pt>
                <c:pt idx="9822">
                  <c:v>636.62783899999999</c:v>
                </c:pt>
                <c:pt idx="9823">
                  <c:v>636.62831300000005</c:v>
                </c:pt>
                <c:pt idx="9824">
                  <c:v>636.61431500000003</c:v>
                </c:pt>
                <c:pt idx="9825">
                  <c:v>636.609467</c:v>
                </c:pt>
                <c:pt idx="9826">
                  <c:v>636.59463600000004</c:v>
                </c:pt>
                <c:pt idx="9827">
                  <c:v>636.58353</c:v>
                </c:pt>
                <c:pt idx="9828">
                  <c:v>636.60554400000001</c:v>
                </c:pt>
                <c:pt idx="9829">
                  <c:v>636.59088499999996</c:v>
                </c:pt>
                <c:pt idx="9830">
                  <c:v>636.591545</c:v>
                </c:pt>
                <c:pt idx="9831">
                  <c:v>636.59559100000001</c:v>
                </c:pt>
                <c:pt idx="9832">
                  <c:v>636.60567400000002</c:v>
                </c:pt>
                <c:pt idx="9833">
                  <c:v>636.61353499999996</c:v>
                </c:pt>
                <c:pt idx="9834">
                  <c:v>636.61154099999999</c:v>
                </c:pt>
                <c:pt idx="9835">
                  <c:v>636.61833000000001</c:v>
                </c:pt>
                <c:pt idx="9836">
                  <c:v>636.626935</c:v>
                </c:pt>
                <c:pt idx="9837">
                  <c:v>636.63162399999999</c:v>
                </c:pt>
                <c:pt idx="9838">
                  <c:v>636.63573599999995</c:v>
                </c:pt>
                <c:pt idx="9839">
                  <c:v>636.65792199999999</c:v>
                </c:pt>
                <c:pt idx="9840">
                  <c:v>636.65977199999998</c:v>
                </c:pt>
                <c:pt idx="9841">
                  <c:v>636.674261</c:v>
                </c:pt>
                <c:pt idx="9842">
                  <c:v>636.66591900000003</c:v>
                </c:pt>
                <c:pt idx="9843">
                  <c:v>636.66699800000004</c:v>
                </c:pt>
                <c:pt idx="9844">
                  <c:v>636.66245200000003</c:v>
                </c:pt>
                <c:pt idx="9845">
                  <c:v>636.67369799999994</c:v>
                </c:pt>
                <c:pt idx="9846">
                  <c:v>636.68744400000003</c:v>
                </c:pt>
                <c:pt idx="9847">
                  <c:v>636.66760999999997</c:v>
                </c:pt>
                <c:pt idx="9848">
                  <c:v>636.66329399999995</c:v>
                </c:pt>
                <c:pt idx="9849">
                  <c:v>636.66014500000006</c:v>
                </c:pt>
                <c:pt idx="9850">
                  <c:v>636.64609900000005</c:v>
                </c:pt>
                <c:pt idx="9851">
                  <c:v>636.64568299999996</c:v>
                </c:pt>
                <c:pt idx="9852">
                  <c:v>636.63221299999998</c:v>
                </c:pt>
                <c:pt idx="9853">
                  <c:v>636.62557800000002</c:v>
                </c:pt>
                <c:pt idx="9854">
                  <c:v>636.62818700000003</c:v>
                </c:pt>
                <c:pt idx="9855">
                  <c:v>636.62592199999995</c:v>
                </c:pt>
                <c:pt idx="9856">
                  <c:v>636.61675000000002</c:v>
                </c:pt>
                <c:pt idx="9857">
                  <c:v>636.61782500000004</c:v>
                </c:pt>
                <c:pt idx="9858">
                  <c:v>636.61780599999997</c:v>
                </c:pt>
                <c:pt idx="9859">
                  <c:v>636.62199899999996</c:v>
                </c:pt>
                <c:pt idx="9860">
                  <c:v>636.61701700000003</c:v>
                </c:pt>
                <c:pt idx="9861">
                  <c:v>636.63432599999999</c:v>
                </c:pt>
                <c:pt idx="9862">
                  <c:v>636.64388399999996</c:v>
                </c:pt>
                <c:pt idx="9863">
                  <c:v>636.64682700000003</c:v>
                </c:pt>
                <c:pt idx="9864">
                  <c:v>636.65882099999999</c:v>
                </c:pt>
                <c:pt idx="9865">
                  <c:v>636.65946699999995</c:v>
                </c:pt>
                <c:pt idx="9866">
                  <c:v>636.67427399999997</c:v>
                </c:pt>
                <c:pt idx="9867">
                  <c:v>636.68251399999997</c:v>
                </c:pt>
                <c:pt idx="9868">
                  <c:v>636.69141000000002</c:v>
                </c:pt>
                <c:pt idx="9869">
                  <c:v>636.69327799999996</c:v>
                </c:pt>
                <c:pt idx="9870">
                  <c:v>636.69773999999995</c:v>
                </c:pt>
                <c:pt idx="9871">
                  <c:v>636.69442900000001</c:v>
                </c:pt>
                <c:pt idx="9872">
                  <c:v>636.70811300000003</c:v>
                </c:pt>
                <c:pt idx="9873">
                  <c:v>636.69942500000002</c:v>
                </c:pt>
                <c:pt idx="9874">
                  <c:v>636.69079799999997</c:v>
                </c:pt>
                <c:pt idx="9875">
                  <c:v>636.696687</c:v>
                </c:pt>
                <c:pt idx="9876">
                  <c:v>636.68722400000001</c:v>
                </c:pt>
                <c:pt idx="9877">
                  <c:v>636.67728699999998</c:v>
                </c:pt>
                <c:pt idx="9878">
                  <c:v>636.66829399999995</c:v>
                </c:pt>
                <c:pt idx="9879">
                  <c:v>636.66122800000005</c:v>
                </c:pt>
                <c:pt idx="9880">
                  <c:v>636.65661499999999</c:v>
                </c:pt>
                <c:pt idx="9881">
                  <c:v>636.657466</c:v>
                </c:pt>
                <c:pt idx="9882">
                  <c:v>636.66472299999998</c:v>
                </c:pt>
                <c:pt idx="9883">
                  <c:v>636.64419099999998</c:v>
                </c:pt>
                <c:pt idx="9884">
                  <c:v>636.63939700000003</c:v>
                </c:pt>
                <c:pt idx="9885">
                  <c:v>636.64287300000001</c:v>
                </c:pt>
                <c:pt idx="9886">
                  <c:v>636.63981899999999</c:v>
                </c:pt>
                <c:pt idx="9887">
                  <c:v>636.64914299999998</c:v>
                </c:pt>
                <c:pt idx="9888">
                  <c:v>636.63676599999997</c:v>
                </c:pt>
                <c:pt idx="9889">
                  <c:v>636.63208599999996</c:v>
                </c:pt>
                <c:pt idx="9890">
                  <c:v>636.63537699999995</c:v>
                </c:pt>
                <c:pt idx="9891">
                  <c:v>636.64366500000006</c:v>
                </c:pt>
                <c:pt idx="9892">
                  <c:v>636.64597100000003</c:v>
                </c:pt>
                <c:pt idx="9893">
                  <c:v>636.65185799999995</c:v>
                </c:pt>
                <c:pt idx="9894">
                  <c:v>636.65495699999997</c:v>
                </c:pt>
                <c:pt idx="9895">
                  <c:v>636.66786400000001</c:v>
                </c:pt>
                <c:pt idx="9896">
                  <c:v>636.67195600000002</c:v>
                </c:pt>
                <c:pt idx="9897">
                  <c:v>636.684347</c:v>
                </c:pt>
                <c:pt idx="9898">
                  <c:v>636.69732399999998</c:v>
                </c:pt>
                <c:pt idx="9899">
                  <c:v>636.71090300000003</c:v>
                </c:pt>
                <c:pt idx="9900">
                  <c:v>636.70675400000005</c:v>
                </c:pt>
                <c:pt idx="9901">
                  <c:v>636.71272099999999</c:v>
                </c:pt>
                <c:pt idx="9902">
                  <c:v>636.72041999999999</c:v>
                </c:pt>
                <c:pt idx="9903">
                  <c:v>636.71761100000003</c:v>
                </c:pt>
                <c:pt idx="9904">
                  <c:v>636.71733600000005</c:v>
                </c:pt>
                <c:pt idx="9905">
                  <c:v>636.71727799999996</c:v>
                </c:pt>
                <c:pt idx="9906">
                  <c:v>636.729467</c:v>
                </c:pt>
                <c:pt idx="9907">
                  <c:v>636.713436</c:v>
                </c:pt>
                <c:pt idx="9908">
                  <c:v>636.72340099999997</c:v>
                </c:pt>
                <c:pt idx="9909">
                  <c:v>636.71713899999997</c:v>
                </c:pt>
                <c:pt idx="9910">
                  <c:v>636.70425899999998</c:v>
                </c:pt>
                <c:pt idx="9911">
                  <c:v>636.70196099999998</c:v>
                </c:pt>
                <c:pt idx="9912">
                  <c:v>636.69677100000001</c:v>
                </c:pt>
                <c:pt idx="9913">
                  <c:v>636.67375800000002</c:v>
                </c:pt>
                <c:pt idx="9914">
                  <c:v>636.66919600000006</c:v>
                </c:pt>
                <c:pt idx="9915">
                  <c:v>636.664445</c:v>
                </c:pt>
                <c:pt idx="9916">
                  <c:v>636.65693699999997</c:v>
                </c:pt>
                <c:pt idx="9917">
                  <c:v>636.65472299999999</c:v>
                </c:pt>
                <c:pt idx="9918">
                  <c:v>636.65281900000002</c:v>
                </c:pt>
                <c:pt idx="9919">
                  <c:v>636.65275399999996</c:v>
                </c:pt>
                <c:pt idx="9920">
                  <c:v>636.64964999999995</c:v>
                </c:pt>
                <c:pt idx="9921">
                  <c:v>636.65942099999995</c:v>
                </c:pt>
                <c:pt idx="9922">
                  <c:v>636.67365700000005</c:v>
                </c:pt>
                <c:pt idx="9923">
                  <c:v>636.66835800000001</c:v>
                </c:pt>
                <c:pt idx="9924">
                  <c:v>636.68206099999998</c:v>
                </c:pt>
                <c:pt idx="9925">
                  <c:v>636.68199800000002</c:v>
                </c:pt>
                <c:pt idx="9926">
                  <c:v>636.68981900000006</c:v>
                </c:pt>
                <c:pt idx="9927">
                  <c:v>636.71238500000004</c:v>
                </c:pt>
                <c:pt idx="9928">
                  <c:v>636.710103</c:v>
                </c:pt>
                <c:pt idx="9929">
                  <c:v>636.71547599999997</c:v>
                </c:pt>
                <c:pt idx="9930">
                  <c:v>636.72060999999997</c:v>
                </c:pt>
                <c:pt idx="9931">
                  <c:v>636.72295699999995</c:v>
                </c:pt>
                <c:pt idx="9932">
                  <c:v>636.71841400000005</c:v>
                </c:pt>
                <c:pt idx="9933">
                  <c:v>636.72267899999997</c:v>
                </c:pt>
                <c:pt idx="9934">
                  <c:v>636.71497299999999</c:v>
                </c:pt>
                <c:pt idx="9935">
                  <c:v>636.72656400000005</c:v>
                </c:pt>
                <c:pt idx="9936">
                  <c:v>636.73626000000002</c:v>
                </c:pt>
                <c:pt idx="9937">
                  <c:v>636.72967000000006</c:v>
                </c:pt>
                <c:pt idx="9938">
                  <c:v>636.712175</c:v>
                </c:pt>
                <c:pt idx="9939">
                  <c:v>636.71001799999999</c:v>
                </c:pt>
                <c:pt idx="9940">
                  <c:v>636.70409099999995</c:v>
                </c:pt>
                <c:pt idx="9941">
                  <c:v>636.69680900000003</c:v>
                </c:pt>
                <c:pt idx="9942">
                  <c:v>636.690337</c:v>
                </c:pt>
                <c:pt idx="9943">
                  <c:v>636.68530499999997</c:v>
                </c:pt>
                <c:pt idx="9944">
                  <c:v>636.675972</c:v>
                </c:pt>
                <c:pt idx="9945">
                  <c:v>636.68429800000001</c:v>
                </c:pt>
                <c:pt idx="9946">
                  <c:v>636.66450799999996</c:v>
                </c:pt>
                <c:pt idx="9947">
                  <c:v>636.66612999999995</c:v>
                </c:pt>
                <c:pt idx="9948">
                  <c:v>636.65943100000004</c:v>
                </c:pt>
                <c:pt idx="9949">
                  <c:v>636.65969500000006</c:v>
                </c:pt>
                <c:pt idx="9950">
                  <c:v>636.66516799999999</c:v>
                </c:pt>
                <c:pt idx="9951">
                  <c:v>636.68257600000004</c:v>
                </c:pt>
                <c:pt idx="9952">
                  <c:v>636.68254899999999</c:v>
                </c:pt>
                <c:pt idx="9953">
                  <c:v>636.69142999999997</c:v>
                </c:pt>
                <c:pt idx="9954">
                  <c:v>636.70499600000005</c:v>
                </c:pt>
                <c:pt idx="9955">
                  <c:v>636.70166099999994</c:v>
                </c:pt>
                <c:pt idx="9956">
                  <c:v>636.71969300000001</c:v>
                </c:pt>
                <c:pt idx="9957">
                  <c:v>636.71125600000005</c:v>
                </c:pt>
                <c:pt idx="9958">
                  <c:v>636.71445400000005</c:v>
                </c:pt>
                <c:pt idx="9959">
                  <c:v>636.74071000000004</c:v>
                </c:pt>
                <c:pt idx="9960">
                  <c:v>636.73110399999996</c:v>
                </c:pt>
                <c:pt idx="9961">
                  <c:v>636.73057400000005</c:v>
                </c:pt>
                <c:pt idx="9962">
                  <c:v>636.73077799999999</c:v>
                </c:pt>
                <c:pt idx="9963">
                  <c:v>636.73701300000005</c:v>
                </c:pt>
                <c:pt idx="9964">
                  <c:v>636.73982899999999</c:v>
                </c:pt>
                <c:pt idx="9965">
                  <c:v>636.722802</c:v>
                </c:pt>
                <c:pt idx="9966">
                  <c:v>636.72571300000004</c:v>
                </c:pt>
                <c:pt idx="9967">
                  <c:v>636.71632299999999</c:v>
                </c:pt>
                <c:pt idx="9968">
                  <c:v>636.72578199999998</c:v>
                </c:pt>
                <c:pt idx="9969">
                  <c:v>636.71654899999999</c:v>
                </c:pt>
                <c:pt idx="9970">
                  <c:v>636.69668300000001</c:v>
                </c:pt>
                <c:pt idx="9971">
                  <c:v>636.70682699999998</c:v>
                </c:pt>
                <c:pt idx="9972">
                  <c:v>636.69699300000002</c:v>
                </c:pt>
                <c:pt idx="9973">
                  <c:v>636.68537800000001</c:v>
                </c:pt>
                <c:pt idx="9974">
                  <c:v>636.68006300000002</c:v>
                </c:pt>
                <c:pt idx="9975">
                  <c:v>636.68778599999996</c:v>
                </c:pt>
                <c:pt idx="9976">
                  <c:v>636.67013199999997</c:v>
                </c:pt>
                <c:pt idx="9977">
                  <c:v>636.66657099999998</c:v>
                </c:pt>
                <c:pt idx="9978">
                  <c:v>636.67298000000005</c:v>
                </c:pt>
                <c:pt idx="9979">
                  <c:v>636.67569600000002</c:v>
                </c:pt>
                <c:pt idx="9980">
                  <c:v>636.70049200000005</c:v>
                </c:pt>
                <c:pt idx="9981">
                  <c:v>636.70275300000003</c:v>
                </c:pt>
                <c:pt idx="9982">
                  <c:v>636.70323599999995</c:v>
                </c:pt>
                <c:pt idx="9983">
                  <c:v>636.71650899999997</c:v>
                </c:pt>
                <c:pt idx="9984">
                  <c:v>636.71605899999997</c:v>
                </c:pt>
                <c:pt idx="9985">
                  <c:v>636.73353299999997</c:v>
                </c:pt>
                <c:pt idx="9986">
                  <c:v>636.71959200000003</c:v>
                </c:pt>
                <c:pt idx="9987">
                  <c:v>636.736985</c:v>
                </c:pt>
                <c:pt idx="9988">
                  <c:v>636.74163899999996</c:v>
                </c:pt>
                <c:pt idx="9989">
                  <c:v>636.74470199999996</c:v>
                </c:pt>
                <c:pt idx="9990">
                  <c:v>636.74024599999996</c:v>
                </c:pt>
                <c:pt idx="9991">
                  <c:v>636.75192900000002</c:v>
                </c:pt>
                <c:pt idx="9992">
                  <c:v>636.762337</c:v>
                </c:pt>
                <c:pt idx="9993">
                  <c:v>636.77659500000004</c:v>
                </c:pt>
                <c:pt idx="9994">
                  <c:v>636.77519800000005</c:v>
                </c:pt>
                <c:pt idx="9995">
                  <c:v>636.76141800000005</c:v>
                </c:pt>
                <c:pt idx="9996">
                  <c:v>636.75819100000001</c:v>
                </c:pt>
                <c:pt idx="9997">
                  <c:v>636.76043400000003</c:v>
                </c:pt>
                <c:pt idx="9998">
                  <c:v>636.73550399999999</c:v>
                </c:pt>
                <c:pt idx="9999">
                  <c:v>636.73958600000003</c:v>
                </c:pt>
                <c:pt idx="10000">
                  <c:v>636.72328600000003</c:v>
                </c:pt>
                <c:pt idx="10001">
                  <c:v>636.71433400000001</c:v>
                </c:pt>
                <c:pt idx="10002">
                  <c:v>636.71385199999997</c:v>
                </c:pt>
                <c:pt idx="10003">
                  <c:v>636.71592099999998</c:v>
                </c:pt>
                <c:pt idx="10004">
                  <c:v>636.71567100000004</c:v>
                </c:pt>
                <c:pt idx="10005">
                  <c:v>636.70649500000002</c:v>
                </c:pt>
                <c:pt idx="10006">
                  <c:v>636.71089400000005</c:v>
                </c:pt>
                <c:pt idx="10007">
                  <c:v>636.717174</c:v>
                </c:pt>
                <c:pt idx="10008">
                  <c:v>636.71999200000005</c:v>
                </c:pt>
                <c:pt idx="10009">
                  <c:v>636.72854600000005</c:v>
                </c:pt>
                <c:pt idx="10010">
                  <c:v>636.72558000000004</c:v>
                </c:pt>
                <c:pt idx="10011">
                  <c:v>636.73825599999998</c:v>
                </c:pt>
                <c:pt idx="10012">
                  <c:v>636.73649899999998</c:v>
                </c:pt>
                <c:pt idx="10013">
                  <c:v>636.75395200000003</c:v>
                </c:pt>
                <c:pt idx="10014">
                  <c:v>636.733923</c:v>
                </c:pt>
                <c:pt idx="10015">
                  <c:v>636.74338799999998</c:v>
                </c:pt>
                <c:pt idx="10016">
                  <c:v>636.75877300000002</c:v>
                </c:pt>
                <c:pt idx="10017">
                  <c:v>636.75900100000001</c:v>
                </c:pt>
                <c:pt idx="10018">
                  <c:v>636.77090899999996</c:v>
                </c:pt>
                <c:pt idx="10019">
                  <c:v>636.75732900000003</c:v>
                </c:pt>
                <c:pt idx="10020">
                  <c:v>636.77765799999997</c:v>
                </c:pt>
                <c:pt idx="10021">
                  <c:v>636.77062599999999</c:v>
                </c:pt>
                <c:pt idx="10022">
                  <c:v>636.77745900000002</c:v>
                </c:pt>
                <c:pt idx="10023">
                  <c:v>636.78180399999997</c:v>
                </c:pt>
                <c:pt idx="10024">
                  <c:v>636.75113199999998</c:v>
                </c:pt>
                <c:pt idx="10025">
                  <c:v>636.75529500000005</c:v>
                </c:pt>
                <c:pt idx="10026">
                  <c:v>636.73503200000005</c:v>
                </c:pt>
                <c:pt idx="10027">
                  <c:v>636.74136399999998</c:v>
                </c:pt>
                <c:pt idx="10028">
                  <c:v>636.72892899999999</c:v>
                </c:pt>
                <c:pt idx="10029">
                  <c:v>636.72978899999998</c:v>
                </c:pt>
                <c:pt idx="10030">
                  <c:v>636.71471099999997</c:v>
                </c:pt>
                <c:pt idx="10031">
                  <c:v>636.72072900000001</c:v>
                </c:pt>
                <c:pt idx="10032">
                  <c:v>636.71722899999997</c:v>
                </c:pt>
                <c:pt idx="10033">
                  <c:v>636.72026000000005</c:v>
                </c:pt>
                <c:pt idx="10034">
                  <c:v>636.71142699999996</c:v>
                </c:pt>
                <c:pt idx="10035">
                  <c:v>636.702899</c:v>
                </c:pt>
                <c:pt idx="10036">
                  <c:v>636.71295699999996</c:v>
                </c:pt>
                <c:pt idx="10037">
                  <c:v>636.70843300000001</c:v>
                </c:pt>
                <c:pt idx="10038">
                  <c:v>636.70430799999997</c:v>
                </c:pt>
                <c:pt idx="10039">
                  <c:v>636.71360200000004</c:v>
                </c:pt>
                <c:pt idx="10040">
                  <c:v>636.72937100000001</c:v>
                </c:pt>
                <c:pt idx="10041">
                  <c:v>636.72518500000001</c:v>
                </c:pt>
                <c:pt idx="10042">
                  <c:v>636.72192199999995</c:v>
                </c:pt>
                <c:pt idx="10043">
                  <c:v>636.72842200000002</c:v>
                </c:pt>
                <c:pt idx="10044">
                  <c:v>636.73452899999995</c:v>
                </c:pt>
                <c:pt idx="10045">
                  <c:v>636.74285599999996</c:v>
                </c:pt>
                <c:pt idx="10046">
                  <c:v>636.74453700000004</c:v>
                </c:pt>
                <c:pt idx="10047">
                  <c:v>636.73753999999997</c:v>
                </c:pt>
                <c:pt idx="10048">
                  <c:v>636.749775</c:v>
                </c:pt>
                <c:pt idx="10049">
                  <c:v>636.74579000000006</c:v>
                </c:pt>
                <c:pt idx="10050">
                  <c:v>636.75894500000004</c:v>
                </c:pt>
                <c:pt idx="10051">
                  <c:v>636.753511</c:v>
                </c:pt>
                <c:pt idx="10052">
                  <c:v>636.768553</c:v>
                </c:pt>
                <c:pt idx="10053">
                  <c:v>636.77212299999997</c:v>
                </c:pt>
                <c:pt idx="10054">
                  <c:v>636.77258099999995</c:v>
                </c:pt>
                <c:pt idx="10055">
                  <c:v>636.77250300000003</c:v>
                </c:pt>
                <c:pt idx="10056">
                  <c:v>636.77721099999997</c:v>
                </c:pt>
                <c:pt idx="10057">
                  <c:v>636.78226199999995</c:v>
                </c:pt>
                <c:pt idx="10058">
                  <c:v>636.76073799999995</c:v>
                </c:pt>
                <c:pt idx="10059">
                  <c:v>636.755177</c:v>
                </c:pt>
                <c:pt idx="10060">
                  <c:v>636.73567600000001</c:v>
                </c:pt>
                <c:pt idx="10061">
                  <c:v>636.74323000000004</c:v>
                </c:pt>
                <c:pt idx="10062">
                  <c:v>636.73503700000003</c:v>
                </c:pt>
                <c:pt idx="10063">
                  <c:v>636.70941200000004</c:v>
                </c:pt>
                <c:pt idx="10064">
                  <c:v>636.70429899999999</c:v>
                </c:pt>
                <c:pt idx="10065">
                  <c:v>636.690155</c:v>
                </c:pt>
                <c:pt idx="10066">
                  <c:v>636.70244200000002</c:v>
                </c:pt>
                <c:pt idx="10067">
                  <c:v>636.68717800000002</c:v>
                </c:pt>
                <c:pt idx="10068">
                  <c:v>636.71665599999994</c:v>
                </c:pt>
                <c:pt idx="10069">
                  <c:v>636.74074399999995</c:v>
                </c:pt>
                <c:pt idx="10070">
                  <c:v>636.74268700000005</c:v>
                </c:pt>
                <c:pt idx="10071">
                  <c:v>636.76000699999997</c:v>
                </c:pt>
                <c:pt idx="10072">
                  <c:v>636.76944300000002</c:v>
                </c:pt>
                <c:pt idx="10073">
                  <c:v>636.78478299999995</c:v>
                </c:pt>
                <c:pt idx="10074">
                  <c:v>636.79870500000004</c:v>
                </c:pt>
                <c:pt idx="10075">
                  <c:v>636.79626099999996</c:v>
                </c:pt>
                <c:pt idx="10076">
                  <c:v>636.79737799999998</c:v>
                </c:pt>
                <c:pt idx="10077">
                  <c:v>636.801557</c:v>
                </c:pt>
                <c:pt idx="10078">
                  <c:v>636.80245400000001</c:v>
                </c:pt>
                <c:pt idx="10079">
                  <c:v>636.79181600000004</c:v>
                </c:pt>
                <c:pt idx="10080">
                  <c:v>636.77960800000005</c:v>
                </c:pt>
                <c:pt idx="10081">
                  <c:v>636.78709500000002</c:v>
                </c:pt>
                <c:pt idx="10082">
                  <c:v>636.80059000000006</c:v>
                </c:pt>
                <c:pt idx="10083">
                  <c:v>636.78792499999997</c:v>
                </c:pt>
                <c:pt idx="10084">
                  <c:v>636.79803200000003</c:v>
                </c:pt>
                <c:pt idx="10085">
                  <c:v>636.79513899999995</c:v>
                </c:pt>
                <c:pt idx="10086">
                  <c:v>636.77847799999995</c:v>
                </c:pt>
                <c:pt idx="10087">
                  <c:v>636.80657399999996</c:v>
                </c:pt>
                <c:pt idx="10088">
                  <c:v>636.81786199999999</c:v>
                </c:pt>
                <c:pt idx="10089">
                  <c:v>636.80336799999998</c:v>
                </c:pt>
                <c:pt idx="10090">
                  <c:v>636.80091100000004</c:v>
                </c:pt>
                <c:pt idx="10091">
                  <c:v>636.77738399999998</c:v>
                </c:pt>
                <c:pt idx="10092">
                  <c:v>636.76122499999997</c:v>
                </c:pt>
                <c:pt idx="10093">
                  <c:v>636.74201600000004</c:v>
                </c:pt>
                <c:pt idx="10094">
                  <c:v>636.73108500000001</c:v>
                </c:pt>
                <c:pt idx="10095">
                  <c:v>636.722171</c:v>
                </c:pt>
                <c:pt idx="10096">
                  <c:v>636.70637399999998</c:v>
                </c:pt>
                <c:pt idx="10097">
                  <c:v>636.70704699999999</c:v>
                </c:pt>
                <c:pt idx="10098">
                  <c:v>636.69559300000003</c:v>
                </c:pt>
                <c:pt idx="10099">
                  <c:v>636.70752000000005</c:v>
                </c:pt>
                <c:pt idx="10100">
                  <c:v>636.71331699999996</c:v>
                </c:pt>
                <c:pt idx="10101">
                  <c:v>636.71865100000002</c:v>
                </c:pt>
                <c:pt idx="10102">
                  <c:v>636.72887400000002</c:v>
                </c:pt>
                <c:pt idx="10103">
                  <c:v>636.75277100000005</c:v>
                </c:pt>
                <c:pt idx="10104">
                  <c:v>636.76512000000002</c:v>
                </c:pt>
                <c:pt idx="10105">
                  <c:v>636.77540199999999</c:v>
                </c:pt>
                <c:pt idx="10106">
                  <c:v>636.77011900000002</c:v>
                </c:pt>
                <c:pt idx="10107">
                  <c:v>636.78533900000002</c:v>
                </c:pt>
                <c:pt idx="10108">
                  <c:v>636.79383800000005</c:v>
                </c:pt>
                <c:pt idx="10109">
                  <c:v>636.77263400000004</c:v>
                </c:pt>
                <c:pt idx="10110">
                  <c:v>636.763328</c:v>
                </c:pt>
                <c:pt idx="10111">
                  <c:v>636.78450899999996</c:v>
                </c:pt>
                <c:pt idx="10112">
                  <c:v>636.79668000000004</c:v>
                </c:pt>
                <c:pt idx="10113">
                  <c:v>636.79774399999997</c:v>
                </c:pt>
                <c:pt idx="10114">
                  <c:v>636.79659200000003</c:v>
                </c:pt>
                <c:pt idx="10115">
                  <c:v>636.78756099999998</c:v>
                </c:pt>
                <c:pt idx="10116">
                  <c:v>636.76833699999997</c:v>
                </c:pt>
                <c:pt idx="10117">
                  <c:v>636.77883299999996</c:v>
                </c:pt>
                <c:pt idx="10118">
                  <c:v>636.78168800000003</c:v>
                </c:pt>
                <c:pt idx="10119">
                  <c:v>636.78077199999996</c:v>
                </c:pt>
                <c:pt idx="10120">
                  <c:v>636.77779299999997</c:v>
                </c:pt>
                <c:pt idx="10121">
                  <c:v>636.76673600000004</c:v>
                </c:pt>
                <c:pt idx="10122">
                  <c:v>636.74730299999999</c:v>
                </c:pt>
                <c:pt idx="10123">
                  <c:v>636.74239899999998</c:v>
                </c:pt>
                <c:pt idx="10124">
                  <c:v>636.725506</c:v>
                </c:pt>
                <c:pt idx="10125">
                  <c:v>636.71606099999997</c:v>
                </c:pt>
                <c:pt idx="10126">
                  <c:v>636.71447499999999</c:v>
                </c:pt>
                <c:pt idx="10127">
                  <c:v>636.70469600000001</c:v>
                </c:pt>
                <c:pt idx="10128">
                  <c:v>636.71754399999998</c:v>
                </c:pt>
                <c:pt idx="10129">
                  <c:v>636.71872599999995</c:v>
                </c:pt>
                <c:pt idx="10130">
                  <c:v>636.75534800000003</c:v>
                </c:pt>
                <c:pt idx="10131">
                  <c:v>636.77129600000001</c:v>
                </c:pt>
                <c:pt idx="10132">
                  <c:v>636.78230299999996</c:v>
                </c:pt>
                <c:pt idx="10133">
                  <c:v>636.80263600000001</c:v>
                </c:pt>
                <c:pt idx="10134">
                  <c:v>636.80726500000003</c:v>
                </c:pt>
                <c:pt idx="10135">
                  <c:v>636.81446800000003</c:v>
                </c:pt>
                <c:pt idx="10136">
                  <c:v>636.81492300000002</c:v>
                </c:pt>
                <c:pt idx="10137">
                  <c:v>636.80558599999995</c:v>
                </c:pt>
                <c:pt idx="10138">
                  <c:v>636.81184599999995</c:v>
                </c:pt>
                <c:pt idx="10139">
                  <c:v>636.80419199999994</c:v>
                </c:pt>
                <c:pt idx="10140">
                  <c:v>636.79126799999995</c:v>
                </c:pt>
                <c:pt idx="10141">
                  <c:v>636.79621599999996</c:v>
                </c:pt>
                <c:pt idx="10142">
                  <c:v>636.77353200000005</c:v>
                </c:pt>
                <c:pt idx="10143">
                  <c:v>636.75932999999998</c:v>
                </c:pt>
                <c:pt idx="10144">
                  <c:v>636.75423999999998</c:v>
                </c:pt>
                <c:pt idx="10145">
                  <c:v>636.75033800000006</c:v>
                </c:pt>
                <c:pt idx="10146">
                  <c:v>636.76934100000005</c:v>
                </c:pt>
                <c:pt idx="10147">
                  <c:v>636.76659099999995</c:v>
                </c:pt>
                <c:pt idx="10148">
                  <c:v>636.75972300000001</c:v>
                </c:pt>
                <c:pt idx="10149">
                  <c:v>636.76520800000003</c:v>
                </c:pt>
                <c:pt idx="10150">
                  <c:v>636.77528400000006</c:v>
                </c:pt>
                <c:pt idx="10151">
                  <c:v>636.76169700000003</c:v>
                </c:pt>
                <c:pt idx="10152">
                  <c:v>636.75755400000003</c:v>
                </c:pt>
                <c:pt idx="10153">
                  <c:v>636.75830199999996</c:v>
                </c:pt>
                <c:pt idx="10154">
                  <c:v>636.72544100000005</c:v>
                </c:pt>
                <c:pt idx="10155">
                  <c:v>636.72353199999998</c:v>
                </c:pt>
                <c:pt idx="10156">
                  <c:v>636.70921899999996</c:v>
                </c:pt>
                <c:pt idx="10157">
                  <c:v>636.69909700000005</c:v>
                </c:pt>
                <c:pt idx="10158">
                  <c:v>636.68441199999995</c:v>
                </c:pt>
                <c:pt idx="10159">
                  <c:v>636.68031699999995</c:v>
                </c:pt>
                <c:pt idx="10160">
                  <c:v>636.678043</c:v>
                </c:pt>
                <c:pt idx="10161">
                  <c:v>636.68805399999997</c:v>
                </c:pt>
                <c:pt idx="10162">
                  <c:v>636.68633699999998</c:v>
                </c:pt>
                <c:pt idx="10163">
                  <c:v>636.70617000000004</c:v>
                </c:pt>
                <c:pt idx="10164">
                  <c:v>636.729963</c:v>
                </c:pt>
                <c:pt idx="10165">
                  <c:v>636.73130500000002</c:v>
                </c:pt>
                <c:pt idx="10166">
                  <c:v>636.73814000000004</c:v>
                </c:pt>
                <c:pt idx="10167">
                  <c:v>636.75307099999998</c:v>
                </c:pt>
                <c:pt idx="10168">
                  <c:v>636.75641700000006</c:v>
                </c:pt>
                <c:pt idx="10169">
                  <c:v>636.76081999999997</c:v>
                </c:pt>
                <c:pt idx="10170">
                  <c:v>636.75863500000003</c:v>
                </c:pt>
                <c:pt idx="10171">
                  <c:v>636.75766399999998</c:v>
                </c:pt>
                <c:pt idx="10172">
                  <c:v>636.75222199999996</c:v>
                </c:pt>
                <c:pt idx="10173">
                  <c:v>636.759456</c:v>
                </c:pt>
                <c:pt idx="10174">
                  <c:v>636.75469799999996</c:v>
                </c:pt>
                <c:pt idx="10175">
                  <c:v>636.76091899999994</c:v>
                </c:pt>
                <c:pt idx="10176">
                  <c:v>636.76690499999995</c:v>
                </c:pt>
                <c:pt idx="10177">
                  <c:v>636.75164700000005</c:v>
                </c:pt>
                <c:pt idx="10178">
                  <c:v>636.741894</c:v>
                </c:pt>
                <c:pt idx="10179">
                  <c:v>636.73780599999998</c:v>
                </c:pt>
                <c:pt idx="10180">
                  <c:v>636.74075000000005</c:v>
                </c:pt>
                <c:pt idx="10181">
                  <c:v>636.73156500000005</c:v>
                </c:pt>
                <c:pt idx="10182">
                  <c:v>636.71073000000001</c:v>
                </c:pt>
                <c:pt idx="10183">
                  <c:v>636.72047599999996</c:v>
                </c:pt>
                <c:pt idx="10184">
                  <c:v>636.719785</c:v>
                </c:pt>
                <c:pt idx="10185">
                  <c:v>636.69348600000001</c:v>
                </c:pt>
                <c:pt idx="10186">
                  <c:v>636.68687499999999</c:v>
                </c:pt>
                <c:pt idx="10187">
                  <c:v>636.656294</c:v>
                </c:pt>
                <c:pt idx="10188">
                  <c:v>636.65353000000005</c:v>
                </c:pt>
                <c:pt idx="10189">
                  <c:v>636.64113799999996</c:v>
                </c:pt>
                <c:pt idx="10190">
                  <c:v>636.63848499999995</c:v>
                </c:pt>
                <c:pt idx="10191">
                  <c:v>636.63276900000005</c:v>
                </c:pt>
                <c:pt idx="10192">
                  <c:v>636.63022899999999</c:v>
                </c:pt>
                <c:pt idx="10193">
                  <c:v>636.61871699999995</c:v>
                </c:pt>
                <c:pt idx="10194">
                  <c:v>636.62833699999999</c:v>
                </c:pt>
                <c:pt idx="10195">
                  <c:v>636.64853400000004</c:v>
                </c:pt>
                <c:pt idx="10196">
                  <c:v>636.64873299999999</c:v>
                </c:pt>
                <c:pt idx="10197">
                  <c:v>636.66791599999999</c:v>
                </c:pt>
                <c:pt idx="10198">
                  <c:v>636.679081</c:v>
                </c:pt>
                <c:pt idx="10199">
                  <c:v>636.698126</c:v>
                </c:pt>
                <c:pt idx="10200">
                  <c:v>636.69050700000003</c:v>
                </c:pt>
                <c:pt idx="10201">
                  <c:v>636.68243199999995</c:v>
                </c:pt>
                <c:pt idx="10202">
                  <c:v>636.67477699999995</c:v>
                </c:pt>
                <c:pt idx="10203">
                  <c:v>636.68561099999999</c:v>
                </c:pt>
                <c:pt idx="10204">
                  <c:v>636.68318599999998</c:v>
                </c:pt>
                <c:pt idx="10205">
                  <c:v>636.68737899999996</c:v>
                </c:pt>
                <c:pt idx="10206">
                  <c:v>636.67552000000001</c:v>
                </c:pt>
                <c:pt idx="10207">
                  <c:v>636.69652699999995</c:v>
                </c:pt>
                <c:pt idx="10208">
                  <c:v>636.67782599999998</c:v>
                </c:pt>
                <c:pt idx="10209">
                  <c:v>636.67687999999998</c:v>
                </c:pt>
                <c:pt idx="10210">
                  <c:v>636.67785400000002</c:v>
                </c:pt>
                <c:pt idx="10211">
                  <c:v>636.67372799999998</c:v>
                </c:pt>
                <c:pt idx="10212">
                  <c:v>636.66749600000003</c:v>
                </c:pt>
                <c:pt idx="10213">
                  <c:v>636.67419199999995</c:v>
                </c:pt>
                <c:pt idx="10214">
                  <c:v>636.65987500000006</c:v>
                </c:pt>
                <c:pt idx="10215">
                  <c:v>636.64644899999996</c:v>
                </c:pt>
                <c:pt idx="10216">
                  <c:v>636.64740700000004</c:v>
                </c:pt>
                <c:pt idx="10217">
                  <c:v>636.646569</c:v>
                </c:pt>
                <c:pt idx="10218">
                  <c:v>636.63750000000005</c:v>
                </c:pt>
                <c:pt idx="10219">
                  <c:v>636.60961199999997</c:v>
                </c:pt>
                <c:pt idx="10220">
                  <c:v>636.59762999999998</c:v>
                </c:pt>
                <c:pt idx="10221">
                  <c:v>636.60521900000003</c:v>
                </c:pt>
                <c:pt idx="10222">
                  <c:v>636.59494299999994</c:v>
                </c:pt>
                <c:pt idx="10223">
                  <c:v>636.58770600000003</c:v>
                </c:pt>
                <c:pt idx="10224">
                  <c:v>636.58994099999995</c:v>
                </c:pt>
                <c:pt idx="10225">
                  <c:v>636.57935499999996</c:v>
                </c:pt>
                <c:pt idx="10226">
                  <c:v>636.57782199999997</c:v>
                </c:pt>
                <c:pt idx="10227">
                  <c:v>636.60348199999999</c:v>
                </c:pt>
                <c:pt idx="10228">
                  <c:v>636.61690099999998</c:v>
                </c:pt>
                <c:pt idx="10229">
                  <c:v>636.60676899999999</c:v>
                </c:pt>
                <c:pt idx="10230">
                  <c:v>636.64352099999996</c:v>
                </c:pt>
                <c:pt idx="10231">
                  <c:v>636.64336500000002</c:v>
                </c:pt>
                <c:pt idx="10232">
                  <c:v>636.63732700000003</c:v>
                </c:pt>
                <c:pt idx="10233">
                  <c:v>636.65127900000005</c:v>
                </c:pt>
                <c:pt idx="10234">
                  <c:v>636.65793099999996</c:v>
                </c:pt>
                <c:pt idx="10235">
                  <c:v>636.65259600000002</c:v>
                </c:pt>
                <c:pt idx="10236">
                  <c:v>636.66254200000003</c:v>
                </c:pt>
                <c:pt idx="10237">
                  <c:v>636.67131500000005</c:v>
                </c:pt>
                <c:pt idx="10238">
                  <c:v>636.67377799999997</c:v>
                </c:pt>
                <c:pt idx="10239">
                  <c:v>636.68213300000002</c:v>
                </c:pt>
                <c:pt idx="10240">
                  <c:v>636.69223599999998</c:v>
                </c:pt>
                <c:pt idx="10241">
                  <c:v>636.688174</c:v>
                </c:pt>
                <c:pt idx="10242">
                  <c:v>636.68940599999996</c:v>
                </c:pt>
                <c:pt idx="10243">
                  <c:v>636.69413999999995</c:v>
                </c:pt>
                <c:pt idx="10244">
                  <c:v>636.69509800000003</c:v>
                </c:pt>
                <c:pt idx="10245">
                  <c:v>636.69731200000001</c:v>
                </c:pt>
                <c:pt idx="10246">
                  <c:v>636.689392</c:v>
                </c:pt>
                <c:pt idx="10247">
                  <c:v>636.67123800000002</c:v>
                </c:pt>
                <c:pt idx="10248">
                  <c:v>636.673226</c:v>
                </c:pt>
                <c:pt idx="10249">
                  <c:v>636.66760299999999</c:v>
                </c:pt>
                <c:pt idx="10250">
                  <c:v>636.66839300000004</c:v>
                </c:pt>
                <c:pt idx="10251">
                  <c:v>636.63525600000003</c:v>
                </c:pt>
                <c:pt idx="10252">
                  <c:v>636.63516100000004</c:v>
                </c:pt>
                <c:pt idx="10253">
                  <c:v>636.61295800000005</c:v>
                </c:pt>
                <c:pt idx="10254">
                  <c:v>636.59561499999995</c:v>
                </c:pt>
                <c:pt idx="10255">
                  <c:v>636.59151399999996</c:v>
                </c:pt>
                <c:pt idx="10256">
                  <c:v>636.58515799999998</c:v>
                </c:pt>
                <c:pt idx="10257">
                  <c:v>636.58843000000002</c:v>
                </c:pt>
                <c:pt idx="10258">
                  <c:v>636.58567000000005</c:v>
                </c:pt>
                <c:pt idx="10259">
                  <c:v>636.581501</c:v>
                </c:pt>
                <c:pt idx="10260">
                  <c:v>636.57710099999997</c:v>
                </c:pt>
                <c:pt idx="10261">
                  <c:v>636.59979099999998</c:v>
                </c:pt>
                <c:pt idx="10262">
                  <c:v>636.59444900000005</c:v>
                </c:pt>
                <c:pt idx="10263">
                  <c:v>636.61155399999996</c:v>
                </c:pt>
                <c:pt idx="10264">
                  <c:v>636.61838699999998</c:v>
                </c:pt>
                <c:pt idx="10265">
                  <c:v>636.63325899999995</c:v>
                </c:pt>
                <c:pt idx="10266">
                  <c:v>636.64959399999998</c:v>
                </c:pt>
                <c:pt idx="10267">
                  <c:v>636.67064900000003</c:v>
                </c:pt>
                <c:pt idx="10268">
                  <c:v>636.67532700000004</c:v>
                </c:pt>
                <c:pt idx="10269">
                  <c:v>636.68328899999995</c:v>
                </c:pt>
                <c:pt idx="10270">
                  <c:v>636.69897000000003</c:v>
                </c:pt>
                <c:pt idx="10271">
                  <c:v>636.72529499999996</c:v>
                </c:pt>
                <c:pt idx="10272">
                  <c:v>636.71819900000003</c:v>
                </c:pt>
                <c:pt idx="10273">
                  <c:v>636.72079799999995</c:v>
                </c:pt>
                <c:pt idx="10274">
                  <c:v>636.72786199999996</c:v>
                </c:pt>
                <c:pt idx="10275">
                  <c:v>636.72896900000001</c:v>
                </c:pt>
                <c:pt idx="10276">
                  <c:v>636.72123699999997</c:v>
                </c:pt>
                <c:pt idx="10277">
                  <c:v>636.72376399999996</c:v>
                </c:pt>
                <c:pt idx="10278">
                  <c:v>636.71397200000001</c:v>
                </c:pt>
                <c:pt idx="10279">
                  <c:v>636.70961799999998</c:v>
                </c:pt>
                <c:pt idx="10280">
                  <c:v>636.70071299999995</c:v>
                </c:pt>
                <c:pt idx="10281">
                  <c:v>636.69649400000003</c:v>
                </c:pt>
                <c:pt idx="10282">
                  <c:v>636.67134099999998</c:v>
                </c:pt>
                <c:pt idx="10283">
                  <c:v>636.67393200000004</c:v>
                </c:pt>
                <c:pt idx="10284">
                  <c:v>636.65951299999995</c:v>
                </c:pt>
                <c:pt idx="10285">
                  <c:v>636.65839400000004</c:v>
                </c:pt>
                <c:pt idx="10286">
                  <c:v>636.65238999999997</c:v>
                </c:pt>
                <c:pt idx="10287">
                  <c:v>636.64860299999998</c:v>
                </c:pt>
                <c:pt idx="10288">
                  <c:v>636.63642900000002</c:v>
                </c:pt>
                <c:pt idx="10289">
                  <c:v>636.65192100000002</c:v>
                </c:pt>
                <c:pt idx="10290">
                  <c:v>636.66169400000001</c:v>
                </c:pt>
                <c:pt idx="10291">
                  <c:v>636.65179999999998</c:v>
                </c:pt>
                <c:pt idx="10292">
                  <c:v>636.67251699999997</c:v>
                </c:pt>
                <c:pt idx="10293">
                  <c:v>636.66482800000006</c:v>
                </c:pt>
                <c:pt idx="10294">
                  <c:v>636.67118700000003</c:v>
                </c:pt>
                <c:pt idx="10295">
                  <c:v>636.68370900000002</c:v>
                </c:pt>
                <c:pt idx="10296">
                  <c:v>636.68057599999997</c:v>
                </c:pt>
                <c:pt idx="10297">
                  <c:v>636.69518000000005</c:v>
                </c:pt>
                <c:pt idx="10298">
                  <c:v>636.69989799999996</c:v>
                </c:pt>
                <c:pt idx="10299">
                  <c:v>636.69785100000001</c:v>
                </c:pt>
                <c:pt idx="10300">
                  <c:v>636.69330000000002</c:v>
                </c:pt>
                <c:pt idx="10301">
                  <c:v>636.68965300000002</c:v>
                </c:pt>
                <c:pt idx="10302">
                  <c:v>636.70399299999997</c:v>
                </c:pt>
                <c:pt idx="10303">
                  <c:v>636.70366999999999</c:v>
                </c:pt>
                <c:pt idx="10304">
                  <c:v>636.69593699999996</c:v>
                </c:pt>
                <c:pt idx="10305">
                  <c:v>636.69913399999996</c:v>
                </c:pt>
                <c:pt idx="10306">
                  <c:v>636.68241399999999</c:v>
                </c:pt>
                <c:pt idx="10307">
                  <c:v>636.67476499999998</c:v>
                </c:pt>
                <c:pt idx="10308">
                  <c:v>636.65893700000004</c:v>
                </c:pt>
                <c:pt idx="10309">
                  <c:v>636.65615200000002</c:v>
                </c:pt>
                <c:pt idx="10310">
                  <c:v>636.63000899999997</c:v>
                </c:pt>
                <c:pt idx="10311">
                  <c:v>636.63200300000005</c:v>
                </c:pt>
                <c:pt idx="10312">
                  <c:v>636.60875299999998</c:v>
                </c:pt>
                <c:pt idx="10313">
                  <c:v>636.62498600000004</c:v>
                </c:pt>
                <c:pt idx="10314">
                  <c:v>636.60988199999997</c:v>
                </c:pt>
                <c:pt idx="10315">
                  <c:v>636.59578599999998</c:v>
                </c:pt>
                <c:pt idx="10316">
                  <c:v>636.61062400000003</c:v>
                </c:pt>
                <c:pt idx="10317">
                  <c:v>636.60798899999998</c:v>
                </c:pt>
                <c:pt idx="10318">
                  <c:v>636.61146900000006</c:v>
                </c:pt>
                <c:pt idx="10319">
                  <c:v>636.63236500000005</c:v>
                </c:pt>
                <c:pt idx="10320">
                  <c:v>636.630448</c:v>
                </c:pt>
                <c:pt idx="10321">
                  <c:v>636.62209700000005</c:v>
                </c:pt>
                <c:pt idx="10322">
                  <c:v>636.63159800000005</c:v>
                </c:pt>
                <c:pt idx="10323">
                  <c:v>636.64695800000004</c:v>
                </c:pt>
                <c:pt idx="10324">
                  <c:v>636.64623300000005</c:v>
                </c:pt>
                <c:pt idx="10325">
                  <c:v>636.649451</c:v>
                </c:pt>
                <c:pt idx="10326">
                  <c:v>636.65404799999999</c:v>
                </c:pt>
                <c:pt idx="10327">
                  <c:v>636.64398900000003</c:v>
                </c:pt>
                <c:pt idx="10328">
                  <c:v>636.66049199999998</c:v>
                </c:pt>
                <c:pt idx="10329">
                  <c:v>636.65707199999997</c:v>
                </c:pt>
                <c:pt idx="10330">
                  <c:v>636.65755100000001</c:v>
                </c:pt>
                <c:pt idx="10331">
                  <c:v>636.65770399999997</c:v>
                </c:pt>
                <c:pt idx="10332">
                  <c:v>636.67082300000004</c:v>
                </c:pt>
                <c:pt idx="10333">
                  <c:v>636.65700500000003</c:v>
                </c:pt>
                <c:pt idx="10334">
                  <c:v>636.64914499999998</c:v>
                </c:pt>
                <c:pt idx="10335">
                  <c:v>636.63953000000004</c:v>
                </c:pt>
                <c:pt idx="10336">
                  <c:v>636.626487</c:v>
                </c:pt>
                <c:pt idx="10337">
                  <c:v>636.61645699999997</c:v>
                </c:pt>
                <c:pt idx="10338">
                  <c:v>636.59870999999998</c:v>
                </c:pt>
                <c:pt idx="10339">
                  <c:v>636.59399699999994</c:v>
                </c:pt>
                <c:pt idx="10340">
                  <c:v>636.59017300000005</c:v>
                </c:pt>
                <c:pt idx="10341">
                  <c:v>636.58848799999998</c:v>
                </c:pt>
                <c:pt idx="10342">
                  <c:v>636.58432500000004</c:v>
                </c:pt>
                <c:pt idx="10343">
                  <c:v>636.57421699999998</c:v>
                </c:pt>
                <c:pt idx="10344">
                  <c:v>636.564256</c:v>
                </c:pt>
                <c:pt idx="10345">
                  <c:v>636.56686999999999</c:v>
                </c:pt>
                <c:pt idx="10346">
                  <c:v>636.57694600000002</c:v>
                </c:pt>
                <c:pt idx="10347">
                  <c:v>636.59085800000003</c:v>
                </c:pt>
                <c:pt idx="10348">
                  <c:v>636.60450700000001</c:v>
                </c:pt>
                <c:pt idx="10349">
                  <c:v>636.60772799999995</c:v>
                </c:pt>
                <c:pt idx="10350">
                  <c:v>636.60011299999996</c:v>
                </c:pt>
                <c:pt idx="10351">
                  <c:v>636.60124699999994</c:v>
                </c:pt>
                <c:pt idx="10352">
                  <c:v>636.59193000000005</c:v>
                </c:pt>
                <c:pt idx="10353">
                  <c:v>636.60479899999996</c:v>
                </c:pt>
                <c:pt idx="10354">
                  <c:v>636.59887600000002</c:v>
                </c:pt>
                <c:pt idx="10355">
                  <c:v>636.60804499999995</c:v>
                </c:pt>
                <c:pt idx="10356">
                  <c:v>636.61824999999999</c:v>
                </c:pt>
                <c:pt idx="10357">
                  <c:v>636.61706700000002</c:v>
                </c:pt>
                <c:pt idx="10358">
                  <c:v>636.61327700000004</c:v>
                </c:pt>
                <c:pt idx="10359">
                  <c:v>636.62310200000002</c:v>
                </c:pt>
                <c:pt idx="10360">
                  <c:v>636.63571200000001</c:v>
                </c:pt>
                <c:pt idx="10361">
                  <c:v>636.63519799999995</c:v>
                </c:pt>
                <c:pt idx="10362">
                  <c:v>636.62123799999995</c:v>
                </c:pt>
                <c:pt idx="10363">
                  <c:v>636.60682999999995</c:v>
                </c:pt>
                <c:pt idx="10364">
                  <c:v>636.60818200000006</c:v>
                </c:pt>
                <c:pt idx="10365">
                  <c:v>636.59929899999997</c:v>
                </c:pt>
                <c:pt idx="10366">
                  <c:v>636.58363599999996</c:v>
                </c:pt>
                <c:pt idx="10367">
                  <c:v>636.56791999999996</c:v>
                </c:pt>
                <c:pt idx="10368">
                  <c:v>636.56908699999997</c:v>
                </c:pt>
                <c:pt idx="10369">
                  <c:v>636.55591300000003</c:v>
                </c:pt>
                <c:pt idx="10370">
                  <c:v>636.55440999999996</c:v>
                </c:pt>
                <c:pt idx="10371">
                  <c:v>636.54850899999997</c:v>
                </c:pt>
                <c:pt idx="10372">
                  <c:v>636.537869</c:v>
                </c:pt>
                <c:pt idx="10373">
                  <c:v>636.54060400000003</c:v>
                </c:pt>
                <c:pt idx="10374">
                  <c:v>636.52724799999999</c:v>
                </c:pt>
                <c:pt idx="10375">
                  <c:v>636.43096000000003</c:v>
                </c:pt>
                <c:pt idx="10376">
                  <c:v>636.21471499999996</c:v>
                </c:pt>
                <c:pt idx="10377">
                  <c:v>635.90212899999995</c:v>
                </c:pt>
                <c:pt idx="10378">
                  <c:v>635.53121699999997</c:v>
                </c:pt>
                <c:pt idx="10379">
                  <c:v>635.08111199999996</c:v>
                </c:pt>
                <c:pt idx="10380">
                  <c:v>634.60912199999996</c:v>
                </c:pt>
                <c:pt idx="10381">
                  <c:v>634.08000400000003</c:v>
                </c:pt>
                <c:pt idx="10382">
                  <c:v>633.54979900000001</c:v>
                </c:pt>
                <c:pt idx="10383">
                  <c:v>632.96819500000004</c:v>
                </c:pt>
                <c:pt idx="10384">
                  <c:v>632.39671299999998</c:v>
                </c:pt>
                <c:pt idx="10385">
                  <c:v>631.81652799999995</c:v>
                </c:pt>
                <c:pt idx="10386">
                  <c:v>631.21548900000005</c:v>
                </c:pt>
                <c:pt idx="10387">
                  <c:v>630.62163999999996</c:v>
                </c:pt>
                <c:pt idx="10388">
                  <c:v>630.01671199999998</c:v>
                </c:pt>
                <c:pt idx="10389">
                  <c:v>629.41475300000002</c:v>
                </c:pt>
                <c:pt idx="10390">
                  <c:v>628.81352300000003</c:v>
                </c:pt>
                <c:pt idx="10391">
                  <c:v>628.19864900000005</c:v>
                </c:pt>
                <c:pt idx="10392">
                  <c:v>627.59663699999999</c:v>
                </c:pt>
                <c:pt idx="10393">
                  <c:v>626.98958800000003</c:v>
                </c:pt>
                <c:pt idx="10394">
                  <c:v>626.38493600000004</c:v>
                </c:pt>
                <c:pt idx="10395">
                  <c:v>625.79937500000005</c:v>
                </c:pt>
                <c:pt idx="10396">
                  <c:v>625.19845899999996</c:v>
                </c:pt>
                <c:pt idx="10397">
                  <c:v>624.59292500000004</c:v>
                </c:pt>
                <c:pt idx="10398">
                  <c:v>623.99744499999997</c:v>
                </c:pt>
                <c:pt idx="10399">
                  <c:v>623.381573</c:v>
                </c:pt>
                <c:pt idx="10400">
                  <c:v>622.786699</c:v>
                </c:pt>
                <c:pt idx="10401">
                  <c:v>622.18392700000004</c:v>
                </c:pt>
                <c:pt idx="10402">
                  <c:v>621.58022600000004</c:v>
                </c:pt>
                <c:pt idx="10403">
                  <c:v>620.96164499999998</c:v>
                </c:pt>
                <c:pt idx="10404">
                  <c:v>620.39181199999996</c:v>
                </c:pt>
                <c:pt idx="10405">
                  <c:v>619.78036499999996</c:v>
                </c:pt>
                <c:pt idx="10406">
                  <c:v>619.19385699999998</c:v>
                </c:pt>
                <c:pt idx="10407">
                  <c:v>618.60307899999998</c:v>
                </c:pt>
                <c:pt idx="10408">
                  <c:v>617.98897699999998</c:v>
                </c:pt>
                <c:pt idx="10409">
                  <c:v>617.40482099999997</c:v>
                </c:pt>
                <c:pt idx="10410">
                  <c:v>616.823621</c:v>
                </c:pt>
                <c:pt idx="10411">
                  <c:v>616.24340500000005</c:v>
                </c:pt>
                <c:pt idx="10412">
                  <c:v>615.66451400000005</c:v>
                </c:pt>
                <c:pt idx="10413">
                  <c:v>615.07307500000002</c:v>
                </c:pt>
                <c:pt idx="10414">
                  <c:v>614.48406599999998</c:v>
                </c:pt>
                <c:pt idx="10415">
                  <c:v>613.89467000000002</c:v>
                </c:pt>
                <c:pt idx="10416">
                  <c:v>613.30974200000003</c:v>
                </c:pt>
                <c:pt idx="10417">
                  <c:v>612.729511</c:v>
                </c:pt>
                <c:pt idx="10418">
                  <c:v>612.158456</c:v>
                </c:pt>
                <c:pt idx="10419">
                  <c:v>611.58721600000001</c:v>
                </c:pt>
                <c:pt idx="10420">
                  <c:v>610.98675800000001</c:v>
                </c:pt>
                <c:pt idx="10421">
                  <c:v>610.435025</c:v>
                </c:pt>
                <c:pt idx="10422">
                  <c:v>609.85874999999999</c:v>
                </c:pt>
                <c:pt idx="10423">
                  <c:v>609.28573700000004</c:v>
                </c:pt>
                <c:pt idx="10424">
                  <c:v>608.706684</c:v>
                </c:pt>
                <c:pt idx="10425">
                  <c:v>608.13407299999994</c:v>
                </c:pt>
                <c:pt idx="10426">
                  <c:v>607.57456300000001</c:v>
                </c:pt>
                <c:pt idx="10427">
                  <c:v>606.99186499999996</c:v>
                </c:pt>
                <c:pt idx="10428">
                  <c:v>606.42781600000001</c:v>
                </c:pt>
                <c:pt idx="10429">
                  <c:v>605.86033199999997</c:v>
                </c:pt>
                <c:pt idx="10430">
                  <c:v>605.28945499999998</c:v>
                </c:pt>
                <c:pt idx="10431">
                  <c:v>604.73130200000003</c:v>
                </c:pt>
                <c:pt idx="10432">
                  <c:v>604.18073600000002</c:v>
                </c:pt>
                <c:pt idx="10433">
                  <c:v>603.61570300000005</c:v>
                </c:pt>
                <c:pt idx="10434">
                  <c:v>603.06886999999995</c:v>
                </c:pt>
                <c:pt idx="10435">
                  <c:v>602.50065099999995</c:v>
                </c:pt>
                <c:pt idx="10436">
                  <c:v>601.93444199999999</c:v>
                </c:pt>
                <c:pt idx="10437">
                  <c:v>601.38000899999997</c:v>
                </c:pt>
                <c:pt idx="10438">
                  <c:v>600.85423800000001</c:v>
                </c:pt>
                <c:pt idx="10439">
                  <c:v>600.28788899999995</c:v>
                </c:pt>
                <c:pt idx="10440">
                  <c:v>599.74222099999997</c:v>
                </c:pt>
                <c:pt idx="10441">
                  <c:v>599.19585600000005</c:v>
                </c:pt>
                <c:pt idx="10442">
                  <c:v>598.64043300000003</c:v>
                </c:pt>
                <c:pt idx="10443">
                  <c:v>598.10172299999999</c:v>
                </c:pt>
                <c:pt idx="10444">
                  <c:v>597.55883700000004</c:v>
                </c:pt>
                <c:pt idx="10445">
                  <c:v>597.022741</c:v>
                </c:pt>
                <c:pt idx="10446">
                  <c:v>596.47511899999995</c:v>
                </c:pt>
                <c:pt idx="10447">
                  <c:v>595.93499799999995</c:v>
                </c:pt>
                <c:pt idx="10448">
                  <c:v>595.37703499999998</c:v>
                </c:pt>
                <c:pt idx="10449">
                  <c:v>594.84822099999997</c:v>
                </c:pt>
                <c:pt idx="10450">
                  <c:v>594.31135400000005</c:v>
                </c:pt>
                <c:pt idx="10451">
                  <c:v>593.78795500000001</c:v>
                </c:pt>
                <c:pt idx="10452">
                  <c:v>593.23646699999995</c:v>
                </c:pt>
                <c:pt idx="10453">
                  <c:v>592.70785100000001</c:v>
                </c:pt>
                <c:pt idx="10454">
                  <c:v>592.17160200000001</c:v>
                </c:pt>
                <c:pt idx="10455">
                  <c:v>591.63998100000003</c:v>
                </c:pt>
                <c:pt idx="10456">
                  <c:v>591.12080900000001</c:v>
                </c:pt>
                <c:pt idx="10457">
                  <c:v>590.60626000000002</c:v>
                </c:pt>
                <c:pt idx="10458">
                  <c:v>590.05561899999998</c:v>
                </c:pt>
                <c:pt idx="10459">
                  <c:v>589.535889</c:v>
                </c:pt>
                <c:pt idx="10460">
                  <c:v>588.98659999999995</c:v>
                </c:pt>
                <c:pt idx="10461">
                  <c:v>588.47408499999995</c:v>
                </c:pt>
                <c:pt idx="10462">
                  <c:v>587.94400299999995</c:v>
                </c:pt>
                <c:pt idx="10463">
                  <c:v>587.43605000000002</c:v>
                </c:pt>
                <c:pt idx="10464">
                  <c:v>586.90880600000003</c:v>
                </c:pt>
                <c:pt idx="10465">
                  <c:v>586.39244599999995</c:v>
                </c:pt>
                <c:pt idx="10466">
                  <c:v>585.87483199999997</c:v>
                </c:pt>
                <c:pt idx="10467">
                  <c:v>585.36249199999997</c:v>
                </c:pt>
                <c:pt idx="10468">
                  <c:v>584.84724900000003</c:v>
                </c:pt>
                <c:pt idx="10469">
                  <c:v>584.33674199999996</c:v>
                </c:pt>
                <c:pt idx="10470">
                  <c:v>583.80886099999998</c:v>
                </c:pt>
                <c:pt idx="10471">
                  <c:v>583.30019800000002</c:v>
                </c:pt>
                <c:pt idx="10472">
                  <c:v>582.79744000000005</c:v>
                </c:pt>
                <c:pt idx="10473">
                  <c:v>582.29008799999997</c:v>
                </c:pt>
                <c:pt idx="10474">
                  <c:v>581.78261699999996</c:v>
                </c:pt>
                <c:pt idx="10475">
                  <c:v>581.27097300000003</c:v>
                </c:pt>
                <c:pt idx="10476">
                  <c:v>580.75033299999996</c:v>
                </c:pt>
                <c:pt idx="10477">
                  <c:v>580.26637800000003</c:v>
                </c:pt>
                <c:pt idx="10478">
                  <c:v>579.72825</c:v>
                </c:pt>
                <c:pt idx="10479">
                  <c:v>579.24474999999995</c:v>
                </c:pt>
                <c:pt idx="10480">
                  <c:v>578.73735899999997</c:v>
                </c:pt>
                <c:pt idx="10481">
                  <c:v>578.230594</c:v>
                </c:pt>
                <c:pt idx="10482">
                  <c:v>577.73471199999994</c:v>
                </c:pt>
                <c:pt idx="10483">
                  <c:v>577.23019499999998</c:v>
                </c:pt>
                <c:pt idx="10484">
                  <c:v>576.72866599999998</c:v>
                </c:pt>
                <c:pt idx="10485">
                  <c:v>576.24034700000004</c:v>
                </c:pt>
                <c:pt idx="10486">
                  <c:v>575.73702100000003</c:v>
                </c:pt>
                <c:pt idx="10487">
                  <c:v>575.23546699999997</c:v>
                </c:pt>
                <c:pt idx="10488">
                  <c:v>574.74700600000006</c:v>
                </c:pt>
                <c:pt idx="10489">
                  <c:v>574.26677600000005</c:v>
                </c:pt>
                <c:pt idx="10490">
                  <c:v>573.76421800000003</c:v>
                </c:pt>
                <c:pt idx="10491">
                  <c:v>573.27868999999998</c:v>
                </c:pt>
                <c:pt idx="10492">
                  <c:v>572.78120200000001</c:v>
                </c:pt>
                <c:pt idx="10493">
                  <c:v>572.30333499999995</c:v>
                </c:pt>
                <c:pt idx="10494">
                  <c:v>571.81030399999997</c:v>
                </c:pt>
                <c:pt idx="10495">
                  <c:v>571.32315000000006</c:v>
                </c:pt>
                <c:pt idx="10496">
                  <c:v>570.83545700000002</c:v>
                </c:pt>
                <c:pt idx="10497">
                  <c:v>570.34397000000001</c:v>
                </c:pt>
                <c:pt idx="10498">
                  <c:v>569.87036899999998</c:v>
                </c:pt>
                <c:pt idx="10499">
                  <c:v>569.37389399999995</c:v>
                </c:pt>
                <c:pt idx="10500">
                  <c:v>568.89182300000004</c:v>
                </c:pt>
                <c:pt idx="10501">
                  <c:v>568.43815199999995</c:v>
                </c:pt>
                <c:pt idx="10502">
                  <c:v>567.94689600000004</c:v>
                </c:pt>
                <c:pt idx="10503">
                  <c:v>567.46246699999995</c:v>
                </c:pt>
                <c:pt idx="10504">
                  <c:v>566.98281199999997</c:v>
                </c:pt>
                <c:pt idx="10505">
                  <c:v>566.513282</c:v>
                </c:pt>
                <c:pt idx="10506">
                  <c:v>566.03659300000004</c:v>
                </c:pt>
                <c:pt idx="10507">
                  <c:v>565.54530799999998</c:v>
                </c:pt>
                <c:pt idx="10508">
                  <c:v>565.08624799999996</c:v>
                </c:pt>
                <c:pt idx="10509">
                  <c:v>564.60931500000004</c:v>
                </c:pt>
                <c:pt idx="10510">
                  <c:v>564.12868100000003</c:v>
                </c:pt>
                <c:pt idx="10511">
                  <c:v>563.64816399999995</c:v>
                </c:pt>
                <c:pt idx="10512">
                  <c:v>563.18666700000006</c:v>
                </c:pt>
                <c:pt idx="10513">
                  <c:v>562.71231399999999</c:v>
                </c:pt>
                <c:pt idx="10514">
                  <c:v>562.23927100000003</c:v>
                </c:pt>
                <c:pt idx="10515">
                  <c:v>561.766704</c:v>
                </c:pt>
                <c:pt idx="10516">
                  <c:v>561.30061499999999</c:v>
                </c:pt>
                <c:pt idx="10517">
                  <c:v>560.83645300000001</c:v>
                </c:pt>
                <c:pt idx="10518">
                  <c:v>560.37344800000005</c:v>
                </c:pt>
                <c:pt idx="10519">
                  <c:v>559.90019700000005</c:v>
                </c:pt>
                <c:pt idx="10520">
                  <c:v>559.44838600000003</c:v>
                </c:pt>
                <c:pt idx="10521">
                  <c:v>558.96752700000002</c:v>
                </c:pt>
                <c:pt idx="10522">
                  <c:v>558.51002300000005</c:v>
                </c:pt>
                <c:pt idx="10523">
                  <c:v>558.05235900000002</c:v>
                </c:pt>
                <c:pt idx="10524">
                  <c:v>557.58791799999995</c:v>
                </c:pt>
                <c:pt idx="10525">
                  <c:v>557.11766999999998</c:v>
                </c:pt>
                <c:pt idx="10526">
                  <c:v>556.675119</c:v>
                </c:pt>
                <c:pt idx="10527">
                  <c:v>556.22126100000003</c:v>
                </c:pt>
                <c:pt idx="10528">
                  <c:v>555.748648</c:v>
                </c:pt>
                <c:pt idx="10529">
                  <c:v>555.29375100000004</c:v>
                </c:pt>
                <c:pt idx="10530">
                  <c:v>554.82821300000001</c:v>
                </c:pt>
                <c:pt idx="10531">
                  <c:v>554.36892999999998</c:v>
                </c:pt>
                <c:pt idx="10532">
                  <c:v>553.93502599999999</c:v>
                </c:pt>
                <c:pt idx="10533">
                  <c:v>553.48966299999995</c:v>
                </c:pt>
                <c:pt idx="10534">
                  <c:v>553.032871</c:v>
                </c:pt>
                <c:pt idx="10535">
                  <c:v>552.56587000000002</c:v>
                </c:pt>
                <c:pt idx="10536">
                  <c:v>552.122614</c:v>
                </c:pt>
                <c:pt idx="10537">
                  <c:v>551.67611099999999</c:v>
                </c:pt>
                <c:pt idx="10538">
                  <c:v>551.22051799999997</c:v>
                </c:pt>
                <c:pt idx="10539">
                  <c:v>550.77806199999998</c:v>
                </c:pt>
                <c:pt idx="10540">
                  <c:v>550.32999400000006</c:v>
                </c:pt>
                <c:pt idx="10541">
                  <c:v>549.88658999999996</c:v>
                </c:pt>
                <c:pt idx="10542">
                  <c:v>549.44041000000004</c:v>
                </c:pt>
                <c:pt idx="10543">
                  <c:v>548.97541999999999</c:v>
                </c:pt>
                <c:pt idx="10544">
                  <c:v>548.53964699999995</c:v>
                </c:pt>
                <c:pt idx="10545">
                  <c:v>548.08372499999996</c:v>
                </c:pt>
                <c:pt idx="10546">
                  <c:v>547.65052500000002</c:v>
                </c:pt>
                <c:pt idx="10547">
                  <c:v>547.19485399999996</c:v>
                </c:pt>
                <c:pt idx="10548">
                  <c:v>546.75464799999997</c:v>
                </c:pt>
                <c:pt idx="10549">
                  <c:v>546.31431299999997</c:v>
                </c:pt>
                <c:pt idx="10550">
                  <c:v>545.87703499999998</c:v>
                </c:pt>
                <c:pt idx="10551">
                  <c:v>545.44501400000001</c:v>
                </c:pt>
                <c:pt idx="10552">
                  <c:v>545.00425399999995</c:v>
                </c:pt>
                <c:pt idx="10553">
                  <c:v>544.56483000000003</c:v>
                </c:pt>
                <c:pt idx="10554">
                  <c:v>544.12387100000001</c:v>
                </c:pt>
                <c:pt idx="10555">
                  <c:v>543.68009400000005</c:v>
                </c:pt>
                <c:pt idx="10556">
                  <c:v>543.25500899999997</c:v>
                </c:pt>
                <c:pt idx="10557">
                  <c:v>542.82271700000001</c:v>
                </c:pt>
                <c:pt idx="10558">
                  <c:v>542.38168399999995</c:v>
                </c:pt>
                <c:pt idx="10559">
                  <c:v>541.95975899999996</c:v>
                </c:pt>
                <c:pt idx="10560">
                  <c:v>541.52063899999996</c:v>
                </c:pt>
                <c:pt idx="10561">
                  <c:v>541.089429</c:v>
                </c:pt>
                <c:pt idx="10562">
                  <c:v>540.64812700000004</c:v>
                </c:pt>
                <c:pt idx="10563">
                  <c:v>540.22543800000005</c:v>
                </c:pt>
                <c:pt idx="10564">
                  <c:v>539.78575699999999</c:v>
                </c:pt>
                <c:pt idx="10565">
                  <c:v>539.356041</c:v>
                </c:pt>
                <c:pt idx="10566">
                  <c:v>538.93256099999996</c:v>
                </c:pt>
                <c:pt idx="10567">
                  <c:v>538.49538700000005</c:v>
                </c:pt>
                <c:pt idx="10568">
                  <c:v>538.05422899999996</c:v>
                </c:pt>
                <c:pt idx="10569">
                  <c:v>537.62076999999999</c:v>
                </c:pt>
                <c:pt idx="10570">
                  <c:v>537.19209799999999</c:v>
                </c:pt>
                <c:pt idx="10571">
                  <c:v>536.76803800000005</c:v>
                </c:pt>
                <c:pt idx="10572">
                  <c:v>536.34690999999998</c:v>
                </c:pt>
                <c:pt idx="10573">
                  <c:v>535.93262300000004</c:v>
                </c:pt>
                <c:pt idx="10574">
                  <c:v>535.49906899999996</c:v>
                </c:pt>
                <c:pt idx="10575">
                  <c:v>535.08644700000002</c:v>
                </c:pt>
                <c:pt idx="10576">
                  <c:v>534.65068099999996</c:v>
                </c:pt>
                <c:pt idx="10577">
                  <c:v>534.22598400000004</c:v>
                </c:pt>
                <c:pt idx="10578">
                  <c:v>533.81250699999998</c:v>
                </c:pt>
                <c:pt idx="10579">
                  <c:v>533.38176899999996</c:v>
                </c:pt>
                <c:pt idx="10580">
                  <c:v>532.97774800000002</c:v>
                </c:pt>
                <c:pt idx="10581">
                  <c:v>532.53391299999998</c:v>
                </c:pt>
                <c:pt idx="10582">
                  <c:v>532.14109099999996</c:v>
                </c:pt>
                <c:pt idx="10583">
                  <c:v>531.71452699999998</c:v>
                </c:pt>
                <c:pt idx="10584">
                  <c:v>531.29267500000003</c:v>
                </c:pt>
                <c:pt idx="10585">
                  <c:v>530.87376700000004</c:v>
                </c:pt>
                <c:pt idx="10586">
                  <c:v>530.45302600000002</c:v>
                </c:pt>
                <c:pt idx="10587">
                  <c:v>530.03576199999998</c:v>
                </c:pt>
                <c:pt idx="10588">
                  <c:v>529.62241700000004</c:v>
                </c:pt>
                <c:pt idx="10589">
                  <c:v>529.19940199999996</c:v>
                </c:pt>
                <c:pt idx="10590">
                  <c:v>528.79909699999996</c:v>
                </c:pt>
                <c:pt idx="10591">
                  <c:v>528.37802499999998</c:v>
                </c:pt>
                <c:pt idx="10592">
                  <c:v>527.95452399999999</c:v>
                </c:pt>
                <c:pt idx="10593">
                  <c:v>527.54863599999999</c:v>
                </c:pt>
                <c:pt idx="10594">
                  <c:v>527.13782200000003</c:v>
                </c:pt>
                <c:pt idx="10595">
                  <c:v>526.732664</c:v>
                </c:pt>
                <c:pt idx="10596">
                  <c:v>526.30474800000002</c:v>
                </c:pt>
                <c:pt idx="10597">
                  <c:v>525.89246600000001</c:v>
                </c:pt>
                <c:pt idx="10598">
                  <c:v>525.48754899999994</c:v>
                </c:pt>
                <c:pt idx="10599">
                  <c:v>525.06466999999998</c:v>
                </c:pt>
                <c:pt idx="10600">
                  <c:v>524.65749200000005</c:v>
                </c:pt>
                <c:pt idx="10601">
                  <c:v>524.25354700000003</c:v>
                </c:pt>
                <c:pt idx="10602">
                  <c:v>523.84792100000004</c:v>
                </c:pt>
                <c:pt idx="10603">
                  <c:v>523.43145200000004</c:v>
                </c:pt>
                <c:pt idx="10604">
                  <c:v>523.02992500000005</c:v>
                </c:pt>
                <c:pt idx="10605">
                  <c:v>522.62097500000004</c:v>
                </c:pt>
                <c:pt idx="10606">
                  <c:v>522.22065899999996</c:v>
                </c:pt>
                <c:pt idx="10607">
                  <c:v>521.80935399999998</c:v>
                </c:pt>
                <c:pt idx="10608">
                  <c:v>521.41224899999997</c:v>
                </c:pt>
                <c:pt idx="10609">
                  <c:v>520.97838100000001</c:v>
                </c:pt>
                <c:pt idx="10610">
                  <c:v>520.57959500000004</c:v>
                </c:pt>
                <c:pt idx="10611">
                  <c:v>520.18276000000003</c:v>
                </c:pt>
                <c:pt idx="10612">
                  <c:v>519.76948700000003</c:v>
                </c:pt>
                <c:pt idx="10613">
                  <c:v>519.361403</c:v>
                </c:pt>
                <c:pt idx="10614">
                  <c:v>518.97082799999998</c:v>
                </c:pt>
                <c:pt idx="10615">
                  <c:v>518.582899</c:v>
                </c:pt>
                <c:pt idx="10616">
                  <c:v>518.17577500000004</c:v>
                </c:pt>
                <c:pt idx="10617">
                  <c:v>517.77210000000002</c:v>
                </c:pt>
                <c:pt idx="10618">
                  <c:v>517.38848800000005</c:v>
                </c:pt>
                <c:pt idx="10619">
                  <c:v>516.99518</c:v>
                </c:pt>
                <c:pt idx="10620">
                  <c:v>516.58144900000002</c:v>
                </c:pt>
                <c:pt idx="10621">
                  <c:v>516.16665999999998</c:v>
                </c:pt>
                <c:pt idx="10622">
                  <c:v>515.78082400000005</c:v>
                </c:pt>
                <c:pt idx="10623">
                  <c:v>515.39289699999995</c:v>
                </c:pt>
                <c:pt idx="10624">
                  <c:v>514.95743600000003</c:v>
                </c:pt>
                <c:pt idx="10625">
                  <c:v>514.579296</c:v>
                </c:pt>
                <c:pt idx="10626">
                  <c:v>514.193579</c:v>
                </c:pt>
                <c:pt idx="10627">
                  <c:v>513.77413899999999</c:v>
                </c:pt>
                <c:pt idx="10628">
                  <c:v>513.37685799999997</c:v>
                </c:pt>
                <c:pt idx="10629">
                  <c:v>513.00289499999997</c:v>
                </c:pt>
                <c:pt idx="10630">
                  <c:v>512.60156400000005</c:v>
                </c:pt>
                <c:pt idx="10631">
                  <c:v>512.20033699999999</c:v>
                </c:pt>
                <c:pt idx="10632">
                  <c:v>511.79679700000003</c:v>
                </c:pt>
                <c:pt idx="10633">
                  <c:v>511.39383800000002</c:v>
                </c:pt>
                <c:pt idx="10634">
                  <c:v>511.01225499999998</c:v>
                </c:pt>
                <c:pt idx="10635">
                  <c:v>510.63322399999998</c:v>
                </c:pt>
                <c:pt idx="10636">
                  <c:v>510.23418900000001</c:v>
                </c:pt>
                <c:pt idx="10637">
                  <c:v>509.841048</c:v>
                </c:pt>
                <c:pt idx="10638">
                  <c:v>509.45165800000001</c:v>
                </c:pt>
                <c:pt idx="10639">
                  <c:v>509.06293499999998</c:v>
                </c:pt>
                <c:pt idx="10640">
                  <c:v>508.65526499999999</c:v>
                </c:pt>
                <c:pt idx="10641">
                  <c:v>508.28769699999998</c:v>
                </c:pt>
                <c:pt idx="10642">
                  <c:v>507.90548200000001</c:v>
                </c:pt>
                <c:pt idx="10643">
                  <c:v>507.52262999999999</c:v>
                </c:pt>
                <c:pt idx="10644">
                  <c:v>507.11839900000001</c:v>
                </c:pt>
                <c:pt idx="10645">
                  <c:v>506.73167899999999</c:v>
                </c:pt>
                <c:pt idx="10646">
                  <c:v>506.35662500000001</c:v>
                </c:pt>
                <c:pt idx="10647">
                  <c:v>505.96779299999997</c:v>
                </c:pt>
                <c:pt idx="10648">
                  <c:v>505.58164399999998</c:v>
                </c:pt>
                <c:pt idx="10649">
                  <c:v>505.20961699999998</c:v>
                </c:pt>
                <c:pt idx="10650">
                  <c:v>504.806873</c:v>
                </c:pt>
                <c:pt idx="10651">
                  <c:v>504.42870199999999</c:v>
                </c:pt>
                <c:pt idx="10652">
                  <c:v>504.04555599999998</c:v>
                </c:pt>
                <c:pt idx="10653">
                  <c:v>503.66678899999999</c:v>
                </c:pt>
                <c:pt idx="10654">
                  <c:v>503.27767299999999</c:v>
                </c:pt>
                <c:pt idx="10655">
                  <c:v>502.90796699999999</c:v>
                </c:pt>
                <c:pt idx="10656">
                  <c:v>502.516164</c:v>
                </c:pt>
                <c:pt idx="10657">
                  <c:v>502.12351200000001</c:v>
                </c:pt>
                <c:pt idx="10658">
                  <c:v>501.75585799999999</c:v>
                </c:pt>
                <c:pt idx="10659">
                  <c:v>501.37593199999998</c:v>
                </c:pt>
                <c:pt idx="10660">
                  <c:v>500.99951399999998</c:v>
                </c:pt>
                <c:pt idx="10661">
                  <c:v>500.60629799999998</c:v>
                </c:pt>
                <c:pt idx="10662">
                  <c:v>500.24989499999998</c:v>
                </c:pt>
                <c:pt idx="10663">
                  <c:v>499.84323899999998</c:v>
                </c:pt>
                <c:pt idx="10664">
                  <c:v>499.47563500000001</c:v>
                </c:pt>
                <c:pt idx="10665">
                  <c:v>499.09862299999998</c:v>
                </c:pt>
                <c:pt idx="10666">
                  <c:v>498.72191400000003</c:v>
                </c:pt>
                <c:pt idx="10667">
                  <c:v>498.36967900000002</c:v>
                </c:pt>
                <c:pt idx="10668">
                  <c:v>497.97040700000002</c:v>
                </c:pt>
                <c:pt idx="10669">
                  <c:v>497.58153399999998</c:v>
                </c:pt>
                <c:pt idx="10670">
                  <c:v>497.22102899999999</c:v>
                </c:pt>
                <c:pt idx="10671">
                  <c:v>496.83650999999998</c:v>
                </c:pt>
                <c:pt idx="10672">
                  <c:v>496.45189099999999</c:v>
                </c:pt>
                <c:pt idx="10673">
                  <c:v>496.08848</c:v>
                </c:pt>
                <c:pt idx="10674">
                  <c:v>495.730977</c:v>
                </c:pt>
                <c:pt idx="10675">
                  <c:v>495.36807299999998</c:v>
                </c:pt>
                <c:pt idx="10676">
                  <c:v>494.989215</c:v>
                </c:pt>
                <c:pt idx="10677">
                  <c:v>494.61218200000002</c:v>
                </c:pt>
                <c:pt idx="10678">
                  <c:v>494.23505599999999</c:v>
                </c:pt>
                <c:pt idx="10679">
                  <c:v>493.873108</c:v>
                </c:pt>
                <c:pt idx="10680">
                  <c:v>493.50500799999998</c:v>
                </c:pt>
                <c:pt idx="10681">
                  <c:v>493.13284800000002</c:v>
                </c:pt>
                <c:pt idx="10682">
                  <c:v>492.76169099999998</c:v>
                </c:pt>
                <c:pt idx="10683">
                  <c:v>492.39656500000001</c:v>
                </c:pt>
                <c:pt idx="10684">
                  <c:v>492.02710500000001</c:v>
                </c:pt>
                <c:pt idx="10685">
                  <c:v>491.651633</c:v>
                </c:pt>
                <c:pt idx="10686">
                  <c:v>491.30080700000002</c:v>
                </c:pt>
                <c:pt idx="10687">
                  <c:v>490.91507899999999</c:v>
                </c:pt>
                <c:pt idx="10688">
                  <c:v>490.54745100000002</c:v>
                </c:pt>
                <c:pt idx="10689">
                  <c:v>490.18107700000002</c:v>
                </c:pt>
                <c:pt idx="10690">
                  <c:v>489.81904800000001</c:v>
                </c:pt>
                <c:pt idx="10691">
                  <c:v>489.44265000000001</c:v>
                </c:pt>
                <c:pt idx="10692">
                  <c:v>489.08747</c:v>
                </c:pt>
                <c:pt idx="10693">
                  <c:v>488.72108200000002</c:v>
                </c:pt>
                <c:pt idx="10694">
                  <c:v>488.34001599999999</c:v>
                </c:pt>
                <c:pt idx="10695">
                  <c:v>487.97501599999998</c:v>
                </c:pt>
                <c:pt idx="10696">
                  <c:v>487.626417</c:v>
                </c:pt>
                <c:pt idx="10697">
                  <c:v>487.25262099999998</c:v>
                </c:pt>
                <c:pt idx="10698">
                  <c:v>486.87813399999999</c:v>
                </c:pt>
                <c:pt idx="10699">
                  <c:v>486.52297499999997</c:v>
                </c:pt>
                <c:pt idx="10700">
                  <c:v>486.15845400000001</c:v>
                </c:pt>
                <c:pt idx="10701">
                  <c:v>485.79355500000003</c:v>
                </c:pt>
                <c:pt idx="10702">
                  <c:v>485.44255199999998</c:v>
                </c:pt>
                <c:pt idx="10703">
                  <c:v>485.09055899999998</c:v>
                </c:pt>
                <c:pt idx="10704">
                  <c:v>484.71376800000002</c:v>
                </c:pt>
                <c:pt idx="10705">
                  <c:v>484.36695500000002</c:v>
                </c:pt>
                <c:pt idx="10706">
                  <c:v>483.993357</c:v>
                </c:pt>
                <c:pt idx="10707">
                  <c:v>483.62761999999998</c:v>
                </c:pt>
                <c:pt idx="10708">
                  <c:v>483.26313199999998</c:v>
                </c:pt>
                <c:pt idx="10709">
                  <c:v>482.91218900000001</c:v>
                </c:pt>
                <c:pt idx="10710">
                  <c:v>482.56602700000002</c:v>
                </c:pt>
                <c:pt idx="10711">
                  <c:v>482.196932</c:v>
                </c:pt>
                <c:pt idx="10712">
                  <c:v>481.83156300000002</c:v>
                </c:pt>
                <c:pt idx="10713">
                  <c:v>481.48215800000003</c:v>
                </c:pt>
                <c:pt idx="10714">
                  <c:v>481.12004999999999</c:v>
                </c:pt>
                <c:pt idx="10715">
                  <c:v>480.76258100000001</c:v>
                </c:pt>
                <c:pt idx="10716">
                  <c:v>480.39660500000002</c:v>
                </c:pt>
                <c:pt idx="10717">
                  <c:v>480.05501500000003</c:v>
                </c:pt>
                <c:pt idx="10718">
                  <c:v>479.68223599999999</c:v>
                </c:pt>
                <c:pt idx="10719">
                  <c:v>479.316213</c:v>
                </c:pt>
                <c:pt idx="10720">
                  <c:v>478.98495400000002</c:v>
                </c:pt>
                <c:pt idx="10721">
                  <c:v>478.62362899999999</c:v>
                </c:pt>
                <c:pt idx="10722">
                  <c:v>478.27357999999998</c:v>
                </c:pt>
                <c:pt idx="10723">
                  <c:v>477.91295000000002</c:v>
                </c:pt>
                <c:pt idx="10724">
                  <c:v>477.57068199999998</c:v>
                </c:pt>
                <c:pt idx="10725">
                  <c:v>477.190653</c:v>
                </c:pt>
                <c:pt idx="10726">
                  <c:v>476.84812399999998</c:v>
                </c:pt>
                <c:pt idx="10727">
                  <c:v>476.49061999999998</c:v>
                </c:pt>
                <c:pt idx="10728">
                  <c:v>476.13518299999998</c:v>
                </c:pt>
                <c:pt idx="10729">
                  <c:v>475.78812699999997</c:v>
                </c:pt>
                <c:pt idx="10730">
                  <c:v>475.44307199999997</c:v>
                </c:pt>
                <c:pt idx="10731">
                  <c:v>475.07411999999999</c:v>
                </c:pt>
                <c:pt idx="10732">
                  <c:v>474.74409500000002</c:v>
                </c:pt>
                <c:pt idx="10733">
                  <c:v>474.39680199999998</c:v>
                </c:pt>
                <c:pt idx="10734">
                  <c:v>474.02990599999998</c:v>
                </c:pt>
                <c:pt idx="10735">
                  <c:v>473.69084900000001</c:v>
                </c:pt>
                <c:pt idx="10736">
                  <c:v>473.32485300000002</c:v>
                </c:pt>
                <c:pt idx="10737">
                  <c:v>472.98370299999999</c:v>
                </c:pt>
                <c:pt idx="10738">
                  <c:v>472.64956899999999</c:v>
                </c:pt>
                <c:pt idx="10739">
                  <c:v>472.29356799999999</c:v>
                </c:pt>
                <c:pt idx="10740">
                  <c:v>471.94335100000001</c:v>
                </c:pt>
                <c:pt idx="10741">
                  <c:v>471.60761500000001</c:v>
                </c:pt>
                <c:pt idx="10742">
                  <c:v>471.26311900000002</c:v>
                </c:pt>
                <c:pt idx="10743">
                  <c:v>470.90630499999997</c:v>
                </c:pt>
                <c:pt idx="10744">
                  <c:v>470.55722700000001</c:v>
                </c:pt>
                <c:pt idx="10745">
                  <c:v>470.20702699999998</c:v>
                </c:pt>
                <c:pt idx="10746">
                  <c:v>469.86944299999999</c:v>
                </c:pt>
                <c:pt idx="10747">
                  <c:v>469.52650199999999</c:v>
                </c:pt>
                <c:pt idx="10748">
                  <c:v>469.17715600000002</c:v>
                </c:pt>
                <c:pt idx="10749">
                  <c:v>468.85092200000003</c:v>
                </c:pt>
                <c:pt idx="10750">
                  <c:v>468.47031600000003</c:v>
                </c:pt>
                <c:pt idx="10751">
                  <c:v>468.14578899999998</c:v>
                </c:pt>
                <c:pt idx="10752">
                  <c:v>467.781791</c:v>
                </c:pt>
                <c:pt idx="10753">
                  <c:v>467.45533399999999</c:v>
                </c:pt>
                <c:pt idx="10754">
                  <c:v>467.11414300000001</c:v>
                </c:pt>
                <c:pt idx="10755">
                  <c:v>466.76253300000002</c:v>
                </c:pt>
                <c:pt idx="10756">
                  <c:v>466.43700699999999</c:v>
                </c:pt>
                <c:pt idx="10757">
                  <c:v>466.080961</c:v>
                </c:pt>
                <c:pt idx="10758">
                  <c:v>465.73808600000001</c:v>
                </c:pt>
                <c:pt idx="10759">
                  <c:v>465.407556</c:v>
                </c:pt>
                <c:pt idx="10760">
                  <c:v>465.07167600000002</c:v>
                </c:pt>
                <c:pt idx="10761">
                  <c:v>464.72117100000003</c:v>
                </c:pt>
                <c:pt idx="10762">
                  <c:v>464.38575600000001</c:v>
                </c:pt>
                <c:pt idx="10763">
                  <c:v>464.06821100000002</c:v>
                </c:pt>
                <c:pt idx="10764">
                  <c:v>463.717129</c:v>
                </c:pt>
                <c:pt idx="10765">
                  <c:v>463.37320299999999</c:v>
                </c:pt>
                <c:pt idx="10766">
                  <c:v>463.028256</c:v>
                </c:pt>
                <c:pt idx="10767">
                  <c:v>462.69969900000001</c:v>
                </c:pt>
                <c:pt idx="10768">
                  <c:v>462.35469499999999</c:v>
                </c:pt>
                <c:pt idx="10769">
                  <c:v>462.03438199999999</c:v>
                </c:pt>
                <c:pt idx="10770">
                  <c:v>461.68553100000003</c:v>
                </c:pt>
                <c:pt idx="10771">
                  <c:v>461.362998</c:v>
                </c:pt>
                <c:pt idx="10772">
                  <c:v>461.01705700000002</c:v>
                </c:pt>
                <c:pt idx="10773">
                  <c:v>460.68246399999998</c:v>
                </c:pt>
                <c:pt idx="10774">
                  <c:v>460.35571099999999</c:v>
                </c:pt>
                <c:pt idx="10775">
                  <c:v>460.01593400000002</c:v>
                </c:pt>
                <c:pt idx="10776">
                  <c:v>459.67680100000001</c:v>
                </c:pt>
                <c:pt idx="10777">
                  <c:v>459.34167200000002</c:v>
                </c:pt>
                <c:pt idx="10778">
                  <c:v>459.02927799999998</c:v>
                </c:pt>
                <c:pt idx="10779">
                  <c:v>458.66419000000002</c:v>
                </c:pt>
                <c:pt idx="10780">
                  <c:v>458.34703100000002</c:v>
                </c:pt>
                <c:pt idx="10781">
                  <c:v>458.01714500000003</c:v>
                </c:pt>
                <c:pt idx="10782">
                  <c:v>457.67717699999997</c:v>
                </c:pt>
                <c:pt idx="10783">
                  <c:v>457.33561200000003</c:v>
                </c:pt>
                <c:pt idx="10784">
                  <c:v>457.01585399999999</c:v>
                </c:pt>
                <c:pt idx="10785">
                  <c:v>456.67870900000003</c:v>
                </c:pt>
                <c:pt idx="10786">
                  <c:v>456.33899100000002</c:v>
                </c:pt>
                <c:pt idx="10787">
                  <c:v>456.002995</c:v>
                </c:pt>
                <c:pt idx="10788">
                  <c:v>455.69548600000002</c:v>
                </c:pt>
                <c:pt idx="10789">
                  <c:v>455.35999399999997</c:v>
                </c:pt>
                <c:pt idx="10790">
                  <c:v>455.02063500000003</c:v>
                </c:pt>
                <c:pt idx="10791">
                  <c:v>454.68377800000002</c:v>
                </c:pt>
                <c:pt idx="10792">
                  <c:v>454.35185200000001</c:v>
                </c:pt>
                <c:pt idx="10793">
                  <c:v>454.03814599999998</c:v>
                </c:pt>
                <c:pt idx="10794">
                  <c:v>453.71293900000001</c:v>
                </c:pt>
                <c:pt idx="10795">
                  <c:v>453.38323500000001</c:v>
                </c:pt>
                <c:pt idx="10796">
                  <c:v>453.05673899999999</c:v>
                </c:pt>
                <c:pt idx="10797">
                  <c:v>452.73827999999997</c:v>
                </c:pt>
                <c:pt idx="10798">
                  <c:v>452.40618999999998</c:v>
                </c:pt>
                <c:pt idx="10799">
                  <c:v>452.069974</c:v>
                </c:pt>
                <c:pt idx="10800">
                  <c:v>451.75822899999997</c:v>
                </c:pt>
                <c:pt idx="10801">
                  <c:v>451.43561899999997</c:v>
                </c:pt>
                <c:pt idx="10802">
                  <c:v>451.10812499999997</c:v>
                </c:pt>
                <c:pt idx="10803">
                  <c:v>450.78093799999999</c:v>
                </c:pt>
                <c:pt idx="10804">
                  <c:v>450.44003500000002</c:v>
                </c:pt>
                <c:pt idx="10805">
                  <c:v>450.12374799999998</c:v>
                </c:pt>
                <c:pt idx="10806">
                  <c:v>449.81640299999998</c:v>
                </c:pt>
                <c:pt idx="10807">
                  <c:v>449.48754200000002</c:v>
                </c:pt>
                <c:pt idx="10808">
                  <c:v>449.17216100000002</c:v>
                </c:pt>
                <c:pt idx="10809">
                  <c:v>448.82975099999999</c:v>
                </c:pt>
                <c:pt idx="10810">
                  <c:v>448.488944</c:v>
                </c:pt>
                <c:pt idx="10811">
                  <c:v>448.18270899999999</c:v>
                </c:pt>
                <c:pt idx="10812">
                  <c:v>447.86291699999998</c:v>
                </c:pt>
                <c:pt idx="10813">
                  <c:v>447.53929399999998</c:v>
                </c:pt>
                <c:pt idx="10814">
                  <c:v>447.21752600000002</c:v>
                </c:pt>
                <c:pt idx="10815">
                  <c:v>446.89602600000001</c:v>
                </c:pt>
                <c:pt idx="10816">
                  <c:v>446.59165000000002</c:v>
                </c:pt>
                <c:pt idx="10817">
                  <c:v>446.26123699999999</c:v>
                </c:pt>
                <c:pt idx="10818">
                  <c:v>445.93230999999997</c:v>
                </c:pt>
                <c:pt idx="10819">
                  <c:v>445.63068800000002</c:v>
                </c:pt>
                <c:pt idx="10820">
                  <c:v>445.30181399999998</c:v>
                </c:pt>
                <c:pt idx="10821">
                  <c:v>444.97001899999998</c:v>
                </c:pt>
                <c:pt idx="10822">
                  <c:v>444.64762400000001</c:v>
                </c:pt>
                <c:pt idx="10823">
                  <c:v>444.32375200000001</c:v>
                </c:pt>
                <c:pt idx="10824">
                  <c:v>444.013057</c:v>
                </c:pt>
                <c:pt idx="10825">
                  <c:v>443.70525600000002</c:v>
                </c:pt>
                <c:pt idx="10826">
                  <c:v>443.39085699999998</c:v>
                </c:pt>
                <c:pt idx="10827">
                  <c:v>443.06116200000002</c:v>
                </c:pt>
                <c:pt idx="10828">
                  <c:v>442.722082</c:v>
                </c:pt>
                <c:pt idx="10829">
                  <c:v>442.455084</c:v>
                </c:pt>
                <c:pt idx="10830">
                  <c:v>442.12515300000001</c:v>
                </c:pt>
                <c:pt idx="10831">
                  <c:v>441.79724800000002</c:v>
                </c:pt>
                <c:pt idx="10832">
                  <c:v>441.49992800000001</c:v>
                </c:pt>
                <c:pt idx="10833">
                  <c:v>441.16365000000002</c:v>
                </c:pt>
                <c:pt idx="10834">
                  <c:v>440.85145699999998</c:v>
                </c:pt>
                <c:pt idx="10835">
                  <c:v>440.55208800000003</c:v>
                </c:pt>
                <c:pt idx="10836">
                  <c:v>440.23486700000001</c:v>
                </c:pt>
                <c:pt idx="10837">
                  <c:v>439.93157100000002</c:v>
                </c:pt>
                <c:pt idx="10838">
                  <c:v>439.60461299999997</c:v>
                </c:pt>
                <c:pt idx="10839">
                  <c:v>439.27748600000001</c:v>
                </c:pt>
                <c:pt idx="10840">
                  <c:v>438.94443799999999</c:v>
                </c:pt>
                <c:pt idx="10841">
                  <c:v>438.66635100000002</c:v>
                </c:pt>
                <c:pt idx="10842">
                  <c:v>438.32571799999999</c:v>
                </c:pt>
                <c:pt idx="10843">
                  <c:v>438.040572</c:v>
                </c:pt>
                <c:pt idx="10844">
                  <c:v>437.70036800000003</c:v>
                </c:pt>
                <c:pt idx="10845">
                  <c:v>437.40322600000002</c:v>
                </c:pt>
                <c:pt idx="10846">
                  <c:v>437.08993400000003</c:v>
                </c:pt>
                <c:pt idx="10847">
                  <c:v>436.77486499999998</c:v>
                </c:pt>
                <c:pt idx="10848">
                  <c:v>436.45622700000001</c:v>
                </c:pt>
                <c:pt idx="10849">
                  <c:v>436.15898299999998</c:v>
                </c:pt>
                <c:pt idx="10850">
                  <c:v>435.84761200000003</c:v>
                </c:pt>
                <c:pt idx="10851">
                  <c:v>435.52083299999998</c:v>
                </c:pt>
                <c:pt idx="10852">
                  <c:v>435.20293500000002</c:v>
                </c:pt>
                <c:pt idx="10853">
                  <c:v>434.91335900000001</c:v>
                </c:pt>
                <c:pt idx="10854">
                  <c:v>434.61090300000001</c:v>
                </c:pt>
                <c:pt idx="10855">
                  <c:v>434.305882</c:v>
                </c:pt>
                <c:pt idx="10856">
                  <c:v>433.96819900000003</c:v>
                </c:pt>
                <c:pt idx="10857">
                  <c:v>433.67666300000002</c:v>
                </c:pt>
                <c:pt idx="10858">
                  <c:v>433.39394099999998</c:v>
                </c:pt>
                <c:pt idx="10859">
                  <c:v>433.06442600000003</c:v>
                </c:pt>
                <c:pt idx="10860">
                  <c:v>432.78474499999999</c:v>
                </c:pt>
                <c:pt idx="10861">
                  <c:v>432.45768900000002</c:v>
                </c:pt>
                <c:pt idx="10862">
                  <c:v>432.14521100000002</c:v>
                </c:pt>
                <c:pt idx="10863">
                  <c:v>431.82690400000001</c:v>
                </c:pt>
                <c:pt idx="10864">
                  <c:v>431.536923</c:v>
                </c:pt>
                <c:pt idx="10865">
                  <c:v>431.22941800000001</c:v>
                </c:pt>
                <c:pt idx="10866">
                  <c:v>430.93505599999997</c:v>
                </c:pt>
                <c:pt idx="10867">
                  <c:v>430.61001599999997</c:v>
                </c:pt>
                <c:pt idx="10868">
                  <c:v>430.31803600000001</c:v>
                </c:pt>
                <c:pt idx="10869">
                  <c:v>429.99794300000002</c:v>
                </c:pt>
                <c:pt idx="10870">
                  <c:v>429.69878799999998</c:v>
                </c:pt>
                <c:pt idx="10871">
                  <c:v>429.40105</c:v>
                </c:pt>
                <c:pt idx="10872">
                  <c:v>429.07872900000001</c:v>
                </c:pt>
                <c:pt idx="10873">
                  <c:v>428.76829199999997</c:v>
                </c:pt>
                <c:pt idx="10874">
                  <c:v>428.47647000000001</c:v>
                </c:pt>
                <c:pt idx="10875">
                  <c:v>428.15822300000002</c:v>
                </c:pt>
                <c:pt idx="10876">
                  <c:v>427.884163</c:v>
                </c:pt>
                <c:pt idx="10877">
                  <c:v>427.59090700000002</c:v>
                </c:pt>
                <c:pt idx="10878">
                  <c:v>427.24792600000001</c:v>
                </c:pt>
                <c:pt idx="10879">
                  <c:v>426.96900099999999</c:v>
                </c:pt>
                <c:pt idx="10880">
                  <c:v>426.65147400000001</c:v>
                </c:pt>
                <c:pt idx="10881">
                  <c:v>426.36496699999998</c:v>
                </c:pt>
                <c:pt idx="10882">
                  <c:v>426.06429900000001</c:v>
                </c:pt>
                <c:pt idx="10883">
                  <c:v>425.75457</c:v>
                </c:pt>
                <c:pt idx="10884">
                  <c:v>425.46853199999998</c:v>
                </c:pt>
                <c:pt idx="10885">
                  <c:v>425.16642899999999</c:v>
                </c:pt>
                <c:pt idx="10886">
                  <c:v>424.85911399999998</c:v>
                </c:pt>
                <c:pt idx="10887">
                  <c:v>424.55946799999998</c:v>
                </c:pt>
                <c:pt idx="10888">
                  <c:v>424.26356199999998</c:v>
                </c:pt>
                <c:pt idx="10889">
                  <c:v>423.95009199999998</c:v>
                </c:pt>
                <c:pt idx="10890">
                  <c:v>423.64466800000002</c:v>
                </c:pt>
                <c:pt idx="10891">
                  <c:v>423.33932600000003</c:v>
                </c:pt>
                <c:pt idx="10892">
                  <c:v>423.068825</c:v>
                </c:pt>
                <c:pt idx="10893">
                  <c:v>422.75375200000002</c:v>
                </c:pt>
                <c:pt idx="10894">
                  <c:v>422.47163</c:v>
                </c:pt>
                <c:pt idx="10895">
                  <c:v>422.18817300000001</c:v>
                </c:pt>
                <c:pt idx="10896">
                  <c:v>421.88342799999998</c:v>
                </c:pt>
                <c:pt idx="10897">
                  <c:v>421.59262200000001</c:v>
                </c:pt>
                <c:pt idx="10898">
                  <c:v>421.277467</c:v>
                </c:pt>
                <c:pt idx="10899">
                  <c:v>420.96477599999997</c:v>
                </c:pt>
                <c:pt idx="10900">
                  <c:v>420.68701399999998</c:v>
                </c:pt>
                <c:pt idx="10901">
                  <c:v>420.37526400000002</c:v>
                </c:pt>
                <c:pt idx="10902">
                  <c:v>420.10222199999998</c:v>
                </c:pt>
                <c:pt idx="10903">
                  <c:v>419.782669</c:v>
                </c:pt>
                <c:pt idx="10904">
                  <c:v>419.49354799999998</c:v>
                </c:pt>
                <c:pt idx="10905">
                  <c:v>419.218323</c:v>
                </c:pt>
                <c:pt idx="10906">
                  <c:v>418.899699</c:v>
                </c:pt>
                <c:pt idx="10907">
                  <c:v>418.60550499999999</c:v>
                </c:pt>
                <c:pt idx="10908">
                  <c:v>418.31489699999997</c:v>
                </c:pt>
                <c:pt idx="10909">
                  <c:v>418.02871599999997</c:v>
                </c:pt>
                <c:pt idx="10910">
                  <c:v>417.74065400000001</c:v>
                </c:pt>
                <c:pt idx="10911">
                  <c:v>417.433424</c:v>
                </c:pt>
                <c:pt idx="10912">
                  <c:v>417.14319</c:v>
                </c:pt>
                <c:pt idx="10913">
                  <c:v>416.85455100000001</c:v>
                </c:pt>
                <c:pt idx="10914">
                  <c:v>416.55375199999997</c:v>
                </c:pt>
                <c:pt idx="10915">
                  <c:v>416.28504600000002</c:v>
                </c:pt>
                <c:pt idx="10916">
                  <c:v>415.97886299999999</c:v>
                </c:pt>
                <c:pt idx="10917">
                  <c:v>415.70561500000002</c:v>
                </c:pt>
                <c:pt idx="10918">
                  <c:v>415.39345600000001</c:v>
                </c:pt>
                <c:pt idx="10919">
                  <c:v>415.10429399999998</c:v>
                </c:pt>
                <c:pt idx="10920">
                  <c:v>414.81290200000001</c:v>
                </c:pt>
                <c:pt idx="10921">
                  <c:v>414.52155699999997</c:v>
                </c:pt>
                <c:pt idx="10922">
                  <c:v>414.24027999999998</c:v>
                </c:pt>
                <c:pt idx="10923">
                  <c:v>413.94683800000001</c:v>
                </c:pt>
                <c:pt idx="10924">
                  <c:v>413.67762599999998</c:v>
                </c:pt>
                <c:pt idx="10925">
                  <c:v>413.38547799999998</c:v>
                </c:pt>
                <c:pt idx="10926">
                  <c:v>413.10737399999999</c:v>
                </c:pt>
                <c:pt idx="10927">
                  <c:v>412.802209</c:v>
                </c:pt>
                <c:pt idx="10928">
                  <c:v>412.48688199999998</c:v>
                </c:pt>
                <c:pt idx="10929">
                  <c:v>412.21946000000003</c:v>
                </c:pt>
                <c:pt idx="10930">
                  <c:v>411.92695099999997</c:v>
                </c:pt>
                <c:pt idx="10931">
                  <c:v>411.62717500000002</c:v>
                </c:pt>
                <c:pt idx="10932">
                  <c:v>411.34821399999998</c:v>
                </c:pt>
                <c:pt idx="10933">
                  <c:v>411.05009799999999</c:v>
                </c:pt>
                <c:pt idx="10934">
                  <c:v>410.78054400000002</c:v>
                </c:pt>
                <c:pt idx="10935">
                  <c:v>410.485839</c:v>
                </c:pt>
                <c:pt idx="10936">
                  <c:v>410.20573000000002</c:v>
                </c:pt>
                <c:pt idx="10937">
                  <c:v>409.90256799999997</c:v>
                </c:pt>
                <c:pt idx="10938">
                  <c:v>409.61999300000002</c:v>
                </c:pt>
                <c:pt idx="10939">
                  <c:v>409.33748900000001</c:v>
                </c:pt>
                <c:pt idx="10940">
                  <c:v>409.05459100000002</c:v>
                </c:pt>
                <c:pt idx="10941">
                  <c:v>408.76172600000001</c:v>
                </c:pt>
                <c:pt idx="10942">
                  <c:v>408.46920399999999</c:v>
                </c:pt>
                <c:pt idx="10943">
                  <c:v>408.19984299999999</c:v>
                </c:pt>
                <c:pt idx="10944">
                  <c:v>407.916811</c:v>
                </c:pt>
                <c:pt idx="10945">
                  <c:v>407.62256300000001</c:v>
                </c:pt>
                <c:pt idx="10946">
                  <c:v>407.33470299999999</c:v>
                </c:pt>
                <c:pt idx="10947">
                  <c:v>407.08680299999997</c:v>
                </c:pt>
                <c:pt idx="10948">
                  <c:v>406.77712100000002</c:v>
                </c:pt>
                <c:pt idx="10949">
                  <c:v>406.51374700000002</c:v>
                </c:pt>
                <c:pt idx="10950">
                  <c:v>406.22751399999999</c:v>
                </c:pt>
                <c:pt idx="10951">
                  <c:v>405.93975599999999</c:v>
                </c:pt>
                <c:pt idx="10952">
                  <c:v>405.661857</c:v>
                </c:pt>
                <c:pt idx="10953">
                  <c:v>405.37262700000002</c:v>
                </c:pt>
                <c:pt idx="10954">
                  <c:v>405.11591299999998</c:v>
                </c:pt>
                <c:pt idx="10955">
                  <c:v>404.82666599999999</c:v>
                </c:pt>
                <c:pt idx="10956">
                  <c:v>404.54210499999999</c:v>
                </c:pt>
                <c:pt idx="10957">
                  <c:v>404.24789600000003</c:v>
                </c:pt>
                <c:pt idx="10958">
                  <c:v>403.99315300000001</c:v>
                </c:pt>
                <c:pt idx="10959">
                  <c:v>403.69264500000003</c:v>
                </c:pt>
                <c:pt idx="10960">
                  <c:v>403.41796599999998</c:v>
                </c:pt>
                <c:pt idx="10961">
                  <c:v>403.16714200000001</c:v>
                </c:pt>
                <c:pt idx="10962">
                  <c:v>402.87007299999999</c:v>
                </c:pt>
                <c:pt idx="10963">
                  <c:v>402.58388100000002</c:v>
                </c:pt>
                <c:pt idx="10964">
                  <c:v>402.31544300000002</c:v>
                </c:pt>
                <c:pt idx="10965">
                  <c:v>402.02188599999999</c:v>
                </c:pt>
                <c:pt idx="10966">
                  <c:v>401.74546900000001</c:v>
                </c:pt>
                <c:pt idx="10967">
                  <c:v>401.467016</c:v>
                </c:pt>
                <c:pt idx="10968">
                  <c:v>401.16909399999997</c:v>
                </c:pt>
                <c:pt idx="10969">
                  <c:v>400.90814699999999</c:v>
                </c:pt>
                <c:pt idx="10970">
                  <c:v>400.628984</c:v>
                </c:pt>
                <c:pt idx="10971">
                  <c:v>400.35085500000002</c:v>
                </c:pt>
                <c:pt idx="10972">
                  <c:v>400.07305400000001</c:v>
                </c:pt>
                <c:pt idx="10973">
                  <c:v>399.795117</c:v>
                </c:pt>
                <c:pt idx="10974">
                  <c:v>399.52567199999999</c:v>
                </c:pt>
                <c:pt idx="10975">
                  <c:v>399.25756200000001</c:v>
                </c:pt>
                <c:pt idx="10976">
                  <c:v>398.964924</c:v>
                </c:pt>
                <c:pt idx="10977">
                  <c:v>398.68795</c:v>
                </c:pt>
                <c:pt idx="10978">
                  <c:v>398.42278199999998</c:v>
                </c:pt>
                <c:pt idx="10979">
                  <c:v>398.141819</c:v>
                </c:pt>
                <c:pt idx="10980">
                  <c:v>397.87940300000002</c:v>
                </c:pt>
                <c:pt idx="10981">
                  <c:v>397.58644099999998</c:v>
                </c:pt>
                <c:pt idx="10982">
                  <c:v>397.320111</c:v>
                </c:pt>
                <c:pt idx="10983">
                  <c:v>397.02400799999998</c:v>
                </c:pt>
                <c:pt idx="10984">
                  <c:v>396.77275400000002</c:v>
                </c:pt>
                <c:pt idx="10985">
                  <c:v>396.49811</c:v>
                </c:pt>
                <c:pt idx="10986">
                  <c:v>396.26235000000003</c:v>
                </c:pt>
                <c:pt idx="10987">
                  <c:v>395.951954</c:v>
                </c:pt>
                <c:pt idx="10988">
                  <c:v>395.69223799999997</c:v>
                </c:pt>
                <c:pt idx="10989">
                  <c:v>395.41053299999999</c:v>
                </c:pt>
                <c:pt idx="10990">
                  <c:v>395.119304</c:v>
                </c:pt>
                <c:pt idx="10991">
                  <c:v>394.88352500000002</c:v>
                </c:pt>
                <c:pt idx="10992">
                  <c:v>394.58443499999998</c:v>
                </c:pt>
                <c:pt idx="10993">
                  <c:v>394.313377</c:v>
                </c:pt>
                <c:pt idx="10994">
                  <c:v>394.06109900000001</c:v>
                </c:pt>
                <c:pt idx="10995">
                  <c:v>393.76935500000002</c:v>
                </c:pt>
                <c:pt idx="10996">
                  <c:v>393.50336399999998</c:v>
                </c:pt>
                <c:pt idx="10997">
                  <c:v>393.235523</c:v>
                </c:pt>
                <c:pt idx="10998">
                  <c:v>392.952945</c:v>
                </c:pt>
                <c:pt idx="10999">
                  <c:v>392.69790999999998</c:v>
                </c:pt>
                <c:pt idx="11000">
                  <c:v>392.435519</c:v>
                </c:pt>
                <c:pt idx="11001">
                  <c:v>392.14139699999998</c:v>
                </c:pt>
                <c:pt idx="11002">
                  <c:v>391.89191599999998</c:v>
                </c:pt>
                <c:pt idx="11003">
                  <c:v>391.61873900000001</c:v>
                </c:pt>
                <c:pt idx="11004">
                  <c:v>391.319793</c:v>
                </c:pt>
                <c:pt idx="11005">
                  <c:v>391.10680600000001</c:v>
                </c:pt>
                <c:pt idx="11006">
                  <c:v>390.80595599999998</c:v>
                </c:pt>
                <c:pt idx="11007">
                  <c:v>390.541766</c:v>
                </c:pt>
                <c:pt idx="11008">
                  <c:v>390.274609</c:v>
                </c:pt>
                <c:pt idx="11009">
                  <c:v>390.02425899999997</c:v>
                </c:pt>
                <c:pt idx="11010">
                  <c:v>389.72672499999999</c:v>
                </c:pt>
                <c:pt idx="11011">
                  <c:v>389.47495800000002</c:v>
                </c:pt>
                <c:pt idx="11012">
                  <c:v>389.22883899999999</c:v>
                </c:pt>
                <c:pt idx="11013">
                  <c:v>388.954723</c:v>
                </c:pt>
                <c:pt idx="11014">
                  <c:v>388.66433799999999</c:v>
                </c:pt>
                <c:pt idx="11015">
                  <c:v>388.40706699999998</c:v>
                </c:pt>
                <c:pt idx="11016">
                  <c:v>388.15456699999999</c:v>
                </c:pt>
                <c:pt idx="11017">
                  <c:v>387.89600899999999</c:v>
                </c:pt>
                <c:pt idx="11018">
                  <c:v>387.63245000000001</c:v>
                </c:pt>
                <c:pt idx="11019">
                  <c:v>387.37388399999998</c:v>
                </c:pt>
                <c:pt idx="11020">
                  <c:v>387.09039799999999</c:v>
                </c:pt>
                <c:pt idx="11021">
                  <c:v>386.822382</c:v>
                </c:pt>
                <c:pt idx="11022">
                  <c:v>386.57800400000002</c:v>
                </c:pt>
                <c:pt idx="11023">
                  <c:v>386.28490199999999</c:v>
                </c:pt>
                <c:pt idx="11024">
                  <c:v>386.02037300000001</c:v>
                </c:pt>
                <c:pt idx="11025">
                  <c:v>385.760355</c:v>
                </c:pt>
                <c:pt idx="11026">
                  <c:v>385.52244100000001</c:v>
                </c:pt>
                <c:pt idx="11027">
                  <c:v>385.23945700000002</c:v>
                </c:pt>
                <c:pt idx="11028">
                  <c:v>384.96896199999998</c:v>
                </c:pt>
                <c:pt idx="11029">
                  <c:v>384.715194</c:v>
                </c:pt>
                <c:pt idx="11030">
                  <c:v>384.46517299999999</c:v>
                </c:pt>
                <c:pt idx="11031">
                  <c:v>384.19699000000003</c:v>
                </c:pt>
                <c:pt idx="11032">
                  <c:v>383.94719900000001</c:v>
                </c:pt>
                <c:pt idx="11033">
                  <c:v>383.67734400000001</c:v>
                </c:pt>
                <c:pt idx="11034">
                  <c:v>383.42143399999998</c:v>
                </c:pt>
                <c:pt idx="11035">
                  <c:v>383.16092099999997</c:v>
                </c:pt>
                <c:pt idx="11036">
                  <c:v>382.87678199999999</c:v>
                </c:pt>
                <c:pt idx="11037">
                  <c:v>382.62217199999998</c:v>
                </c:pt>
                <c:pt idx="11038">
                  <c:v>382.35260599999998</c:v>
                </c:pt>
                <c:pt idx="11039">
                  <c:v>382.10884600000003</c:v>
                </c:pt>
                <c:pt idx="11040">
                  <c:v>381.82798100000002</c:v>
                </c:pt>
                <c:pt idx="11041">
                  <c:v>381.571392</c:v>
                </c:pt>
                <c:pt idx="11042">
                  <c:v>381.31415199999998</c:v>
                </c:pt>
                <c:pt idx="11043">
                  <c:v>381.07211599999999</c:v>
                </c:pt>
                <c:pt idx="11044">
                  <c:v>380.80300599999998</c:v>
                </c:pt>
                <c:pt idx="11045">
                  <c:v>380.56354900000002</c:v>
                </c:pt>
                <c:pt idx="11046">
                  <c:v>380.290031</c:v>
                </c:pt>
                <c:pt idx="11047">
                  <c:v>380.033908</c:v>
                </c:pt>
                <c:pt idx="11048">
                  <c:v>379.778661</c:v>
                </c:pt>
                <c:pt idx="11049">
                  <c:v>379.50812400000001</c:v>
                </c:pt>
                <c:pt idx="11050">
                  <c:v>379.25387699999999</c:v>
                </c:pt>
                <c:pt idx="11051">
                  <c:v>379.010918</c:v>
                </c:pt>
                <c:pt idx="11052">
                  <c:v>378.76036699999997</c:v>
                </c:pt>
                <c:pt idx="11053">
                  <c:v>378.51072900000003</c:v>
                </c:pt>
                <c:pt idx="11054">
                  <c:v>378.220281</c:v>
                </c:pt>
                <c:pt idx="11055">
                  <c:v>377.96948700000002</c:v>
                </c:pt>
                <c:pt idx="11056">
                  <c:v>377.70657499999999</c:v>
                </c:pt>
                <c:pt idx="11057">
                  <c:v>377.47151400000001</c:v>
                </c:pt>
                <c:pt idx="11058">
                  <c:v>377.21765599999998</c:v>
                </c:pt>
                <c:pt idx="11059">
                  <c:v>376.94298900000001</c:v>
                </c:pt>
                <c:pt idx="11060">
                  <c:v>376.70986199999999</c:v>
                </c:pt>
                <c:pt idx="11061">
                  <c:v>376.42565300000001</c:v>
                </c:pt>
                <c:pt idx="11062">
                  <c:v>376.19127700000001</c:v>
                </c:pt>
                <c:pt idx="11063">
                  <c:v>375.92723999999998</c:v>
                </c:pt>
                <c:pt idx="11064">
                  <c:v>375.68120099999999</c:v>
                </c:pt>
                <c:pt idx="11065">
                  <c:v>375.43126699999999</c:v>
                </c:pt>
                <c:pt idx="11066">
                  <c:v>375.16303699999997</c:v>
                </c:pt>
                <c:pt idx="11067">
                  <c:v>374.934211</c:v>
                </c:pt>
                <c:pt idx="11068">
                  <c:v>374.65548200000001</c:v>
                </c:pt>
                <c:pt idx="11069">
                  <c:v>374.42888799999997</c:v>
                </c:pt>
                <c:pt idx="11070">
                  <c:v>374.16773599999999</c:v>
                </c:pt>
                <c:pt idx="11071">
                  <c:v>373.92469499999999</c:v>
                </c:pt>
                <c:pt idx="11072">
                  <c:v>373.65085299999998</c:v>
                </c:pt>
                <c:pt idx="11073">
                  <c:v>373.39138000000003</c:v>
                </c:pt>
                <c:pt idx="11074">
                  <c:v>373.13185600000003</c:v>
                </c:pt>
                <c:pt idx="11075">
                  <c:v>372.895758</c:v>
                </c:pt>
                <c:pt idx="11076">
                  <c:v>372.64999499999999</c:v>
                </c:pt>
                <c:pt idx="11077">
                  <c:v>372.39832100000001</c:v>
                </c:pt>
                <c:pt idx="11078">
                  <c:v>372.15691500000003</c:v>
                </c:pt>
                <c:pt idx="11079">
                  <c:v>371.88956300000001</c:v>
                </c:pt>
                <c:pt idx="11080">
                  <c:v>371.64079900000002</c:v>
                </c:pt>
                <c:pt idx="11081">
                  <c:v>371.39722899999998</c:v>
                </c:pt>
                <c:pt idx="11082">
                  <c:v>371.158637</c:v>
                </c:pt>
                <c:pt idx="11083">
                  <c:v>370.90358199999997</c:v>
                </c:pt>
                <c:pt idx="11084">
                  <c:v>370.66353400000003</c:v>
                </c:pt>
                <c:pt idx="11085">
                  <c:v>370.39679599999999</c:v>
                </c:pt>
                <c:pt idx="11086">
                  <c:v>370.16333700000001</c:v>
                </c:pt>
                <c:pt idx="11087">
                  <c:v>369.90660300000002</c:v>
                </c:pt>
                <c:pt idx="11088">
                  <c:v>369.66526099999999</c:v>
                </c:pt>
                <c:pt idx="11089">
                  <c:v>369.40139699999997</c:v>
                </c:pt>
                <c:pt idx="11090">
                  <c:v>369.15277500000002</c:v>
                </c:pt>
                <c:pt idx="11091">
                  <c:v>368.906521</c:v>
                </c:pt>
                <c:pt idx="11092">
                  <c:v>368.66839499999998</c:v>
                </c:pt>
                <c:pt idx="11093">
                  <c:v>368.43404199999998</c:v>
                </c:pt>
                <c:pt idx="11094">
                  <c:v>368.17076200000002</c:v>
                </c:pt>
                <c:pt idx="11095">
                  <c:v>367.924643</c:v>
                </c:pt>
                <c:pt idx="11096">
                  <c:v>367.69433099999998</c:v>
                </c:pt>
                <c:pt idx="11097">
                  <c:v>367.41744899999998</c:v>
                </c:pt>
                <c:pt idx="11098">
                  <c:v>367.17578300000002</c:v>
                </c:pt>
                <c:pt idx="11099">
                  <c:v>366.93925200000001</c:v>
                </c:pt>
                <c:pt idx="11100">
                  <c:v>366.70367800000002</c:v>
                </c:pt>
                <c:pt idx="11101">
                  <c:v>366.434617</c:v>
                </c:pt>
                <c:pt idx="11102">
                  <c:v>366.17909400000002</c:v>
                </c:pt>
                <c:pt idx="11103">
                  <c:v>365.92514399999999</c:v>
                </c:pt>
                <c:pt idx="11104">
                  <c:v>365.704047</c:v>
                </c:pt>
                <c:pt idx="11105">
                  <c:v>365.45812799999999</c:v>
                </c:pt>
                <c:pt idx="11106">
                  <c:v>365.19573500000001</c:v>
                </c:pt>
                <c:pt idx="11107">
                  <c:v>364.96842700000002</c:v>
                </c:pt>
                <c:pt idx="11108">
                  <c:v>364.71630699999997</c:v>
                </c:pt>
                <c:pt idx="11109">
                  <c:v>364.47523000000001</c:v>
                </c:pt>
                <c:pt idx="11110">
                  <c:v>364.23741100000001</c:v>
                </c:pt>
                <c:pt idx="11111">
                  <c:v>363.972104</c:v>
                </c:pt>
                <c:pt idx="11112">
                  <c:v>363.741468</c:v>
                </c:pt>
                <c:pt idx="11113">
                  <c:v>363.49344000000002</c:v>
                </c:pt>
                <c:pt idx="11114">
                  <c:v>363.276996</c:v>
                </c:pt>
                <c:pt idx="11115">
                  <c:v>363.02974899999998</c:v>
                </c:pt>
                <c:pt idx="11116">
                  <c:v>362.78783199999998</c:v>
                </c:pt>
                <c:pt idx="11117">
                  <c:v>362.53304800000001</c:v>
                </c:pt>
                <c:pt idx="11118">
                  <c:v>362.299443</c:v>
                </c:pt>
                <c:pt idx="11119">
                  <c:v>362.04458499999998</c:v>
                </c:pt>
                <c:pt idx="11120">
                  <c:v>361.79275000000001</c:v>
                </c:pt>
                <c:pt idx="11121">
                  <c:v>361.569301</c:v>
                </c:pt>
                <c:pt idx="11122">
                  <c:v>361.32339400000001</c:v>
                </c:pt>
                <c:pt idx="11123">
                  <c:v>361.08434899999997</c:v>
                </c:pt>
                <c:pt idx="11124">
                  <c:v>360.83287300000001</c:v>
                </c:pt>
                <c:pt idx="11125">
                  <c:v>360.584811</c:v>
                </c:pt>
                <c:pt idx="11126">
                  <c:v>360.35578099999998</c:v>
                </c:pt>
                <c:pt idx="11127">
                  <c:v>360.11335400000002</c:v>
                </c:pt>
                <c:pt idx="11128">
                  <c:v>359.86490600000002</c:v>
                </c:pt>
                <c:pt idx="11129">
                  <c:v>359.631754</c:v>
                </c:pt>
                <c:pt idx="11130">
                  <c:v>359.389071</c:v>
                </c:pt>
                <c:pt idx="11131">
                  <c:v>359.16552899999999</c:v>
                </c:pt>
                <c:pt idx="11132">
                  <c:v>358.93055800000002</c:v>
                </c:pt>
                <c:pt idx="11133">
                  <c:v>358.66800899999998</c:v>
                </c:pt>
                <c:pt idx="11134">
                  <c:v>358.44530300000002</c:v>
                </c:pt>
                <c:pt idx="11135">
                  <c:v>358.19738899999999</c:v>
                </c:pt>
                <c:pt idx="11136">
                  <c:v>357.96905299999997</c:v>
                </c:pt>
                <c:pt idx="11137">
                  <c:v>357.699119</c:v>
                </c:pt>
                <c:pt idx="11138">
                  <c:v>357.47861599999999</c:v>
                </c:pt>
                <c:pt idx="11139">
                  <c:v>357.25150500000001</c:v>
                </c:pt>
                <c:pt idx="11140">
                  <c:v>357.00366700000001</c:v>
                </c:pt>
                <c:pt idx="11141">
                  <c:v>356.77184499999998</c:v>
                </c:pt>
                <c:pt idx="11142">
                  <c:v>356.54808200000002</c:v>
                </c:pt>
                <c:pt idx="11143">
                  <c:v>356.29452500000002</c:v>
                </c:pt>
                <c:pt idx="11144">
                  <c:v>356.06221599999998</c:v>
                </c:pt>
                <c:pt idx="11145">
                  <c:v>355.80485599999997</c:v>
                </c:pt>
                <c:pt idx="11146">
                  <c:v>355.58226300000001</c:v>
                </c:pt>
                <c:pt idx="11147">
                  <c:v>355.32565099999999</c:v>
                </c:pt>
                <c:pt idx="11148">
                  <c:v>355.11238900000001</c:v>
                </c:pt>
                <c:pt idx="11149">
                  <c:v>354.87774400000001</c:v>
                </c:pt>
                <c:pt idx="11150">
                  <c:v>354.63522499999999</c:v>
                </c:pt>
                <c:pt idx="11151">
                  <c:v>354.42393700000002</c:v>
                </c:pt>
                <c:pt idx="11152">
                  <c:v>354.15830099999999</c:v>
                </c:pt>
                <c:pt idx="11153">
                  <c:v>353.92703399999999</c:v>
                </c:pt>
                <c:pt idx="11154">
                  <c:v>353.66748999999999</c:v>
                </c:pt>
                <c:pt idx="11155">
                  <c:v>353.47206599999998</c:v>
                </c:pt>
                <c:pt idx="11156">
                  <c:v>353.229938</c:v>
                </c:pt>
                <c:pt idx="11157">
                  <c:v>352.969764</c:v>
                </c:pt>
                <c:pt idx="11158">
                  <c:v>352.76408500000002</c:v>
                </c:pt>
                <c:pt idx="11159">
                  <c:v>352.52565499999997</c:v>
                </c:pt>
                <c:pt idx="11160">
                  <c:v>352.28022700000002</c:v>
                </c:pt>
                <c:pt idx="11161">
                  <c:v>352.05441400000001</c:v>
                </c:pt>
                <c:pt idx="11162">
                  <c:v>351.81482999999997</c:v>
                </c:pt>
                <c:pt idx="11163">
                  <c:v>351.58251200000001</c:v>
                </c:pt>
                <c:pt idx="11164">
                  <c:v>351.35045000000002</c:v>
                </c:pt>
                <c:pt idx="11165">
                  <c:v>351.12591400000002</c:v>
                </c:pt>
                <c:pt idx="11166">
                  <c:v>350.88588800000002</c:v>
                </c:pt>
                <c:pt idx="11167">
                  <c:v>350.64899700000001</c:v>
                </c:pt>
                <c:pt idx="11168">
                  <c:v>350.42597599999999</c:v>
                </c:pt>
                <c:pt idx="11169">
                  <c:v>350.19229899999999</c:v>
                </c:pt>
                <c:pt idx="11170">
                  <c:v>349.97031600000003</c:v>
                </c:pt>
                <c:pt idx="11171">
                  <c:v>349.747051</c:v>
                </c:pt>
                <c:pt idx="11172">
                  <c:v>349.50757199999998</c:v>
                </c:pt>
                <c:pt idx="11173">
                  <c:v>349.28252700000002</c:v>
                </c:pt>
                <c:pt idx="11174">
                  <c:v>349.03922499999999</c:v>
                </c:pt>
                <c:pt idx="11175">
                  <c:v>348.80569600000001</c:v>
                </c:pt>
                <c:pt idx="11176">
                  <c:v>348.57477699999998</c:v>
                </c:pt>
                <c:pt idx="11177">
                  <c:v>348.34324600000002</c:v>
                </c:pt>
                <c:pt idx="11178">
                  <c:v>348.117707</c:v>
                </c:pt>
                <c:pt idx="11179">
                  <c:v>347.88649600000002</c:v>
                </c:pt>
                <c:pt idx="11180">
                  <c:v>347.683921</c:v>
                </c:pt>
                <c:pt idx="11181">
                  <c:v>347.43809399999998</c:v>
                </c:pt>
                <c:pt idx="11182">
                  <c:v>347.20107000000002</c:v>
                </c:pt>
                <c:pt idx="11183">
                  <c:v>346.95987100000002</c:v>
                </c:pt>
                <c:pt idx="11184">
                  <c:v>346.73915099999999</c:v>
                </c:pt>
                <c:pt idx="11185">
                  <c:v>346.51178700000003</c:v>
                </c:pt>
                <c:pt idx="11186">
                  <c:v>346.281792</c:v>
                </c:pt>
                <c:pt idx="11187">
                  <c:v>346.06285300000002</c:v>
                </c:pt>
                <c:pt idx="11188">
                  <c:v>345.845438</c:v>
                </c:pt>
                <c:pt idx="11189">
                  <c:v>345.60185000000001</c:v>
                </c:pt>
                <c:pt idx="11190">
                  <c:v>345.37699700000002</c:v>
                </c:pt>
                <c:pt idx="11191">
                  <c:v>345.13295799999997</c:v>
                </c:pt>
                <c:pt idx="11192">
                  <c:v>344.89802300000002</c:v>
                </c:pt>
                <c:pt idx="11193">
                  <c:v>344.66681199999999</c:v>
                </c:pt>
                <c:pt idx="11194">
                  <c:v>344.44631299999998</c:v>
                </c:pt>
                <c:pt idx="11195">
                  <c:v>344.24035900000001</c:v>
                </c:pt>
                <c:pt idx="11196">
                  <c:v>344.01505900000001</c:v>
                </c:pt>
                <c:pt idx="11197">
                  <c:v>343.78125699999998</c:v>
                </c:pt>
                <c:pt idx="11198">
                  <c:v>343.54430100000002</c:v>
                </c:pt>
                <c:pt idx="11199">
                  <c:v>343.33734900000002</c:v>
                </c:pt>
                <c:pt idx="11200">
                  <c:v>343.12566600000002</c:v>
                </c:pt>
                <c:pt idx="11201">
                  <c:v>342.89786600000002</c:v>
                </c:pt>
                <c:pt idx="11202">
                  <c:v>342.66069099999999</c:v>
                </c:pt>
                <c:pt idx="11203">
                  <c:v>342.42786699999999</c:v>
                </c:pt>
                <c:pt idx="11204">
                  <c:v>342.216387</c:v>
                </c:pt>
                <c:pt idx="11205">
                  <c:v>341.98978699999998</c:v>
                </c:pt>
                <c:pt idx="11206">
                  <c:v>341.75298099999998</c:v>
                </c:pt>
                <c:pt idx="11207">
                  <c:v>341.54139400000003</c:v>
                </c:pt>
                <c:pt idx="11208">
                  <c:v>341.31501500000002</c:v>
                </c:pt>
                <c:pt idx="11209">
                  <c:v>341.100955</c:v>
                </c:pt>
                <c:pt idx="11210">
                  <c:v>340.860364</c:v>
                </c:pt>
                <c:pt idx="11211">
                  <c:v>340.657309</c:v>
                </c:pt>
                <c:pt idx="11212">
                  <c:v>340.42858699999999</c:v>
                </c:pt>
                <c:pt idx="11213">
                  <c:v>340.21031299999999</c:v>
                </c:pt>
                <c:pt idx="11214">
                  <c:v>339.98623400000002</c:v>
                </c:pt>
                <c:pt idx="11215">
                  <c:v>339.75582100000003</c:v>
                </c:pt>
                <c:pt idx="11216">
                  <c:v>339.53072900000001</c:v>
                </c:pt>
                <c:pt idx="11217">
                  <c:v>339.33086300000002</c:v>
                </c:pt>
                <c:pt idx="11218">
                  <c:v>339.09536800000001</c:v>
                </c:pt>
                <c:pt idx="11219">
                  <c:v>338.86512299999998</c:v>
                </c:pt>
                <c:pt idx="11220">
                  <c:v>338.63593400000002</c:v>
                </c:pt>
                <c:pt idx="11221">
                  <c:v>338.41138799999999</c:v>
                </c:pt>
                <c:pt idx="11222">
                  <c:v>338.222285</c:v>
                </c:pt>
                <c:pt idx="11223">
                  <c:v>337.97904499999999</c:v>
                </c:pt>
                <c:pt idx="11224">
                  <c:v>337.77706599999999</c:v>
                </c:pt>
                <c:pt idx="11225">
                  <c:v>337.56253800000002</c:v>
                </c:pt>
                <c:pt idx="11226">
                  <c:v>337.33214800000002</c:v>
                </c:pt>
                <c:pt idx="11227">
                  <c:v>337.12465500000002</c:v>
                </c:pt>
                <c:pt idx="11228">
                  <c:v>336.902041</c:v>
                </c:pt>
                <c:pt idx="11229">
                  <c:v>336.65721500000001</c:v>
                </c:pt>
                <c:pt idx="11230">
                  <c:v>336.459363</c:v>
                </c:pt>
                <c:pt idx="11231">
                  <c:v>336.22532799999999</c:v>
                </c:pt>
                <c:pt idx="11232">
                  <c:v>336.00242400000002</c:v>
                </c:pt>
                <c:pt idx="11233">
                  <c:v>335.789061</c:v>
                </c:pt>
                <c:pt idx="11234">
                  <c:v>335.56597799999997</c:v>
                </c:pt>
                <c:pt idx="11235">
                  <c:v>335.37535400000002</c:v>
                </c:pt>
                <c:pt idx="11236">
                  <c:v>335.12391300000002</c:v>
                </c:pt>
                <c:pt idx="11237">
                  <c:v>334.92753499999998</c:v>
                </c:pt>
                <c:pt idx="11238">
                  <c:v>334.70709900000003</c:v>
                </c:pt>
                <c:pt idx="11239">
                  <c:v>334.48358999999999</c:v>
                </c:pt>
                <c:pt idx="11240">
                  <c:v>334.278389</c:v>
                </c:pt>
                <c:pt idx="11241">
                  <c:v>334.05330600000002</c:v>
                </c:pt>
                <c:pt idx="11242">
                  <c:v>333.84058700000003</c:v>
                </c:pt>
                <c:pt idx="11243">
                  <c:v>333.62386299999997</c:v>
                </c:pt>
                <c:pt idx="11244">
                  <c:v>333.42036200000001</c:v>
                </c:pt>
                <c:pt idx="11245">
                  <c:v>333.18483099999997</c:v>
                </c:pt>
                <c:pt idx="11246">
                  <c:v>332.97963299999998</c:v>
                </c:pt>
                <c:pt idx="11247">
                  <c:v>332.77594399999998</c:v>
                </c:pt>
                <c:pt idx="11248">
                  <c:v>332.55380100000002</c:v>
                </c:pt>
                <c:pt idx="11249">
                  <c:v>332.33013199999999</c:v>
                </c:pt>
                <c:pt idx="11250">
                  <c:v>332.12671899999998</c:v>
                </c:pt>
                <c:pt idx="11251">
                  <c:v>331.93089600000002</c:v>
                </c:pt>
                <c:pt idx="11252">
                  <c:v>331.69908199999998</c:v>
                </c:pt>
                <c:pt idx="11253">
                  <c:v>331.45508699999999</c:v>
                </c:pt>
                <c:pt idx="11254">
                  <c:v>331.26330200000001</c:v>
                </c:pt>
                <c:pt idx="11255">
                  <c:v>331.04945300000003</c:v>
                </c:pt>
                <c:pt idx="11256">
                  <c:v>330.83673399999998</c:v>
                </c:pt>
                <c:pt idx="11257">
                  <c:v>330.61295999999999</c:v>
                </c:pt>
                <c:pt idx="11258">
                  <c:v>330.410597</c:v>
                </c:pt>
                <c:pt idx="11259">
                  <c:v>330.18224900000001</c:v>
                </c:pt>
                <c:pt idx="11260">
                  <c:v>330.00049200000001</c:v>
                </c:pt>
                <c:pt idx="11261">
                  <c:v>329.77032300000002</c:v>
                </c:pt>
                <c:pt idx="11262">
                  <c:v>329.55842200000001</c:v>
                </c:pt>
                <c:pt idx="11263">
                  <c:v>329.34085399999998</c:v>
                </c:pt>
                <c:pt idx="11264">
                  <c:v>329.13204100000002</c:v>
                </c:pt>
                <c:pt idx="11265">
                  <c:v>328.91699999999997</c:v>
                </c:pt>
                <c:pt idx="11266">
                  <c:v>328.714158</c:v>
                </c:pt>
                <c:pt idx="11267">
                  <c:v>328.48865799999999</c:v>
                </c:pt>
                <c:pt idx="11268">
                  <c:v>328.29583700000001</c:v>
                </c:pt>
                <c:pt idx="11269">
                  <c:v>328.07082700000001</c:v>
                </c:pt>
                <c:pt idx="11270">
                  <c:v>327.87733700000001</c:v>
                </c:pt>
                <c:pt idx="11271">
                  <c:v>327.64749699999999</c:v>
                </c:pt>
                <c:pt idx="11272">
                  <c:v>327.42836299999999</c:v>
                </c:pt>
                <c:pt idx="11273">
                  <c:v>327.22737899999998</c:v>
                </c:pt>
                <c:pt idx="11274">
                  <c:v>327.03451699999999</c:v>
                </c:pt>
                <c:pt idx="11275">
                  <c:v>326.803786</c:v>
                </c:pt>
                <c:pt idx="11276">
                  <c:v>326.59464000000003</c:v>
                </c:pt>
                <c:pt idx="11277">
                  <c:v>326.37325800000002</c:v>
                </c:pt>
                <c:pt idx="11278">
                  <c:v>326.175477</c:v>
                </c:pt>
                <c:pt idx="11279">
                  <c:v>325.95566100000002</c:v>
                </c:pt>
                <c:pt idx="11280">
                  <c:v>325.758082</c:v>
                </c:pt>
                <c:pt idx="11281">
                  <c:v>325.55228</c:v>
                </c:pt>
                <c:pt idx="11282">
                  <c:v>325.316463</c:v>
                </c:pt>
                <c:pt idx="11283">
                  <c:v>325.14550400000002</c:v>
                </c:pt>
                <c:pt idx="11284">
                  <c:v>324.93507299999999</c:v>
                </c:pt>
                <c:pt idx="11285">
                  <c:v>324.72334999999998</c:v>
                </c:pt>
                <c:pt idx="11286">
                  <c:v>324.51949100000002</c:v>
                </c:pt>
                <c:pt idx="11287">
                  <c:v>324.30470200000002</c:v>
                </c:pt>
                <c:pt idx="11288">
                  <c:v>324.06362000000001</c:v>
                </c:pt>
                <c:pt idx="11289">
                  <c:v>323.90724299999999</c:v>
                </c:pt>
                <c:pt idx="11290">
                  <c:v>323.67092400000001</c:v>
                </c:pt>
                <c:pt idx="11291">
                  <c:v>323.471903</c:v>
                </c:pt>
                <c:pt idx="11292">
                  <c:v>323.26522999999997</c:v>
                </c:pt>
                <c:pt idx="11293">
                  <c:v>323.05675600000001</c:v>
                </c:pt>
                <c:pt idx="11294">
                  <c:v>322.853677</c:v>
                </c:pt>
                <c:pt idx="11295">
                  <c:v>322.64493099999999</c:v>
                </c:pt>
                <c:pt idx="11296">
                  <c:v>322.44543800000002</c:v>
                </c:pt>
                <c:pt idx="11297">
                  <c:v>322.23089599999997</c:v>
                </c:pt>
                <c:pt idx="11298">
                  <c:v>322.03699599999999</c:v>
                </c:pt>
                <c:pt idx="11299">
                  <c:v>321.81244900000002</c:v>
                </c:pt>
                <c:pt idx="11300">
                  <c:v>321.61631999999997</c:v>
                </c:pt>
                <c:pt idx="11301">
                  <c:v>321.42277200000001</c:v>
                </c:pt>
                <c:pt idx="11302">
                  <c:v>321.21657800000003</c:v>
                </c:pt>
                <c:pt idx="11303">
                  <c:v>321.00927999999999</c:v>
                </c:pt>
                <c:pt idx="11304">
                  <c:v>320.80461600000001</c:v>
                </c:pt>
                <c:pt idx="11305">
                  <c:v>320.59079100000002</c:v>
                </c:pt>
                <c:pt idx="11306">
                  <c:v>320.37886200000003</c:v>
                </c:pt>
                <c:pt idx="11307">
                  <c:v>320.18767200000002</c:v>
                </c:pt>
                <c:pt idx="11308">
                  <c:v>319.98113799999999</c:v>
                </c:pt>
                <c:pt idx="11309">
                  <c:v>319.79375700000003</c:v>
                </c:pt>
                <c:pt idx="11310">
                  <c:v>319.59363100000002</c:v>
                </c:pt>
                <c:pt idx="11311">
                  <c:v>319.409109</c:v>
                </c:pt>
                <c:pt idx="11312">
                  <c:v>319.200941</c:v>
                </c:pt>
                <c:pt idx="11313">
                  <c:v>318.97388799999999</c:v>
                </c:pt>
                <c:pt idx="11314">
                  <c:v>318.78254900000002</c:v>
                </c:pt>
                <c:pt idx="11315">
                  <c:v>318.56284099999999</c:v>
                </c:pt>
                <c:pt idx="11316">
                  <c:v>318.36646400000001</c:v>
                </c:pt>
                <c:pt idx="11317">
                  <c:v>318.17356899999999</c:v>
                </c:pt>
                <c:pt idx="11318">
                  <c:v>317.95365800000002</c:v>
                </c:pt>
                <c:pt idx="11319">
                  <c:v>317.77128199999999</c:v>
                </c:pt>
                <c:pt idx="11320">
                  <c:v>317.56142899999998</c:v>
                </c:pt>
                <c:pt idx="11321">
                  <c:v>317.36803800000001</c:v>
                </c:pt>
                <c:pt idx="11322">
                  <c:v>317.151723</c:v>
                </c:pt>
                <c:pt idx="11323">
                  <c:v>316.96269699999999</c:v>
                </c:pt>
                <c:pt idx="11324">
                  <c:v>316.74681099999998</c:v>
                </c:pt>
                <c:pt idx="11325">
                  <c:v>316.56519900000001</c:v>
                </c:pt>
                <c:pt idx="11326">
                  <c:v>316.33983999999998</c:v>
                </c:pt>
                <c:pt idx="11327">
                  <c:v>316.14713999999998</c:v>
                </c:pt>
                <c:pt idx="11328">
                  <c:v>315.96516100000002</c:v>
                </c:pt>
                <c:pt idx="11329">
                  <c:v>315.74514699999997</c:v>
                </c:pt>
                <c:pt idx="11330">
                  <c:v>315.52789100000001</c:v>
                </c:pt>
                <c:pt idx="11331">
                  <c:v>315.36084</c:v>
                </c:pt>
                <c:pt idx="11332">
                  <c:v>315.14240899999999</c:v>
                </c:pt>
                <c:pt idx="11333">
                  <c:v>314.94207699999998</c:v>
                </c:pt>
                <c:pt idx="11334">
                  <c:v>314.76824499999998</c:v>
                </c:pt>
                <c:pt idx="11335">
                  <c:v>314.53892200000001</c:v>
                </c:pt>
                <c:pt idx="11336">
                  <c:v>314.351586</c:v>
                </c:pt>
                <c:pt idx="11337">
                  <c:v>314.15207099999998</c:v>
                </c:pt>
                <c:pt idx="11338">
                  <c:v>313.95964199999997</c:v>
                </c:pt>
                <c:pt idx="11339">
                  <c:v>313.74201099999999</c:v>
                </c:pt>
                <c:pt idx="11340">
                  <c:v>313.56300199999998</c:v>
                </c:pt>
                <c:pt idx="11341">
                  <c:v>313.35413699999998</c:v>
                </c:pt>
                <c:pt idx="11342">
                  <c:v>313.15268700000001</c:v>
                </c:pt>
                <c:pt idx="11343">
                  <c:v>312.98326600000001</c:v>
                </c:pt>
                <c:pt idx="11344">
                  <c:v>312.77159</c:v>
                </c:pt>
                <c:pt idx="11345">
                  <c:v>312.59103099999999</c:v>
                </c:pt>
                <c:pt idx="11346">
                  <c:v>312.381326</c:v>
                </c:pt>
                <c:pt idx="11347">
                  <c:v>312.18208600000003</c:v>
                </c:pt>
                <c:pt idx="11348">
                  <c:v>311.98660799999999</c:v>
                </c:pt>
                <c:pt idx="11349">
                  <c:v>311.791899</c:v>
                </c:pt>
                <c:pt idx="11350">
                  <c:v>311.57891599999999</c:v>
                </c:pt>
                <c:pt idx="11351">
                  <c:v>311.38218699999999</c:v>
                </c:pt>
                <c:pt idx="11352">
                  <c:v>311.17891700000001</c:v>
                </c:pt>
                <c:pt idx="11353">
                  <c:v>310.99010399999997</c:v>
                </c:pt>
                <c:pt idx="11354">
                  <c:v>310.79317200000003</c:v>
                </c:pt>
                <c:pt idx="11355">
                  <c:v>310.59908999999999</c:v>
                </c:pt>
                <c:pt idx="11356">
                  <c:v>310.42442499999999</c:v>
                </c:pt>
                <c:pt idx="11357">
                  <c:v>310.22689000000003</c:v>
                </c:pt>
                <c:pt idx="11358">
                  <c:v>310.03141499999998</c:v>
                </c:pt>
                <c:pt idx="11359">
                  <c:v>309.83305799999999</c:v>
                </c:pt>
                <c:pt idx="11360">
                  <c:v>309.63738999999998</c:v>
                </c:pt>
                <c:pt idx="11361">
                  <c:v>309.455468</c:v>
                </c:pt>
                <c:pt idx="11362">
                  <c:v>309.27404899999999</c:v>
                </c:pt>
                <c:pt idx="11363">
                  <c:v>309.06441999999998</c:v>
                </c:pt>
                <c:pt idx="11364">
                  <c:v>308.85406</c:v>
                </c:pt>
                <c:pt idx="11365">
                  <c:v>308.65898600000003</c:v>
                </c:pt>
                <c:pt idx="11366">
                  <c:v>308.47996899999998</c:v>
                </c:pt>
                <c:pt idx="11367">
                  <c:v>308.29474099999999</c:v>
                </c:pt>
                <c:pt idx="11368">
                  <c:v>308.07484199999999</c:v>
                </c:pt>
                <c:pt idx="11369">
                  <c:v>307.88829099999998</c:v>
                </c:pt>
                <c:pt idx="11370">
                  <c:v>307.69067100000001</c:v>
                </c:pt>
                <c:pt idx="11371">
                  <c:v>307.50331499999999</c:v>
                </c:pt>
                <c:pt idx="11372">
                  <c:v>307.33398</c:v>
                </c:pt>
                <c:pt idx="11373">
                  <c:v>307.131551</c:v>
                </c:pt>
                <c:pt idx="11374">
                  <c:v>306.92104599999999</c:v>
                </c:pt>
                <c:pt idx="11375">
                  <c:v>306.75209599999999</c:v>
                </c:pt>
                <c:pt idx="11376">
                  <c:v>306.56293699999998</c:v>
                </c:pt>
                <c:pt idx="11377">
                  <c:v>306.373085</c:v>
                </c:pt>
                <c:pt idx="11378">
                  <c:v>306.16701799999998</c:v>
                </c:pt>
                <c:pt idx="11379">
                  <c:v>305.99688300000003</c:v>
                </c:pt>
                <c:pt idx="11380">
                  <c:v>305.78475900000001</c:v>
                </c:pt>
                <c:pt idx="11381">
                  <c:v>305.59864399999998</c:v>
                </c:pt>
                <c:pt idx="11382">
                  <c:v>305.401768</c:v>
                </c:pt>
                <c:pt idx="11383">
                  <c:v>305.22386</c:v>
                </c:pt>
                <c:pt idx="11384">
                  <c:v>305.02704</c:v>
                </c:pt>
                <c:pt idx="11385">
                  <c:v>304.822292</c:v>
                </c:pt>
                <c:pt idx="11386">
                  <c:v>304.63485400000002</c:v>
                </c:pt>
                <c:pt idx="11387">
                  <c:v>304.45590499999997</c:v>
                </c:pt>
                <c:pt idx="11388">
                  <c:v>304.259569</c:v>
                </c:pt>
                <c:pt idx="11389">
                  <c:v>304.05353400000001</c:v>
                </c:pt>
                <c:pt idx="11390">
                  <c:v>303.87135799999999</c:v>
                </c:pt>
                <c:pt idx="11391">
                  <c:v>303.689953</c:v>
                </c:pt>
                <c:pt idx="11392">
                  <c:v>303.51561800000002</c:v>
                </c:pt>
                <c:pt idx="11393">
                  <c:v>303.34448300000003</c:v>
                </c:pt>
                <c:pt idx="11394">
                  <c:v>303.12583999999998</c:v>
                </c:pt>
                <c:pt idx="11395">
                  <c:v>302.95263399999999</c:v>
                </c:pt>
                <c:pt idx="11396">
                  <c:v>302.75578300000001</c:v>
                </c:pt>
                <c:pt idx="11397">
                  <c:v>302.55571700000002</c:v>
                </c:pt>
                <c:pt idx="11398">
                  <c:v>302.36544800000001</c:v>
                </c:pt>
                <c:pt idx="11399">
                  <c:v>302.17914400000001</c:v>
                </c:pt>
                <c:pt idx="11400">
                  <c:v>302.011077</c:v>
                </c:pt>
                <c:pt idx="11401">
                  <c:v>301.825536</c:v>
                </c:pt>
                <c:pt idx="11402">
                  <c:v>301.64379400000001</c:v>
                </c:pt>
                <c:pt idx="11403">
                  <c:v>301.443648</c:v>
                </c:pt>
                <c:pt idx="11404">
                  <c:v>301.26481999999999</c:v>
                </c:pt>
                <c:pt idx="11405">
                  <c:v>301.07783799999999</c:v>
                </c:pt>
                <c:pt idx="11406">
                  <c:v>300.89501999999999</c:v>
                </c:pt>
                <c:pt idx="11407">
                  <c:v>300.70095099999998</c:v>
                </c:pt>
                <c:pt idx="11408">
                  <c:v>300.52797600000002</c:v>
                </c:pt>
                <c:pt idx="11409">
                  <c:v>300.32033200000001</c:v>
                </c:pt>
                <c:pt idx="11410">
                  <c:v>300.147918</c:v>
                </c:pt>
                <c:pt idx="11411">
                  <c:v>299.98446200000001</c:v>
                </c:pt>
                <c:pt idx="11412">
                  <c:v>299.77554500000002</c:v>
                </c:pt>
                <c:pt idx="11413">
                  <c:v>299.60976699999998</c:v>
                </c:pt>
                <c:pt idx="11414">
                  <c:v>299.40696100000002</c:v>
                </c:pt>
                <c:pt idx="11415">
                  <c:v>299.22104200000001</c:v>
                </c:pt>
                <c:pt idx="11416">
                  <c:v>299.06222300000002</c:v>
                </c:pt>
                <c:pt idx="11417">
                  <c:v>298.89642199999997</c:v>
                </c:pt>
                <c:pt idx="11418">
                  <c:v>298.681488</c:v>
                </c:pt>
                <c:pt idx="11419">
                  <c:v>298.50911500000001</c:v>
                </c:pt>
                <c:pt idx="11420">
                  <c:v>298.32408199999998</c:v>
                </c:pt>
                <c:pt idx="11421">
                  <c:v>298.126169</c:v>
                </c:pt>
                <c:pt idx="11422">
                  <c:v>297.94854199999997</c:v>
                </c:pt>
                <c:pt idx="11423">
                  <c:v>297.80242099999998</c:v>
                </c:pt>
                <c:pt idx="11424">
                  <c:v>297.58370600000001</c:v>
                </c:pt>
                <c:pt idx="11425">
                  <c:v>297.42380200000002</c:v>
                </c:pt>
                <c:pt idx="11426">
                  <c:v>297.24843099999998</c:v>
                </c:pt>
                <c:pt idx="11427">
                  <c:v>297.05035900000001</c:v>
                </c:pt>
                <c:pt idx="11428">
                  <c:v>296.86740900000001</c:v>
                </c:pt>
                <c:pt idx="11429">
                  <c:v>296.71132899999998</c:v>
                </c:pt>
                <c:pt idx="11430">
                  <c:v>296.52759500000002</c:v>
                </c:pt>
                <c:pt idx="11431">
                  <c:v>296.33927399999999</c:v>
                </c:pt>
                <c:pt idx="11432">
                  <c:v>296.16794599999997</c:v>
                </c:pt>
                <c:pt idx="11433">
                  <c:v>295.99113999999997</c:v>
                </c:pt>
                <c:pt idx="11434">
                  <c:v>295.81098500000002</c:v>
                </c:pt>
                <c:pt idx="11435">
                  <c:v>295.63226500000002</c:v>
                </c:pt>
                <c:pt idx="11436">
                  <c:v>295.45209699999998</c:v>
                </c:pt>
                <c:pt idx="11437">
                  <c:v>295.26999899999998</c:v>
                </c:pt>
                <c:pt idx="11438">
                  <c:v>295.11456099999998</c:v>
                </c:pt>
                <c:pt idx="11439">
                  <c:v>294.91662600000001</c:v>
                </c:pt>
                <c:pt idx="11440">
                  <c:v>294.74327799999998</c:v>
                </c:pt>
                <c:pt idx="11441">
                  <c:v>294.58148399999999</c:v>
                </c:pt>
                <c:pt idx="11442">
                  <c:v>294.40609000000001</c:v>
                </c:pt>
                <c:pt idx="11443">
                  <c:v>294.22784300000001</c:v>
                </c:pt>
                <c:pt idx="11444">
                  <c:v>294.03522800000002</c:v>
                </c:pt>
                <c:pt idx="11445">
                  <c:v>293.86971299999999</c:v>
                </c:pt>
                <c:pt idx="11446">
                  <c:v>293.681129</c:v>
                </c:pt>
                <c:pt idx="11447">
                  <c:v>293.51686699999999</c:v>
                </c:pt>
                <c:pt idx="11448">
                  <c:v>293.34512999999998</c:v>
                </c:pt>
                <c:pt idx="11449">
                  <c:v>293.15555499999999</c:v>
                </c:pt>
                <c:pt idx="11450">
                  <c:v>292.99057599999998</c:v>
                </c:pt>
                <c:pt idx="11451">
                  <c:v>292.82246800000001</c:v>
                </c:pt>
                <c:pt idx="11452">
                  <c:v>292.65803699999998</c:v>
                </c:pt>
                <c:pt idx="11453">
                  <c:v>292.48728599999998</c:v>
                </c:pt>
                <c:pt idx="11454">
                  <c:v>292.30204800000001</c:v>
                </c:pt>
                <c:pt idx="11455">
                  <c:v>292.139115</c:v>
                </c:pt>
                <c:pt idx="11456">
                  <c:v>291.97313800000001</c:v>
                </c:pt>
                <c:pt idx="11457">
                  <c:v>291.806286</c:v>
                </c:pt>
                <c:pt idx="11458">
                  <c:v>291.62729000000002</c:v>
                </c:pt>
                <c:pt idx="11459">
                  <c:v>291.47567900000001</c:v>
                </c:pt>
                <c:pt idx="11460">
                  <c:v>291.311645</c:v>
                </c:pt>
                <c:pt idx="11461">
                  <c:v>291.15004599999997</c:v>
                </c:pt>
                <c:pt idx="11462">
                  <c:v>290.96354600000001</c:v>
                </c:pt>
                <c:pt idx="11463">
                  <c:v>290.81775800000003</c:v>
                </c:pt>
                <c:pt idx="11464">
                  <c:v>290.65070200000002</c:v>
                </c:pt>
                <c:pt idx="11465">
                  <c:v>290.46633100000003</c:v>
                </c:pt>
                <c:pt idx="11466">
                  <c:v>290.31195300000002</c:v>
                </c:pt>
                <c:pt idx="11467">
                  <c:v>290.12461300000001</c:v>
                </c:pt>
                <c:pt idx="11468">
                  <c:v>289.96930700000001</c:v>
                </c:pt>
                <c:pt idx="11469">
                  <c:v>289.80242900000002</c:v>
                </c:pt>
                <c:pt idx="11470">
                  <c:v>289.63131199999998</c:v>
                </c:pt>
                <c:pt idx="11471">
                  <c:v>289.45750600000002</c:v>
                </c:pt>
                <c:pt idx="11472">
                  <c:v>289.30221299999999</c:v>
                </c:pt>
                <c:pt idx="11473">
                  <c:v>289.15278000000001</c:v>
                </c:pt>
                <c:pt idx="11474">
                  <c:v>288.98616099999998</c:v>
                </c:pt>
                <c:pt idx="11475">
                  <c:v>288.82668899999999</c:v>
                </c:pt>
                <c:pt idx="11476">
                  <c:v>288.669557</c:v>
                </c:pt>
                <c:pt idx="11477">
                  <c:v>288.47066100000001</c:v>
                </c:pt>
                <c:pt idx="11478">
                  <c:v>288.31202500000001</c:v>
                </c:pt>
                <c:pt idx="11479">
                  <c:v>288.17536100000001</c:v>
                </c:pt>
                <c:pt idx="11480">
                  <c:v>287.99436700000001</c:v>
                </c:pt>
                <c:pt idx="11481">
                  <c:v>287.83049499999998</c:v>
                </c:pt>
                <c:pt idx="11482">
                  <c:v>287.672506</c:v>
                </c:pt>
                <c:pt idx="11483">
                  <c:v>287.50489800000003</c:v>
                </c:pt>
                <c:pt idx="11484">
                  <c:v>287.33384599999999</c:v>
                </c:pt>
                <c:pt idx="11485">
                  <c:v>287.17031800000001</c:v>
                </c:pt>
                <c:pt idx="11486">
                  <c:v>287.022109</c:v>
                </c:pt>
                <c:pt idx="11487">
                  <c:v>286.86283400000002</c:v>
                </c:pt>
                <c:pt idx="11488">
                  <c:v>286.70624199999997</c:v>
                </c:pt>
                <c:pt idx="11489">
                  <c:v>286.551331</c:v>
                </c:pt>
                <c:pt idx="11490">
                  <c:v>286.40121199999999</c:v>
                </c:pt>
                <c:pt idx="11491">
                  <c:v>286.23595399999999</c:v>
                </c:pt>
                <c:pt idx="11492">
                  <c:v>286.05889100000002</c:v>
                </c:pt>
                <c:pt idx="11493">
                  <c:v>285.90596799999997</c:v>
                </c:pt>
                <c:pt idx="11494">
                  <c:v>285.74839100000003</c:v>
                </c:pt>
                <c:pt idx="11495">
                  <c:v>285.55146100000002</c:v>
                </c:pt>
                <c:pt idx="11496">
                  <c:v>285.42530599999998</c:v>
                </c:pt>
                <c:pt idx="11497">
                  <c:v>285.24915399999998</c:v>
                </c:pt>
                <c:pt idx="11498">
                  <c:v>285.07415900000001</c:v>
                </c:pt>
                <c:pt idx="11499">
                  <c:v>284.94478099999998</c:v>
                </c:pt>
                <c:pt idx="11500">
                  <c:v>284.78787999999997</c:v>
                </c:pt>
                <c:pt idx="11501">
                  <c:v>284.62517200000002</c:v>
                </c:pt>
                <c:pt idx="11502">
                  <c:v>284.454566</c:v>
                </c:pt>
                <c:pt idx="11503">
                  <c:v>284.28009800000001</c:v>
                </c:pt>
                <c:pt idx="11504">
                  <c:v>284.16064999999998</c:v>
                </c:pt>
                <c:pt idx="11505">
                  <c:v>283.98978699999998</c:v>
                </c:pt>
                <c:pt idx="11506">
                  <c:v>283.82243099999999</c:v>
                </c:pt>
                <c:pt idx="11507">
                  <c:v>283.67515300000002</c:v>
                </c:pt>
                <c:pt idx="11508">
                  <c:v>283.527535</c:v>
                </c:pt>
                <c:pt idx="11509">
                  <c:v>283.34166699999997</c:v>
                </c:pt>
                <c:pt idx="11510">
                  <c:v>283.17667499999999</c:v>
                </c:pt>
                <c:pt idx="11511">
                  <c:v>283.045771</c:v>
                </c:pt>
                <c:pt idx="11512">
                  <c:v>282.88669099999998</c:v>
                </c:pt>
                <c:pt idx="11513">
                  <c:v>282.7253</c:v>
                </c:pt>
                <c:pt idx="11514">
                  <c:v>282.554666</c:v>
                </c:pt>
                <c:pt idx="11515">
                  <c:v>282.40467999999998</c:v>
                </c:pt>
                <c:pt idx="11516">
                  <c:v>282.23382900000001</c:v>
                </c:pt>
                <c:pt idx="11517">
                  <c:v>282.05247200000002</c:v>
                </c:pt>
                <c:pt idx="11518">
                  <c:v>281.91874100000001</c:v>
                </c:pt>
                <c:pt idx="11519">
                  <c:v>281.76988899999998</c:v>
                </c:pt>
                <c:pt idx="11520">
                  <c:v>281.599155</c:v>
                </c:pt>
                <c:pt idx="11521">
                  <c:v>281.43724099999997</c:v>
                </c:pt>
                <c:pt idx="11522">
                  <c:v>281.278211</c:v>
                </c:pt>
                <c:pt idx="11523">
                  <c:v>281.11713099999997</c:v>
                </c:pt>
                <c:pt idx="11524">
                  <c:v>280.95168799999999</c:v>
                </c:pt>
                <c:pt idx="11525">
                  <c:v>280.80633599999999</c:v>
                </c:pt>
                <c:pt idx="11526">
                  <c:v>280.64797199999998</c:v>
                </c:pt>
                <c:pt idx="11527">
                  <c:v>280.47905500000002</c:v>
                </c:pt>
                <c:pt idx="11528">
                  <c:v>280.308561</c:v>
                </c:pt>
                <c:pt idx="11529">
                  <c:v>280.16373499999997</c:v>
                </c:pt>
                <c:pt idx="11530">
                  <c:v>280.01310100000001</c:v>
                </c:pt>
                <c:pt idx="11531">
                  <c:v>279.83676800000001</c:v>
                </c:pt>
                <c:pt idx="11532">
                  <c:v>279.68947800000001</c:v>
                </c:pt>
                <c:pt idx="11533">
                  <c:v>279.53616099999999</c:v>
                </c:pt>
                <c:pt idx="11534">
                  <c:v>279.366153</c:v>
                </c:pt>
                <c:pt idx="11535">
                  <c:v>279.23183999999998</c:v>
                </c:pt>
                <c:pt idx="11536">
                  <c:v>279.05612600000001</c:v>
                </c:pt>
                <c:pt idx="11537">
                  <c:v>278.89082999999999</c:v>
                </c:pt>
                <c:pt idx="11538">
                  <c:v>278.73360300000002</c:v>
                </c:pt>
                <c:pt idx="11539">
                  <c:v>278.59887400000002</c:v>
                </c:pt>
                <c:pt idx="11540">
                  <c:v>278.43096400000002</c:v>
                </c:pt>
                <c:pt idx="11541">
                  <c:v>278.27159799999998</c:v>
                </c:pt>
                <c:pt idx="11542">
                  <c:v>278.11708399999998</c:v>
                </c:pt>
                <c:pt idx="11543">
                  <c:v>277.93280600000003</c:v>
                </c:pt>
                <c:pt idx="11544">
                  <c:v>277.78178000000003</c:v>
                </c:pt>
                <c:pt idx="11545">
                  <c:v>277.647535</c:v>
                </c:pt>
                <c:pt idx="11546">
                  <c:v>277.48863799999998</c:v>
                </c:pt>
                <c:pt idx="11547">
                  <c:v>277.33309800000001</c:v>
                </c:pt>
                <c:pt idx="11548">
                  <c:v>277.16876300000001</c:v>
                </c:pt>
                <c:pt idx="11549">
                  <c:v>277.01759399999997</c:v>
                </c:pt>
                <c:pt idx="11550">
                  <c:v>276.85264100000001</c:v>
                </c:pt>
                <c:pt idx="11551">
                  <c:v>276.69302499999998</c:v>
                </c:pt>
                <c:pt idx="11552">
                  <c:v>276.53619300000003</c:v>
                </c:pt>
                <c:pt idx="11553">
                  <c:v>276.40086700000001</c:v>
                </c:pt>
                <c:pt idx="11554">
                  <c:v>276.23450000000003</c:v>
                </c:pt>
                <c:pt idx="11555">
                  <c:v>276.064145</c:v>
                </c:pt>
                <c:pt idx="11556">
                  <c:v>275.92751099999998</c:v>
                </c:pt>
                <c:pt idx="11557">
                  <c:v>275.770625</c:v>
                </c:pt>
                <c:pt idx="11558">
                  <c:v>275.611378</c:v>
                </c:pt>
                <c:pt idx="11559">
                  <c:v>275.46308800000003</c:v>
                </c:pt>
                <c:pt idx="11560">
                  <c:v>275.30759699999999</c:v>
                </c:pt>
                <c:pt idx="11561">
                  <c:v>275.14542999999998</c:v>
                </c:pt>
                <c:pt idx="11562">
                  <c:v>274.98528800000003</c:v>
                </c:pt>
                <c:pt idx="11563">
                  <c:v>274.80001499999997</c:v>
                </c:pt>
                <c:pt idx="11564">
                  <c:v>274.64641499999999</c:v>
                </c:pt>
                <c:pt idx="11565">
                  <c:v>274.51736399999999</c:v>
                </c:pt>
                <c:pt idx="11566">
                  <c:v>274.359081</c:v>
                </c:pt>
                <c:pt idx="11567">
                  <c:v>274.20339899999999</c:v>
                </c:pt>
                <c:pt idx="11568">
                  <c:v>274.03341699999999</c:v>
                </c:pt>
                <c:pt idx="11569">
                  <c:v>273.91995300000002</c:v>
                </c:pt>
                <c:pt idx="11570">
                  <c:v>273.741018</c:v>
                </c:pt>
                <c:pt idx="11571">
                  <c:v>273.58205299999997</c:v>
                </c:pt>
                <c:pt idx="11572">
                  <c:v>273.420412</c:v>
                </c:pt>
                <c:pt idx="11573">
                  <c:v>273.259974</c:v>
                </c:pt>
                <c:pt idx="11574">
                  <c:v>273.12123100000002</c:v>
                </c:pt>
                <c:pt idx="11575">
                  <c:v>272.97210799999999</c:v>
                </c:pt>
                <c:pt idx="11576">
                  <c:v>272.805206</c:v>
                </c:pt>
                <c:pt idx="11577">
                  <c:v>272.64654100000001</c:v>
                </c:pt>
                <c:pt idx="11578">
                  <c:v>272.49524700000001</c:v>
                </c:pt>
                <c:pt idx="11579">
                  <c:v>272.35351800000001</c:v>
                </c:pt>
                <c:pt idx="11580">
                  <c:v>272.19905199999999</c:v>
                </c:pt>
                <c:pt idx="11581">
                  <c:v>272.044082</c:v>
                </c:pt>
                <c:pt idx="11582">
                  <c:v>271.89103999999998</c:v>
                </c:pt>
                <c:pt idx="11583">
                  <c:v>271.73544500000003</c:v>
                </c:pt>
                <c:pt idx="11584">
                  <c:v>271.59552000000002</c:v>
                </c:pt>
                <c:pt idx="11585">
                  <c:v>271.437523</c:v>
                </c:pt>
                <c:pt idx="11586">
                  <c:v>271.28010999999998</c:v>
                </c:pt>
                <c:pt idx="11587">
                  <c:v>271.11274200000003</c:v>
                </c:pt>
                <c:pt idx="11588">
                  <c:v>270.99134199999997</c:v>
                </c:pt>
                <c:pt idx="11589">
                  <c:v>270.82174099999997</c:v>
                </c:pt>
                <c:pt idx="11590">
                  <c:v>270.672259</c:v>
                </c:pt>
                <c:pt idx="11591">
                  <c:v>270.51948199999998</c:v>
                </c:pt>
                <c:pt idx="11592">
                  <c:v>270.38065499999999</c:v>
                </c:pt>
                <c:pt idx="11593">
                  <c:v>270.202744</c:v>
                </c:pt>
                <c:pt idx="11594">
                  <c:v>270.06171599999999</c:v>
                </c:pt>
                <c:pt idx="11595">
                  <c:v>269.90544399999999</c:v>
                </c:pt>
                <c:pt idx="11596">
                  <c:v>269.75973800000003</c:v>
                </c:pt>
                <c:pt idx="11597">
                  <c:v>269.61508400000002</c:v>
                </c:pt>
                <c:pt idx="11598">
                  <c:v>269.45773800000001</c:v>
                </c:pt>
                <c:pt idx="11599">
                  <c:v>269.31170100000003</c:v>
                </c:pt>
                <c:pt idx="11600">
                  <c:v>269.144406</c:v>
                </c:pt>
                <c:pt idx="11601">
                  <c:v>268.995429</c:v>
                </c:pt>
                <c:pt idx="11602">
                  <c:v>268.84305699999999</c:v>
                </c:pt>
                <c:pt idx="11603">
                  <c:v>268.68375099999997</c:v>
                </c:pt>
                <c:pt idx="11604">
                  <c:v>268.54001099999999</c:v>
                </c:pt>
                <c:pt idx="11605">
                  <c:v>268.388127</c:v>
                </c:pt>
                <c:pt idx="11606">
                  <c:v>268.22805499999998</c:v>
                </c:pt>
                <c:pt idx="11607">
                  <c:v>268.08451500000001</c:v>
                </c:pt>
                <c:pt idx="11608">
                  <c:v>267.93816199999998</c:v>
                </c:pt>
                <c:pt idx="11609">
                  <c:v>267.77828399999999</c:v>
                </c:pt>
                <c:pt idx="11610">
                  <c:v>267.63164699999999</c:v>
                </c:pt>
                <c:pt idx="11611">
                  <c:v>267.46335800000003</c:v>
                </c:pt>
                <c:pt idx="11612">
                  <c:v>267.33713499999999</c:v>
                </c:pt>
                <c:pt idx="11613">
                  <c:v>267.18242299999997</c:v>
                </c:pt>
                <c:pt idx="11614">
                  <c:v>267.03314399999999</c:v>
                </c:pt>
                <c:pt idx="11615">
                  <c:v>266.87445500000001</c:v>
                </c:pt>
                <c:pt idx="11616">
                  <c:v>266.71905800000002</c:v>
                </c:pt>
                <c:pt idx="11617">
                  <c:v>266.55721299999999</c:v>
                </c:pt>
                <c:pt idx="11618">
                  <c:v>266.41663599999998</c:v>
                </c:pt>
                <c:pt idx="11619">
                  <c:v>266.25770799999998</c:v>
                </c:pt>
                <c:pt idx="11620">
                  <c:v>266.12653</c:v>
                </c:pt>
                <c:pt idx="11621">
                  <c:v>265.96909199999999</c:v>
                </c:pt>
                <c:pt idx="11622">
                  <c:v>265.81252499999999</c:v>
                </c:pt>
                <c:pt idx="11623">
                  <c:v>265.67114400000003</c:v>
                </c:pt>
                <c:pt idx="11624">
                  <c:v>265.51068800000002</c:v>
                </c:pt>
                <c:pt idx="11625">
                  <c:v>265.37931800000001</c:v>
                </c:pt>
                <c:pt idx="11626">
                  <c:v>265.21695799999998</c:v>
                </c:pt>
                <c:pt idx="11627">
                  <c:v>265.06219199999998</c:v>
                </c:pt>
                <c:pt idx="11628">
                  <c:v>264.92010399999998</c:v>
                </c:pt>
                <c:pt idx="11629">
                  <c:v>264.76525299999997</c:v>
                </c:pt>
                <c:pt idx="11630">
                  <c:v>264.61582900000002</c:v>
                </c:pt>
                <c:pt idx="11631">
                  <c:v>264.47315900000001</c:v>
                </c:pt>
                <c:pt idx="11632">
                  <c:v>264.31125300000002</c:v>
                </c:pt>
                <c:pt idx="11633">
                  <c:v>264.15582599999999</c:v>
                </c:pt>
                <c:pt idx="11634">
                  <c:v>264.01485300000002</c:v>
                </c:pt>
                <c:pt idx="11635">
                  <c:v>263.84118599999999</c:v>
                </c:pt>
                <c:pt idx="11636">
                  <c:v>263.723298</c:v>
                </c:pt>
                <c:pt idx="11637">
                  <c:v>263.572473</c:v>
                </c:pt>
                <c:pt idx="11638">
                  <c:v>263.40571899999998</c:v>
                </c:pt>
                <c:pt idx="11639">
                  <c:v>263.26930700000003</c:v>
                </c:pt>
                <c:pt idx="11640">
                  <c:v>263.110705</c:v>
                </c:pt>
                <c:pt idx="11641">
                  <c:v>262.970034</c:v>
                </c:pt>
                <c:pt idx="11642">
                  <c:v>262.79990700000002</c:v>
                </c:pt>
                <c:pt idx="11643">
                  <c:v>262.66634699999997</c:v>
                </c:pt>
                <c:pt idx="11644">
                  <c:v>262.52223600000002</c:v>
                </c:pt>
                <c:pt idx="11645">
                  <c:v>262.37929200000002</c:v>
                </c:pt>
                <c:pt idx="11646">
                  <c:v>262.21510999999998</c:v>
                </c:pt>
                <c:pt idx="11647">
                  <c:v>262.07493199999999</c:v>
                </c:pt>
                <c:pt idx="11648">
                  <c:v>261.92198999999999</c:v>
                </c:pt>
                <c:pt idx="11649">
                  <c:v>261.78657600000003</c:v>
                </c:pt>
                <c:pt idx="11650">
                  <c:v>261.60923200000002</c:v>
                </c:pt>
                <c:pt idx="11651">
                  <c:v>261.47868599999998</c:v>
                </c:pt>
                <c:pt idx="11652">
                  <c:v>261.34780899999998</c:v>
                </c:pt>
                <c:pt idx="11653">
                  <c:v>261.20402899999999</c:v>
                </c:pt>
                <c:pt idx="11654">
                  <c:v>261.06092899999999</c:v>
                </c:pt>
                <c:pt idx="11655">
                  <c:v>260.89403600000003</c:v>
                </c:pt>
                <c:pt idx="11656">
                  <c:v>260.74088699999999</c:v>
                </c:pt>
                <c:pt idx="11657">
                  <c:v>260.597442</c:v>
                </c:pt>
                <c:pt idx="11658">
                  <c:v>260.431378</c:v>
                </c:pt>
                <c:pt idx="11659">
                  <c:v>260.29650099999998</c:v>
                </c:pt>
                <c:pt idx="11660">
                  <c:v>260.14755200000002</c:v>
                </c:pt>
                <c:pt idx="11661">
                  <c:v>260.00941399999999</c:v>
                </c:pt>
                <c:pt idx="11662">
                  <c:v>259.86507799999998</c:v>
                </c:pt>
                <c:pt idx="11663">
                  <c:v>259.70525400000002</c:v>
                </c:pt>
                <c:pt idx="11664">
                  <c:v>259.56071400000002</c:v>
                </c:pt>
                <c:pt idx="11665">
                  <c:v>259.42642799999999</c:v>
                </c:pt>
                <c:pt idx="11666">
                  <c:v>259.27554500000002</c:v>
                </c:pt>
                <c:pt idx="11667">
                  <c:v>259.111267</c:v>
                </c:pt>
                <c:pt idx="11668">
                  <c:v>258.98660899999999</c:v>
                </c:pt>
                <c:pt idx="11669">
                  <c:v>258.83192000000003</c:v>
                </c:pt>
                <c:pt idx="11670">
                  <c:v>258.681465</c:v>
                </c:pt>
                <c:pt idx="11671">
                  <c:v>258.53803699999997</c:v>
                </c:pt>
                <c:pt idx="11672">
                  <c:v>258.39748100000003</c:v>
                </c:pt>
                <c:pt idx="11673">
                  <c:v>258.25223799999998</c:v>
                </c:pt>
                <c:pt idx="11674">
                  <c:v>258.08163000000002</c:v>
                </c:pt>
                <c:pt idx="11675">
                  <c:v>257.93401799999998</c:v>
                </c:pt>
                <c:pt idx="11676">
                  <c:v>257.80030699999998</c:v>
                </c:pt>
                <c:pt idx="11677">
                  <c:v>257.648529</c:v>
                </c:pt>
                <c:pt idx="11678">
                  <c:v>257.50118800000001</c:v>
                </c:pt>
                <c:pt idx="11679">
                  <c:v>257.37917599999997</c:v>
                </c:pt>
                <c:pt idx="11680">
                  <c:v>257.220687</c:v>
                </c:pt>
                <c:pt idx="11681">
                  <c:v>257.05458099999998</c:v>
                </c:pt>
                <c:pt idx="11682">
                  <c:v>256.927753</c:v>
                </c:pt>
                <c:pt idx="11683">
                  <c:v>256.77815900000002</c:v>
                </c:pt>
                <c:pt idx="11684">
                  <c:v>256.65009199999997</c:v>
                </c:pt>
                <c:pt idx="11685">
                  <c:v>256.48284699999999</c:v>
                </c:pt>
                <c:pt idx="11686">
                  <c:v>256.33854100000002</c:v>
                </c:pt>
                <c:pt idx="11687">
                  <c:v>256.19233800000001</c:v>
                </c:pt>
                <c:pt idx="11688">
                  <c:v>256.04340000000002</c:v>
                </c:pt>
                <c:pt idx="11689">
                  <c:v>255.90167600000001</c:v>
                </c:pt>
                <c:pt idx="11690">
                  <c:v>255.74837299999999</c:v>
                </c:pt>
                <c:pt idx="11691">
                  <c:v>255.62231499999999</c:v>
                </c:pt>
                <c:pt idx="11692">
                  <c:v>255.45391100000001</c:v>
                </c:pt>
                <c:pt idx="11693">
                  <c:v>255.328574</c:v>
                </c:pt>
                <c:pt idx="11694">
                  <c:v>255.15084400000001</c:v>
                </c:pt>
                <c:pt idx="11695">
                  <c:v>255.02121</c:v>
                </c:pt>
                <c:pt idx="11696">
                  <c:v>254.87371899999999</c:v>
                </c:pt>
                <c:pt idx="11697">
                  <c:v>254.717985</c:v>
                </c:pt>
                <c:pt idx="11698">
                  <c:v>254.59465800000001</c:v>
                </c:pt>
                <c:pt idx="11699">
                  <c:v>254.45724999999999</c:v>
                </c:pt>
                <c:pt idx="11700">
                  <c:v>254.288712</c:v>
                </c:pt>
                <c:pt idx="11701">
                  <c:v>254.148111</c:v>
                </c:pt>
                <c:pt idx="11702">
                  <c:v>254.00094000000001</c:v>
                </c:pt>
                <c:pt idx="11703">
                  <c:v>253.86245500000001</c:v>
                </c:pt>
                <c:pt idx="11704">
                  <c:v>253.708011</c:v>
                </c:pt>
                <c:pt idx="11705">
                  <c:v>253.565845</c:v>
                </c:pt>
                <c:pt idx="11706">
                  <c:v>253.41704999999999</c:v>
                </c:pt>
                <c:pt idx="11707">
                  <c:v>253.28609800000001</c:v>
                </c:pt>
                <c:pt idx="11708">
                  <c:v>253.14175700000001</c:v>
                </c:pt>
                <c:pt idx="11709">
                  <c:v>252.97412700000001</c:v>
                </c:pt>
                <c:pt idx="11710">
                  <c:v>252.84299100000001</c:v>
                </c:pt>
                <c:pt idx="11711">
                  <c:v>252.704059</c:v>
                </c:pt>
                <c:pt idx="11712">
                  <c:v>252.55309099999999</c:v>
                </c:pt>
                <c:pt idx="11713">
                  <c:v>252.42216999999999</c:v>
                </c:pt>
                <c:pt idx="11714">
                  <c:v>252.27133000000001</c:v>
                </c:pt>
                <c:pt idx="11715">
                  <c:v>252.11288099999999</c:v>
                </c:pt>
                <c:pt idx="11716">
                  <c:v>251.97573299999999</c:v>
                </c:pt>
                <c:pt idx="11717">
                  <c:v>251.83624</c:v>
                </c:pt>
                <c:pt idx="11718">
                  <c:v>251.682739</c:v>
                </c:pt>
                <c:pt idx="11719">
                  <c:v>251.53576100000001</c:v>
                </c:pt>
                <c:pt idx="11720">
                  <c:v>251.401703</c:v>
                </c:pt>
                <c:pt idx="11721">
                  <c:v>251.25585699999999</c:v>
                </c:pt>
                <c:pt idx="11722">
                  <c:v>251.10601299999999</c:v>
                </c:pt>
                <c:pt idx="11723">
                  <c:v>250.96395100000001</c:v>
                </c:pt>
                <c:pt idx="11724">
                  <c:v>250.79630800000001</c:v>
                </c:pt>
                <c:pt idx="11725">
                  <c:v>250.66703000000001</c:v>
                </c:pt>
                <c:pt idx="11726">
                  <c:v>250.525947</c:v>
                </c:pt>
                <c:pt idx="11727">
                  <c:v>250.37372999999999</c:v>
                </c:pt>
                <c:pt idx="11728">
                  <c:v>250.23572200000001</c:v>
                </c:pt>
                <c:pt idx="11729">
                  <c:v>250.09471300000001</c:v>
                </c:pt>
                <c:pt idx="11730">
                  <c:v>249.96678399999999</c:v>
                </c:pt>
                <c:pt idx="11731">
                  <c:v>249.82454300000001</c:v>
                </c:pt>
                <c:pt idx="11732">
                  <c:v>249.669782</c:v>
                </c:pt>
                <c:pt idx="11733">
                  <c:v>249.51261600000001</c:v>
                </c:pt>
                <c:pt idx="11734">
                  <c:v>249.37009699999999</c:v>
                </c:pt>
                <c:pt idx="11735">
                  <c:v>249.225942</c:v>
                </c:pt>
                <c:pt idx="11736">
                  <c:v>249.077157</c:v>
                </c:pt>
                <c:pt idx="11737">
                  <c:v>248.95498900000001</c:v>
                </c:pt>
                <c:pt idx="11738">
                  <c:v>248.79395600000001</c:v>
                </c:pt>
                <c:pt idx="11739">
                  <c:v>248.65936600000001</c:v>
                </c:pt>
                <c:pt idx="11740">
                  <c:v>248.520489</c:v>
                </c:pt>
                <c:pt idx="11741">
                  <c:v>248.37072499999999</c:v>
                </c:pt>
                <c:pt idx="11742">
                  <c:v>248.21793099999999</c:v>
                </c:pt>
                <c:pt idx="11743">
                  <c:v>248.07019099999999</c:v>
                </c:pt>
                <c:pt idx="11744">
                  <c:v>247.929586</c:v>
                </c:pt>
                <c:pt idx="11745">
                  <c:v>247.79092600000001</c:v>
                </c:pt>
                <c:pt idx="11746">
                  <c:v>247.64941899999999</c:v>
                </c:pt>
                <c:pt idx="11747">
                  <c:v>247.50126399999999</c:v>
                </c:pt>
                <c:pt idx="11748">
                  <c:v>247.35925399999999</c:v>
                </c:pt>
                <c:pt idx="11749">
                  <c:v>247.22509299999999</c:v>
                </c:pt>
                <c:pt idx="11750">
                  <c:v>247.090744</c:v>
                </c:pt>
                <c:pt idx="11751">
                  <c:v>246.93763899999999</c:v>
                </c:pt>
                <c:pt idx="11752">
                  <c:v>246.80087</c:v>
                </c:pt>
                <c:pt idx="11753">
                  <c:v>246.65220099999999</c:v>
                </c:pt>
                <c:pt idx="11754">
                  <c:v>246.51911000000001</c:v>
                </c:pt>
                <c:pt idx="11755">
                  <c:v>246.35574500000001</c:v>
                </c:pt>
                <c:pt idx="11756">
                  <c:v>246.22486799999999</c:v>
                </c:pt>
                <c:pt idx="11757">
                  <c:v>246.067195</c:v>
                </c:pt>
                <c:pt idx="11758">
                  <c:v>245.95323200000001</c:v>
                </c:pt>
                <c:pt idx="11759">
                  <c:v>245.79597200000001</c:v>
                </c:pt>
                <c:pt idx="11760">
                  <c:v>245.66560699999999</c:v>
                </c:pt>
                <c:pt idx="11761">
                  <c:v>245.52152699999999</c:v>
                </c:pt>
                <c:pt idx="11762">
                  <c:v>245.38983500000001</c:v>
                </c:pt>
                <c:pt idx="11763">
                  <c:v>245.23553899999999</c:v>
                </c:pt>
                <c:pt idx="11764">
                  <c:v>245.089337</c:v>
                </c:pt>
                <c:pt idx="11765">
                  <c:v>244.954826</c:v>
                </c:pt>
                <c:pt idx="11766">
                  <c:v>244.80739399999999</c:v>
                </c:pt>
                <c:pt idx="11767">
                  <c:v>244.674139</c:v>
                </c:pt>
                <c:pt idx="11768">
                  <c:v>244.51595399999999</c:v>
                </c:pt>
                <c:pt idx="11769">
                  <c:v>244.37112300000001</c:v>
                </c:pt>
                <c:pt idx="11770">
                  <c:v>244.241973</c:v>
                </c:pt>
                <c:pt idx="11771">
                  <c:v>244.11041599999999</c:v>
                </c:pt>
                <c:pt idx="11772">
                  <c:v>243.97075899999999</c:v>
                </c:pt>
                <c:pt idx="11773">
                  <c:v>243.822371</c:v>
                </c:pt>
                <c:pt idx="11774">
                  <c:v>243.68633299999999</c:v>
                </c:pt>
                <c:pt idx="11775">
                  <c:v>243.539299</c:v>
                </c:pt>
                <c:pt idx="11776">
                  <c:v>243.40428299999999</c:v>
                </c:pt>
                <c:pt idx="11777">
                  <c:v>243.249886</c:v>
                </c:pt>
                <c:pt idx="11778">
                  <c:v>243.11930799999999</c:v>
                </c:pt>
                <c:pt idx="11779">
                  <c:v>242.96025499999999</c:v>
                </c:pt>
                <c:pt idx="11780">
                  <c:v>242.831051</c:v>
                </c:pt>
                <c:pt idx="11781">
                  <c:v>242.68673999999999</c:v>
                </c:pt>
                <c:pt idx="11782">
                  <c:v>242.55451600000001</c:v>
                </c:pt>
                <c:pt idx="11783">
                  <c:v>242.39149800000001</c:v>
                </c:pt>
                <c:pt idx="11784">
                  <c:v>242.27507199999999</c:v>
                </c:pt>
                <c:pt idx="11785">
                  <c:v>242.13106400000001</c:v>
                </c:pt>
                <c:pt idx="11786">
                  <c:v>241.99248700000001</c:v>
                </c:pt>
                <c:pt idx="11787">
                  <c:v>241.85253800000001</c:v>
                </c:pt>
                <c:pt idx="11788">
                  <c:v>241.708305</c:v>
                </c:pt>
                <c:pt idx="11789">
                  <c:v>241.56532899999999</c:v>
                </c:pt>
                <c:pt idx="11790">
                  <c:v>241.41315599999999</c:v>
                </c:pt>
                <c:pt idx="11791">
                  <c:v>241.28604000000001</c:v>
                </c:pt>
                <c:pt idx="11792">
                  <c:v>241.14440400000001</c:v>
                </c:pt>
                <c:pt idx="11793">
                  <c:v>241.01063500000001</c:v>
                </c:pt>
                <c:pt idx="11794">
                  <c:v>240.860658</c:v>
                </c:pt>
                <c:pt idx="11795">
                  <c:v>240.71586600000001</c:v>
                </c:pt>
                <c:pt idx="11796">
                  <c:v>240.58637200000001</c:v>
                </c:pt>
                <c:pt idx="11797">
                  <c:v>240.436859</c:v>
                </c:pt>
                <c:pt idx="11798">
                  <c:v>240.297641</c:v>
                </c:pt>
                <c:pt idx="11799">
                  <c:v>240.16905</c:v>
                </c:pt>
                <c:pt idx="11800">
                  <c:v>240.032692</c:v>
                </c:pt>
                <c:pt idx="11801">
                  <c:v>239.893326</c:v>
                </c:pt>
                <c:pt idx="11802">
                  <c:v>239.73818299999999</c:v>
                </c:pt>
                <c:pt idx="11803">
                  <c:v>239.60939099999999</c:v>
                </c:pt>
                <c:pt idx="11804">
                  <c:v>239.465529</c:v>
                </c:pt>
                <c:pt idx="11805">
                  <c:v>239.34601900000001</c:v>
                </c:pt>
                <c:pt idx="11806">
                  <c:v>239.18015700000001</c:v>
                </c:pt>
                <c:pt idx="11807">
                  <c:v>239.06294800000001</c:v>
                </c:pt>
                <c:pt idx="11808">
                  <c:v>238.90588299999999</c:v>
                </c:pt>
                <c:pt idx="11809">
                  <c:v>238.77210099999999</c:v>
                </c:pt>
                <c:pt idx="11810">
                  <c:v>238.64345700000001</c:v>
                </c:pt>
                <c:pt idx="11811">
                  <c:v>238.491117</c:v>
                </c:pt>
                <c:pt idx="11812">
                  <c:v>238.35417699999999</c:v>
                </c:pt>
                <c:pt idx="11813">
                  <c:v>238.20810800000001</c:v>
                </c:pt>
                <c:pt idx="11814">
                  <c:v>238.084833</c:v>
                </c:pt>
                <c:pt idx="11815">
                  <c:v>237.924847</c:v>
                </c:pt>
                <c:pt idx="11816">
                  <c:v>237.79728900000001</c:v>
                </c:pt>
                <c:pt idx="11817">
                  <c:v>237.66242399999999</c:v>
                </c:pt>
                <c:pt idx="11818">
                  <c:v>237.54695100000001</c:v>
                </c:pt>
                <c:pt idx="11819">
                  <c:v>237.424868</c:v>
                </c:pt>
                <c:pt idx="11820">
                  <c:v>237.277086</c:v>
                </c:pt>
                <c:pt idx="11821">
                  <c:v>237.15291500000001</c:v>
                </c:pt>
                <c:pt idx="11822">
                  <c:v>237.001092</c:v>
                </c:pt>
                <c:pt idx="11823">
                  <c:v>236.86230800000001</c:v>
                </c:pt>
                <c:pt idx="11824">
                  <c:v>236.67343099999999</c:v>
                </c:pt>
                <c:pt idx="11825">
                  <c:v>236.22171499999999</c:v>
                </c:pt>
                <c:pt idx="11826">
                  <c:v>236.01128700000001</c:v>
                </c:pt>
                <c:pt idx="11827">
                  <c:v>235.761989</c:v>
                </c:pt>
                <c:pt idx="11828">
                  <c:v>235.54731000000001</c:v>
                </c:pt>
                <c:pt idx="11829">
                  <c:v>235.30044000000001</c:v>
                </c:pt>
                <c:pt idx="11830">
                  <c:v>235.07734099999999</c:v>
                </c:pt>
                <c:pt idx="11831">
                  <c:v>234.89837199999999</c:v>
                </c:pt>
                <c:pt idx="11832">
                  <c:v>234.553023</c:v>
                </c:pt>
                <c:pt idx="11833">
                  <c:v>234.29070100000001</c:v>
                </c:pt>
                <c:pt idx="11834">
                  <c:v>234.01960299999999</c:v>
                </c:pt>
                <c:pt idx="11835">
                  <c:v>233.79959299999999</c:v>
                </c:pt>
                <c:pt idx="11836">
                  <c:v>233.585037</c:v>
                </c:pt>
                <c:pt idx="11837">
                  <c:v>233.32937899999999</c:v>
                </c:pt>
                <c:pt idx="11838">
                  <c:v>233.13003</c:v>
                </c:pt>
                <c:pt idx="11839">
                  <c:v>232.919895</c:v>
                </c:pt>
                <c:pt idx="11840">
                  <c:v>232.68064100000001</c:v>
                </c:pt>
                <c:pt idx="11841">
                  <c:v>232.47032899999999</c:v>
                </c:pt>
                <c:pt idx="11842">
                  <c:v>232.28024500000001</c:v>
                </c:pt>
                <c:pt idx="11843">
                  <c:v>232.092083</c:v>
                </c:pt>
                <c:pt idx="11844">
                  <c:v>231.85858300000001</c:v>
                </c:pt>
                <c:pt idx="11845">
                  <c:v>231.65615299999999</c:v>
                </c:pt>
                <c:pt idx="11846">
                  <c:v>231.476744</c:v>
                </c:pt>
                <c:pt idx="11847">
                  <c:v>231.25428400000001</c:v>
                </c:pt>
                <c:pt idx="11848">
                  <c:v>231.06439900000001</c:v>
                </c:pt>
                <c:pt idx="11849">
                  <c:v>230.874134</c:v>
                </c:pt>
                <c:pt idx="11850">
                  <c:v>230.69899100000001</c:v>
                </c:pt>
                <c:pt idx="11851">
                  <c:v>230.46300199999999</c:v>
                </c:pt>
                <c:pt idx="11852">
                  <c:v>230.31108900000001</c:v>
                </c:pt>
                <c:pt idx="11853">
                  <c:v>230.115353</c:v>
                </c:pt>
                <c:pt idx="11854">
                  <c:v>229.904448</c:v>
                </c:pt>
                <c:pt idx="11855">
                  <c:v>229.70570599999999</c:v>
                </c:pt>
                <c:pt idx="11856">
                  <c:v>229.551142</c:v>
                </c:pt>
                <c:pt idx="11857">
                  <c:v>229.391908</c:v>
                </c:pt>
                <c:pt idx="11858">
                  <c:v>229.21238299999999</c:v>
                </c:pt>
                <c:pt idx="11859">
                  <c:v>229.00090399999999</c:v>
                </c:pt>
                <c:pt idx="11860">
                  <c:v>228.826572</c:v>
                </c:pt>
                <c:pt idx="11861">
                  <c:v>228.62407899999999</c:v>
                </c:pt>
                <c:pt idx="11862">
                  <c:v>228.479456</c:v>
                </c:pt>
                <c:pt idx="11863">
                  <c:v>228.29124100000001</c:v>
                </c:pt>
                <c:pt idx="11864">
                  <c:v>228.100796</c:v>
                </c:pt>
                <c:pt idx="11865">
                  <c:v>227.921707</c:v>
                </c:pt>
                <c:pt idx="11866">
                  <c:v>227.758329</c:v>
                </c:pt>
                <c:pt idx="11867">
                  <c:v>227.56741299999999</c:v>
                </c:pt>
                <c:pt idx="11868">
                  <c:v>227.407206</c:v>
                </c:pt>
                <c:pt idx="11869">
                  <c:v>227.230614</c:v>
                </c:pt>
                <c:pt idx="11870">
                  <c:v>227.03419099999999</c:v>
                </c:pt>
                <c:pt idx="11871">
                  <c:v>226.88005999999999</c:v>
                </c:pt>
                <c:pt idx="11872">
                  <c:v>226.74283199999999</c:v>
                </c:pt>
                <c:pt idx="11873">
                  <c:v>226.54413700000001</c:v>
                </c:pt>
                <c:pt idx="11874">
                  <c:v>226.37578300000001</c:v>
                </c:pt>
                <c:pt idx="11875">
                  <c:v>226.19824299999999</c:v>
                </c:pt>
                <c:pt idx="11876">
                  <c:v>225.98478399999999</c:v>
                </c:pt>
                <c:pt idx="11877">
                  <c:v>225.85238100000001</c:v>
                </c:pt>
                <c:pt idx="11878">
                  <c:v>225.68220600000001</c:v>
                </c:pt>
                <c:pt idx="11879">
                  <c:v>225.52887200000001</c:v>
                </c:pt>
                <c:pt idx="11880">
                  <c:v>225.331591</c:v>
                </c:pt>
                <c:pt idx="11881">
                  <c:v>225.16774100000001</c:v>
                </c:pt>
                <c:pt idx="11882">
                  <c:v>225.018224</c:v>
                </c:pt>
                <c:pt idx="11883">
                  <c:v>224.83306099999999</c:v>
                </c:pt>
                <c:pt idx="11884">
                  <c:v>224.68380400000001</c:v>
                </c:pt>
                <c:pt idx="11885">
                  <c:v>224.503489</c:v>
                </c:pt>
                <c:pt idx="11886">
                  <c:v>224.32495700000001</c:v>
                </c:pt>
                <c:pt idx="11887">
                  <c:v>224.16038399999999</c:v>
                </c:pt>
                <c:pt idx="11888">
                  <c:v>223.99909700000001</c:v>
                </c:pt>
                <c:pt idx="11889">
                  <c:v>223.81867399999999</c:v>
                </c:pt>
                <c:pt idx="11890">
                  <c:v>223.67336</c:v>
                </c:pt>
                <c:pt idx="11891">
                  <c:v>223.509131</c:v>
                </c:pt>
                <c:pt idx="11892">
                  <c:v>223.347623</c:v>
                </c:pt>
                <c:pt idx="11893">
                  <c:v>223.20661000000001</c:v>
                </c:pt>
                <c:pt idx="11894">
                  <c:v>222.992895</c:v>
                </c:pt>
                <c:pt idx="11895">
                  <c:v>222.825624</c:v>
                </c:pt>
                <c:pt idx="11896">
                  <c:v>222.68526700000001</c:v>
                </c:pt>
                <c:pt idx="11897">
                  <c:v>222.52473800000001</c:v>
                </c:pt>
                <c:pt idx="11898">
                  <c:v>222.33336199999999</c:v>
                </c:pt>
                <c:pt idx="11899">
                  <c:v>222.21016900000001</c:v>
                </c:pt>
                <c:pt idx="11900">
                  <c:v>222.01566700000001</c:v>
                </c:pt>
                <c:pt idx="11901">
                  <c:v>221.86104700000001</c:v>
                </c:pt>
                <c:pt idx="11902">
                  <c:v>221.68674999999999</c:v>
                </c:pt>
                <c:pt idx="11903">
                  <c:v>221.52288799999999</c:v>
                </c:pt>
                <c:pt idx="11904">
                  <c:v>221.343751</c:v>
                </c:pt>
                <c:pt idx="11905">
                  <c:v>221.21536499999999</c:v>
                </c:pt>
                <c:pt idx="11906">
                  <c:v>221.05672300000001</c:v>
                </c:pt>
                <c:pt idx="11907">
                  <c:v>220.87816699999999</c:v>
                </c:pt>
                <c:pt idx="11908">
                  <c:v>220.735986</c:v>
                </c:pt>
                <c:pt idx="11909">
                  <c:v>220.59710699999999</c:v>
                </c:pt>
                <c:pt idx="11910">
                  <c:v>220.42261500000001</c:v>
                </c:pt>
                <c:pt idx="11911">
                  <c:v>220.264588</c:v>
                </c:pt>
                <c:pt idx="11912">
                  <c:v>220.078712</c:v>
                </c:pt>
                <c:pt idx="11913">
                  <c:v>219.94597999999999</c:v>
                </c:pt>
                <c:pt idx="11914">
                  <c:v>219.784976</c:v>
                </c:pt>
                <c:pt idx="11915">
                  <c:v>219.63415000000001</c:v>
                </c:pt>
                <c:pt idx="11916">
                  <c:v>219.477429</c:v>
                </c:pt>
                <c:pt idx="11917">
                  <c:v>219.31319099999999</c:v>
                </c:pt>
                <c:pt idx="11918">
                  <c:v>219.147898</c:v>
                </c:pt>
                <c:pt idx="11919">
                  <c:v>219.01527899999999</c:v>
                </c:pt>
                <c:pt idx="11920">
                  <c:v>218.89142000000001</c:v>
                </c:pt>
                <c:pt idx="11921">
                  <c:v>218.70791500000001</c:v>
                </c:pt>
                <c:pt idx="11922">
                  <c:v>218.51956000000001</c:v>
                </c:pt>
                <c:pt idx="11923">
                  <c:v>218.39650599999999</c:v>
                </c:pt>
                <c:pt idx="11924">
                  <c:v>218.23875100000001</c:v>
                </c:pt>
                <c:pt idx="11925">
                  <c:v>218.08132800000001</c:v>
                </c:pt>
                <c:pt idx="11926">
                  <c:v>217.90902399999999</c:v>
                </c:pt>
                <c:pt idx="11927">
                  <c:v>217.73697799999999</c:v>
                </c:pt>
                <c:pt idx="11928">
                  <c:v>217.61060599999999</c:v>
                </c:pt>
                <c:pt idx="11929">
                  <c:v>217.464315</c:v>
                </c:pt>
                <c:pt idx="11930">
                  <c:v>217.29502400000001</c:v>
                </c:pt>
                <c:pt idx="11931">
                  <c:v>217.15269599999999</c:v>
                </c:pt>
                <c:pt idx="11932">
                  <c:v>216.98291399999999</c:v>
                </c:pt>
                <c:pt idx="11933">
                  <c:v>216.84147999999999</c:v>
                </c:pt>
                <c:pt idx="11934">
                  <c:v>216.692711</c:v>
                </c:pt>
                <c:pt idx="11935">
                  <c:v>216.53043400000001</c:v>
                </c:pt>
                <c:pt idx="11936">
                  <c:v>216.368865</c:v>
                </c:pt>
                <c:pt idx="11937">
                  <c:v>216.22657000000001</c:v>
                </c:pt>
                <c:pt idx="11938">
                  <c:v>216.08549199999999</c:v>
                </c:pt>
                <c:pt idx="11939">
                  <c:v>215.939819</c:v>
                </c:pt>
                <c:pt idx="11940">
                  <c:v>215.80149499999999</c:v>
                </c:pt>
                <c:pt idx="11941">
                  <c:v>215.62425999999999</c:v>
                </c:pt>
                <c:pt idx="11942">
                  <c:v>215.490273</c:v>
                </c:pt>
                <c:pt idx="11943">
                  <c:v>215.29306600000001</c:v>
                </c:pt>
                <c:pt idx="11944">
                  <c:v>215.16518099999999</c:v>
                </c:pt>
                <c:pt idx="11945">
                  <c:v>215.05037999999999</c:v>
                </c:pt>
                <c:pt idx="11946">
                  <c:v>214.879886</c:v>
                </c:pt>
                <c:pt idx="11947">
                  <c:v>214.694411</c:v>
                </c:pt>
                <c:pt idx="11948">
                  <c:v>214.57067900000001</c:v>
                </c:pt>
                <c:pt idx="11949">
                  <c:v>214.44251700000001</c:v>
                </c:pt>
                <c:pt idx="11950">
                  <c:v>214.25290799999999</c:v>
                </c:pt>
                <c:pt idx="11951">
                  <c:v>214.12853999999999</c:v>
                </c:pt>
                <c:pt idx="11952">
                  <c:v>213.992189</c:v>
                </c:pt>
                <c:pt idx="11953">
                  <c:v>213.81760700000001</c:v>
                </c:pt>
                <c:pt idx="11954">
                  <c:v>213.67306300000001</c:v>
                </c:pt>
                <c:pt idx="11955">
                  <c:v>213.505281</c:v>
                </c:pt>
                <c:pt idx="11956">
                  <c:v>213.38686899999999</c:v>
                </c:pt>
                <c:pt idx="11957">
                  <c:v>213.24322599999999</c:v>
                </c:pt>
                <c:pt idx="11958">
                  <c:v>213.10904500000001</c:v>
                </c:pt>
                <c:pt idx="11959">
                  <c:v>212.94609600000001</c:v>
                </c:pt>
                <c:pt idx="11960">
                  <c:v>212.784111</c:v>
                </c:pt>
                <c:pt idx="11961">
                  <c:v>212.61736400000001</c:v>
                </c:pt>
                <c:pt idx="11962">
                  <c:v>212.50416100000001</c:v>
                </c:pt>
                <c:pt idx="11963">
                  <c:v>212.34897699999999</c:v>
                </c:pt>
                <c:pt idx="11964">
                  <c:v>212.21230299999999</c:v>
                </c:pt>
                <c:pt idx="11965">
                  <c:v>212.053788</c:v>
                </c:pt>
                <c:pt idx="11966">
                  <c:v>211.912462</c:v>
                </c:pt>
                <c:pt idx="11967">
                  <c:v>211.76108099999999</c:v>
                </c:pt>
                <c:pt idx="11968">
                  <c:v>211.652748</c:v>
                </c:pt>
                <c:pt idx="11969">
                  <c:v>211.48915299999999</c:v>
                </c:pt>
                <c:pt idx="11970">
                  <c:v>211.34537499999999</c:v>
                </c:pt>
                <c:pt idx="11971">
                  <c:v>211.20291599999999</c:v>
                </c:pt>
                <c:pt idx="11972">
                  <c:v>211.05305899999999</c:v>
                </c:pt>
                <c:pt idx="11973">
                  <c:v>210.92359200000001</c:v>
                </c:pt>
                <c:pt idx="11974">
                  <c:v>210.73878400000001</c:v>
                </c:pt>
                <c:pt idx="11975">
                  <c:v>210.605199</c:v>
                </c:pt>
                <c:pt idx="11976">
                  <c:v>210.46819300000001</c:v>
                </c:pt>
                <c:pt idx="11977">
                  <c:v>210.334979</c:v>
                </c:pt>
                <c:pt idx="11978">
                  <c:v>210.198037</c:v>
                </c:pt>
                <c:pt idx="11979">
                  <c:v>210.02361099999999</c:v>
                </c:pt>
                <c:pt idx="11980">
                  <c:v>209.92628400000001</c:v>
                </c:pt>
                <c:pt idx="11981">
                  <c:v>209.776432</c:v>
                </c:pt>
                <c:pt idx="11982">
                  <c:v>209.64001999999999</c:v>
                </c:pt>
                <c:pt idx="11983">
                  <c:v>209.49867699999999</c:v>
                </c:pt>
                <c:pt idx="11984">
                  <c:v>209.337965</c:v>
                </c:pt>
                <c:pt idx="11985">
                  <c:v>209.16388699999999</c:v>
                </c:pt>
                <c:pt idx="11986">
                  <c:v>209.09379200000001</c:v>
                </c:pt>
                <c:pt idx="11987">
                  <c:v>208.94527600000001</c:v>
                </c:pt>
                <c:pt idx="11988">
                  <c:v>208.80166800000001</c:v>
                </c:pt>
                <c:pt idx="11989">
                  <c:v>208.63961699999999</c:v>
                </c:pt>
                <c:pt idx="11990">
                  <c:v>208.480751</c:v>
                </c:pt>
                <c:pt idx="11991">
                  <c:v>208.345609</c:v>
                </c:pt>
                <c:pt idx="11992">
                  <c:v>208.20029700000001</c:v>
                </c:pt>
                <c:pt idx="11993">
                  <c:v>208.08030199999999</c:v>
                </c:pt>
                <c:pt idx="11994">
                  <c:v>207.975311</c:v>
                </c:pt>
                <c:pt idx="11995">
                  <c:v>207.76548500000001</c:v>
                </c:pt>
                <c:pt idx="11996">
                  <c:v>207.647176</c:v>
                </c:pt>
                <c:pt idx="11997">
                  <c:v>207.52057199999999</c:v>
                </c:pt>
                <c:pt idx="11998">
                  <c:v>207.36742000000001</c:v>
                </c:pt>
                <c:pt idx="11999">
                  <c:v>207.23388399999999</c:v>
                </c:pt>
                <c:pt idx="12000">
                  <c:v>207.087209</c:v>
                </c:pt>
                <c:pt idx="12001">
                  <c:v>206.94662400000001</c:v>
                </c:pt>
                <c:pt idx="12002">
                  <c:v>206.826931</c:v>
                </c:pt>
                <c:pt idx="12003">
                  <c:v>206.689221</c:v>
                </c:pt>
                <c:pt idx="12004">
                  <c:v>206.52188100000001</c:v>
                </c:pt>
                <c:pt idx="12005">
                  <c:v>206.39588900000001</c:v>
                </c:pt>
                <c:pt idx="12006">
                  <c:v>206.280214</c:v>
                </c:pt>
                <c:pt idx="12007">
                  <c:v>206.130269</c:v>
                </c:pt>
                <c:pt idx="12008">
                  <c:v>205.99303399999999</c:v>
                </c:pt>
                <c:pt idx="12009">
                  <c:v>205.84851900000001</c:v>
                </c:pt>
                <c:pt idx="12010">
                  <c:v>205.73580100000001</c:v>
                </c:pt>
                <c:pt idx="12011">
                  <c:v>205.58998500000001</c:v>
                </c:pt>
                <c:pt idx="12012">
                  <c:v>205.424397</c:v>
                </c:pt>
                <c:pt idx="12013">
                  <c:v>205.30010899999999</c:v>
                </c:pt>
                <c:pt idx="12014">
                  <c:v>205.17437200000001</c:v>
                </c:pt>
                <c:pt idx="12015">
                  <c:v>205.06424699999999</c:v>
                </c:pt>
                <c:pt idx="12016">
                  <c:v>204.90050099999999</c:v>
                </c:pt>
                <c:pt idx="12017">
                  <c:v>204.79359099999999</c:v>
                </c:pt>
                <c:pt idx="12018">
                  <c:v>204.65277</c:v>
                </c:pt>
                <c:pt idx="12019">
                  <c:v>204.50411199999999</c:v>
                </c:pt>
                <c:pt idx="12020">
                  <c:v>204.398281</c:v>
                </c:pt>
                <c:pt idx="12021">
                  <c:v>204.24337700000001</c:v>
                </c:pt>
                <c:pt idx="12022">
                  <c:v>204.10593800000001</c:v>
                </c:pt>
                <c:pt idx="12023">
                  <c:v>203.96065300000001</c:v>
                </c:pt>
                <c:pt idx="12024">
                  <c:v>203.83186000000001</c:v>
                </c:pt>
                <c:pt idx="12025">
                  <c:v>203.67923200000001</c:v>
                </c:pt>
                <c:pt idx="12026">
                  <c:v>203.558716</c:v>
                </c:pt>
                <c:pt idx="12027">
                  <c:v>203.43973700000001</c:v>
                </c:pt>
                <c:pt idx="12028">
                  <c:v>203.294714</c:v>
                </c:pt>
                <c:pt idx="12029">
                  <c:v>203.17748</c:v>
                </c:pt>
                <c:pt idx="12030">
                  <c:v>203.013645</c:v>
                </c:pt>
                <c:pt idx="12031">
                  <c:v>202.90400099999999</c:v>
                </c:pt>
                <c:pt idx="12032">
                  <c:v>202.76169200000001</c:v>
                </c:pt>
                <c:pt idx="12033">
                  <c:v>202.65441799999999</c:v>
                </c:pt>
                <c:pt idx="12034">
                  <c:v>202.50044600000001</c:v>
                </c:pt>
                <c:pt idx="12035">
                  <c:v>202.39739299999999</c:v>
                </c:pt>
                <c:pt idx="12036">
                  <c:v>202.21562599999999</c:v>
                </c:pt>
                <c:pt idx="12037">
                  <c:v>202.09393499999999</c:v>
                </c:pt>
                <c:pt idx="12038">
                  <c:v>201.97327100000001</c:v>
                </c:pt>
                <c:pt idx="12039">
                  <c:v>201.839799</c:v>
                </c:pt>
                <c:pt idx="12040">
                  <c:v>201.70946000000001</c:v>
                </c:pt>
                <c:pt idx="12041">
                  <c:v>201.57379499999999</c:v>
                </c:pt>
                <c:pt idx="12042">
                  <c:v>201.44126199999999</c:v>
                </c:pt>
                <c:pt idx="12043">
                  <c:v>201.29605599999999</c:v>
                </c:pt>
                <c:pt idx="12044">
                  <c:v>201.16304500000001</c:v>
                </c:pt>
                <c:pt idx="12045">
                  <c:v>201.03839600000001</c:v>
                </c:pt>
                <c:pt idx="12046">
                  <c:v>200.886934</c:v>
                </c:pt>
                <c:pt idx="12047">
                  <c:v>200.78943699999999</c:v>
                </c:pt>
                <c:pt idx="12048">
                  <c:v>200.63788099999999</c:v>
                </c:pt>
                <c:pt idx="12049">
                  <c:v>200.51586499999999</c:v>
                </c:pt>
                <c:pt idx="12050">
                  <c:v>200.36197799999999</c:v>
                </c:pt>
                <c:pt idx="12051">
                  <c:v>200.22983099999999</c:v>
                </c:pt>
                <c:pt idx="12052">
                  <c:v>200.11670699999999</c:v>
                </c:pt>
                <c:pt idx="12053">
                  <c:v>199.97790699999999</c:v>
                </c:pt>
                <c:pt idx="12054">
                  <c:v>199.85987900000001</c:v>
                </c:pt>
                <c:pt idx="12055">
                  <c:v>199.73836</c:v>
                </c:pt>
                <c:pt idx="12056">
                  <c:v>199.59625399999999</c:v>
                </c:pt>
                <c:pt idx="12057">
                  <c:v>199.47379699999999</c:v>
                </c:pt>
                <c:pt idx="12058">
                  <c:v>199.34089800000001</c:v>
                </c:pt>
                <c:pt idx="12059">
                  <c:v>199.22929500000001</c:v>
                </c:pt>
                <c:pt idx="12060">
                  <c:v>199.06587099999999</c:v>
                </c:pt>
                <c:pt idx="12061">
                  <c:v>198.970741</c:v>
                </c:pt>
                <c:pt idx="12062">
                  <c:v>198.84635</c:v>
                </c:pt>
                <c:pt idx="12063">
                  <c:v>198.71678900000001</c:v>
                </c:pt>
                <c:pt idx="12064">
                  <c:v>198.57070999999999</c:v>
                </c:pt>
                <c:pt idx="12065">
                  <c:v>198.45225600000001</c:v>
                </c:pt>
                <c:pt idx="12066">
                  <c:v>198.30065400000001</c:v>
                </c:pt>
                <c:pt idx="12067">
                  <c:v>198.187569</c:v>
                </c:pt>
                <c:pt idx="12068">
                  <c:v>198.08277899999999</c:v>
                </c:pt>
                <c:pt idx="12069">
                  <c:v>197.93867399999999</c:v>
                </c:pt>
                <c:pt idx="12070">
                  <c:v>197.78646900000001</c:v>
                </c:pt>
                <c:pt idx="12071">
                  <c:v>197.64439300000001</c:v>
                </c:pt>
                <c:pt idx="12072">
                  <c:v>197.554621</c:v>
                </c:pt>
                <c:pt idx="12073">
                  <c:v>197.41082700000001</c:v>
                </c:pt>
                <c:pt idx="12074">
                  <c:v>197.29253399999999</c:v>
                </c:pt>
                <c:pt idx="12075">
                  <c:v>197.17676599999999</c:v>
                </c:pt>
                <c:pt idx="12076">
                  <c:v>197.026363</c:v>
                </c:pt>
                <c:pt idx="12077">
                  <c:v>196.935721</c:v>
                </c:pt>
                <c:pt idx="12078">
                  <c:v>196.77244099999999</c:v>
                </c:pt>
                <c:pt idx="12079">
                  <c:v>196.652815</c:v>
                </c:pt>
                <c:pt idx="12080">
                  <c:v>196.55161200000001</c:v>
                </c:pt>
                <c:pt idx="12081">
                  <c:v>196.397695</c:v>
                </c:pt>
                <c:pt idx="12082">
                  <c:v>196.27723599999999</c:v>
                </c:pt>
                <c:pt idx="12083">
                  <c:v>196.147434</c:v>
                </c:pt>
                <c:pt idx="12084">
                  <c:v>196.01258300000001</c:v>
                </c:pt>
                <c:pt idx="12085">
                  <c:v>195.91163700000001</c:v>
                </c:pt>
                <c:pt idx="12086">
                  <c:v>195.76615100000001</c:v>
                </c:pt>
                <c:pt idx="12087">
                  <c:v>195.64481799999999</c:v>
                </c:pt>
                <c:pt idx="12088">
                  <c:v>195.55835200000001</c:v>
                </c:pt>
                <c:pt idx="12089">
                  <c:v>195.396477</c:v>
                </c:pt>
                <c:pt idx="12090">
                  <c:v>195.29198299999999</c:v>
                </c:pt>
                <c:pt idx="12091">
                  <c:v>195.160346</c:v>
                </c:pt>
                <c:pt idx="12092">
                  <c:v>195.026186</c:v>
                </c:pt>
                <c:pt idx="12093">
                  <c:v>194.92478199999999</c:v>
                </c:pt>
                <c:pt idx="12094">
                  <c:v>194.76370399999999</c:v>
                </c:pt>
                <c:pt idx="12095">
                  <c:v>194.685812</c:v>
                </c:pt>
                <c:pt idx="12096">
                  <c:v>194.52610899999999</c:v>
                </c:pt>
                <c:pt idx="12097">
                  <c:v>194.43840599999999</c:v>
                </c:pt>
                <c:pt idx="12098">
                  <c:v>194.31787600000001</c:v>
                </c:pt>
                <c:pt idx="12099">
                  <c:v>194.18047999999999</c:v>
                </c:pt>
                <c:pt idx="12100">
                  <c:v>194.05410900000001</c:v>
                </c:pt>
                <c:pt idx="12101">
                  <c:v>193.92575199999999</c:v>
                </c:pt>
                <c:pt idx="12102">
                  <c:v>193.804237</c:v>
                </c:pt>
                <c:pt idx="12103">
                  <c:v>193.65145799999999</c:v>
                </c:pt>
                <c:pt idx="12104">
                  <c:v>193.565234</c:v>
                </c:pt>
                <c:pt idx="12105">
                  <c:v>193.45549099999999</c:v>
                </c:pt>
                <c:pt idx="12106">
                  <c:v>193.30991599999999</c:v>
                </c:pt>
                <c:pt idx="12107">
                  <c:v>193.16269800000001</c:v>
                </c:pt>
                <c:pt idx="12108">
                  <c:v>193.08749399999999</c:v>
                </c:pt>
                <c:pt idx="12109">
                  <c:v>192.96022400000001</c:v>
                </c:pt>
                <c:pt idx="12110">
                  <c:v>192.824994</c:v>
                </c:pt>
                <c:pt idx="12111">
                  <c:v>192.681074</c:v>
                </c:pt>
                <c:pt idx="12112">
                  <c:v>192.55899099999999</c:v>
                </c:pt>
                <c:pt idx="12113">
                  <c:v>192.44470899999999</c:v>
                </c:pt>
                <c:pt idx="12114">
                  <c:v>192.309012</c:v>
                </c:pt>
                <c:pt idx="12115">
                  <c:v>192.200231</c:v>
                </c:pt>
                <c:pt idx="12116">
                  <c:v>192.07408799999999</c:v>
                </c:pt>
                <c:pt idx="12117">
                  <c:v>191.92834500000001</c:v>
                </c:pt>
                <c:pt idx="12118">
                  <c:v>191.85196199999999</c:v>
                </c:pt>
                <c:pt idx="12119">
                  <c:v>191.68272300000001</c:v>
                </c:pt>
                <c:pt idx="12120">
                  <c:v>191.621589</c:v>
                </c:pt>
                <c:pt idx="12121">
                  <c:v>191.49581699999999</c:v>
                </c:pt>
                <c:pt idx="12122">
                  <c:v>191.35642799999999</c:v>
                </c:pt>
                <c:pt idx="12123">
                  <c:v>191.21956599999999</c:v>
                </c:pt>
                <c:pt idx="12124">
                  <c:v>191.12697499999999</c:v>
                </c:pt>
                <c:pt idx="12125">
                  <c:v>190.97586200000001</c:v>
                </c:pt>
                <c:pt idx="12126">
                  <c:v>190.87594100000001</c:v>
                </c:pt>
                <c:pt idx="12127">
                  <c:v>190.76054600000001</c:v>
                </c:pt>
                <c:pt idx="12128">
                  <c:v>190.607899</c:v>
                </c:pt>
                <c:pt idx="12129">
                  <c:v>190.50590800000001</c:v>
                </c:pt>
                <c:pt idx="12130">
                  <c:v>190.384331</c:v>
                </c:pt>
                <c:pt idx="12131">
                  <c:v>190.268745</c:v>
                </c:pt>
                <c:pt idx="12132">
                  <c:v>190.15895699999999</c:v>
                </c:pt>
                <c:pt idx="12133">
                  <c:v>190.02209199999999</c:v>
                </c:pt>
                <c:pt idx="12134">
                  <c:v>189.96269000000001</c:v>
                </c:pt>
                <c:pt idx="12135">
                  <c:v>189.80010899999999</c:v>
                </c:pt>
                <c:pt idx="12136">
                  <c:v>189.65981400000001</c:v>
                </c:pt>
                <c:pt idx="12137">
                  <c:v>189.57238100000001</c:v>
                </c:pt>
                <c:pt idx="12138">
                  <c:v>189.42008899999999</c:v>
                </c:pt>
                <c:pt idx="12139">
                  <c:v>189.294522</c:v>
                </c:pt>
                <c:pt idx="12140">
                  <c:v>189.18827099999999</c:v>
                </c:pt>
                <c:pt idx="12141">
                  <c:v>189.09997200000001</c:v>
                </c:pt>
                <c:pt idx="12142">
                  <c:v>188.969616</c:v>
                </c:pt>
                <c:pt idx="12143">
                  <c:v>188.833459</c:v>
                </c:pt>
                <c:pt idx="12144">
                  <c:v>188.73121900000001</c:v>
                </c:pt>
                <c:pt idx="12145">
                  <c:v>188.606528</c:v>
                </c:pt>
                <c:pt idx="12146">
                  <c:v>188.47094799999999</c:v>
                </c:pt>
                <c:pt idx="12147">
                  <c:v>188.34848400000001</c:v>
                </c:pt>
                <c:pt idx="12148">
                  <c:v>188.23637400000001</c:v>
                </c:pt>
                <c:pt idx="12149">
                  <c:v>188.14089799999999</c:v>
                </c:pt>
                <c:pt idx="12150">
                  <c:v>188.00107499999999</c:v>
                </c:pt>
                <c:pt idx="12151">
                  <c:v>187.90077400000001</c:v>
                </c:pt>
                <c:pt idx="12152">
                  <c:v>187.78128799999999</c:v>
                </c:pt>
                <c:pt idx="12153">
                  <c:v>187.674396</c:v>
                </c:pt>
                <c:pt idx="12154">
                  <c:v>187.55234200000001</c:v>
                </c:pt>
                <c:pt idx="12155">
                  <c:v>187.413184</c:v>
                </c:pt>
                <c:pt idx="12156">
                  <c:v>187.31829500000001</c:v>
                </c:pt>
                <c:pt idx="12157">
                  <c:v>187.182714</c:v>
                </c:pt>
                <c:pt idx="12158">
                  <c:v>187.089383</c:v>
                </c:pt>
                <c:pt idx="12159">
                  <c:v>186.95815400000001</c:v>
                </c:pt>
                <c:pt idx="12160">
                  <c:v>186.84412</c:v>
                </c:pt>
                <c:pt idx="12161">
                  <c:v>186.72041999999999</c:v>
                </c:pt>
                <c:pt idx="12162">
                  <c:v>186.61666399999999</c:v>
                </c:pt>
                <c:pt idx="12163">
                  <c:v>186.51137800000001</c:v>
                </c:pt>
                <c:pt idx="12164">
                  <c:v>186.403954</c:v>
                </c:pt>
                <c:pt idx="12165">
                  <c:v>186.258276</c:v>
                </c:pt>
                <c:pt idx="12166">
                  <c:v>186.148191</c:v>
                </c:pt>
                <c:pt idx="12167">
                  <c:v>186.05408299999999</c:v>
                </c:pt>
                <c:pt idx="12168">
                  <c:v>185.94877500000001</c:v>
                </c:pt>
                <c:pt idx="12169">
                  <c:v>185.79225099999999</c:v>
                </c:pt>
                <c:pt idx="12170">
                  <c:v>185.67214000000001</c:v>
                </c:pt>
                <c:pt idx="12171">
                  <c:v>185.56051500000001</c:v>
                </c:pt>
                <c:pt idx="12172">
                  <c:v>185.464618</c:v>
                </c:pt>
                <c:pt idx="12173">
                  <c:v>185.355377</c:v>
                </c:pt>
                <c:pt idx="12174">
                  <c:v>185.20022499999999</c:v>
                </c:pt>
                <c:pt idx="12175">
                  <c:v>185.105514</c:v>
                </c:pt>
                <c:pt idx="12176">
                  <c:v>184.99797599999999</c:v>
                </c:pt>
                <c:pt idx="12177">
                  <c:v>184.869349</c:v>
                </c:pt>
                <c:pt idx="12178">
                  <c:v>184.75907799999999</c:v>
                </c:pt>
                <c:pt idx="12179">
                  <c:v>184.642144</c:v>
                </c:pt>
                <c:pt idx="12180">
                  <c:v>184.51910100000001</c:v>
                </c:pt>
                <c:pt idx="12181">
                  <c:v>184.42056099999999</c:v>
                </c:pt>
                <c:pt idx="12182">
                  <c:v>184.29883100000001</c:v>
                </c:pt>
                <c:pt idx="12183">
                  <c:v>184.20836</c:v>
                </c:pt>
                <c:pt idx="12184">
                  <c:v>184.10271900000001</c:v>
                </c:pt>
                <c:pt idx="12185">
                  <c:v>183.97520399999999</c:v>
                </c:pt>
                <c:pt idx="12186">
                  <c:v>183.84046499999999</c:v>
                </c:pt>
                <c:pt idx="12187">
                  <c:v>183.72085000000001</c:v>
                </c:pt>
                <c:pt idx="12188">
                  <c:v>183.62504899999999</c:v>
                </c:pt>
                <c:pt idx="12189">
                  <c:v>183.537544</c:v>
                </c:pt>
                <c:pt idx="12190">
                  <c:v>183.38521800000001</c:v>
                </c:pt>
                <c:pt idx="12191">
                  <c:v>183.28645599999999</c:v>
                </c:pt>
                <c:pt idx="12192">
                  <c:v>183.156476</c:v>
                </c:pt>
                <c:pt idx="12193">
                  <c:v>183.089022</c:v>
                </c:pt>
                <c:pt idx="12194">
                  <c:v>182.944095</c:v>
                </c:pt>
                <c:pt idx="12195">
                  <c:v>182.855278</c:v>
                </c:pt>
                <c:pt idx="12196">
                  <c:v>182.71522400000001</c:v>
                </c:pt>
                <c:pt idx="12197">
                  <c:v>182.60317499999999</c:v>
                </c:pt>
                <c:pt idx="12198">
                  <c:v>182.48996099999999</c:v>
                </c:pt>
                <c:pt idx="12199">
                  <c:v>182.38705100000001</c:v>
                </c:pt>
                <c:pt idx="12200">
                  <c:v>182.261931</c:v>
                </c:pt>
                <c:pt idx="12201">
                  <c:v>182.17286799999999</c:v>
                </c:pt>
                <c:pt idx="12202">
                  <c:v>182.036464</c:v>
                </c:pt>
                <c:pt idx="12203">
                  <c:v>181.92727199999999</c:v>
                </c:pt>
                <c:pt idx="12204">
                  <c:v>181.82089500000001</c:v>
                </c:pt>
                <c:pt idx="12205">
                  <c:v>181.694041</c:v>
                </c:pt>
                <c:pt idx="12206">
                  <c:v>181.586263</c:v>
                </c:pt>
                <c:pt idx="12207">
                  <c:v>181.46585099999999</c:v>
                </c:pt>
                <c:pt idx="12208">
                  <c:v>181.419262</c:v>
                </c:pt>
                <c:pt idx="12209">
                  <c:v>181.278786</c:v>
                </c:pt>
                <c:pt idx="12210">
                  <c:v>181.14468099999999</c:v>
                </c:pt>
                <c:pt idx="12211">
                  <c:v>181.04090400000001</c:v>
                </c:pt>
                <c:pt idx="12212">
                  <c:v>180.935304</c:v>
                </c:pt>
                <c:pt idx="12213">
                  <c:v>180.80540400000001</c:v>
                </c:pt>
                <c:pt idx="12214">
                  <c:v>180.70844</c:v>
                </c:pt>
                <c:pt idx="12215">
                  <c:v>180.62348700000001</c:v>
                </c:pt>
                <c:pt idx="12216">
                  <c:v>180.47654299999999</c:v>
                </c:pt>
                <c:pt idx="12217">
                  <c:v>180.385154</c:v>
                </c:pt>
                <c:pt idx="12218">
                  <c:v>180.24776399999999</c:v>
                </c:pt>
                <c:pt idx="12219">
                  <c:v>180.14039199999999</c:v>
                </c:pt>
                <c:pt idx="12220">
                  <c:v>180.02726999999999</c:v>
                </c:pt>
                <c:pt idx="12221">
                  <c:v>179.89739800000001</c:v>
                </c:pt>
                <c:pt idx="12222">
                  <c:v>179.80637300000001</c:v>
                </c:pt>
                <c:pt idx="12223">
                  <c:v>179.698207</c:v>
                </c:pt>
                <c:pt idx="12224">
                  <c:v>179.60299900000001</c:v>
                </c:pt>
                <c:pt idx="12225">
                  <c:v>179.463955</c:v>
                </c:pt>
                <c:pt idx="12226">
                  <c:v>179.37169800000001</c:v>
                </c:pt>
                <c:pt idx="12227">
                  <c:v>179.26499799999999</c:v>
                </c:pt>
                <c:pt idx="12228">
                  <c:v>179.13715300000001</c:v>
                </c:pt>
                <c:pt idx="12229">
                  <c:v>179.04790800000001</c:v>
                </c:pt>
                <c:pt idx="12230">
                  <c:v>178.94049699999999</c:v>
                </c:pt>
                <c:pt idx="12231">
                  <c:v>178.81704400000001</c:v>
                </c:pt>
                <c:pt idx="12232">
                  <c:v>178.74306899999999</c:v>
                </c:pt>
                <c:pt idx="12233">
                  <c:v>178.61421200000001</c:v>
                </c:pt>
                <c:pt idx="12234">
                  <c:v>178.48481200000001</c:v>
                </c:pt>
                <c:pt idx="12235">
                  <c:v>178.39771300000001</c:v>
                </c:pt>
                <c:pt idx="12236">
                  <c:v>178.266559</c:v>
                </c:pt>
                <c:pt idx="12237">
                  <c:v>178.19925599999999</c:v>
                </c:pt>
                <c:pt idx="12238">
                  <c:v>178.08501200000001</c:v>
                </c:pt>
                <c:pt idx="12239">
                  <c:v>177.93157600000001</c:v>
                </c:pt>
                <c:pt idx="12240">
                  <c:v>177.84820199999999</c:v>
                </c:pt>
                <c:pt idx="12241">
                  <c:v>177.75102100000001</c:v>
                </c:pt>
                <c:pt idx="12242">
                  <c:v>177.62447399999999</c:v>
                </c:pt>
                <c:pt idx="12243">
                  <c:v>177.485724</c:v>
                </c:pt>
                <c:pt idx="12244">
                  <c:v>177.37747400000001</c:v>
                </c:pt>
                <c:pt idx="12245">
                  <c:v>177.30379400000001</c:v>
                </c:pt>
                <c:pt idx="12246">
                  <c:v>177.17892900000001</c:v>
                </c:pt>
                <c:pt idx="12247">
                  <c:v>177.075233</c:v>
                </c:pt>
                <c:pt idx="12248">
                  <c:v>176.98430400000001</c:v>
                </c:pt>
                <c:pt idx="12249">
                  <c:v>176.84876199999999</c:v>
                </c:pt>
                <c:pt idx="12250">
                  <c:v>176.75379599999999</c:v>
                </c:pt>
                <c:pt idx="12251">
                  <c:v>176.63423900000001</c:v>
                </c:pt>
                <c:pt idx="12252">
                  <c:v>176.551085</c:v>
                </c:pt>
                <c:pt idx="12253">
                  <c:v>176.43052800000001</c:v>
                </c:pt>
                <c:pt idx="12254">
                  <c:v>176.29723200000001</c:v>
                </c:pt>
                <c:pt idx="12255">
                  <c:v>176.24351899999999</c:v>
                </c:pt>
                <c:pt idx="12256">
                  <c:v>176.07748900000001</c:v>
                </c:pt>
                <c:pt idx="12257">
                  <c:v>176.00807499999999</c:v>
                </c:pt>
                <c:pt idx="12258">
                  <c:v>175.893393</c:v>
                </c:pt>
                <c:pt idx="12259">
                  <c:v>175.82324600000001</c:v>
                </c:pt>
                <c:pt idx="12260">
                  <c:v>175.675622</c:v>
                </c:pt>
                <c:pt idx="12261">
                  <c:v>175.59809899999999</c:v>
                </c:pt>
                <c:pt idx="12262">
                  <c:v>175.475742</c:v>
                </c:pt>
                <c:pt idx="12263">
                  <c:v>175.374953</c:v>
                </c:pt>
                <c:pt idx="12264">
                  <c:v>175.25582</c:v>
                </c:pt>
                <c:pt idx="12265">
                  <c:v>175.156238</c:v>
                </c:pt>
                <c:pt idx="12266">
                  <c:v>175.04955200000001</c:v>
                </c:pt>
                <c:pt idx="12267">
                  <c:v>174.96540300000001</c:v>
                </c:pt>
                <c:pt idx="12268">
                  <c:v>174.859261</c:v>
                </c:pt>
                <c:pt idx="12269">
                  <c:v>174.707178</c:v>
                </c:pt>
                <c:pt idx="12270">
                  <c:v>174.63585399999999</c:v>
                </c:pt>
                <c:pt idx="12271">
                  <c:v>174.50115299999999</c:v>
                </c:pt>
                <c:pt idx="12272">
                  <c:v>174.430286</c:v>
                </c:pt>
                <c:pt idx="12273">
                  <c:v>174.3056</c:v>
                </c:pt>
                <c:pt idx="12274">
                  <c:v>174.221194</c:v>
                </c:pt>
                <c:pt idx="12275">
                  <c:v>174.089619</c:v>
                </c:pt>
                <c:pt idx="12276">
                  <c:v>174.003467</c:v>
                </c:pt>
                <c:pt idx="12277">
                  <c:v>173.870912</c:v>
                </c:pt>
                <c:pt idx="12278">
                  <c:v>173.76509999999999</c:v>
                </c:pt>
                <c:pt idx="12279">
                  <c:v>173.68685199999999</c:v>
                </c:pt>
                <c:pt idx="12280">
                  <c:v>173.56070500000001</c:v>
                </c:pt>
                <c:pt idx="12281">
                  <c:v>173.48697200000001</c:v>
                </c:pt>
                <c:pt idx="12282">
                  <c:v>173.33918800000001</c:v>
                </c:pt>
                <c:pt idx="12283">
                  <c:v>173.259345</c:v>
                </c:pt>
                <c:pt idx="12284">
                  <c:v>173.143619</c:v>
                </c:pt>
                <c:pt idx="12285">
                  <c:v>173.03050200000001</c:v>
                </c:pt>
                <c:pt idx="12286">
                  <c:v>172.931712</c:v>
                </c:pt>
                <c:pt idx="12287">
                  <c:v>172.82370599999999</c:v>
                </c:pt>
                <c:pt idx="12288">
                  <c:v>172.74321800000001</c:v>
                </c:pt>
                <c:pt idx="12289">
                  <c:v>172.631371</c:v>
                </c:pt>
                <c:pt idx="12290">
                  <c:v>172.573204</c:v>
                </c:pt>
                <c:pt idx="12291">
                  <c:v>172.44618800000001</c:v>
                </c:pt>
                <c:pt idx="12292">
                  <c:v>172.30335400000001</c:v>
                </c:pt>
                <c:pt idx="12293">
                  <c:v>172.211636</c:v>
                </c:pt>
                <c:pt idx="12294">
                  <c:v>172.11721499999999</c:v>
                </c:pt>
                <c:pt idx="12295">
                  <c:v>172.01400000000001</c:v>
                </c:pt>
                <c:pt idx="12296">
                  <c:v>171.92980900000001</c:v>
                </c:pt>
                <c:pt idx="12297">
                  <c:v>171.78655499999999</c:v>
                </c:pt>
                <c:pt idx="12298">
                  <c:v>171.72197499999999</c:v>
                </c:pt>
                <c:pt idx="12299">
                  <c:v>171.569119</c:v>
                </c:pt>
                <c:pt idx="12300">
                  <c:v>171.483101</c:v>
                </c:pt>
                <c:pt idx="12301">
                  <c:v>171.40535299999999</c:v>
                </c:pt>
                <c:pt idx="12302">
                  <c:v>171.300634</c:v>
                </c:pt>
                <c:pt idx="12303">
                  <c:v>171.18389099999999</c:v>
                </c:pt>
                <c:pt idx="12304">
                  <c:v>171.08128600000001</c:v>
                </c:pt>
                <c:pt idx="12305">
                  <c:v>170.97233399999999</c:v>
                </c:pt>
                <c:pt idx="12306">
                  <c:v>170.852982</c:v>
                </c:pt>
                <c:pt idx="12307">
                  <c:v>170.76283100000001</c:v>
                </c:pt>
                <c:pt idx="12308">
                  <c:v>170.65226100000001</c:v>
                </c:pt>
                <c:pt idx="12309">
                  <c:v>170.57832200000001</c:v>
                </c:pt>
                <c:pt idx="12310">
                  <c:v>170.452101</c:v>
                </c:pt>
                <c:pt idx="12311">
                  <c:v>170.32268300000001</c:v>
                </c:pt>
                <c:pt idx="12312">
                  <c:v>170.209239</c:v>
                </c:pt>
                <c:pt idx="12313">
                  <c:v>170.13767300000001</c:v>
                </c:pt>
                <c:pt idx="12314">
                  <c:v>169.992436</c:v>
                </c:pt>
                <c:pt idx="12315">
                  <c:v>169.93245099999999</c:v>
                </c:pt>
                <c:pt idx="12316">
                  <c:v>169.83359200000001</c:v>
                </c:pt>
                <c:pt idx="12317">
                  <c:v>169.729963</c:v>
                </c:pt>
                <c:pt idx="12318">
                  <c:v>169.60773499999999</c:v>
                </c:pt>
                <c:pt idx="12319">
                  <c:v>169.50849600000001</c:v>
                </c:pt>
                <c:pt idx="12320">
                  <c:v>169.416471</c:v>
                </c:pt>
                <c:pt idx="12321">
                  <c:v>169.317027</c:v>
                </c:pt>
                <c:pt idx="12322">
                  <c:v>169.21193</c:v>
                </c:pt>
                <c:pt idx="12323">
                  <c:v>169.10706500000001</c:v>
                </c:pt>
                <c:pt idx="12324">
                  <c:v>168.976935</c:v>
                </c:pt>
                <c:pt idx="12325">
                  <c:v>168.90960100000001</c:v>
                </c:pt>
                <c:pt idx="12326">
                  <c:v>168.797528</c:v>
                </c:pt>
                <c:pt idx="12327">
                  <c:v>168.67615599999999</c:v>
                </c:pt>
                <c:pt idx="12328">
                  <c:v>168.59130300000001</c:v>
                </c:pt>
                <c:pt idx="12329">
                  <c:v>168.47054199999999</c:v>
                </c:pt>
                <c:pt idx="12330">
                  <c:v>168.41573199999999</c:v>
                </c:pt>
                <c:pt idx="12331">
                  <c:v>168.253885</c:v>
                </c:pt>
                <c:pt idx="12332">
                  <c:v>168.21126599999999</c:v>
                </c:pt>
                <c:pt idx="12333">
                  <c:v>168.05511000000001</c:v>
                </c:pt>
                <c:pt idx="12334">
                  <c:v>167.94933399999999</c:v>
                </c:pt>
                <c:pt idx="12335">
                  <c:v>167.888462</c:v>
                </c:pt>
                <c:pt idx="12336">
                  <c:v>167.77309500000001</c:v>
                </c:pt>
                <c:pt idx="12337">
                  <c:v>167.68008900000001</c:v>
                </c:pt>
                <c:pt idx="12338">
                  <c:v>167.57147399999999</c:v>
                </c:pt>
                <c:pt idx="12339">
                  <c:v>167.46856399999999</c:v>
                </c:pt>
                <c:pt idx="12340">
                  <c:v>167.359577</c:v>
                </c:pt>
                <c:pt idx="12341">
                  <c:v>167.257733</c:v>
                </c:pt>
                <c:pt idx="12342">
                  <c:v>167.17235700000001</c:v>
                </c:pt>
                <c:pt idx="12343">
                  <c:v>167.03191000000001</c:v>
                </c:pt>
                <c:pt idx="12344">
                  <c:v>166.96859900000001</c:v>
                </c:pt>
                <c:pt idx="12345">
                  <c:v>166.869471</c:v>
                </c:pt>
                <c:pt idx="12346">
                  <c:v>166.76178200000001</c:v>
                </c:pt>
                <c:pt idx="12347">
                  <c:v>166.689491</c:v>
                </c:pt>
                <c:pt idx="12348">
                  <c:v>166.56133500000001</c:v>
                </c:pt>
                <c:pt idx="12349">
                  <c:v>166.45749499999999</c:v>
                </c:pt>
                <c:pt idx="12350">
                  <c:v>166.37105700000001</c:v>
                </c:pt>
                <c:pt idx="12351">
                  <c:v>166.271466</c:v>
                </c:pt>
                <c:pt idx="12352">
                  <c:v>166.168522</c:v>
                </c:pt>
                <c:pt idx="12353">
                  <c:v>166.077145</c:v>
                </c:pt>
                <c:pt idx="12354">
                  <c:v>165.92656700000001</c:v>
                </c:pt>
                <c:pt idx="12355">
                  <c:v>165.87112400000001</c:v>
                </c:pt>
                <c:pt idx="12356">
                  <c:v>165.74946</c:v>
                </c:pt>
                <c:pt idx="12357">
                  <c:v>165.668452</c:v>
                </c:pt>
                <c:pt idx="12358">
                  <c:v>165.57204999999999</c:v>
                </c:pt>
                <c:pt idx="12359">
                  <c:v>165.46285399999999</c:v>
                </c:pt>
                <c:pt idx="12360">
                  <c:v>165.357202</c:v>
                </c:pt>
                <c:pt idx="12361">
                  <c:v>165.26437999999999</c:v>
                </c:pt>
                <c:pt idx="12362">
                  <c:v>165.14093700000001</c:v>
                </c:pt>
                <c:pt idx="12363">
                  <c:v>165.06171800000001</c:v>
                </c:pt>
                <c:pt idx="12364">
                  <c:v>165.00391099999999</c:v>
                </c:pt>
                <c:pt idx="12365">
                  <c:v>164.860816</c:v>
                </c:pt>
                <c:pt idx="12366">
                  <c:v>164.777143</c:v>
                </c:pt>
                <c:pt idx="12367">
                  <c:v>164.66940299999999</c:v>
                </c:pt>
                <c:pt idx="12368">
                  <c:v>164.55811800000001</c:v>
                </c:pt>
                <c:pt idx="12369">
                  <c:v>164.48714100000001</c:v>
                </c:pt>
                <c:pt idx="12370">
                  <c:v>164.35832500000001</c:v>
                </c:pt>
                <c:pt idx="12371">
                  <c:v>164.26692600000001</c:v>
                </c:pt>
                <c:pt idx="12372">
                  <c:v>164.15645900000001</c:v>
                </c:pt>
                <c:pt idx="12373">
                  <c:v>164.07064800000001</c:v>
                </c:pt>
                <c:pt idx="12374">
                  <c:v>163.96880400000001</c:v>
                </c:pt>
                <c:pt idx="12375">
                  <c:v>163.856256</c:v>
                </c:pt>
                <c:pt idx="12376">
                  <c:v>163.79405499999999</c:v>
                </c:pt>
                <c:pt idx="12377">
                  <c:v>163.701998</c:v>
                </c:pt>
                <c:pt idx="12378">
                  <c:v>163.586263</c:v>
                </c:pt>
                <c:pt idx="12379">
                  <c:v>163.48826399999999</c:v>
                </c:pt>
                <c:pt idx="12380">
                  <c:v>163.396456</c:v>
                </c:pt>
                <c:pt idx="12381">
                  <c:v>163.31666799999999</c:v>
                </c:pt>
                <c:pt idx="12382">
                  <c:v>163.18981600000001</c:v>
                </c:pt>
                <c:pt idx="12383">
                  <c:v>163.10529600000001</c:v>
                </c:pt>
                <c:pt idx="12384">
                  <c:v>163.04037299999999</c:v>
                </c:pt>
                <c:pt idx="12385">
                  <c:v>162.91148899999999</c:v>
                </c:pt>
                <c:pt idx="12386">
                  <c:v>162.819636</c:v>
                </c:pt>
                <c:pt idx="12387">
                  <c:v>162.69668899999999</c:v>
                </c:pt>
                <c:pt idx="12388">
                  <c:v>162.62577400000001</c:v>
                </c:pt>
                <c:pt idx="12389">
                  <c:v>162.50959700000001</c:v>
                </c:pt>
                <c:pt idx="12390">
                  <c:v>162.39187100000001</c:v>
                </c:pt>
                <c:pt idx="12391">
                  <c:v>162.33865700000001</c:v>
                </c:pt>
                <c:pt idx="12392">
                  <c:v>162.22959399999999</c:v>
                </c:pt>
                <c:pt idx="12393">
                  <c:v>162.13929300000001</c:v>
                </c:pt>
                <c:pt idx="12394">
                  <c:v>162.018236</c:v>
                </c:pt>
                <c:pt idx="12395">
                  <c:v>161.92480900000001</c:v>
                </c:pt>
                <c:pt idx="12396">
                  <c:v>161.827684</c:v>
                </c:pt>
                <c:pt idx="12397">
                  <c:v>161.73745199999999</c:v>
                </c:pt>
                <c:pt idx="12398">
                  <c:v>161.64209500000001</c:v>
                </c:pt>
                <c:pt idx="12399">
                  <c:v>161.53315699999999</c:v>
                </c:pt>
                <c:pt idx="12400">
                  <c:v>161.44995299999999</c:v>
                </c:pt>
                <c:pt idx="12401">
                  <c:v>161.360975</c:v>
                </c:pt>
                <c:pt idx="12402">
                  <c:v>161.25819899999999</c:v>
                </c:pt>
                <c:pt idx="12403">
                  <c:v>161.14394899999999</c:v>
                </c:pt>
                <c:pt idx="12404">
                  <c:v>161.04347799999999</c:v>
                </c:pt>
                <c:pt idx="12405">
                  <c:v>160.97374500000001</c:v>
                </c:pt>
                <c:pt idx="12406">
                  <c:v>160.874888</c:v>
                </c:pt>
                <c:pt idx="12407">
                  <c:v>160.742648</c:v>
                </c:pt>
                <c:pt idx="12408">
                  <c:v>160.66610600000001</c:v>
                </c:pt>
                <c:pt idx="12409">
                  <c:v>160.56205299999999</c:v>
                </c:pt>
                <c:pt idx="12410">
                  <c:v>160.48440600000001</c:v>
                </c:pt>
                <c:pt idx="12411">
                  <c:v>160.361806</c:v>
                </c:pt>
                <c:pt idx="12412">
                  <c:v>160.29497599999999</c:v>
                </c:pt>
                <c:pt idx="12413">
                  <c:v>160.16868500000001</c:v>
                </c:pt>
                <c:pt idx="12414">
                  <c:v>160.08542600000001</c:v>
                </c:pt>
                <c:pt idx="12415">
                  <c:v>159.98898399999999</c:v>
                </c:pt>
                <c:pt idx="12416">
                  <c:v>159.881404</c:v>
                </c:pt>
                <c:pt idx="12417">
                  <c:v>159.83297200000001</c:v>
                </c:pt>
                <c:pt idx="12418">
                  <c:v>159.71168</c:v>
                </c:pt>
                <c:pt idx="12419">
                  <c:v>159.59186199999999</c:v>
                </c:pt>
                <c:pt idx="12420">
                  <c:v>159.516842</c:v>
                </c:pt>
                <c:pt idx="12421">
                  <c:v>159.408716</c:v>
                </c:pt>
                <c:pt idx="12422">
                  <c:v>159.30690000000001</c:v>
                </c:pt>
                <c:pt idx="12423">
                  <c:v>159.24843300000001</c:v>
                </c:pt>
                <c:pt idx="12424">
                  <c:v>159.13267400000001</c:v>
                </c:pt>
                <c:pt idx="12425">
                  <c:v>159.049431</c:v>
                </c:pt>
                <c:pt idx="12426">
                  <c:v>158.945268</c:v>
                </c:pt>
                <c:pt idx="12427">
                  <c:v>158.85501199999999</c:v>
                </c:pt>
                <c:pt idx="12428">
                  <c:v>158.77089899999999</c:v>
                </c:pt>
                <c:pt idx="12429">
                  <c:v>158.66341499999999</c:v>
                </c:pt>
                <c:pt idx="12430">
                  <c:v>158.541473</c:v>
                </c:pt>
                <c:pt idx="12431">
                  <c:v>158.47349</c:v>
                </c:pt>
                <c:pt idx="12432">
                  <c:v>158.36693600000001</c:v>
                </c:pt>
                <c:pt idx="12433">
                  <c:v>158.275261</c:v>
                </c:pt>
                <c:pt idx="12434">
                  <c:v>158.16619700000001</c:v>
                </c:pt>
                <c:pt idx="12435">
                  <c:v>158.05933999999999</c:v>
                </c:pt>
                <c:pt idx="12436">
                  <c:v>158.02756500000001</c:v>
                </c:pt>
                <c:pt idx="12437">
                  <c:v>157.90068299999999</c:v>
                </c:pt>
                <c:pt idx="12438">
                  <c:v>157.807154</c:v>
                </c:pt>
                <c:pt idx="12439">
                  <c:v>157.73429200000001</c:v>
                </c:pt>
                <c:pt idx="12440">
                  <c:v>157.633295</c:v>
                </c:pt>
                <c:pt idx="12441">
                  <c:v>157.56472400000001</c:v>
                </c:pt>
                <c:pt idx="12442">
                  <c:v>157.443443</c:v>
                </c:pt>
                <c:pt idx="12443">
                  <c:v>157.32902000000001</c:v>
                </c:pt>
                <c:pt idx="12444">
                  <c:v>157.28070600000001</c:v>
                </c:pt>
                <c:pt idx="12445">
                  <c:v>157.16801599999999</c:v>
                </c:pt>
                <c:pt idx="12446">
                  <c:v>157.06210200000001</c:v>
                </c:pt>
                <c:pt idx="12447">
                  <c:v>156.967164</c:v>
                </c:pt>
                <c:pt idx="12448">
                  <c:v>156.851889</c:v>
                </c:pt>
                <c:pt idx="12449">
                  <c:v>156.77553599999999</c:v>
                </c:pt>
                <c:pt idx="12450">
                  <c:v>156.66689199999999</c:v>
                </c:pt>
                <c:pt idx="12451">
                  <c:v>156.55233100000001</c:v>
                </c:pt>
                <c:pt idx="12452">
                  <c:v>156.50030100000001</c:v>
                </c:pt>
                <c:pt idx="12453">
                  <c:v>156.38229200000001</c:v>
                </c:pt>
                <c:pt idx="12454">
                  <c:v>156.29129699999999</c:v>
                </c:pt>
                <c:pt idx="12455">
                  <c:v>156.22332599999999</c:v>
                </c:pt>
                <c:pt idx="12456">
                  <c:v>156.10624100000001</c:v>
                </c:pt>
                <c:pt idx="12457">
                  <c:v>156.016851</c:v>
                </c:pt>
                <c:pt idx="12458">
                  <c:v>155.92838900000001</c:v>
                </c:pt>
                <c:pt idx="12459">
                  <c:v>155.82387</c:v>
                </c:pt>
                <c:pt idx="12460">
                  <c:v>155.75848400000001</c:v>
                </c:pt>
                <c:pt idx="12461">
                  <c:v>155.60801599999999</c:v>
                </c:pt>
                <c:pt idx="12462">
                  <c:v>155.54497699999999</c:v>
                </c:pt>
                <c:pt idx="12463">
                  <c:v>155.44549699999999</c:v>
                </c:pt>
                <c:pt idx="12464">
                  <c:v>155.382734</c:v>
                </c:pt>
                <c:pt idx="12465">
                  <c:v>155.252985</c:v>
                </c:pt>
                <c:pt idx="12466">
                  <c:v>155.18511799999999</c:v>
                </c:pt>
                <c:pt idx="12467">
                  <c:v>155.12509600000001</c:v>
                </c:pt>
                <c:pt idx="12468">
                  <c:v>155.01404400000001</c:v>
                </c:pt>
                <c:pt idx="12469">
                  <c:v>154.904751</c:v>
                </c:pt>
                <c:pt idx="12470">
                  <c:v>154.830264</c:v>
                </c:pt>
                <c:pt idx="12471">
                  <c:v>154.73399499999999</c:v>
                </c:pt>
                <c:pt idx="12472">
                  <c:v>154.61941300000001</c:v>
                </c:pt>
                <c:pt idx="12473">
                  <c:v>154.57791800000001</c:v>
                </c:pt>
                <c:pt idx="12474">
                  <c:v>154.47087300000001</c:v>
                </c:pt>
                <c:pt idx="12475">
                  <c:v>154.35283200000001</c:v>
                </c:pt>
                <c:pt idx="12476">
                  <c:v>154.30705900000001</c:v>
                </c:pt>
                <c:pt idx="12477">
                  <c:v>154.18369200000001</c:v>
                </c:pt>
                <c:pt idx="12478">
                  <c:v>154.10519199999999</c:v>
                </c:pt>
                <c:pt idx="12479">
                  <c:v>154.03298000000001</c:v>
                </c:pt>
                <c:pt idx="12480">
                  <c:v>153.901938</c:v>
                </c:pt>
                <c:pt idx="12481">
                  <c:v>153.78977399999999</c:v>
                </c:pt>
                <c:pt idx="12482">
                  <c:v>153.70373900000001</c:v>
                </c:pt>
                <c:pt idx="12483">
                  <c:v>153.63697500000001</c:v>
                </c:pt>
                <c:pt idx="12484">
                  <c:v>153.521781</c:v>
                </c:pt>
                <c:pt idx="12485">
                  <c:v>153.44896800000001</c:v>
                </c:pt>
                <c:pt idx="12486">
                  <c:v>153.36015599999999</c:v>
                </c:pt>
                <c:pt idx="12487">
                  <c:v>153.27937</c:v>
                </c:pt>
                <c:pt idx="12488">
                  <c:v>153.16984600000001</c:v>
                </c:pt>
                <c:pt idx="12489">
                  <c:v>153.08650399999999</c:v>
                </c:pt>
                <c:pt idx="12490">
                  <c:v>152.998625</c:v>
                </c:pt>
                <c:pt idx="12491">
                  <c:v>152.86855199999999</c:v>
                </c:pt>
                <c:pt idx="12492">
                  <c:v>152.82094499999999</c:v>
                </c:pt>
                <c:pt idx="12493">
                  <c:v>152.709228</c:v>
                </c:pt>
                <c:pt idx="12494">
                  <c:v>152.63068200000001</c:v>
                </c:pt>
                <c:pt idx="12495">
                  <c:v>152.53516500000001</c:v>
                </c:pt>
                <c:pt idx="12496">
                  <c:v>152.43688700000001</c:v>
                </c:pt>
                <c:pt idx="12497">
                  <c:v>152.34254200000001</c:v>
                </c:pt>
                <c:pt idx="12498">
                  <c:v>152.26727600000001</c:v>
                </c:pt>
                <c:pt idx="12499">
                  <c:v>152.17668499999999</c:v>
                </c:pt>
                <c:pt idx="12500">
                  <c:v>152.098795</c:v>
                </c:pt>
                <c:pt idx="12501">
                  <c:v>152.03044600000001</c:v>
                </c:pt>
                <c:pt idx="12502">
                  <c:v>151.929756</c:v>
                </c:pt>
                <c:pt idx="12503">
                  <c:v>151.83501699999999</c:v>
                </c:pt>
                <c:pt idx="12504">
                  <c:v>151.71301800000001</c:v>
                </c:pt>
                <c:pt idx="12505">
                  <c:v>151.63021499999999</c:v>
                </c:pt>
                <c:pt idx="12506">
                  <c:v>151.539433</c:v>
                </c:pt>
                <c:pt idx="12507">
                  <c:v>151.44625500000001</c:v>
                </c:pt>
                <c:pt idx="12508">
                  <c:v>151.34845100000001</c:v>
                </c:pt>
                <c:pt idx="12509">
                  <c:v>151.272244</c:v>
                </c:pt>
                <c:pt idx="12510">
                  <c:v>151.17904100000001</c:v>
                </c:pt>
                <c:pt idx="12511">
                  <c:v>151.077067</c:v>
                </c:pt>
                <c:pt idx="12512">
                  <c:v>150.997691</c:v>
                </c:pt>
                <c:pt idx="12513">
                  <c:v>150.911674</c:v>
                </c:pt>
                <c:pt idx="12514">
                  <c:v>150.80285599999999</c:v>
                </c:pt>
                <c:pt idx="12515">
                  <c:v>150.69127800000001</c:v>
                </c:pt>
                <c:pt idx="12516">
                  <c:v>150.60604599999999</c:v>
                </c:pt>
                <c:pt idx="12517">
                  <c:v>150.53793200000001</c:v>
                </c:pt>
                <c:pt idx="12518">
                  <c:v>150.410099</c:v>
                </c:pt>
                <c:pt idx="12519">
                  <c:v>150.35629800000001</c:v>
                </c:pt>
                <c:pt idx="12520">
                  <c:v>150.23277999999999</c:v>
                </c:pt>
                <c:pt idx="12521">
                  <c:v>150.149227</c:v>
                </c:pt>
                <c:pt idx="12522">
                  <c:v>150.07549800000001</c:v>
                </c:pt>
                <c:pt idx="12523">
                  <c:v>150.00726</c:v>
                </c:pt>
                <c:pt idx="12524">
                  <c:v>149.88914500000001</c:v>
                </c:pt>
                <c:pt idx="12525">
                  <c:v>149.81761599999999</c:v>
                </c:pt>
                <c:pt idx="12526">
                  <c:v>149.755302</c:v>
                </c:pt>
                <c:pt idx="12527">
                  <c:v>149.65873999999999</c:v>
                </c:pt>
                <c:pt idx="12528">
                  <c:v>149.53632300000001</c:v>
                </c:pt>
                <c:pt idx="12529">
                  <c:v>149.45489699999999</c:v>
                </c:pt>
                <c:pt idx="12530">
                  <c:v>149.36919399999999</c:v>
                </c:pt>
                <c:pt idx="12531">
                  <c:v>149.30534599999999</c:v>
                </c:pt>
                <c:pt idx="12532">
                  <c:v>149.208742</c:v>
                </c:pt>
                <c:pt idx="12533">
                  <c:v>149.08458300000001</c:v>
                </c:pt>
                <c:pt idx="12534">
                  <c:v>149.020478</c:v>
                </c:pt>
                <c:pt idx="12535">
                  <c:v>148.94945999999999</c:v>
                </c:pt>
                <c:pt idx="12536">
                  <c:v>148.86429999999999</c:v>
                </c:pt>
                <c:pt idx="12537">
                  <c:v>148.790324</c:v>
                </c:pt>
                <c:pt idx="12538">
                  <c:v>148.692173</c:v>
                </c:pt>
                <c:pt idx="12539">
                  <c:v>148.579499</c:v>
                </c:pt>
                <c:pt idx="12540">
                  <c:v>148.49363399999999</c:v>
                </c:pt>
                <c:pt idx="12541">
                  <c:v>148.40495999999999</c:v>
                </c:pt>
                <c:pt idx="12542">
                  <c:v>148.34200300000001</c:v>
                </c:pt>
                <c:pt idx="12543">
                  <c:v>148.25291000000001</c:v>
                </c:pt>
                <c:pt idx="12544">
                  <c:v>148.14874599999999</c:v>
                </c:pt>
                <c:pt idx="12545">
                  <c:v>148.07635400000001</c:v>
                </c:pt>
                <c:pt idx="12546">
                  <c:v>147.993662</c:v>
                </c:pt>
                <c:pt idx="12547">
                  <c:v>147.877431</c:v>
                </c:pt>
                <c:pt idx="12548">
                  <c:v>147.79524599999999</c:v>
                </c:pt>
                <c:pt idx="12549">
                  <c:v>147.69388900000001</c:v>
                </c:pt>
                <c:pt idx="12550">
                  <c:v>147.605548</c:v>
                </c:pt>
                <c:pt idx="12551">
                  <c:v>147.52428</c:v>
                </c:pt>
                <c:pt idx="12552">
                  <c:v>147.44003799999999</c:v>
                </c:pt>
                <c:pt idx="12553">
                  <c:v>147.34460200000001</c:v>
                </c:pt>
                <c:pt idx="12554">
                  <c:v>147.266389</c:v>
                </c:pt>
                <c:pt idx="12555">
                  <c:v>147.16087200000001</c:v>
                </c:pt>
                <c:pt idx="12556">
                  <c:v>147.09195399999999</c:v>
                </c:pt>
                <c:pt idx="12557">
                  <c:v>146.98579599999999</c:v>
                </c:pt>
                <c:pt idx="12558">
                  <c:v>146.91610299999999</c:v>
                </c:pt>
                <c:pt idx="12559">
                  <c:v>146.81116</c:v>
                </c:pt>
                <c:pt idx="12560">
                  <c:v>146.76121499999999</c:v>
                </c:pt>
                <c:pt idx="12561">
                  <c:v>146.67687100000001</c:v>
                </c:pt>
                <c:pt idx="12562">
                  <c:v>146.58819199999999</c:v>
                </c:pt>
                <c:pt idx="12563">
                  <c:v>146.49490800000001</c:v>
                </c:pt>
                <c:pt idx="12564">
                  <c:v>146.381912</c:v>
                </c:pt>
                <c:pt idx="12565">
                  <c:v>146.29022599999999</c:v>
                </c:pt>
                <c:pt idx="12566">
                  <c:v>146.256857</c:v>
                </c:pt>
                <c:pt idx="12567">
                  <c:v>146.13545999999999</c:v>
                </c:pt>
                <c:pt idx="12568">
                  <c:v>146.04461800000001</c:v>
                </c:pt>
                <c:pt idx="12569">
                  <c:v>145.92924500000001</c:v>
                </c:pt>
                <c:pt idx="12570">
                  <c:v>145.84451100000001</c:v>
                </c:pt>
                <c:pt idx="12571">
                  <c:v>145.79735700000001</c:v>
                </c:pt>
                <c:pt idx="12572">
                  <c:v>145.717522</c:v>
                </c:pt>
                <c:pt idx="12573">
                  <c:v>145.640162</c:v>
                </c:pt>
                <c:pt idx="12574">
                  <c:v>145.520813</c:v>
                </c:pt>
                <c:pt idx="12575">
                  <c:v>145.47473299999999</c:v>
                </c:pt>
                <c:pt idx="12576">
                  <c:v>145.377611</c:v>
                </c:pt>
                <c:pt idx="12577">
                  <c:v>145.28034299999999</c:v>
                </c:pt>
                <c:pt idx="12578">
                  <c:v>145.20149900000001</c:v>
                </c:pt>
                <c:pt idx="12579">
                  <c:v>145.112899</c:v>
                </c:pt>
                <c:pt idx="12580">
                  <c:v>144.998302</c:v>
                </c:pt>
                <c:pt idx="12581">
                  <c:v>144.91803300000001</c:v>
                </c:pt>
                <c:pt idx="12582">
                  <c:v>144.85555199999999</c:v>
                </c:pt>
                <c:pt idx="12583">
                  <c:v>144.78170800000001</c:v>
                </c:pt>
                <c:pt idx="12584">
                  <c:v>144.67013</c:v>
                </c:pt>
                <c:pt idx="12585">
                  <c:v>144.58365900000001</c:v>
                </c:pt>
                <c:pt idx="12586">
                  <c:v>144.47371200000001</c:v>
                </c:pt>
                <c:pt idx="12587">
                  <c:v>144.406238</c:v>
                </c:pt>
                <c:pt idx="12588">
                  <c:v>144.30204599999999</c:v>
                </c:pt>
                <c:pt idx="12589">
                  <c:v>144.22144399999999</c:v>
                </c:pt>
                <c:pt idx="12590">
                  <c:v>144.14328800000001</c:v>
                </c:pt>
                <c:pt idx="12591">
                  <c:v>144.04786799999999</c:v>
                </c:pt>
                <c:pt idx="12592">
                  <c:v>143.94723300000001</c:v>
                </c:pt>
                <c:pt idx="12593">
                  <c:v>143.88417000000001</c:v>
                </c:pt>
                <c:pt idx="12594">
                  <c:v>143.80776800000001</c:v>
                </c:pt>
                <c:pt idx="12595">
                  <c:v>143.71693400000001</c:v>
                </c:pt>
                <c:pt idx="12596">
                  <c:v>143.645893</c:v>
                </c:pt>
                <c:pt idx="12597">
                  <c:v>143.56176099999999</c:v>
                </c:pt>
                <c:pt idx="12598">
                  <c:v>143.481629</c:v>
                </c:pt>
                <c:pt idx="12599">
                  <c:v>143.39305999999999</c:v>
                </c:pt>
                <c:pt idx="12600">
                  <c:v>143.28270499999999</c:v>
                </c:pt>
                <c:pt idx="12601">
                  <c:v>143.225571</c:v>
                </c:pt>
                <c:pt idx="12602">
                  <c:v>143.13623200000001</c:v>
                </c:pt>
                <c:pt idx="12603">
                  <c:v>143.07207399999999</c:v>
                </c:pt>
                <c:pt idx="12604">
                  <c:v>142.968692</c:v>
                </c:pt>
                <c:pt idx="12605">
                  <c:v>142.86773099999999</c:v>
                </c:pt>
                <c:pt idx="12606">
                  <c:v>142.805012</c:v>
                </c:pt>
                <c:pt idx="12607">
                  <c:v>142.70647399999999</c:v>
                </c:pt>
                <c:pt idx="12608">
                  <c:v>142.62914499999999</c:v>
                </c:pt>
                <c:pt idx="12609">
                  <c:v>142.552032</c:v>
                </c:pt>
                <c:pt idx="12610">
                  <c:v>142.46677399999999</c:v>
                </c:pt>
                <c:pt idx="12611">
                  <c:v>142.397111</c:v>
                </c:pt>
                <c:pt idx="12612">
                  <c:v>142.31383400000001</c:v>
                </c:pt>
                <c:pt idx="12613">
                  <c:v>142.251069</c:v>
                </c:pt>
                <c:pt idx="12614">
                  <c:v>142.10712000000001</c:v>
                </c:pt>
                <c:pt idx="12615">
                  <c:v>142.050467</c:v>
                </c:pt>
                <c:pt idx="12616">
                  <c:v>141.93795700000001</c:v>
                </c:pt>
                <c:pt idx="12617">
                  <c:v>141.882609</c:v>
                </c:pt>
                <c:pt idx="12618">
                  <c:v>141.818994</c:v>
                </c:pt>
                <c:pt idx="12619">
                  <c:v>141.69098399999999</c:v>
                </c:pt>
                <c:pt idx="12620">
                  <c:v>141.610468</c:v>
                </c:pt>
                <c:pt idx="12621">
                  <c:v>141.516829</c:v>
                </c:pt>
                <c:pt idx="12622">
                  <c:v>141.46700999999999</c:v>
                </c:pt>
                <c:pt idx="12623">
                  <c:v>141.35933900000001</c:v>
                </c:pt>
                <c:pt idx="12624">
                  <c:v>141.27707699999999</c:v>
                </c:pt>
                <c:pt idx="12625">
                  <c:v>141.20606699999999</c:v>
                </c:pt>
                <c:pt idx="12626">
                  <c:v>141.109679</c:v>
                </c:pt>
                <c:pt idx="12627">
                  <c:v>141.03283099999999</c:v>
                </c:pt>
                <c:pt idx="12628">
                  <c:v>140.94424100000001</c:v>
                </c:pt>
                <c:pt idx="12629">
                  <c:v>140.88046700000001</c:v>
                </c:pt>
                <c:pt idx="12630">
                  <c:v>140.775543</c:v>
                </c:pt>
                <c:pt idx="12631">
                  <c:v>140.69288399999999</c:v>
                </c:pt>
                <c:pt idx="12632">
                  <c:v>140.61331000000001</c:v>
                </c:pt>
                <c:pt idx="12633">
                  <c:v>140.546648</c:v>
                </c:pt>
                <c:pt idx="12634">
                  <c:v>140.416225</c:v>
                </c:pt>
                <c:pt idx="12635">
                  <c:v>140.38497599999999</c:v>
                </c:pt>
                <c:pt idx="12636">
                  <c:v>140.264026</c:v>
                </c:pt>
                <c:pt idx="12637">
                  <c:v>140.21189799999999</c:v>
                </c:pt>
                <c:pt idx="12638">
                  <c:v>140.116602</c:v>
                </c:pt>
                <c:pt idx="12639">
                  <c:v>140.007913</c:v>
                </c:pt>
                <c:pt idx="12640">
                  <c:v>139.937411</c:v>
                </c:pt>
                <c:pt idx="12641">
                  <c:v>139.861929</c:v>
                </c:pt>
                <c:pt idx="12642">
                  <c:v>139.78024199999999</c:v>
                </c:pt>
                <c:pt idx="12643">
                  <c:v>139.68107000000001</c:v>
                </c:pt>
                <c:pt idx="12644">
                  <c:v>139.62533500000001</c:v>
                </c:pt>
                <c:pt idx="12645">
                  <c:v>139.551175</c:v>
                </c:pt>
                <c:pt idx="12646">
                  <c:v>139.47010399999999</c:v>
                </c:pt>
                <c:pt idx="12647">
                  <c:v>139.39020400000001</c:v>
                </c:pt>
                <c:pt idx="12648">
                  <c:v>139.29759799999999</c:v>
                </c:pt>
                <c:pt idx="12649">
                  <c:v>139.20664300000001</c:v>
                </c:pt>
                <c:pt idx="12650">
                  <c:v>139.12086400000001</c:v>
                </c:pt>
                <c:pt idx="12651">
                  <c:v>139.065642</c:v>
                </c:pt>
                <c:pt idx="12652">
                  <c:v>138.96593999999999</c:v>
                </c:pt>
                <c:pt idx="12653">
                  <c:v>138.902422</c:v>
                </c:pt>
                <c:pt idx="12654">
                  <c:v>138.79593800000001</c:v>
                </c:pt>
                <c:pt idx="12655">
                  <c:v>138.71542500000001</c:v>
                </c:pt>
                <c:pt idx="12656">
                  <c:v>138.63547299999999</c:v>
                </c:pt>
                <c:pt idx="12657">
                  <c:v>138.56526700000001</c:v>
                </c:pt>
                <c:pt idx="12658">
                  <c:v>138.509308</c:v>
                </c:pt>
                <c:pt idx="12659">
                  <c:v>138.416259</c:v>
                </c:pt>
                <c:pt idx="12660">
                  <c:v>138.305531</c:v>
                </c:pt>
                <c:pt idx="12661">
                  <c:v>138.234262</c:v>
                </c:pt>
                <c:pt idx="12662">
                  <c:v>138.17220900000001</c:v>
                </c:pt>
                <c:pt idx="12663">
                  <c:v>138.09265500000001</c:v>
                </c:pt>
                <c:pt idx="12664">
                  <c:v>137.991311</c:v>
                </c:pt>
                <c:pt idx="12665">
                  <c:v>137.90708000000001</c:v>
                </c:pt>
                <c:pt idx="12666">
                  <c:v>137.82559499999999</c:v>
                </c:pt>
                <c:pt idx="12667">
                  <c:v>137.74419399999999</c:v>
                </c:pt>
                <c:pt idx="12668">
                  <c:v>137.653122</c:v>
                </c:pt>
                <c:pt idx="12669">
                  <c:v>137.57352800000001</c:v>
                </c:pt>
                <c:pt idx="12670">
                  <c:v>137.49409900000001</c:v>
                </c:pt>
                <c:pt idx="12671">
                  <c:v>137.43731</c:v>
                </c:pt>
                <c:pt idx="12672">
                  <c:v>137.33994100000001</c:v>
                </c:pt>
                <c:pt idx="12673">
                  <c:v>137.25827899999999</c:v>
                </c:pt>
                <c:pt idx="12674">
                  <c:v>137.20410699999999</c:v>
                </c:pt>
                <c:pt idx="12675">
                  <c:v>137.118427</c:v>
                </c:pt>
                <c:pt idx="12676">
                  <c:v>137.01023599999999</c:v>
                </c:pt>
                <c:pt idx="12677">
                  <c:v>136.943715</c:v>
                </c:pt>
                <c:pt idx="12678">
                  <c:v>136.88666000000001</c:v>
                </c:pt>
                <c:pt idx="12679">
                  <c:v>136.81171399999999</c:v>
                </c:pt>
                <c:pt idx="12680">
                  <c:v>136.72704400000001</c:v>
                </c:pt>
                <c:pt idx="12681">
                  <c:v>136.63651400000001</c:v>
                </c:pt>
                <c:pt idx="12682">
                  <c:v>136.549815</c:v>
                </c:pt>
                <c:pt idx="12683">
                  <c:v>136.442634</c:v>
                </c:pt>
                <c:pt idx="12684">
                  <c:v>136.38233399999999</c:v>
                </c:pt>
                <c:pt idx="12685">
                  <c:v>136.31064499999999</c:v>
                </c:pt>
                <c:pt idx="12686">
                  <c:v>136.219324</c:v>
                </c:pt>
                <c:pt idx="12687">
                  <c:v>136.134975</c:v>
                </c:pt>
                <c:pt idx="12688">
                  <c:v>136.068073</c:v>
                </c:pt>
                <c:pt idx="12689">
                  <c:v>136.03088099999999</c:v>
                </c:pt>
                <c:pt idx="12690">
                  <c:v>135.88409899999999</c:v>
                </c:pt>
                <c:pt idx="12691">
                  <c:v>135.81663599999999</c:v>
                </c:pt>
                <c:pt idx="12692">
                  <c:v>135.73441099999999</c:v>
                </c:pt>
                <c:pt idx="12693">
                  <c:v>135.700312</c:v>
                </c:pt>
                <c:pt idx="12694">
                  <c:v>135.59159399999999</c:v>
                </c:pt>
                <c:pt idx="12695">
                  <c:v>135.505346</c:v>
                </c:pt>
                <c:pt idx="12696">
                  <c:v>135.43232900000001</c:v>
                </c:pt>
                <c:pt idx="12697">
                  <c:v>135.32250400000001</c:v>
                </c:pt>
                <c:pt idx="12698">
                  <c:v>135.27588700000001</c:v>
                </c:pt>
                <c:pt idx="12699">
                  <c:v>135.17426900000001</c:v>
                </c:pt>
                <c:pt idx="12700">
                  <c:v>135.118922</c:v>
                </c:pt>
                <c:pt idx="12701">
                  <c:v>135.03783100000001</c:v>
                </c:pt>
                <c:pt idx="12702">
                  <c:v>134.931331</c:v>
                </c:pt>
                <c:pt idx="12703">
                  <c:v>134.89637200000001</c:v>
                </c:pt>
                <c:pt idx="12704">
                  <c:v>134.780292</c:v>
                </c:pt>
                <c:pt idx="12705">
                  <c:v>134.70489499999999</c:v>
                </c:pt>
                <c:pt idx="12706">
                  <c:v>134.62514400000001</c:v>
                </c:pt>
                <c:pt idx="12707">
                  <c:v>134.56914599999999</c:v>
                </c:pt>
                <c:pt idx="12708">
                  <c:v>134.48567</c:v>
                </c:pt>
                <c:pt idx="12709">
                  <c:v>134.37895900000001</c:v>
                </c:pt>
                <c:pt idx="12710">
                  <c:v>134.315134</c:v>
                </c:pt>
                <c:pt idx="12711">
                  <c:v>134.217229</c:v>
                </c:pt>
                <c:pt idx="12712">
                  <c:v>134.13965899999999</c:v>
                </c:pt>
                <c:pt idx="12713">
                  <c:v>134.05783400000001</c:v>
                </c:pt>
                <c:pt idx="12714">
                  <c:v>134.02609699999999</c:v>
                </c:pt>
                <c:pt idx="12715">
                  <c:v>133.91601299999999</c:v>
                </c:pt>
                <c:pt idx="12716">
                  <c:v>133.84924699999999</c:v>
                </c:pt>
                <c:pt idx="12717">
                  <c:v>133.734475</c:v>
                </c:pt>
                <c:pt idx="12718">
                  <c:v>133.65052700000001</c:v>
                </c:pt>
                <c:pt idx="12719">
                  <c:v>133.60029800000001</c:v>
                </c:pt>
                <c:pt idx="12720">
                  <c:v>133.53899000000001</c:v>
                </c:pt>
                <c:pt idx="12721">
                  <c:v>133.45638500000001</c:v>
                </c:pt>
                <c:pt idx="12722">
                  <c:v>133.374741</c:v>
                </c:pt>
                <c:pt idx="12723">
                  <c:v>133.32076699999999</c:v>
                </c:pt>
                <c:pt idx="12724">
                  <c:v>133.217264</c:v>
                </c:pt>
                <c:pt idx="12725">
                  <c:v>133.13161299999999</c:v>
                </c:pt>
                <c:pt idx="12726">
                  <c:v>133.040662</c:v>
                </c:pt>
                <c:pt idx="12727">
                  <c:v>132.961804</c:v>
                </c:pt>
                <c:pt idx="12728">
                  <c:v>132.93809300000001</c:v>
                </c:pt>
                <c:pt idx="12729">
                  <c:v>132.83884399999999</c:v>
                </c:pt>
                <c:pt idx="12730">
                  <c:v>132.74826999999999</c:v>
                </c:pt>
                <c:pt idx="12731">
                  <c:v>132.65910299999999</c:v>
                </c:pt>
                <c:pt idx="12732">
                  <c:v>132.57489699999999</c:v>
                </c:pt>
                <c:pt idx="12733">
                  <c:v>132.53707900000001</c:v>
                </c:pt>
                <c:pt idx="12734">
                  <c:v>132.435338</c:v>
                </c:pt>
                <c:pt idx="12735">
                  <c:v>132.35699500000001</c:v>
                </c:pt>
                <c:pt idx="12736">
                  <c:v>132.33761999999999</c:v>
                </c:pt>
                <c:pt idx="12737">
                  <c:v>132.23849899999999</c:v>
                </c:pt>
                <c:pt idx="12738">
                  <c:v>132.14313999999999</c:v>
                </c:pt>
                <c:pt idx="12739">
                  <c:v>132.06941699999999</c:v>
                </c:pt>
                <c:pt idx="12740">
                  <c:v>131.96809300000001</c:v>
                </c:pt>
                <c:pt idx="12741">
                  <c:v>131.90469200000001</c:v>
                </c:pt>
                <c:pt idx="12742">
                  <c:v>131.82076599999999</c:v>
                </c:pt>
                <c:pt idx="12743">
                  <c:v>131.77123900000001</c:v>
                </c:pt>
                <c:pt idx="12744">
                  <c:v>131.65473700000001</c:v>
                </c:pt>
                <c:pt idx="12745">
                  <c:v>131.58449200000001</c:v>
                </c:pt>
                <c:pt idx="12746">
                  <c:v>131.512317</c:v>
                </c:pt>
                <c:pt idx="12747">
                  <c:v>131.42439100000001</c:v>
                </c:pt>
                <c:pt idx="12748">
                  <c:v>131.40975299999999</c:v>
                </c:pt>
                <c:pt idx="12749">
                  <c:v>131.294149</c:v>
                </c:pt>
                <c:pt idx="12750">
                  <c:v>131.200039</c:v>
                </c:pt>
                <c:pt idx="12751">
                  <c:v>131.117355</c:v>
                </c:pt>
                <c:pt idx="12752">
                  <c:v>131.04372799999999</c:v>
                </c:pt>
                <c:pt idx="12753">
                  <c:v>130.97121999999999</c:v>
                </c:pt>
                <c:pt idx="12754">
                  <c:v>130.88744500000001</c:v>
                </c:pt>
                <c:pt idx="12755">
                  <c:v>130.825039</c:v>
                </c:pt>
                <c:pt idx="12756">
                  <c:v>130.72711699999999</c:v>
                </c:pt>
                <c:pt idx="12757">
                  <c:v>130.67979500000001</c:v>
                </c:pt>
                <c:pt idx="12758">
                  <c:v>130.60782800000001</c:v>
                </c:pt>
                <c:pt idx="12759">
                  <c:v>130.53750199999999</c:v>
                </c:pt>
                <c:pt idx="12760">
                  <c:v>130.43856099999999</c:v>
                </c:pt>
                <c:pt idx="12761">
                  <c:v>130.38672600000001</c:v>
                </c:pt>
                <c:pt idx="12762">
                  <c:v>130.30256700000001</c:v>
                </c:pt>
                <c:pt idx="12763">
                  <c:v>130.230143</c:v>
                </c:pt>
                <c:pt idx="12764">
                  <c:v>130.17081899999999</c:v>
                </c:pt>
                <c:pt idx="12765">
                  <c:v>130.07154700000001</c:v>
                </c:pt>
                <c:pt idx="12766">
                  <c:v>130.00432499999999</c:v>
                </c:pt>
                <c:pt idx="12767">
                  <c:v>129.90567200000001</c:v>
                </c:pt>
                <c:pt idx="12768">
                  <c:v>129.85582099999999</c:v>
                </c:pt>
                <c:pt idx="12769">
                  <c:v>129.771671</c:v>
                </c:pt>
                <c:pt idx="12770">
                  <c:v>129.69627</c:v>
                </c:pt>
                <c:pt idx="12771">
                  <c:v>129.63974999999999</c:v>
                </c:pt>
                <c:pt idx="12772">
                  <c:v>129.58031399999999</c:v>
                </c:pt>
                <c:pt idx="12773">
                  <c:v>129.45755500000001</c:v>
                </c:pt>
                <c:pt idx="12774">
                  <c:v>129.399869</c:v>
                </c:pt>
                <c:pt idx="12775">
                  <c:v>129.29342</c:v>
                </c:pt>
                <c:pt idx="12776">
                  <c:v>129.264791</c:v>
                </c:pt>
                <c:pt idx="12777">
                  <c:v>129.18633</c:v>
                </c:pt>
                <c:pt idx="12778">
                  <c:v>129.09533400000001</c:v>
                </c:pt>
                <c:pt idx="12779">
                  <c:v>129.00576799999999</c:v>
                </c:pt>
                <c:pt idx="12780">
                  <c:v>128.94507100000001</c:v>
                </c:pt>
                <c:pt idx="12781">
                  <c:v>128.86583200000001</c:v>
                </c:pt>
                <c:pt idx="12782">
                  <c:v>128.783098</c:v>
                </c:pt>
                <c:pt idx="12783">
                  <c:v>128.660797</c:v>
                </c:pt>
                <c:pt idx="12784">
                  <c:v>128.64383699999999</c:v>
                </c:pt>
                <c:pt idx="12785">
                  <c:v>128.55288300000001</c:v>
                </c:pt>
                <c:pt idx="12786">
                  <c:v>128.49625800000001</c:v>
                </c:pt>
                <c:pt idx="12787">
                  <c:v>128.38711000000001</c:v>
                </c:pt>
                <c:pt idx="12788">
                  <c:v>128.36553699999999</c:v>
                </c:pt>
                <c:pt idx="12789">
                  <c:v>128.234207</c:v>
                </c:pt>
                <c:pt idx="12790">
                  <c:v>128.18693099999999</c:v>
                </c:pt>
                <c:pt idx="12791">
                  <c:v>128.10951600000001</c:v>
                </c:pt>
                <c:pt idx="12792">
                  <c:v>128.04029600000001</c:v>
                </c:pt>
                <c:pt idx="12793">
                  <c:v>127.971847</c:v>
                </c:pt>
                <c:pt idx="12794">
                  <c:v>127.88855599999999</c:v>
                </c:pt>
                <c:pt idx="12795">
                  <c:v>127.796266</c:v>
                </c:pt>
                <c:pt idx="12796">
                  <c:v>127.71801000000001</c:v>
                </c:pt>
                <c:pt idx="12797">
                  <c:v>127.675021</c:v>
                </c:pt>
                <c:pt idx="12798">
                  <c:v>127.598769</c:v>
                </c:pt>
                <c:pt idx="12799">
                  <c:v>127.49231399999999</c:v>
                </c:pt>
                <c:pt idx="12800">
                  <c:v>127.417706</c:v>
                </c:pt>
                <c:pt idx="12801">
                  <c:v>127.332572</c:v>
                </c:pt>
                <c:pt idx="12802">
                  <c:v>127.28741599999999</c:v>
                </c:pt>
                <c:pt idx="12803">
                  <c:v>127.204627</c:v>
                </c:pt>
                <c:pt idx="12804">
                  <c:v>127.134731</c:v>
                </c:pt>
                <c:pt idx="12805">
                  <c:v>127.057281</c:v>
                </c:pt>
                <c:pt idx="12806">
                  <c:v>126.964523</c:v>
                </c:pt>
                <c:pt idx="12807">
                  <c:v>126.929501</c:v>
                </c:pt>
                <c:pt idx="12808">
                  <c:v>126.847039</c:v>
                </c:pt>
                <c:pt idx="12809">
                  <c:v>126.750747</c:v>
                </c:pt>
                <c:pt idx="12810">
                  <c:v>126.67622</c:v>
                </c:pt>
                <c:pt idx="12811">
                  <c:v>126.606365</c:v>
                </c:pt>
                <c:pt idx="12812">
                  <c:v>126.539216</c:v>
                </c:pt>
                <c:pt idx="12813">
                  <c:v>126.47731400000001</c:v>
                </c:pt>
                <c:pt idx="12814">
                  <c:v>126.424746</c:v>
                </c:pt>
                <c:pt idx="12815">
                  <c:v>126.345054</c:v>
                </c:pt>
                <c:pt idx="12816">
                  <c:v>126.31887</c:v>
                </c:pt>
                <c:pt idx="12817">
                  <c:v>126.17081899999999</c:v>
                </c:pt>
                <c:pt idx="12818">
                  <c:v>126.10989600000001</c:v>
                </c:pt>
                <c:pt idx="12819">
                  <c:v>126.04226</c:v>
                </c:pt>
                <c:pt idx="12820">
                  <c:v>125.949917</c:v>
                </c:pt>
                <c:pt idx="12821">
                  <c:v>125.878257</c:v>
                </c:pt>
                <c:pt idx="12822">
                  <c:v>125.856826</c:v>
                </c:pt>
                <c:pt idx="12823">
                  <c:v>125.727153</c:v>
                </c:pt>
                <c:pt idx="12824">
                  <c:v>125.682864</c:v>
                </c:pt>
                <c:pt idx="12825">
                  <c:v>125.58358200000001</c:v>
                </c:pt>
                <c:pt idx="12826">
                  <c:v>125.50481000000001</c:v>
                </c:pt>
                <c:pt idx="12827">
                  <c:v>125.444896</c:v>
                </c:pt>
                <c:pt idx="12828">
                  <c:v>125.381242</c:v>
                </c:pt>
                <c:pt idx="12829">
                  <c:v>125.294079</c:v>
                </c:pt>
                <c:pt idx="12830">
                  <c:v>125.24737</c:v>
                </c:pt>
                <c:pt idx="12831">
                  <c:v>125.185248</c:v>
                </c:pt>
                <c:pt idx="12832">
                  <c:v>125.10131800000001</c:v>
                </c:pt>
                <c:pt idx="12833">
                  <c:v>125.007621</c:v>
                </c:pt>
                <c:pt idx="12834">
                  <c:v>124.958333</c:v>
                </c:pt>
                <c:pt idx="12835">
                  <c:v>124.891597</c:v>
                </c:pt>
                <c:pt idx="12836">
                  <c:v>124.805401</c:v>
                </c:pt>
                <c:pt idx="12837">
                  <c:v>124.727582</c:v>
                </c:pt>
                <c:pt idx="12838">
                  <c:v>124.659494</c:v>
                </c:pt>
                <c:pt idx="12839">
                  <c:v>124.588752</c:v>
                </c:pt>
                <c:pt idx="12840">
                  <c:v>124.51310700000001</c:v>
                </c:pt>
                <c:pt idx="12841">
                  <c:v>124.45003699999999</c:v>
                </c:pt>
                <c:pt idx="12842">
                  <c:v>124.371511</c:v>
                </c:pt>
                <c:pt idx="12843">
                  <c:v>124.286148</c:v>
                </c:pt>
                <c:pt idx="12844">
                  <c:v>124.246578</c:v>
                </c:pt>
                <c:pt idx="12845">
                  <c:v>124.14262600000001</c:v>
                </c:pt>
                <c:pt idx="12846">
                  <c:v>124.11663900000001</c:v>
                </c:pt>
                <c:pt idx="12847">
                  <c:v>124.00335099999999</c:v>
                </c:pt>
                <c:pt idx="12848">
                  <c:v>123.91534900000001</c:v>
                </c:pt>
                <c:pt idx="12849">
                  <c:v>123.892938</c:v>
                </c:pt>
                <c:pt idx="12850">
                  <c:v>123.791414</c:v>
                </c:pt>
                <c:pt idx="12851">
                  <c:v>123.724136</c:v>
                </c:pt>
                <c:pt idx="12852">
                  <c:v>123.66685</c:v>
                </c:pt>
                <c:pt idx="12853">
                  <c:v>123.606323</c:v>
                </c:pt>
                <c:pt idx="12854">
                  <c:v>123.49383400000001</c:v>
                </c:pt>
                <c:pt idx="12855">
                  <c:v>123.458855</c:v>
                </c:pt>
                <c:pt idx="12856">
                  <c:v>123.376077</c:v>
                </c:pt>
                <c:pt idx="12857">
                  <c:v>123.281144</c:v>
                </c:pt>
                <c:pt idx="12858">
                  <c:v>123.247725</c:v>
                </c:pt>
                <c:pt idx="12859">
                  <c:v>123.153927</c:v>
                </c:pt>
                <c:pt idx="12860">
                  <c:v>123.100768</c:v>
                </c:pt>
                <c:pt idx="12861">
                  <c:v>123.00646399999999</c:v>
                </c:pt>
                <c:pt idx="12862">
                  <c:v>122.94260199999999</c:v>
                </c:pt>
                <c:pt idx="12863">
                  <c:v>122.88224</c:v>
                </c:pt>
                <c:pt idx="12864">
                  <c:v>122.827325</c:v>
                </c:pt>
                <c:pt idx="12865">
                  <c:v>123.02199</c:v>
                </c:pt>
                <c:pt idx="12866">
                  <c:v>119.894058</c:v>
                </c:pt>
                <c:pt idx="12867">
                  <c:v>118.181149</c:v>
                </c:pt>
                <c:pt idx="12868">
                  <c:v>116.853888</c:v>
                </c:pt>
                <c:pt idx="12869">
                  <c:v>115.275857</c:v>
                </c:pt>
                <c:pt idx="12870">
                  <c:v>113.99043899999999</c:v>
                </c:pt>
                <c:pt idx="12871">
                  <c:v>112.758961</c:v>
                </c:pt>
                <c:pt idx="12872">
                  <c:v>111.77898500000001</c:v>
                </c:pt>
                <c:pt idx="12873">
                  <c:v>110.68953500000001</c:v>
                </c:pt>
                <c:pt idx="12874">
                  <c:v>109.68650599999999</c:v>
                </c:pt>
                <c:pt idx="12875">
                  <c:v>108.73951099999999</c:v>
                </c:pt>
                <c:pt idx="12876">
                  <c:v>107.92193</c:v>
                </c:pt>
                <c:pt idx="12877">
                  <c:v>107.196101</c:v>
                </c:pt>
                <c:pt idx="12878">
                  <c:v>106.455567</c:v>
                </c:pt>
                <c:pt idx="12879">
                  <c:v>105.54021</c:v>
                </c:pt>
                <c:pt idx="12880">
                  <c:v>104.912589</c:v>
                </c:pt>
                <c:pt idx="12881">
                  <c:v>104.396711</c:v>
                </c:pt>
                <c:pt idx="12882">
                  <c:v>103.654462</c:v>
                </c:pt>
                <c:pt idx="12883">
                  <c:v>103.11974499999999</c:v>
                </c:pt>
                <c:pt idx="12884">
                  <c:v>102.395785</c:v>
                </c:pt>
                <c:pt idx="12885">
                  <c:v>101.696186</c:v>
                </c:pt>
                <c:pt idx="12886">
                  <c:v>101.29237500000001</c:v>
                </c:pt>
                <c:pt idx="12887">
                  <c:v>100.776646</c:v>
                </c:pt>
                <c:pt idx="12888">
                  <c:v>100.225347</c:v>
                </c:pt>
                <c:pt idx="12889">
                  <c:v>99.691918000000001</c:v>
                </c:pt>
                <c:pt idx="12890">
                  <c:v>99.190020000000004</c:v>
                </c:pt>
                <c:pt idx="12891">
                  <c:v>98.776899999999998</c:v>
                </c:pt>
                <c:pt idx="12892">
                  <c:v>98.318218000000002</c:v>
                </c:pt>
                <c:pt idx="12893">
                  <c:v>97.907820000000001</c:v>
                </c:pt>
                <c:pt idx="12894">
                  <c:v>97.427728000000002</c:v>
                </c:pt>
                <c:pt idx="12895">
                  <c:v>96.956672999999995</c:v>
                </c:pt>
                <c:pt idx="12896">
                  <c:v>96.581557000000004</c:v>
                </c:pt>
                <c:pt idx="12897">
                  <c:v>95.948605000000001</c:v>
                </c:pt>
                <c:pt idx="12898">
                  <c:v>95.530795999999995</c:v>
                </c:pt>
                <c:pt idx="12899">
                  <c:v>95.173168000000004</c:v>
                </c:pt>
                <c:pt idx="12900">
                  <c:v>94.633222000000004</c:v>
                </c:pt>
                <c:pt idx="12901">
                  <c:v>94.289514999999994</c:v>
                </c:pt>
                <c:pt idx="12902">
                  <c:v>93.771441999999993</c:v>
                </c:pt>
                <c:pt idx="12903">
                  <c:v>93.555863000000002</c:v>
                </c:pt>
                <c:pt idx="12904">
                  <c:v>93.119493000000006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5122816"/>
        <c:axId val="105350272"/>
      </c:lineChart>
      <c:lineChart>
        <c:grouping val="standard"/>
        <c:varyColors val="0"/>
        <c:ser>
          <c:idx val="2"/>
          <c:order val="1"/>
          <c:tx>
            <c:strRef>
              <c:f>'SMC11T#3_1 (2)'!$F$1</c:f>
              <c:strCache>
                <c:ptCount val="1"/>
                <c:pt idx="0">
                  <c:v>Homogeneity with leads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(2)'!$F$2:$F$12906</c:f>
              <c:numCache>
                <c:formatCode>General</c:formatCode>
                <c:ptCount val="12905"/>
                <c:pt idx="0">
                  <c:v>9.7684000000000007E-2</c:v>
                </c:pt>
                <c:pt idx="1">
                  <c:v>0.103689</c:v>
                </c:pt>
                <c:pt idx="2">
                  <c:v>0.111078</c:v>
                </c:pt>
                <c:pt idx="3">
                  <c:v>0.121007</c:v>
                </c:pt>
                <c:pt idx="4">
                  <c:v>9.8837999999999995E-2</c:v>
                </c:pt>
                <c:pt idx="5">
                  <c:v>0.10438</c:v>
                </c:pt>
                <c:pt idx="6">
                  <c:v>0.110152</c:v>
                </c:pt>
                <c:pt idx="7">
                  <c:v>0.10438</c:v>
                </c:pt>
                <c:pt idx="8">
                  <c:v>0.11246100000000001</c:v>
                </c:pt>
                <c:pt idx="9">
                  <c:v>0.103917</c:v>
                </c:pt>
                <c:pt idx="10">
                  <c:v>0.104148</c:v>
                </c:pt>
                <c:pt idx="11">
                  <c:v>0.110614</c:v>
                </c:pt>
                <c:pt idx="12">
                  <c:v>0.110846</c:v>
                </c:pt>
                <c:pt idx="13">
                  <c:v>8.7521000000000002E-2</c:v>
                </c:pt>
                <c:pt idx="14">
                  <c:v>0.100915</c:v>
                </c:pt>
                <c:pt idx="15">
                  <c:v>8.9598999999999998E-2</c:v>
                </c:pt>
                <c:pt idx="16">
                  <c:v>0.101606</c:v>
                </c:pt>
                <c:pt idx="17">
                  <c:v>0.101145</c:v>
                </c:pt>
                <c:pt idx="18">
                  <c:v>0.102299</c:v>
                </c:pt>
                <c:pt idx="19">
                  <c:v>8.9597999999999997E-2</c:v>
                </c:pt>
                <c:pt idx="20">
                  <c:v>8.9829999999999993E-2</c:v>
                </c:pt>
                <c:pt idx="21">
                  <c:v>0.104839</c:v>
                </c:pt>
                <c:pt idx="22">
                  <c:v>9.9066000000000001E-2</c:v>
                </c:pt>
                <c:pt idx="23">
                  <c:v>8.5210999999999995E-2</c:v>
                </c:pt>
                <c:pt idx="24">
                  <c:v>9.9757999999999999E-2</c:v>
                </c:pt>
                <c:pt idx="25">
                  <c:v>9.6988000000000005E-2</c:v>
                </c:pt>
                <c:pt idx="26">
                  <c:v>8.7519E-2</c:v>
                </c:pt>
                <c:pt idx="27">
                  <c:v>8.9829000000000006E-2</c:v>
                </c:pt>
                <c:pt idx="28">
                  <c:v>9.4677999999999998E-2</c:v>
                </c:pt>
                <c:pt idx="29">
                  <c:v>9.0289999999999995E-2</c:v>
                </c:pt>
                <c:pt idx="30">
                  <c:v>0.106686</c:v>
                </c:pt>
                <c:pt idx="31">
                  <c:v>0.10853400000000001</c:v>
                </c:pt>
                <c:pt idx="32">
                  <c:v>8.8674000000000003E-2</c:v>
                </c:pt>
                <c:pt idx="33">
                  <c:v>9.4448000000000004E-2</c:v>
                </c:pt>
                <c:pt idx="34">
                  <c:v>9.2433000000000001E-2</c:v>
                </c:pt>
                <c:pt idx="35">
                  <c:v>8.7750999999999996E-2</c:v>
                </c:pt>
                <c:pt idx="36">
                  <c:v>9.3061000000000005E-2</c:v>
                </c:pt>
                <c:pt idx="37">
                  <c:v>9.2369000000000007E-2</c:v>
                </c:pt>
                <c:pt idx="38">
                  <c:v>0.10391400000000001</c:v>
                </c:pt>
                <c:pt idx="39">
                  <c:v>8.6038000000000003E-2</c:v>
                </c:pt>
                <c:pt idx="40">
                  <c:v>7.9898999999999998E-2</c:v>
                </c:pt>
                <c:pt idx="41">
                  <c:v>7.8650999999999999E-2</c:v>
                </c:pt>
                <c:pt idx="42">
                  <c:v>7.9410999999999995E-2</c:v>
                </c:pt>
                <c:pt idx="43">
                  <c:v>8.5902000000000006E-2</c:v>
                </c:pt>
                <c:pt idx="44">
                  <c:v>8.5627999999999996E-2</c:v>
                </c:pt>
                <c:pt idx="45">
                  <c:v>8.8512999999999994E-2</c:v>
                </c:pt>
                <c:pt idx="46">
                  <c:v>8.3823999999999996E-2</c:v>
                </c:pt>
                <c:pt idx="47">
                  <c:v>7.6446E-2</c:v>
                </c:pt>
                <c:pt idx="48">
                  <c:v>8.2087999999999994E-2</c:v>
                </c:pt>
                <c:pt idx="49">
                  <c:v>7.8050999999999995E-2</c:v>
                </c:pt>
                <c:pt idx="50">
                  <c:v>8.3552000000000001E-2</c:v>
                </c:pt>
                <c:pt idx="51">
                  <c:v>8.9135000000000006E-2</c:v>
                </c:pt>
                <c:pt idx="52">
                  <c:v>8.0237000000000003E-2</c:v>
                </c:pt>
                <c:pt idx="53">
                  <c:v>8.6133000000000001E-2</c:v>
                </c:pt>
                <c:pt idx="54">
                  <c:v>8.4844000000000003E-2</c:v>
                </c:pt>
                <c:pt idx="55">
                  <c:v>8.0310999999999994E-2</c:v>
                </c:pt>
                <c:pt idx="56">
                  <c:v>8.0384999999999998E-2</c:v>
                </c:pt>
                <c:pt idx="57">
                  <c:v>7.8511999999999998E-2</c:v>
                </c:pt>
                <c:pt idx="58">
                  <c:v>8.3823999999999996E-2</c:v>
                </c:pt>
                <c:pt idx="59">
                  <c:v>7.5510999999999995E-2</c:v>
                </c:pt>
                <c:pt idx="60">
                  <c:v>8.0490000000000006E-2</c:v>
                </c:pt>
                <c:pt idx="61">
                  <c:v>7.9812999999999995E-2</c:v>
                </c:pt>
                <c:pt idx="62">
                  <c:v>8.4720000000000004E-2</c:v>
                </c:pt>
                <c:pt idx="63">
                  <c:v>7.9386999999999999E-2</c:v>
                </c:pt>
                <c:pt idx="64">
                  <c:v>7.7574000000000004E-2</c:v>
                </c:pt>
                <c:pt idx="65">
                  <c:v>7.8712000000000004E-2</c:v>
                </c:pt>
                <c:pt idx="66">
                  <c:v>8.0369999999999997E-2</c:v>
                </c:pt>
                <c:pt idx="67">
                  <c:v>7.2739999999999999E-2</c:v>
                </c:pt>
                <c:pt idx="68">
                  <c:v>7.8076000000000007E-2</c:v>
                </c:pt>
                <c:pt idx="69">
                  <c:v>7.9357999999999998E-2</c:v>
                </c:pt>
                <c:pt idx="70">
                  <c:v>8.1719E-2</c:v>
                </c:pt>
                <c:pt idx="71">
                  <c:v>7.7592999999999995E-2</c:v>
                </c:pt>
                <c:pt idx="72">
                  <c:v>8.2497000000000001E-2</c:v>
                </c:pt>
                <c:pt idx="73">
                  <c:v>6.9648000000000002E-2</c:v>
                </c:pt>
                <c:pt idx="74">
                  <c:v>7.0945999999999995E-2</c:v>
                </c:pt>
                <c:pt idx="75">
                  <c:v>7.8541E-2</c:v>
                </c:pt>
                <c:pt idx="76">
                  <c:v>6.6714999999999997E-2</c:v>
                </c:pt>
                <c:pt idx="77">
                  <c:v>7.7004000000000003E-2</c:v>
                </c:pt>
                <c:pt idx="78">
                  <c:v>6.7912E-2</c:v>
                </c:pt>
                <c:pt idx="79">
                  <c:v>6.8845000000000003E-2</c:v>
                </c:pt>
                <c:pt idx="80">
                  <c:v>7.8917000000000001E-2</c:v>
                </c:pt>
                <c:pt idx="81">
                  <c:v>7.1326000000000001E-2</c:v>
                </c:pt>
                <c:pt idx="82">
                  <c:v>7.6046000000000002E-2</c:v>
                </c:pt>
                <c:pt idx="83">
                  <c:v>6.9281999999999996E-2</c:v>
                </c:pt>
                <c:pt idx="84">
                  <c:v>6.5962000000000007E-2</c:v>
                </c:pt>
                <c:pt idx="85">
                  <c:v>6.2188E-2</c:v>
                </c:pt>
                <c:pt idx="86">
                  <c:v>7.7324000000000004E-2</c:v>
                </c:pt>
                <c:pt idx="87">
                  <c:v>7.4300000000000005E-2</c:v>
                </c:pt>
                <c:pt idx="88">
                  <c:v>7.4745000000000006E-2</c:v>
                </c:pt>
                <c:pt idx="89">
                  <c:v>6.3953999999999997E-2</c:v>
                </c:pt>
                <c:pt idx="90">
                  <c:v>7.5472999999999998E-2</c:v>
                </c:pt>
                <c:pt idx="91">
                  <c:v>7.2908000000000001E-2</c:v>
                </c:pt>
                <c:pt idx="92">
                  <c:v>7.5597999999999999E-2</c:v>
                </c:pt>
                <c:pt idx="93">
                  <c:v>7.4846999999999997E-2</c:v>
                </c:pt>
                <c:pt idx="94">
                  <c:v>7.6179999999999998E-2</c:v>
                </c:pt>
                <c:pt idx="95">
                  <c:v>7.8436000000000006E-2</c:v>
                </c:pt>
                <c:pt idx="96">
                  <c:v>6.6142000000000006E-2</c:v>
                </c:pt>
                <c:pt idx="97">
                  <c:v>6.1114000000000002E-2</c:v>
                </c:pt>
                <c:pt idx="98">
                  <c:v>5.5941999999999999E-2</c:v>
                </c:pt>
                <c:pt idx="99">
                  <c:v>6.8551000000000001E-2</c:v>
                </c:pt>
                <c:pt idx="100">
                  <c:v>6.5868999999999997E-2</c:v>
                </c:pt>
                <c:pt idx="101">
                  <c:v>6.5064999999999998E-2</c:v>
                </c:pt>
                <c:pt idx="102">
                  <c:v>6.6108E-2</c:v>
                </c:pt>
                <c:pt idx="103">
                  <c:v>6.6600000000000006E-2</c:v>
                </c:pt>
                <c:pt idx="104">
                  <c:v>7.2021000000000002E-2</c:v>
                </c:pt>
                <c:pt idx="105">
                  <c:v>6.3518000000000005E-2</c:v>
                </c:pt>
                <c:pt idx="106">
                  <c:v>6.7030999999999993E-2</c:v>
                </c:pt>
                <c:pt idx="107">
                  <c:v>5.8564999999999999E-2</c:v>
                </c:pt>
                <c:pt idx="108">
                  <c:v>7.7370999999999995E-2</c:v>
                </c:pt>
                <c:pt idx="109">
                  <c:v>6.7076999999999998E-2</c:v>
                </c:pt>
                <c:pt idx="110">
                  <c:v>6.1676000000000002E-2</c:v>
                </c:pt>
                <c:pt idx="111">
                  <c:v>5.2683000000000001E-2</c:v>
                </c:pt>
                <c:pt idx="112">
                  <c:v>6.7237000000000005E-2</c:v>
                </c:pt>
                <c:pt idx="113">
                  <c:v>6.0586000000000001E-2</c:v>
                </c:pt>
                <c:pt idx="114">
                  <c:v>5.5426999999999997E-2</c:v>
                </c:pt>
                <c:pt idx="115">
                  <c:v>6.1457999999999999E-2</c:v>
                </c:pt>
                <c:pt idx="116">
                  <c:v>6.0961000000000001E-2</c:v>
                </c:pt>
                <c:pt idx="117">
                  <c:v>5.6293000000000003E-2</c:v>
                </c:pt>
                <c:pt idx="118">
                  <c:v>5.9025000000000001E-2</c:v>
                </c:pt>
                <c:pt idx="119">
                  <c:v>5.4006999999999999E-2</c:v>
                </c:pt>
                <c:pt idx="120">
                  <c:v>6.5259999999999999E-2</c:v>
                </c:pt>
                <c:pt idx="121">
                  <c:v>5.9014999999999998E-2</c:v>
                </c:pt>
                <c:pt idx="122">
                  <c:v>4.5568999999999998E-2</c:v>
                </c:pt>
                <c:pt idx="123">
                  <c:v>5.6392999999999999E-2</c:v>
                </c:pt>
                <c:pt idx="124">
                  <c:v>6.8362000000000006E-2</c:v>
                </c:pt>
                <c:pt idx="125">
                  <c:v>5.5684999999999998E-2</c:v>
                </c:pt>
                <c:pt idx="126">
                  <c:v>5.2374999999999998E-2</c:v>
                </c:pt>
                <c:pt idx="127">
                  <c:v>6.0572000000000001E-2</c:v>
                </c:pt>
                <c:pt idx="128">
                  <c:v>5.8545E-2</c:v>
                </c:pt>
                <c:pt idx="129">
                  <c:v>5.5379999999999999E-2</c:v>
                </c:pt>
                <c:pt idx="130">
                  <c:v>5.7209999999999997E-2</c:v>
                </c:pt>
                <c:pt idx="131">
                  <c:v>6.0775999999999997E-2</c:v>
                </c:pt>
                <c:pt idx="132">
                  <c:v>5.0389000000000003E-2</c:v>
                </c:pt>
                <c:pt idx="133">
                  <c:v>6.1616999999999998E-2</c:v>
                </c:pt>
                <c:pt idx="134">
                  <c:v>5.6838E-2</c:v>
                </c:pt>
                <c:pt idx="135">
                  <c:v>4.6392000000000003E-2</c:v>
                </c:pt>
                <c:pt idx="136">
                  <c:v>4.6549E-2</c:v>
                </c:pt>
                <c:pt idx="137">
                  <c:v>4.0127999999999997E-2</c:v>
                </c:pt>
                <c:pt idx="138">
                  <c:v>4.7509000000000003E-2</c:v>
                </c:pt>
                <c:pt idx="139">
                  <c:v>5.8465000000000003E-2</c:v>
                </c:pt>
                <c:pt idx="140">
                  <c:v>5.0082000000000002E-2</c:v>
                </c:pt>
                <c:pt idx="141">
                  <c:v>6.7287E-2</c:v>
                </c:pt>
                <c:pt idx="142">
                  <c:v>3.9837999999999998E-2</c:v>
                </c:pt>
                <c:pt idx="143">
                  <c:v>4.1259999999999998E-2</c:v>
                </c:pt>
                <c:pt idx="144">
                  <c:v>6.5152000000000002E-2</c:v>
                </c:pt>
                <c:pt idx="145">
                  <c:v>5.1371E-2</c:v>
                </c:pt>
                <c:pt idx="146">
                  <c:v>5.4313E-2</c:v>
                </c:pt>
                <c:pt idx="147">
                  <c:v>5.5239999999999997E-2</c:v>
                </c:pt>
                <c:pt idx="148">
                  <c:v>5.7029999999999997E-2</c:v>
                </c:pt>
                <c:pt idx="149">
                  <c:v>5.083E-2</c:v>
                </c:pt>
                <c:pt idx="150">
                  <c:v>4.8679E-2</c:v>
                </c:pt>
                <c:pt idx="151">
                  <c:v>5.5451E-2</c:v>
                </c:pt>
                <c:pt idx="152">
                  <c:v>4.9216000000000003E-2</c:v>
                </c:pt>
                <c:pt idx="153">
                  <c:v>4.7390000000000002E-2</c:v>
                </c:pt>
                <c:pt idx="154">
                  <c:v>3.6417999999999999E-2</c:v>
                </c:pt>
                <c:pt idx="155">
                  <c:v>3.9379999999999998E-2</c:v>
                </c:pt>
                <c:pt idx="156">
                  <c:v>4.8624000000000001E-2</c:v>
                </c:pt>
                <c:pt idx="157">
                  <c:v>3.7024000000000001E-2</c:v>
                </c:pt>
                <c:pt idx="158">
                  <c:v>5.2627E-2</c:v>
                </c:pt>
                <c:pt idx="159">
                  <c:v>4.7183999999999997E-2</c:v>
                </c:pt>
                <c:pt idx="160">
                  <c:v>4.4051E-2</c:v>
                </c:pt>
                <c:pt idx="161">
                  <c:v>4.5330000000000002E-2</c:v>
                </c:pt>
                <c:pt idx="162">
                  <c:v>4.4832999999999998E-2</c:v>
                </c:pt>
                <c:pt idx="163">
                  <c:v>4.3888999999999997E-2</c:v>
                </c:pt>
                <c:pt idx="164">
                  <c:v>5.3149000000000002E-2</c:v>
                </c:pt>
                <c:pt idx="165">
                  <c:v>3.7747000000000003E-2</c:v>
                </c:pt>
                <c:pt idx="166">
                  <c:v>3.1491999999999999E-2</c:v>
                </c:pt>
                <c:pt idx="167">
                  <c:v>4.2151000000000001E-2</c:v>
                </c:pt>
                <c:pt idx="168">
                  <c:v>5.1424999999999998E-2</c:v>
                </c:pt>
                <c:pt idx="169">
                  <c:v>3.6146999999999999E-2</c:v>
                </c:pt>
                <c:pt idx="170">
                  <c:v>4.7843999999999998E-2</c:v>
                </c:pt>
                <c:pt idx="171">
                  <c:v>5.7297000000000001E-2</c:v>
                </c:pt>
                <c:pt idx="172">
                  <c:v>3.9322999999999997E-2</c:v>
                </c:pt>
                <c:pt idx="173">
                  <c:v>4.5267000000000002E-2</c:v>
                </c:pt>
                <c:pt idx="174">
                  <c:v>4.4656000000000001E-2</c:v>
                </c:pt>
                <c:pt idx="175">
                  <c:v>3.4089000000000001E-2</c:v>
                </c:pt>
                <c:pt idx="176">
                  <c:v>4.1230000000000003E-2</c:v>
                </c:pt>
                <c:pt idx="177">
                  <c:v>3.3193E-2</c:v>
                </c:pt>
                <c:pt idx="178">
                  <c:v>4.1513000000000001E-2</c:v>
                </c:pt>
                <c:pt idx="179">
                  <c:v>3.4549000000000003E-2</c:v>
                </c:pt>
                <c:pt idx="180">
                  <c:v>3.6373999999999997E-2</c:v>
                </c:pt>
                <c:pt idx="181">
                  <c:v>3.8043E-2</c:v>
                </c:pt>
                <c:pt idx="182">
                  <c:v>3.9856000000000003E-2</c:v>
                </c:pt>
                <c:pt idx="183">
                  <c:v>4.8557999999999997E-2</c:v>
                </c:pt>
                <c:pt idx="184">
                  <c:v>3.4728000000000002E-2</c:v>
                </c:pt>
                <c:pt idx="185">
                  <c:v>4.4116000000000002E-2</c:v>
                </c:pt>
                <c:pt idx="186">
                  <c:v>2.4992E-2</c:v>
                </c:pt>
                <c:pt idx="187">
                  <c:v>4.9356999999999998E-2</c:v>
                </c:pt>
                <c:pt idx="188">
                  <c:v>3.8663000000000003E-2</c:v>
                </c:pt>
                <c:pt idx="189">
                  <c:v>4.4622000000000002E-2</c:v>
                </c:pt>
                <c:pt idx="190">
                  <c:v>4.3872000000000001E-2</c:v>
                </c:pt>
                <c:pt idx="191">
                  <c:v>5.4634000000000002E-2</c:v>
                </c:pt>
                <c:pt idx="192">
                  <c:v>3.1144000000000002E-2</c:v>
                </c:pt>
                <c:pt idx="193">
                  <c:v>4.1963E-2</c:v>
                </c:pt>
                <c:pt idx="194">
                  <c:v>2.8858000000000002E-2</c:v>
                </c:pt>
                <c:pt idx="195">
                  <c:v>4.4136000000000002E-2</c:v>
                </c:pt>
                <c:pt idx="196">
                  <c:v>3.3552999999999999E-2</c:v>
                </c:pt>
                <c:pt idx="197">
                  <c:v>4.2559E-2</c:v>
                </c:pt>
                <c:pt idx="198">
                  <c:v>3.3151E-2</c:v>
                </c:pt>
                <c:pt idx="199">
                  <c:v>4.2748000000000001E-2</c:v>
                </c:pt>
                <c:pt idx="200">
                  <c:v>3.1514E-2</c:v>
                </c:pt>
                <c:pt idx="201">
                  <c:v>2.2255E-2</c:v>
                </c:pt>
                <c:pt idx="202">
                  <c:v>2.9884999999999998E-2</c:v>
                </c:pt>
                <c:pt idx="203">
                  <c:v>3.2941999999999999E-2</c:v>
                </c:pt>
                <c:pt idx="204">
                  <c:v>3.3367000000000001E-2</c:v>
                </c:pt>
                <c:pt idx="205">
                  <c:v>2.9711999999999999E-2</c:v>
                </c:pt>
                <c:pt idx="206">
                  <c:v>2.8791000000000001E-2</c:v>
                </c:pt>
                <c:pt idx="207">
                  <c:v>3.0214000000000001E-2</c:v>
                </c:pt>
                <c:pt idx="208">
                  <c:v>3.0811999999999999E-2</c:v>
                </c:pt>
                <c:pt idx="209">
                  <c:v>3.5090999999999997E-2</c:v>
                </c:pt>
                <c:pt idx="210">
                  <c:v>2.3403E-2</c:v>
                </c:pt>
                <c:pt idx="211">
                  <c:v>2.9950999999999998E-2</c:v>
                </c:pt>
                <c:pt idx="212">
                  <c:v>2.8104000000000001E-2</c:v>
                </c:pt>
                <c:pt idx="213">
                  <c:v>2.6082999999999999E-2</c:v>
                </c:pt>
                <c:pt idx="214">
                  <c:v>2.5302999999999999E-2</c:v>
                </c:pt>
                <c:pt idx="215">
                  <c:v>2.9641000000000001E-2</c:v>
                </c:pt>
                <c:pt idx="216">
                  <c:v>2.9059999999999999E-2</c:v>
                </c:pt>
                <c:pt idx="217">
                  <c:v>2.5609E-2</c:v>
                </c:pt>
                <c:pt idx="218">
                  <c:v>3.3091000000000002E-2</c:v>
                </c:pt>
                <c:pt idx="219">
                  <c:v>4.3354999999999998E-2</c:v>
                </c:pt>
                <c:pt idx="220">
                  <c:v>3.1074000000000001E-2</c:v>
                </c:pt>
                <c:pt idx="221">
                  <c:v>3.6528999999999999E-2</c:v>
                </c:pt>
                <c:pt idx="222">
                  <c:v>3.0013999999999999E-2</c:v>
                </c:pt>
                <c:pt idx="223">
                  <c:v>2.7188E-2</c:v>
                </c:pt>
                <c:pt idx="224">
                  <c:v>2.3494000000000001E-2</c:v>
                </c:pt>
                <c:pt idx="225">
                  <c:v>2.1947000000000001E-2</c:v>
                </c:pt>
                <c:pt idx="226">
                  <c:v>3.0020999999999999E-2</c:v>
                </c:pt>
                <c:pt idx="227">
                  <c:v>2.6408999999999998E-2</c:v>
                </c:pt>
                <c:pt idx="228">
                  <c:v>3.3473000000000003E-2</c:v>
                </c:pt>
                <c:pt idx="229">
                  <c:v>2.6838999999999998E-2</c:v>
                </c:pt>
                <c:pt idx="230">
                  <c:v>3.3570000000000003E-2</c:v>
                </c:pt>
                <c:pt idx="231">
                  <c:v>2.1974E-2</c:v>
                </c:pt>
                <c:pt idx="232">
                  <c:v>3.2372999999999999E-2</c:v>
                </c:pt>
                <c:pt idx="233">
                  <c:v>2.333E-2</c:v>
                </c:pt>
                <c:pt idx="234">
                  <c:v>4.0423000000000001E-2</c:v>
                </c:pt>
                <c:pt idx="235">
                  <c:v>2.3983000000000001E-2</c:v>
                </c:pt>
                <c:pt idx="236">
                  <c:v>2.6210000000000001E-2</c:v>
                </c:pt>
                <c:pt idx="237">
                  <c:v>2.8611999999999999E-2</c:v>
                </c:pt>
                <c:pt idx="238">
                  <c:v>1.4101000000000001E-2</c:v>
                </c:pt>
                <c:pt idx="239">
                  <c:v>1.9980999999999999E-2</c:v>
                </c:pt>
                <c:pt idx="240">
                  <c:v>7.9380000000000006E-3</c:v>
                </c:pt>
                <c:pt idx="241">
                  <c:v>2.0556000000000001E-2</c:v>
                </c:pt>
                <c:pt idx="242">
                  <c:v>1.6279999999999999E-2</c:v>
                </c:pt>
                <c:pt idx="243">
                  <c:v>2.069E-2</c:v>
                </c:pt>
                <c:pt idx="244">
                  <c:v>2.9828E-2</c:v>
                </c:pt>
                <c:pt idx="245">
                  <c:v>1.5369000000000001E-2</c:v>
                </c:pt>
                <c:pt idx="246">
                  <c:v>3.3238999999999998E-2</c:v>
                </c:pt>
                <c:pt idx="247">
                  <c:v>2.5318E-2</c:v>
                </c:pt>
                <c:pt idx="248">
                  <c:v>1.9483E-2</c:v>
                </c:pt>
                <c:pt idx="249">
                  <c:v>3.0915000000000002E-2</c:v>
                </c:pt>
                <c:pt idx="250">
                  <c:v>1.9661999999999999E-2</c:v>
                </c:pt>
                <c:pt idx="251">
                  <c:v>2.1541000000000001E-2</c:v>
                </c:pt>
                <c:pt idx="252">
                  <c:v>2.3026000000000001E-2</c:v>
                </c:pt>
                <c:pt idx="253">
                  <c:v>2.2697999999999999E-2</c:v>
                </c:pt>
                <c:pt idx="254">
                  <c:v>2.8563000000000002E-2</c:v>
                </c:pt>
                <c:pt idx="255">
                  <c:v>2.7334000000000001E-2</c:v>
                </c:pt>
                <c:pt idx="256">
                  <c:v>2.5097000000000001E-2</c:v>
                </c:pt>
                <c:pt idx="257">
                  <c:v>2.7154999999999999E-2</c:v>
                </c:pt>
                <c:pt idx="258">
                  <c:v>2.1781999999999999E-2</c:v>
                </c:pt>
                <c:pt idx="259">
                  <c:v>3.6831000000000003E-2</c:v>
                </c:pt>
                <c:pt idx="260">
                  <c:v>1.9019999999999999E-2</c:v>
                </c:pt>
                <c:pt idx="261">
                  <c:v>1.2701E-2</c:v>
                </c:pt>
                <c:pt idx="262">
                  <c:v>3.1782999999999999E-2</c:v>
                </c:pt>
                <c:pt idx="263">
                  <c:v>2.5273E-2</c:v>
                </c:pt>
                <c:pt idx="264">
                  <c:v>2.5950999999999998E-2</c:v>
                </c:pt>
                <c:pt idx="265">
                  <c:v>5.7730000000000004E-3</c:v>
                </c:pt>
                <c:pt idx="266">
                  <c:v>2.3269000000000001E-2</c:v>
                </c:pt>
                <c:pt idx="267">
                  <c:v>2.6759999999999999E-2</c:v>
                </c:pt>
                <c:pt idx="268">
                  <c:v>2.5662000000000001E-2</c:v>
                </c:pt>
                <c:pt idx="269">
                  <c:v>1.8867999999999999E-2</c:v>
                </c:pt>
                <c:pt idx="270">
                  <c:v>1.4739E-2</c:v>
                </c:pt>
                <c:pt idx="271">
                  <c:v>1.8165000000000001E-2</c:v>
                </c:pt>
                <c:pt idx="272">
                  <c:v>1.8322000000000001E-2</c:v>
                </c:pt>
                <c:pt idx="273">
                  <c:v>1.2211E-2</c:v>
                </c:pt>
                <c:pt idx="274">
                  <c:v>2.7064999999999999E-2</c:v>
                </c:pt>
                <c:pt idx="275">
                  <c:v>1.9036999999999998E-2</c:v>
                </c:pt>
                <c:pt idx="276">
                  <c:v>2.8313999999999999E-2</c:v>
                </c:pt>
                <c:pt idx="277">
                  <c:v>1.7236000000000001E-2</c:v>
                </c:pt>
                <c:pt idx="278">
                  <c:v>2.0964E-2</c:v>
                </c:pt>
                <c:pt idx="279">
                  <c:v>1.3169E-2</c:v>
                </c:pt>
                <c:pt idx="280">
                  <c:v>1.2826000000000001E-2</c:v>
                </c:pt>
                <c:pt idx="281">
                  <c:v>1.6243E-2</c:v>
                </c:pt>
                <c:pt idx="282">
                  <c:v>2.1305999999999999E-2</c:v>
                </c:pt>
                <c:pt idx="283">
                  <c:v>1.4241E-2</c:v>
                </c:pt>
                <c:pt idx="284">
                  <c:v>1.6275000000000001E-2</c:v>
                </c:pt>
                <c:pt idx="285">
                  <c:v>2.3696999999999999E-2</c:v>
                </c:pt>
                <c:pt idx="286">
                  <c:v>5.8777999999999997E-2</c:v>
                </c:pt>
                <c:pt idx="287">
                  <c:v>6.2462999999999998E-2</c:v>
                </c:pt>
                <c:pt idx="288">
                  <c:v>6.7535999999999999E-2</c:v>
                </c:pt>
                <c:pt idx="289">
                  <c:v>8.4833000000000006E-2</c:v>
                </c:pt>
                <c:pt idx="290">
                  <c:v>9.0436000000000002E-2</c:v>
                </c:pt>
                <c:pt idx="291">
                  <c:v>8.5343000000000002E-2</c:v>
                </c:pt>
                <c:pt idx="292">
                  <c:v>8.5470000000000004E-2</c:v>
                </c:pt>
                <c:pt idx="293">
                  <c:v>8.2767999999999994E-2</c:v>
                </c:pt>
                <c:pt idx="294">
                  <c:v>7.7633999999999995E-2</c:v>
                </c:pt>
                <c:pt idx="295">
                  <c:v>5.9982000000000001E-2</c:v>
                </c:pt>
                <c:pt idx="296">
                  <c:v>6.4670000000000005E-2</c:v>
                </c:pt>
                <c:pt idx="297">
                  <c:v>4.897E-2</c:v>
                </c:pt>
                <c:pt idx="298">
                  <c:v>4.0915E-2</c:v>
                </c:pt>
                <c:pt idx="299">
                  <c:v>4.5904E-2</c:v>
                </c:pt>
                <c:pt idx="300">
                  <c:v>3.8372000000000003E-2</c:v>
                </c:pt>
                <c:pt idx="301">
                  <c:v>3.3255E-2</c:v>
                </c:pt>
                <c:pt idx="302">
                  <c:v>3.6754000000000002E-2</c:v>
                </c:pt>
                <c:pt idx="303">
                  <c:v>3.2427999999999998E-2</c:v>
                </c:pt>
                <c:pt idx="304">
                  <c:v>3.5803000000000001E-2</c:v>
                </c:pt>
                <c:pt idx="305">
                  <c:v>3.0554000000000001E-2</c:v>
                </c:pt>
                <c:pt idx="306">
                  <c:v>2.5873E-2</c:v>
                </c:pt>
                <c:pt idx="307">
                  <c:v>1.5703000000000002E-2</c:v>
                </c:pt>
                <c:pt idx="308">
                  <c:v>2.1507999999999999E-2</c:v>
                </c:pt>
                <c:pt idx="309">
                  <c:v>2.1061E-2</c:v>
                </c:pt>
                <c:pt idx="310">
                  <c:v>1.9352999999999999E-2</c:v>
                </c:pt>
                <c:pt idx="311">
                  <c:v>2.6178E-2</c:v>
                </c:pt>
                <c:pt idx="312">
                  <c:v>1.6465E-2</c:v>
                </c:pt>
                <c:pt idx="313">
                  <c:v>2.5831E-2</c:v>
                </c:pt>
                <c:pt idx="314">
                  <c:v>1.8003999999999999E-2</c:v>
                </c:pt>
                <c:pt idx="315">
                  <c:v>1.7423000000000001E-2</c:v>
                </c:pt>
                <c:pt idx="316">
                  <c:v>2.6095E-2</c:v>
                </c:pt>
                <c:pt idx="317">
                  <c:v>2.3879000000000001E-2</c:v>
                </c:pt>
                <c:pt idx="318">
                  <c:v>2.5371000000000001E-2</c:v>
                </c:pt>
                <c:pt idx="319">
                  <c:v>1.1551000000000001E-2</c:v>
                </c:pt>
                <c:pt idx="320">
                  <c:v>9.3480000000000004E-3</c:v>
                </c:pt>
                <c:pt idx="321">
                  <c:v>2.1512E-2</c:v>
                </c:pt>
                <c:pt idx="322">
                  <c:v>1.5466000000000001E-2</c:v>
                </c:pt>
                <c:pt idx="323">
                  <c:v>8.3129999999999992E-3</c:v>
                </c:pt>
                <c:pt idx="324">
                  <c:v>1.6626999999999999E-2</c:v>
                </c:pt>
                <c:pt idx="325">
                  <c:v>1.4721E-2</c:v>
                </c:pt>
                <c:pt idx="326">
                  <c:v>2.2938E-2</c:v>
                </c:pt>
                <c:pt idx="327">
                  <c:v>1.6541E-2</c:v>
                </c:pt>
                <c:pt idx="328">
                  <c:v>1.7253999999999999E-2</c:v>
                </c:pt>
                <c:pt idx="329">
                  <c:v>1.6650999999999999E-2</c:v>
                </c:pt>
                <c:pt idx="330">
                  <c:v>1.8955E-2</c:v>
                </c:pt>
                <c:pt idx="331">
                  <c:v>1.8863000000000001E-2</c:v>
                </c:pt>
                <c:pt idx="332">
                  <c:v>2.2630999999999998E-2</c:v>
                </c:pt>
                <c:pt idx="333">
                  <c:v>1.6861999999999999E-2</c:v>
                </c:pt>
                <c:pt idx="334">
                  <c:v>1.5238E-2</c:v>
                </c:pt>
                <c:pt idx="335">
                  <c:v>1.1879000000000001E-2</c:v>
                </c:pt>
                <c:pt idx="336">
                  <c:v>1.6032999999999999E-2</c:v>
                </c:pt>
                <c:pt idx="337">
                  <c:v>1.7963E-2</c:v>
                </c:pt>
                <c:pt idx="338">
                  <c:v>1.9167E-2</c:v>
                </c:pt>
                <c:pt idx="339">
                  <c:v>8.5489999999999993E-3</c:v>
                </c:pt>
                <c:pt idx="340">
                  <c:v>2.1475999999999999E-2</c:v>
                </c:pt>
                <c:pt idx="341">
                  <c:v>2.8173E-2</c:v>
                </c:pt>
                <c:pt idx="342">
                  <c:v>1.6396000000000001E-2</c:v>
                </c:pt>
                <c:pt idx="343">
                  <c:v>2.7018E-2</c:v>
                </c:pt>
                <c:pt idx="344">
                  <c:v>1.8936000000000001E-2</c:v>
                </c:pt>
                <c:pt idx="345">
                  <c:v>2.5625999999999999E-2</c:v>
                </c:pt>
                <c:pt idx="346">
                  <c:v>2.4478E-2</c:v>
                </c:pt>
                <c:pt idx="347">
                  <c:v>2.1493999999999999E-2</c:v>
                </c:pt>
                <c:pt idx="348">
                  <c:v>2.3123000000000001E-2</c:v>
                </c:pt>
                <c:pt idx="349">
                  <c:v>2.6325000000000001E-2</c:v>
                </c:pt>
                <c:pt idx="350">
                  <c:v>5.731E-3</c:v>
                </c:pt>
                <c:pt idx="351">
                  <c:v>1.9629000000000001E-2</c:v>
                </c:pt>
                <c:pt idx="352">
                  <c:v>2.9836000000000001E-2</c:v>
                </c:pt>
                <c:pt idx="353">
                  <c:v>2.0782999999999999E-2</c:v>
                </c:pt>
                <c:pt idx="354">
                  <c:v>2.2006999999999999E-2</c:v>
                </c:pt>
                <c:pt idx="355">
                  <c:v>2.5604999999999999E-2</c:v>
                </c:pt>
                <c:pt idx="356">
                  <c:v>2.3621E-2</c:v>
                </c:pt>
                <c:pt idx="357">
                  <c:v>2.231E-2</c:v>
                </c:pt>
                <c:pt idx="358">
                  <c:v>2.1475999999999999E-2</c:v>
                </c:pt>
                <c:pt idx="359">
                  <c:v>2.1014000000000001E-2</c:v>
                </c:pt>
                <c:pt idx="360">
                  <c:v>1.247E-2</c:v>
                </c:pt>
                <c:pt idx="361">
                  <c:v>1.5934E-2</c:v>
                </c:pt>
                <c:pt idx="362">
                  <c:v>1.6396000000000001E-2</c:v>
                </c:pt>
                <c:pt idx="363">
                  <c:v>1.5934E-2</c:v>
                </c:pt>
                <c:pt idx="364">
                  <c:v>1.8074E-2</c:v>
                </c:pt>
                <c:pt idx="365">
                  <c:v>1.566E-2</c:v>
                </c:pt>
                <c:pt idx="366">
                  <c:v>1.9831999999999999E-2</c:v>
                </c:pt>
                <c:pt idx="367">
                  <c:v>2.5633E-2</c:v>
                </c:pt>
                <c:pt idx="368">
                  <c:v>2.8403999999999999E-2</c:v>
                </c:pt>
                <c:pt idx="369">
                  <c:v>1.9397999999999999E-2</c:v>
                </c:pt>
                <c:pt idx="370">
                  <c:v>2.24E-2</c:v>
                </c:pt>
                <c:pt idx="371">
                  <c:v>1.9859999999999999E-2</c:v>
                </c:pt>
                <c:pt idx="372">
                  <c:v>9.0060000000000001E-3</c:v>
                </c:pt>
                <c:pt idx="373">
                  <c:v>3.4501999999999998E-2</c:v>
                </c:pt>
                <c:pt idx="374">
                  <c:v>2.1014000000000001E-2</c:v>
                </c:pt>
                <c:pt idx="375">
                  <c:v>2.2076999999999999E-2</c:v>
                </c:pt>
                <c:pt idx="376">
                  <c:v>2.2862E-2</c:v>
                </c:pt>
                <c:pt idx="377">
                  <c:v>1.6858000000000001E-2</c:v>
                </c:pt>
                <c:pt idx="378">
                  <c:v>3.3715000000000002E-2</c:v>
                </c:pt>
                <c:pt idx="379">
                  <c:v>1.5010000000000001E-2</c:v>
                </c:pt>
                <c:pt idx="380">
                  <c:v>1.1422E-2</c:v>
                </c:pt>
                <c:pt idx="381">
                  <c:v>2.7711E-2</c:v>
                </c:pt>
                <c:pt idx="382">
                  <c:v>2.1359E-2</c:v>
                </c:pt>
                <c:pt idx="383">
                  <c:v>2.8173E-2</c:v>
                </c:pt>
                <c:pt idx="384">
                  <c:v>2.9789E-2</c:v>
                </c:pt>
                <c:pt idx="385">
                  <c:v>2.4708999999999998E-2</c:v>
                </c:pt>
                <c:pt idx="386">
                  <c:v>1.9859999999999999E-2</c:v>
                </c:pt>
                <c:pt idx="387">
                  <c:v>1.9141999999999999E-2</c:v>
                </c:pt>
                <c:pt idx="388">
                  <c:v>1.7089E-2</c:v>
                </c:pt>
                <c:pt idx="389">
                  <c:v>1.8474000000000001E-2</c:v>
                </c:pt>
                <c:pt idx="390">
                  <c:v>1.247E-2</c:v>
                </c:pt>
                <c:pt idx="391">
                  <c:v>2.4681000000000002E-2</c:v>
                </c:pt>
                <c:pt idx="392">
                  <c:v>2.5864000000000002E-2</c:v>
                </c:pt>
                <c:pt idx="393">
                  <c:v>2.3324000000000001E-2</c:v>
                </c:pt>
                <c:pt idx="394">
                  <c:v>2.6557000000000001E-2</c:v>
                </c:pt>
                <c:pt idx="395">
                  <c:v>2.1014000000000001E-2</c:v>
                </c:pt>
                <c:pt idx="396">
                  <c:v>2.1014999999999999E-2</c:v>
                </c:pt>
                <c:pt idx="397">
                  <c:v>3.6255999999999997E-2</c:v>
                </c:pt>
                <c:pt idx="398">
                  <c:v>3.1406000000000003E-2</c:v>
                </c:pt>
                <c:pt idx="399">
                  <c:v>3.0943999999999999E-2</c:v>
                </c:pt>
                <c:pt idx="400">
                  <c:v>2.4708999999999998E-2</c:v>
                </c:pt>
                <c:pt idx="401">
                  <c:v>1.9397999999999999E-2</c:v>
                </c:pt>
                <c:pt idx="402">
                  <c:v>2.5777000000000001E-2</c:v>
                </c:pt>
                <c:pt idx="403">
                  <c:v>2.3518000000000001E-2</c:v>
                </c:pt>
                <c:pt idx="404">
                  <c:v>2.4708999999999998E-2</c:v>
                </c:pt>
                <c:pt idx="405">
                  <c:v>3.5101E-2</c:v>
                </c:pt>
                <c:pt idx="406">
                  <c:v>2.9082E-2</c:v>
                </c:pt>
                <c:pt idx="407">
                  <c:v>2.5864000000000002E-2</c:v>
                </c:pt>
                <c:pt idx="408">
                  <c:v>3.5101E-2</c:v>
                </c:pt>
                <c:pt idx="409">
                  <c:v>4.0874000000000001E-2</c:v>
                </c:pt>
                <c:pt idx="410">
                  <c:v>2.1683999999999998E-2</c:v>
                </c:pt>
                <c:pt idx="411">
                  <c:v>2.2862E-2</c:v>
                </c:pt>
                <c:pt idx="412">
                  <c:v>2.8797E-2</c:v>
                </c:pt>
                <c:pt idx="413">
                  <c:v>2.6787999999999999E-2</c:v>
                </c:pt>
                <c:pt idx="414">
                  <c:v>2.1245E-2</c:v>
                </c:pt>
                <c:pt idx="415">
                  <c:v>2.7480999999999998E-2</c:v>
                </c:pt>
                <c:pt idx="416">
                  <c:v>2.0322E-2</c:v>
                </c:pt>
                <c:pt idx="417">
                  <c:v>2.4494999999999999E-2</c:v>
                </c:pt>
                <c:pt idx="418">
                  <c:v>3.2792000000000002E-2</c:v>
                </c:pt>
                <c:pt idx="419">
                  <c:v>2.5633E-2</c:v>
                </c:pt>
                <c:pt idx="420">
                  <c:v>2.5170999999999999E-2</c:v>
                </c:pt>
                <c:pt idx="421">
                  <c:v>3.4176999999999999E-2</c:v>
                </c:pt>
                <c:pt idx="422">
                  <c:v>2.2630999999999998E-2</c:v>
                </c:pt>
                <c:pt idx="423">
                  <c:v>2.6787999999999999E-2</c:v>
                </c:pt>
                <c:pt idx="424">
                  <c:v>2.0795000000000001E-2</c:v>
                </c:pt>
                <c:pt idx="425">
                  <c:v>2.0322E-2</c:v>
                </c:pt>
                <c:pt idx="426">
                  <c:v>2.2630999999999998E-2</c:v>
                </c:pt>
                <c:pt idx="427">
                  <c:v>2.6095E-2</c:v>
                </c:pt>
                <c:pt idx="428">
                  <c:v>2.8174000000000001E-2</c:v>
                </c:pt>
                <c:pt idx="429">
                  <c:v>2.3092999999999999E-2</c:v>
                </c:pt>
                <c:pt idx="430">
                  <c:v>2.1968999999999999E-2</c:v>
                </c:pt>
                <c:pt idx="431">
                  <c:v>2.3092999999999999E-2</c:v>
                </c:pt>
                <c:pt idx="432">
                  <c:v>2.8403999999999999E-2</c:v>
                </c:pt>
                <c:pt idx="433">
                  <c:v>2.8635000000000001E-2</c:v>
                </c:pt>
                <c:pt idx="434">
                  <c:v>2.24E-2</c:v>
                </c:pt>
                <c:pt idx="435">
                  <c:v>3.4639999999999997E-2</c:v>
                </c:pt>
                <c:pt idx="436">
                  <c:v>2.5633E-2</c:v>
                </c:pt>
                <c:pt idx="437">
                  <c:v>2.7019000000000001E-2</c:v>
                </c:pt>
                <c:pt idx="438">
                  <c:v>1.8936000000000001E-2</c:v>
                </c:pt>
                <c:pt idx="439">
                  <c:v>2.7019000000000001E-2</c:v>
                </c:pt>
                <c:pt idx="440">
                  <c:v>2.7019000000000001E-2</c:v>
                </c:pt>
                <c:pt idx="441">
                  <c:v>2.7712000000000001E-2</c:v>
                </c:pt>
                <c:pt idx="442">
                  <c:v>3.3946999999999998E-2</c:v>
                </c:pt>
                <c:pt idx="443">
                  <c:v>3.9579000000000003E-2</c:v>
                </c:pt>
                <c:pt idx="444">
                  <c:v>2.494E-2</c:v>
                </c:pt>
                <c:pt idx="445">
                  <c:v>1.9629000000000001E-2</c:v>
                </c:pt>
                <c:pt idx="446">
                  <c:v>1.7551000000000001E-2</c:v>
                </c:pt>
                <c:pt idx="447">
                  <c:v>9.3550000000000005E-3</c:v>
                </c:pt>
                <c:pt idx="448">
                  <c:v>2.9585E-2</c:v>
                </c:pt>
                <c:pt idx="449">
                  <c:v>3.0116E-2</c:v>
                </c:pt>
                <c:pt idx="450">
                  <c:v>4.5726999999999997E-2</c:v>
                </c:pt>
                <c:pt idx="451">
                  <c:v>7.2182999999999997E-2</c:v>
                </c:pt>
                <c:pt idx="452">
                  <c:v>7.4449000000000001E-2</c:v>
                </c:pt>
                <c:pt idx="453">
                  <c:v>0.105368</c:v>
                </c:pt>
                <c:pt idx="454">
                  <c:v>0.13363700000000001</c:v>
                </c:pt>
                <c:pt idx="455">
                  <c:v>0.14549100000000001</c:v>
                </c:pt>
                <c:pt idx="456">
                  <c:v>0.18759600000000001</c:v>
                </c:pt>
                <c:pt idx="457">
                  <c:v>0.204677</c:v>
                </c:pt>
                <c:pt idx="458">
                  <c:v>0.233461</c:v>
                </c:pt>
                <c:pt idx="459">
                  <c:v>0.27959499999999998</c:v>
                </c:pt>
                <c:pt idx="460">
                  <c:v>0.31109700000000001</c:v>
                </c:pt>
                <c:pt idx="461">
                  <c:v>0.37168899999999999</c:v>
                </c:pt>
                <c:pt idx="462">
                  <c:v>0.42085299999999998</c:v>
                </c:pt>
                <c:pt idx="463">
                  <c:v>0.45986199999999999</c:v>
                </c:pt>
                <c:pt idx="464">
                  <c:v>0.51499899999999998</c:v>
                </c:pt>
                <c:pt idx="465">
                  <c:v>0.58330300000000002</c:v>
                </c:pt>
                <c:pt idx="466">
                  <c:v>0.64744500000000005</c:v>
                </c:pt>
                <c:pt idx="467">
                  <c:v>0.70973399999999998</c:v>
                </c:pt>
                <c:pt idx="468">
                  <c:v>0.77155200000000002</c:v>
                </c:pt>
                <c:pt idx="469">
                  <c:v>0.863819</c:v>
                </c:pt>
                <c:pt idx="470">
                  <c:v>0.94106999999999996</c:v>
                </c:pt>
                <c:pt idx="471">
                  <c:v>1.0236149999999999</c:v>
                </c:pt>
                <c:pt idx="472">
                  <c:v>1.1197680000000001</c:v>
                </c:pt>
                <c:pt idx="473">
                  <c:v>1.2002200000000001</c:v>
                </c:pt>
                <c:pt idx="474">
                  <c:v>1.301193</c:v>
                </c:pt>
                <c:pt idx="475">
                  <c:v>1.389446</c:v>
                </c:pt>
                <c:pt idx="476">
                  <c:v>1.4963660000000001</c:v>
                </c:pt>
                <c:pt idx="477">
                  <c:v>1.601912</c:v>
                </c:pt>
                <c:pt idx="478">
                  <c:v>1.701149</c:v>
                </c:pt>
                <c:pt idx="479">
                  <c:v>1.824163</c:v>
                </c:pt>
                <c:pt idx="480">
                  <c:v>1.94851</c:v>
                </c:pt>
                <c:pt idx="481">
                  <c:v>2.0564909999999998</c:v>
                </c:pt>
                <c:pt idx="482">
                  <c:v>2.1980930000000001</c:v>
                </c:pt>
                <c:pt idx="483">
                  <c:v>2.3096760000000001</c:v>
                </c:pt>
                <c:pt idx="484">
                  <c:v>2.459724</c:v>
                </c:pt>
                <c:pt idx="485">
                  <c:v>2.5875979999999998</c:v>
                </c:pt>
                <c:pt idx="486">
                  <c:v>2.7265079999999999</c:v>
                </c:pt>
                <c:pt idx="487">
                  <c:v>2.8734670000000002</c:v>
                </c:pt>
                <c:pt idx="488">
                  <c:v>3.0079129999999998</c:v>
                </c:pt>
                <c:pt idx="489">
                  <c:v>3.1531539999999998</c:v>
                </c:pt>
                <c:pt idx="490">
                  <c:v>3.320716</c:v>
                </c:pt>
                <c:pt idx="491">
                  <c:v>3.491374</c:v>
                </c:pt>
                <c:pt idx="492">
                  <c:v>3.63192</c:v>
                </c:pt>
                <c:pt idx="493">
                  <c:v>3.8024589999999998</c:v>
                </c:pt>
                <c:pt idx="494">
                  <c:v>3.952115</c:v>
                </c:pt>
                <c:pt idx="495">
                  <c:v>4.1260219999999999</c:v>
                </c:pt>
                <c:pt idx="496">
                  <c:v>4.3146639999999996</c:v>
                </c:pt>
                <c:pt idx="497">
                  <c:v>4.4680109999999997</c:v>
                </c:pt>
                <c:pt idx="498">
                  <c:v>4.6468189999999998</c:v>
                </c:pt>
                <c:pt idx="499">
                  <c:v>4.832954</c:v>
                </c:pt>
                <c:pt idx="500">
                  <c:v>5.0042530000000003</c:v>
                </c:pt>
                <c:pt idx="501">
                  <c:v>5.215509</c:v>
                </c:pt>
                <c:pt idx="502">
                  <c:v>5.3979590000000002</c:v>
                </c:pt>
                <c:pt idx="503">
                  <c:v>5.5924100000000001</c:v>
                </c:pt>
                <c:pt idx="504">
                  <c:v>5.7781659999999997</c:v>
                </c:pt>
                <c:pt idx="505">
                  <c:v>5.9937500000000004</c:v>
                </c:pt>
                <c:pt idx="506">
                  <c:v>6.1725989999999999</c:v>
                </c:pt>
                <c:pt idx="507">
                  <c:v>6.3804460000000001</c:v>
                </c:pt>
                <c:pt idx="508">
                  <c:v>6.6052119999999999</c:v>
                </c:pt>
                <c:pt idx="509">
                  <c:v>6.8063729999999998</c:v>
                </c:pt>
                <c:pt idx="510">
                  <c:v>7.006507</c:v>
                </c:pt>
                <c:pt idx="511">
                  <c:v>7.224761</c:v>
                </c:pt>
                <c:pt idx="512">
                  <c:v>7.4233279999999997</c:v>
                </c:pt>
                <c:pt idx="513">
                  <c:v>7.6481640000000004</c:v>
                </c:pt>
                <c:pt idx="514">
                  <c:v>7.9490340000000002</c:v>
                </c:pt>
                <c:pt idx="515">
                  <c:v>8.134404</c:v>
                </c:pt>
                <c:pt idx="516">
                  <c:v>8.3822220000000005</c:v>
                </c:pt>
                <c:pt idx="517">
                  <c:v>8.5964069999999992</c:v>
                </c:pt>
                <c:pt idx="518">
                  <c:v>8.7697389999999995</c:v>
                </c:pt>
                <c:pt idx="519">
                  <c:v>9.0640699999999992</c:v>
                </c:pt>
                <c:pt idx="520">
                  <c:v>9.2358159999999998</c:v>
                </c:pt>
                <c:pt idx="521">
                  <c:v>9.5664809999999996</c:v>
                </c:pt>
                <c:pt idx="522">
                  <c:v>9.8523540000000001</c:v>
                </c:pt>
                <c:pt idx="523">
                  <c:v>10.042645</c:v>
                </c:pt>
                <c:pt idx="524">
                  <c:v>10.339672</c:v>
                </c:pt>
                <c:pt idx="525">
                  <c:v>10.61547</c:v>
                </c:pt>
                <c:pt idx="526">
                  <c:v>10.797872</c:v>
                </c:pt>
                <c:pt idx="527">
                  <c:v>10.937702</c:v>
                </c:pt>
                <c:pt idx="528">
                  <c:v>11.262388</c:v>
                </c:pt>
                <c:pt idx="529">
                  <c:v>11.497337</c:v>
                </c:pt>
                <c:pt idx="530">
                  <c:v>11.788295</c:v>
                </c:pt>
                <c:pt idx="531">
                  <c:v>12.008171000000001</c:v>
                </c:pt>
                <c:pt idx="532">
                  <c:v>12.201483</c:v>
                </c:pt>
                <c:pt idx="533">
                  <c:v>12.575278000000001</c:v>
                </c:pt>
                <c:pt idx="534">
                  <c:v>12.803417</c:v>
                </c:pt>
                <c:pt idx="535">
                  <c:v>13.114381</c:v>
                </c:pt>
                <c:pt idx="536">
                  <c:v>13.257168999999999</c:v>
                </c:pt>
                <c:pt idx="537">
                  <c:v>13.637181999999999</c:v>
                </c:pt>
                <c:pt idx="538">
                  <c:v>13.935793</c:v>
                </c:pt>
                <c:pt idx="539">
                  <c:v>14.113312000000001</c:v>
                </c:pt>
                <c:pt idx="540">
                  <c:v>14.482661999999999</c:v>
                </c:pt>
                <c:pt idx="541">
                  <c:v>14.620571999999999</c:v>
                </c:pt>
                <c:pt idx="542">
                  <c:v>14.955145999999999</c:v>
                </c:pt>
                <c:pt idx="543">
                  <c:v>15.217651999999999</c:v>
                </c:pt>
                <c:pt idx="544">
                  <c:v>15.465954</c:v>
                </c:pt>
                <c:pt idx="545">
                  <c:v>15.820508999999999</c:v>
                </c:pt>
                <c:pt idx="546">
                  <c:v>16.012346000000001</c:v>
                </c:pt>
                <c:pt idx="547">
                  <c:v>16.287642999999999</c:v>
                </c:pt>
                <c:pt idx="548">
                  <c:v>16.543516</c:v>
                </c:pt>
                <c:pt idx="549">
                  <c:v>16.868756999999999</c:v>
                </c:pt>
                <c:pt idx="550">
                  <c:v>17.161044</c:v>
                </c:pt>
                <c:pt idx="551">
                  <c:v>17.434116</c:v>
                </c:pt>
                <c:pt idx="552">
                  <c:v>17.696714</c:v>
                </c:pt>
                <c:pt idx="553">
                  <c:v>17.976678</c:v>
                </c:pt>
                <c:pt idx="554">
                  <c:v>18.270277</c:v>
                </c:pt>
                <c:pt idx="555">
                  <c:v>18.604247000000001</c:v>
                </c:pt>
                <c:pt idx="556">
                  <c:v>18.756129999999999</c:v>
                </c:pt>
                <c:pt idx="557">
                  <c:v>19.130652999999999</c:v>
                </c:pt>
                <c:pt idx="558">
                  <c:v>19.340191999999998</c:v>
                </c:pt>
                <c:pt idx="559">
                  <c:v>19.707978000000001</c:v>
                </c:pt>
                <c:pt idx="560">
                  <c:v>19.959506999999999</c:v>
                </c:pt>
                <c:pt idx="561">
                  <c:v>20.225643000000002</c:v>
                </c:pt>
                <c:pt idx="562">
                  <c:v>20.548055000000002</c:v>
                </c:pt>
                <c:pt idx="563">
                  <c:v>20.852837999999998</c:v>
                </c:pt>
                <c:pt idx="564">
                  <c:v>21.134352</c:v>
                </c:pt>
                <c:pt idx="565">
                  <c:v>21.445017</c:v>
                </c:pt>
                <c:pt idx="566">
                  <c:v>21.713484000000001</c:v>
                </c:pt>
                <c:pt idx="567">
                  <c:v>21.960788999999998</c:v>
                </c:pt>
                <c:pt idx="568">
                  <c:v>22.315303</c:v>
                </c:pt>
                <c:pt idx="569">
                  <c:v>22.612518000000001</c:v>
                </c:pt>
                <c:pt idx="570">
                  <c:v>22.893688000000001</c:v>
                </c:pt>
                <c:pt idx="571">
                  <c:v>23.175709999999999</c:v>
                </c:pt>
                <c:pt idx="572">
                  <c:v>23.453607999999999</c:v>
                </c:pt>
                <c:pt idx="573">
                  <c:v>23.786325000000001</c:v>
                </c:pt>
                <c:pt idx="574">
                  <c:v>24.058319000000001</c:v>
                </c:pt>
                <c:pt idx="575">
                  <c:v>24.357211</c:v>
                </c:pt>
                <c:pt idx="576">
                  <c:v>24.536909999999999</c:v>
                </c:pt>
                <c:pt idx="577">
                  <c:v>24.78312</c:v>
                </c:pt>
                <c:pt idx="578">
                  <c:v>25.213543999999999</c:v>
                </c:pt>
                <c:pt idx="579">
                  <c:v>25.533161</c:v>
                </c:pt>
                <c:pt idx="580">
                  <c:v>25.785865000000001</c:v>
                </c:pt>
                <c:pt idx="581">
                  <c:v>26.089227999999999</c:v>
                </c:pt>
                <c:pt idx="582">
                  <c:v>26.372461000000001</c:v>
                </c:pt>
                <c:pt idx="583">
                  <c:v>26.690207999999998</c:v>
                </c:pt>
                <c:pt idx="584">
                  <c:v>26.926387999999999</c:v>
                </c:pt>
                <c:pt idx="585">
                  <c:v>27.166799000000001</c:v>
                </c:pt>
                <c:pt idx="586">
                  <c:v>27.551712999999999</c:v>
                </c:pt>
                <c:pt idx="587">
                  <c:v>27.644335999999999</c:v>
                </c:pt>
                <c:pt idx="588">
                  <c:v>27.870481999999999</c:v>
                </c:pt>
                <c:pt idx="589">
                  <c:v>28.240938</c:v>
                </c:pt>
                <c:pt idx="590">
                  <c:v>28.554793</c:v>
                </c:pt>
                <c:pt idx="591">
                  <c:v>28.981472</c:v>
                </c:pt>
                <c:pt idx="592">
                  <c:v>29.035727000000001</c:v>
                </c:pt>
                <c:pt idx="593">
                  <c:v>29.414891999999998</c:v>
                </c:pt>
                <c:pt idx="594">
                  <c:v>29.695574000000001</c:v>
                </c:pt>
                <c:pt idx="595">
                  <c:v>29.975957999999999</c:v>
                </c:pt>
                <c:pt idx="596">
                  <c:v>30.294591</c:v>
                </c:pt>
                <c:pt idx="597">
                  <c:v>30.639613000000001</c:v>
                </c:pt>
                <c:pt idx="598">
                  <c:v>30.877524000000001</c:v>
                </c:pt>
                <c:pt idx="599">
                  <c:v>31.273485000000001</c:v>
                </c:pt>
                <c:pt idx="600">
                  <c:v>31.552375999999999</c:v>
                </c:pt>
                <c:pt idx="601">
                  <c:v>31.899056000000002</c:v>
                </c:pt>
                <c:pt idx="602">
                  <c:v>32.102024999999998</c:v>
                </c:pt>
                <c:pt idx="603">
                  <c:v>32.650177999999997</c:v>
                </c:pt>
                <c:pt idx="604">
                  <c:v>32.842331999999999</c:v>
                </c:pt>
                <c:pt idx="605">
                  <c:v>33.125200999999997</c:v>
                </c:pt>
                <c:pt idx="606">
                  <c:v>33.447828999999999</c:v>
                </c:pt>
                <c:pt idx="607">
                  <c:v>33.656923999999997</c:v>
                </c:pt>
                <c:pt idx="608">
                  <c:v>33.987551000000003</c:v>
                </c:pt>
                <c:pt idx="609">
                  <c:v>34.363697000000002</c:v>
                </c:pt>
                <c:pt idx="610">
                  <c:v>34.712077000000001</c:v>
                </c:pt>
                <c:pt idx="611">
                  <c:v>34.958947000000002</c:v>
                </c:pt>
                <c:pt idx="612">
                  <c:v>35.168894999999999</c:v>
                </c:pt>
                <c:pt idx="613">
                  <c:v>35.585467999999999</c:v>
                </c:pt>
                <c:pt idx="614">
                  <c:v>35.916736</c:v>
                </c:pt>
                <c:pt idx="615">
                  <c:v>36.329723000000001</c:v>
                </c:pt>
                <c:pt idx="616">
                  <c:v>36.543712999999997</c:v>
                </c:pt>
                <c:pt idx="617">
                  <c:v>36.869512999999998</c:v>
                </c:pt>
                <c:pt idx="618">
                  <c:v>37.10454</c:v>
                </c:pt>
                <c:pt idx="619">
                  <c:v>37.526746000000003</c:v>
                </c:pt>
                <c:pt idx="620">
                  <c:v>37.658220999999998</c:v>
                </c:pt>
                <c:pt idx="621">
                  <c:v>38.059581000000001</c:v>
                </c:pt>
                <c:pt idx="622">
                  <c:v>38.472230000000003</c:v>
                </c:pt>
                <c:pt idx="623">
                  <c:v>38.812181000000002</c:v>
                </c:pt>
                <c:pt idx="624">
                  <c:v>39.180692999999998</c:v>
                </c:pt>
                <c:pt idx="625">
                  <c:v>39.303711</c:v>
                </c:pt>
                <c:pt idx="626">
                  <c:v>39.765374999999999</c:v>
                </c:pt>
                <c:pt idx="627">
                  <c:v>40.086070999999997</c:v>
                </c:pt>
                <c:pt idx="628">
                  <c:v>40.287762000000001</c:v>
                </c:pt>
                <c:pt idx="629">
                  <c:v>40.754736000000001</c:v>
                </c:pt>
                <c:pt idx="630">
                  <c:v>41.064630999999999</c:v>
                </c:pt>
                <c:pt idx="631">
                  <c:v>41.417915000000001</c:v>
                </c:pt>
                <c:pt idx="632">
                  <c:v>41.637625999999997</c:v>
                </c:pt>
                <c:pt idx="633">
                  <c:v>41.950032999999998</c:v>
                </c:pt>
                <c:pt idx="634">
                  <c:v>42.323197999999998</c:v>
                </c:pt>
                <c:pt idx="635">
                  <c:v>42.555644000000001</c:v>
                </c:pt>
                <c:pt idx="636">
                  <c:v>42.835639</c:v>
                </c:pt>
                <c:pt idx="637">
                  <c:v>43.311843000000003</c:v>
                </c:pt>
                <c:pt idx="638">
                  <c:v>43.496329000000003</c:v>
                </c:pt>
                <c:pt idx="639">
                  <c:v>43.828408000000003</c:v>
                </c:pt>
                <c:pt idx="640">
                  <c:v>44.090691999999997</c:v>
                </c:pt>
                <c:pt idx="641">
                  <c:v>44.443897</c:v>
                </c:pt>
                <c:pt idx="642">
                  <c:v>44.735748000000001</c:v>
                </c:pt>
                <c:pt idx="643">
                  <c:v>45.035469999999997</c:v>
                </c:pt>
                <c:pt idx="644">
                  <c:v>45.359903000000003</c:v>
                </c:pt>
                <c:pt idx="645">
                  <c:v>45.585574999999999</c:v>
                </c:pt>
                <c:pt idx="646">
                  <c:v>46.025979</c:v>
                </c:pt>
                <c:pt idx="647">
                  <c:v>46.416873000000002</c:v>
                </c:pt>
                <c:pt idx="648">
                  <c:v>46.472068999999998</c:v>
                </c:pt>
                <c:pt idx="649">
                  <c:v>46.9499</c:v>
                </c:pt>
                <c:pt idx="650">
                  <c:v>47.259832000000003</c:v>
                </c:pt>
                <c:pt idx="651">
                  <c:v>47.697127999999999</c:v>
                </c:pt>
                <c:pt idx="652">
                  <c:v>47.747273999999997</c:v>
                </c:pt>
                <c:pt idx="653">
                  <c:v>48.094206999999997</c:v>
                </c:pt>
                <c:pt idx="654">
                  <c:v>48.393335</c:v>
                </c:pt>
                <c:pt idx="655">
                  <c:v>48.780264000000003</c:v>
                </c:pt>
                <c:pt idx="656">
                  <c:v>48.998145000000001</c:v>
                </c:pt>
                <c:pt idx="657">
                  <c:v>49.291493000000003</c:v>
                </c:pt>
                <c:pt idx="658">
                  <c:v>49.647765</c:v>
                </c:pt>
                <c:pt idx="659">
                  <c:v>49.942900999999999</c:v>
                </c:pt>
                <c:pt idx="660">
                  <c:v>50.150306</c:v>
                </c:pt>
                <c:pt idx="661">
                  <c:v>50.444983000000001</c:v>
                </c:pt>
                <c:pt idx="662">
                  <c:v>50.740566000000001</c:v>
                </c:pt>
                <c:pt idx="663">
                  <c:v>51.041167000000002</c:v>
                </c:pt>
                <c:pt idx="664">
                  <c:v>51.16281</c:v>
                </c:pt>
                <c:pt idx="665">
                  <c:v>51.695641999999999</c:v>
                </c:pt>
                <c:pt idx="666">
                  <c:v>52.044569000000003</c:v>
                </c:pt>
                <c:pt idx="667">
                  <c:v>52.183179000000003</c:v>
                </c:pt>
                <c:pt idx="668">
                  <c:v>52.542929999999998</c:v>
                </c:pt>
                <c:pt idx="669">
                  <c:v>52.767636000000003</c:v>
                </c:pt>
                <c:pt idx="670">
                  <c:v>53.094489000000003</c:v>
                </c:pt>
                <c:pt idx="671">
                  <c:v>53.046798000000003</c:v>
                </c:pt>
                <c:pt idx="672">
                  <c:v>53.605693000000002</c:v>
                </c:pt>
                <c:pt idx="673">
                  <c:v>53.711233999999997</c:v>
                </c:pt>
                <c:pt idx="674">
                  <c:v>53.943331000000001</c:v>
                </c:pt>
                <c:pt idx="675">
                  <c:v>54.13456</c:v>
                </c:pt>
                <c:pt idx="676">
                  <c:v>54.357716000000003</c:v>
                </c:pt>
                <c:pt idx="677">
                  <c:v>54.389716</c:v>
                </c:pt>
                <c:pt idx="678">
                  <c:v>54.700324999999999</c:v>
                </c:pt>
                <c:pt idx="679">
                  <c:v>54.826089000000003</c:v>
                </c:pt>
                <c:pt idx="680">
                  <c:v>54.824115999999997</c:v>
                </c:pt>
                <c:pt idx="681">
                  <c:v>55.173991000000001</c:v>
                </c:pt>
                <c:pt idx="682">
                  <c:v>55.119140000000002</c:v>
                </c:pt>
                <c:pt idx="683">
                  <c:v>55.366045</c:v>
                </c:pt>
                <c:pt idx="684">
                  <c:v>55.415092999999999</c:v>
                </c:pt>
                <c:pt idx="685">
                  <c:v>55.540602999999997</c:v>
                </c:pt>
                <c:pt idx="686">
                  <c:v>55.670884000000001</c:v>
                </c:pt>
                <c:pt idx="687">
                  <c:v>55.560420000000001</c:v>
                </c:pt>
                <c:pt idx="688">
                  <c:v>55.630623</c:v>
                </c:pt>
                <c:pt idx="689">
                  <c:v>55.728527</c:v>
                </c:pt>
                <c:pt idx="690">
                  <c:v>55.674143000000001</c:v>
                </c:pt>
                <c:pt idx="691">
                  <c:v>55.840657999999998</c:v>
                </c:pt>
                <c:pt idx="692">
                  <c:v>55.989356000000001</c:v>
                </c:pt>
                <c:pt idx="693">
                  <c:v>55.824311000000002</c:v>
                </c:pt>
                <c:pt idx="694">
                  <c:v>55.885528999999998</c:v>
                </c:pt>
                <c:pt idx="695">
                  <c:v>55.771998000000004</c:v>
                </c:pt>
                <c:pt idx="696">
                  <c:v>55.959895000000003</c:v>
                </c:pt>
                <c:pt idx="697">
                  <c:v>55.937654999999999</c:v>
                </c:pt>
                <c:pt idx="698">
                  <c:v>55.77908</c:v>
                </c:pt>
                <c:pt idx="699">
                  <c:v>55.823262</c:v>
                </c:pt>
                <c:pt idx="700">
                  <c:v>55.684609999999999</c:v>
                </c:pt>
                <c:pt idx="701">
                  <c:v>55.660367999999998</c:v>
                </c:pt>
                <c:pt idx="702">
                  <c:v>55.633268000000001</c:v>
                </c:pt>
                <c:pt idx="703">
                  <c:v>55.613585999999998</c:v>
                </c:pt>
                <c:pt idx="704">
                  <c:v>55.509017999999998</c:v>
                </c:pt>
                <c:pt idx="705">
                  <c:v>55.472462</c:v>
                </c:pt>
                <c:pt idx="706">
                  <c:v>55.396664999999999</c:v>
                </c:pt>
                <c:pt idx="707">
                  <c:v>55.248488999999999</c:v>
                </c:pt>
                <c:pt idx="708">
                  <c:v>55.282142</c:v>
                </c:pt>
                <c:pt idx="709">
                  <c:v>55.170946999999998</c:v>
                </c:pt>
                <c:pt idx="710">
                  <c:v>54.975147999999997</c:v>
                </c:pt>
                <c:pt idx="711">
                  <c:v>54.880623999999997</c:v>
                </c:pt>
                <c:pt idx="712">
                  <c:v>54.899918999999997</c:v>
                </c:pt>
                <c:pt idx="713">
                  <c:v>54.779268999999999</c:v>
                </c:pt>
                <c:pt idx="714">
                  <c:v>54.509084999999999</c:v>
                </c:pt>
                <c:pt idx="715">
                  <c:v>54.510387999999999</c:v>
                </c:pt>
                <c:pt idx="716">
                  <c:v>54.334885999999997</c:v>
                </c:pt>
                <c:pt idx="717">
                  <c:v>54.336086000000002</c:v>
                </c:pt>
                <c:pt idx="718">
                  <c:v>54.094667000000001</c:v>
                </c:pt>
                <c:pt idx="719">
                  <c:v>54.121203999999999</c:v>
                </c:pt>
                <c:pt idx="720">
                  <c:v>54.152900000000002</c:v>
                </c:pt>
                <c:pt idx="721">
                  <c:v>53.899884</c:v>
                </c:pt>
                <c:pt idx="722">
                  <c:v>53.714933000000002</c:v>
                </c:pt>
                <c:pt idx="723">
                  <c:v>53.525416999999997</c:v>
                </c:pt>
                <c:pt idx="724">
                  <c:v>53.538938999999999</c:v>
                </c:pt>
                <c:pt idx="725">
                  <c:v>53.244605999999997</c:v>
                </c:pt>
                <c:pt idx="726">
                  <c:v>53.099187000000001</c:v>
                </c:pt>
                <c:pt idx="727">
                  <c:v>52.958154999999998</c:v>
                </c:pt>
                <c:pt idx="728">
                  <c:v>52.797643999999998</c:v>
                </c:pt>
                <c:pt idx="729">
                  <c:v>52.698376000000003</c:v>
                </c:pt>
                <c:pt idx="730">
                  <c:v>52.401124000000003</c:v>
                </c:pt>
                <c:pt idx="731">
                  <c:v>52.405310999999998</c:v>
                </c:pt>
                <c:pt idx="732">
                  <c:v>52.308906</c:v>
                </c:pt>
                <c:pt idx="733">
                  <c:v>51.998530000000002</c:v>
                </c:pt>
                <c:pt idx="734">
                  <c:v>51.937441</c:v>
                </c:pt>
                <c:pt idx="735">
                  <c:v>51.788502000000001</c:v>
                </c:pt>
                <c:pt idx="736">
                  <c:v>51.454797999999997</c:v>
                </c:pt>
                <c:pt idx="737">
                  <c:v>51.375824000000001</c:v>
                </c:pt>
                <c:pt idx="738">
                  <c:v>51.247565999999999</c:v>
                </c:pt>
                <c:pt idx="739">
                  <c:v>51.063783000000001</c:v>
                </c:pt>
                <c:pt idx="740">
                  <c:v>50.839362000000001</c:v>
                </c:pt>
                <c:pt idx="741">
                  <c:v>50.767384</c:v>
                </c:pt>
                <c:pt idx="742">
                  <c:v>50.551824000000003</c:v>
                </c:pt>
                <c:pt idx="743">
                  <c:v>50.34948</c:v>
                </c:pt>
                <c:pt idx="744">
                  <c:v>50.291978999999998</c:v>
                </c:pt>
                <c:pt idx="745">
                  <c:v>50.036377999999999</c:v>
                </c:pt>
                <c:pt idx="746">
                  <c:v>49.997501</c:v>
                </c:pt>
                <c:pt idx="747">
                  <c:v>49.793556000000002</c:v>
                </c:pt>
                <c:pt idx="748">
                  <c:v>49.529535000000003</c:v>
                </c:pt>
                <c:pt idx="749">
                  <c:v>49.423108999999997</c:v>
                </c:pt>
                <c:pt idx="750">
                  <c:v>49.246246999999997</c:v>
                </c:pt>
                <c:pt idx="751">
                  <c:v>49.02561</c:v>
                </c:pt>
                <c:pt idx="752">
                  <c:v>48.977594000000003</c:v>
                </c:pt>
                <c:pt idx="753">
                  <c:v>48.757440000000003</c:v>
                </c:pt>
                <c:pt idx="754">
                  <c:v>48.559649</c:v>
                </c:pt>
                <c:pt idx="755">
                  <c:v>48.244010000000003</c:v>
                </c:pt>
                <c:pt idx="756">
                  <c:v>48.034954999999997</c:v>
                </c:pt>
                <c:pt idx="757">
                  <c:v>47.928324000000003</c:v>
                </c:pt>
                <c:pt idx="758">
                  <c:v>47.788038</c:v>
                </c:pt>
                <c:pt idx="759">
                  <c:v>47.673493999999998</c:v>
                </c:pt>
                <c:pt idx="760">
                  <c:v>47.437182999999997</c:v>
                </c:pt>
                <c:pt idx="761">
                  <c:v>47.165788999999997</c:v>
                </c:pt>
                <c:pt idx="762">
                  <c:v>47.164960000000001</c:v>
                </c:pt>
                <c:pt idx="763">
                  <c:v>46.759715999999997</c:v>
                </c:pt>
                <c:pt idx="764">
                  <c:v>46.704576000000003</c:v>
                </c:pt>
                <c:pt idx="765">
                  <c:v>46.566186000000002</c:v>
                </c:pt>
                <c:pt idx="766">
                  <c:v>46.253740999999998</c:v>
                </c:pt>
                <c:pt idx="767">
                  <c:v>46.092644999999997</c:v>
                </c:pt>
                <c:pt idx="768">
                  <c:v>45.944315000000003</c:v>
                </c:pt>
                <c:pt idx="769">
                  <c:v>45.707757000000001</c:v>
                </c:pt>
                <c:pt idx="770">
                  <c:v>45.4878</c:v>
                </c:pt>
                <c:pt idx="771">
                  <c:v>45.353138000000001</c:v>
                </c:pt>
                <c:pt idx="772">
                  <c:v>45.253171000000002</c:v>
                </c:pt>
                <c:pt idx="773">
                  <c:v>44.966802000000001</c:v>
                </c:pt>
                <c:pt idx="774">
                  <c:v>44.824026000000003</c:v>
                </c:pt>
                <c:pt idx="775">
                  <c:v>44.708218000000002</c:v>
                </c:pt>
                <c:pt idx="776">
                  <c:v>44.407862000000002</c:v>
                </c:pt>
                <c:pt idx="777">
                  <c:v>44.25976</c:v>
                </c:pt>
                <c:pt idx="778">
                  <c:v>44.083188</c:v>
                </c:pt>
                <c:pt idx="779">
                  <c:v>43.88494</c:v>
                </c:pt>
                <c:pt idx="780">
                  <c:v>43.753774</c:v>
                </c:pt>
                <c:pt idx="781">
                  <c:v>43.490516999999997</c:v>
                </c:pt>
                <c:pt idx="782">
                  <c:v>43.384003999999997</c:v>
                </c:pt>
                <c:pt idx="783">
                  <c:v>43.061444000000002</c:v>
                </c:pt>
                <c:pt idx="784">
                  <c:v>42.932405000000003</c:v>
                </c:pt>
                <c:pt idx="785">
                  <c:v>42.754483</c:v>
                </c:pt>
                <c:pt idx="786">
                  <c:v>42.631098000000001</c:v>
                </c:pt>
                <c:pt idx="787">
                  <c:v>42.465124000000003</c:v>
                </c:pt>
                <c:pt idx="788">
                  <c:v>42.238965999999998</c:v>
                </c:pt>
                <c:pt idx="789">
                  <c:v>42.115627000000003</c:v>
                </c:pt>
                <c:pt idx="790">
                  <c:v>41.921658999999998</c:v>
                </c:pt>
                <c:pt idx="791">
                  <c:v>41.699365999999998</c:v>
                </c:pt>
                <c:pt idx="792">
                  <c:v>41.540706999999998</c:v>
                </c:pt>
                <c:pt idx="793">
                  <c:v>41.437874000000001</c:v>
                </c:pt>
                <c:pt idx="794">
                  <c:v>41.246400999999999</c:v>
                </c:pt>
                <c:pt idx="795">
                  <c:v>40.964502000000003</c:v>
                </c:pt>
                <c:pt idx="796">
                  <c:v>40.810425000000002</c:v>
                </c:pt>
                <c:pt idx="797">
                  <c:v>40.624944999999997</c:v>
                </c:pt>
                <c:pt idx="798">
                  <c:v>40.491495</c:v>
                </c:pt>
                <c:pt idx="799">
                  <c:v>40.260531</c:v>
                </c:pt>
                <c:pt idx="800">
                  <c:v>40.071198000000003</c:v>
                </c:pt>
                <c:pt idx="801">
                  <c:v>39.971423999999999</c:v>
                </c:pt>
                <c:pt idx="802">
                  <c:v>39.753737999999998</c:v>
                </c:pt>
                <c:pt idx="803">
                  <c:v>39.653568999999997</c:v>
                </c:pt>
                <c:pt idx="804">
                  <c:v>39.353377999999999</c:v>
                </c:pt>
                <c:pt idx="805">
                  <c:v>39.251966000000003</c:v>
                </c:pt>
                <c:pt idx="806">
                  <c:v>39.026077999999998</c:v>
                </c:pt>
                <c:pt idx="807">
                  <c:v>38.870316000000003</c:v>
                </c:pt>
                <c:pt idx="808">
                  <c:v>38.705590000000001</c:v>
                </c:pt>
                <c:pt idx="809">
                  <c:v>38.537706999999997</c:v>
                </c:pt>
                <c:pt idx="810">
                  <c:v>38.425265000000003</c:v>
                </c:pt>
                <c:pt idx="811">
                  <c:v>38.103819000000001</c:v>
                </c:pt>
                <c:pt idx="812">
                  <c:v>37.945545000000003</c:v>
                </c:pt>
                <c:pt idx="813">
                  <c:v>37.880747</c:v>
                </c:pt>
                <c:pt idx="814">
                  <c:v>37.680774</c:v>
                </c:pt>
                <c:pt idx="815">
                  <c:v>37.456415</c:v>
                </c:pt>
                <c:pt idx="816">
                  <c:v>37.365195</c:v>
                </c:pt>
                <c:pt idx="817">
                  <c:v>37.189704999999996</c:v>
                </c:pt>
                <c:pt idx="818">
                  <c:v>37.019438999999998</c:v>
                </c:pt>
                <c:pt idx="819">
                  <c:v>36.875369999999997</c:v>
                </c:pt>
                <c:pt idx="820">
                  <c:v>36.700837</c:v>
                </c:pt>
                <c:pt idx="821">
                  <c:v>36.508166000000003</c:v>
                </c:pt>
                <c:pt idx="822">
                  <c:v>36.362814999999998</c:v>
                </c:pt>
                <c:pt idx="823">
                  <c:v>36.175306999999997</c:v>
                </c:pt>
                <c:pt idx="824">
                  <c:v>36.049568000000001</c:v>
                </c:pt>
                <c:pt idx="825">
                  <c:v>35.900027999999999</c:v>
                </c:pt>
                <c:pt idx="826">
                  <c:v>35.700766999999999</c:v>
                </c:pt>
                <c:pt idx="827">
                  <c:v>35.510454000000003</c:v>
                </c:pt>
                <c:pt idx="828">
                  <c:v>35.389296999999999</c:v>
                </c:pt>
                <c:pt idx="829">
                  <c:v>35.180078000000002</c:v>
                </c:pt>
                <c:pt idx="830">
                  <c:v>34.979202999999998</c:v>
                </c:pt>
                <c:pt idx="831">
                  <c:v>34.774132000000002</c:v>
                </c:pt>
                <c:pt idx="832">
                  <c:v>34.624518000000002</c:v>
                </c:pt>
                <c:pt idx="833">
                  <c:v>34.460768000000002</c:v>
                </c:pt>
                <c:pt idx="834">
                  <c:v>34.297190000000001</c:v>
                </c:pt>
                <c:pt idx="835">
                  <c:v>34.132173999999999</c:v>
                </c:pt>
                <c:pt idx="836">
                  <c:v>34.065365999999997</c:v>
                </c:pt>
                <c:pt idx="837">
                  <c:v>33.895597000000002</c:v>
                </c:pt>
                <c:pt idx="838">
                  <c:v>33.708958000000003</c:v>
                </c:pt>
                <c:pt idx="839">
                  <c:v>33.522725999999999</c:v>
                </c:pt>
                <c:pt idx="840">
                  <c:v>33.451545000000003</c:v>
                </c:pt>
                <c:pt idx="841">
                  <c:v>33.180483000000002</c:v>
                </c:pt>
                <c:pt idx="842">
                  <c:v>33.014612999999997</c:v>
                </c:pt>
                <c:pt idx="843">
                  <c:v>32.916679000000002</c:v>
                </c:pt>
                <c:pt idx="844">
                  <c:v>32.769050999999997</c:v>
                </c:pt>
                <c:pt idx="845">
                  <c:v>32.559761000000002</c:v>
                </c:pt>
                <c:pt idx="846">
                  <c:v>32.401440999999998</c:v>
                </c:pt>
                <c:pt idx="847">
                  <c:v>32.289983999999997</c:v>
                </c:pt>
                <c:pt idx="848">
                  <c:v>32.155813000000002</c:v>
                </c:pt>
                <c:pt idx="849">
                  <c:v>32.098852000000001</c:v>
                </c:pt>
                <c:pt idx="850">
                  <c:v>31.856456999999999</c:v>
                </c:pt>
                <c:pt idx="851">
                  <c:v>31.662008</c:v>
                </c:pt>
                <c:pt idx="852">
                  <c:v>31.548722000000001</c:v>
                </c:pt>
                <c:pt idx="853">
                  <c:v>31.377151999999999</c:v>
                </c:pt>
                <c:pt idx="854">
                  <c:v>31.204387000000001</c:v>
                </c:pt>
                <c:pt idx="855">
                  <c:v>31.085297000000001</c:v>
                </c:pt>
                <c:pt idx="856">
                  <c:v>30.922917999999999</c:v>
                </c:pt>
                <c:pt idx="857">
                  <c:v>30.774148</c:v>
                </c:pt>
                <c:pt idx="858">
                  <c:v>30.653372999999998</c:v>
                </c:pt>
                <c:pt idx="859">
                  <c:v>30.496562000000001</c:v>
                </c:pt>
                <c:pt idx="860">
                  <c:v>30.301860000000001</c:v>
                </c:pt>
                <c:pt idx="861">
                  <c:v>30.173411000000002</c:v>
                </c:pt>
                <c:pt idx="862">
                  <c:v>30.008308</c:v>
                </c:pt>
                <c:pt idx="863">
                  <c:v>29.922563</c:v>
                </c:pt>
                <c:pt idx="864">
                  <c:v>29.697921000000001</c:v>
                </c:pt>
                <c:pt idx="865">
                  <c:v>29.656167</c:v>
                </c:pt>
                <c:pt idx="866">
                  <c:v>29.458762</c:v>
                </c:pt>
                <c:pt idx="867">
                  <c:v>29.308578000000001</c:v>
                </c:pt>
                <c:pt idx="868">
                  <c:v>29.166575000000002</c:v>
                </c:pt>
                <c:pt idx="869">
                  <c:v>29.013286999999998</c:v>
                </c:pt>
                <c:pt idx="870">
                  <c:v>28.87838</c:v>
                </c:pt>
                <c:pt idx="871">
                  <c:v>28.810375000000001</c:v>
                </c:pt>
                <c:pt idx="872">
                  <c:v>28.630859000000001</c:v>
                </c:pt>
                <c:pt idx="873">
                  <c:v>28.488814000000001</c:v>
                </c:pt>
                <c:pt idx="874">
                  <c:v>28.375464000000001</c:v>
                </c:pt>
                <c:pt idx="875">
                  <c:v>28.157637999999999</c:v>
                </c:pt>
                <c:pt idx="876">
                  <c:v>28.031113000000001</c:v>
                </c:pt>
                <c:pt idx="877">
                  <c:v>27.903956000000001</c:v>
                </c:pt>
                <c:pt idx="878">
                  <c:v>27.747440000000001</c:v>
                </c:pt>
                <c:pt idx="879">
                  <c:v>27.61439</c:v>
                </c:pt>
                <c:pt idx="880">
                  <c:v>27.504387000000001</c:v>
                </c:pt>
                <c:pt idx="881">
                  <c:v>27.361180000000001</c:v>
                </c:pt>
                <c:pt idx="882">
                  <c:v>27.219042000000002</c:v>
                </c:pt>
                <c:pt idx="883">
                  <c:v>27.108273000000001</c:v>
                </c:pt>
                <c:pt idx="884">
                  <c:v>26.959298</c:v>
                </c:pt>
                <c:pt idx="885">
                  <c:v>26.851168000000001</c:v>
                </c:pt>
                <c:pt idx="886">
                  <c:v>26.703241999999999</c:v>
                </c:pt>
                <c:pt idx="887">
                  <c:v>26.565607</c:v>
                </c:pt>
                <c:pt idx="888">
                  <c:v>26.429718000000001</c:v>
                </c:pt>
                <c:pt idx="889">
                  <c:v>26.337240000000001</c:v>
                </c:pt>
                <c:pt idx="890">
                  <c:v>26.175688999999998</c:v>
                </c:pt>
                <c:pt idx="891">
                  <c:v>26.026001999999998</c:v>
                </c:pt>
                <c:pt idx="892">
                  <c:v>25.897756000000001</c:v>
                </c:pt>
                <c:pt idx="893">
                  <c:v>25.776425</c:v>
                </c:pt>
                <c:pt idx="894">
                  <c:v>25.651375000000002</c:v>
                </c:pt>
                <c:pt idx="895">
                  <c:v>25.519939000000001</c:v>
                </c:pt>
                <c:pt idx="896">
                  <c:v>25.395385000000001</c:v>
                </c:pt>
                <c:pt idx="897">
                  <c:v>25.271802000000001</c:v>
                </c:pt>
                <c:pt idx="898">
                  <c:v>25.132898999999998</c:v>
                </c:pt>
                <c:pt idx="899">
                  <c:v>25.0337</c:v>
                </c:pt>
                <c:pt idx="900">
                  <c:v>24.910305000000001</c:v>
                </c:pt>
                <c:pt idx="901">
                  <c:v>24.764786999999998</c:v>
                </c:pt>
                <c:pt idx="902">
                  <c:v>24.645873000000002</c:v>
                </c:pt>
                <c:pt idx="903">
                  <c:v>24.500471000000001</c:v>
                </c:pt>
                <c:pt idx="904">
                  <c:v>24.396525</c:v>
                </c:pt>
                <c:pt idx="905">
                  <c:v>24.306681000000001</c:v>
                </c:pt>
                <c:pt idx="906">
                  <c:v>24.138152999999999</c:v>
                </c:pt>
                <c:pt idx="907">
                  <c:v>24.019856999999998</c:v>
                </c:pt>
                <c:pt idx="908">
                  <c:v>23.887001000000001</c:v>
                </c:pt>
                <c:pt idx="909">
                  <c:v>23.779726</c:v>
                </c:pt>
                <c:pt idx="910">
                  <c:v>23.653219</c:v>
                </c:pt>
                <c:pt idx="911">
                  <c:v>23.536719999999999</c:v>
                </c:pt>
                <c:pt idx="912">
                  <c:v>23.429269000000001</c:v>
                </c:pt>
                <c:pt idx="913">
                  <c:v>23.290519</c:v>
                </c:pt>
                <c:pt idx="914">
                  <c:v>23.161293000000001</c:v>
                </c:pt>
                <c:pt idx="915">
                  <c:v>23.097933000000001</c:v>
                </c:pt>
                <c:pt idx="916">
                  <c:v>22.962629</c:v>
                </c:pt>
                <c:pt idx="917">
                  <c:v>22.840655000000002</c:v>
                </c:pt>
                <c:pt idx="918">
                  <c:v>22.716638</c:v>
                </c:pt>
                <c:pt idx="919">
                  <c:v>22.59657</c:v>
                </c:pt>
                <c:pt idx="920">
                  <c:v>22.491575999999998</c:v>
                </c:pt>
                <c:pt idx="921">
                  <c:v>22.382643000000002</c:v>
                </c:pt>
                <c:pt idx="922">
                  <c:v>22.290894000000002</c:v>
                </c:pt>
                <c:pt idx="923">
                  <c:v>22.157024</c:v>
                </c:pt>
                <c:pt idx="924">
                  <c:v>22.076063000000001</c:v>
                </c:pt>
                <c:pt idx="925">
                  <c:v>21.920449000000001</c:v>
                </c:pt>
                <c:pt idx="926">
                  <c:v>21.823143999999999</c:v>
                </c:pt>
                <c:pt idx="927">
                  <c:v>21.708863999999998</c:v>
                </c:pt>
                <c:pt idx="928">
                  <c:v>21.597975999999999</c:v>
                </c:pt>
                <c:pt idx="929">
                  <c:v>21.472246999999999</c:v>
                </c:pt>
                <c:pt idx="930">
                  <c:v>21.326409000000002</c:v>
                </c:pt>
                <c:pt idx="931">
                  <c:v>21.245795000000001</c:v>
                </c:pt>
                <c:pt idx="932">
                  <c:v>21.143015999999999</c:v>
                </c:pt>
                <c:pt idx="933">
                  <c:v>21.061064999999999</c:v>
                </c:pt>
                <c:pt idx="934">
                  <c:v>20.96387</c:v>
                </c:pt>
                <c:pt idx="935">
                  <c:v>20.843267000000001</c:v>
                </c:pt>
                <c:pt idx="936">
                  <c:v>20.730906000000001</c:v>
                </c:pt>
                <c:pt idx="937">
                  <c:v>20.626943000000001</c:v>
                </c:pt>
                <c:pt idx="938">
                  <c:v>20.515263999999998</c:v>
                </c:pt>
                <c:pt idx="939">
                  <c:v>20.408951999999999</c:v>
                </c:pt>
                <c:pt idx="940">
                  <c:v>20.290547</c:v>
                </c:pt>
                <c:pt idx="941">
                  <c:v>20.200227000000002</c:v>
                </c:pt>
                <c:pt idx="942">
                  <c:v>20.102754999999998</c:v>
                </c:pt>
                <c:pt idx="943">
                  <c:v>19.98592</c:v>
                </c:pt>
                <c:pt idx="944">
                  <c:v>19.896519999999999</c:v>
                </c:pt>
                <c:pt idx="945">
                  <c:v>19.766907</c:v>
                </c:pt>
                <c:pt idx="946">
                  <c:v>19.680098000000001</c:v>
                </c:pt>
                <c:pt idx="947">
                  <c:v>19.570930000000001</c:v>
                </c:pt>
                <c:pt idx="948">
                  <c:v>19.486675000000002</c:v>
                </c:pt>
                <c:pt idx="949">
                  <c:v>19.404274999999998</c:v>
                </c:pt>
                <c:pt idx="950">
                  <c:v>19.309297999999998</c:v>
                </c:pt>
                <c:pt idx="951">
                  <c:v>19.197714999999999</c:v>
                </c:pt>
                <c:pt idx="952">
                  <c:v>19.089272000000001</c:v>
                </c:pt>
                <c:pt idx="953">
                  <c:v>18.989384999999999</c:v>
                </c:pt>
                <c:pt idx="954">
                  <c:v>18.884885000000001</c:v>
                </c:pt>
                <c:pt idx="955">
                  <c:v>18.78773</c:v>
                </c:pt>
                <c:pt idx="956">
                  <c:v>18.699476000000001</c:v>
                </c:pt>
                <c:pt idx="957">
                  <c:v>18.599029000000002</c:v>
                </c:pt>
                <c:pt idx="958">
                  <c:v>18.499960000000002</c:v>
                </c:pt>
                <c:pt idx="959">
                  <c:v>18.421658000000001</c:v>
                </c:pt>
                <c:pt idx="960">
                  <c:v>18.325915999999999</c:v>
                </c:pt>
                <c:pt idx="961">
                  <c:v>18.277222999999999</c:v>
                </c:pt>
                <c:pt idx="962">
                  <c:v>18.140222000000001</c:v>
                </c:pt>
                <c:pt idx="963">
                  <c:v>18.03303</c:v>
                </c:pt>
                <c:pt idx="964">
                  <c:v>17.952953999999998</c:v>
                </c:pt>
                <c:pt idx="965">
                  <c:v>17.858322999999999</c:v>
                </c:pt>
                <c:pt idx="966">
                  <c:v>17.770797999999999</c:v>
                </c:pt>
                <c:pt idx="967">
                  <c:v>17.66619</c:v>
                </c:pt>
                <c:pt idx="968">
                  <c:v>17.561098000000001</c:v>
                </c:pt>
                <c:pt idx="969">
                  <c:v>17.506817999999999</c:v>
                </c:pt>
                <c:pt idx="970">
                  <c:v>17.391925000000001</c:v>
                </c:pt>
                <c:pt idx="971">
                  <c:v>17.308921999999999</c:v>
                </c:pt>
                <c:pt idx="972">
                  <c:v>17.215810999999999</c:v>
                </c:pt>
                <c:pt idx="973">
                  <c:v>17.144888999999999</c:v>
                </c:pt>
                <c:pt idx="974">
                  <c:v>17.040616</c:v>
                </c:pt>
                <c:pt idx="975">
                  <c:v>16.944514999999999</c:v>
                </c:pt>
                <c:pt idx="976">
                  <c:v>16.851331999999999</c:v>
                </c:pt>
                <c:pt idx="977">
                  <c:v>16.771156999999999</c:v>
                </c:pt>
                <c:pt idx="978">
                  <c:v>16.68666</c:v>
                </c:pt>
                <c:pt idx="979">
                  <c:v>16.590515</c:v>
                </c:pt>
                <c:pt idx="980">
                  <c:v>16.504200000000001</c:v>
                </c:pt>
                <c:pt idx="981">
                  <c:v>16.431175</c:v>
                </c:pt>
                <c:pt idx="982">
                  <c:v>16.335526999999999</c:v>
                </c:pt>
                <c:pt idx="983">
                  <c:v>16.265751000000002</c:v>
                </c:pt>
                <c:pt idx="984">
                  <c:v>16.154810000000001</c:v>
                </c:pt>
                <c:pt idx="985">
                  <c:v>16.086646000000002</c:v>
                </c:pt>
                <c:pt idx="986">
                  <c:v>16.027792000000002</c:v>
                </c:pt>
                <c:pt idx="987">
                  <c:v>15.935264999999999</c:v>
                </c:pt>
                <c:pt idx="988">
                  <c:v>15.837298000000001</c:v>
                </c:pt>
                <c:pt idx="989">
                  <c:v>15.753162</c:v>
                </c:pt>
                <c:pt idx="990">
                  <c:v>15.652479</c:v>
                </c:pt>
                <c:pt idx="991">
                  <c:v>15.608344000000001</c:v>
                </c:pt>
                <c:pt idx="992">
                  <c:v>15.505633</c:v>
                </c:pt>
                <c:pt idx="993">
                  <c:v>15.401354</c:v>
                </c:pt>
                <c:pt idx="994">
                  <c:v>15.355966</c:v>
                </c:pt>
                <c:pt idx="995">
                  <c:v>15.256347</c:v>
                </c:pt>
                <c:pt idx="996">
                  <c:v>15.186737000000001</c:v>
                </c:pt>
                <c:pt idx="997">
                  <c:v>15.143863</c:v>
                </c:pt>
                <c:pt idx="998">
                  <c:v>15.033037</c:v>
                </c:pt>
                <c:pt idx="999">
                  <c:v>14.956289999999999</c:v>
                </c:pt>
                <c:pt idx="1000">
                  <c:v>14.895975999999999</c:v>
                </c:pt>
                <c:pt idx="1001">
                  <c:v>14.805142999999999</c:v>
                </c:pt>
                <c:pt idx="1002">
                  <c:v>14.723622000000001</c:v>
                </c:pt>
                <c:pt idx="1003">
                  <c:v>14.637864</c:v>
                </c:pt>
                <c:pt idx="1004">
                  <c:v>14.560192000000001</c:v>
                </c:pt>
                <c:pt idx="1005">
                  <c:v>14.507002999999999</c:v>
                </c:pt>
                <c:pt idx="1006">
                  <c:v>14.417704000000001</c:v>
                </c:pt>
                <c:pt idx="1007">
                  <c:v>14.352974</c:v>
                </c:pt>
                <c:pt idx="1008">
                  <c:v>14.286847</c:v>
                </c:pt>
                <c:pt idx="1009">
                  <c:v>14.207888000000001</c:v>
                </c:pt>
                <c:pt idx="1010">
                  <c:v>14.12612</c:v>
                </c:pt>
                <c:pt idx="1011">
                  <c:v>14.060767999999999</c:v>
                </c:pt>
                <c:pt idx="1012">
                  <c:v>14.001617</c:v>
                </c:pt>
                <c:pt idx="1013">
                  <c:v>13.910489999999999</c:v>
                </c:pt>
                <c:pt idx="1014">
                  <c:v>13.848661999999999</c:v>
                </c:pt>
                <c:pt idx="1015">
                  <c:v>13.806167</c:v>
                </c:pt>
                <c:pt idx="1016">
                  <c:v>13.709315</c:v>
                </c:pt>
                <c:pt idx="1017">
                  <c:v>13.634765</c:v>
                </c:pt>
                <c:pt idx="1018">
                  <c:v>13.577899</c:v>
                </c:pt>
                <c:pt idx="1019">
                  <c:v>13.495948</c:v>
                </c:pt>
                <c:pt idx="1020">
                  <c:v>13.43365</c:v>
                </c:pt>
                <c:pt idx="1021">
                  <c:v>13.369545</c:v>
                </c:pt>
                <c:pt idx="1022">
                  <c:v>13.303469</c:v>
                </c:pt>
                <c:pt idx="1023">
                  <c:v>13.230966</c:v>
                </c:pt>
                <c:pt idx="1024">
                  <c:v>13.163095999999999</c:v>
                </c:pt>
                <c:pt idx="1025">
                  <c:v>13.085404</c:v>
                </c:pt>
                <c:pt idx="1026">
                  <c:v>13.03008</c:v>
                </c:pt>
                <c:pt idx="1027">
                  <c:v>12.968355000000001</c:v>
                </c:pt>
                <c:pt idx="1028">
                  <c:v>12.906573</c:v>
                </c:pt>
                <c:pt idx="1029">
                  <c:v>12.840846000000001</c:v>
                </c:pt>
                <c:pt idx="1030">
                  <c:v>12.759048</c:v>
                </c:pt>
                <c:pt idx="1031">
                  <c:v>12.730371</c:v>
                </c:pt>
                <c:pt idx="1032">
                  <c:v>12.645147</c:v>
                </c:pt>
                <c:pt idx="1033">
                  <c:v>12.59014</c:v>
                </c:pt>
                <c:pt idx="1034">
                  <c:v>12.528881</c:v>
                </c:pt>
                <c:pt idx="1035">
                  <c:v>12.466232</c:v>
                </c:pt>
                <c:pt idx="1036">
                  <c:v>12.447936</c:v>
                </c:pt>
                <c:pt idx="1037">
                  <c:v>12.351222999999999</c:v>
                </c:pt>
                <c:pt idx="1038">
                  <c:v>12.275133</c:v>
                </c:pt>
                <c:pt idx="1039">
                  <c:v>12.243703</c:v>
                </c:pt>
                <c:pt idx="1040">
                  <c:v>12.177111999999999</c:v>
                </c:pt>
                <c:pt idx="1041">
                  <c:v>12.117402</c:v>
                </c:pt>
                <c:pt idx="1042">
                  <c:v>12.053768</c:v>
                </c:pt>
                <c:pt idx="1043">
                  <c:v>12.016066</c:v>
                </c:pt>
                <c:pt idx="1044">
                  <c:v>11.928219</c:v>
                </c:pt>
                <c:pt idx="1045">
                  <c:v>11.888436</c:v>
                </c:pt>
                <c:pt idx="1046">
                  <c:v>11.816026000000001</c:v>
                </c:pt>
                <c:pt idx="1047">
                  <c:v>11.767545999999999</c:v>
                </c:pt>
                <c:pt idx="1048">
                  <c:v>11.700295000000001</c:v>
                </c:pt>
                <c:pt idx="1049">
                  <c:v>11.657163000000001</c:v>
                </c:pt>
                <c:pt idx="1050">
                  <c:v>11.612631</c:v>
                </c:pt>
                <c:pt idx="1051">
                  <c:v>11.546957000000001</c:v>
                </c:pt>
                <c:pt idx="1052">
                  <c:v>11.500952</c:v>
                </c:pt>
                <c:pt idx="1053">
                  <c:v>11.451727999999999</c:v>
                </c:pt>
                <c:pt idx="1054">
                  <c:v>11.388489999999999</c:v>
                </c:pt>
                <c:pt idx="1055">
                  <c:v>11.319606</c:v>
                </c:pt>
                <c:pt idx="1056">
                  <c:v>11.283951999999999</c:v>
                </c:pt>
                <c:pt idx="1057">
                  <c:v>11.225071</c:v>
                </c:pt>
                <c:pt idx="1058">
                  <c:v>11.185938999999999</c:v>
                </c:pt>
                <c:pt idx="1059">
                  <c:v>11.130673</c:v>
                </c:pt>
                <c:pt idx="1060">
                  <c:v>11.078932999999999</c:v>
                </c:pt>
                <c:pt idx="1061">
                  <c:v>11.018481</c:v>
                </c:pt>
                <c:pt idx="1062">
                  <c:v>10.97198</c:v>
                </c:pt>
                <c:pt idx="1063">
                  <c:v>10.919836999999999</c:v>
                </c:pt>
                <c:pt idx="1064">
                  <c:v>10.868079</c:v>
                </c:pt>
                <c:pt idx="1065">
                  <c:v>10.820463999999999</c:v>
                </c:pt>
                <c:pt idx="1066">
                  <c:v>10.745748000000001</c:v>
                </c:pt>
                <c:pt idx="1067">
                  <c:v>10.725695999999999</c:v>
                </c:pt>
                <c:pt idx="1068">
                  <c:v>10.676228999999999</c:v>
                </c:pt>
                <c:pt idx="1069">
                  <c:v>10.603221</c:v>
                </c:pt>
                <c:pt idx="1070">
                  <c:v>10.57612</c:v>
                </c:pt>
                <c:pt idx="1071">
                  <c:v>10.543907000000001</c:v>
                </c:pt>
                <c:pt idx="1072">
                  <c:v>10.472274000000001</c:v>
                </c:pt>
                <c:pt idx="1073">
                  <c:v>10.418683</c:v>
                </c:pt>
                <c:pt idx="1074">
                  <c:v>10.368069999999999</c:v>
                </c:pt>
                <c:pt idx="1075">
                  <c:v>10.325081000000001</c:v>
                </c:pt>
                <c:pt idx="1076">
                  <c:v>10.287114000000001</c:v>
                </c:pt>
                <c:pt idx="1077">
                  <c:v>10.232022000000001</c:v>
                </c:pt>
                <c:pt idx="1078">
                  <c:v>10.177778999999999</c:v>
                </c:pt>
                <c:pt idx="1079">
                  <c:v>10.145505999999999</c:v>
                </c:pt>
                <c:pt idx="1080">
                  <c:v>10.096975</c:v>
                </c:pt>
                <c:pt idx="1081">
                  <c:v>10.041090000000001</c:v>
                </c:pt>
                <c:pt idx="1082">
                  <c:v>9.9877359999999999</c:v>
                </c:pt>
                <c:pt idx="1083">
                  <c:v>9.9414840000000009</c:v>
                </c:pt>
                <c:pt idx="1084">
                  <c:v>9.9186940000000003</c:v>
                </c:pt>
                <c:pt idx="1085">
                  <c:v>9.8724319999999999</c:v>
                </c:pt>
                <c:pt idx="1086">
                  <c:v>9.8153839999999999</c:v>
                </c:pt>
                <c:pt idx="1087">
                  <c:v>9.7573779999999992</c:v>
                </c:pt>
                <c:pt idx="1088">
                  <c:v>9.7193830000000005</c:v>
                </c:pt>
                <c:pt idx="1089">
                  <c:v>9.6821560000000009</c:v>
                </c:pt>
                <c:pt idx="1090">
                  <c:v>9.6287500000000001</c:v>
                </c:pt>
                <c:pt idx="1091">
                  <c:v>9.5773229999999998</c:v>
                </c:pt>
                <c:pt idx="1092">
                  <c:v>9.5248969999999993</c:v>
                </c:pt>
                <c:pt idx="1093">
                  <c:v>9.4874209999999994</c:v>
                </c:pt>
                <c:pt idx="1094">
                  <c:v>9.446237</c:v>
                </c:pt>
                <c:pt idx="1095">
                  <c:v>9.4041080000000008</c:v>
                </c:pt>
                <c:pt idx="1096">
                  <c:v>9.3720409999999994</c:v>
                </c:pt>
                <c:pt idx="1097">
                  <c:v>9.3133579999999991</c:v>
                </c:pt>
                <c:pt idx="1098">
                  <c:v>9.2605489999999993</c:v>
                </c:pt>
                <c:pt idx="1099">
                  <c:v>9.2226900000000001</c:v>
                </c:pt>
                <c:pt idx="1100">
                  <c:v>9.1816379999999995</c:v>
                </c:pt>
                <c:pt idx="1101">
                  <c:v>9.1371570000000002</c:v>
                </c:pt>
                <c:pt idx="1102">
                  <c:v>9.0907850000000003</c:v>
                </c:pt>
                <c:pt idx="1103">
                  <c:v>9.0604209999999998</c:v>
                </c:pt>
                <c:pt idx="1104">
                  <c:v>9.003266</c:v>
                </c:pt>
                <c:pt idx="1105">
                  <c:v>8.9852369999999997</c:v>
                </c:pt>
                <c:pt idx="1106">
                  <c:v>8.9319109999999995</c:v>
                </c:pt>
                <c:pt idx="1107">
                  <c:v>8.8768429999999992</c:v>
                </c:pt>
                <c:pt idx="1108">
                  <c:v>8.8432709999999997</c:v>
                </c:pt>
                <c:pt idx="1109">
                  <c:v>8.8075550000000007</c:v>
                </c:pt>
                <c:pt idx="1110">
                  <c:v>8.7886939999999996</c:v>
                </c:pt>
                <c:pt idx="1111">
                  <c:v>8.7257890000000007</c:v>
                </c:pt>
                <c:pt idx="1112">
                  <c:v>8.7066999999999997</c:v>
                </c:pt>
                <c:pt idx="1113">
                  <c:v>8.6624759999999998</c:v>
                </c:pt>
                <c:pt idx="1114">
                  <c:v>8.5967169999999999</c:v>
                </c:pt>
                <c:pt idx="1115">
                  <c:v>8.5893540000000002</c:v>
                </c:pt>
                <c:pt idx="1116">
                  <c:v>8.5426649999999995</c:v>
                </c:pt>
                <c:pt idx="1117">
                  <c:v>8.4990430000000003</c:v>
                </c:pt>
                <c:pt idx="1118">
                  <c:v>8.4635940000000005</c:v>
                </c:pt>
                <c:pt idx="1119">
                  <c:v>8.4308019999999999</c:v>
                </c:pt>
                <c:pt idx="1120">
                  <c:v>8.3626109999999994</c:v>
                </c:pt>
                <c:pt idx="1121">
                  <c:v>8.3609430000000007</c:v>
                </c:pt>
                <c:pt idx="1122">
                  <c:v>8.3197960000000002</c:v>
                </c:pt>
                <c:pt idx="1123">
                  <c:v>8.2736680000000007</c:v>
                </c:pt>
                <c:pt idx="1124">
                  <c:v>8.2363230000000005</c:v>
                </c:pt>
                <c:pt idx="1125">
                  <c:v>8.2115299999999998</c:v>
                </c:pt>
                <c:pt idx="1126">
                  <c:v>8.1746210000000001</c:v>
                </c:pt>
                <c:pt idx="1127">
                  <c:v>8.1238349999999997</c:v>
                </c:pt>
                <c:pt idx="1128">
                  <c:v>8.0956939999999999</c:v>
                </c:pt>
                <c:pt idx="1129">
                  <c:v>8.0508849999999992</c:v>
                </c:pt>
                <c:pt idx="1130">
                  <c:v>8.0191289999999995</c:v>
                </c:pt>
                <c:pt idx="1131">
                  <c:v>7.9960769999999997</c:v>
                </c:pt>
                <c:pt idx="1132">
                  <c:v>7.966342</c:v>
                </c:pt>
                <c:pt idx="1133">
                  <c:v>7.9189429999999996</c:v>
                </c:pt>
                <c:pt idx="1134">
                  <c:v>7.8908329999999998</c:v>
                </c:pt>
                <c:pt idx="1135">
                  <c:v>7.8485269999999998</c:v>
                </c:pt>
                <c:pt idx="1136">
                  <c:v>7.827731</c:v>
                </c:pt>
                <c:pt idx="1137">
                  <c:v>7.7829030000000001</c:v>
                </c:pt>
                <c:pt idx="1138">
                  <c:v>7.7530970000000003</c:v>
                </c:pt>
                <c:pt idx="1139">
                  <c:v>7.7265509999999997</c:v>
                </c:pt>
                <c:pt idx="1140">
                  <c:v>7.7048139999999998</c:v>
                </c:pt>
                <c:pt idx="1141">
                  <c:v>7.6444080000000003</c:v>
                </c:pt>
                <c:pt idx="1142">
                  <c:v>7.6195459999999997</c:v>
                </c:pt>
                <c:pt idx="1143">
                  <c:v>7.589709</c:v>
                </c:pt>
                <c:pt idx="1144">
                  <c:v>7.5360430000000003</c:v>
                </c:pt>
                <c:pt idx="1145">
                  <c:v>7.5115749999999997</c:v>
                </c:pt>
                <c:pt idx="1146">
                  <c:v>7.4675010000000004</c:v>
                </c:pt>
                <c:pt idx="1147">
                  <c:v>7.4392230000000001</c:v>
                </c:pt>
                <c:pt idx="1148">
                  <c:v>7.4044040000000004</c:v>
                </c:pt>
                <c:pt idx="1149">
                  <c:v>7.3748129999999996</c:v>
                </c:pt>
                <c:pt idx="1150">
                  <c:v>7.3624280000000004</c:v>
                </c:pt>
                <c:pt idx="1151">
                  <c:v>7.3098489999999998</c:v>
                </c:pt>
                <c:pt idx="1152">
                  <c:v>7.2690669999999997</c:v>
                </c:pt>
                <c:pt idx="1153">
                  <c:v>7.2485980000000003</c:v>
                </c:pt>
                <c:pt idx="1154">
                  <c:v>7.2103970000000004</c:v>
                </c:pt>
                <c:pt idx="1155">
                  <c:v>7.1769600000000002</c:v>
                </c:pt>
                <c:pt idx="1156">
                  <c:v>7.1674720000000001</c:v>
                </c:pt>
                <c:pt idx="1157">
                  <c:v>7.1227960000000001</c:v>
                </c:pt>
                <c:pt idx="1158">
                  <c:v>7.1325349999999998</c:v>
                </c:pt>
                <c:pt idx="1159">
                  <c:v>7.0804980000000004</c:v>
                </c:pt>
                <c:pt idx="1160">
                  <c:v>7.032241</c:v>
                </c:pt>
                <c:pt idx="1161">
                  <c:v>7.0173829999999997</c:v>
                </c:pt>
                <c:pt idx="1162">
                  <c:v>6.9656359999999999</c:v>
                </c:pt>
                <c:pt idx="1163">
                  <c:v>6.9538260000000003</c:v>
                </c:pt>
                <c:pt idx="1164">
                  <c:v>6.9150010000000002</c:v>
                </c:pt>
                <c:pt idx="1165">
                  <c:v>6.8938059999999997</c:v>
                </c:pt>
                <c:pt idx="1166">
                  <c:v>6.845491</c:v>
                </c:pt>
                <c:pt idx="1167">
                  <c:v>6.827045</c:v>
                </c:pt>
                <c:pt idx="1168">
                  <c:v>6.7968479999999998</c:v>
                </c:pt>
                <c:pt idx="1169">
                  <c:v>6.7523419999999996</c:v>
                </c:pt>
                <c:pt idx="1170">
                  <c:v>6.7404260000000003</c:v>
                </c:pt>
                <c:pt idx="1171">
                  <c:v>6.7036559999999996</c:v>
                </c:pt>
                <c:pt idx="1172">
                  <c:v>6.6839269999999997</c:v>
                </c:pt>
                <c:pt idx="1173">
                  <c:v>6.6532660000000003</c:v>
                </c:pt>
                <c:pt idx="1174">
                  <c:v>6.6211760000000002</c:v>
                </c:pt>
                <c:pt idx="1175">
                  <c:v>6.6039289999999999</c:v>
                </c:pt>
                <c:pt idx="1176">
                  <c:v>6.5642469999999999</c:v>
                </c:pt>
                <c:pt idx="1177">
                  <c:v>6.5255720000000004</c:v>
                </c:pt>
                <c:pt idx="1178">
                  <c:v>6.5018159999999998</c:v>
                </c:pt>
                <c:pt idx="1179">
                  <c:v>6.4794840000000002</c:v>
                </c:pt>
                <c:pt idx="1180">
                  <c:v>6.4700949999999997</c:v>
                </c:pt>
                <c:pt idx="1181">
                  <c:v>6.4156969999999998</c:v>
                </c:pt>
                <c:pt idx="1182">
                  <c:v>6.3981240000000001</c:v>
                </c:pt>
                <c:pt idx="1183">
                  <c:v>6.3760909999999997</c:v>
                </c:pt>
                <c:pt idx="1184">
                  <c:v>6.3595800000000002</c:v>
                </c:pt>
                <c:pt idx="1185">
                  <c:v>6.3199880000000004</c:v>
                </c:pt>
                <c:pt idx="1186">
                  <c:v>6.2851020000000002</c:v>
                </c:pt>
                <c:pt idx="1187">
                  <c:v>6.2763780000000002</c:v>
                </c:pt>
                <c:pt idx="1188">
                  <c:v>6.2516639999999999</c:v>
                </c:pt>
                <c:pt idx="1189">
                  <c:v>6.2203179999999998</c:v>
                </c:pt>
                <c:pt idx="1190">
                  <c:v>6.1819850000000001</c:v>
                </c:pt>
                <c:pt idx="1191">
                  <c:v>6.1675719999999998</c:v>
                </c:pt>
                <c:pt idx="1192">
                  <c:v>6.1456790000000003</c:v>
                </c:pt>
                <c:pt idx="1193">
                  <c:v>6.1221100000000002</c:v>
                </c:pt>
                <c:pt idx="1194">
                  <c:v>6.1028209999999996</c:v>
                </c:pt>
                <c:pt idx="1195">
                  <c:v>6.0614140000000001</c:v>
                </c:pt>
                <c:pt idx="1196">
                  <c:v>6.0349560000000002</c:v>
                </c:pt>
                <c:pt idx="1197">
                  <c:v>6.0311260000000004</c:v>
                </c:pt>
                <c:pt idx="1198">
                  <c:v>5.9841509999999998</c:v>
                </c:pt>
                <c:pt idx="1199">
                  <c:v>5.9506110000000003</c:v>
                </c:pt>
                <c:pt idx="1200">
                  <c:v>5.9403420000000002</c:v>
                </c:pt>
                <c:pt idx="1201">
                  <c:v>5.9297620000000002</c:v>
                </c:pt>
                <c:pt idx="1202">
                  <c:v>5.9023979999999998</c:v>
                </c:pt>
                <c:pt idx="1203">
                  <c:v>5.866803</c:v>
                </c:pt>
                <c:pt idx="1204">
                  <c:v>5.8350470000000003</c:v>
                </c:pt>
                <c:pt idx="1205">
                  <c:v>5.8153249999999996</c:v>
                </c:pt>
                <c:pt idx="1206">
                  <c:v>5.7990729999999999</c:v>
                </c:pt>
                <c:pt idx="1207">
                  <c:v>5.7657629999999997</c:v>
                </c:pt>
                <c:pt idx="1208">
                  <c:v>5.7640149999999997</c:v>
                </c:pt>
                <c:pt idx="1209">
                  <c:v>5.7430580000000004</c:v>
                </c:pt>
                <c:pt idx="1210">
                  <c:v>5.6894109999999998</c:v>
                </c:pt>
                <c:pt idx="1211">
                  <c:v>5.6937530000000001</c:v>
                </c:pt>
                <c:pt idx="1212">
                  <c:v>5.6642390000000002</c:v>
                </c:pt>
                <c:pt idx="1213">
                  <c:v>5.612641</c:v>
                </c:pt>
                <c:pt idx="1214">
                  <c:v>5.6057079999999999</c:v>
                </c:pt>
                <c:pt idx="1215">
                  <c:v>5.5786889999999998</c:v>
                </c:pt>
                <c:pt idx="1216">
                  <c:v>5.5698920000000003</c:v>
                </c:pt>
                <c:pt idx="1217">
                  <c:v>5.544924</c:v>
                </c:pt>
                <c:pt idx="1218">
                  <c:v>5.537649</c:v>
                </c:pt>
                <c:pt idx="1219">
                  <c:v>5.4931140000000003</c:v>
                </c:pt>
                <c:pt idx="1220">
                  <c:v>5.4641029999999997</c:v>
                </c:pt>
                <c:pt idx="1221">
                  <c:v>5.4528619999999997</c:v>
                </c:pt>
                <c:pt idx="1222">
                  <c:v>5.4380420000000003</c:v>
                </c:pt>
                <c:pt idx="1223">
                  <c:v>5.4181800000000004</c:v>
                </c:pt>
                <c:pt idx="1224">
                  <c:v>5.3938600000000001</c:v>
                </c:pt>
                <c:pt idx="1225">
                  <c:v>5.3736439999999996</c:v>
                </c:pt>
                <c:pt idx="1226">
                  <c:v>5.3662710000000002</c:v>
                </c:pt>
                <c:pt idx="1227">
                  <c:v>5.3317040000000002</c:v>
                </c:pt>
                <c:pt idx="1228">
                  <c:v>5.312379</c:v>
                </c:pt>
                <c:pt idx="1229">
                  <c:v>5.3063060000000002</c:v>
                </c:pt>
                <c:pt idx="1230">
                  <c:v>5.2555670000000001</c:v>
                </c:pt>
                <c:pt idx="1231">
                  <c:v>5.2490360000000003</c:v>
                </c:pt>
                <c:pt idx="1232">
                  <c:v>5.2430880000000002</c:v>
                </c:pt>
                <c:pt idx="1233">
                  <c:v>5.219436</c:v>
                </c:pt>
                <c:pt idx="1234">
                  <c:v>5.1833280000000004</c:v>
                </c:pt>
                <c:pt idx="1235">
                  <c:v>5.1812420000000001</c:v>
                </c:pt>
                <c:pt idx="1236">
                  <c:v>5.1400420000000002</c:v>
                </c:pt>
                <c:pt idx="1237">
                  <c:v>5.1221629999999996</c:v>
                </c:pt>
                <c:pt idx="1238">
                  <c:v>5.1024399999999996</c:v>
                </c:pt>
                <c:pt idx="1239">
                  <c:v>5.0835290000000004</c:v>
                </c:pt>
                <c:pt idx="1240">
                  <c:v>5.0808369999999998</c:v>
                </c:pt>
                <c:pt idx="1241">
                  <c:v>5.0700250000000002</c:v>
                </c:pt>
                <c:pt idx="1242">
                  <c:v>5.0355559999999997</c:v>
                </c:pt>
                <c:pt idx="1243">
                  <c:v>5.0128909999999998</c:v>
                </c:pt>
                <c:pt idx="1244">
                  <c:v>4.992756</c:v>
                </c:pt>
                <c:pt idx="1245">
                  <c:v>4.987006</c:v>
                </c:pt>
                <c:pt idx="1246">
                  <c:v>4.9724449999999996</c:v>
                </c:pt>
                <c:pt idx="1247">
                  <c:v>4.9378529999999996</c:v>
                </c:pt>
                <c:pt idx="1248">
                  <c:v>4.9169309999999999</c:v>
                </c:pt>
                <c:pt idx="1249">
                  <c:v>4.9240399999999998</c:v>
                </c:pt>
                <c:pt idx="1250">
                  <c:v>4.88246</c:v>
                </c:pt>
                <c:pt idx="1251">
                  <c:v>4.8497729999999999</c:v>
                </c:pt>
                <c:pt idx="1252">
                  <c:v>4.8509950000000002</c:v>
                </c:pt>
                <c:pt idx="1253">
                  <c:v>4.790483</c:v>
                </c:pt>
                <c:pt idx="1254">
                  <c:v>4.8117700000000001</c:v>
                </c:pt>
                <c:pt idx="1255">
                  <c:v>4.7980070000000001</c:v>
                </c:pt>
                <c:pt idx="1256">
                  <c:v>4.7794150000000002</c:v>
                </c:pt>
                <c:pt idx="1257">
                  <c:v>4.7379509999999998</c:v>
                </c:pt>
                <c:pt idx="1258">
                  <c:v>4.7376420000000001</c:v>
                </c:pt>
                <c:pt idx="1259">
                  <c:v>4.7085100000000004</c:v>
                </c:pt>
                <c:pt idx="1260">
                  <c:v>4.6851219999999998</c:v>
                </c:pt>
                <c:pt idx="1261">
                  <c:v>4.6909859999999997</c:v>
                </c:pt>
                <c:pt idx="1262">
                  <c:v>4.65951</c:v>
                </c:pt>
                <c:pt idx="1263">
                  <c:v>4.651313</c:v>
                </c:pt>
                <c:pt idx="1264">
                  <c:v>4.6285869999999996</c:v>
                </c:pt>
                <c:pt idx="1265">
                  <c:v>4.5987609999999997</c:v>
                </c:pt>
                <c:pt idx="1266">
                  <c:v>4.6074099999999998</c:v>
                </c:pt>
                <c:pt idx="1267">
                  <c:v>4.5653249999999996</c:v>
                </c:pt>
                <c:pt idx="1268">
                  <c:v>4.5704770000000003</c:v>
                </c:pt>
                <c:pt idx="1269">
                  <c:v>4.5469819999999999</c:v>
                </c:pt>
                <c:pt idx="1270">
                  <c:v>4.5235459999999996</c:v>
                </c:pt>
                <c:pt idx="1271">
                  <c:v>4.5112649999999999</c:v>
                </c:pt>
                <c:pt idx="1272">
                  <c:v>4.4848140000000001</c:v>
                </c:pt>
                <c:pt idx="1273">
                  <c:v>4.4754379999999996</c:v>
                </c:pt>
                <c:pt idx="1274">
                  <c:v>4.4826389999999998</c:v>
                </c:pt>
                <c:pt idx="1275">
                  <c:v>4.4548449999999997</c:v>
                </c:pt>
                <c:pt idx="1276">
                  <c:v>4.4443239999999999</c:v>
                </c:pt>
                <c:pt idx="1277">
                  <c:v>4.4113470000000001</c:v>
                </c:pt>
                <c:pt idx="1278">
                  <c:v>4.3863450000000004</c:v>
                </c:pt>
                <c:pt idx="1279">
                  <c:v>4.3862129999999997</c:v>
                </c:pt>
                <c:pt idx="1280">
                  <c:v>4.3816059999999997</c:v>
                </c:pt>
                <c:pt idx="1281">
                  <c:v>4.3531440000000003</c:v>
                </c:pt>
                <c:pt idx="1282">
                  <c:v>4.3379570000000003</c:v>
                </c:pt>
                <c:pt idx="1283">
                  <c:v>4.333329</c:v>
                </c:pt>
                <c:pt idx="1284">
                  <c:v>4.3141210000000001</c:v>
                </c:pt>
                <c:pt idx="1285">
                  <c:v>4.293056</c:v>
                </c:pt>
                <c:pt idx="1286">
                  <c:v>4.2718030000000002</c:v>
                </c:pt>
                <c:pt idx="1287">
                  <c:v>4.2650670000000002</c:v>
                </c:pt>
                <c:pt idx="1288">
                  <c:v>4.2425170000000003</c:v>
                </c:pt>
                <c:pt idx="1289">
                  <c:v>4.2337600000000002</c:v>
                </c:pt>
                <c:pt idx="1290">
                  <c:v>4.2238899999999999</c:v>
                </c:pt>
                <c:pt idx="1291">
                  <c:v>4.215179</c:v>
                </c:pt>
                <c:pt idx="1292">
                  <c:v>4.210191</c:v>
                </c:pt>
                <c:pt idx="1293">
                  <c:v>4.1652870000000002</c:v>
                </c:pt>
                <c:pt idx="1294">
                  <c:v>4.1742600000000003</c:v>
                </c:pt>
                <c:pt idx="1295">
                  <c:v>4.1388540000000003</c:v>
                </c:pt>
                <c:pt idx="1296">
                  <c:v>4.1373870000000004</c:v>
                </c:pt>
                <c:pt idx="1297">
                  <c:v>4.1036190000000001</c:v>
                </c:pt>
                <c:pt idx="1298">
                  <c:v>4.1045579999999999</c:v>
                </c:pt>
                <c:pt idx="1299">
                  <c:v>4.0913680000000001</c:v>
                </c:pt>
                <c:pt idx="1300">
                  <c:v>4.0612250000000003</c:v>
                </c:pt>
                <c:pt idx="1301">
                  <c:v>4.0882880000000004</c:v>
                </c:pt>
                <c:pt idx="1302">
                  <c:v>4.0402630000000004</c:v>
                </c:pt>
                <c:pt idx="1303">
                  <c:v>4.0187179999999998</c:v>
                </c:pt>
                <c:pt idx="1304">
                  <c:v>3.970024</c:v>
                </c:pt>
                <c:pt idx="1305">
                  <c:v>3.99912</c:v>
                </c:pt>
                <c:pt idx="1306">
                  <c:v>3.9965169999999999</c:v>
                </c:pt>
                <c:pt idx="1307">
                  <c:v>3.9835780000000001</c:v>
                </c:pt>
                <c:pt idx="1308">
                  <c:v>3.9781569999999999</c:v>
                </c:pt>
                <c:pt idx="1309">
                  <c:v>3.9429959999999999</c:v>
                </c:pt>
                <c:pt idx="1310">
                  <c:v>3.9308290000000001</c:v>
                </c:pt>
                <c:pt idx="1311">
                  <c:v>3.927743</c:v>
                </c:pt>
                <c:pt idx="1312">
                  <c:v>3.909205</c:v>
                </c:pt>
                <c:pt idx="1313">
                  <c:v>3.8909560000000001</c:v>
                </c:pt>
                <c:pt idx="1314">
                  <c:v>3.8814350000000002</c:v>
                </c:pt>
                <c:pt idx="1315">
                  <c:v>3.8640059999999998</c:v>
                </c:pt>
                <c:pt idx="1316">
                  <c:v>3.8643939999999999</c:v>
                </c:pt>
                <c:pt idx="1317">
                  <c:v>3.8286980000000002</c:v>
                </c:pt>
                <c:pt idx="1318">
                  <c:v>3.8064990000000001</c:v>
                </c:pt>
                <c:pt idx="1319">
                  <c:v>3.809472</c:v>
                </c:pt>
                <c:pt idx="1320">
                  <c:v>3.7910170000000001</c:v>
                </c:pt>
                <c:pt idx="1321">
                  <c:v>3.801202</c:v>
                </c:pt>
                <c:pt idx="1322">
                  <c:v>3.8006669999999998</c:v>
                </c:pt>
                <c:pt idx="1323">
                  <c:v>3.7592919999999999</c:v>
                </c:pt>
                <c:pt idx="1324">
                  <c:v>3.7408890000000001</c:v>
                </c:pt>
                <c:pt idx="1325">
                  <c:v>3.7483050000000002</c:v>
                </c:pt>
                <c:pt idx="1326">
                  <c:v>3.7522790000000001</c:v>
                </c:pt>
                <c:pt idx="1327">
                  <c:v>3.7605080000000002</c:v>
                </c:pt>
                <c:pt idx="1328">
                  <c:v>3.7231450000000001</c:v>
                </c:pt>
                <c:pt idx="1329">
                  <c:v>3.727468</c:v>
                </c:pt>
                <c:pt idx="1330">
                  <c:v>3.6664629999999998</c:v>
                </c:pt>
                <c:pt idx="1331">
                  <c:v>3.7099579999999999</c:v>
                </c:pt>
                <c:pt idx="1332">
                  <c:v>3.6527889999999998</c:v>
                </c:pt>
                <c:pt idx="1333">
                  <c:v>3.6644600000000001</c:v>
                </c:pt>
                <c:pt idx="1334">
                  <c:v>3.649778</c:v>
                </c:pt>
                <c:pt idx="1335">
                  <c:v>3.6601710000000001</c:v>
                </c:pt>
                <c:pt idx="1336">
                  <c:v>3.648952</c:v>
                </c:pt>
                <c:pt idx="1337">
                  <c:v>3.6233719999999998</c:v>
                </c:pt>
                <c:pt idx="1338">
                  <c:v>3.6047090000000002</c:v>
                </c:pt>
                <c:pt idx="1339">
                  <c:v>3.5862059999999998</c:v>
                </c:pt>
                <c:pt idx="1340">
                  <c:v>3.609702</c:v>
                </c:pt>
                <c:pt idx="1341">
                  <c:v>3.5846110000000002</c:v>
                </c:pt>
                <c:pt idx="1342">
                  <c:v>3.567726</c:v>
                </c:pt>
                <c:pt idx="1343">
                  <c:v>3.5585789999999999</c:v>
                </c:pt>
                <c:pt idx="1344">
                  <c:v>3.5443750000000001</c:v>
                </c:pt>
                <c:pt idx="1345">
                  <c:v>3.5415399999999999</c:v>
                </c:pt>
                <c:pt idx="1346">
                  <c:v>3.520445</c:v>
                </c:pt>
                <c:pt idx="1347">
                  <c:v>3.5110199999999998</c:v>
                </c:pt>
                <c:pt idx="1348">
                  <c:v>3.4988950000000001</c:v>
                </c:pt>
                <c:pt idx="1349">
                  <c:v>3.488899</c:v>
                </c:pt>
                <c:pt idx="1350">
                  <c:v>3.4940820000000001</c:v>
                </c:pt>
                <c:pt idx="1351">
                  <c:v>3.4777309999999999</c:v>
                </c:pt>
                <c:pt idx="1352">
                  <c:v>3.4546589999999999</c:v>
                </c:pt>
                <c:pt idx="1353">
                  <c:v>3.4689920000000001</c:v>
                </c:pt>
                <c:pt idx="1354">
                  <c:v>3.4543689999999998</c:v>
                </c:pt>
                <c:pt idx="1355">
                  <c:v>3.4564520000000001</c:v>
                </c:pt>
                <c:pt idx="1356">
                  <c:v>3.4259930000000001</c:v>
                </c:pt>
                <c:pt idx="1357">
                  <c:v>3.4007480000000001</c:v>
                </c:pt>
                <c:pt idx="1358">
                  <c:v>3.416477</c:v>
                </c:pt>
                <c:pt idx="1359">
                  <c:v>3.3907560000000001</c:v>
                </c:pt>
                <c:pt idx="1360">
                  <c:v>3.377615</c:v>
                </c:pt>
                <c:pt idx="1361">
                  <c:v>3.3698709999999998</c:v>
                </c:pt>
                <c:pt idx="1362">
                  <c:v>3.3693870000000001</c:v>
                </c:pt>
                <c:pt idx="1363">
                  <c:v>3.3447420000000001</c:v>
                </c:pt>
                <c:pt idx="1364">
                  <c:v>3.3391869999999999</c:v>
                </c:pt>
                <c:pt idx="1365">
                  <c:v>3.3151329999999999</c:v>
                </c:pt>
                <c:pt idx="1366">
                  <c:v>3.3286739999999999</c:v>
                </c:pt>
                <c:pt idx="1367">
                  <c:v>3.301304</c:v>
                </c:pt>
                <c:pt idx="1368">
                  <c:v>3.2983410000000002</c:v>
                </c:pt>
                <c:pt idx="1369">
                  <c:v>3.3106870000000002</c:v>
                </c:pt>
                <c:pt idx="1370">
                  <c:v>3.2839870000000002</c:v>
                </c:pt>
                <c:pt idx="1371">
                  <c:v>3.2794349999999999</c:v>
                </c:pt>
                <c:pt idx="1372">
                  <c:v>3.305078</c:v>
                </c:pt>
                <c:pt idx="1373">
                  <c:v>3.2515930000000002</c:v>
                </c:pt>
                <c:pt idx="1374">
                  <c:v>3.2414139999999998</c:v>
                </c:pt>
                <c:pt idx="1375">
                  <c:v>3.2379410000000002</c:v>
                </c:pt>
                <c:pt idx="1376">
                  <c:v>3.2104949999999999</c:v>
                </c:pt>
                <c:pt idx="1377">
                  <c:v>3.2229410000000001</c:v>
                </c:pt>
                <c:pt idx="1378">
                  <c:v>3.2104349999999999</c:v>
                </c:pt>
                <c:pt idx="1379">
                  <c:v>3.1938810000000002</c:v>
                </c:pt>
                <c:pt idx="1380">
                  <c:v>3.1957070000000001</c:v>
                </c:pt>
                <c:pt idx="1381">
                  <c:v>3.1938490000000002</c:v>
                </c:pt>
                <c:pt idx="1382">
                  <c:v>3.1927050000000001</c:v>
                </c:pt>
                <c:pt idx="1383">
                  <c:v>3.1702409999999999</c:v>
                </c:pt>
                <c:pt idx="1384">
                  <c:v>3.1683699999999999</c:v>
                </c:pt>
                <c:pt idx="1385">
                  <c:v>3.1633779999999998</c:v>
                </c:pt>
                <c:pt idx="1386">
                  <c:v>3.165403</c:v>
                </c:pt>
                <c:pt idx="1387">
                  <c:v>3.149975</c:v>
                </c:pt>
                <c:pt idx="1388">
                  <c:v>3.1407039999999999</c:v>
                </c:pt>
                <c:pt idx="1389">
                  <c:v>3.1352319999999998</c:v>
                </c:pt>
                <c:pt idx="1390">
                  <c:v>3.1266780000000001</c:v>
                </c:pt>
                <c:pt idx="1391">
                  <c:v>3.131815</c:v>
                </c:pt>
                <c:pt idx="1392">
                  <c:v>3.0909040000000001</c:v>
                </c:pt>
                <c:pt idx="1393">
                  <c:v>3.1038579999999998</c:v>
                </c:pt>
                <c:pt idx="1394">
                  <c:v>3.097572</c:v>
                </c:pt>
                <c:pt idx="1395">
                  <c:v>3.0995940000000002</c:v>
                </c:pt>
                <c:pt idx="1396">
                  <c:v>3.088273</c:v>
                </c:pt>
                <c:pt idx="1397">
                  <c:v>3.0632429999999999</c:v>
                </c:pt>
                <c:pt idx="1398">
                  <c:v>3.0687540000000002</c:v>
                </c:pt>
                <c:pt idx="1399">
                  <c:v>3.0435840000000001</c:v>
                </c:pt>
                <c:pt idx="1400">
                  <c:v>3.0685009999999999</c:v>
                </c:pt>
                <c:pt idx="1401">
                  <c:v>3.0420609999999999</c:v>
                </c:pt>
                <c:pt idx="1402">
                  <c:v>3.0332970000000001</c:v>
                </c:pt>
                <c:pt idx="1403">
                  <c:v>3.0279690000000001</c:v>
                </c:pt>
                <c:pt idx="1404">
                  <c:v>3.0186959999999998</c:v>
                </c:pt>
                <c:pt idx="1405">
                  <c:v>3.0068579999999998</c:v>
                </c:pt>
                <c:pt idx="1406">
                  <c:v>2.9963099999999998</c:v>
                </c:pt>
                <c:pt idx="1407">
                  <c:v>3.0180609999999999</c:v>
                </c:pt>
                <c:pt idx="1408">
                  <c:v>2.9879639999999998</c:v>
                </c:pt>
                <c:pt idx="1409">
                  <c:v>2.9844819999999999</c:v>
                </c:pt>
                <c:pt idx="1410">
                  <c:v>2.9754160000000001</c:v>
                </c:pt>
                <c:pt idx="1411">
                  <c:v>2.966326</c:v>
                </c:pt>
                <c:pt idx="1412">
                  <c:v>2.9417170000000001</c:v>
                </c:pt>
                <c:pt idx="1413">
                  <c:v>2.9714670000000001</c:v>
                </c:pt>
                <c:pt idx="1414">
                  <c:v>2.9570639999999999</c:v>
                </c:pt>
                <c:pt idx="1415">
                  <c:v>2.9537810000000002</c:v>
                </c:pt>
                <c:pt idx="1416">
                  <c:v>2.9398200000000001</c:v>
                </c:pt>
                <c:pt idx="1417">
                  <c:v>2.9329960000000002</c:v>
                </c:pt>
                <c:pt idx="1418">
                  <c:v>2.9183910000000002</c:v>
                </c:pt>
                <c:pt idx="1419">
                  <c:v>2.9109569999999998</c:v>
                </c:pt>
                <c:pt idx="1420">
                  <c:v>2.934777</c:v>
                </c:pt>
                <c:pt idx="1421">
                  <c:v>2.916166</c:v>
                </c:pt>
                <c:pt idx="1422">
                  <c:v>2.8932229999999999</c:v>
                </c:pt>
                <c:pt idx="1423">
                  <c:v>2.8985970000000001</c:v>
                </c:pt>
                <c:pt idx="1424">
                  <c:v>2.886879</c:v>
                </c:pt>
                <c:pt idx="1425">
                  <c:v>2.8770720000000001</c:v>
                </c:pt>
                <c:pt idx="1426">
                  <c:v>2.8522970000000001</c:v>
                </c:pt>
                <c:pt idx="1427">
                  <c:v>2.870034</c:v>
                </c:pt>
                <c:pt idx="1428">
                  <c:v>2.8734250000000001</c:v>
                </c:pt>
                <c:pt idx="1429">
                  <c:v>2.8655200000000001</c:v>
                </c:pt>
                <c:pt idx="1430">
                  <c:v>2.8533770000000001</c:v>
                </c:pt>
                <c:pt idx="1431">
                  <c:v>2.845059</c:v>
                </c:pt>
                <c:pt idx="1432">
                  <c:v>2.8503910000000001</c:v>
                </c:pt>
                <c:pt idx="1433">
                  <c:v>2.8642020000000001</c:v>
                </c:pt>
                <c:pt idx="1434">
                  <c:v>2.8423240000000001</c:v>
                </c:pt>
                <c:pt idx="1435">
                  <c:v>2.8326820000000001</c:v>
                </c:pt>
                <c:pt idx="1436">
                  <c:v>2.8435220000000001</c:v>
                </c:pt>
                <c:pt idx="1437">
                  <c:v>2.8026300000000002</c:v>
                </c:pt>
                <c:pt idx="1438">
                  <c:v>2.8270900000000001</c:v>
                </c:pt>
                <c:pt idx="1439">
                  <c:v>2.7944960000000001</c:v>
                </c:pt>
                <c:pt idx="1440">
                  <c:v>2.7857349999999999</c:v>
                </c:pt>
                <c:pt idx="1441">
                  <c:v>2.7997049999999999</c:v>
                </c:pt>
                <c:pt idx="1442">
                  <c:v>2.7929460000000002</c:v>
                </c:pt>
                <c:pt idx="1443">
                  <c:v>2.7985609999999999</c:v>
                </c:pt>
                <c:pt idx="1444">
                  <c:v>2.7512270000000001</c:v>
                </c:pt>
                <c:pt idx="1445">
                  <c:v>2.7829220000000001</c:v>
                </c:pt>
                <c:pt idx="1446">
                  <c:v>2.7643279999999999</c:v>
                </c:pt>
                <c:pt idx="1447">
                  <c:v>2.764729</c:v>
                </c:pt>
                <c:pt idx="1448">
                  <c:v>2.7563580000000001</c:v>
                </c:pt>
                <c:pt idx="1449">
                  <c:v>2.7443740000000001</c:v>
                </c:pt>
                <c:pt idx="1450">
                  <c:v>2.753781</c:v>
                </c:pt>
                <c:pt idx="1451">
                  <c:v>2.7398940000000001</c:v>
                </c:pt>
                <c:pt idx="1452">
                  <c:v>2.730016</c:v>
                </c:pt>
                <c:pt idx="1453">
                  <c:v>2.7556569999999998</c:v>
                </c:pt>
                <c:pt idx="1454">
                  <c:v>2.7374640000000001</c:v>
                </c:pt>
                <c:pt idx="1455">
                  <c:v>2.7395100000000001</c:v>
                </c:pt>
                <c:pt idx="1456">
                  <c:v>2.7305609999999998</c:v>
                </c:pt>
                <c:pt idx="1457">
                  <c:v>2.7311559999999999</c:v>
                </c:pt>
                <c:pt idx="1458">
                  <c:v>2.7131259999999999</c:v>
                </c:pt>
                <c:pt idx="1459">
                  <c:v>2.7263099999999998</c:v>
                </c:pt>
                <c:pt idx="1460">
                  <c:v>2.72627</c:v>
                </c:pt>
                <c:pt idx="1461">
                  <c:v>2.7001599999999999</c:v>
                </c:pt>
                <c:pt idx="1462">
                  <c:v>2.7040419999999998</c:v>
                </c:pt>
                <c:pt idx="1463">
                  <c:v>2.7184659999999998</c:v>
                </c:pt>
                <c:pt idx="1464">
                  <c:v>2.6758039999999998</c:v>
                </c:pt>
                <c:pt idx="1465">
                  <c:v>2.6956730000000002</c:v>
                </c:pt>
                <c:pt idx="1466">
                  <c:v>2.6858019999999998</c:v>
                </c:pt>
                <c:pt idx="1467">
                  <c:v>2.6908750000000001</c:v>
                </c:pt>
                <c:pt idx="1468">
                  <c:v>2.6891430000000001</c:v>
                </c:pt>
                <c:pt idx="1469">
                  <c:v>2.6759089999999999</c:v>
                </c:pt>
                <c:pt idx="1470">
                  <c:v>2.6593879999999999</c:v>
                </c:pt>
                <c:pt idx="1471">
                  <c:v>2.6716829999999998</c:v>
                </c:pt>
                <c:pt idx="1472">
                  <c:v>2.6618050000000002</c:v>
                </c:pt>
                <c:pt idx="1473">
                  <c:v>2.6555550000000001</c:v>
                </c:pt>
                <c:pt idx="1474">
                  <c:v>2.637232</c:v>
                </c:pt>
                <c:pt idx="1475">
                  <c:v>2.6590150000000001</c:v>
                </c:pt>
                <c:pt idx="1476">
                  <c:v>2.6671200000000002</c:v>
                </c:pt>
                <c:pt idx="1477">
                  <c:v>2.633813</c:v>
                </c:pt>
                <c:pt idx="1478">
                  <c:v>2.6412659999999999</c:v>
                </c:pt>
                <c:pt idx="1479">
                  <c:v>2.615869</c:v>
                </c:pt>
                <c:pt idx="1480">
                  <c:v>2.6162139999999998</c:v>
                </c:pt>
                <c:pt idx="1481">
                  <c:v>2.633362</c:v>
                </c:pt>
                <c:pt idx="1482">
                  <c:v>2.6118000000000001</c:v>
                </c:pt>
                <c:pt idx="1483">
                  <c:v>2.6187179999999999</c:v>
                </c:pt>
                <c:pt idx="1484">
                  <c:v>2.5966879999999999</c:v>
                </c:pt>
                <c:pt idx="1485">
                  <c:v>2.5860539999999999</c:v>
                </c:pt>
                <c:pt idx="1486">
                  <c:v>2.6090520000000001</c:v>
                </c:pt>
                <c:pt idx="1487">
                  <c:v>2.5937540000000001</c:v>
                </c:pt>
                <c:pt idx="1488">
                  <c:v>2.601575</c:v>
                </c:pt>
                <c:pt idx="1489">
                  <c:v>2.5850059999999999</c:v>
                </c:pt>
                <c:pt idx="1490">
                  <c:v>2.588257</c:v>
                </c:pt>
                <c:pt idx="1491">
                  <c:v>2.5578880000000002</c:v>
                </c:pt>
                <c:pt idx="1492">
                  <c:v>2.5761560000000001</c:v>
                </c:pt>
                <c:pt idx="1493">
                  <c:v>2.5783670000000001</c:v>
                </c:pt>
                <c:pt idx="1494">
                  <c:v>2.573718</c:v>
                </c:pt>
                <c:pt idx="1495">
                  <c:v>2.5560200000000002</c:v>
                </c:pt>
                <c:pt idx="1496">
                  <c:v>2.5563600000000002</c:v>
                </c:pt>
                <c:pt idx="1497">
                  <c:v>2.5674169999999998</c:v>
                </c:pt>
                <c:pt idx="1498">
                  <c:v>2.5462940000000001</c:v>
                </c:pt>
                <c:pt idx="1499">
                  <c:v>2.5425390000000001</c:v>
                </c:pt>
                <c:pt idx="1500">
                  <c:v>2.5475120000000002</c:v>
                </c:pt>
                <c:pt idx="1501">
                  <c:v>2.5328879999999998</c:v>
                </c:pt>
                <c:pt idx="1502">
                  <c:v>2.5387379999999999</c:v>
                </c:pt>
                <c:pt idx="1503">
                  <c:v>2.5171929999999998</c:v>
                </c:pt>
                <c:pt idx="1504">
                  <c:v>2.533398</c:v>
                </c:pt>
                <c:pt idx="1505">
                  <c:v>2.5030739999999998</c:v>
                </c:pt>
                <c:pt idx="1506">
                  <c:v>2.519037</c:v>
                </c:pt>
                <c:pt idx="1507">
                  <c:v>2.5166439999999999</c:v>
                </c:pt>
                <c:pt idx="1508">
                  <c:v>2.5154890000000001</c:v>
                </c:pt>
                <c:pt idx="1509">
                  <c:v>2.5155639999999999</c:v>
                </c:pt>
                <c:pt idx="1510">
                  <c:v>2.5019309999999999</c:v>
                </c:pt>
                <c:pt idx="1511">
                  <c:v>2.479911</c:v>
                </c:pt>
                <c:pt idx="1512">
                  <c:v>2.4771749999999999</c:v>
                </c:pt>
                <c:pt idx="1513">
                  <c:v>2.4773540000000001</c:v>
                </c:pt>
                <c:pt idx="1514">
                  <c:v>2.498529</c:v>
                </c:pt>
                <c:pt idx="1515">
                  <c:v>2.5009519999999998</c:v>
                </c:pt>
                <c:pt idx="1516">
                  <c:v>2.4841679999999999</c:v>
                </c:pt>
                <c:pt idx="1517">
                  <c:v>2.4714369999999999</c:v>
                </c:pt>
                <c:pt idx="1518">
                  <c:v>2.4516429999999998</c:v>
                </c:pt>
                <c:pt idx="1519">
                  <c:v>2.443759</c:v>
                </c:pt>
                <c:pt idx="1520">
                  <c:v>2.4548800000000002</c:v>
                </c:pt>
                <c:pt idx="1521">
                  <c:v>2.4478140000000002</c:v>
                </c:pt>
                <c:pt idx="1522">
                  <c:v>2.4496310000000001</c:v>
                </c:pt>
                <c:pt idx="1523">
                  <c:v>2.4129809999999998</c:v>
                </c:pt>
                <c:pt idx="1524">
                  <c:v>2.425989</c:v>
                </c:pt>
                <c:pt idx="1525">
                  <c:v>2.4604189999999999</c:v>
                </c:pt>
                <c:pt idx="1526">
                  <c:v>2.4141900000000001</c:v>
                </c:pt>
                <c:pt idx="1527">
                  <c:v>2.421576</c:v>
                </c:pt>
                <c:pt idx="1528">
                  <c:v>2.4206340000000002</c:v>
                </c:pt>
                <c:pt idx="1529">
                  <c:v>2.403546</c:v>
                </c:pt>
                <c:pt idx="1530">
                  <c:v>2.407327</c:v>
                </c:pt>
                <c:pt idx="1531">
                  <c:v>2.3930699999999998</c:v>
                </c:pt>
                <c:pt idx="1532">
                  <c:v>2.3947699999999998</c:v>
                </c:pt>
                <c:pt idx="1533">
                  <c:v>2.397221</c:v>
                </c:pt>
                <c:pt idx="1534">
                  <c:v>2.4062950000000001</c:v>
                </c:pt>
                <c:pt idx="1535">
                  <c:v>2.3855430000000002</c:v>
                </c:pt>
                <c:pt idx="1536">
                  <c:v>2.376509</c:v>
                </c:pt>
                <c:pt idx="1537">
                  <c:v>2.383788</c:v>
                </c:pt>
                <c:pt idx="1538">
                  <c:v>2.3748659999999999</c:v>
                </c:pt>
                <c:pt idx="1539">
                  <c:v>2.3795769999999998</c:v>
                </c:pt>
                <c:pt idx="1540">
                  <c:v>2.3642080000000001</c:v>
                </c:pt>
                <c:pt idx="1541">
                  <c:v>2.3728880000000001</c:v>
                </c:pt>
                <c:pt idx="1542">
                  <c:v>2.3795320000000002</c:v>
                </c:pt>
                <c:pt idx="1543">
                  <c:v>2.3720500000000002</c:v>
                </c:pt>
                <c:pt idx="1544">
                  <c:v>2.3707210000000001</c:v>
                </c:pt>
                <c:pt idx="1545">
                  <c:v>2.3708689999999999</c:v>
                </c:pt>
                <c:pt idx="1546">
                  <c:v>2.369062</c:v>
                </c:pt>
                <c:pt idx="1547">
                  <c:v>2.3520970000000001</c:v>
                </c:pt>
                <c:pt idx="1548">
                  <c:v>2.359111</c:v>
                </c:pt>
                <c:pt idx="1549">
                  <c:v>2.3333179999999998</c:v>
                </c:pt>
                <c:pt idx="1550">
                  <c:v>2.3285999999999998</c:v>
                </c:pt>
                <c:pt idx="1551">
                  <c:v>2.3446639999999999</c:v>
                </c:pt>
                <c:pt idx="1552">
                  <c:v>2.3253970000000002</c:v>
                </c:pt>
                <c:pt idx="1553">
                  <c:v>2.3467060000000002</c:v>
                </c:pt>
                <c:pt idx="1554">
                  <c:v>2.3356460000000001</c:v>
                </c:pt>
                <c:pt idx="1555">
                  <c:v>2.336595</c:v>
                </c:pt>
                <c:pt idx="1556">
                  <c:v>2.3140399999999999</c:v>
                </c:pt>
                <c:pt idx="1557">
                  <c:v>2.312713</c:v>
                </c:pt>
                <c:pt idx="1558">
                  <c:v>2.3071109999999999</c:v>
                </c:pt>
                <c:pt idx="1559">
                  <c:v>2.3116460000000001</c:v>
                </c:pt>
                <c:pt idx="1560">
                  <c:v>2.2953960000000002</c:v>
                </c:pt>
                <c:pt idx="1561">
                  <c:v>2.3019289999999999</c:v>
                </c:pt>
                <c:pt idx="1562">
                  <c:v>2.3212449999999998</c:v>
                </c:pt>
                <c:pt idx="1563">
                  <c:v>2.283852</c:v>
                </c:pt>
                <c:pt idx="1564">
                  <c:v>2.3043040000000001</c:v>
                </c:pt>
                <c:pt idx="1565">
                  <c:v>2.2840189999999998</c:v>
                </c:pt>
                <c:pt idx="1566">
                  <c:v>2.2874479999999999</c:v>
                </c:pt>
                <c:pt idx="1567">
                  <c:v>2.2722889999999998</c:v>
                </c:pt>
                <c:pt idx="1568">
                  <c:v>2.2904640000000001</c:v>
                </c:pt>
                <c:pt idx="1569">
                  <c:v>2.236548</c:v>
                </c:pt>
                <c:pt idx="1570">
                  <c:v>2.2267399999999999</c:v>
                </c:pt>
                <c:pt idx="1571">
                  <c:v>2.2361710000000001</c:v>
                </c:pt>
                <c:pt idx="1572">
                  <c:v>2.2160009999999999</c:v>
                </c:pt>
                <c:pt idx="1573">
                  <c:v>2.2418399999999998</c:v>
                </c:pt>
                <c:pt idx="1574">
                  <c:v>2.2170700000000001</c:v>
                </c:pt>
                <c:pt idx="1575">
                  <c:v>2.233514</c:v>
                </c:pt>
                <c:pt idx="1576">
                  <c:v>2.185953</c:v>
                </c:pt>
                <c:pt idx="1577">
                  <c:v>2.2177769999999999</c:v>
                </c:pt>
                <c:pt idx="1578">
                  <c:v>2.2032379999999998</c:v>
                </c:pt>
                <c:pt idx="1579">
                  <c:v>2.209219</c:v>
                </c:pt>
                <c:pt idx="1580">
                  <c:v>2.1853259999999999</c:v>
                </c:pt>
                <c:pt idx="1581">
                  <c:v>2.2018010000000001</c:v>
                </c:pt>
                <c:pt idx="1582">
                  <c:v>2.1875450000000001</c:v>
                </c:pt>
                <c:pt idx="1583">
                  <c:v>2.187236</c:v>
                </c:pt>
                <c:pt idx="1584">
                  <c:v>2.1531820000000002</c:v>
                </c:pt>
                <c:pt idx="1585">
                  <c:v>2.1765430000000001</c:v>
                </c:pt>
                <c:pt idx="1586">
                  <c:v>2.1542919999999999</c:v>
                </c:pt>
                <c:pt idx="1587">
                  <c:v>2.1879620000000002</c:v>
                </c:pt>
                <c:pt idx="1588">
                  <c:v>2.1383999999999999</c:v>
                </c:pt>
                <c:pt idx="1589">
                  <c:v>2.1376550000000001</c:v>
                </c:pt>
                <c:pt idx="1590">
                  <c:v>2.1442839999999999</c:v>
                </c:pt>
                <c:pt idx="1591">
                  <c:v>2.1403949999999998</c:v>
                </c:pt>
                <c:pt idx="1592">
                  <c:v>2.146239</c:v>
                </c:pt>
                <c:pt idx="1593">
                  <c:v>2.1358929999999998</c:v>
                </c:pt>
                <c:pt idx="1594">
                  <c:v>2.1149779999999998</c:v>
                </c:pt>
                <c:pt idx="1595">
                  <c:v>2.1283720000000002</c:v>
                </c:pt>
                <c:pt idx="1596">
                  <c:v>2.135707</c:v>
                </c:pt>
                <c:pt idx="1597">
                  <c:v>2.130017</c:v>
                </c:pt>
                <c:pt idx="1598">
                  <c:v>2.1036190000000001</c:v>
                </c:pt>
                <c:pt idx="1599">
                  <c:v>2.089893</c:v>
                </c:pt>
                <c:pt idx="1600">
                  <c:v>2.1280299999999999</c:v>
                </c:pt>
                <c:pt idx="1601">
                  <c:v>2.106471</c:v>
                </c:pt>
                <c:pt idx="1602">
                  <c:v>2.0915149999999998</c:v>
                </c:pt>
                <c:pt idx="1603">
                  <c:v>2.084425</c:v>
                </c:pt>
                <c:pt idx="1604">
                  <c:v>2.0689150000000001</c:v>
                </c:pt>
                <c:pt idx="1605">
                  <c:v>2.0686789999999999</c:v>
                </c:pt>
                <c:pt idx="1606">
                  <c:v>2.085404</c:v>
                </c:pt>
                <c:pt idx="1607">
                  <c:v>2.0797050000000001</c:v>
                </c:pt>
                <c:pt idx="1608">
                  <c:v>2.0600230000000002</c:v>
                </c:pt>
                <c:pt idx="1609">
                  <c:v>2.087056</c:v>
                </c:pt>
                <c:pt idx="1610">
                  <c:v>2.070398</c:v>
                </c:pt>
                <c:pt idx="1611">
                  <c:v>2.049391</c:v>
                </c:pt>
                <c:pt idx="1612">
                  <c:v>2.0633900000000001</c:v>
                </c:pt>
                <c:pt idx="1613">
                  <c:v>2.063841</c:v>
                </c:pt>
                <c:pt idx="1614">
                  <c:v>2.030402</c:v>
                </c:pt>
                <c:pt idx="1615">
                  <c:v>2.03674</c:v>
                </c:pt>
                <c:pt idx="1616">
                  <c:v>2.0365570000000002</c:v>
                </c:pt>
                <c:pt idx="1617">
                  <c:v>2.0308839999999999</c:v>
                </c:pt>
                <c:pt idx="1618">
                  <c:v>2.0456259999999999</c:v>
                </c:pt>
                <c:pt idx="1619">
                  <c:v>2.001169</c:v>
                </c:pt>
                <c:pt idx="1620">
                  <c:v>2.0129199999999998</c:v>
                </c:pt>
                <c:pt idx="1621">
                  <c:v>2.027269</c:v>
                </c:pt>
                <c:pt idx="1622">
                  <c:v>2.0169809999999999</c:v>
                </c:pt>
                <c:pt idx="1623">
                  <c:v>2.0274570000000001</c:v>
                </c:pt>
                <c:pt idx="1624">
                  <c:v>1.9967619999999999</c:v>
                </c:pt>
                <c:pt idx="1625">
                  <c:v>1.9957290000000001</c:v>
                </c:pt>
                <c:pt idx="1626">
                  <c:v>1.9912209999999999</c:v>
                </c:pt>
                <c:pt idx="1627">
                  <c:v>1.9762850000000001</c:v>
                </c:pt>
                <c:pt idx="1628">
                  <c:v>2.0150299999999999</c:v>
                </c:pt>
                <c:pt idx="1629">
                  <c:v>2.0048180000000002</c:v>
                </c:pt>
                <c:pt idx="1630">
                  <c:v>2.005798</c:v>
                </c:pt>
                <c:pt idx="1631">
                  <c:v>2.0037400000000001</c:v>
                </c:pt>
                <c:pt idx="1632">
                  <c:v>1.9943740000000001</c:v>
                </c:pt>
                <c:pt idx="1633">
                  <c:v>2.013849</c:v>
                </c:pt>
                <c:pt idx="1634">
                  <c:v>1.965044</c:v>
                </c:pt>
                <c:pt idx="1635">
                  <c:v>2.010729</c:v>
                </c:pt>
                <c:pt idx="1636">
                  <c:v>1.976869</c:v>
                </c:pt>
                <c:pt idx="1637">
                  <c:v>1.9736279999999999</c:v>
                </c:pt>
                <c:pt idx="1638">
                  <c:v>1.9892300000000001</c:v>
                </c:pt>
                <c:pt idx="1639">
                  <c:v>1.9971239999999999</c:v>
                </c:pt>
                <c:pt idx="1640">
                  <c:v>1.9876609999999999</c:v>
                </c:pt>
                <c:pt idx="1641">
                  <c:v>1.973403</c:v>
                </c:pt>
                <c:pt idx="1642">
                  <c:v>1.9867220000000001</c:v>
                </c:pt>
                <c:pt idx="1643">
                  <c:v>1.97861</c:v>
                </c:pt>
                <c:pt idx="1644">
                  <c:v>1.957638</c:v>
                </c:pt>
                <c:pt idx="1645">
                  <c:v>1.9806349999999999</c:v>
                </c:pt>
                <c:pt idx="1646">
                  <c:v>1.9741040000000001</c:v>
                </c:pt>
                <c:pt idx="1647">
                  <c:v>1.9590129999999999</c:v>
                </c:pt>
                <c:pt idx="1648">
                  <c:v>1.987878</c:v>
                </c:pt>
                <c:pt idx="1649">
                  <c:v>1.970871</c:v>
                </c:pt>
                <c:pt idx="1650">
                  <c:v>1.9665360000000001</c:v>
                </c:pt>
                <c:pt idx="1651">
                  <c:v>1.9604520000000001</c:v>
                </c:pt>
                <c:pt idx="1652">
                  <c:v>1.946725</c:v>
                </c:pt>
                <c:pt idx="1653">
                  <c:v>1.9246160000000001</c:v>
                </c:pt>
                <c:pt idx="1654">
                  <c:v>1.944849</c:v>
                </c:pt>
                <c:pt idx="1655">
                  <c:v>1.926577</c:v>
                </c:pt>
                <c:pt idx="1656">
                  <c:v>1.9459709999999999</c:v>
                </c:pt>
                <c:pt idx="1657">
                  <c:v>1.9332530000000001</c:v>
                </c:pt>
                <c:pt idx="1658">
                  <c:v>1.9233229999999999</c:v>
                </c:pt>
                <c:pt idx="1659">
                  <c:v>1.9254849999999999</c:v>
                </c:pt>
                <c:pt idx="1660">
                  <c:v>1.944599</c:v>
                </c:pt>
                <c:pt idx="1661">
                  <c:v>1.902231</c:v>
                </c:pt>
                <c:pt idx="1662">
                  <c:v>1.9242159999999999</c:v>
                </c:pt>
                <c:pt idx="1663">
                  <c:v>1.91469</c:v>
                </c:pt>
                <c:pt idx="1664">
                  <c:v>1.92652</c:v>
                </c:pt>
                <c:pt idx="1665">
                  <c:v>1.9080360000000001</c:v>
                </c:pt>
                <c:pt idx="1666">
                  <c:v>1.893448</c:v>
                </c:pt>
                <c:pt idx="1667">
                  <c:v>1.9012910000000001</c:v>
                </c:pt>
                <c:pt idx="1668">
                  <c:v>1.9134899999999999</c:v>
                </c:pt>
                <c:pt idx="1669">
                  <c:v>1.9096759999999999</c:v>
                </c:pt>
                <c:pt idx="1670">
                  <c:v>1.9086540000000001</c:v>
                </c:pt>
                <c:pt idx="1671">
                  <c:v>1.90804</c:v>
                </c:pt>
                <c:pt idx="1672">
                  <c:v>1.8987989999999999</c:v>
                </c:pt>
                <c:pt idx="1673">
                  <c:v>1.899567</c:v>
                </c:pt>
                <c:pt idx="1674">
                  <c:v>1.895942</c:v>
                </c:pt>
                <c:pt idx="1675">
                  <c:v>1.896471</c:v>
                </c:pt>
                <c:pt idx="1676">
                  <c:v>1.8957200000000001</c:v>
                </c:pt>
                <c:pt idx="1677">
                  <c:v>1.890733</c:v>
                </c:pt>
                <c:pt idx="1678">
                  <c:v>1.878733</c:v>
                </c:pt>
                <c:pt idx="1679">
                  <c:v>1.8503559999999999</c:v>
                </c:pt>
                <c:pt idx="1680">
                  <c:v>1.868374</c:v>
                </c:pt>
                <c:pt idx="1681">
                  <c:v>1.8777200000000001</c:v>
                </c:pt>
                <c:pt idx="1682">
                  <c:v>1.8535539999999999</c:v>
                </c:pt>
                <c:pt idx="1683">
                  <c:v>1.8811340000000001</c:v>
                </c:pt>
                <c:pt idx="1684">
                  <c:v>1.865848</c:v>
                </c:pt>
                <c:pt idx="1685">
                  <c:v>1.8649150000000001</c:v>
                </c:pt>
                <c:pt idx="1686">
                  <c:v>1.8753139999999999</c:v>
                </c:pt>
                <c:pt idx="1687">
                  <c:v>1.8693439999999999</c:v>
                </c:pt>
                <c:pt idx="1688">
                  <c:v>1.8637889999999999</c:v>
                </c:pt>
                <c:pt idx="1689">
                  <c:v>1.859453</c:v>
                </c:pt>
                <c:pt idx="1690">
                  <c:v>1.854579</c:v>
                </c:pt>
                <c:pt idx="1691">
                  <c:v>1.8508910000000001</c:v>
                </c:pt>
                <c:pt idx="1692">
                  <c:v>1.8514759999999999</c:v>
                </c:pt>
                <c:pt idx="1693">
                  <c:v>1.869437</c:v>
                </c:pt>
                <c:pt idx="1694">
                  <c:v>1.844824</c:v>
                </c:pt>
                <c:pt idx="1695">
                  <c:v>1.8637170000000001</c:v>
                </c:pt>
                <c:pt idx="1696">
                  <c:v>1.862341</c:v>
                </c:pt>
                <c:pt idx="1697">
                  <c:v>1.8585130000000001</c:v>
                </c:pt>
                <c:pt idx="1698">
                  <c:v>1.8429199999999999</c:v>
                </c:pt>
                <c:pt idx="1699">
                  <c:v>1.8368850000000001</c:v>
                </c:pt>
                <c:pt idx="1700">
                  <c:v>1.8250759999999999</c:v>
                </c:pt>
                <c:pt idx="1701">
                  <c:v>1.8455779999999999</c:v>
                </c:pt>
                <c:pt idx="1702">
                  <c:v>1.842654</c:v>
                </c:pt>
                <c:pt idx="1703">
                  <c:v>1.8387579999999999</c:v>
                </c:pt>
                <c:pt idx="1704">
                  <c:v>1.8583879999999999</c:v>
                </c:pt>
                <c:pt idx="1705">
                  <c:v>1.839977</c:v>
                </c:pt>
                <c:pt idx="1706">
                  <c:v>1.8192969999999999</c:v>
                </c:pt>
                <c:pt idx="1707">
                  <c:v>1.809628</c:v>
                </c:pt>
                <c:pt idx="1708">
                  <c:v>1.840141</c:v>
                </c:pt>
                <c:pt idx="1709">
                  <c:v>1.829993</c:v>
                </c:pt>
                <c:pt idx="1710">
                  <c:v>1.829906</c:v>
                </c:pt>
                <c:pt idx="1711">
                  <c:v>1.814575</c:v>
                </c:pt>
                <c:pt idx="1712">
                  <c:v>1.8004830000000001</c:v>
                </c:pt>
                <c:pt idx="1713">
                  <c:v>1.8155030000000001</c:v>
                </c:pt>
                <c:pt idx="1714">
                  <c:v>1.8389310000000001</c:v>
                </c:pt>
                <c:pt idx="1715">
                  <c:v>1.8274790000000001</c:v>
                </c:pt>
                <c:pt idx="1716">
                  <c:v>1.8247199999999999</c:v>
                </c:pt>
                <c:pt idx="1717">
                  <c:v>1.814962</c:v>
                </c:pt>
                <c:pt idx="1718">
                  <c:v>1.816538</c:v>
                </c:pt>
                <c:pt idx="1719">
                  <c:v>1.8270040000000001</c:v>
                </c:pt>
                <c:pt idx="1720">
                  <c:v>1.8041879999999999</c:v>
                </c:pt>
                <c:pt idx="1721">
                  <c:v>1.8053189999999999</c:v>
                </c:pt>
                <c:pt idx="1722">
                  <c:v>1.805501</c:v>
                </c:pt>
                <c:pt idx="1723">
                  <c:v>1.785893</c:v>
                </c:pt>
                <c:pt idx="1724">
                  <c:v>1.7875620000000001</c:v>
                </c:pt>
                <c:pt idx="1725">
                  <c:v>1.807021</c:v>
                </c:pt>
                <c:pt idx="1726">
                  <c:v>1.8064549999999999</c:v>
                </c:pt>
                <c:pt idx="1727">
                  <c:v>1.79562</c:v>
                </c:pt>
                <c:pt idx="1728">
                  <c:v>1.780869</c:v>
                </c:pt>
                <c:pt idx="1729">
                  <c:v>1.791666</c:v>
                </c:pt>
                <c:pt idx="1730">
                  <c:v>1.776338</c:v>
                </c:pt>
                <c:pt idx="1731">
                  <c:v>1.8028090000000001</c:v>
                </c:pt>
                <c:pt idx="1732">
                  <c:v>1.7819849999999999</c:v>
                </c:pt>
                <c:pt idx="1733">
                  <c:v>1.801107</c:v>
                </c:pt>
                <c:pt idx="1734">
                  <c:v>1.7967029999999999</c:v>
                </c:pt>
                <c:pt idx="1735">
                  <c:v>1.8103400000000001</c:v>
                </c:pt>
                <c:pt idx="1736">
                  <c:v>1.7879069999999999</c:v>
                </c:pt>
                <c:pt idx="1737">
                  <c:v>1.7837320000000001</c:v>
                </c:pt>
                <c:pt idx="1738">
                  <c:v>1.7994410000000001</c:v>
                </c:pt>
                <c:pt idx="1739">
                  <c:v>1.775369</c:v>
                </c:pt>
                <c:pt idx="1740">
                  <c:v>1.808519</c:v>
                </c:pt>
                <c:pt idx="1741">
                  <c:v>1.788732</c:v>
                </c:pt>
                <c:pt idx="1742">
                  <c:v>1.770086</c:v>
                </c:pt>
                <c:pt idx="1743">
                  <c:v>1.777172</c:v>
                </c:pt>
                <c:pt idx="1744">
                  <c:v>1.7698210000000001</c:v>
                </c:pt>
                <c:pt idx="1745">
                  <c:v>1.7822119999999999</c:v>
                </c:pt>
                <c:pt idx="1746">
                  <c:v>1.7861670000000001</c:v>
                </c:pt>
                <c:pt idx="1747">
                  <c:v>1.771766</c:v>
                </c:pt>
                <c:pt idx="1748">
                  <c:v>1.770967</c:v>
                </c:pt>
                <c:pt idx="1749">
                  <c:v>1.767747</c:v>
                </c:pt>
                <c:pt idx="1750">
                  <c:v>1.7742789999999999</c:v>
                </c:pt>
                <c:pt idx="1751">
                  <c:v>1.75573</c:v>
                </c:pt>
                <c:pt idx="1752">
                  <c:v>1.7620150000000001</c:v>
                </c:pt>
                <c:pt idx="1753">
                  <c:v>1.7942499999999999</c:v>
                </c:pt>
                <c:pt idx="1754">
                  <c:v>1.7468710000000001</c:v>
                </c:pt>
                <c:pt idx="1755">
                  <c:v>1.767765</c:v>
                </c:pt>
                <c:pt idx="1756">
                  <c:v>1.7466539999999999</c:v>
                </c:pt>
                <c:pt idx="1757">
                  <c:v>1.7652140000000001</c:v>
                </c:pt>
                <c:pt idx="1758">
                  <c:v>1.7630939999999999</c:v>
                </c:pt>
                <c:pt idx="1759">
                  <c:v>1.756894</c:v>
                </c:pt>
                <c:pt idx="1760">
                  <c:v>1.7557990000000001</c:v>
                </c:pt>
                <c:pt idx="1761">
                  <c:v>1.738497</c:v>
                </c:pt>
                <c:pt idx="1762">
                  <c:v>1.7373130000000001</c:v>
                </c:pt>
                <c:pt idx="1763">
                  <c:v>1.7602580000000001</c:v>
                </c:pt>
                <c:pt idx="1764">
                  <c:v>1.74648</c:v>
                </c:pt>
                <c:pt idx="1765">
                  <c:v>1.7785420000000001</c:v>
                </c:pt>
                <c:pt idx="1766">
                  <c:v>1.757782</c:v>
                </c:pt>
                <c:pt idx="1767">
                  <c:v>1.7669900000000001</c:v>
                </c:pt>
                <c:pt idx="1768">
                  <c:v>1.750712</c:v>
                </c:pt>
                <c:pt idx="1769">
                  <c:v>1.725543</c:v>
                </c:pt>
                <c:pt idx="1770">
                  <c:v>1.7423839999999999</c:v>
                </c:pt>
                <c:pt idx="1771">
                  <c:v>1.744297</c:v>
                </c:pt>
                <c:pt idx="1772">
                  <c:v>1.737209</c:v>
                </c:pt>
                <c:pt idx="1773">
                  <c:v>1.732963</c:v>
                </c:pt>
                <c:pt idx="1774">
                  <c:v>1.744553</c:v>
                </c:pt>
                <c:pt idx="1775">
                  <c:v>1.745876</c:v>
                </c:pt>
                <c:pt idx="1776">
                  <c:v>1.7579290000000001</c:v>
                </c:pt>
                <c:pt idx="1777">
                  <c:v>1.75701</c:v>
                </c:pt>
                <c:pt idx="1778">
                  <c:v>1.7358260000000001</c:v>
                </c:pt>
                <c:pt idx="1779">
                  <c:v>1.748246</c:v>
                </c:pt>
                <c:pt idx="1780">
                  <c:v>1.7437320000000001</c:v>
                </c:pt>
                <c:pt idx="1781">
                  <c:v>1.727668</c:v>
                </c:pt>
                <c:pt idx="1782">
                  <c:v>1.722933</c:v>
                </c:pt>
                <c:pt idx="1783">
                  <c:v>1.702691</c:v>
                </c:pt>
                <c:pt idx="1784">
                  <c:v>1.7433479999999999</c:v>
                </c:pt>
                <c:pt idx="1785">
                  <c:v>1.749063</c:v>
                </c:pt>
                <c:pt idx="1786">
                  <c:v>1.6926159999999999</c:v>
                </c:pt>
                <c:pt idx="1787">
                  <c:v>1.710412</c:v>
                </c:pt>
                <c:pt idx="1788">
                  <c:v>1.7184470000000001</c:v>
                </c:pt>
                <c:pt idx="1789">
                  <c:v>1.7316659999999999</c:v>
                </c:pt>
                <c:pt idx="1790">
                  <c:v>1.7255199999999999</c:v>
                </c:pt>
                <c:pt idx="1791">
                  <c:v>1.726105</c:v>
                </c:pt>
                <c:pt idx="1792">
                  <c:v>1.7347319999999999</c:v>
                </c:pt>
                <c:pt idx="1793">
                  <c:v>1.718653</c:v>
                </c:pt>
                <c:pt idx="1794">
                  <c:v>1.724307</c:v>
                </c:pt>
                <c:pt idx="1795">
                  <c:v>1.691395</c:v>
                </c:pt>
                <c:pt idx="1796">
                  <c:v>1.6936119999999999</c:v>
                </c:pt>
                <c:pt idx="1797">
                  <c:v>1.690069</c:v>
                </c:pt>
                <c:pt idx="1798">
                  <c:v>1.7078249999999999</c:v>
                </c:pt>
                <c:pt idx="1799">
                  <c:v>1.681665</c:v>
                </c:pt>
                <c:pt idx="1800">
                  <c:v>1.68466</c:v>
                </c:pt>
                <c:pt idx="1801">
                  <c:v>1.701227</c:v>
                </c:pt>
                <c:pt idx="1802">
                  <c:v>1.710674</c:v>
                </c:pt>
                <c:pt idx="1803">
                  <c:v>1.7342519999999999</c:v>
                </c:pt>
                <c:pt idx="1804">
                  <c:v>1.6995629999999999</c:v>
                </c:pt>
                <c:pt idx="1805">
                  <c:v>1.697476</c:v>
                </c:pt>
                <c:pt idx="1806">
                  <c:v>1.6983189999999999</c:v>
                </c:pt>
                <c:pt idx="1807">
                  <c:v>1.7181090000000001</c:v>
                </c:pt>
                <c:pt idx="1808">
                  <c:v>1.7159009999999999</c:v>
                </c:pt>
                <c:pt idx="1809">
                  <c:v>1.709138</c:v>
                </c:pt>
                <c:pt idx="1810">
                  <c:v>1.7116</c:v>
                </c:pt>
                <c:pt idx="1811">
                  <c:v>1.723104</c:v>
                </c:pt>
                <c:pt idx="1812">
                  <c:v>1.6977679999999999</c:v>
                </c:pt>
                <c:pt idx="1813">
                  <c:v>1.706242</c:v>
                </c:pt>
                <c:pt idx="1814">
                  <c:v>1.7144539999999999</c:v>
                </c:pt>
                <c:pt idx="1815">
                  <c:v>1.693076</c:v>
                </c:pt>
                <c:pt idx="1816">
                  <c:v>1.6945129999999999</c:v>
                </c:pt>
                <c:pt idx="1817">
                  <c:v>1.698129</c:v>
                </c:pt>
                <c:pt idx="1818">
                  <c:v>1.7368859999999999</c:v>
                </c:pt>
                <c:pt idx="1819">
                  <c:v>1.726931</c:v>
                </c:pt>
                <c:pt idx="1820">
                  <c:v>1.704893</c:v>
                </c:pt>
                <c:pt idx="1821">
                  <c:v>1.7106840000000001</c:v>
                </c:pt>
                <c:pt idx="1822">
                  <c:v>1.7065969999999999</c:v>
                </c:pt>
                <c:pt idx="1823">
                  <c:v>1.692987</c:v>
                </c:pt>
                <c:pt idx="1824">
                  <c:v>1.6953469999999999</c:v>
                </c:pt>
                <c:pt idx="1825">
                  <c:v>1.7184459999999999</c:v>
                </c:pt>
                <c:pt idx="1826">
                  <c:v>1.700248</c:v>
                </c:pt>
                <c:pt idx="1827">
                  <c:v>1.71427</c:v>
                </c:pt>
                <c:pt idx="1828">
                  <c:v>1.7053780000000001</c:v>
                </c:pt>
                <c:pt idx="1829">
                  <c:v>1.6812020000000001</c:v>
                </c:pt>
                <c:pt idx="1830">
                  <c:v>1.6939169999999999</c:v>
                </c:pt>
                <c:pt idx="1831">
                  <c:v>1.6989529999999999</c:v>
                </c:pt>
                <c:pt idx="1832">
                  <c:v>1.694828</c:v>
                </c:pt>
                <c:pt idx="1833">
                  <c:v>1.7034210000000001</c:v>
                </c:pt>
                <c:pt idx="1834">
                  <c:v>1.7068019999999999</c:v>
                </c:pt>
                <c:pt idx="1835">
                  <c:v>1.6960789999999999</c:v>
                </c:pt>
                <c:pt idx="1836">
                  <c:v>1.688898</c:v>
                </c:pt>
                <c:pt idx="1837">
                  <c:v>1.6754070000000001</c:v>
                </c:pt>
                <c:pt idx="1838">
                  <c:v>1.6910449999999999</c:v>
                </c:pt>
                <c:pt idx="1839">
                  <c:v>1.6998530000000001</c:v>
                </c:pt>
                <c:pt idx="1840">
                  <c:v>1.6935260000000001</c:v>
                </c:pt>
                <c:pt idx="1841">
                  <c:v>1.6983539999999999</c:v>
                </c:pt>
                <c:pt idx="1842">
                  <c:v>1.7080580000000001</c:v>
                </c:pt>
                <c:pt idx="1843">
                  <c:v>1.709795</c:v>
                </c:pt>
                <c:pt idx="1844">
                  <c:v>1.68692</c:v>
                </c:pt>
                <c:pt idx="1845">
                  <c:v>1.701128</c:v>
                </c:pt>
                <c:pt idx="1846">
                  <c:v>1.698285</c:v>
                </c:pt>
                <c:pt idx="1847">
                  <c:v>1.6976290000000001</c:v>
                </c:pt>
                <c:pt idx="1848">
                  <c:v>1.6874070000000001</c:v>
                </c:pt>
                <c:pt idx="1849">
                  <c:v>1.675681</c:v>
                </c:pt>
                <c:pt idx="1850">
                  <c:v>1.688248</c:v>
                </c:pt>
                <c:pt idx="1851">
                  <c:v>1.7117119999999999</c:v>
                </c:pt>
                <c:pt idx="1852">
                  <c:v>1.6827209999999999</c:v>
                </c:pt>
                <c:pt idx="1853">
                  <c:v>1.723274</c:v>
                </c:pt>
                <c:pt idx="1854">
                  <c:v>1.686607</c:v>
                </c:pt>
                <c:pt idx="1855">
                  <c:v>1.6907760000000001</c:v>
                </c:pt>
                <c:pt idx="1856">
                  <c:v>1.6766639999999999</c:v>
                </c:pt>
                <c:pt idx="1857">
                  <c:v>1.681244</c:v>
                </c:pt>
                <c:pt idx="1858">
                  <c:v>1.672086</c:v>
                </c:pt>
                <c:pt idx="1859">
                  <c:v>1.673686</c:v>
                </c:pt>
                <c:pt idx="1860">
                  <c:v>1.6840790000000001</c:v>
                </c:pt>
                <c:pt idx="1861">
                  <c:v>1.6705300000000001</c:v>
                </c:pt>
                <c:pt idx="1862">
                  <c:v>1.675027</c:v>
                </c:pt>
                <c:pt idx="1863">
                  <c:v>1.6665140000000001</c:v>
                </c:pt>
                <c:pt idx="1864">
                  <c:v>1.6714850000000001</c:v>
                </c:pt>
                <c:pt idx="1865">
                  <c:v>1.6703239999999999</c:v>
                </c:pt>
                <c:pt idx="1866">
                  <c:v>1.6739809999999999</c:v>
                </c:pt>
                <c:pt idx="1867">
                  <c:v>1.6771590000000001</c:v>
                </c:pt>
                <c:pt idx="1868">
                  <c:v>1.667119</c:v>
                </c:pt>
                <c:pt idx="1869">
                  <c:v>1.662963</c:v>
                </c:pt>
                <c:pt idx="1870">
                  <c:v>1.677756</c:v>
                </c:pt>
                <c:pt idx="1871">
                  <c:v>1.659637</c:v>
                </c:pt>
                <c:pt idx="1872">
                  <c:v>1.6775610000000001</c:v>
                </c:pt>
                <c:pt idx="1873">
                  <c:v>1.651286</c:v>
                </c:pt>
                <c:pt idx="1874">
                  <c:v>1.6738710000000001</c:v>
                </c:pt>
                <c:pt idx="1875">
                  <c:v>1.6824060000000001</c:v>
                </c:pt>
                <c:pt idx="1876">
                  <c:v>1.6657439999999999</c:v>
                </c:pt>
                <c:pt idx="1877">
                  <c:v>1.6570260000000001</c:v>
                </c:pt>
                <c:pt idx="1878">
                  <c:v>1.6699619999999999</c:v>
                </c:pt>
                <c:pt idx="1879">
                  <c:v>1.6728050000000001</c:v>
                </c:pt>
                <c:pt idx="1880">
                  <c:v>1.6715800000000001</c:v>
                </c:pt>
                <c:pt idx="1881">
                  <c:v>1.6661090000000001</c:v>
                </c:pt>
                <c:pt idx="1882">
                  <c:v>1.6514470000000001</c:v>
                </c:pt>
                <c:pt idx="1883">
                  <c:v>1.672277</c:v>
                </c:pt>
                <c:pt idx="1884">
                  <c:v>1.6560090000000001</c:v>
                </c:pt>
                <c:pt idx="1885">
                  <c:v>1.6463859999999999</c:v>
                </c:pt>
                <c:pt idx="1886">
                  <c:v>1.654288</c:v>
                </c:pt>
                <c:pt idx="1887">
                  <c:v>1.6730609999999999</c:v>
                </c:pt>
                <c:pt idx="1888">
                  <c:v>1.6501650000000001</c:v>
                </c:pt>
                <c:pt idx="1889">
                  <c:v>1.646852</c:v>
                </c:pt>
                <c:pt idx="1890">
                  <c:v>1.695187</c:v>
                </c:pt>
                <c:pt idx="1891">
                  <c:v>1.669392</c:v>
                </c:pt>
                <c:pt idx="1892">
                  <c:v>1.66875</c:v>
                </c:pt>
                <c:pt idx="1893">
                  <c:v>1.663335</c:v>
                </c:pt>
                <c:pt idx="1894">
                  <c:v>1.659872</c:v>
                </c:pt>
                <c:pt idx="1895">
                  <c:v>1.6595009999999999</c:v>
                </c:pt>
                <c:pt idx="1896">
                  <c:v>1.647464</c:v>
                </c:pt>
                <c:pt idx="1897">
                  <c:v>1.6681239999999999</c:v>
                </c:pt>
                <c:pt idx="1898">
                  <c:v>1.675033</c:v>
                </c:pt>
                <c:pt idx="1899">
                  <c:v>1.6727650000000001</c:v>
                </c:pt>
                <c:pt idx="1900">
                  <c:v>1.658288</c:v>
                </c:pt>
                <c:pt idx="1901">
                  <c:v>1.6582190000000001</c:v>
                </c:pt>
                <c:pt idx="1902">
                  <c:v>1.6868160000000001</c:v>
                </c:pt>
                <c:pt idx="1903">
                  <c:v>1.642673</c:v>
                </c:pt>
                <c:pt idx="1904">
                  <c:v>1.6599200000000001</c:v>
                </c:pt>
                <c:pt idx="1905">
                  <c:v>1.6631560000000001</c:v>
                </c:pt>
                <c:pt idx="1906">
                  <c:v>1.654047</c:v>
                </c:pt>
                <c:pt idx="1907">
                  <c:v>1.6540459999999999</c:v>
                </c:pt>
                <c:pt idx="1908">
                  <c:v>1.6680900000000001</c:v>
                </c:pt>
                <c:pt idx="1909">
                  <c:v>1.6734880000000001</c:v>
                </c:pt>
                <c:pt idx="1910">
                  <c:v>1.6615789999999999</c:v>
                </c:pt>
                <c:pt idx="1911">
                  <c:v>1.66171</c:v>
                </c:pt>
                <c:pt idx="1912">
                  <c:v>1.6617150000000001</c:v>
                </c:pt>
                <c:pt idx="1913">
                  <c:v>1.6528609999999999</c:v>
                </c:pt>
                <c:pt idx="1914">
                  <c:v>1.6612750000000001</c:v>
                </c:pt>
                <c:pt idx="1915">
                  <c:v>1.6494690000000001</c:v>
                </c:pt>
                <c:pt idx="1916">
                  <c:v>1.646698</c:v>
                </c:pt>
                <c:pt idx="1917">
                  <c:v>1.636598</c:v>
                </c:pt>
                <c:pt idx="1918">
                  <c:v>1.663319</c:v>
                </c:pt>
                <c:pt idx="1919">
                  <c:v>1.646949</c:v>
                </c:pt>
                <c:pt idx="1920">
                  <c:v>1.6843220000000001</c:v>
                </c:pt>
                <c:pt idx="1921">
                  <c:v>1.665044</c:v>
                </c:pt>
                <c:pt idx="1922">
                  <c:v>1.6554500000000001</c:v>
                </c:pt>
                <c:pt idx="1923">
                  <c:v>1.643834</c:v>
                </c:pt>
                <c:pt idx="1924">
                  <c:v>1.660204</c:v>
                </c:pt>
                <c:pt idx="1925">
                  <c:v>1.663089</c:v>
                </c:pt>
                <c:pt idx="1926">
                  <c:v>1.6534040000000001</c:v>
                </c:pt>
                <c:pt idx="1927">
                  <c:v>1.6482559999999999</c:v>
                </c:pt>
                <c:pt idx="1928">
                  <c:v>1.6642760000000001</c:v>
                </c:pt>
                <c:pt idx="1929">
                  <c:v>1.639859</c:v>
                </c:pt>
                <c:pt idx="1930">
                  <c:v>1.648946</c:v>
                </c:pt>
                <c:pt idx="1931">
                  <c:v>1.6415599999999999</c:v>
                </c:pt>
                <c:pt idx="1932">
                  <c:v>1.6829829999999999</c:v>
                </c:pt>
                <c:pt idx="1933">
                  <c:v>1.679146</c:v>
                </c:pt>
                <c:pt idx="1934">
                  <c:v>1.670096</c:v>
                </c:pt>
                <c:pt idx="1935">
                  <c:v>1.660204</c:v>
                </c:pt>
                <c:pt idx="1936">
                  <c:v>1.667813</c:v>
                </c:pt>
                <c:pt idx="1937">
                  <c:v>1.652174</c:v>
                </c:pt>
                <c:pt idx="1938">
                  <c:v>1.6591689999999999</c:v>
                </c:pt>
                <c:pt idx="1939">
                  <c:v>1.6633249999999999</c:v>
                </c:pt>
                <c:pt idx="1940">
                  <c:v>1.6615470000000001</c:v>
                </c:pt>
                <c:pt idx="1941">
                  <c:v>1.652064</c:v>
                </c:pt>
                <c:pt idx="1942">
                  <c:v>1.6416630000000001</c:v>
                </c:pt>
                <c:pt idx="1943">
                  <c:v>1.6638010000000001</c:v>
                </c:pt>
                <c:pt idx="1944">
                  <c:v>1.6483000000000001</c:v>
                </c:pt>
                <c:pt idx="1945">
                  <c:v>1.6565700000000001</c:v>
                </c:pt>
                <c:pt idx="1946">
                  <c:v>1.63771</c:v>
                </c:pt>
                <c:pt idx="1947">
                  <c:v>1.6459729999999999</c:v>
                </c:pt>
                <c:pt idx="1948">
                  <c:v>1.630017</c:v>
                </c:pt>
                <c:pt idx="1949">
                  <c:v>1.6607689999999999</c:v>
                </c:pt>
                <c:pt idx="1950">
                  <c:v>1.632528</c:v>
                </c:pt>
                <c:pt idx="1951">
                  <c:v>1.6703969999999999</c:v>
                </c:pt>
                <c:pt idx="1952">
                  <c:v>1.665886</c:v>
                </c:pt>
                <c:pt idx="1953">
                  <c:v>1.6458250000000001</c:v>
                </c:pt>
                <c:pt idx="1954">
                  <c:v>1.652414</c:v>
                </c:pt>
                <c:pt idx="1955">
                  <c:v>1.664444</c:v>
                </c:pt>
                <c:pt idx="1956">
                  <c:v>1.6324350000000001</c:v>
                </c:pt>
                <c:pt idx="1957">
                  <c:v>1.6428799999999999</c:v>
                </c:pt>
                <c:pt idx="1958">
                  <c:v>1.6455679999999999</c:v>
                </c:pt>
                <c:pt idx="1959">
                  <c:v>1.660304</c:v>
                </c:pt>
                <c:pt idx="1960">
                  <c:v>1.6386719999999999</c:v>
                </c:pt>
                <c:pt idx="1961">
                  <c:v>1.624884</c:v>
                </c:pt>
                <c:pt idx="1962">
                  <c:v>1.6201030000000001</c:v>
                </c:pt>
                <c:pt idx="1963">
                  <c:v>1.6411849999999999</c:v>
                </c:pt>
                <c:pt idx="1964">
                  <c:v>1.6442429999999999</c:v>
                </c:pt>
                <c:pt idx="1965">
                  <c:v>1.656066</c:v>
                </c:pt>
                <c:pt idx="1966">
                  <c:v>1.6319539999999999</c:v>
                </c:pt>
                <c:pt idx="1967">
                  <c:v>1.6623889999999999</c:v>
                </c:pt>
                <c:pt idx="1968">
                  <c:v>1.626139</c:v>
                </c:pt>
                <c:pt idx="1969">
                  <c:v>1.6154489999999999</c:v>
                </c:pt>
                <c:pt idx="1970">
                  <c:v>1.6489069999999999</c:v>
                </c:pt>
                <c:pt idx="1971">
                  <c:v>1.661929</c:v>
                </c:pt>
                <c:pt idx="1972">
                  <c:v>1.637645</c:v>
                </c:pt>
                <c:pt idx="1973">
                  <c:v>1.618052</c:v>
                </c:pt>
                <c:pt idx="1974">
                  <c:v>1.638422</c:v>
                </c:pt>
                <c:pt idx="1975">
                  <c:v>1.6163179999999999</c:v>
                </c:pt>
                <c:pt idx="1976">
                  <c:v>1.6399140000000001</c:v>
                </c:pt>
                <c:pt idx="1977">
                  <c:v>1.6346339999999999</c:v>
                </c:pt>
                <c:pt idx="1978">
                  <c:v>1.6495150000000001</c:v>
                </c:pt>
                <c:pt idx="1979">
                  <c:v>1.627623</c:v>
                </c:pt>
                <c:pt idx="1980">
                  <c:v>1.667864</c:v>
                </c:pt>
                <c:pt idx="1981">
                  <c:v>1.641977</c:v>
                </c:pt>
                <c:pt idx="1982">
                  <c:v>1.6322159999999999</c:v>
                </c:pt>
                <c:pt idx="1983">
                  <c:v>1.6279889999999999</c:v>
                </c:pt>
                <c:pt idx="1984">
                  <c:v>1.642385</c:v>
                </c:pt>
                <c:pt idx="1985">
                  <c:v>1.6289210000000001</c:v>
                </c:pt>
                <c:pt idx="1986">
                  <c:v>1.629391</c:v>
                </c:pt>
                <c:pt idx="1987">
                  <c:v>1.626878</c:v>
                </c:pt>
                <c:pt idx="1988">
                  <c:v>1.633804</c:v>
                </c:pt>
                <c:pt idx="1989">
                  <c:v>1.6132930000000001</c:v>
                </c:pt>
                <c:pt idx="1990">
                  <c:v>1.638782</c:v>
                </c:pt>
                <c:pt idx="1991">
                  <c:v>1.6163419999999999</c:v>
                </c:pt>
                <c:pt idx="1992">
                  <c:v>1.636798</c:v>
                </c:pt>
                <c:pt idx="1993">
                  <c:v>1.629624</c:v>
                </c:pt>
                <c:pt idx="1994">
                  <c:v>1.609075</c:v>
                </c:pt>
                <c:pt idx="1995">
                  <c:v>1.591845</c:v>
                </c:pt>
                <c:pt idx="1996">
                  <c:v>1.6078680000000001</c:v>
                </c:pt>
                <c:pt idx="1997">
                  <c:v>1.609192</c:v>
                </c:pt>
                <c:pt idx="1998">
                  <c:v>1.6103909999999999</c:v>
                </c:pt>
                <c:pt idx="1999">
                  <c:v>1.6400790000000001</c:v>
                </c:pt>
                <c:pt idx="2000">
                  <c:v>1.6265309999999999</c:v>
                </c:pt>
                <c:pt idx="2001">
                  <c:v>1.617543</c:v>
                </c:pt>
                <c:pt idx="2002">
                  <c:v>1.614282</c:v>
                </c:pt>
                <c:pt idx="2003">
                  <c:v>1.6354299999999999</c:v>
                </c:pt>
                <c:pt idx="2004">
                  <c:v>1.6136900000000001</c:v>
                </c:pt>
                <c:pt idx="2005">
                  <c:v>1.61791</c:v>
                </c:pt>
                <c:pt idx="2006">
                  <c:v>1.612188</c:v>
                </c:pt>
                <c:pt idx="2007">
                  <c:v>1.6098129999999999</c:v>
                </c:pt>
                <c:pt idx="2008">
                  <c:v>1.634307</c:v>
                </c:pt>
                <c:pt idx="2009">
                  <c:v>1.6094079999999999</c:v>
                </c:pt>
                <c:pt idx="2010">
                  <c:v>1.6228089999999999</c:v>
                </c:pt>
                <c:pt idx="2011">
                  <c:v>1.6227670000000001</c:v>
                </c:pt>
                <c:pt idx="2012">
                  <c:v>1.629159</c:v>
                </c:pt>
                <c:pt idx="2013">
                  <c:v>1.6432610000000001</c:v>
                </c:pt>
                <c:pt idx="2014">
                  <c:v>1.6373740000000001</c:v>
                </c:pt>
                <c:pt idx="2015">
                  <c:v>1.6240380000000001</c:v>
                </c:pt>
                <c:pt idx="2016">
                  <c:v>1.624269</c:v>
                </c:pt>
                <c:pt idx="2017">
                  <c:v>1.6059859999999999</c:v>
                </c:pt>
                <c:pt idx="2018">
                  <c:v>1.630547</c:v>
                </c:pt>
                <c:pt idx="2019">
                  <c:v>1.6337930000000001</c:v>
                </c:pt>
                <c:pt idx="2020">
                  <c:v>1.610093</c:v>
                </c:pt>
                <c:pt idx="2021">
                  <c:v>1.6100669999999999</c:v>
                </c:pt>
                <c:pt idx="2022">
                  <c:v>1.621272</c:v>
                </c:pt>
                <c:pt idx="2023">
                  <c:v>1.6291469999999999</c:v>
                </c:pt>
                <c:pt idx="2024">
                  <c:v>1.5996319999999999</c:v>
                </c:pt>
                <c:pt idx="2025">
                  <c:v>1.613577</c:v>
                </c:pt>
                <c:pt idx="2026">
                  <c:v>1.6265940000000001</c:v>
                </c:pt>
                <c:pt idx="2027">
                  <c:v>1.622876</c:v>
                </c:pt>
                <c:pt idx="2028">
                  <c:v>1.6167339999999999</c:v>
                </c:pt>
                <c:pt idx="2029">
                  <c:v>1.602889</c:v>
                </c:pt>
                <c:pt idx="2030">
                  <c:v>1.6033550000000001</c:v>
                </c:pt>
                <c:pt idx="2031">
                  <c:v>1.6098980000000001</c:v>
                </c:pt>
                <c:pt idx="2032">
                  <c:v>1.6192740000000001</c:v>
                </c:pt>
                <c:pt idx="2033">
                  <c:v>1.605631</c:v>
                </c:pt>
                <c:pt idx="2034">
                  <c:v>1.612649</c:v>
                </c:pt>
                <c:pt idx="2035">
                  <c:v>1.6233310000000001</c:v>
                </c:pt>
                <c:pt idx="2036">
                  <c:v>1.603815</c:v>
                </c:pt>
                <c:pt idx="2037">
                  <c:v>1.605539</c:v>
                </c:pt>
                <c:pt idx="2038">
                  <c:v>1.6177630000000001</c:v>
                </c:pt>
                <c:pt idx="2039">
                  <c:v>1.619383</c:v>
                </c:pt>
                <c:pt idx="2040">
                  <c:v>1.5899239999999999</c:v>
                </c:pt>
                <c:pt idx="2041">
                  <c:v>1.59955</c:v>
                </c:pt>
                <c:pt idx="2042">
                  <c:v>1.635921</c:v>
                </c:pt>
                <c:pt idx="2043">
                  <c:v>1.6214329999999999</c:v>
                </c:pt>
                <c:pt idx="2044">
                  <c:v>1.5982419999999999</c:v>
                </c:pt>
                <c:pt idx="2045">
                  <c:v>1.5976429999999999</c:v>
                </c:pt>
                <c:pt idx="2046">
                  <c:v>1.592787</c:v>
                </c:pt>
                <c:pt idx="2047">
                  <c:v>1.6219380000000001</c:v>
                </c:pt>
                <c:pt idx="2048">
                  <c:v>1.6148199999999999</c:v>
                </c:pt>
                <c:pt idx="2049">
                  <c:v>1.5954520000000001</c:v>
                </c:pt>
                <c:pt idx="2050">
                  <c:v>1.599864</c:v>
                </c:pt>
                <c:pt idx="2051">
                  <c:v>1.6060589999999999</c:v>
                </c:pt>
                <c:pt idx="2052">
                  <c:v>1.5967199999999999</c:v>
                </c:pt>
                <c:pt idx="2053">
                  <c:v>1.6223989999999999</c:v>
                </c:pt>
                <c:pt idx="2054">
                  <c:v>1.6184510000000001</c:v>
                </c:pt>
                <c:pt idx="2055">
                  <c:v>1.6120369999999999</c:v>
                </c:pt>
                <c:pt idx="2056">
                  <c:v>1.6137889999999999</c:v>
                </c:pt>
                <c:pt idx="2057">
                  <c:v>1.591412</c:v>
                </c:pt>
                <c:pt idx="2058">
                  <c:v>1.609011</c:v>
                </c:pt>
                <c:pt idx="2059">
                  <c:v>1.612414</c:v>
                </c:pt>
                <c:pt idx="2060">
                  <c:v>1.6143860000000001</c:v>
                </c:pt>
                <c:pt idx="2061">
                  <c:v>1.6200540000000001</c:v>
                </c:pt>
                <c:pt idx="2062">
                  <c:v>1.5889930000000001</c:v>
                </c:pt>
                <c:pt idx="2063">
                  <c:v>1.6320570000000001</c:v>
                </c:pt>
                <c:pt idx="2064">
                  <c:v>1.635642</c:v>
                </c:pt>
                <c:pt idx="2065">
                  <c:v>1.6379649999999999</c:v>
                </c:pt>
                <c:pt idx="2066">
                  <c:v>1.629265</c:v>
                </c:pt>
                <c:pt idx="2067">
                  <c:v>1.5968549999999999</c:v>
                </c:pt>
                <c:pt idx="2068">
                  <c:v>1.6263510000000001</c:v>
                </c:pt>
                <c:pt idx="2069">
                  <c:v>1.6267229999999999</c:v>
                </c:pt>
                <c:pt idx="2070">
                  <c:v>1.6104560000000001</c:v>
                </c:pt>
                <c:pt idx="2071">
                  <c:v>1.624126</c:v>
                </c:pt>
                <c:pt idx="2072">
                  <c:v>1.619146</c:v>
                </c:pt>
                <c:pt idx="2073">
                  <c:v>1.6046959999999999</c:v>
                </c:pt>
                <c:pt idx="2074">
                  <c:v>1.611839</c:v>
                </c:pt>
                <c:pt idx="2075">
                  <c:v>1.5945100000000001</c:v>
                </c:pt>
                <c:pt idx="2076">
                  <c:v>1.615853</c:v>
                </c:pt>
                <c:pt idx="2077">
                  <c:v>1.602887</c:v>
                </c:pt>
                <c:pt idx="2078">
                  <c:v>1.615442</c:v>
                </c:pt>
                <c:pt idx="2079">
                  <c:v>1.584522</c:v>
                </c:pt>
                <c:pt idx="2080">
                  <c:v>1.599655</c:v>
                </c:pt>
                <c:pt idx="2081">
                  <c:v>1.62984</c:v>
                </c:pt>
                <c:pt idx="2082">
                  <c:v>1.6040350000000001</c:v>
                </c:pt>
                <c:pt idx="2083">
                  <c:v>1.612633</c:v>
                </c:pt>
                <c:pt idx="2084">
                  <c:v>1.57853</c:v>
                </c:pt>
                <c:pt idx="2085">
                  <c:v>1.6154230000000001</c:v>
                </c:pt>
                <c:pt idx="2086">
                  <c:v>1.6256440000000001</c:v>
                </c:pt>
                <c:pt idx="2087">
                  <c:v>1.6033379999999999</c:v>
                </c:pt>
                <c:pt idx="2088">
                  <c:v>1.604155</c:v>
                </c:pt>
                <c:pt idx="2089">
                  <c:v>1.5736380000000001</c:v>
                </c:pt>
                <c:pt idx="2090">
                  <c:v>1.5926530000000001</c:v>
                </c:pt>
                <c:pt idx="2091">
                  <c:v>1.5812649999999999</c:v>
                </c:pt>
                <c:pt idx="2092">
                  <c:v>1.592884</c:v>
                </c:pt>
                <c:pt idx="2093">
                  <c:v>1.601942</c:v>
                </c:pt>
                <c:pt idx="2094">
                  <c:v>1.6154230000000001</c:v>
                </c:pt>
                <c:pt idx="2095">
                  <c:v>1.621929</c:v>
                </c:pt>
                <c:pt idx="2096">
                  <c:v>1.590794</c:v>
                </c:pt>
                <c:pt idx="2097">
                  <c:v>1.6115189999999999</c:v>
                </c:pt>
                <c:pt idx="2098">
                  <c:v>1.665702</c:v>
                </c:pt>
                <c:pt idx="2099">
                  <c:v>1.617283</c:v>
                </c:pt>
                <c:pt idx="2100">
                  <c:v>1.6298330000000001</c:v>
                </c:pt>
                <c:pt idx="2101">
                  <c:v>1.576417</c:v>
                </c:pt>
                <c:pt idx="2102">
                  <c:v>1.6165860000000001</c:v>
                </c:pt>
                <c:pt idx="2103">
                  <c:v>1.586611</c:v>
                </c:pt>
                <c:pt idx="2104">
                  <c:v>1.610082</c:v>
                </c:pt>
                <c:pt idx="2105">
                  <c:v>1.598101</c:v>
                </c:pt>
                <c:pt idx="2106">
                  <c:v>1.5983959999999999</c:v>
                </c:pt>
                <c:pt idx="2107">
                  <c:v>1.6233200000000001</c:v>
                </c:pt>
                <c:pt idx="2108">
                  <c:v>1.5867629999999999</c:v>
                </c:pt>
                <c:pt idx="2109">
                  <c:v>1.607057</c:v>
                </c:pt>
                <c:pt idx="2110">
                  <c:v>1.6107720000000001</c:v>
                </c:pt>
                <c:pt idx="2111">
                  <c:v>1.600781</c:v>
                </c:pt>
                <c:pt idx="2112">
                  <c:v>1.60145</c:v>
                </c:pt>
                <c:pt idx="2113">
                  <c:v>1.578155</c:v>
                </c:pt>
                <c:pt idx="2114">
                  <c:v>1.599621</c:v>
                </c:pt>
                <c:pt idx="2115">
                  <c:v>1.610544</c:v>
                </c:pt>
                <c:pt idx="2116">
                  <c:v>1.599245</c:v>
                </c:pt>
                <c:pt idx="2117">
                  <c:v>1.5895820000000001</c:v>
                </c:pt>
                <c:pt idx="2118">
                  <c:v>1.6082190000000001</c:v>
                </c:pt>
                <c:pt idx="2119">
                  <c:v>1.6040410000000001</c:v>
                </c:pt>
                <c:pt idx="2120">
                  <c:v>1.601928</c:v>
                </c:pt>
                <c:pt idx="2121">
                  <c:v>1.581501</c:v>
                </c:pt>
                <c:pt idx="2122">
                  <c:v>1.6149579999999999</c:v>
                </c:pt>
                <c:pt idx="2123">
                  <c:v>1.6117140000000001</c:v>
                </c:pt>
                <c:pt idx="2124">
                  <c:v>1.589399</c:v>
                </c:pt>
                <c:pt idx="2125">
                  <c:v>1.6168180000000001</c:v>
                </c:pt>
                <c:pt idx="2126">
                  <c:v>1.619842</c:v>
                </c:pt>
                <c:pt idx="2127">
                  <c:v>1.599051</c:v>
                </c:pt>
                <c:pt idx="2128">
                  <c:v>1.5984590000000001</c:v>
                </c:pt>
                <c:pt idx="2129">
                  <c:v>1.6189100000000001</c:v>
                </c:pt>
                <c:pt idx="2130">
                  <c:v>1.6125419999999999</c:v>
                </c:pt>
                <c:pt idx="2131">
                  <c:v>1.6003179999999999</c:v>
                </c:pt>
                <c:pt idx="2132">
                  <c:v>1.593718</c:v>
                </c:pt>
                <c:pt idx="2133">
                  <c:v>1.5663940000000001</c:v>
                </c:pt>
                <c:pt idx="2134">
                  <c:v>1.593583</c:v>
                </c:pt>
                <c:pt idx="2135">
                  <c:v>1.590792</c:v>
                </c:pt>
                <c:pt idx="2136">
                  <c:v>1.583448</c:v>
                </c:pt>
                <c:pt idx="2137">
                  <c:v>1.585682</c:v>
                </c:pt>
                <c:pt idx="2138">
                  <c:v>1.584052</c:v>
                </c:pt>
                <c:pt idx="2139">
                  <c:v>1.5911249999999999</c:v>
                </c:pt>
                <c:pt idx="2140">
                  <c:v>1.5768439999999999</c:v>
                </c:pt>
                <c:pt idx="2141">
                  <c:v>1.5819049999999999</c:v>
                </c:pt>
                <c:pt idx="2142">
                  <c:v>1.5907979999999999</c:v>
                </c:pt>
                <c:pt idx="2143">
                  <c:v>1.5954360000000001</c:v>
                </c:pt>
                <c:pt idx="2144">
                  <c:v>1.60659</c:v>
                </c:pt>
                <c:pt idx="2145">
                  <c:v>1.572506</c:v>
                </c:pt>
                <c:pt idx="2146">
                  <c:v>1.6049720000000001</c:v>
                </c:pt>
                <c:pt idx="2147">
                  <c:v>1.584781</c:v>
                </c:pt>
                <c:pt idx="2148">
                  <c:v>1.60311</c:v>
                </c:pt>
                <c:pt idx="2149">
                  <c:v>1.5973409999999999</c:v>
                </c:pt>
                <c:pt idx="2150">
                  <c:v>1.603809</c:v>
                </c:pt>
                <c:pt idx="2151">
                  <c:v>1.585677</c:v>
                </c:pt>
                <c:pt idx="2152">
                  <c:v>1.56918</c:v>
                </c:pt>
                <c:pt idx="2153">
                  <c:v>1.589164</c:v>
                </c:pt>
                <c:pt idx="2154">
                  <c:v>1.5562659999999999</c:v>
                </c:pt>
                <c:pt idx="2155">
                  <c:v>1.6091489999999999</c:v>
                </c:pt>
                <c:pt idx="2156">
                  <c:v>1.5965830000000001</c:v>
                </c:pt>
                <c:pt idx="2157">
                  <c:v>1.574757</c:v>
                </c:pt>
                <c:pt idx="2158">
                  <c:v>1.5845199999999999</c:v>
                </c:pt>
                <c:pt idx="2159">
                  <c:v>1.6098539999999999</c:v>
                </c:pt>
                <c:pt idx="2160">
                  <c:v>1.573272</c:v>
                </c:pt>
                <c:pt idx="2161">
                  <c:v>1.577315</c:v>
                </c:pt>
                <c:pt idx="2162">
                  <c:v>1.57267</c:v>
                </c:pt>
                <c:pt idx="2163">
                  <c:v>1.584519</c:v>
                </c:pt>
                <c:pt idx="2164">
                  <c:v>1.578943</c:v>
                </c:pt>
                <c:pt idx="2165">
                  <c:v>1.5827290000000001</c:v>
                </c:pt>
                <c:pt idx="2166">
                  <c:v>1.586606</c:v>
                </c:pt>
                <c:pt idx="2167">
                  <c:v>1.5856779999999999</c:v>
                </c:pt>
                <c:pt idx="2168">
                  <c:v>1.5770820000000001</c:v>
                </c:pt>
                <c:pt idx="2169">
                  <c:v>1.6091549999999999</c:v>
                </c:pt>
                <c:pt idx="2170">
                  <c:v>1.587769</c:v>
                </c:pt>
                <c:pt idx="2171">
                  <c:v>1.578714</c:v>
                </c:pt>
                <c:pt idx="2172">
                  <c:v>1.6040399999999999</c:v>
                </c:pt>
                <c:pt idx="2173">
                  <c:v>1.5873060000000001</c:v>
                </c:pt>
                <c:pt idx="2174">
                  <c:v>1.573963</c:v>
                </c:pt>
                <c:pt idx="2175">
                  <c:v>1.560881</c:v>
                </c:pt>
                <c:pt idx="2176">
                  <c:v>1.6056649999999999</c:v>
                </c:pt>
                <c:pt idx="2177">
                  <c:v>1.5768450000000001</c:v>
                </c:pt>
                <c:pt idx="2178">
                  <c:v>1.5863499999999999</c:v>
                </c:pt>
                <c:pt idx="2179">
                  <c:v>1.5835889999999999</c:v>
                </c:pt>
                <c:pt idx="2180">
                  <c:v>1.570109</c:v>
                </c:pt>
                <c:pt idx="2181">
                  <c:v>1.595216</c:v>
                </c:pt>
                <c:pt idx="2182">
                  <c:v>1.5986590000000001</c:v>
                </c:pt>
                <c:pt idx="2183">
                  <c:v>1.583127</c:v>
                </c:pt>
                <c:pt idx="2184">
                  <c:v>1.5916589999999999</c:v>
                </c:pt>
                <c:pt idx="2185">
                  <c:v>1.5775669999999999</c:v>
                </c:pt>
                <c:pt idx="2186">
                  <c:v>1.5873079999999999</c:v>
                </c:pt>
                <c:pt idx="2187">
                  <c:v>1.6047359999999999</c:v>
                </c:pt>
                <c:pt idx="2188">
                  <c:v>1.5986959999999999</c:v>
                </c:pt>
                <c:pt idx="2189">
                  <c:v>1.598001</c:v>
                </c:pt>
                <c:pt idx="2190">
                  <c:v>1.589162</c:v>
                </c:pt>
                <c:pt idx="2191">
                  <c:v>1.5863750000000001</c:v>
                </c:pt>
                <c:pt idx="2192">
                  <c:v>1.6112420000000001</c:v>
                </c:pt>
                <c:pt idx="2193">
                  <c:v>1.6054349999999999</c:v>
                </c:pt>
                <c:pt idx="2194">
                  <c:v>1.5951040000000001</c:v>
                </c:pt>
                <c:pt idx="2195">
                  <c:v>1.5979969999999999</c:v>
                </c:pt>
                <c:pt idx="2196">
                  <c:v>1.6168180000000001</c:v>
                </c:pt>
                <c:pt idx="2197">
                  <c:v>1.620533</c:v>
                </c:pt>
                <c:pt idx="2198">
                  <c:v>1.606358</c:v>
                </c:pt>
                <c:pt idx="2199">
                  <c:v>1.6298330000000001</c:v>
                </c:pt>
                <c:pt idx="2200">
                  <c:v>1.632854</c:v>
                </c:pt>
                <c:pt idx="2201">
                  <c:v>1.5723480000000001</c:v>
                </c:pt>
                <c:pt idx="2202">
                  <c:v>1.6163160000000001</c:v>
                </c:pt>
                <c:pt idx="2203">
                  <c:v>1.579501</c:v>
                </c:pt>
                <c:pt idx="2204">
                  <c:v>1.6032439999999999</c:v>
                </c:pt>
                <c:pt idx="2205">
                  <c:v>1.6061270000000001</c:v>
                </c:pt>
                <c:pt idx="2206">
                  <c:v>1.607979</c:v>
                </c:pt>
                <c:pt idx="2207">
                  <c:v>1.607729</c:v>
                </c:pt>
                <c:pt idx="2208">
                  <c:v>1.6178589999999999</c:v>
                </c:pt>
                <c:pt idx="2209">
                  <c:v>1.596738</c:v>
                </c:pt>
                <c:pt idx="2210">
                  <c:v>1.5868420000000001</c:v>
                </c:pt>
                <c:pt idx="2211">
                  <c:v>1.5998559999999999</c:v>
                </c:pt>
                <c:pt idx="2212">
                  <c:v>1.601653</c:v>
                </c:pt>
                <c:pt idx="2213">
                  <c:v>1.588552</c:v>
                </c:pt>
                <c:pt idx="2214">
                  <c:v>1.5935809999999999</c:v>
                </c:pt>
                <c:pt idx="2215">
                  <c:v>1.582862</c:v>
                </c:pt>
                <c:pt idx="2216">
                  <c:v>1.6121700000000001</c:v>
                </c:pt>
                <c:pt idx="2217">
                  <c:v>1.5952839999999999</c:v>
                </c:pt>
                <c:pt idx="2218">
                  <c:v>1.594743</c:v>
                </c:pt>
                <c:pt idx="2219">
                  <c:v>1.5831090000000001</c:v>
                </c:pt>
                <c:pt idx="2220">
                  <c:v>1.6007370000000001</c:v>
                </c:pt>
                <c:pt idx="2221">
                  <c:v>1.6221639999999999</c:v>
                </c:pt>
                <c:pt idx="2222">
                  <c:v>1.62751</c:v>
                </c:pt>
                <c:pt idx="2223">
                  <c:v>1.6033409999999999</c:v>
                </c:pt>
                <c:pt idx="2224">
                  <c:v>1.5948310000000001</c:v>
                </c:pt>
                <c:pt idx="2225">
                  <c:v>1.6107830000000001</c:v>
                </c:pt>
                <c:pt idx="2226">
                  <c:v>1.6068910000000001</c:v>
                </c:pt>
                <c:pt idx="2227">
                  <c:v>1.588659</c:v>
                </c:pt>
                <c:pt idx="2228">
                  <c:v>1.6096140000000001</c:v>
                </c:pt>
                <c:pt idx="2229">
                  <c:v>1.630064</c:v>
                </c:pt>
                <c:pt idx="2230">
                  <c:v>1.609151</c:v>
                </c:pt>
                <c:pt idx="2231">
                  <c:v>1.6147279999999999</c:v>
                </c:pt>
                <c:pt idx="2232">
                  <c:v>1.582678</c:v>
                </c:pt>
                <c:pt idx="2233">
                  <c:v>1.591261</c:v>
                </c:pt>
                <c:pt idx="2234">
                  <c:v>1.6086849999999999</c:v>
                </c:pt>
                <c:pt idx="2235">
                  <c:v>1.6171899999999999</c:v>
                </c:pt>
                <c:pt idx="2236">
                  <c:v>1.589345</c:v>
                </c:pt>
                <c:pt idx="2237">
                  <c:v>1.605853</c:v>
                </c:pt>
                <c:pt idx="2238">
                  <c:v>1.6010230000000001</c:v>
                </c:pt>
                <c:pt idx="2239">
                  <c:v>1.6009420000000001</c:v>
                </c:pt>
                <c:pt idx="2240">
                  <c:v>1.618908</c:v>
                </c:pt>
                <c:pt idx="2241">
                  <c:v>1.607043</c:v>
                </c:pt>
                <c:pt idx="2242">
                  <c:v>1.5977779999999999</c:v>
                </c:pt>
                <c:pt idx="2243">
                  <c:v>1.5917669999999999</c:v>
                </c:pt>
                <c:pt idx="2244">
                  <c:v>1.591261</c:v>
                </c:pt>
                <c:pt idx="2245">
                  <c:v>1.6205620000000001</c:v>
                </c:pt>
                <c:pt idx="2246">
                  <c:v>1.6088610000000001</c:v>
                </c:pt>
                <c:pt idx="2247">
                  <c:v>1.5819730000000001</c:v>
                </c:pt>
                <c:pt idx="2248">
                  <c:v>1.5783259999999999</c:v>
                </c:pt>
                <c:pt idx="2249">
                  <c:v>1.5924240000000001</c:v>
                </c:pt>
                <c:pt idx="2250">
                  <c:v>1.576392</c:v>
                </c:pt>
                <c:pt idx="2251">
                  <c:v>1.6055379999999999</c:v>
                </c:pt>
                <c:pt idx="2252">
                  <c:v>1.611243</c:v>
                </c:pt>
                <c:pt idx="2253">
                  <c:v>1.619381</c:v>
                </c:pt>
                <c:pt idx="2254">
                  <c:v>1.5968359999999999</c:v>
                </c:pt>
                <c:pt idx="2255">
                  <c:v>1.5997159999999999</c:v>
                </c:pt>
                <c:pt idx="2256">
                  <c:v>1.6121760000000001</c:v>
                </c:pt>
                <c:pt idx="2257">
                  <c:v>1.602787</c:v>
                </c:pt>
                <c:pt idx="2258">
                  <c:v>1.612411</c:v>
                </c:pt>
                <c:pt idx="2259">
                  <c:v>1.5996360000000001</c:v>
                </c:pt>
                <c:pt idx="2260">
                  <c:v>1.5850960000000001</c:v>
                </c:pt>
                <c:pt idx="2261">
                  <c:v>1.603407</c:v>
                </c:pt>
                <c:pt idx="2262">
                  <c:v>1.606606</c:v>
                </c:pt>
                <c:pt idx="2263">
                  <c:v>1.6128769999999999</c:v>
                </c:pt>
                <c:pt idx="2264">
                  <c:v>1.592657</c:v>
                </c:pt>
                <c:pt idx="2265">
                  <c:v>1.6012660000000001</c:v>
                </c:pt>
                <c:pt idx="2266">
                  <c:v>1.5952230000000001</c:v>
                </c:pt>
                <c:pt idx="2267">
                  <c:v>1.6158980000000001</c:v>
                </c:pt>
                <c:pt idx="2268">
                  <c:v>1.56792</c:v>
                </c:pt>
                <c:pt idx="2269">
                  <c:v>1.566136</c:v>
                </c:pt>
                <c:pt idx="2270">
                  <c:v>1.6029070000000001</c:v>
                </c:pt>
                <c:pt idx="2271">
                  <c:v>1.584295</c:v>
                </c:pt>
                <c:pt idx="2272">
                  <c:v>1.625667</c:v>
                </c:pt>
                <c:pt idx="2273">
                  <c:v>1.5644070000000001</c:v>
                </c:pt>
                <c:pt idx="2274">
                  <c:v>1.570595</c:v>
                </c:pt>
                <c:pt idx="2275">
                  <c:v>1.6026629999999999</c:v>
                </c:pt>
                <c:pt idx="2276">
                  <c:v>1.6149739999999999</c:v>
                </c:pt>
                <c:pt idx="2277">
                  <c:v>1.588252</c:v>
                </c:pt>
                <c:pt idx="2278">
                  <c:v>1.591426</c:v>
                </c:pt>
                <c:pt idx="2279">
                  <c:v>1.6275269999999999</c:v>
                </c:pt>
                <c:pt idx="2280">
                  <c:v>1.595688</c:v>
                </c:pt>
                <c:pt idx="2281">
                  <c:v>1.599637</c:v>
                </c:pt>
                <c:pt idx="2282">
                  <c:v>1.600795</c:v>
                </c:pt>
                <c:pt idx="2283">
                  <c:v>1.593594</c:v>
                </c:pt>
                <c:pt idx="2284">
                  <c:v>1.600746</c:v>
                </c:pt>
                <c:pt idx="2285">
                  <c:v>1.5928169999999999</c:v>
                </c:pt>
                <c:pt idx="2286">
                  <c:v>1.6030580000000001</c:v>
                </c:pt>
                <c:pt idx="2287">
                  <c:v>1.6021989999999999</c:v>
                </c:pt>
                <c:pt idx="2288">
                  <c:v>1.624036</c:v>
                </c:pt>
                <c:pt idx="2289">
                  <c:v>1.6131139999999999</c:v>
                </c:pt>
                <c:pt idx="2290">
                  <c:v>1.5873269999999999</c:v>
                </c:pt>
                <c:pt idx="2291">
                  <c:v>1.6143700000000001</c:v>
                </c:pt>
                <c:pt idx="2292">
                  <c:v>1.592841</c:v>
                </c:pt>
                <c:pt idx="2293">
                  <c:v>1.5976379999999999</c:v>
                </c:pt>
                <c:pt idx="2294">
                  <c:v>1.6352260000000001</c:v>
                </c:pt>
                <c:pt idx="2295">
                  <c:v>1.606562</c:v>
                </c:pt>
                <c:pt idx="2296">
                  <c:v>1.617761</c:v>
                </c:pt>
                <c:pt idx="2297">
                  <c:v>1.594136</c:v>
                </c:pt>
                <c:pt idx="2298">
                  <c:v>1.6178319999999999</c:v>
                </c:pt>
                <c:pt idx="2299">
                  <c:v>1.629116</c:v>
                </c:pt>
                <c:pt idx="2300">
                  <c:v>1.632171</c:v>
                </c:pt>
                <c:pt idx="2301">
                  <c:v>1.6317159999999999</c:v>
                </c:pt>
                <c:pt idx="2302">
                  <c:v>1.6087020000000001</c:v>
                </c:pt>
                <c:pt idx="2303">
                  <c:v>1.597145</c:v>
                </c:pt>
                <c:pt idx="2304">
                  <c:v>1.6254360000000001</c:v>
                </c:pt>
                <c:pt idx="2305">
                  <c:v>1.6384540000000001</c:v>
                </c:pt>
                <c:pt idx="2306">
                  <c:v>1.6154770000000001</c:v>
                </c:pt>
                <c:pt idx="2307">
                  <c:v>1.609245</c:v>
                </c:pt>
                <c:pt idx="2308">
                  <c:v>1.613359</c:v>
                </c:pt>
                <c:pt idx="2309">
                  <c:v>1.6236090000000001</c:v>
                </c:pt>
                <c:pt idx="2310">
                  <c:v>1.6089789999999999</c:v>
                </c:pt>
                <c:pt idx="2311">
                  <c:v>1.626261</c:v>
                </c:pt>
                <c:pt idx="2312">
                  <c:v>1.632066</c:v>
                </c:pt>
                <c:pt idx="2313">
                  <c:v>1.6204160000000001</c:v>
                </c:pt>
                <c:pt idx="2314">
                  <c:v>1.623121</c:v>
                </c:pt>
                <c:pt idx="2315">
                  <c:v>1.635005</c:v>
                </c:pt>
                <c:pt idx="2316">
                  <c:v>1.6395059999999999</c:v>
                </c:pt>
                <c:pt idx="2317">
                  <c:v>1.6252880000000001</c:v>
                </c:pt>
                <c:pt idx="2318">
                  <c:v>1.6458919999999999</c:v>
                </c:pt>
                <c:pt idx="2319">
                  <c:v>1.6243700000000001</c:v>
                </c:pt>
                <c:pt idx="2320">
                  <c:v>1.6340380000000001</c:v>
                </c:pt>
                <c:pt idx="2321">
                  <c:v>1.6121920000000001</c:v>
                </c:pt>
                <c:pt idx="2322">
                  <c:v>1.59988</c:v>
                </c:pt>
                <c:pt idx="2323">
                  <c:v>1.625065</c:v>
                </c:pt>
                <c:pt idx="2324">
                  <c:v>1.611226</c:v>
                </c:pt>
                <c:pt idx="2325">
                  <c:v>1.621723</c:v>
                </c:pt>
                <c:pt idx="2326">
                  <c:v>1.6333359999999999</c:v>
                </c:pt>
                <c:pt idx="2327">
                  <c:v>1.634274</c:v>
                </c:pt>
                <c:pt idx="2328">
                  <c:v>1.6282840000000001</c:v>
                </c:pt>
                <c:pt idx="2329">
                  <c:v>1.616223</c:v>
                </c:pt>
                <c:pt idx="2330">
                  <c:v>1.6493530000000001</c:v>
                </c:pt>
                <c:pt idx="2331">
                  <c:v>1.6484529999999999</c:v>
                </c:pt>
                <c:pt idx="2332">
                  <c:v>1.64357</c:v>
                </c:pt>
                <c:pt idx="2333">
                  <c:v>1.6421840000000001</c:v>
                </c:pt>
                <c:pt idx="2334">
                  <c:v>1.646919</c:v>
                </c:pt>
                <c:pt idx="2335">
                  <c:v>1.6212310000000001</c:v>
                </c:pt>
                <c:pt idx="2336">
                  <c:v>1.6589160000000001</c:v>
                </c:pt>
                <c:pt idx="2337">
                  <c:v>1.6465510000000001</c:v>
                </c:pt>
                <c:pt idx="2338">
                  <c:v>1.631756</c:v>
                </c:pt>
                <c:pt idx="2339">
                  <c:v>1.633972</c:v>
                </c:pt>
                <c:pt idx="2340">
                  <c:v>1.618846</c:v>
                </c:pt>
                <c:pt idx="2341">
                  <c:v>1.6349830000000001</c:v>
                </c:pt>
                <c:pt idx="2342">
                  <c:v>1.6412519999999999</c:v>
                </c:pt>
                <c:pt idx="2343">
                  <c:v>1.632951</c:v>
                </c:pt>
                <c:pt idx="2344">
                  <c:v>1.629643</c:v>
                </c:pt>
                <c:pt idx="2345">
                  <c:v>1.6399889999999999</c:v>
                </c:pt>
                <c:pt idx="2346">
                  <c:v>1.6831739999999999</c:v>
                </c:pt>
                <c:pt idx="2347">
                  <c:v>1.646604</c:v>
                </c:pt>
                <c:pt idx="2348">
                  <c:v>1.623275</c:v>
                </c:pt>
                <c:pt idx="2349">
                  <c:v>1.635432</c:v>
                </c:pt>
                <c:pt idx="2350">
                  <c:v>1.6433469999999999</c:v>
                </c:pt>
                <c:pt idx="2351">
                  <c:v>1.6376740000000001</c:v>
                </c:pt>
                <c:pt idx="2352">
                  <c:v>1.6280140000000001</c:v>
                </c:pt>
                <c:pt idx="2353">
                  <c:v>1.6335900000000001</c:v>
                </c:pt>
                <c:pt idx="2354">
                  <c:v>1.6359630000000001</c:v>
                </c:pt>
                <c:pt idx="2355">
                  <c:v>1.644992</c:v>
                </c:pt>
                <c:pt idx="2356">
                  <c:v>1.6087309999999999</c:v>
                </c:pt>
                <c:pt idx="2357">
                  <c:v>1.624795</c:v>
                </c:pt>
                <c:pt idx="2358">
                  <c:v>1.6233649999999999</c:v>
                </c:pt>
                <c:pt idx="2359">
                  <c:v>1.640563</c:v>
                </c:pt>
                <c:pt idx="2360">
                  <c:v>1.6194230000000001</c:v>
                </c:pt>
                <c:pt idx="2361">
                  <c:v>1.62354</c:v>
                </c:pt>
                <c:pt idx="2362">
                  <c:v>1.6222589999999999</c:v>
                </c:pt>
                <c:pt idx="2363">
                  <c:v>1.619588</c:v>
                </c:pt>
                <c:pt idx="2364">
                  <c:v>1.62934</c:v>
                </c:pt>
                <c:pt idx="2365">
                  <c:v>1.6390549999999999</c:v>
                </c:pt>
                <c:pt idx="2366">
                  <c:v>1.662636</c:v>
                </c:pt>
                <c:pt idx="2367">
                  <c:v>1.6696029999999999</c:v>
                </c:pt>
                <c:pt idx="2368">
                  <c:v>1.6613089999999999</c:v>
                </c:pt>
                <c:pt idx="2369">
                  <c:v>1.6662729999999999</c:v>
                </c:pt>
                <c:pt idx="2370">
                  <c:v>1.6661239999999999</c:v>
                </c:pt>
                <c:pt idx="2371">
                  <c:v>1.666866</c:v>
                </c:pt>
                <c:pt idx="2372">
                  <c:v>1.6485339999999999</c:v>
                </c:pt>
                <c:pt idx="2373">
                  <c:v>1.646636</c:v>
                </c:pt>
                <c:pt idx="2374">
                  <c:v>1.6461790000000001</c:v>
                </c:pt>
                <c:pt idx="2375">
                  <c:v>1.66554</c:v>
                </c:pt>
                <c:pt idx="2376">
                  <c:v>1.665729</c:v>
                </c:pt>
                <c:pt idx="2377">
                  <c:v>1.654274</c:v>
                </c:pt>
                <c:pt idx="2378">
                  <c:v>1.678909</c:v>
                </c:pt>
                <c:pt idx="2379">
                  <c:v>1.6627529999999999</c:v>
                </c:pt>
                <c:pt idx="2380">
                  <c:v>1.6758310000000001</c:v>
                </c:pt>
                <c:pt idx="2381">
                  <c:v>1.6578729999999999</c:v>
                </c:pt>
                <c:pt idx="2382">
                  <c:v>1.66984</c:v>
                </c:pt>
                <c:pt idx="2383">
                  <c:v>1.6669080000000001</c:v>
                </c:pt>
                <c:pt idx="2384">
                  <c:v>1.6635439999999999</c:v>
                </c:pt>
                <c:pt idx="2385">
                  <c:v>1.6579790000000001</c:v>
                </c:pt>
                <c:pt idx="2386">
                  <c:v>1.6326620000000001</c:v>
                </c:pt>
                <c:pt idx="2387">
                  <c:v>1.6601779999999999</c:v>
                </c:pt>
                <c:pt idx="2388">
                  <c:v>1.671824</c:v>
                </c:pt>
                <c:pt idx="2389">
                  <c:v>1.662415</c:v>
                </c:pt>
                <c:pt idx="2390">
                  <c:v>1.684385</c:v>
                </c:pt>
                <c:pt idx="2391">
                  <c:v>1.657632</c:v>
                </c:pt>
                <c:pt idx="2392">
                  <c:v>1.6686890000000001</c:v>
                </c:pt>
                <c:pt idx="2393">
                  <c:v>1.6770480000000001</c:v>
                </c:pt>
                <c:pt idx="2394">
                  <c:v>1.662873</c:v>
                </c:pt>
                <c:pt idx="2395">
                  <c:v>1.6719379999999999</c:v>
                </c:pt>
                <c:pt idx="2396">
                  <c:v>1.6772499999999999</c:v>
                </c:pt>
                <c:pt idx="2397">
                  <c:v>1.665894</c:v>
                </c:pt>
                <c:pt idx="2398">
                  <c:v>1.634199</c:v>
                </c:pt>
                <c:pt idx="2399">
                  <c:v>1.6677850000000001</c:v>
                </c:pt>
                <c:pt idx="2400">
                  <c:v>1.667222</c:v>
                </c:pt>
                <c:pt idx="2401">
                  <c:v>1.6600509999999999</c:v>
                </c:pt>
                <c:pt idx="2402">
                  <c:v>1.651956</c:v>
                </c:pt>
                <c:pt idx="2403">
                  <c:v>1.66069</c:v>
                </c:pt>
                <c:pt idx="2404">
                  <c:v>1.6622840000000001</c:v>
                </c:pt>
                <c:pt idx="2405">
                  <c:v>1.6724889999999999</c:v>
                </c:pt>
                <c:pt idx="2406">
                  <c:v>1.675834</c:v>
                </c:pt>
                <c:pt idx="2407">
                  <c:v>1.6684110000000001</c:v>
                </c:pt>
                <c:pt idx="2408">
                  <c:v>1.6664330000000001</c:v>
                </c:pt>
                <c:pt idx="2409">
                  <c:v>1.6814899999999999</c:v>
                </c:pt>
                <c:pt idx="2410">
                  <c:v>1.6965920000000001</c:v>
                </c:pt>
                <c:pt idx="2411">
                  <c:v>1.688015</c:v>
                </c:pt>
                <c:pt idx="2412">
                  <c:v>1.668075</c:v>
                </c:pt>
                <c:pt idx="2413">
                  <c:v>1.6686989999999999</c:v>
                </c:pt>
                <c:pt idx="2414">
                  <c:v>1.667411</c:v>
                </c:pt>
                <c:pt idx="2415">
                  <c:v>1.6653119999999999</c:v>
                </c:pt>
                <c:pt idx="2416">
                  <c:v>1.6758980000000001</c:v>
                </c:pt>
                <c:pt idx="2417">
                  <c:v>1.667057</c:v>
                </c:pt>
                <c:pt idx="2418">
                  <c:v>1.636592</c:v>
                </c:pt>
                <c:pt idx="2419">
                  <c:v>1.66587</c:v>
                </c:pt>
                <c:pt idx="2420">
                  <c:v>1.648542</c:v>
                </c:pt>
                <c:pt idx="2421">
                  <c:v>1.6678930000000001</c:v>
                </c:pt>
                <c:pt idx="2422">
                  <c:v>1.642903</c:v>
                </c:pt>
                <c:pt idx="2423">
                  <c:v>1.673422</c:v>
                </c:pt>
                <c:pt idx="2424">
                  <c:v>1.6542889999999999</c:v>
                </c:pt>
                <c:pt idx="2425">
                  <c:v>1.6552480000000001</c:v>
                </c:pt>
                <c:pt idx="2426">
                  <c:v>1.681629</c:v>
                </c:pt>
                <c:pt idx="2427">
                  <c:v>1.6616899999999999</c:v>
                </c:pt>
                <c:pt idx="2428">
                  <c:v>1.6873359999999999</c:v>
                </c:pt>
                <c:pt idx="2429">
                  <c:v>1.663503</c:v>
                </c:pt>
                <c:pt idx="2430">
                  <c:v>1.6703699999999999</c:v>
                </c:pt>
                <c:pt idx="2431">
                  <c:v>1.665359</c:v>
                </c:pt>
                <c:pt idx="2432">
                  <c:v>1.6545259999999999</c:v>
                </c:pt>
                <c:pt idx="2433">
                  <c:v>1.67889</c:v>
                </c:pt>
                <c:pt idx="2434">
                  <c:v>1.663584</c:v>
                </c:pt>
                <c:pt idx="2435">
                  <c:v>1.68845</c:v>
                </c:pt>
                <c:pt idx="2436">
                  <c:v>1.657313</c:v>
                </c:pt>
                <c:pt idx="2437">
                  <c:v>1.667327</c:v>
                </c:pt>
                <c:pt idx="2438">
                  <c:v>1.664415</c:v>
                </c:pt>
                <c:pt idx="2439">
                  <c:v>1.6865289999999999</c:v>
                </c:pt>
                <c:pt idx="2440">
                  <c:v>1.6609510000000001</c:v>
                </c:pt>
                <c:pt idx="2441">
                  <c:v>1.6734929999999999</c:v>
                </c:pt>
                <c:pt idx="2442">
                  <c:v>1.6742939999999999</c:v>
                </c:pt>
                <c:pt idx="2443">
                  <c:v>1.6518679999999999</c:v>
                </c:pt>
                <c:pt idx="2444">
                  <c:v>1.6577820000000001</c:v>
                </c:pt>
                <c:pt idx="2445">
                  <c:v>1.6601509999999999</c:v>
                </c:pt>
                <c:pt idx="2446">
                  <c:v>1.6619660000000001</c:v>
                </c:pt>
                <c:pt idx="2447">
                  <c:v>1.6745129999999999</c:v>
                </c:pt>
                <c:pt idx="2448">
                  <c:v>1.638263</c:v>
                </c:pt>
                <c:pt idx="2449">
                  <c:v>1.6518489999999999</c:v>
                </c:pt>
                <c:pt idx="2450">
                  <c:v>1.652641</c:v>
                </c:pt>
                <c:pt idx="2451">
                  <c:v>1.658598</c:v>
                </c:pt>
                <c:pt idx="2452">
                  <c:v>1.6662600000000001</c:v>
                </c:pt>
                <c:pt idx="2453">
                  <c:v>1.674061</c:v>
                </c:pt>
                <c:pt idx="2454">
                  <c:v>1.68381</c:v>
                </c:pt>
                <c:pt idx="2455">
                  <c:v>1.662927</c:v>
                </c:pt>
                <c:pt idx="2456">
                  <c:v>1.652247</c:v>
                </c:pt>
                <c:pt idx="2457">
                  <c:v>1.6638269999999999</c:v>
                </c:pt>
                <c:pt idx="2458">
                  <c:v>1.6649890000000001</c:v>
                </c:pt>
                <c:pt idx="2459">
                  <c:v>1.6773</c:v>
                </c:pt>
                <c:pt idx="2460">
                  <c:v>1.6436109999999999</c:v>
                </c:pt>
                <c:pt idx="2461">
                  <c:v>1.6463460000000001</c:v>
                </c:pt>
                <c:pt idx="2462">
                  <c:v>1.658307</c:v>
                </c:pt>
                <c:pt idx="2463">
                  <c:v>1.661573</c:v>
                </c:pt>
                <c:pt idx="2464">
                  <c:v>1.6403639999999999</c:v>
                </c:pt>
                <c:pt idx="2465">
                  <c:v>1.655</c:v>
                </c:pt>
                <c:pt idx="2466">
                  <c:v>1.6633560000000001</c:v>
                </c:pt>
                <c:pt idx="2467">
                  <c:v>1.656547</c:v>
                </c:pt>
                <c:pt idx="2468">
                  <c:v>1.6601980000000001</c:v>
                </c:pt>
                <c:pt idx="2469">
                  <c:v>1.651281</c:v>
                </c:pt>
                <c:pt idx="2470">
                  <c:v>1.6498839999999999</c:v>
                </c:pt>
                <c:pt idx="2471">
                  <c:v>1.643845</c:v>
                </c:pt>
                <c:pt idx="2472">
                  <c:v>1.6395569999999999</c:v>
                </c:pt>
                <c:pt idx="2473">
                  <c:v>1.6639630000000001</c:v>
                </c:pt>
                <c:pt idx="2474">
                  <c:v>1.645467</c:v>
                </c:pt>
                <c:pt idx="2475">
                  <c:v>1.670696</c:v>
                </c:pt>
                <c:pt idx="2476">
                  <c:v>1.6647609999999999</c:v>
                </c:pt>
                <c:pt idx="2477">
                  <c:v>1.6626700000000001</c:v>
                </c:pt>
                <c:pt idx="2478">
                  <c:v>1.6376759999999999</c:v>
                </c:pt>
                <c:pt idx="2479">
                  <c:v>1.648522</c:v>
                </c:pt>
                <c:pt idx="2480">
                  <c:v>1.6425730000000001</c:v>
                </c:pt>
                <c:pt idx="2481">
                  <c:v>1.644069</c:v>
                </c:pt>
                <c:pt idx="2482">
                  <c:v>1.6506670000000001</c:v>
                </c:pt>
                <c:pt idx="2483">
                  <c:v>1.6580280000000001</c:v>
                </c:pt>
                <c:pt idx="2484">
                  <c:v>1.6369370000000001</c:v>
                </c:pt>
                <c:pt idx="2485">
                  <c:v>1.648963</c:v>
                </c:pt>
                <c:pt idx="2486">
                  <c:v>1.655934</c:v>
                </c:pt>
                <c:pt idx="2487">
                  <c:v>1.6577949999999999</c:v>
                </c:pt>
                <c:pt idx="2488">
                  <c:v>1.6284099999999999</c:v>
                </c:pt>
                <c:pt idx="2489">
                  <c:v>1.6354850000000001</c:v>
                </c:pt>
                <c:pt idx="2490">
                  <c:v>1.6415280000000001</c:v>
                </c:pt>
                <c:pt idx="2491">
                  <c:v>1.6722049999999999</c:v>
                </c:pt>
                <c:pt idx="2492">
                  <c:v>1.6517679999999999</c:v>
                </c:pt>
                <c:pt idx="2493">
                  <c:v>1.6423890000000001</c:v>
                </c:pt>
                <c:pt idx="2494">
                  <c:v>1.6505069999999999</c:v>
                </c:pt>
                <c:pt idx="2495">
                  <c:v>1.6480950000000001</c:v>
                </c:pt>
                <c:pt idx="2496">
                  <c:v>1.637494</c:v>
                </c:pt>
                <c:pt idx="2497">
                  <c:v>1.663907</c:v>
                </c:pt>
                <c:pt idx="2498">
                  <c:v>1.655699</c:v>
                </c:pt>
                <c:pt idx="2499">
                  <c:v>1.641383</c:v>
                </c:pt>
                <c:pt idx="2500">
                  <c:v>1.645921</c:v>
                </c:pt>
                <c:pt idx="2501">
                  <c:v>1.6282110000000001</c:v>
                </c:pt>
                <c:pt idx="2502">
                  <c:v>1.6707920000000001</c:v>
                </c:pt>
                <c:pt idx="2503">
                  <c:v>1.650407</c:v>
                </c:pt>
                <c:pt idx="2504">
                  <c:v>1.660326</c:v>
                </c:pt>
                <c:pt idx="2505">
                  <c:v>1.672409</c:v>
                </c:pt>
                <c:pt idx="2506">
                  <c:v>1.6636960000000001</c:v>
                </c:pt>
                <c:pt idx="2507">
                  <c:v>1.651745</c:v>
                </c:pt>
                <c:pt idx="2508">
                  <c:v>1.6654009999999999</c:v>
                </c:pt>
                <c:pt idx="2509">
                  <c:v>1.6426810000000001</c:v>
                </c:pt>
                <c:pt idx="2510">
                  <c:v>1.6625289999999999</c:v>
                </c:pt>
                <c:pt idx="2511">
                  <c:v>1.676385</c:v>
                </c:pt>
                <c:pt idx="2512">
                  <c:v>1.669875</c:v>
                </c:pt>
                <c:pt idx="2513">
                  <c:v>1.654477</c:v>
                </c:pt>
                <c:pt idx="2514">
                  <c:v>1.69661</c:v>
                </c:pt>
                <c:pt idx="2515">
                  <c:v>1.677854</c:v>
                </c:pt>
                <c:pt idx="2516">
                  <c:v>1.652854</c:v>
                </c:pt>
                <c:pt idx="2517">
                  <c:v>1.665457</c:v>
                </c:pt>
                <c:pt idx="2518">
                  <c:v>1.6705749999999999</c:v>
                </c:pt>
                <c:pt idx="2519">
                  <c:v>1.6798679999999999</c:v>
                </c:pt>
                <c:pt idx="2520">
                  <c:v>1.6726669999999999</c:v>
                </c:pt>
                <c:pt idx="2521">
                  <c:v>1.675427</c:v>
                </c:pt>
                <c:pt idx="2522">
                  <c:v>1.6524479999999999</c:v>
                </c:pt>
                <c:pt idx="2523">
                  <c:v>1.684051</c:v>
                </c:pt>
                <c:pt idx="2524">
                  <c:v>1.658909</c:v>
                </c:pt>
                <c:pt idx="2525">
                  <c:v>1.6564950000000001</c:v>
                </c:pt>
                <c:pt idx="2526">
                  <c:v>1.6478029999999999</c:v>
                </c:pt>
                <c:pt idx="2527">
                  <c:v>1.6551039999999999</c:v>
                </c:pt>
                <c:pt idx="2528">
                  <c:v>1.651986</c:v>
                </c:pt>
                <c:pt idx="2529">
                  <c:v>1.654776</c:v>
                </c:pt>
                <c:pt idx="2530">
                  <c:v>1.6677839999999999</c:v>
                </c:pt>
                <c:pt idx="2531">
                  <c:v>1.677549</c:v>
                </c:pt>
                <c:pt idx="2532">
                  <c:v>1.6768529999999999</c:v>
                </c:pt>
                <c:pt idx="2533">
                  <c:v>1.6510629999999999</c:v>
                </c:pt>
                <c:pt idx="2534">
                  <c:v>1.6668670000000001</c:v>
                </c:pt>
                <c:pt idx="2535">
                  <c:v>1.6597569999999999</c:v>
                </c:pt>
                <c:pt idx="2536">
                  <c:v>1.659753</c:v>
                </c:pt>
                <c:pt idx="2537">
                  <c:v>1.6474150000000001</c:v>
                </c:pt>
                <c:pt idx="2538">
                  <c:v>1.648037</c:v>
                </c:pt>
                <c:pt idx="2539">
                  <c:v>1.6861550000000001</c:v>
                </c:pt>
                <c:pt idx="2540">
                  <c:v>1.660355</c:v>
                </c:pt>
                <c:pt idx="2541">
                  <c:v>1.6791830000000001</c:v>
                </c:pt>
                <c:pt idx="2542">
                  <c:v>1.651297</c:v>
                </c:pt>
                <c:pt idx="2543">
                  <c:v>1.660585</c:v>
                </c:pt>
                <c:pt idx="2544">
                  <c:v>1.680104</c:v>
                </c:pt>
                <c:pt idx="2545">
                  <c:v>1.667918</c:v>
                </c:pt>
                <c:pt idx="2546">
                  <c:v>1.6652359999999999</c:v>
                </c:pt>
                <c:pt idx="2547">
                  <c:v>1.6780489999999999</c:v>
                </c:pt>
                <c:pt idx="2548">
                  <c:v>1.6742980000000001</c:v>
                </c:pt>
                <c:pt idx="2549">
                  <c:v>1.638746</c:v>
                </c:pt>
                <c:pt idx="2550">
                  <c:v>1.658736</c:v>
                </c:pt>
                <c:pt idx="2551">
                  <c:v>1.671516</c:v>
                </c:pt>
                <c:pt idx="2552">
                  <c:v>1.6647730000000001</c:v>
                </c:pt>
                <c:pt idx="2553">
                  <c:v>1.6545810000000001</c:v>
                </c:pt>
                <c:pt idx="2554">
                  <c:v>1.6745779999999999</c:v>
                </c:pt>
                <c:pt idx="2555">
                  <c:v>1.6689909999999999</c:v>
                </c:pt>
                <c:pt idx="2556">
                  <c:v>1.6464559999999999</c:v>
                </c:pt>
                <c:pt idx="2557">
                  <c:v>1.659894</c:v>
                </c:pt>
                <c:pt idx="2558">
                  <c:v>1.6551910000000001</c:v>
                </c:pt>
                <c:pt idx="2559">
                  <c:v>1.6426449999999999</c:v>
                </c:pt>
                <c:pt idx="2560">
                  <c:v>1.6586920000000001</c:v>
                </c:pt>
                <c:pt idx="2561">
                  <c:v>1.673154</c:v>
                </c:pt>
                <c:pt idx="2562">
                  <c:v>1.6702189999999999</c:v>
                </c:pt>
                <c:pt idx="2563">
                  <c:v>1.649429</c:v>
                </c:pt>
                <c:pt idx="2564">
                  <c:v>1.6516360000000001</c:v>
                </c:pt>
                <c:pt idx="2565">
                  <c:v>1.678715</c:v>
                </c:pt>
                <c:pt idx="2566">
                  <c:v>1.652285</c:v>
                </c:pt>
                <c:pt idx="2567">
                  <c:v>1.6572370000000001</c:v>
                </c:pt>
                <c:pt idx="2568">
                  <c:v>1.6701170000000001</c:v>
                </c:pt>
                <c:pt idx="2569">
                  <c:v>1.6722030000000001</c:v>
                </c:pt>
                <c:pt idx="2570">
                  <c:v>1.65801</c:v>
                </c:pt>
                <c:pt idx="2571">
                  <c:v>1.6696549999999999</c:v>
                </c:pt>
                <c:pt idx="2572">
                  <c:v>1.6904749999999999</c:v>
                </c:pt>
                <c:pt idx="2573">
                  <c:v>1.6820729999999999</c:v>
                </c:pt>
                <c:pt idx="2574">
                  <c:v>1.657332</c:v>
                </c:pt>
                <c:pt idx="2575">
                  <c:v>1.693119</c:v>
                </c:pt>
                <c:pt idx="2576">
                  <c:v>1.6556900000000001</c:v>
                </c:pt>
                <c:pt idx="2577">
                  <c:v>1.645392</c:v>
                </c:pt>
                <c:pt idx="2578">
                  <c:v>1.66903</c:v>
                </c:pt>
                <c:pt idx="2579">
                  <c:v>1.659419</c:v>
                </c:pt>
                <c:pt idx="2580">
                  <c:v>1.657567</c:v>
                </c:pt>
                <c:pt idx="2581">
                  <c:v>1.675</c:v>
                </c:pt>
                <c:pt idx="2582">
                  <c:v>1.6575690000000001</c:v>
                </c:pt>
                <c:pt idx="2583">
                  <c:v>1.690693</c:v>
                </c:pt>
                <c:pt idx="2584">
                  <c:v>1.646647</c:v>
                </c:pt>
                <c:pt idx="2585">
                  <c:v>1.669192</c:v>
                </c:pt>
                <c:pt idx="2586">
                  <c:v>1.6589970000000001</c:v>
                </c:pt>
                <c:pt idx="2587">
                  <c:v>1.664315</c:v>
                </c:pt>
                <c:pt idx="2588">
                  <c:v>1.6842900000000001</c:v>
                </c:pt>
                <c:pt idx="2589">
                  <c:v>1.682231</c:v>
                </c:pt>
                <c:pt idx="2590">
                  <c:v>1.637049</c:v>
                </c:pt>
                <c:pt idx="2591">
                  <c:v>1.6577109999999999</c:v>
                </c:pt>
                <c:pt idx="2592">
                  <c:v>1.658733</c:v>
                </c:pt>
                <c:pt idx="2593">
                  <c:v>1.6635610000000001</c:v>
                </c:pt>
                <c:pt idx="2594">
                  <c:v>1.6745369999999999</c:v>
                </c:pt>
                <c:pt idx="2595">
                  <c:v>1.649484</c:v>
                </c:pt>
                <c:pt idx="2596">
                  <c:v>1.6751020000000001</c:v>
                </c:pt>
                <c:pt idx="2597">
                  <c:v>1.6566430000000001</c:v>
                </c:pt>
                <c:pt idx="2598">
                  <c:v>1.6552309999999999</c:v>
                </c:pt>
                <c:pt idx="2599">
                  <c:v>1.6640870000000001</c:v>
                </c:pt>
                <c:pt idx="2600">
                  <c:v>1.632382</c:v>
                </c:pt>
                <c:pt idx="2601">
                  <c:v>1.637821</c:v>
                </c:pt>
                <c:pt idx="2602">
                  <c:v>1.677794</c:v>
                </c:pt>
                <c:pt idx="2603">
                  <c:v>1.64479</c:v>
                </c:pt>
                <c:pt idx="2604">
                  <c:v>1.658738</c:v>
                </c:pt>
                <c:pt idx="2605">
                  <c:v>1.6603680000000001</c:v>
                </c:pt>
                <c:pt idx="2606">
                  <c:v>1.6410769999999999</c:v>
                </c:pt>
                <c:pt idx="2607">
                  <c:v>1.6427449999999999</c:v>
                </c:pt>
                <c:pt idx="2608">
                  <c:v>1.671794</c:v>
                </c:pt>
                <c:pt idx="2609">
                  <c:v>1.6525939999999999</c:v>
                </c:pt>
                <c:pt idx="2610">
                  <c:v>1.669427</c:v>
                </c:pt>
                <c:pt idx="2611">
                  <c:v>1.666407</c:v>
                </c:pt>
                <c:pt idx="2612">
                  <c:v>1.651135</c:v>
                </c:pt>
                <c:pt idx="2613">
                  <c:v>1.657008</c:v>
                </c:pt>
                <c:pt idx="2614">
                  <c:v>1.68035</c:v>
                </c:pt>
                <c:pt idx="2615">
                  <c:v>1.64195</c:v>
                </c:pt>
                <c:pt idx="2616">
                  <c:v>1.6587419999999999</c:v>
                </c:pt>
                <c:pt idx="2617">
                  <c:v>1.6600109999999999</c:v>
                </c:pt>
                <c:pt idx="2618">
                  <c:v>1.6502250000000001</c:v>
                </c:pt>
                <c:pt idx="2619">
                  <c:v>1.6561840000000001</c:v>
                </c:pt>
                <c:pt idx="2620">
                  <c:v>1.6645460000000001</c:v>
                </c:pt>
                <c:pt idx="2621">
                  <c:v>1.665225</c:v>
                </c:pt>
                <c:pt idx="2622">
                  <c:v>1.64316</c:v>
                </c:pt>
                <c:pt idx="2623">
                  <c:v>1.6644159999999999</c:v>
                </c:pt>
                <c:pt idx="2624">
                  <c:v>1.6694599999999999</c:v>
                </c:pt>
                <c:pt idx="2625">
                  <c:v>1.640468</c:v>
                </c:pt>
                <c:pt idx="2626">
                  <c:v>1.6491530000000001</c:v>
                </c:pt>
                <c:pt idx="2627">
                  <c:v>1.6637820000000001</c:v>
                </c:pt>
                <c:pt idx="2628">
                  <c:v>1.6582790000000001</c:v>
                </c:pt>
                <c:pt idx="2629">
                  <c:v>1.636719</c:v>
                </c:pt>
                <c:pt idx="2630">
                  <c:v>1.665832</c:v>
                </c:pt>
                <c:pt idx="2631">
                  <c:v>1.645492</c:v>
                </c:pt>
                <c:pt idx="2632">
                  <c:v>1.640107</c:v>
                </c:pt>
                <c:pt idx="2633">
                  <c:v>1.6438980000000001</c:v>
                </c:pt>
                <c:pt idx="2634">
                  <c:v>1.66042</c:v>
                </c:pt>
                <c:pt idx="2635">
                  <c:v>1.65848</c:v>
                </c:pt>
                <c:pt idx="2636">
                  <c:v>1.6551450000000001</c:v>
                </c:pt>
                <c:pt idx="2637">
                  <c:v>1.6636230000000001</c:v>
                </c:pt>
                <c:pt idx="2638">
                  <c:v>1.6492180000000001</c:v>
                </c:pt>
                <c:pt idx="2639">
                  <c:v>1.6719349999999999</c:v>
                </c:pt>
                <c:pt idx="2640">
                  <c:v>1.664374</c:v>
                </c:pt>
                <c:pt idx="2641">
                  <c:v>1.649904</c:v>
                </c:pt>
                <c:pt idx="2642">
                  <c:v>1.6557249999999999</c:v>
                </c:pt>
                <c:pt idx="2643">
                  <c:v>1.6472370000000001</c:v>
                </c:pt>
                <c:pt idx="2644">
                  <c:v>1.6499140000000001</c:v>
                </c:pt>
                <c:pt idx="2645">
                  <c:v>1.6584410000000001</c:v>
                </c:pt>
                <c:pt idx="2646">
                  <c:v>1.661538</c:v>
                </c:pt>
                <c:pt idx="2647">
                  <c:v>1.656188</c:v>
                </c:pt>
                <c:pt idx="2648">
                  <c:v>1.6457390000000001</c:v>
                </c:pt>
                <c:pt idx="2649">
                  <c:v>1.6633990000000001</c:v>
                </c:pt>
                <c:pt idx="2650">
                  <c:v>1.638665</c:v>
                </c:pt>
                <c:pt idx="2651">
                  <c:v>1.6550260000000001</c:v>
                </c:pt>
                <c:pt idx="2652">
                  <c:v>1.651311</c:v>
                </c:pt>
                <c:pt idx="2653">
                  <c:v>1.6575820000000001</c:v>
                </c:pt>
                <c:pt idx="2654">
                  <c:v>1.6507130000000001</c:v>
                </c:pt>
                <c:pt idx="2655">
                  <c:v>1.6685000000000001</c:v>
                </c:pt>
                <c:pt idx="2656">
                  <c:v>1.666955</c:v>
                </c:pt>
                <c:pt idx="2657">
                  <c:v>1.6571579999999999</c:v>
                </c:pt>
                <c:pt idx="2658">
                  <c:v>1.668771</c:v>
                </c:pt>
                <c:pt idx="2659">
                  <c:v>1.6509309999999999</c:v>
                </c:pt>
                <c:pt idx="2660">
                  <c:v>1.6503779999999999</c:v>
                </c:pt>
                <c:pt idx="2661">
                  <c:v>1.6652549999999999</c:v>
                </c:pt>
                <c:pt idx="2662">
                  <c:v>1.640943</c:v>
                </c:pt>
                <c:pt idx="2663">
                  <c:v>1.655621</c:v>
                </c:pt>
                <c:pt idx="2664">
                  <c:v>1.658515</c:v>
                </c:pt>
                <c:pt idx="2665">
                  <c:v>1.6411279999999999</c:v>
                </c:pt>
                <c:pt idx="2666">
                  <c:v>1.6538740000000001</c:v>
                </c:pt>
                <c:pt idx="2667">
                  <c:v>1.679176</c:v>
                </c:pt>
                <c:pt idx="2668">
                  <c:v>1.6603330000000001</c:v>
                </c:pt>
                <c:pt idx="2669">
                  <c:v>1.6517839999999999</c:v>
                </c:pt>
                <c:pt idx="2670">
                  <c:v>1.672882</c:v>
                </c:pt>
                <c:pt idx="2671">
                  <c:v>1.678034</c:v>
                </c:pt>
                <c:pt idx="2672">
                  <c:v>1.663632</c:v>
                </c:pt>
                <c:pt idx="2673">
                  <c:v>1.675246</c:v>
                </c:pt>
                <c:pt idx="2674">
                  <c:v>1.6442159999999999</c:v>
                </c:pt>
                <c:pt idx="2675">
                  <c:v>1.6444540000000001</c:v>
                </c:pt>
                <c:pt idx="2676">
                  <c:v>1.6674</c:v>
                </c:pt>
                <c:pt idx="2677">
                  <c:v>1.657667</c:v>
                </c:pt>
                <c:pt idx="2678">
                  <c:v>1.6655059999999999</c:v>
                </c:pt>
                <c:pt idx="2679">
                  <c:v>1.666417</c:v>
                </c:pt>
                <c:pt idx="2680">
                  <c:v>1.650701</c:v>
                </c:pt>
                <c:pt idx="2681">
                  <c:v>1.6769609999999999</c:v>
                </c:pt>
                <c:pt idx="2682">
                  <c:v>1.665721</c:v>
                </c:pt>
                <c:pt idx="2683">
                  <c:v>1.6750100000000001</c:v>
                </c:pt>
                <c:pt idx="2684">
                  <c:v>1.676404</c:v>
                </c:pt>
                <c:pt idx="2685">
                  <c:v>1.690391</c:v>
                </c:pt>
                <c:pt idx="2686">
                  <c:v>1.6815720000000001</c:v>
                </c:pt>
                <c:pt idx="2687">
                  <c:v>1.6725909999999999</c:v>
                </c:pt>
                <c:pt idx="2688">
                  <c:v>1.679171</c:v>
                </c:pt>
                <c:pt idx="2689">
                  <c:v>1.6691800000000001</c:v>
                </c:pt>
                <c:pt idx="2690">
                  <c:v>1.706151</c:v>
                </c:pt>
                <c:pt idx="2691">
                  <c:v>1.699883</c:v>
                </c:pt>
                <c:pt idx="2692">
                  <c:v>1.6792149999999999</c:v>
                </c:pt>
                <c:pt idx="2693">
                  <c:v>1.6821999999999999</c:v>
                </c:pt>
                <c:pt idx="2694">
                  <c:v>1.6693169999999999</c:v>
                </c:pt>
                <c:pt idx="2695">
                  <c:v>1.66618</c:v>
                </c:pt>
                <c:pt idx="2696">
                  <c:v>1.6685399999999999</c:v>
                </c:pt>
                <c:pt idx="2697">
                  <c:v>1.6724540000000001</c:v>
                </c:pt>
                <c:pt idx="2698">
                  <c:v>1.669799</c:v>
                </c:pt>
                <c:pt idx="2699">
                  <c:v>1.6734849999999999</c:v>
                </c:pt>
                <c:pt idx="2700">
                  <c:v>1.694742</c:v>
                </c:pt>
                <c:pt idx="2701">
                  <c:v>1.6683410000000001</c:v>
                </c:pt>
                <c:pt idx="2702">
                  <c:v>1.658182</c:v>
                </c:pt>
                <c:pt idx="2703">
                  <c:v>1.68452</c:v>
                </c:pt>
                <c:pt idx="2704">
                  <c:v>1.676655</c:v>
                </c:pt>
                <c:pt idx="2705">
                  <c:v>1.677454</c:v>
                </c:pt>
                <c:pt idx="2706">
                  <c:v>1.6804190000000001</c:v>
                </c:pt>
                <c:pt idx="2707">
                  <c:v>1.6800040000000001</c:v>
                </c:pt>
                <c:pt idx="2708">
                  <c:v>1.6664159999999999</c:v>
                </c:pt>
                <c:pt idx="2709">
                  <c:v>1.6738459999999999</c:v>
                </c:pt>
                <c:pt idx="2710">
                  <c:v>1.65879</c:v>
                </c:pt>
                <c:pt idx="2711">
                  <c:v>1.667227</c:v>
                </c:pt>
                <c:pt idx="2712">
                  <c:v>1.6949179999999999</c:v>
                </c:pt>
                <c:pt idx="2713">
                  <c:v>1.665484</c:v>
                </c:pt>
                <c:pt idx="2714">
                  <c:v>1.6797530000000001</c:v>
                </c:pt>
                <c:pt idx="2715">
                  <c:v>1.713355</c:v>
                </c:pt>
                <c:pt idx="2716">
                  <c:v>1.6752469999999999</c:v>
                </c:pt>
                <c:pt idx="2717">
                  <c:v>1.689344</c:v>
                </c:pt>
                <c:pt idx="2718">
                  <c:v>1.690523</c:v>
                </c:pt>
                <c:pt idx="2719">
                  <c:v>1.650782</c:v>
                </c:pt>
                <c:pt idx="2720">
                  <c:v>1.650955</c:v>
                </c:pt>
                <c:pt idx="2721">
                  <c:v>1.6592089999999999</c:v>
                </c:pt>
                <c:pt idx="2722">
                  <c:v>1.6564220000000001</c:v>
                </c:pt>
                <c:pt idx="2723">
                  <c:v>1.6805909999999999</c:v>
                </c:pt>
                <c:pt idx="2724">
                  <c:v>1.678032</c:v>
                </c:pt>
                <c:pt idx="2725">
                  <c:v>1.6851050000000001</c:v>
                </c:pt>
                <c:pt idx="2726">
                  <c:v>1.672917</c:v>
                </c:pt>
                <c:pt idx="2727">
                  <c:v>1.6782680000000001</c:v>
                </c:pt>
                <c:pt idx="2728">
                  <c:v>1.6380680000000001</c:v>
                </c:pt>
                <c:pt idx="2729">
                  <c:v>1.677338</c:v>
                </c:pt>
                <c:pt idx="2730">
                  <c:v>1.6644600000000001</c:v>
                </c:pt>
                <c:pt idx="2731">
                  <c:v>1.659559</c:v>
                </c:pt>
                <c:pt idx="2732">
                  <c:v>1.6515839999999999</c:v>
                </c:pt>
                <c:pt idx="2733">
                  <c:v>1.651343</c:v>
                </c:pt>
                <c:pt idx="2734">
                  <c:v>1.655718</c:v>
                </c:pt>
                <c:pt idx="2735">
                  <c:v>1.6809829999999999</c:v>
                </c:pt>
                <c:pt idx="2736">
                  <c:v>1.6912780000000001</c:v>
                </c:pt>
                <c:pt idx="2737">
                  <c:v>1.6701299999999999</c:v>
                </c:pt>
                <c:pt idx="2738">
                  <c:v>1.6621030000000001</c:v>
                </c:pt>
                <c:pt idx="2739">
                  <c:v>1.660488</c:v>
                </c:pt>
                <c:pt idx="2740">
                  <c:v>1.689416</c:v>
                </c:pt>
                <c:pt idx="2741">
                  <c:v>1.6636219999999999</c:v>
                </c:pt>
                <c:pt idx="2742">
                  <c:v>1.6754020000000001</c:v>
                </c:pt>
                <c:pt idx="2743">
                  <c:v>1.6907700000000001</c:v>
                </c:pt>
                <c:pt idx="2744">
                  <c:v>1.6901139999999999</c:v>
                </c:pt>
                <c:pt idx="2745">
                  <c:v>1.6835279999999999</c:v>
                </c:pt>
                <c:pt idx="2746">
                  <c:v>1.686625</c:v>
                </c:pt>
                <c:pt idx="2747">
                  <c:v>1.662034</c:v>
                </c:pt>
                <c:pt idx="2748">
                  <c:v>1.668274</c:v>
                </c:pt>
                <c:pt idx="2749">
                  <c:v>1.6782649999999999</c:v>
                </c:pt>
                <c:pt idx="2750">
                  <c:v>1.67201</c:v>
                </c:pt>
                <c:pt idx="2751">
                  <c:v>1.6924349999999999</c:v>
                </c:pt>
                <c:pt idx="2752">
                  <c:v>1.668391</c:v>
                </c:pt>
                <c:pt idx="2753">
                  <c:v>1.685182</c:v>
                </c:pt>
                <c:pt idx="2754">
                  <c:v>1.6594420000000001</c:v>
                </c:pt>
                <c:pt idx="2755">
                  <c:v>1.672226</c:v>
                </c:pt>
                <c:pt idx="2756">
                  <c:v>1.698787</c:v>
                </c:pt>
                <c:pt idx="2757">
                  <c:v>1.6720060000000001</c:v>
                </c:pt>
                <c:pt idx="2758">
                  <c:v>1.7036720000000001</c:v>
                </c:pt>
                <c:pt idx="2759">
                  <c:v>1.6810339999999999</c:v>
                </c:pt>
                <c:pt idx="2760">
                  <c:v>1.686866</c:v>
                </c:pt>
                <c:pt idx="2761">
                  <c:v>1.676312</c:v>
                </c:pt>
                <c:pt idx="2762">
                  <c:v>1.6653830000000001</c:v>
                </c:pt>
                <c:pt idx="2763">
                  <c:v>1.6563779999999999</c:v>
                </c:pt>
                <c:pt idx="2764">
                  <c:v>1.662004</c:v>
                </c:pt>
                <c:pt idx="2765">
                  <c:v>1.6773499999999999</c:v>
                </c:pt>
                <c:pt idx="2766">
                  <c:v>1.6717599999999999</c:v>
                </c:pt>
                <c:pt idx="2767">
                  <c:v>1.6460269999999999</c:v>
                </c:pt>
                <c:pt idx="2768">
                  <c:v>1.675716</c:v>
                </c:pt>
                <c:pt idx="2769">
                  <c:v>1.662752</c:v>
                </c:pt>
                <c:pt idx="2770">
                  <c:v>1.6815180000000001</c:v>
                </c:pt>
                <c:pt idx="2771">
                  <c:v>1.669071</c:v>
                </c:pt>
                <c:pt idx="2772">
                  <c:v>1.6758</c:v>
                </c:pt>
                <c:pt idx="2773">
                  <c:v>1.6958150000000001</c:v>
                </c:pt>
                <c:pt idx="2774">
                  <c:v>1.691055</c:v>
                </c:pt>
                <c:pt idx="2775">
                  <c:v>1.6729270000000001</c:v>
                </c:pt>
                <c:pt idx="2776">
                  <c:v>1.693146</c:v>
                </c:pt>
                <c:pt idx="2777">
                  <c:v>1.7001139999999999</c:v>
                </c:pt>
                <c:pt idx="2778">
                  <c:v>1.674091</c:v>
                </c:pt>
                <c:pt idx="2779">
                  <c:v>1.691443</c:v>
                </c:pt>
                <c:pt idx="2780">
                  <c:v>1.662798</c:v>
                </c:pt>
                <c:pt idx="2781">
                  <c:v>1.68757</c:v>
                </c:pt>
                <c:pt idx="2782">
                  <c:v>1.7026790000000001</c:v>
                </c:pt>
                <c:pt idx="2783">
                  <c:v>1.6601459999999999</c:v>
                </c:pt>
                <c:pt idx="2784">
                  <c:v>1.6568020000000001</c:v>
                </c:pt>
                <c:pt idx="2785">
                  <c:v>1.685022</c:v>
                </c:pt>
                <c:pt idx="2786">
                  <c:v>1.67967</c:v>
                </c:pt>
                <c:pt idx="2787">
                  <c:v>1.6818519999999999</c:v>
                </c:pt>
                <c:pt idx="2788">
                  <c:v>1.7022790000000001</c:v>
                </c:pt>
                <c:pt idx="2789">
                  <c:v>1.691103</c:v>
                </c:pt>
                <c:pt idx="2790">
                  <c:v>1.702256</c:v>
                </c:pt>
                <c:pt idx="2791">
                  <c:v>1.683235</c:v>
                </c:pt>
                <c:pt idx="2792">
                  <c:v>1.691981</c:v>
                </c:pt>
                <c:pt idx="2793">
                  <c:v>1.6789400000000001</c:v>
                </c:pt>
                <c:pt idx="2794">
                  <c:v>1.6704779999999999</c:v>
                </c:pt>
                <c:pt idx="2795">
                  <c:v>1.693298</c:v>
                </c:pt>
                <c:pt idx="2796">
                  <c:v>1.6782459999999999</c:v>
                </c:pt>
                <c:pt idx="2797">
                  <c:v>1.6709270000000001</c:v>
                </c:pt>
                <c:pt idx="2798">
                  <c:v>1.6704859999999999</c:v>
                </c:pt>
                <c:pt idx="2799">
                  <c:v>1.687114</c:v>
                </c:pt>
                <c:pt idx="2800">
                  <c:v>1.7031019999999999</c:v>
                </c:pt>
                <c:pt idx="2801">
                  <c:v>1.6722269999999999</c:v>
                </c:pt>
                <c:pt idx="2802">
                  <c:v>1.6741740000000001</c:v>
                </c:pt>
                <c:pt idx="2803">
                  <c:v>1.6908920000000001</c:v>
                </c:pt>
                <c:pt idx="2804">
                  <c:v>1.687222</c:v>
                </c:pt>
                <c:pt idx="2805">
                  <c:v>1.7004319999999999</c:v>
                </c:pt>
                <c:pt idx="2806">
                  <c:v>1.684582</c:v>
                </c:pt>
                <c:pt idx="2807">
                  <c:v>1.6785479999999999</c:v>
                </c:pt>
                <c:pt idx="2808">
                  <c:v>1.6770719999999999</c:v>
                </c:pt>
                <c:pt idx="2809">
                  <c:v>1.6877949999999999</c:v>
                </c:pt>
                <c:pt idx="2810">
                  <c:v>1.686407</c:v>
                </c:pt>
                <c:pt idx="2811">
                  <c:v>1.7062889999999999</c:v>
                </c:pt>
                <c:pt idx="2812">
                  <c:v>1.7106680000000001</c:v>
                </c:pt>
                <c:pt idx="2813">
                  <c:v>1.676158</c:v>
                </c:pt>
                <c:pt idx="2814">
                  <c:v>1.6891050000000001</c:v>
                </c:pt>
                <c:pt idx="2815">
                  <c:v>1.695559</c:v>
                </c:pt>
                <c:pt idx="2816">
                  <c:v>1.681378</c:v>
                </c:pt>
                <c:pt idx="2817">
                  <c:v>1.707552</c:v>
                </c:pt>
                <c:pt idx="2818">
                  <c:v>1.69977</c:v>
                </c:pt>
                <c:pt idx="2819">
                  <c:v>1.7061630000000001</c:v>
                </c:pt>
                <c:pt idx="2820">
                  <c:v>1.680139</c:v>
                </c:pt>
                <c:pt idx="2821">
                  <c:v>1.7149920000000001</c:v>
                </c:pt>
                <c:pt idx="2822">
                  <c:v>1.686121</c:v>
                </c:pt>
                <c:pt idx="2823">
                  <c:v>1.7052099999999999</c:v>
                </c:pt>
                <c:pt idx="2824">
                  <c:v>1.6846190000000001</c:v>
                </c:pt>
                <c:pt idx="2825">
                  <c:v>1.738664</c:v>
                </c:pt>
                <c:pt idx="2826">
                  <c:v>1.718156</c:v>
                </c:pt>
                <c:pt idx="2827">
                  <c:v>1.698026</c:v>
                </c:pt>
                <c:pt idx="2828">
                  <c:v>1.6940710000000001</c:v>
                </c:pt>
                <c:pt idx="2829">
                  <c:v>1.700386</c:v>
                </c:pt>
                <c:pt idx="2830">
                  <c:v>1.6970959999999999</c:v>
                </c:pt>
                <c:pt idx="2831">
                  <c:v>1.708548</c:v>
                </c:pt>
                <c:pt idx="2832">
                  <c:v>1.713735</c:v>
                </c:pt>
                <c:pt idx="2833">
                  <c:v>1.7071190000000001</c:v>
                </c:pt>
                <c:pt idx="2834">
                  <c:v>1.7245760000000001</c:v>
                </c:pt>
                <c:pt idx="2835">
                  <c:v>1.7223059999999999</c:v>
                </c:pt>
                <c:pt idx="2836">
                  <c:v>1.697632</c:v>
                </c:pt>
                <c:pt idx="2837">
                  <c:v>1.7186239999999999</c:v>
                </c:pt>
                <c:pt idx="2838">
                  <c:v>1.7278370000000001</c:v>
                </c:pt>
                <c:pt idx="2839">
                  <c:v>1.710988</c:v>
                </c:pt>
                <c:pt idx="2840">
                  <c:v>1.7049259999999999</c:v>
                </c:pt>
                <c:pt idx="2841">
                  <c:v>1.718709</c:v>
                </c:pt>
                <c:pt idx="2842">
                  <c:v>1.7439290000000001</c:v>
                </c:pt>
                <c:pt idx="2843">
                  <c:v>1.675684</c:v>
                </c:pt>
                <c:pt idx="2844">
                  <c:v>1.7466459999999999</c:v>
                </c:pt>
                <c:pt idx="2845">
                  <c:v>1.7081170000000001</c:v>
                </c:pt>
                <c:pt idx="2846">
                  <c:v>1.7228969999999999</c:v>
                </c:pt>
                <c:pt idx="2847">
                  <c:v>1.7092890000000001</c:v>
                </c:pt>
                <c:pt idx="2848">
                  <c:v>1.7272970000000001</c:v>
                </c:pt>
                <c:pt idx="2849">
                  <c:v>1.714027</c:v>
                </c:pt>
                <c:pt idx="2850">
                  <c:v>1.7341869999999999</c:v>
                </c:pt>
                <c:pt idx="2851">
                  <c:v>1.729368</c:v>
                </c:pt>
                <c:pt idx="2852">
                  <c:v>1.736213</c:v>
                </c:pt>
                <c:pt idx="2853">
                  <c:v>1.7442310000000001</c:v>
                </c:pt>
                <c:pt idx="2854">
                  <c:v>1.7351479999999999</c:v>
                </c:pt>
                <c:pt idx="2855">
                  <c:v>1.738211</c:v>
                </c:pt>
                <c:pt idx="2856">
                  <c:v>1.7270110000000001</c:v>
                </c:pt>
                <c:pt idx="2857">
                  <c:v>1.751061</c:v>
                </c:pt>
                <c:pt idx="2858">
                  <c:v>1.7454639999999999</c:v>
                </c:pt>
                <c:pt idx="2859">
                  <c:v>1.733649</c:v>
                </c:pt>
                <c:pt idx="2860">
                  <c:v>1.6945429999999999</c:v>
                </c:pt>
                <c:pt idx="2861">
                  <c:v>1.743109</c:v>
                </c:pt>
                <c:pt idx="2862">
                  <c:v>1.731571</c:v>
                </c:pt>
                <c:pt idx="2863">
                  <c:v>1.7077709999999999</c:v>
                </c:pt>
                <c:pt idx="2864">
                  <c:v>1.735071</c:v>
                </c:pt>
                <c:pt idx="2865">
                  <c:v>1.716872</c:v>
                </c:pt>
                <c:pt idx="2866">
                  <c:v>1.726313</c:v>
                </c:pt>
                <c:pt idx="2867">
                  <c:v>1.717238</c:v>
                </c:pt>
                <c:pt idx="2868">
                  <c:v>1.7181580000000001</c:v>
                </c:pt>
                <c:pt idx="2869">
                  <c:v>1.7586809999999999</c:v>
                </c:pt>
                <c:pt idx="2870">
                  <c:v>1.7323459999999999</c:v>
                </c:pt>
                <c:pt idx="2871">
                  <c:v>1.7113320000000001</c:v>
                </c:pt>
                <c:pt idx="2872">
                  <c:v>1.7200169999999999</c:v>
                </c:pt>
                <c:pt idx="2873">
                  <c:v>1.7223539999999999</c:v>
                </c:pt>
                <c:pt idx="2874">
                  <c:v>1.7062919999999999</c:v>
                </c:pt>
                <c:pt idx="2875">
                  <c:v>1.711498</c:v>
                </c:pt>
                <c:pt idx="2876">
                  <c:v>1.7114990000000001</c:v>
                </c:pt>
                <c:pt idx="2877">
                  <c:v>1.7330730000000001</c:v>
                </c:pt>
                <c:pt idx="2878">
                  <c:v>1.7291749999999999</c:v>
                </c:pt>
                <c:pt idx="2879">
                  <c:v>1.725352</c:v>
                </c:pt>
                <c:pt idx="2880">
                  <c:v>1.722321</c:v>
                </c:pt>
                <c:pt idx="2881">
                  <c:v>1.731031</c:v>
                </c:pt>
                <c:pt idx="2882">
                  <c:v>1.703919</c:v>
                </c:pt>
                <c:pt idx="2883">
                  <c:v>1.727595</c:v>
                </c:pt>
                <c:pt idx="2884">
                  <c:v>1.7119180000000001</c:v>
                </c:pt>
                <c:pt idx="2885">
                  <c:v>1.7212609999999999</c:v>
                </c:pt>
                <c:pt idx="2886">
                  <c:v>1.6941470000000001</c:v>
                </c:pt>
                <c:pt idx="2887">
                  <c:v>1.7118469999999999</c:v>
                </c:pt>
                <c:pt idx="2888">
                  <c:v>1.72662</c:v>
                </c:pt>
                <c:pt idx="2889">
                  <c:v>1.696334</c:v>
                </c:pt>
                <c:pt idx="2890">
                  <c:v>1.709911</c:v>
                </c:pt>
                <c:pt idx="2891">
                  <c:v>1.7288969999999999</c:v>
                </c:pt>
                <c:pt idx="2892">
                  <c:v>1.699031</c:v>
                </c:pt>
                <c:pt idx="2893">
                  <c:v>1.7263219999999999</c:v>
                </c:pt>
                <c:pt idx="2894">
                  <c:v>1.6907909999999999</c:v>
                </c:pt>
                <c:pt idx="2895">
                  <c:v>1.7089399999999999</c:v>
                </c:pt>
                <c:pt idx="2896">
                  <c:v>1.724607</c:v>
                </c:pt>
                <c:pt idx="2897">
                  <c:v>1.7257</c:v>
                </c:pt>
                <c:pt idx="2898">
                  <c:v>1.72987</c:v>
                </c:pt>
                <c:pt idx="2899">
                  <c:v>1.716062</c:v>
                </c:pt>
                <c:pt idx="2900">
                  <c:v>1.73153</c:v>
                </c:pt>
                <c:pt idx="2901">
                  <c:v>1.7446539999999999</c:v>
                </c:pt>
                <c:pt idx="2902">
                  <c:v>1.7216990000000001</c:v>
                </c:pt>
                <c:pt idx="2903">
                  <c:v>1.732216</c:v>
                </c:pt>
                <c:pt idx="2904">
                  <c:v>1.704305</c:v>
                </c:pt>
                <c:pt idx="2905">
                  <c:v>1.7060869999999999</c:v>
                </c:pt>
                <c:pt idx="2906">
                  <c:v>1.7368650000000001</c:v>
                </c:pt>
                <c:pt idx="2907">
                  <c:v>1.7168589999999999</c:v>
                </c:pt>
                <c:pt idx="2908">
                  <c:v>1.680212</c:v>
                </c:pt>
                <c:pt idx="2909">
                  <c:v>1.6900809999999999</c:v>
                </c:pt>
                <c:pt idx="2910">
                  <c:v>1.703867</c:v>
                </c:pt>
                <c:pt idx="2911">
                  <c:v>1.695743</c:v>
                </c:pt>
                <c:pt idx="2912">
                  <c:v>1.7010419999999999</c:v>
                </c:pt>
                <c:pt idx="2913">
                  <c:v>1.7017599999999999</c:v>
                </c:pt>
                <c:pt idx="2914">
                  <c:v>1.6891370000000001</c:v>
                </c:pt>
                <c:pt idx="2915">
                  <c:v>1.696882</c:v>
                </c:pt>
                <c:pt idx="2916">
                  <c:v>1.680677</c:v>
                </c:pt>
                <c:pt idx="2917">
                  <c:v>1.695557</c:v>
                </c:pt>
                <c:pt idx="2918">
                  <c:v>1.6693089999999999</c:v>
                </c:pt>
                <c:pt idx="2919">
                  <c:v>1.692043</c:v>
                </c:pt>
                <c:pt idx="2920">
                  <c:v>1.679745</c:v>
                </c:pt>
                <c:pt idx="2921">
                  <c:v>1.680388</c:v>
                </c:pt>
                <c:pt idx="2922">
                  <c:v>1.686428</c:v>
                </c:pt>
                <c:pt idx="2923">
                  <c:v>1.6701999999999999</c:v>
                </c:pt>
                <c:pt idx="2924">
                  <c:v>1.655613</c:v>
                </c:pt>
                <c:pt idx="2925">
                  <c:v>1.6839029999999999</c:v>
                </c:pt>
                <c:pt idx="2926">
                  <c:v>1.6624969999999999</c:v>
                </c:pt>
                <c:pt idx="2927">
                  <c:v>1.664542</c:v>
                </c:pt>
                <c:pt idx="2928">
                  <c:v>1.692482</c:v>
                </c:pt>
                <c:pt idx="2929">
                  <c:v>1.6741109999999999</c:v>
                </c:pt>
                <c:pt idx="2930">
                  <c:v>1.6868719999999999</c:v>
                </c:pt>
                <c:pt idx="2931">
                  <c:v>1.6973529999999999</c:v>
                </c:pt>
                <c:pt idx="2932">
                  <c:v>1.673416</c:v>
                </c:pt>
                <c:pt idx="2933">
                  <c:v>1.7032449999999999</c:v>
                </c:pt>
                <c:pt idx="2934">
                  <c:v>1.686377</c:v>
                </c:pt>
                <c:pt idx="2935">
                  <c:v>1.688267</c:v>
                </c:pt>
                <c:pt idx="2936">
                  <c:v>1.6738869999999999</c:v>
                </c:pt>
                <c:pt idx="2937">
                  <c:v>1.703163</c:v>
                </c:pt>
                <c:pt idx="2938">
                  <c:v>1.691648</c:v>
                </c:pt>
                <c:pt idx="2939">
                  <c:v>1.7080420000000001</c:v>
                </c:pt>
                <c:pt idx="2940">
                  <c:v>1.6994</c:v>
                </c:pt>
                <c:pt idx="2941">
                  <c:v>1.690644</c:v>
                </c:pt>
                <c:pt idx="2942">
                  <c:v>1.6831689999999999</c:v>
                </c:pt>
                <c:pt idx="2943">
                  <c:v>1.6998770000000001</c:v>
                </c:pt>
                <c:pt idx="2944">
                  <c:v>1.7073339999999999</c:v>
                </c:pt>
                <c:pt idx="2945">
                  <c:v>1.6721999999999999</c:v>
                </c:pt>
                <c:pt idx="2946">
                  <c:v>1.7149650000000001</c:v>
                </c:pt>
                <c:pt idx="2947">
                  <c:v>1.702002</c:v>
                </c:pt>
                <c:pt idx="2948">
                  <c:v>1.688734</c:v>
                </c:pt>
                <c:pt idx="2949">
                  <c:v>1.7233890000000001</c:v>
                </c:pt>
                <c:pt idx="2950">
                  <c:v>1.7115340000000001</c:v>
                </c:pt>
                <c:pt idx="2951">
                  <c:v>1.6986479999999999</c:v>
                </c:pt>
                <c:pt idx="2952">
                  <c:v>1.69225</c:v>
                </c:pt>
                <c:pt idx="2953">
                  <c:v>1.7077770000000001</c:v>
                </c:pt>
                <c:pt idx="2954">
                  <c:v>1.71895</c:v>
                </c:pt>
                <c:pt idx="2955">
                  <c:v>1.7107209999999999</c:v>
                </c:pt>
                <c:pt idx="2956">
                  <c:v>1.698488</c:v>
                </c:pt>
                <c:pt idx="2957">
                  <c:v>1.695813</c:v>
                </c:pt>
                <c:pt idx="2958">
                  <c:v>1.7062310000000001</c:v>
                </c:pt>
                <c:pt idx="2959">
                  <c:v>1.7093750000000001</c:v>
                </c:pt>
                <c:pt idx="2960">
                  <c:v>1.734083</c:v>
                </c:pt>
                <c:pt idx="2961">
                  <c:v>1.7147889999999999</c:v>
                </c:pt>
                <c:pt idx="2962">
                  <c:v>1.7041519999999999</c:v>
                </c:pt>
                <c:pt idx="2963">
                  <c:v>1.6994320000000001</c:v>
                </c:pt>
                <c:pt idx="2964">
                  <c:v>1.7034039999999999</c:v>
                </c:pt>
                <c:pt idx="2965">
                  <c:v>1.6864399999999999</c:v>
                </c:pt>
                <c:pt idx="2966">
                  <c:v>1.7207440000000001</c:v>
                </c:pt>
                <c:pt idx="2967">
                  <c:v>1.68937</c:v>
                </c:pt>
                <c:pt idx="2968">
                  <c:v>1.6946969999999999</c:v>
                </c:pt>
                <c:pt idx="2969">
                  <c:v>1.7160690000000001</c:v>
                </c:pt>
                <c:pt idx="2970">
                  <c:v>1.7211559999999999</c:v>
                </c:pt>
                <c:pt idx="2971">
                  <c:v>1.720459</c:v>
                </c:pt>
                <c:pt idx="2972">
                  <c:v>1.68458</c:v>
                </c:pt>
                <c:pt idx="2973">
                  <c:v>1.7040010000000001</c:v>
                </c:pt>
                <c:pt idx="2974">
                  <c:v>1.737392</c:v>
                </c:pt>
                <c:pt idx="2975">
                  <c:v>1.7259260000000001</c:v>
                </c:pt>
                <c:pt idx="2976">
                  <c:v>1.727114</c:v>
                </c:pt>
                <c:pt idx="2977">
                  <c:v>1.7088289999999999</c:v>
                </c:pt>
                <c:pt idx="2978">
                  <c:v>1.729663</c:v>
                </c:pt>
                <c:pt idx="2979">
                  <c:v>1.720334</c:v>
                </c:pt>
                <c:pt idx="2980">
                  <c:v>1.723104</c:v>
                </c:pt>
                <c:pt idx="2981">
                  <c:v>1.7388969999999999</c:v>
                </c:pt>
                <c:pt idx="2982">
                  <c:v>1.7305740000000001</c:v>
                </c:pt>
                <c:pt idx="2983">
                  <c:v>1.7358690000000001</c:v>
                </c:pt>
                <c:pt idx="2984">
                  <c:v>1.7233989999999999</c:v>
                </c:pt>
                <c:pt idx="2985">
                  <c:v>1.7152780000000001</c:v>
                </c:pt>
                <c:pt idx="2986">
                  <c:v>1.7208349999999999</c:v>
                </c:pt>
                <c:pt idx="2987">
                  <c:v>1.736434</c:v>
                </c:pt>
                <c:pt idx="2988">
                  <c:v>1.725474</c:v>
                </c:pt>
                <c:pt idx="2989">
                  <c:v>1.7238150000000001</c:v>
                </c:pt>
                <c:pt idx="2990">
                  <c:v>1.7062980000000001</c:v>
                </c:pt>
                <c:pt idx="2991">
                  <c:v>1.733719</c:v>
                </c:pt>
                <c:pt idx="2992">
                  <c:v>1.71204</c:v>
                </c:pt>
                <c:pt idx="2993">
                  <c:v>1.7253350000000001</c:v>
                </c:pt>
                <c:pt idx="2994">
                  <c:v>1.737479</c:v>
                </c:pt>
                <c:pt idx="2995">
                  <c:v>1.7304200000000001</c:v>
                </c:pt>
                <c:pt idx="2996">
                  <c:v>1.713252</c:v>
                </c:pt>
                <c:pt idx="2997">
                  <c:v>1.728828</c:v>
                </c:pt>
                <c:pt idx="2998">
                  <c:v>1.7403280000000001</c:v>
                </c:pt>
                <c:pt idx="2999">
                  <c:v>1.72604</c:v>
                </c:pt>
                <c:pt idx="3000">
                  <c:v>1.733948</c:v>
                </c:pt>
                <c:pt idx="3001">
                  <c:v>1.7098249999999999</c:v>
                </c:pt>
                <c:pt idx="3002">
                  <c:v>1.715392</c:v>
                </c:pt>
                <c:pt idx="3003">
                  <c:v>1.734874</c:v>
                </c:pt>
                <c:pt idx="3004">
                  <c:v>1.748248</c:v>
                </c:pt>
                <c:pt idx="3005">
                  <c:v>1.7305079999999999</c:v>
                </c:pt>
                <c:pt idx="3006">
                  <c:v>1.723598</c:v>
                </c:pt>
                <c:pt idx="3007">
                  <c:v>1.7281580000000001</c:v>
                </c:pt>
                <c:pt idx="3008">
                  <c:v>1.726572</c:v>
                </c:pt>
                <c:pt idx="3009">
                  <c:v>1.7533639999999999</c:v>
                </c:pt>
                <c:pt idx="3010">
                  <c:v>1.714998</c:v>
                </c:pt>
                <c:pt idx="3011">
                  <c:v>1.7580979999999999</c:v>
                </c:pt>
                <c:pt idx="3012">
                  <c:v>1.743689</c:v>
                </c:pt>
                <c:pt idx="3013">
                  <c:v>1.768883</c:v>
                </c:pt>
                <c:pt idx="3014">
                  <c:v>1.75017</c:v>
                </c:pt>
                <c:pt idx="3015">
                  <c:v>1.766025</c:v>
                </c:pt>
                <c:pt idx="3016">
                  <c:v>1.759056</c:v>
                </c:pt>
                <c:pt idx="3017">
                  <c:v>1.7449110000000001</c:v>
                </c:pt>
                <c:pt idx="3018">
                  <c:v>1.7475320000000001</c:v>
                </c:pt>
                <c:pt idx="3019">
                  <c:v>1.75285</c:v>
                </c:pt>
                <c:pt idx="3020">
                  <c:v>1.7453399999999999</c:v>
                </c:pt>
                <c:pt idx="3021">
                  <c:v>1.750904</c:v>
                </c:pt>
                <c:pt idx="3022">
                  <c:v>1.746586</c:v>
                </c:pt>
                <c:pt idx="3023">
                  <c:v>1.7528490000000001</c:v>
                </c:pt>
                <c:pt idx="3024">
                  <c:v>1.741627</c:v>
                </c:pt>
                <c:pt idx="3025">
                  <c:v>1.74668</c:v>
                </c:pt>
                <c:pt idx="3026">
                  <c:v>1.754324</c:v>
                </c:pt>
                <c:pt idx="3027">
                  <c:v>1.74438</c:v>
                </c:pt>
                <c:pt idx="3028">
                  <c:v>1.7358070000000001</c:v>
                </c:pt>
                <c:pt idx="3029">
                  <c:v>1.7412719999999999</c:v>
                </c:pt>
                <c:pt idx="3030">
                  <c:v>1.718704</c:v>
                </c:pt>
                <c:pt idx="3031">
                  <c:v>1.7229950000000001</c:v>
                </c:pt>
                <c:pt idx="3032">
                  <c:v>1.743101</c:v>
                </c:pt>
                <c:pt idx="3033">
                  <c:v>1.7491209999999999</c:v>
                </c:pt>
                <c:pt idx="3034">
                  <c:v>1.7382770000000001</c:v>
                </c:pt>
                <c:pt idx="3035">
                  <c:v>1.7438929999999999</c:v>
                </c:pt>
                <c:pt idx="3036">
                  <c:v>1.730801</c:v>
                </c:pt>
                <c:pt idx="3037">
                  <c:v>1.7462800000000001</c:v>
                </c:pt>
                <c:pt idx="3038">
                  <c:v>1.7576369999999999</c:v>
                </c:pt>
                <c:pt idx="3039">
                  <c:v>1.7359439999999999</c:v>
                </c:pt>
                <c:pt idx="3040">
                  <c:v>1.725152</c:v>
                </c:pt>
                <c:pt idx="3041">
                  <c:v>1.747104</c:v>
                </c:pt>
                <c:pt idx="3042">
                  <c:v>1.726164</c:v>
                </c:pt>
                <c:pt idx="3043">
                  <c:v>1.738947</c:v>
                </c:pt>
                <c:pt idx="3044">
                  <c:v>1.740327</c:v>
                </c:pt>
                <c:pt idx="3045">
                  <c:v>1.743628</c:v>
                </c:pt>
                <c:pt idx="3046">
                  <c:v>1.75535</c:v>
                </c:pt>
                <c:pt idx="3047">
                  <c:v>1.725973</c:v>
                </c:pt>
                <c:pt idx="3048">
                  <c:v>1.745938</c:v>
                </c:pt>
                <c:pt idx="3049">
                  <c:v>1.749107</c:v>
                </c:pt>
                <c:pt idx="3050">
                  <c:v>1.7415160000000001</c:v>
                </c:pt>
                <c:pt idx="3051">
                  <c:v>1.7615559999999999</c:v>
                </c:pt>
                <c:pt idx="3052">
                  <c:v>1.731317</c:v>
                </c:pt>
                <c:pt idx="3053">
                  <c:v>1.7255510000000001</c:v>
                </c:pt>
                <c:pt idx="3054">
                  <c:v>1.73478</c:v>
                </c:pt>
                <c:pt idx="3055">
                  <c:v>1.766154</c:v>
                </c:pt>
                <c:pt idx="3056">
                  <c:v>1.7463979999999999</c:v>
                </c:pt>
                <c:pt idx="3057">
                  <c:v>1.733298</c:v>
                </c:pt>
                <c:pt idx="3058">
                  <c:v>1.740038</c:v>
                </c:pt>
                <c:pt idx="3059">
                  <c:v>1.7257229999999999</c:v>
                </c:pt>
                <c:pt idx="3060">
                  <c:v>1.7410380000000001</c:v>
                </c:pt>
                <c:pt idx="3061">
                  <c:v>1.7253860000000001</c:v>
                </c:pt>
                <c:pt idx="3062">
                  <c:v>1.710753</c:v>
                </c:pt>
                <c:pt idx="3063">
                  <c:v>1.7185250000000001</c:v>
                </c:pt>
                <c:pt idx="3064">
                  <c:v>1.6982950000000001</c:v>
                </c:pt>
                <c:pt idx="3065">
                  <c:v>1.723106</c:v>
                </c:pt>
                <c:pt idx="3066">
                  <c:v>1.7379690000000001</c:v>
                </c:pt>
                <c:pt idx="3067">
                  <c:v>1.7121139999999999</c:v>
                </c:pt>
                <c:pt idx="3068">
                  <c:v>1.7271319999999999</c:v>
                </c:pt>
                <c:pt idx="3069">
                  <c:v>1.7431840000000001</c:v>
                </c:pt>
                <c:pt idx="3070">
                  <c:v>1.7254860000000001</c:v>
                </c:pt>
                <c:pt idx="3071">
                  <c:v>1.7202390000000001</c:v>
                </c:pt>
                <c:pt idx="3072">
                  <c:v>1.703538</c:v>
                </c:pt>
                <c:pt idx="3073">
                  <c:v>1.7135149999999999</c:v>
                </c:pt>
                <c:pt idx="3074">
                  <c:v>1.70269</c:v>
                </c:pt>
                <c:pt idx="3075">
                  <c:v>1.715039</c:v>
                </c:pt>
                <c:pt idx="3076">
                  <c:v>1.7516689999999999</c:v>
                </c:pt>
                <c:pt idx="3077">
                  <c:v>1.7218070000000001</c:v>
                </c:pt>
                <c:pt idx="3078">
                  <c:v>1.7367189999999999</c:v>
                </c:pt>
                <c:pt idx="3079">
                  <c:v>1.732037</c:v>
                </c:pt>
                <c:pt idx="3080">
                  <c:v>1.748529</c:v>
                </c:pt>
                <c:pt idx="3081">
                  <c:v>1.7331179999999999</c:v>
                </c:pt>
                <c:pt idx="3082">
                  <c:v>1.7282839999999999</c:v>
                </c:pt>
                <c:pt idx="3083">
                  <c:v>1.741665</c:v>
                </c:pt>
                <c:pt idx="3084">
                  <c:v>1.728507</c:v>
                </c:pt>
                <c:pt idx="3085">
                  <c:v>1.7544120000000001</c:v>
                </c:pt>
                <c:pt idx="3086">
                  <c:v>1.741177</c:v>
                </c:pt>
                <c:pt idx="3087">
                  <c:v>1.747012</c:v>
                </c:pt>
                <c:pt idx="3088">
                  <c:v>1.7521899999999999</c:v>
                </c:pt>
                <c:pt idx="3089">
                  <c:v>1.73343</c:v>
                </c:pt>
                <c:pt idx="3090">
                  <c:v>1.729114</c:v>
                </c:pt>
                <c:pt idx="3091">
                  <c:v>1.7631250000000001</c:v>
                </c:pt>
                <c:pt idx="3092">
                  <c:v>1.7573540000000001</c:v>
                </c:pt>
                <c:pt idx="3093">
                  <c:v>1.7602869999999999</c:v>
                </c:pt>
                <c:pt idx="3094">
                  <c:v>1.753749</c:v>
                </c:pt>
                <c:pt idx="3095">
                  <c:v>1.7431110000000001</c:v>
                </c:pt>
                <c:pt idx="3096">
                  <c:v>1.7422340000000001</c:v>
                </c:pt>
                <c:pt idx="3097">
                  <c:v>1.7438119999999999</c:v>
                </c:pt>
                <c:pt idx="3098">
                  <c:v>1.7596099999999999</c:v>
                </c:pt>
                <c:pt idx="3099">
                  <c:v>1.774176</c:v>
                </c:pt>
                <c:pt idx="3100">
                  <c:v>1.7351129999999999</c:v>
                </c:pt>
                <c:pt idx="3101">
                  <c:v>1.753441</c:v>
                </c:pt>
                <c:pt idx="3102">
                  <c:v>1.7423070000000001</c:v>
                </c:pt>
                <c:pt idx="3103">
                  <c:v>1.7583200000000001</c:v>
                </c:pt>
                <c:pt idx="3104">
                  <c:v>1.7603260000000001</c:v>
                </c:pt>
                <c:pt idx="3105">
                  <c:v>1.7357419999999999</c:v>
                </c:pt>
                <c:pt idx="3106">
                  <c:v>1.770718</c:v>
                </c:pt>
                <c:pt idx="3107">
                  <c:v>1.772875</c:v>
                </c:pt>
                <c:pt idx="3108">
                  <c:v>1.751126</c:v>
                </c:pt>
                <c:pt idx="3109">
                  <c:v>1.7516719999999999</c:v>
                </c:pt>
                <c:pt idx="3110">
                  <c:v>1.78077</c:v>
                </c:pt>
                <c:pt idx="3111">
                  <c:v>1.752006</c:v>
                </c:pt>
                <c:pt idx="3112">
                  <c:v>1.747603</c:v>
                </c:pt>
                <c:pt idx="3113">
                  <c:v>1.755738</c:v>
                </c:pt>
                <c:pt idx="3114">
                  <c:v>1.7538149999999999</c:v>
                </c:pt>
                <c:pt idx="3115">
                  <c:v>1.7753350000000001</c:v>
                </c:pt>
                <c:pt idx="3116">
                  <c:v>1.766775</c:v>
                </c:pt>
                <c:pt idx="3117">
                  <c:v>1.7662389999999999</c:v>
                </c:pt>
                <c:pt idx="3118">
                  <c:v>1.7862640000000001</c:v>
                </c:pt>
                <c:pt idx="3119">
                  <c:v>1.7888280000000001</c:v>
                </c:pt>
                <c:pt idx="3120">
                  <c:v>1.7877609999999999</c:v>
                </c:pt>
                <c:pt idx="3121">
                  <c:v>1.7846930000000001</c:v>
                </c:pt>
                <c:pt idx="3122">
                  <c:v>1.7896590000000001</c:v>
                </c:pt>
                <c:pt idx="3123">
                  <c:v>1.7899700000000001</c:v>
                </c:pt>
                <c:pt idx="3124">
                  <c:v>1.8161389999999999</c:v>
                </c:pt>
                <c:pt idx="3125">
                  <c:v>1.8025910000000001</c:v>
                </c:pt>
                <c:pt idx="3126">
                  <c:v>1.794681</c:v>
                </c:pt>
                <c:pt idx="3127">
                  <c:v>1.812673</c:v>
                </c:pt>
                <c:pt idx="3128">
                  <c:v>1.830967</c:v>
                </c:pt>
                <c:pt idx="3129">
                  <c:v>1.788195</c:v>
                </c:pt>
                <c:pt idx="3130">
                  <c:v>1.80507</c:v>
                </c:pt>
                <c:pt idx="3131">
                  <c:v>1.8005469999999999</c:v>
                </c:pt>
                <c:pt idx="3132">
                  <c:v>1.8255300000000001</c:v>
                </c:pt>
                <c:pt idx="3133">
                  <c:v>1.8101389999999999</c:v>
                </c:pt>
                <c:pt idx="3134">
                  <c:v>1.8166789999999999</c:v>
                </c:pt>
                <c:pt idx="3135">
                  <c:v>1.8220209999999999</c:v>
                </c:pt>
                <c:pt idx="3136">
                  <c:v>1.807707</c:v>
                </c:pt>
                <c:pt idx="3137">
                  <c:v>1.798646</c:v>
                </c:pt>
                <c:pt idx="3138">
                  <c:v>1.841405</c:v>
                </c:pt>
                <c:pt idx="3139">
                  <c:v>1.789363</c:v>
                </c:pt>
                <c:pt idx="3140">
                  <c:v>1.8170010000000001</c:v>
                </c:pt>
                <c:pt idx="3141">
                  <c:v>1.829725</c:v>
                </c:pt>
                <c:pt idx="3142">
                  <c:v>1.8243739999999999</c:v>
                </c:pt>
                <c:pt idx="3143">
                  <c:v>1.7973410000000001</c:v>
                </c:pt>
                <c:pt idx="3144">
                  <c:v>1.811858</c:v>
                </c:pt>
                <c:pt idx="3145">
                  <c:v>1.7895350000000001</c:v>
                </c:pt>
                <c:pt idx="3146">
                  <c:v>1.8488560000000001</c:v>
                </c:pt>
                <c:pt idx="3147">
                  <c:v>1.7865500000000001</c:v>
                </c:pt>
                <c:pt idx="3148">
                  <c:v>1.7934950000000001</c:v>
                </c:pt>
                <c:pt idx="3149">
                  <c:v>1.805124</c:v>
                </c:pt>
                <c:pt idx="3150">
                  <c:v>1.8044370000000001</c:v>
                </c:pt>
                <c:pt idx="3151">
                  <c:v>1.815269</c:v>
                </c:pt>
                <c:pt idx="3152">
                  <c:v>1.789458</c:v>
                </c:pt>
                <c:pt idx="3153">
                  <c:v>1.783946</c:v>
                </c:pt>
                <c:pt idx="3154">
                  <c:v>1.797679</c:v>
                </c:pt>
                <c:pt idx="3155">
                  <c:v>1.777979</c:v>
                </c:pt>
                <c:pt idx="3156">
                  <c:v>1.7881</c:v>
                </c:pt>
                <c:pt idx="3157">
                  <c:v>1.787067</c:v>
                </c:pt>
                <c:pt idx="3158">
                  <c:v>1.776573</c:v>
                </c:pt>
                <c:pt idx="3159">
                  <c:v>1.8025199999999999</c:v>
                </c:pt>
                <c:pt idx="3160">
                  <c:v>1.7980689999999999</c:v>
                </c:pt>
                <c:pt idx="3161">
                  <c:v>1.803938</c:v>
                </c:pt>
                <c:pt idx="3162">
                  <c:v>1.804443</c:v>
                </c:pt>
                <c:pt idx="3163">
                  <c:v>1.8123450000000001</c:v>
                </c:pt>
                <c:pt idx="3164">
                  <c:v>1.796381</c:v>
                </c:pt>
                <c:pt idx="3165">
                  <c:v>1.816994</c:v>
                </c:pt>
                <c:pt idx="3166">
                  <c:v>1.792081</c:v>
                </c:pt>
                <c:pt idx="3167">
                  <c:v>1.7962089999999999</c:v>
                </c:pt>
                <c:pt idx="3168">
                  <c:v>1.7927519999999999</c:v>
                </c:pt>
                <c:pt idx="3169">
                  <c:v>1.8074220000000001</c:v>
                </c:pt>
                <c:pt idx="3170">
                  <c:v>1.787112</c:v>
                </c:pt>
                <c:pt idx="3171">
                  <c:v>1.8053650000000001</c:v>
                </c:pt>
                <c:pt idx="3172">
                  <c:v>1.821291</c:v>
                </c:pt>
                <c:pt idx="3173">
                  <c:v>1.8032619999999999</c:v>
                </c:pt>
                <c:pt idx="3174">
                  <c:v>1.788794</c:v>
                </c:pt>
                <c:pt idx="3175">
                  <c:v>1.8103720000000001</c:v>
                </c:pt>
                <c:pt idx="3176">
                  <c:v>1.7961290000000001</c:v>
                </c:pt>
                <c:pt idx="3177">
                  <c:v>1.7776940000000001</c:v>
                </c:pt>
                <c:pt idx="3178">
                  <c:v>1.7977099999999999</c:v>
                </c:pt>
                <c:pt idx="3179">
                  <c:v>1.810162</c:v>
                </c:pt>
                <c:pt idx="3180">
                  <c:v>1.7983359999999999</c:v>
                </c:pt>
                <c:pt idx="3181">
                  <c:v>1.780535</c:v>
                </c:pt>
                <c:pt idx="3182">
                  <c:v>1.7918540000000001</c:v>
                </c:pt>
                <c:pt idx="3183">
                  <c:v>1.797784</c:v>
                </c:pt>
                <c:pt idx="3184">
                  <c:v>1.8000860000000001</c:v>
                </c:pt>
                <c:pt idx="3185">
                  <c:v>1.7977369999999999</c:v>
                </c:pt>
                <c:pt idx="3186">
                  <c:v>1.8023849999999999</c:v>
                </c:pt>
                <c:pt idx="3187">
                  <c:v>1.7965230000000001</c:v>
                </c:pt>
                <c:pt idx="3188">
                  <c:v>1.8042499999999999</c:v>
                </c:pt>
                <c:pt idx="3189">
                  <c:v>1.801944</c:v>
                </c:pt>
                <c:pt idx="3190">
                  <c:v>1.7879579999999999</c:v>
                </c:pt>
                <c:pt idx="3191">
                  <c:v>1.8146100000000001</c:v>
                </c:pt>
                <c:pt idx="3192">
                  <c:v>1.792171</c:v>
                </c:pt>
                <c:pt idx="3193">
                  <c:v>1.811671</c:v>
                </c:pt>
                <c:pt idx="3194">
                  <c:v>1.804435</c:v>
                </c:pt>
                <c:pt idx="3195">
                  <c:v>1.801277</c:v>
                </c:pt>
                <c:pt idx="3196">
                  <c:v>1.8148629999999999</c:v>
                </c:pt>
                <c:pt idx="3197">
                  <c:v>1.796041</c:v>
                </c:pt>
                <c:pt idx="3198">
                  <c:v>1.794251</c:v>
                </c:pt>
                <c:pt idx="3199">
                  <c:v>1.8015460000000001</c:v>
                </c:pt>
                <c:pt idx="3200">
                  <c:v>1.818854</c:v>
                </c:pt>
                <c:pt idx="3201">
                  <c:v>1.8286610000000001</c:v>
                </c:pt>
                <c:pt idx="3202">
                  <c:v>1.7803100000000001</c:v>
                </c:pt>
                <c:pt idx="3203">
                  <c:v>1.795261</c:v>
                </c:pt>
                <c:pt idx="3204">
                  <c:v>1.8083720000000001</c:v>
                </c:pt>
                <c:pt idx="3205">
                  <c:v>1.7994859999999999</c:v>
                </c:pt>
                <c:pt idx="3206">
                  <c:v>1.799274</c:v>
                </c:pt>
                <c:pt idx="3207">
                  <c:v>1.77918</c:v>
                </c:pt>
                <c:pt idx="3208">
                  <c:v>1.8255049999999999</c:v>
                </c:pt>
                <c:pt idx="3209">
                  <c:v>1.800346</c:v>
                </c:pt>
                <c:pt idx="3210">
                  <c:v>1.8103739999999999</c:v>
                </c:pt>
                <c:pt idx="3211">
                  <c:v>1.7988679999999999</c:v>
                </c:pt>
                <c:pt idx="3212">
                  <c:v>1.7991619999999999</c:v>
                </c:pt>
                <c:pt idx="3213">
                  <c:v>1.7794509999999999</c:v>
                </c:pt>
                <c:pt idx="3214">
                  <c:v>1.814945</c:v>
                </c:pt>
                <c:pt idx="3215">
                  <c:v>1.784837</c:v>
                </c:pt>
                <c:pt idx="3216">
                  <c:v>1.810206</c:v>
                </c:pt>
                <c:pt idx="3217">
                  <c:v>1.7813220000000001</c:v>
                </c:pt>
                <c:pt idx="3218">
                  <c:v>1.8042959999999999</c:v>
                </c:pt>
                <c:pt idx="3219">
                  <c:v>1.777674</c:v>
                </c:pt>
                <c:pt idx="3220">
                  <c:v>1.7886770000000001</c:v>
                </c:pt>
                <c:pt idx="3221">
                  <c:v>1.780249</c:v>
                </c:pt>
                <c:pt idx="3222">
                  <c:v>1.7813239999999999</c:v>
                </c:pt>
                <c:pt idx="3223">
                  <c:v>1.7901130000000001</c:v>
                </c:pt>
                <c:pt idx="3224">
                  <c:v>1.8002499999999999</c:v>
                </c:pt>
                <c:pt idx="3225">
                  <c:v>1.799698</c:v>
                </c:pt>
                <c:pt idx="3226">
                  <c:v>1.768546</c:v>
                </c:pt>
                <c:pt idx="3227">
                  <c:v>1.7774540000000001</c:v>
                </c:pt>
                <c:pt idx="3228">
                  <c:v>1.774343</c:v>
                </c:pt>
                <c:pt idx="3229">
                  <c:v>1.7817510000000001</c:v>
                </c:pt>
                <c:pt idx="3230">
                  <c:v>1.8044039999999999</c:v>
                </c:pt>
                <c:pt idx="3231">
                  <c:v>1.7824409999999999</c:v>
                </c:pt>
                <c:pt idx="3232">
                  <c:v>1.7771170000000001</c:v>
                </c:pt>
                <c:pt idx="3233">
                  <c:v>1.7768459999999999</c:v>
                </c:pt>
                <c:pt idx="3234">
                  <c:v>1.7822549999999999</c:v>
                </c:pt>
                <c:pt idx="3235">
                  <c:v>1.7907439999999999</c:v>
                </c:pt>
                <c:pt idx="3236">
                  <c:v>1.777409</c:v>
                </c:pt>
                <c:pt idx="3237">
                  <c:v>1.775077</c:v>
                </c:pt>
                <c:pt idx="3238">
                  <c:v>1.782187</c:v>
                </c:pt>
                <c:pt idx="3239">
                  <c:v>1.7948519999999999</c:v>
                </c:pt>
                <c:pt idx="3240">
                  <c:v>1.785674</c:v>
                </c:pt>
                <c:pt idx="3241">
                  <c:v>1.792403</c:v>
                </c:pt>
                <c:pt idx="3242">
                  <c:v>1.7721370000000001</c:v>
                </c:pt>
                <c:pt idx="3243">
                  <c:v>1.7608140000000001</c:v>
                </c:pt>
                <c:pt idx="3244">
                  <c:v>1.795809</c:v>
                </c:pt>
                <c:pt idx="3245">
                  <c:v>1.75986</c:v>
                </c:pt>
                <c:pt idx="3246">
                  <c:v>1.7767949999999999</c:v>
                </c:pt>
                <c:pt idx="3247">
                  <c:v>1.7769980000000001</c:v>
                </c:pt>
                <c:pt idx="3248">
                  <c:v>1.7780370000000001</c:v>
                </c:pt>
                <c:pt idx="3249">
                  <c:v>1.7835589999999999</c:v>
                </c:pt>
                <c:pt idx="3250">
                  <c:v>1.7882100000000001</c:v>
                </c:pt>
                <c:pt idx="3251">
                  <c:v>1.7528969999999999</c:v>
                </c:pt>
                <c:pt idx="3252">
                  <c:v>1.7883039999999999</c:v>
                </c:pt>
                <c:pt idx="3253">
                  <c:v>1.7884629999999999</c:v>
                </c:pt>
                <c:pt idx="3254">
                  <c:v>1.7795639999999999</c:v>
                </c:pt>
                <c:pt idx="3255">
                  <c:v>1.77529</c:v>
                </c:pt>
                <c:pt idx="3256">
                  <c:v>1.757406</c:v>
                </c:pt>
                <c:pt idx="3257">
                  <c:v>1.784869</c:v>
                </c:pt>
                <c:pt idx="3258">
                  <c:v>1.787364</c:v>
                </c:pt>
                <c:pt idx="3259">
                  <c:v>1.773663</c:v>
                </c:pt>
                <c:pt idx="3260">
                  <c:v>1.7889569999999999</c:v>
                </c:pt>
                <c:pt idx="3261">
                  <c:v>1.768546</c:v>
                </c:pt>
                <c:pt idx="3262">
                  <c:v>1.764527</c:v>
                </c:pt>
                <c:pt idx="3263">
                  <c:v>1.7839799999999999</c:v>
                </c:pt>
                <c:pt idx="3264">
                  <c:v>1.7911049999999999</c:v>
                </c:pt>
                <c:pt idx="3265">
                  <c:v>1.7793730000000001</c:v>
                </c:pt>
                <c:pt idx="3266">
                  <c:v>1.7733270000000001</c:v>
                </c:pt>
                <c:pt idx="3267">
                  <c:v>1.7564390000000001</c:v>
                </c:pt>
                <c:pt idx="3268">
                  <c:v>1.7738510000000001</c:v>
                </c:pt>
                <c:pt idx="3269">
                  <c:v>1.7315700000000001</c:v>
                </c:pt>
                <c:pt idx="3270">
                  <c:v>1.772486</c:v>
                </c:pt>
                <c:pt idx="3271">
                  <c:v>1.7811110000000001</c:v>
                </c:pt>
                <c:pt idx="3272">
                  <c:v>1.7697099999999999</c:v>
                </c:pt>
                <c:pt idx="3273">
                  <c:v>1.7707839999999999</c:v>
                </c:pt>
                <c:pt idx="3274">
                  <c:v>1.767906</c:v>
                </c:pt>
                <c:pt idx="3275">
                  <c:v>1.768707</c:v>
                </c:pt>
                <c:pt idx="3276">
                  <c:v>1.7795749999999999</c:v>
                </c:pt>
                <c:pt idx="3277">
                  <c:v>1.7757639999999999</c:v>
                </c:pt>
                <c:pt idx="3278">
                  <c:v>1.775847</c:v>
                </c:pt>
                <c:pt idx="3279">
                  <c:v>1.7701469999999999</c:v>
                </c:pt>
                <c:pt idx="3280">
                  <c:v>1.79318</c:v>
                </c:pt>
                <c:pt idx="3281">
                  <c:v>1.7782359999999999</c:v>
                </c:pt>
                <c:pt idx="3282">
                  <c:v>1.803221</c:v>
                </c:pt>
                <c:pt idx="3283">
                  <c:v>1.769415</c:v>
                </c:pt>
                <c:pt idx="3284">
                  <c:v>1.7696210000000001</c:v>
                </c:pt>
                <c:pt idx="3285">
                  <c:v>1.788287</c:v>
                </c:pt>
                <c:pt idx="3286">
                  <c:v>1.7939799999999999</c:v>
                </c:pt>
                <c:pt idx="3287">
                  <c:v>1.784232</c:v>
                </c:pt>
                <c:pt idx="3288">
                  <c:v>1.767849</c:v>
                </c:pt>
                <c:pt idx="3289">
                  <c:v>1.81487</c:v>
                </c:pt>
                <c:pt idx="3290">
                  <c:v>1.7770349999999999</c:v>
                </c:pt>
                <c:pt idx="3291">
                  <c:v>1.7846649999999999</c:v>
                </c:pt>
                <c:pt idx="3292">
                  <c:v>1.7765869999999999</c:v>
                </c:pt>
                <c:pt idx="3293">
                  <c:v>1.7883739999999999</c:v>
                </c:pt>
                <c:pt idx="3294">
                  <c:v>1.783574</c:v>
                </c:pt>
                <c:pt idx="3295">
                  <c:v>1.7520450000000001</c:v>
                </c:pt>
                <c:pt idx="3296">
                  <c:v>1.7741009999999999</c:v>
                </c:pt>
                <c:pt idx="3297">
                  <c:v>1.7692159999999999</c:v>
                </c:pt>
                <c:pt idx="3298">
                  <c:v>1.768151</c:v>
                </c:pt>
                <c:pt idx="3299">
                  <c:v>1.7576259999999999</c:v>
                </c:pt>
                <c:pt idx="3300">
                  <c:v>1.768831</c:v>
                </c:pt>
                <c:pt idx="3301">
                  <c:v>1.76406</c:v>
                </c:pt>
                <c:pt idx="3302">
                  <c:v>1.7650269999999999</c:v>
                </c:pt>
                <c:pt idx="3303">
                  <c:v>1.7564249999999999</c:v>
                </c:pt>
                <c:pt idx="3304">
                  <c:v>1.7844</c:v>
                </c:pt>
                <c:pt idx="3305">
                  <c:v>1.7821100000000001</c:v>
                </c:pt>
                <c:pt idx="3306">
                  <c:v>1.771687</c:v>
                </c:pt>
                <c:pt idx="3307">
                  <c:v>1.790278</c:v>
                </c:pt>
                <c:pt idx="3308">
                  <c:v>1.771361</c:v>
                </c:pt>
                <c:pt idx="3309">
                  <c:v>1.7836829999999999</c:v>
                </c:pt>
                <c:pt idx="3310">
                  <c:v>1.754769</c:v>
                </c:pt>
                <c:pt idx="3311">
                  <c:v>1.7808679999999999</c:v>
                </c:pt>
                <c:pt idx="3312">
                  <c:v>1.7812060000000001</c:v>
                </c:pt>
                <c:pt idx="3313">
                  <c:v>1.7494620000000001</c:v>
                </c:pt>
                <c:pt idx="3314">
                  <c:v>1.7939830000000001</c:v>
                </c:pt>
                <c:pt idx="3315">
                  <c:v>1.7718449999999999</c:v>
                </c:pt>
                <c:pt idx="3316">
                  <c:v>1.7670570000000001</c:v>
                </c:pt>
                <c:pt idx="3317">
                  <c:v>1.765439</c:v>
                </c:pt>
                <c:pt idx="3318">
                  <c:v>1.7606090000000001</c:v>
                </c:pt>
                <c:pt idx="3319">
                  <c:v>1.7870809999999999</c:v>
                </c:pt>
                <c:pt idx="3320">
                  <c:v>1.7737210000000001</c:v>
                </c:pt>
                <c:pt idx="3321">
                  <c:v>1.772877</c:v>
                </c:pt>
                <c:pt idx="3322">
                  <c:v>1.7475609999999999</c:v>
                </c:pt>
                <c:pt idx="3323">
                  <c:v>1.7581990000000001</c:v>
                </c:pt>
                <c:pt idx="3324">
                  <c:v>1.7545489999999999</c:v>
                </c:pt>
                <c:pt idx="3325">
                  <c:v>1.762912</c:v>
                </c:pt>
                <c:pt idx="3326">
                  <c:v>1.7443820000000001</c:v>
                </c:pt>
                <c:pt idx="3327">
                  <c:v>1.7276579999999999</c:v>
                </c:pt>
                <c:pt idx="3328">
                  <c:v>1.7551190000000001</c:v>
                </c:pt>
                <c:pt idx="3329">
                  <c:v>1.752308</c:v>
                </c:pt>
                <c:pt idx="3330">
                  <c:v>1.7599180000000001</c:v>
                </c:pt>
                <c:pt idx="3331">
                  <c:v>1.748324</c:v>
                </c:pt>
                <c:pt idx="3332">
                  <c:v>1.72668</c:v>
                </c:pt>
                <c:pt idx="3333">
                  <c:v>1.7441249999999999</c:v>
                </c:pt>
                <c:pt idx="3334">
                  <c:v>1.740612</c:v>
                </c:pt>
                <c:pt idx="3335">
                  <c:v>1.7603880000000001</c:v>
                </c:pt>
                <c:pt idx="3336">
                  <c:v>1.755109</c:v>
                </c:pt>
                <c:pt idx="3337">
                  <c:v>1.75122</c:v>
                </c:pt>
                <c:pt idx="3338">
                  <c:v>1.74339</c:v>
                </c:pt>
                <c:pt idx="3339">
                  <c:v>1.7459420000000001</c:v>
                </c:pt>
                <c:pt idx="3340">
                  <c:v>1.739255</c:v>
                </c:pt>
                <c:pt idx="3341">
                  <c:v>1.748704</c:v>
                </c:pt>
                <c:pt idx="3342">
                  <c:v>1.748753</c:v>
                </c:pt>
                <c:pt idx="3343">
                  <c:v>1.757401</c:v>
                </c:pt>
                <c:pt idx="3344">
                  <c:v>1.7571110000000001</c:v>
                </c:pt>
                <c:pt idx="3345">
                  <c:v>1.7352959999999999</c:v>
                </c:pt>
                <c:pt idx="3346">
                  <c:v>1.7478359999999999</c:v>
                </c:pt>
                <c:pt idx="3347">
                  <c:v>1.74414</c:v>
                </c:pt>
                <c:pt idx="3348">
                  <c:v>1.745603</c:v>
                </c:pt>
                <c:pt idx="3349">
                  <c:v>1.749495</c:v>
                </c:pt>
                <c:pt idx="3350">
                  <c:v>1.7532650000000001</c:v>
                </c:pt>
                <c:pt idx="3351">
                  <c:v>1.7535769999999999</c:v>
                </c:pt>
                <c:pt idx="3352">
                  <c:v>1.7573160000000001</c:v>
                </c:pt>
                <c:pt idx="3353">
                  <c:v>1.712742</c:v>
                </c:pt>
                <c:pt idx="3354">
                  <c:v>1.727644</c:v>
                </c:pt>
                <c:pt idx="3355">
                  <c:v>1.7387760000000001</c:v>
                </c:pt>
                <c:pt idx="3356">
                  <c:v>1.740194</c:v>
                </c:pt>
                <c:pt idx="3357">
                  <c:v>1.736596</c:v>
                </c:pt>
                <c:pt idx="3358">
                  <c:v>1.764518</c:v>
                </c:pt>
                <c:pt idx="3359">
                  <c:v>1.7511909999999999</c:v>
                </c:pt>
                <c:pt idx="3360">
                  <c:v>1.7561009999999999</c:v>
                </c:pt>
                <c:pt idx="3361">
                  <c:v>1.7479880000000001</c:v>
                </c:pt>
                <c:pt idx="3362">
                  <c:v>1.749331</c:v>
                </c:pt>
                <c:pt idx="3363">
                  <c:v>1.734578</c:v>
                </c:pt>
                <c:pt idx="3364">
                  <c:v>1.7475810000000001</c:v>
                </c:pt>
                <c:pt idx="3365">
                  <c:v>1.754197</c:v>
                </c:pt>
                <c:pt idx="3366">
                  <c:v>1.7142679999999999</c:v>
                </c:pt>
                <c:pt idx="3367">
                  <c:v>1.7443580000000001</c:v>
                </c:pt>
                <c:pt idx="3368">
                  <c:v>1.756618</c:v>
                </c:pt>
                <c:pt idx="3369">
                  <c:v>1.7321169999999999</c:v>
                </c:pt>
                <c:pt idx="3370">
                  <c:v>1.7536430000000001</c:v>
                </c:pt>
                <c:pt idx="3371">
                  <c:v>1.7405919999999999</c:v>
                </c:pt>
                <c:pt idx="3372">
                  <c:v>1.730623</c:v>
                </c:pt>
                <c:pt idx="3373">
                  <c:v>1.7408049999999999</c:v>
                </c:pt>
                <c:pt idx="3374">
                  <c:v>1.7387790000000001</c:v>
                </c:pt>
                <c:pt idx="3375">
                  <c:v>1.726731</c:v>
                </c:pt>
                <c:pt idx="3376">
                  <c:v>1.718969</c:v>
                </c:pt>
                <c:pt idx="3377">
                  <c:v>1.716682</c:v>
                </c:pt>
                <c:pt idx="3378">
                  <c:v>1.7200009999999999</c:v>
                </c:pt>
                <c:pt idx="3379">
                  <c:v>1.7243839999999999</c:v>
                </c:pt>
                <c:pt idx="3380">
                  <c:v>1.7333499999999999</c:v>
                </c:pt>
                <c:pt idx="3381">
                  <c:v>1.748799</c:v>
                </c:pt>
                <c:pt idx="3382">
                  <c:v>1.7351909999999999</c:v>
                </c:pt>
                <c:pt idx="3383">
                  <c:v>1.7322439999999999</c:v>
                </c:pt>
                <c:pt idx="3384">
                  <c:v>1.7453989999999999</c:v>
                </c:pt>
                <c:pt idx="3385">
                  <c:v>1.730558</c:v>
                </c:pt>
                <c:pt idx="3386">
                  <c:v>1.7266809999999999</c:v>
                </c:pt>
                <c:pt idx="3387">
                  <c:v>1.7066859999999999</c:v>
                </c:pt>
                <c:pt idx="3388">
                  <c:v>1.727071</c:v>
                </c:pt>
                <c:pt idx="3389">
                  <c:v>1.7288539999999999</c:v>
                </c:pt>
                <c:pt idx="3390">
                  <c:v>1.7312749999999999</c:v>
                </c:pt>
                <c:pt idx="3391">
                  <c:v>1.733622</c:v>
                </c:pt>
                <c:pt idx="3392">
                  <c:v>1.7250650000000001</c:v>
                </c:pt>
                <c:pt idx="3393">
                  <c:v>1.7263139999999999</c:v>
                </c:pt>
                <c:pt idx="3394">
                  <c:v>1.717327</c:v>
                </c:pt>
                <c:pt idx="3395">
                  <c:v>1.7041850000000001</c:v>
                </c:pt>
                <c:pt idx="3396">
                  <c:v>1.745587</c:v>
                </c:pt>
                <c:pt idx="3397">
                  <c:v>1.7178</c:v>
                </c:pt>
                <c:pt idx="3398">
                  <c:v>1.7440020000000001</c:v>
                </c:pt>
                <c:pt idx="3399">
                  <c:v>1.6814039999999999</c:v>
                </c:pt>
                <c:pt idx="3400">
                  <c:v>1.725455</c:v>
                </c:pt>
                <c:pt idx="3401">
                  <c:v>1.711897</c:v>
                </c:pt>
                <c:pt idx="3402">
                  <c:v>1.7314849999999999</c:v>
                </c:pt>
                <c:pt idx="3403">
                  <c:v>1.724083</c:v>
                </c:pt>
                <c:pt idx="3404">
                  <c:v>1.712631</c:v>
                </c:pt>
                <c:pt idx="3405">
                  <c:v>1.7095560000000001</c:v>
                </c:pt>
                <c:pt idx="3406">
                  <c:v>1.7139470000000001</c:v>
                </c:pt>
                <c:pt idx="3407">
                  <c:v>1.721187</c:v>
                </c:pt>
                <c:pt idx="3408">
                  <c:v>1.7571399999999999</c:v>
                </c:pt>
                <c:pt idx="3409">
                  <c:v>1.7116530000000001</c:v>
                </c:pt>
                <c:pt idx="3410">
                  <c:v>1.728936</c:v>
                </c:pt>
                <c:pt idx="3411">
                  <c:v>1.7164539999999999</c:v>
                </c:pt>
                <c:pt idx="3412">
                  <c:v>1.6911780000000001</c:v>
                </c:pt>
                <c:pt idx="3413">
                  <c:v>1.710834</c:v>
                </c:pt>
                <c:pt idx="3414">
                  <c:v>1.695333</c:v>
                </c:pt>
                <c:pt idx="3415">
                  <c:v>1.7122740000000001</c:v>
                </c:pt>
                <c:pt idx="3416">
                  <c:v>1.707837</c:v>
                </c:pt>
                <c:pt idx="3417">
                  <c:v>1.694482</c:v>
                </c:pt>
                <c:pt idx="3418">
                  <c:v>1.713349</c:v>
                </c:pt>
                <c:pt idx="3419">
                  <c:v>1.7282759999999999</c:v>
                </c:pt>
                <c:pt idx="3420">
                  <c:v>1.704232</c:v>
                </c:pt>
                <c:pt idx="3421">
                  <c:v>1.712512</c:v>
                </c:pt>
                <c:pt idx="3422">
                  <c:v>1.711549</c:v>
                </c:pt>
                <c:pt idx="3423">
                  <c:v>1.6895119999999999</c:v>
                </c:pt>
                <c:pt idx="3424">
                  <c:v>1.6836040000000001</c:v>
                </c:pt>
                <c:pt idx="3425">
                  <c:v>1.7125440000000001</c:v>
                </c:pt>
                <c:pt idx="3426">
                  <c:v>1.7206330000000001</c:v>
                </c:pt>
                <c:pt idx="3427">
                  <c:v>1.6943969999999999</c:v>
                </c:pt>
                <c:pt idx="3428">
                  <c:v>1.708682</c:v>
                </c:pt>
                <c:pt idx="3429">
                  <c:v>1.697208</c:v>
                </c:pt>
                <c:pt idx="3430">
                  <c:v>1.7103900000000001</c:v>
                </c:pt>
                <c:pt idx="3431">
                  <c:v>1.7137309999999999</c:v>
                </c:pt>
                <c:pt idx="3432">
                  <c:v>1.735115</c:v>
                </c:pt>
                <c:pt idx="3433">
                  <c:v>1.718224</c:v>
                </c:pt>
                <c:pt idx="3434">
                  <c:v>1.726688</c:v>
                </c:pt>
                <c:pt idx="3435">
                  <c:v>1.704666</c:v>
                </c:pt>
                <c:pt idx="3436">
                  <c:v>1.7304409999999999</c:v>
                </c:pt>
                <c:pt idx="3437">
                  <c:v>1.703436</c:v>
                </c:pt>
                <c:pt idx="3438">
                  <c:v>1.7189220000000001</c:v>
                </c:pt>
                <c:pt idx="3439">
                  <c:v>1.717514</c:v>
                </c:pt>
                <c:pt idx="3440">
                  <c:v>1.7214529999999999</c:v>
                </c:pt>
                <c:pt idx="3441">
                  <c:v>1.727274</c:v>
                </c:pt>
                <c:pt idx="3442">
                  <c:v>1.7432799999999999</c:v>
                </c:pt>
                <c:pt idx="3443">
                  <c:v>1.7049639999999999</c:v>
                </c:pt>
                <c:pt idx="3444">
                  <c:v>1.7049609999999999</c:v>
                </c:pt>
                <c:pt idx="3445">
                  <c:v>1.71096</c:v>
                </c:pt>
                <c:pt idx="3446">
                  <c:v>1.707676</c:v>
                </c:pt>
                <c:pt idx="3447">
                  <c:v>1.7186680000000001</c:v>
                </c:pt>
                <c:pt idx="3448">
                  <c:v>1.6978260000000001</c:v>
                </c:pt>
                <c:pt idx="3449">
                  <c:v>1.7096089999999999</c:v>
                </c:pt>
                <c:pt idx="3450">
                  <c:v>1.71533</c:v>
                </c:pt>
                <c:pt idx="3451">
                  <c:v>1.7290449999999999</c:v>
                </c:pt>
                <c:pt idx="3452">
                  <c:v>1.7112529999999999</c:v>
                </c:pt>
                <c:pt idx="3453">
                  <c:v>1.707454</c:v>
                </c:pt>
                <c:pt idx="3454">
                  <c:v>1.700148</c:v>
                </c:pt>
                <c:pt idx="3455">
                  <c:v>1.7061379999999999</c:v>
                </c:pt>
                <c:pt idx="3456">
                  <c:v>1.6788719999999999</c:v>
                </c:pt>
                <c:pt idx="3457">
                  <c:v>1.704418</c:v>
                </c:pt>
                <c:pt idx="3458">
                  <c:v>1.7108099999999999</c:v>
                </c:pt>
                <c:pt idx="3459">
                  <c:v>1.7319869999999999</c:v>
                </c:pt>
                <c:pt idx="3460">
                  <c:v>1.7183539999999999</c:v>
                </c:pt>
                <c:pt idx="3461">
                  <c:v>1.7215290000000001</c:v>
                </c:pt>
                <c:pt idx="3462">
                  <c:v>1.709603</c:v>
                </c:pt>
                <c:pt idx="3463">
                  <c:v>1.723854</c:v>
                </c:pt>
                <c:pt idx="3464">
                  <c:v>1.683155</c:v>
                </c:pt>
                <c:pt idx="3465">
                  <c:v>1.7074780000000001</c:v>
                </c:pt>
                <c:pt idx="3466">
                  <c:v>1.702545</c:v>
                </c:pt>
                <c:pt idx="3467">
                  <c:v>1.7232909999999999</c:v>
                </c:pt>
                <c:pt idx="3468">
                  <c:v>1.7256320000000001</c:v>
                </c:pt>
                <c:pt idx="3469">
                  <c:v>1.723293</c:v>
                </c:pt>
                <c:pt idx="3470">
                  <c:v>1.6992100000000001</c:v>
                </c:pt>
                <c:pt idx="3471">
                  <c:v>1.716793</c:v>
                </c:pt>
                <c:pt idx="3472">
                  <c:v>1.728281</c:v>
                </c:pt>
                <c:pt idx="3473">
                  <c:v>1.6983889999999999</c:v>
                </c:pt>
                <c:pt idx="3474">
                  <c:v>1.70567</c:v>
                </c:pt>
                <c:pt idx="3475">
                  <c:v>1.717765</c:v>
                </c:pt>
                <c:pt idx="3476">
                  <c:v>1.7023900000000001</c:v>
                </c:pt>
                <c:pt idx="3477">
                  <c:v>1.719015</c:v>
                </c:pt>
                <c:pt idx="3478">
                  <c:v>1.696191</c:v>
                </c:pt>
                <c:pt idx="3479">
                  <c:v>1.7078979999999999</c:v>
                </c:pt>
                <c:pt idx="3480">
                  <c:v>1.705659</c:v>
                </c:pt>
                <c:pt idx="3481">
                  <c:v>1.7103139999999999</c:v>
                </c:pt>
                <c:pt idx="3482">
                  <c:v>1.7039299999999999</c:v>
                </c:pt>
                <c:pt idx="3483">
                  <c:v>1.714242</c:v>
                </c:pt>
                <c:pt idx="3484">
                  <c:v>1.7107129999999999</c:v>
                </c:pt>
                <c:pt idx="3485">
                  <c:v>1.72115</c:v>
                </c:pt>
                <c:pt idx="3486">
                  <c:v>1.6958029999999999</c:v>
                </c:pt>
                <c:pt idx="3487">
                  <c:v>1.714766</c:v>
                </c:pt>
                <c:pt idx="3488">
                  <c:v>1.7080649999999999</c:v>
                </c:pt>
                <c:pt idx="3489">
                  <c:v>1.7002429999999999</c:v>
                </c:pt>
                <c:pt idx="3490">
                  <c:v>1.6853210000000001</c:v>
                </c:pt>
                <c:pt idx="3491">
                  <c:v>1.7038599999999999</c:v>
                </c:pt>
                <c:pt idx="3492">
                  <c:v>1.7010419999999999</c:v>
                </c:pt>
                <c:pt idx="3493">
                  <c:v>1.6905829999999999</c:v>
                </c:pt>
                <c:pt idx="3494">
                  <c:v>1.694523</c:v>
                </c:pt>
                <c:pt idx="3495">
                  <c:v>1.6796009999999999</c:v>
                </c:pt>
                <c:pt idx="3496">
                  <c:v>1.6942109999999999</c:v>
                </c:pt>
                <c:pt idx="3497">
                  <c:v>1.7019089999999999</c:v>
                </c:pt>
                <c:pt idx="3498">
                  <c:v>1.6877310000000001</c:v>
                </c:pt>
                <c:pt idx="3499">
                  <c:v>1.6977439999999999</c:v>
                </c:pt>
                <c:pt idx="3500">
                  <c:v>1.677511</c:v>
                </c:pt>
                <c:pt idx="3501">
                  <c:v>1.699538</c:v>
                </c:pt>
                <c:pt idx="3502">
                  <c:v>1.682151</c:v>
                </c:pt>
                <c:pt idx="3503">
                  <c:v>1.703068</c:v>
                </c:pt>
                <c:pt idx="3504">
                  <c:v>1.694588</c:v>
                </c:pt>
                <c:pt idx="3505">
                  <c:v>1.7078230000000001</c:v>
                </c:pt>
                <c:pt idx="3506">
                  <c:v>1.6800520000000001</c:v>
                </c:pt>
                <c:pt idx="3507">
                  <c:v>1.704423</c:v>
                </c:pt>
                <c:pt idx="3508">
                  <c:v>1.6956279999999999</c:v>
                </c:pt>
                <c:pt idx="3509">
                  <c:v>1.675907</c:v>
                </c:pt>
                <c:pt idx="3510">
                  <c:v>1.710523</c:v>
                </c:pt>
                <c:pt idx="3511">
                  <c:v>1.705519</c:v>
                </c:pt>
                <c:pt idx="3512">
                  <c:v>1.700982</c:v>
                </c:pt>
                <c:pt idx="3513">
                  <c:v>1.706836</c:v>
                </c:pt>
                <c:pt idx="3514">
                  <c:v>1.688431</c:v>
                </c:pt>
                <c:pt idx="3515">
                  <c:v>1.6845030000000001</c:v>
                </c:pt>
                <c:pt idx="3516">
                  <c:v>1.6879390000000001</c:v>
                </c:pt>
                <c:pt idx="3517">
                  <c:v>1.6790940000000001</c:v>
                </c:pt>
                <c:pt idx="3518">
                  <c:v>1.6896370000000001</c:v>
                </c:pt>
                <c:pt idx="3519">
                  <c:v>1.703171</c:v>
                </c:pt>
                <c:pt idx="3520">
                  <c:v>1.695865</c:v>
                </c:pt>
                <c:pt idx="3521">
                  <c:v>1.6956640000000001</c:v>
                </c:pt>
                <c:pt idx="3522">
                  <c:v>1.694814</c:v>
                </c:pt>
                <c:pt idx="3523">
                  <c:v>1.6879519999999999</c:v>
                </c:pt>
                <c:pt idx="3524">
                  <c:v>1.6974819999999999</c:v>
                </c:pt>
                <c:pt idx="3525">
                  <c:v>1.685438</c:v>
                </c:pt>
                <c:pt idx="3526">
                  <c:v>1.6835359999999999</c:v>
                </c:pt>
                <c:pt idx="3527">
                  <c:v>1.6808559999999999</c:v>
                </c:pt>
                <c:pt idx="3528">
                  <c:v>1.677875</c:v>
                </c:pt>
                <c:pt idx="3529">
                  <c:v>1.6988920000000001</c:v>
                </c:pt>
                <c:pt idx="3530">
                  <c:v>1.6860520000000001</c:v>
                </c:pt>
                <c:pt idx="3531">
                  <c:v>1.6881820000000001</c:v>
                </c:pt>
                <c:pt idx="3532">
                  <c:v>1.664021</c:v>
                </c:pt>
                <c:pt idx="3533">
                  <c:v>1.6754929999999999</c:v>
                </c:pt>
                <c:pt idx="3534">
                  <c:v>1.6874830000000001</c:v>
                </c:pt>
                <c:pt idx="3535">
                  <c:v>1.6479600000000001</c:v>
                </c:pt>
                <c:pt idx="3536">
                  <c:v>1.6743790000000001</c:v>
                </c:pt>
                <c:pt idx="3537">
                  <c:v>1.6668050000000001</c:v>
                </c:pt>
                <c:pt idx="3538">
                  <c:v>1.6431480000000001</c:v>
                </c:pt>
                <c:pt idx="3539">
                  <c:v>1.657165</c:v>
                </c:pt>
                <c:pt idx="3540">
                  <c:v>1.677603</c:v>
                </c:pt>
                <c:pt idx="3541">
                  <c:v>1.664709</c:v>
                </c:pt>
                <c:pt idx="3542">
                  <c:v>1.667967</c:v>
                </c:pt>
                <c:pt idx="3543">
                  <c:v>1.6630240000000001</c:v>
                </c:pt>
                <c:pt idx="3544">
                  <c:v>1.6628750000000001</c:v>
                </c:pt>
                <c:pt idx="3545">
                  <c:v>1.6670389999999999</c:v>
                </c:pt>
                <c:pt idx="3546">
                  <c:v>1.669759</c:v>
                </c:pt>
                <c:pt idx="3547">
                  <c:v>1.661829</c:v>
                </c:pt>
                <c:pt idx="3548">
                  <c:v>1.65574</c:v>
                </c:pt>
                <c:pt idx="3549">
                  <c:v>1.6598040000000001</c:v>
                </c:pt>
                <c:pt idx="3550">
                  <c:v>1.660949</c:v>
                </c:pt>
                <c:pt idx="3551">
                  <c:v>1.649672</c:v>
                </c:pt>
                <c:pt idx="3552">
                  <c:v>1.6435519999999999</c:v>
                </c:pt>
                <c:pt idx="3553">
                  <c:v>1.638868</c:v>
                </c:pt>
                <c:pt idx="3554">
                  <c:v>1.653127</c:v>
                </c:pt>
                <c:pt idx="3555">
                  <c:v>1.6448469999999999</c:v>
                </c:pt>
                <c:pt idx="3556">
                  <c:v>1.6677310000000001</c:v>
                </c:pt>
                <c:pt idx="3557">
                  <c:v>1.6736709999999999</c:v>
                </c:pt>
                <c:pt idx="3558">
                  <c:v>1.66073</c:v>
                </c:pt>
                <c:pt idx="3559">
                  <c:v>1.691192</c:v>
                </c:pt>
                <c:pt idx="3560">
                  <c:v>1.7002679999999999</c:v>
                </c:pt>
                <c:pt idx="3561">
                  <c:v>1.6536869999999999</c:v>
                </c:pt>
                <c:pt idx="3562">
                  <c:v>1.6924889999999999</c:v>
                </c:pt>
                <c:pt idx="3563">
                  <c:v>1.6705080000000001</c:v>
                </c:pt>
                <c:pt idx="3564">
                  <c:v>1.671503</c:v>
                </c:pt>
                <c:pt idx="3565">
                  <c:v>1.6659790000000001</c:v>
                </c:pt>
                <c:pt idx="3566">
                  <c:v>1.633969</c:v>
                </c:pt>
                <c:pt idx="3567">
                  <c:v>1.6753849999999999</c:v>
                </c:pt>
                <c:pt idx="3568">
                  <c:v>1.6557740000000001</c:v>
                </c:pt>
                <c:pt idx="3569">
                  <c:v>1.674688</c:v>
                </c:pt>
                <c:pt idx="3570">
                  <c:v>1.65656</c:v>
                </c:pt>
                <c:pt idx="3571">
                  <c:v>1.671891</c:v>
                </c:pt>
                <c:pt idx="3572">
                  <c:v>1.6556070000000001</c:v>
                </c:pt>
                <c:pt idx="3573">
                  <c:v>1.6498429999999999</c:v>
                </c:pt>
                <c:pt idx="3574">
                  <c:v>1.641915</c:v>
                </c:pt>
                <c:pt idx="3575">
                  <c:v>1.653389</c:v>
                </c:pt>
                <c:pt idx="3576">
                  <c:v>1.671198</c:v>
                </c:pt>
                <c:pt idx="3577">
                  <c:v>1.6663159999999999</c:v>
                </c:pt>
                <c:pt idx="3578">
                  <c:v>1.66004</c:v>
                </c:pt>
                <c:pt idx="3579">
                  <c:v>1.6381270000000001</c:v>
                </c:pt>
                <c:pt idx="3580">
                  <c:v>1.655394</c:v>
                </c:pt>
                <c:pt idx="3581">
                  <c:v>1.666315</c:v>
                </c:pt>
                <c:pt idx="3582">
                  <c:v>1.657486</c:v>
                </c:pt>
                <c:pt idx="3583">
                  <c:v>1.6786369999999999</c:v>
                </c:pt>
                <c:pt idx="3584">
                  <c:v>1.657489</c:v>
                </c:pt>
                <c:pt idx="3585">
                  <c:v>1.64855</c:v>
                </c:pt>
                <c:pt idx="3586">
                  <c:v>1.6444780000000001</c:v>
                </c:pt>
                <c:pt idx="3587">
                  <c:v>1.6665509999999999</c:v>
                </c:pt>
                <c:pt idx="3588">
                  <c:v>1.668404</c:v>
                </c:pt>
                <c:pt idx="3589">
                  <c:v>1.648423</c:v>
                </c:pt>
                <c:pt idx="3590">
                  <c:v>1.6512230000000001</c:v>
                </c:pt>
                <c:pt idx="3591">
                  <c:v>1.6494530000000001</c:v>
                </c:pt>
                <c:pt idx="3592">
                  <c:v>1.6269960000000001</c:v>
                </c:pt>
                <c:pt idx="3593">
                  <c:v>1.639594</c:v>
                </c:pt>
                <c:pt idx="3594">
                  <c:v>1.6375029999999999</c:v>
                </c:pt>
                <c:pt idx="3595">
                  <c:v>1.6361049999999999</c:v>
                </c:pt>
                <c:pt idx="3596">
                  <c:v>1.6287400000000001</c:v>
                </c:pt>
                <c:pt idx="3597">
                  <c:v>1.6177539999999999</c:v>
                </c:pt>
                <c:pt idx="3598">
                  <c:v>1.6419079999999999</c:v>
                </c:pt>
                <c:pt idx="3599">
                  <c:v>1.634007</c:v>
                </c:pt>
                <c:pt idx="3600">
                  <c:v>1.630989</c:v>
                </c:pt>
                <c:pt idx="3601">
                  <c:v>1.6335500000000001</c:v>
                </c:pt>
                <c:pt idx="3602">
                  <c:v>1.6409830000000001</c:v>
                </c:pt>
                <c:pt idx="3603">
                  <c:v>1.6437740000000001</c:v>
                </c:pt>
                <c:pt idx="3604">
                  <c:v>1.623793</c:v>
                </c:pt>
                <c:pt idx="3605">
                  <c:v>1.6282080000000001</c:v>
                </c:pt>
                <c:pt idx="3606">
                  <c:v>1.653535</c:v>
                </c:pt>
                <c:pt idx="3607">
                  <c:v>1.639591</c:v>
                </c:pt>
                <c:pt idx="3608">
                  <c:v>1.622854</c:v>
                </c:pt>
                <c:pt idx="3609">
                  <c:v>1.64238</c:v>
                </c:pt>
                <c:pt idx="3610">
                  <c:v>1.6323799999999999</c:v>
                </c:pt>
                <c:pt idx="3611">
                  <c:v>1.675424</c:v>
                </c:pt>
                <c:pt idx="3612">
                  <c:v>1.6107739999999999</c:v>
                </c:pt>
                <c:pt idx="3613">
                  <c:v>1.627378</c:v>
                </c:pt>
                <c:pt idx="3614">
                  <c:v>1.595672</c:v>
                </c:pt>
                <c:pt idx="3615">
                  <c:v>1.6216889999999999</c:v>
                </c:pt>
                <c:pt idx="3616">
                  <c:v>1.603677</c:v>
                </c:pt>
                <c:pt idx="3617">
                  <c:v>1.6437729999999999</c:v>
                </c:pt>
                <c:pt idx="3618">
                  <c:v>1.599682</c:v>
                </c:pt>
                <c:pt idx="3619">
                  <c:v>1.630522</c:v>
                </c:pt>
                <c:pt idx="3620">
                  <c:v>1.6195999999999999</c:v>
                </c:pt>
                <c:pt idx="3621">
                  <c:v>1.599154</c:v>
                </c:pt>
                <c:pt idx="3622">
                  <c:v>1.606649</c:v>
                </c:pt>
                <c:pt idx="3623">
                  <c:v>1.610306</c:v>
                </c:pt>
                <c:pt idx="3624">
                  <c:v>1.617048</c:v>
                </c:pt>
                <c:pt idx="3625">
                  <c:v>1.6100730000000001</c:v>
                </c:pt>
                <c:pt idx="3626">
                  <c:v>1.6319159999999999</c:v>
                </c:pt>
                <c:pt idx="3627">
                  <c:v>1.6223920000000001</c:v>
                </c:pt>
                <c:pt idx="3628">
                  <c:v>1.609145</c:v>
                </c:pt>
                <c:pt idx="3629">
                  <c:v>1.5998479999999999</c:v>
                </c:pt>
                <c:pt idx="3630">
                  <c:v>1.62053</c:v>
                </c:pt>
                <c:pt idx="3631">
                  <c:v>1.623084</c:v>
                </c:pt>
                <c:pt idx="3632">
                  <c:v>1.6258779999999999</c:v>
                </c:pt>
                <c:pt idx="3633">
                  <c:v>1.5975220000000001</c:v>
                </c:pt>
                <c:pt idx="3634">
                  <c:v>1.604028</c:v>
                </c:pt>
                <c:pt idx="3635">
                  <c:v>1.6251789999999999</c:v>
                </c:pt>
                <c:pt idx="3636">
                  <c:v>1.620066</c:v>
                </c:pt>
                <c:pt idx="3637">
                  <c:v>1.629823</c:v>
                </c:pt>
                <c:pt idx="3638">
                  <c:v>1.610762</c:v>
                </c:pt>
                <c:pt idx="3639">
                  <c:v>1.6056589999999999</c:v>
                </c:pt>
                <c:pt idx="3640">
                  <c:v>1.622395</c:v>
                </c:pt>
                <c:pt idx="3641">
                  <c:v>1.588455</c:v>
                </c:pt>
                <c:pt idx="3642">
                  <c:v>1.6110009999999999</c:v>
                </c:pt>
                <c:pt idx="3643">
                  <c:v>1.6140270000000001</c:v>
                </c:pt>
                <c:pt idx="3644">
                  <c:v>1.598687</c:v>
                </c:pt>
                <c:pt idx="3645">
                  <c:v>1.5859080000000001</c:v>
                </c:pt>
                <c:pt idx="3646">
                  <c:v>1.577305</c:v>
                </c:pt>
                <c:pt idx="3647">
                  <c:v>1.587969</c:v>
                </c:pt>
                <c:pt idx="3648">
                  <c:v>1.6133219999999999</c:v>
                </c:pt>
                <c:pt idx="3649">
                  <c:v>1.5893900000000001</c:v>
                </c:pt>
                <c:pt idx="3650">
                  <c:v>1.630288</c:v>
                </c:pt>
                <c:pt idx="3651">
                  <c:v>1.5989180000000001</c:v>
                </c:pt>
                <c:pt idx="3652">
                  <c:v>1.607281</c:v>
                </c:pt>
                <c:pt idx="3653">
                  <c:v>1.6072789999999999</c:v>
                </c:pt>
                <c:pt idx="3654">
                  <c:v>1.6107750000000001</c:v>
                </c:pt>
                <c:pt idx="3655">
                  <c:v>1.6052</c:v>
                </c:pt>
                <c:pt idx="3656">
                  <c:v>1.573949</c:v>
                </c:pt>
                <c:pt idx="3657">
                  <c:v>1.5694129999999999</c:v>
                </c:pt>
                <c:pt idx="3658">
                  <c:v>1.5828869999999999</c:v>
                </c:pt>
                <c:pt idx="3659">
                  <c:v>1.575221</c:v>
                </c:pt>
                <c:pt idx="3660">
                  <c:v>1.5649919999999999</c:v>
                </c:pt>
                <c:pt idx="3661">
                  <c:v>1.5684830000000001</c:v>
                </c:pt>
                <c:pt idx="3662">
                  <c:v>1.594274</c:v>
                </c:pt>
                <c:pt idx="3663">
                  <c:v>1.6156509999999999</c:v>
                </c:pt>
                <c:pt idx="3664">
                  <c:v>1.609615</c:v>
                </c:pt>
                <c:pt idx="3665">
                  <c:v>1.598916</c:v>
                </c:pt>
                <c:pt idx="3666">
                  <c:v>1.5808</c:v>
                </c:pt>
                <c:pt idx="3667">
                  <c:v>1.5724309999999999</c:v>
                </c:pt>
                <c:pt idx="3668">
                  <c:v>1.561976</c:v>
                </c:pt>
                <c:pt idx="3669">
                  <c:v>1.5852120000000001</c:v>
                </c:pt>
                <c:pt idx="3670">
                  <c:v>1.5845149999999999</c:v>
                </c:pt>
                <c:pt idx="3671">
                  <c:v>1.5828899999999999</c:v>
                </c:pt>
                <c:pt idx="3672">
                  <c:v>1.586605</c:v>
                </c:pt>
                <c:pt idx="3673">
                  <c:v>1.5793969999999999</c:v>
                </c:pt>
                <c:pt idx="3674">
                  <c:v>1.549887</c:v>
                </c:pt>
                <c:pt idx="3675">
                  <c:v>1.589629</c:v>
                </c:pt>
                <c:pt idx="3676">
                  <c:v>1.594508</c:v>
                </c:pt>
                <c:pt idx="3677">
                  <c:v>1.595202</c:v>
                </c:pt>
                <c:pt idx="3678">
                  <c:v>1.568014</c:v>
                </c:pt>
                <c:pt idx="3679">
                  <c:v>1.5814919999999999</c:v>
                </c:pt>
                <c:pt idx="3680">
                  <c:v>1.5945020000000001</c:v>
                </c:pt>
                <c:pt idx="3681">
                  <c:v>1.5828800000000001</c:v>
                </c:pt>
                <c:pt idx="3682">
                  <c:v>1.5840460000000001</c:v>
                </c:pt>
                <c:pt idx="3683">
                  <c:v>1.5710329999999999</c:v>
                </c:pt>
                <c:pt idx="3684">
                  <c:v>1.5989249999999999</c:v>
                </c:pt>
                <c:pt idx="3685">
                  <c:v>1.5868359999999999</c:v>
                </c:pt>
                <c:pt idx="3686">
                  <c:v>1.566856</c:v>
                </c:pt>
                <c:pt idx="3687">
                  <c:v>1.5775410000000001</c:v>
                </c:pt>
                <c:pt idx="3688">
                  <c:v>1.586605</c:v>
                </c:pt>
                <c:pt idx="3689">
                  <c:v>1.595434</c:v>
                </c:pt>
                <c:pt idx="3690">
                  <c:v>1.584713</c:v>
                </c:pt>
                <c:pt idx="3691">
                  <c:v>1.5842769999999999</c:v>
                </c:pt>
                <c:pt idx="3692">
                  <c:v>1.5952</c:v>
                </c:pt>
                <c:pt idx="3693">
                  <c:v>1.578003</c:v>
                </c:pt>
                <c:pt idx="3694">
                  <c:v>1.5793919999999999</c:v>
                </c:pt>
                <c:pt idx="3695">
                  <c:v>1.580797</c:v>
                </c:pt>
                <c:pt idx="3696">
                  <c:v>1.591018</c:v>
                </c:pt>
                <c:pt idx="3697">
                  <c:v>1.5749839999999999</c:v>
                </c:pt>
                <c:pt idx="3698">
                  <c:v>1.578624</c:v>
                </c:pt>
                <c:pt idx="3699">
                  <c:v>1.593577</c:v>
                </c:pt>
                <c:pt idx="3700">
                  <c:v>1.561741</c:v>
                </c:pt>
                <c:pt idx="3701">
                  <c:v>1.6061319999999999</c:v>
                </c:pt>
                <c:pt idx="3702">
                  <c:v>1.613559</c:v>
                </c:pt>
                <c:pt idx="3703">
                  <c:v>1.5942730000000001</c:v>
                </c:pt>
                <c:pt idx="3704">
                  <c:v>1.589394</c:v>
                </c:pt>
                <c:pt idx="3705">
                  <c:v>1.561739</c:v>
                </c:pt>
                <c:pt idx="3706">
                  <c:v>1.5642959999999999</c:v>
                </c:pt>
                <c:pt idx="3707">
                  <c:v>1.5921829999999999</c:v>
                </c:pt>
                <c:pt idx="3708">
                  <c:v>1.5740559999999999</c:v>
                </c:pt>
                <c:pt idx="3709">
                  <c:v>1.557329</c:v>
                </c:pt>
                <c:pt idx="3710">
                  <c:v>1.554306</c:v>
                </c:pt>
                <c:pt idx="3711">
                  <c:v>1.5842810000000001</c:v>
                </c:pt>
                <c:pt idx="3712">
                  <c:v>1.6042730000000001</c:v>
                </c:pt>
                <c:pt idx="3713">
                  <c:v>1.5817239999999999</c:v>
                </c:pt>
                <c:pt idx="3714">
                  <c:v>1.567785</c:v>
                </c:pt>
                <c:pt idx="3715">
                  <c:v>1.5563990000000001</c:v>
                </c:pt>
                <c:pt idx="3716">
                  <c:v>1.565925</c:v>
                </c:pt>
                <c:pt idx="3717">
                  <c:v>1.5959019999999999</c:v>
                </c:pt>
                <c:pt idx="3718">
                  <c:v>1.6026419999999999</c:v>
                </c:pt>
                <c:pt idx="3719">
                  <c:v>1.5636060000000001</c:v>
                </c:pt>
                <c:pt idx="3720">
                  <c:v>1.58266</c:v>
                </c:pt>
                <c:pt idx="3721">
                  <c:v>1.5910249999999999</c:v>
                </c:pt>
                <c:pt idx="3722">
                  <c:v>1.562219</c:v>
                </c:pt>
                <c:pt idx="3723">
                  <c:v>1.560816</c:v>
                </c:pt>
                <c:pt idx="3724">
                  <c:v>1.567088</c:v>
                </c:pt>
                <c:pt idx="3725">
                  <c:v>1.562441</c:v>
                </c:pt>
                <c:pt idx="3726">
                  <c:v>1.590794</c:v>
                </c:pt>
                <c:pt idx="3727">
                  <c:v>1.578014</c:v>
                </c:pt>
                <c:pt idx="3728">
                  <c:v>1.5729010000000001</c:v>
                </c:pt>
                <c:pt idx="3729">
                  <c:v>1.5687139999999999</c:v>
                </c:pt>
                <c:pt idx="3730">
                  <c:v>1.566624</c:v>
                </c:pt>
                <c:pt idx="3731">
                  <c:v>1.579169</c:v>
                </c:pt>
                <c:pt idx="3732">
                  <c:v>1.575688</c:v>
                </c:pt>
                <c:pt idx="3733">
                  <c:v>1.556632</c:v>
                </c:pt>
                <c:pt idx="3734">
                  <c:v>1.5982350000000001</c:v>
                </c:pt>
                <c:pt idx="3735">
                  <c:v>1.5512900000000001</c:v>
                </c:pt>
                <c:pt idx="3736">
                  <c:v>1.5605910000000001</c:v>
                </c:pt>
                <c:pt idx="3737">
                  <c:v>1.573132</c:v>
                </c:pt>
                <c:pt idx="3738">
                  <c:v>1.564538</c:v>
                </c:pt>
                <c:pt idx="3739">
                  <c:v>1.5582689999999999</c:v>
                </c:pt>
                <c:pt idx="3740">
                  <c:v>1.5624549999999999</c:v>
                </c:pt>
                <c:pt idx="3741">
                  <c:v>1.569655</c:v>
                </c:pt>
                <c:pt idx="3742">
                  <c:v>1.5789470000000001</c:v>
                </c:pt>
                <c:pt idx="3743">
                  <c:v>1.580338</c:v>
                </c:pt>
                <c:pt idx="3744">
                  <c:v>1.577553</c:v>
                </c:pt>
                <c:pt idx="3745">
                  <c:v>1.578943</c:v>
                </c:pt>
                <c:pt idx="3746">
                  <c:v>1.5594269999999999</c:v>
                </c:pt>
                <c:pt idx="3747">
                  <c:v>1.5712790000000001</c:v>
                </c:pt>
                <c:pt idx="3748">
                  <c:v>1.5622130000000001</c:v>
                </c:pt>
                <c:pt idx="3749">
                  <c:v>1.587545</c:v>
                </c:pt>
                <c:pt idx="3750">
                  <c:v>1.5587219999999999</c:v>
                </c:pt>
                <c:pt idx="3751">
                  <c:v>1.563609</c:v>
                </c:pt>
                <c:pt idx="3752">
                  <c:v>1.5859220000000001</c:v>
                </c:pt>
                <c:pt idx="3753">
                  <c:v>1.54874</c:v>
                </c:pt>
                <c:pt idx="3754">
                  <c:v>1.5415369999999999</c:v>
                </c:pt>
                <c:pt idx="3755">
                  <c:v>1.567561</c:v>
                </c:pt>
                <c:pt idx="3756">
                  <c:v>1.530851</c:v>
                </c:pt>
                <c:pt idx="3757">
                  <c:v>1.54688</c:v>
                </c:pt>
                <c:pt idx="3758">
                  <c:v>1.5150410000000001</c:v>
                </c:pt>
                <c:pt idx="3759">
                  <c:v>1.5473429999999999</c:v>
                </c:pt>
                <c:pt idx="3760">
                  <c:v>1.561286</c:v>
                </c:pt>
                <c:pt idx="3761">
                  <c:v>1.5603670000000001</c:v>
                </c:pt>
                <c:pt idx="3762">
                  <c:v>1.5687230000000001</c:v>
                </c:pt>
                <c:pt idx="3763">
                  <c:v>1.565248</c:v>
                </c:pt>
                <c:pt idx="3764">
                  <c:v>1.5610630000000001</c:v>
                </c:pt>
                <c:pt idx="3765">
                  <c:v>1.5466500000000001</c:v>
                </c:pt>
                <c:pt idx="3766">
                  <c:v>1.564546</c:v>
                </c:pt>
                <c:pt idx="3767">
                  <c:v>1.5677989999999999</c:v>
                </c:pt>
                <c:pt idx="3768">
                  <c:v>1.559661</c:v>
                </c:pt>
                <c:pt idx="3769">
                  <c:v>1.578257</c:v>
                </c:pt>
                <c:pt idx="3770">
                  <c:v>1.5610619999999999</c:v>
                </c:pt>
                <c:pt idx="3771">
                  <c:v>1.57012</c:v>
                </c:pt>
                <c:pt idx="3772">
                  <c:v>1.579188</c:v>
                </c:pt>
                <c:pt idx="3773">
                  <c:v>1.586851</c:v>
                </c:pt>
                <c:pt idx="3774">
                  <c:v>1.5903449999999999</c:v>
                </c:pt>
                <c:pt idx="3775">
                  <c:v>1.556181</c:v>
                </c:pt>
                <c:pt idx="3776">
                  <c:v>1.5482830000000001</c:v>
                </c:pt>
                <c:pt idx="3777">
                  <c:v>1.5473570000000001</c:v>
                </c:pt>
                <c:pt idx="3778">
                  <c:v>1.522362</c:v>
                </c:pt>
                <c:pt idx="3779">
                  <c:v>1.5661769999999999</c:v>
                </c:pt>
                <c:pt idx="3780">
                  <c:v>1.54735</c:v>
                </c:pt>
                <c:pt idx="3781">
                  <c:v>1.539221</c:v>
                </c:pt>
                <c:pt idx="3782">
                  <c:v>1.5770999999999999</c:v>
                </c:pt>
                <c:pt idx="3783">
                  <c:v>1.5801270000000001</c:v>
                </c:pt>
                <c:pt idx="3784">
                  <c:v>1.5854710000000001</c:v>
                </c:pt>
                <c:pt idx="3785">
                  <c:v>1.5624610000000001</c:v>
                </c:pt>
                <c:pt idx="3786">
                  <c:v>1.5708279999999999</c:v>
                </c:pt>
                <c:pt idx="3787">
                  <c:v>1.558281</c:v>
                </c:pt>
                <c:pt idx="3788">
                  <c:v>1.5292319999999999</c:v>
                </c:pt>
                <c:pt idx="3789">
                  <c:v>1.5650139999999999</c:v>
                </c:pt>
                <c:pt idx="3790">
                  <c:v>1.5771010000000001</c:v>
                </c:pt>
                <c:pt idx="3791">
                  <c:v>1.587556</c:v>
                </c:pt>
                <c:pt idx="3792">
                  <c:v>1.552006</c:v>
                </c:pt>
                <c:pt idx="3793">
                  <c:v>1.5438750000000001</c:v>
                </c:pt>
                <c:pt idx="3794">
                  <c:v>1.5552649999999999</c:v>
                </c:pt>
                <c:pt idx="3795">
                  <c:v>1.5582780000000001</c:v>
                </c:pt>
                <c:pt idx="3796">
                  <c:v>1.547123</c:v>
                </c:pt>
                <c:pt idx="3797">
                  <c:v>1.550146</c:v>
                </c:pt>
                <c:pt idx="3798">
                  <c:v>1.5675749999999999</c:v>
                </c:pt>
                <c:pt idx="3799">
                  <c:v>1.557582</c:v>
                </c:pt>
                <c:pt idx="3800">
                  <c:v>1.5719810000000001</c:v>
                </c:pt>
                <c:pt idx="3801">
                  <c:v>1.584076</c:v>
                </c:pt>
                <c:pt idx="3802">
                  <c:v>1.609402</c:v>
                </c:pt>
                <c:pt idx="3803">
                  <c:v>1.579194</c:v>
                </c:pt>
                <c:pt idx="3804">
                  <c:v>1.549679</c:v>
                </c:pt>
                <c:pt idx="3805">
                  <c:v>1.5778049999999999</c:v>
                </c:pt>
                <c:pt idx="3806">
                  <c:v>1.574322</c:v>
                </c:pt>
                <c:pt idx="3807">
                  <c:v>1.565482</c:v>
                </c:pt>
                <c:pt idx="3808">
                  <c:v>1.5715300000000001</c:v>
                </c:pt>
                <c:pt idx="3809">
                  <c:v>1.5950029999999999</c:v>
                </c:pt>
                <c:pt idx="3810">
                  <c:v>1.5812889999999999</c:v>
                </c:pt>
                <c:pt idx="3811">
                  <c:v>1.5705979999999999</c:v>
                </c:pt>
                <c:pt idx="3812">
                  <c:v>1.5743210000000001</c:v>
                </c:pt>
                <c:pt idx="3813">
                  <c:v>1.565955</c:v>
                </c:pt>
                <c:pt idx="3814">
                  <c:v>1.5924510000000001</c:v>
                </c:pt>
                <c:pt idx="3815">
                  <c:v>1.569204</c:v>
                </c:pt>
                <c:pt idx="3816">
                  <c:v>1.5719970000000001</c:v>
                </c:pt>
                <c:pt idx="3817">
                  <c:v>1.5708340000000001</c:v>
                </c:pt>
                <c:pt idx="3818">
                  <c:v>1.5785020000000001</c:v>
                </c:pt>
                <c:pt idx="3819">
                  <c:v>1.555161</c:v>
                </c:pt>
                <c:pt idx="3820">
                  <c:v>1.604992</c:v>
                </c:pt>
                <c:pt idx="3821">
                  <c:v>1.5926819999999999</c:v>
                </c:pt>
                <c:pt idx="3822">
                  <c:v>1.5747800000000001</c:v>
                </c:pt>
                <c:pt idx="3823">
                  <c:v>1.604992</c:v>
                </c:pt>
                <c:pt idx="3824">
                  <c:v>1.585933</c:v>
                </c:pt>
                <c:pt idx="3825">
                  <c:v>1.5652520000000001</c:v>
                </c:pt>
                <c:pt idx="3826">
                  <c:v>1.5901259999999999</c:v>
                </c:pt>
                <c:pt idx="3827">
                  <c:v>1.6082460000000001</c:v>
                </c:pt>
                <c:pt idx="3828">
                  <c:v>1.6061559999999999</c:v>
                </c:pt>
                <c:pt idx="3829">
                  <c:v>1.5659559999999999</c:v>
                </c:pt>
                <c:pt idx="3830">
                  <c:v>1.572694</c:v>
                </c:pt>
                <c:pt idx="3831">
                  <c:v>1.5724629999999999</c:v>
                </c:pt>
                <c:pt idx="3832">
                  <c:v>1.602671</c:v>
                </c:pt>
                <c:pt idx="3833">
                  <c:v>1.597791</c:v>
                </c:pt>
                <c:pt idx="3834">
                  <c:v>1.604533</c:v>
                </c:pt>
                <c:pt idx="3835">
                  <c:v>1.567817</c:v>
                </c:pt>
                <c:pt idx="3836">
                  <c:v>1.595005</c:v>
                </c:pt>
                <c:pt idx="3837">
                  <c:v>1.5740879999999999</c:v>
                </c:pt>
                <c:pt idx="3838">
                  <c:v>1.5854760000000001</c:v>
                </c:pt>
                <c:pt idx="3839">
                  <c:v>1.5819909999999999</c:v>
                </c:pt>
                <c:pt idx="3840">
                  <c:v>1.5768800000000001</c:v>
                </c:pt>
                <c:pt idx="3841">
                  <c:v>1.577577</c:v>
                </c:pt>
                <c:pt idx="3842">
                  <c:v>1.610115</c:v>
                </c:pt>
                <c:pt idx="3843">
                  <c:v>1.5924529999999999</c:v>
                </c:pt>
                <c:pt idx="3844">
                  <c:v>1.5591159999999999</c:v>
                </c:pt>
                <c:pt idx="3845">
                  <c:v>1.6152299999999999</c:v>
                </c:pt>
                <c:pt idx="3846">
                  <c:v>1.610584</c:v>
                </c:pt>
                <c:pt idx="3847">
                  <c:v>1.578281</c:v>
                </c:pt>
                <c:pt idx="3848">
                  <c:v>1.59362</c:v>
                </c:pt>
                <c:pt idx="3849">
                  <c:v>1.555971</c:v>
                </c:pt>
                <c:pt idx="3850">
                  <c:v>1.6045430000000001</c:v>
                </c:pt>
                <c:pt idx="3851">
                  <c:v>1.5829329999999999</c:v>
                </c:pt>
                <c:pt idx="3852">
                  <c:v>1.5773550000000001</c:v>
                </c:pt>
                <c:pt idx="3853">
                  <c:v>1.5878080000000001</c:v>
                </c:pt>
                <c:pt idx="3854">
                  <c:v>1.593156</c:v>
                </c:pt>
                <c:pt idx="3855">
                  <c:v>1.591996</c:v>
                </c:pt>
                <c:pt idx="3856">
                  <c:v>1.5801460000000001</c:v>
                </c:pt>
                <c:pt idx="3857">
                  <c:v>1.60036</c:v>
                </c:pt>
                <c:pt idx="3858">
                  <c:v>1.614306</c:v>
                </c:pt>
                <c:pt idx="3859">
                  <c:v>1.609658</c:v>
                </c:pt>
                <c:pt idx="3860">
                  <c:v>1.584328</c:v>
                </c:pt>
                <c:pt idx="3861">
                  <c:v>1.5638719999999999</c:v>
                </c:pt>
                <c:pt idx="3862">
                  <c:v>1.5819989999999999</c:v>
                </c:pt>
                <c:pt idx="3863">
                  <c:v>1.599664</c:v>
                </c:pt>
                <c:pt idx="3864">
                  <c:v>1.6012960000000001</c:v>
                </c:pt>
                <c:pt idx="3865">
                  <c:v>1.562486</c:v>
                </c:pt>
                <c:pt idx="3866">
                  <c:v>1.5871170000000001</c:v>
                </c:pt>
                <c:pt idx="3867">
                  <c:v>1.582697</c:v>
                </c:pt>
                <c:pt idx="3868">
                  <c:v>1.559455</c:v>
                </c:pt>
                <c:pt idx="3869">
                  <c:v>1.607799</c:v>
                </c:pt>
                <c:pt idx="3870">
                  <c:v>1.5789899999999999</c:v>
                </c:pt>
                <c:pt idx="3871">
                  <c:v>1.5827020000000001</c:v>
                </c:pt>
                <c:pt idx="3872">
                  <c:v>1.6003609999999999</c:v>
                </c:pt>
                <c:pt idx="3873">
                  <c:v>1.5919989999999999</c:v>
                </c:pt>
                <c:pt idx="3874">
                  <c:v>1.6196569999999999</c:v>
                </c:pt>
                <c:pt idx="3875">
                  <c:v>1.6071009999999999</c:v>
                </c:pt>
                <c:pt idx="3876">
                  <c:v>1.6019950000000001</c:v>
                </c:pt>
                <c:pt idx="3877">
                  <c:v>1.5929310000000001</c:v>
                </c:pt>
                <c:pt idx="3878">
                  <c:v>1.5915170000000001</c:v>
                </c:pt>
                <c:pt idx="3879">
                  <c:v>1.5836349999999999</c:v>
                </c:pt>
                <c:pt idx="3880">
                  <c:v>1.614079</c:v>
                </c:pt>
                <c:pt idx="3881">
                  <c:v>1.607578</c:v>
                </c:pt>
                <c:pt idx="3882">
                  <c:v>1.575971</c:v>
                </c:pt>
                <c:pt idx="3883">
                  <c:v>1.6026910000000001</c:v>
                </c:pt>
                <c:pt idx="3884">
                  <c:v>1.5815520000000001</c:v>
                </c:pt>
                <c:pt idx="3885">
                  <c:v>1.595256</c:v>
                </c:pt>
                <c:pt idx="3886">
                  <c:v>1.6054820000000001</c:v>
                </c:pt>
                <c:pt idx="3887">
                  <c:v>1.5676019999999999</c:v>
                </c:pt>
                <c:pt idx="3888">
                  <c:v>1.5878239999999999</c:v>
                </c:pt>
                <c:pt idx="3889">
                  <c:v>1.579223</c:v>
                </c:pt>
                <c:pt idx="3890">
                  <c:v>1.5659719999999999</c:v>
                </c:pt>
                <c:pt idx="3891">
                  <c:v>1.581313</c:v>
                </c:pt>
                <c:pt idx="3892">
                  <c:v>1.595024</c:v>
                </c:pt>
                <c:pt idx="3893">
                  <c:v>1.6177999999999999</c:v>
                </c:pt>
                <c:pt idx="3894">
                  <c:v>1.6034459999999999</c:v>
                </c:pt>
                <c:pt idx="3895">
                  <c:v>1.615942</c:v>
                </c:pt>
                <c:pt idx="3896">
                  <c:v>1.6136159999999999</c:v>
                </c:pt>
                <c:pt idx="3897">
                  <c:v>1.6143179999999999</c:v>
                </c:pt>
                <c:pt idx="3898">
                  <c:v>1.59782</c:v>
                </c:pt>
                <c:pt idx="3899">
                  <c:v>1.612455</c:v>
                </c:pt>
                <c:pt idx="3900">
                  <c:v>1.5929310000000001</c:v>
                </c:pt>
                <c:pt idx="3901">
                  <c:v>1.607545</c:v>
                </c:pt>
                <c:pt idx="3902">
                  <c:v>1.6171040000000001</c:v>
                </c:pt>
                <c:pt idx="3903">
                  <c:v>1.611872</c:v>
                </c:pt>
                <c:pt idx="3904">
                  <c:v>1.599904</c:v>
                </c:pt>
                <c:pt idx="3905">
                  <c:v>1.5961890000000001</c:v>
                </c:pt>
                <c:pt idx="3906">
                  <c:v>1.5983229999999999</c:v>
                </c:pt>
                <c:pt idx="3907">
                  <c:v>1.6159460000000001</c:v>
                </c:pt>
                <c:pt idx="3908">
                  <c:v>1.6132919999999999</c:v>
                </c:pt>
                <c:pt idx="3909">
                  <c:v>1.6210599999999999</c:v>
                </c:pt>
                <c:pt idx="3910">
                  <c:v>1.597496</c:v>
                </c:pt>
                <c:pt idx="3911">
                  <c:v>1.6224559999999999</c:v>
                </c:pt>
                <c:pt idx="3912">
                  <c:v>1.6036349999999999</c:v>
                </c:pt>
                <c:pt idx="3913">
                  <c:v>1.5999110000000001</c:v>
                </c:pt>
                <c:pt idx="3914">
                  <c:v>1.6526650000000001</c:v>
                </c:pt>
                <c:pt idx="3915">
                  <c:v>1.6152470000000001</c:v>
                </c:pt>
                <c:pt idx="3916">
                  <c:v>1.5971230000000001</c:v>
                </c:pt>
                <c:pt idx="3917">
                  <c:v>1.6181700000000001</c:v>
                </c:pt>
                <c:pt idx="3918">
                  <c:v>1.6375580000000001</c:v>
                </c:pt>
                <c:pt idx="3919">
                  <c:v>1.595056</c:v>
                </c:pt>
                <c:pt idx="3920">
                  <c:v>1.6154790000000001</c:v>
                </c:pt>
                <c:pt idx="3921">
                  <c:v>1.6505730000000001</c:v>
                </c:pt>
                <c:pt idx="3922">
                  <c:v>1.641975</c:v>
                </c:pt>
                <c:pt idx="3923">
                  <c:v>1.6247819999999999</c:v>
                </c:pt>
                <c:pt idx="3924">
                  <c:v>1.641273</c:v>
                </c:pt>
                <c:pt idx="3925">
                  <c:v>1.6303529999999999</c:v>
                </c:pt>
                <c:pt idx="3926">
                  <c:v>1.6300680000000001</c:v>
                </c:pt>
                <c:pt idx="3927">
                  <c:v>1.6570849999999999</c:v>
                </c:pt>
                <c:pt idx="3928">
                  <c:v>1.658711</c:v>
                </c:pt>
                <c:pt idx="3929">
                  <c:v>1.647087</c:v>
                </c:pt>
                <c:pt idx="3930">
                  <c:v>1.651041</c:v>
                </c:pt>
                <c:pt idx="3931">
                  <c:v>1.6536040000000001</c:v>
                </c:pt>
                <c:pt idx="3932">
                  <c:v>1.6443019999999999</c:v>
                </c:pt>
                <c:pt idx="3933">
                  <c:v>1.6475960000000001</c:v>
                </c:pt>
                <c:pt idx="3934">
                  <c:v>1.681495</c:v>
                </c:pt>
                <c:pt idx="3935">
                  <c:v>1.6645160000000001</c:v>
                </c:pt>
                <c:pt idx="3936">
                  <c:v>1.663014</c:v>
                </c:pt>
                <c:pt idx="3937">
                  <c:v>1.6696329999999999</c:v>
                </c:pt>
                <c:pt idx="3938">
                  <c:v>1.6456949999999999</c:v>
                </c:pt>
                <c:pt idx="3939">
                  <c:v>1.6370960000000001</c:v>
                </c:pt>
                <c:pt idx="3940">
                  <c:v>1.6471480000000001</c:v>
                </c:pt>
                <c:pt idx="3941">
                  <c:v>1.668247</c:v>
                </c:pt>
                <c:pt idx="3942">
                  <c:v>1.6470990000000001</c:v>
                </c:pt>
                <c:pt idx="3943">
                  <c:v>1.6472800000000001</c:v>
                </c:pt>
                <c:pt idx="3944">
                  <c:v>1.644072</c:v>
                </c:pt>
                <c:pt idx="3945">
                  <c:v>1.6336139999999999</c:v>
                </c:pt>
                <c:pt idx="3946">
                  <c:v>1.6561600000000001</c:v>
                </c:pt>
                <c:pt idx="3947">
                  <c:v>1.6480220000000001</c:v>
                </c:pt>
                <c:pt idx="3948">
                  <c:v>1.6459379999999999</c:v>
                </c:pt>
                <c:pt idx="3949">
                  <c:v>1.6889289999999999</c:v>
                </c:pt>
                <c:pt idx="3950">
                  <c:v>1.667562</c:v>
                </c:pt>
                <c:pt idx="3951">
                  <c:v>1.665924</c:v>
                </c:pt>
                <c:pt idx="3952">
                  <c:v>1.6781950000000001</c:v>
                </c:pt>
                <c:pt idx="3953">
                  <c:v>1.669637</c:v>
                </c:pt>
                <c:pt idx="3954">
                  <c:v>1.659788</c:v>
                </c:pt>
                <c:pt idx="3955">
                  <c:v>1.664528</c:v>
                </c:pt>
                <c:pt idx="3956">
                  <c:v>1.6847529999999999</c:v>
                </c:pt>
                <c:pt idx="3957">
                  <c:v>1.6847479999999999</c:v>
                </c:pt>
                <c:pt idx="3958">
                  <c:v>1.667163</c:v>
                </c:pt>
                <c:pt idx="3959">
                  <c:v>1.671503</c:v>
                </c:pt>
                <c:pt idx="3960">
                  <c:v>1.685009</c:v>
                </c:pt>
                <c:pt idx="3961">
                  <c:v>1.657249</c:v>
                </c:pt>
                <c:pt idx="3962">
                  <c:v>1.652204</c:v>
                </c:pt>
                <c:pt idx="3963">
                  <c:v>1.6768320000000001</c:v>
                </c:pt>
                <c:pt idx="3964">
                  <c:v>1.675063</c:v>
                </c:pt>
                <c:pt idx="3965">
                  <c:v>1.68577</c:v>
                </c:pt>
                <c:pt idx="3966">
                  <c:v>1.6797</c:v>
                </c:pt>
                <c:pt idx="3967">
                  <c:v>1.6593899999999999</c:v>
                </c:pt>
                <c:pt idx="3968">
                  <c:v>1.6764570000000001</c:v>
                </c:pt>
                <c:pt idx="3969">
                  <c:v>1.6867019999999999</c:v>
                </c:pt>
                <c:pt idx="3970">
                  <c:v>1.6914910000000001</c:v>
                </c:pt>
                <c:pt idx="3971">
                  <c:v>1.685214</c:v>
                </c:pt>
                <c:pt idx="3972">
                  <c:v>1.6797550000000001</c:v>
                </c:pt>
                <c:pt idx="3973">
                  <c:v>1.6852149999999999</c:v>
                </c:pt>
                <c:pt idx="3974">
                  <c:v>1.6791860000000001</c:v>
                </c:pt>
                <c:pt idx="3975">
                  <c:v>1.686844</c:v>
                </c:pt>
                <c:pt idx="3976">
                  <c:v>1.6647719999999999</c:v>
                </c:pt>
                <c:pt idx="3977">
                  <c:v>1.6933549999999999</c:v>
                </c:pt>
                <c:pt idx="3978">
                  <c:v>1.638744</c:v>
                </c:pt>
                <c:pt idx="3979">
                  <c:v>1.6983729999999999</c:v>
                </c:pt>
                <c:pt idx="3980">
                  <c:v>1.6906460000000001</c:v>
                </c:pt>
                <c:pt idx="3981">
                  <c:v>1.649332</c:v>
                </c:pt>
                <c:pt idx="3982">
                  <c:v>1.6952160000000001</c:v>
                </c:pt>
                <c:pt idx="3983">
                  <c:v>1.6975420000000001</c:v>
                </c:pt>
                <c:pt idx="3984">
                  <c:v>1.6986079999999999</c:v>
                </c:pt>
                <c:pt idx="3985">
                  <c:v>1.6891780000000001</c:v>
                </c:pt>
                <c:pt idx="3986">
                  <c:v>1.699865</c:v>
                </c:pt>
                <c:pt idx="3987">
                  <c:v>1.697384</c:v>
                </c:pt>
                <c:pt idx="3988">
                  <c:v>1.6861600000000001</c:v>
                </c:pt>
                <c:pt idx="3989">
                  <c:v>1.682131</c:v>
                </c:pt>
                <c:pt idx="3990">
                  <c:v>1.694091</c:v>
                </c:pt>
                <c:pt idx="3991">
                  <c:v>1.6799390000000001</c:v>
                </c:pt>
                <c:pt idx="3992">
                  <c:v>1.6714119999999999</c:v>
                </c:pt>
                <c:pt idx="3993">
                  <c:v>1.6950890000000001</c:v>
                </c:pt>
                <c:pt idx="3994">
                  <c:v>1.704998</c:v>
                </c:pt>
                <c:pt idx="3995">
                  <c:v>1.7061489999999999</c:v>
                </c:pt>
                <c:pt idx="3996">
                  <c:v>1.6823490000000001</c:v>
                </c:pt>
                <c:pt idx="3997">
                  <c:v>1.6866300000000001</c:v>
                </c:pt>
                <c:pt idx="3998">
                  <c:v>1.694536</c:v>
                </c:pt>
                <c:pt idx="3999">
                  <c:v>1.707775</c:v>
                </c:pt>
                <c:pt idx="4000">
                  <c:v>1.6994640000000001</c:v>
                </c:pt>
                <c:pt idx="4001">
                  <c:v>1.6984809999999999</c:v>
                </c:pt>
                <c:pt idx="4002">
                  <c:v>1.6920740000000001</c:v>
                </c:pt>
                <c:pt idx="4003">
                  <c:v>1.6689670000000001</c:v>
                </c:pt>
                <c:pt idx="4004">
                  <c:v>1.6937949999999999</c:v>
                </c:pt>
                <c:pt idx="4005">
                  <c:v>1.702253</c:v>
                </c:pt>
                <c:pt idx="4006">
                  <c:v>1.68198</c:v>
                </c:pt>
                <c:pt idx="4007">
                  <c:v>1.6984490000000001</c:v>
                </c:pt>
                <c:pt idx="4008">
                  <c:v>1.69858</c:v>
                </c:pt>
                <c:pt idx="4009">
                  <c:v>1.6905829999999999</c:v>
                </c:pt>
                <c:pt idx="4010">
                  <c:v>1.6846939999999999</c:v>
                </c:pt>
                <c:pt idx="4011">
                  <c:v>1.7048920000000001</c:v>
                </c:pt>
                <c:pt idx="4012">
                  <c:v>1.6745289999999999</c:v>
                </c:pt>
                <c:pt idx="4013">
                  <c:v>1.711649</c:v>
                </c:pt>
                <c:pt idx="4014">
                  <c:v>1.693265</c:v>
                </c:pt>
                <c:pt idx="4015">
                  <c:v>1.6973180000000001</c:v>
                </c:pt>
                <c:pt idx="4016">
                  <c:v>1.6960299999999999</c:v>
                </c:pt>
                <c:pt idx="4017">
                  <c:v>1.711443</c:v>
                </c:pt>
                <c:pt idx="4018">
                  <c:v>1.705929</c:v>
                </c:pt>
                <c:pt idx="4019">
                  <c:v>1.678137</c:v>
                </c:pt>
                <c:pt idx="4020">
                  <c:v>1.7053259999999999</c:v>
                </c:pt>
                <c:pt idx="4021">
                  <c:v>1.684725</c:v>
                </c:pt>
                <c:pt idx="4022">
                  <c:v>1.6968080000000001</c:v>
                </c:pt>
                <c:pt idx="4023">
                  <c:v>1.6950099999999999</c:v>
                </c:pt>
                <c:pt idx="4024">
                  <c:v>1.696115</c:v>
                </c:pt>
                <c:pt idx="4025">
                  <c:v>1.7073259999999999</c:v>
                </c:pt>
                <c:pt idx="4026">
                  <c:v>1.7081630000000001</c:v>
                </c:pt>
                <c:pt idx="4027">
                  <c:v>1.720108</c:v>
                </c:pt>
                <c:pt idx="4028">
                  <c:v>1.708725</c:v>
                </c:pt>
                <c:pt idx="4029">
                  <c:v>1.710629</c:v>
                </c:pt>
                <c:pt idx="4030">
                  <c:v>1.6950860000000001</c:v>
                </c:pt>
                <c:pt idx="4031">
                  <c:v>1.7218359999999999</c:v>
                </c:pt>
                <c:pt idx="4032">
                  <c:v>1.7155469999999999</c:v>
                </c:pt>
                <c:pt idx="4033">
                  <c:v>1.7254940000000001</c:v>
                </c:pt>
                <c:pt idx="4034">
                  <c:v>1.702472</c:v>
                </c:pt>
                <c:pt idx="4035">
                  <c:v>1.7330080000000001</c:v>
                </c:pt>
                <c:pt idx="4036">
                  <c:v>1.715468</c:v>
                </c:pt>
                <c:pt idx="4037">
                  <c:v>1.706378</c:v>
                </c:pt>
                <c:pt idx="4038">
                  <c:v>1.727225</c:v>
                </c:pt>
                <c:pt idx="4039">
                  <c:v>1.7322900000000001</c:v>
                </c:pt>
                <c:pt idx="4040">
                  <c:v>1.7438739999999999</c:v>
                </c:pt>
                <c:pt idx="4041">
                  <c:v>1.7101999999999999</c:v>
                </c:pt>
                <c:pt idx="4042">
                  <c:v>1.747269</c:v>
                </c:pt>
                <c:pt idx="4043">
                  <c:v>1.7335240000000001</c:v>
                </c:pt>
                <c:pt idx="4044">
                  <c:v>1.7342280000000001</c:v>
                </c:pt>
                <c:pt idx="4045">
                  <c:v>1.7274069999999999</c:v>
                </c:pt>
                <c:pt idx="4046">
                  <c:v>1.7402580000000001</c:v>
                </c:pt>
                <c:pt idx="4047">
                  <c:v>1.73935</c:v>
                </c:pt>
                <c:pt idx="4048">
                  <c:v>1.699063</c:v>
                </c:pt>
                <c:pt idx="4049">
                  <c:v>1.7268539999999999</c:v>
                </c:pt>
                <c:pt idx="4050">
                  <c:v>1.728693</c:v>
                </c:pt>
                <c:pt idx="4051">
                  <c:v>1.7228239999999999</c:v>
                </c:pt>
                <c:pt idx="4052">
                  <c:v>1.734969</c:v>
                </c:pt>
                <c:pt idx="4053">
                  <c:v>1.706226</c:v>
                </c:pt>
                <c:pt idx="4054">
                  <c:v>1.7160359999999999</c:v>
                </c:pt>
                <c:pt idx="4055">
                  <c:v>1.713133</c:v>
                </c:pt>
                <c:pt idx="4056">
                  <c:v>1.7363299999999999</c:v>
                </c:pt>
                <c:pt idx="4057">
                  <c:v>1.753026</c:v>
                </c:pt>
                <c:pt idx="4058">
                  <c:v>1.7476419999999999</c:v>
                </c:pt>
                <c:pt idx="4059">
                  <c:v>1.7415860000000001</c:v>
                </c:pt>
                <c:pt idx="4060">
                  <c:v>1.734551</c:v>
                </c:pt>
                <c:pt idx="4061">
                  <c:v>1.739554</c:v>
                </c:pt>
                <c:pt idx="4062">
                  <c:v>1.7347710000000001</c:v>
                </c:pt>
                <c:pt idx="4063">
                  <c:v>1.7450479999999999</c:v>
                </c:pt>
                <c:pt idx="4064">
                  <c:v>1.7514989999999999</c:v>
                </c:pt>
                <c:pt idx="4065">
                  <c:v>1.744532</c:v>
                </c:pt>
                <c:pt idx="4066">
                  <c:v>1.7419610000000001</c:v>
                </c:pt>
                <c:pt idx="4067">
                  <c:v>1.7341</c:v>
                </c:pt>
                <c:pt idx="4068">
                  <c:v>1.7407429999999999</c:v>
                </c:pt>
                <c:pt idx="4069">
                  <c:v>1.752211</c:v>
                </c:pt>
                <c:pt idx="4070">
                  <c:v>1.7284299999999999</c:v>
                </c:pt>
                <c:pt idx="4071">
                  <c:v>1.741282</c:v>
                </c:pt>
                <c:pt idx="4072">
                  <c:v>1.7374419999999999</c:v>
                </c:pt>
                <c:pt idx="4073">
                  <c:v>1.7515909999999999</c:v>
                </c:pt>
                <c:pt idx="4074">
                  <c:v>1.728143</c:v>
                </c:pt>
                <c:pt idx="4075">
                  <c:v>1.7437910000000001</c:v>
                </c:pt>
                <c:pt idx="4076">
                  <c:v>1.75315</c:v>
                </c:pt>
                <c:pt idx="4077">
                  <c:v>1.741841</c:v>
                </c:pt>
                <c:pt idx="4078">
                  <c:v>1.7377089999999999</c:v>
                </c:pt>
                <c:pt idx="4079">
                  <c:v>1.751045</c:v>
                </c:pt>
                <c:pt idx="4080">
                  <c:v>1.7563869999999999</c:v>
                </c:pt>
                <c:pt idx="4081">
                  <c:v>1.774761</c:v>
                </c:pt>
                <c:pt idx="4082">
                  <c:v>1.7435890000000001</c:v>
                </c:pt>
                <c:pt idx="4083">
                  <c:v>1.735916</c:v>
                </c:pt>
                <c:pt idx="4084">
                  <c:v>1.770141</c:v>
                </c:pt>
                <c:pt idx="4085">
                  <c:v>1.747115</c:v>
                </c:pt>
                <c:pt idx="4086">
                  <c:v>1.760418</c:v>
                </c:pt>
                <c:pt idx="4087">
                  <c:v>1.7601560000000001</c:v>
                </c:pt>
                <c:pt idx="4088">
                  <c:v>1.731133</c:v>
                </c:pt>
                <c:pt idx="4089">
                  <c:v>1.7596400000000001</c:v>
                </c:pt>
                <c:pt idx="4090">
                  <c:v>1.746577</c:v>
                </c:pt>
                <c:pt idx="4091">
                  <c:v>1.747479</c:v>
                </c:pt>
                <c:pt idx="4092">
                  <c:v>1.7623789999999999</c:v>
                </c:pt>
                <c:pt idx="4093">
                  <c:v>1.729862</c:v>
                </c:pt>
                <c:pt idx="4094">
                  <c:v>1.766991</c:v>
                </c:pt>
                <c:pt idx="4095">
                  <c:v>1.764319</c:v>
                </c:pt>
                <c:pt idx="4096">
                  <c:v>1.7639560000000001</c:v>
                </c:pt>
                <c:pt idx="4097">
                  <c:v>1.735301</c:v>
                </c:pt>
                <c:pt idx="4098">
                  <c:v>1.783712</c:v>
                </c:pt>
                <c:pt idx="4099">
                  <c:v>1.7549950000000001</c:v>
                </c:pt>
                <c:pt idx="4100">
                  <c:v>1.766008</c:v>
                </c:pt>
                <c:pt idx="4101">
                  <c:v>1.776977</c:v>
                </c:pt>
                <c:pt idx="4102">
                  <c:v>1.773112</c:v>
                </c:pt>
                <c:pt idx="4103">
                  <c:v>1.7437100000000001</c:v>
                </c:pt>
                <c:pt idx="4104">
                  <c:v>1.7542850000000001</c:v>
                </c:pt>
                <c:pt idx="4105">
                  <c:v>1.7590479999999999</c:v>
                </c:pt>
                <c:pt idx="4106">
                  <c:v>1.773474</c:v>
                </c:pt>
                <c:pt idx="4107">
                  <c:v>1.7563230000000001</c:v>
                </c:pt>
                <c:pt idx="4108">
                  <c:v>1.7740279999999999</c:v>
                </c:pt>
                <c:pt idx="4109">
                  <c:v>1.7594369999999999</c:v>
                </c:pt>
                <c:pt idx="4110">
                  <c:v>1.748251</c:v>
                </c:pt>
                <c:pt idx="4111">
                  <c:v>1.745968</c:v>
                </c:pt>
                <c:pt idx="4112">
                  <c:v>1.7551369999999999</c:v>
                </c:pt>
                <c:pt idx="4113">
                  <c:v>1.782897</c:v>
                </c:pt>
                <c:pt idx="4114">
                  <c:v>1.7937810000000001</c:v>
                </c:pt>
                <c:pt idx="4115">
                  <c:v>1.7715369999999999</c:v>
                </c:pt>
                <c:pt idx="4116">
                  <c:v>1.7535179999999999</c:v>
                </c:pt>
                <c:pt idx="4117">
                  <c:v>1.7788580000000001</c:v>
                </c:pt>
                <c:pt idx="4118">
                  <c:v>1.772821</c:v>
                </c:pt>
                <c:pt idx="4119">
                  <c:v>1.8035239999999999</c:v>
                </c:pt>
                <c:pt idx="4120">
                  <c:v>1.783784</c:v>
                </c:pt>
                <c:pt idx="4121">
                  <c:v>1.772057</c:v>
                </c:pt>
                <c:pt idx="4122">
                  <c:v>1.7636989999999999</c:v>
                </c:pt>
                <c:pt idx="4123">
                  <c:v>1.770521</c:v>
                </c:pt>
                <c:pt idx="4124">
                  <c:v>1.778994</c:v>
                </c:pt>
                <c:pt idx="4125">
                  <c:v>1.763898</c:v>
                </c:pt>
                <c:pt idx="4126">
                  <c:v>1.8063450000000001</c:v>
                </c:pt>
                <c:pt idx="4127">
                  <c:v>1.799715</c:v>
                </c:pt>
                <c:pt idx="4128">
                  <c:v>1.8009120000000001</c:v>
                </c:pt>
                <c:pt idx="4129">
                  <c:v>1.7829470000000001</c:v>
                </c:pt>
                <c:pt idx="4130">
                  <c:v>1.77901</c:v>
                </c:pt>
                <c:pt idx="4131">
                  <c:v>1.7898259999999999</c:v>
                </c:pt>
                <c:pt idx="4132">
                  <c:v>1.8080989999999999</c:v>
                </c:pt>
                <c:pt idx="4133">
                  <c:v>1.802789</c:v>
                </c:pt>
                <c:pt idx="4134">
                  <c:v>1.801728</c:v>
                </c:pt>
                <c:pt idx="4135">
                  <c:v>1.787879</c:v>
                </c:pt>
                <c:pt idx="4136">
                  <c:v>1.7943260000000001</c:v>
                </c:pt>
                <c:pt idx="4137">
                  <c:v>1.7890330000000001</c:v>
                </c:pt>
                <c:pt idx="4138">
                  <c:v>1.7733760000000001</c:v>
                </c:pt>
                <c:pt idx="4139">
                  <c:v>1.8082009999999999</c:v>
                </c:pt>
                <c:pt idx="4140">
                  <c:v>1.818535</c:v>
                </c:pt>
                <c:pt idx="4141">
                  <c:v>1.800559</c:v>
                </c:pt>
                <c:pt idx="4142">
                  <c:v>1.7878879999999999</c:v>
                </c:pt>
                <c:pt idx="4143">
                  <c:v>1.7643059999999999</c:v>
                </c:pt>
                <c:pt idx="4144">
                  <c:v>1.799199</c:v>
                </c:pt>
                <c:pt idx="4145">
                  <c:v>1.760162</c:v>
                </c:pt>
                <c:pt idx="4146">
                  <c:v>1.7918069999999999</c:v>
                </c:pt>
                <c:pt idx="4147">
                  <c:v>1.781175</c:v>
                </c:pt>
                <c:pt idx="4148">
                  <c:v>1.776894</c:v>
                </c:pt>
                <c:pt idx="4149">
                  <c:v>1.803002</c:v>
                </c:pt>
                <c:pt idx="4150">
                  <c:v>1.8155429999999999</c:v>
                </c:pt>
                <c:pt idx="4151">
                  <c:v>1.811418</c:v>
                </c:pt>
                <c:pt idx="4152">
                  <c:v>1.8257289999999999</c:v>
                </c:pt>
                <c:pt idx="4153">
                  <c:v>1.831</c:v>
                </c:pt>
                <c:pt idx="4154">
                  <c:v>1.853267</c:v>
                </c:pt>
                <c:pt idx="4155">
                  <c:v>1.8750599999999999</c:v>
                </c:pt>
                <c:pt idx="4156">
                  <c:v>1.924596</c:v>
                </c:pt>
                <c:pt idx="4157">
                  <c:v>1.965492</c:v>
                </c:pt>
                <c:pt idx="4158">
                  <c:v>2.021083</c:v>
                </c:pt>
                <c:pt idx="4159">
                  <c:v>2.103863</c:v>
                </c:pt>
                <c:pt idx="4160">
                  <c:v>2.1198169999999998</c:v>
                </c:pt>
                <c:pt idx="4161">
                  <c:v>2.2040380000000002</c:v>
                </c:pt>
                <c:pt idx="4162">
                  <c:v>2.295296</c:v>
                </c:pt>
                <c:pt idx="4163">
                  <c:v>2.364484</c:v>
                </c:pt>
                <c:pt idx="4164">
                  <c:v>2.454898</c:v>
                </c:pt>
                <c:pt idx="4165">
                  <c:v>2.5540509999999998</c:v>
                </c:pt>
                <c:pt idx="4166">
                  <c:v>2.6773500000000001</c:v>
                </c:pt>
                <c:pt idx="4167">
                  <c:v>2.7753199999999998</c:v>
                </c:pt>
                <c:pt idx="4168">
                  <c:v>2.8750110000000002</c:v>
                </c:pt>
                <c:pt idx="4169">
                  <c:v>3.0121389999999999</c:v>
                </c:pt>
                <c:pt idx="4170">
                  <c:v>3.1462140000000001</c:v>
                </c:pt>
                <c:pt idx="4171">
                  <c:v>3.2698969999999998</c:v>
                </c:pt>
                <c:pt idx="4172">
                  <c:v>3.4061590000000002</c:v>
                </c:pt>
                <c:pt idx="4173">
                  <c:v>3.5546859999999998</c:v>
                </c:pt>
                <c:pt idx="4174">
                  <c:v>3.7006049999999999</c:v>
                </c:pt>
                <c:pt idx="4175">
                  <c:v>3.8903590000000001</c:v>
                </c:pt>
                <c:pt idx="4176">
                  <c:v>4.0340449999999999</c:v>
                </c:pt>
                <c:pt idx="4177">
                  <c:v>4.1994829999999999</c:v>
                </c:pt>
                <c:pt idx="4178">
                  <c:v>4.3845739999999997</c:v>
                </c:pt>
                <c:pt idx="4179">
                  <c:v>4.542878</c:v>
                </c:pt>
                <c:pt idx="4180">
                  <c:v>4.741409</c:v>
                </c:pt>
                <c:pt idx="4181">
                  <c:v>4.9249539999999996</c:v>
                </c:pt>
                <c:pt idx="4182">
                  <c:v>5.1281530000000002</c:v>
                </c:pt>
                <c:pt idx="4183">
                  <c:v>5.3364229999999999</c:v>
                </c:pt>
                <c:pt idx="4184">
                  <c:v>5.5345890000000004</c:v>
                </c:pt>
                <c:pt idx="4185">
                  <c:v>5.7598890000000003</c:v>
                </c:pt>
                <c:pt idx="4186">
                  <c:v>5.9629200000000004</c:v>
                </c:pt>
                <c:pt idx="4187">
                  <c:v>6.19489</c:v>
                </c:pt>
                <c:pt idx="4188">
                  <c:v>6.4157739999999999</c:v>
                </c:pt>
                <c:pt idx="4189">
                  <c:v>6.6391109999999998</c:v>
                </c:pt>
                <c:pt idx="4190">
                  <c:v>6.8897459999999997</c:v>
                </c:pt>
                <c:pt idx="4191">
                  <c:v>7.0995350000000004</c:v>
                </c:pt>
                <c:pt idx="4192">
                  <c:v>7.3471190000000002</c:v>
                </c:pt>
                <c:pt idx="4193">
                  <c:v>7.6062880000000002</c:v>
                </c:pt>
                <c:pt idx="4194">
                  <c:v>7.8394430000000002</c:v>
                </c:pt>
                <c:pt idx="4195">
                  <c:v>8.1025399999999994</c:v>
                </c:pt>
                <c:pt idx="4196">
                  <c:v>8.3313939999999995</c:v>
                </c:pt>
                <c:pt idx="4197">
                  <c:v>8.6025329999999993</c:v>
                </c:pt>
                <c:pt idx="4198">
                  <c:v>8.8765870000000007</c:v>
                </c:pt>
                <c:pt idx="4199">
                  <c:v>9.1089540000000007</c:v>
                </c:pt>
                <c:pt idx="4200">
                  <c:v>9.3890100000000007</c:v>
                </c:pt>
                <c:pt idx="4201">
                  <c:v>9.636063</c:v>
                </c:pt>
                <c:pt idx="4202">
                  <c:v>9.9275059999999993</c:v>
                </c:pt>
                <c:pt idx="4203">
                  <c:v>10.198267</c:v>
                </c:pt>
                <c:pt idx="4204">
                  <c:v>10.484253000000001</c:v>
                </c:pt>
                <c:pt idx="4205">
                  <c:v>10.735067000000001</c:v>
                </c:pt>
                <c:pt idx="4206">
                  <c:v>11.02576</c:v>
                </c:pt>
                <c:pt idx="4207">
                  <c:v>11.288987000000001</c:v>
                </c:pt>
                <c:pt idx="4208">
                  <c:v>11.560689999999999</c:v>
                </c:pt>
                <c:pt idx="4209">
                  <c:v>11.853211999999999</c:v>
                </c:pt>
                <c:pt idx="4210">
                  <c:v>12.147603</c:v>
                </c:pt>
                <c:pt idx="4211">
                  <c:v>12.435525999999999</c:v>
                </c:pt>
                <c:pt idx="4212">
                  <c:v>12.742939</c:v>
                </c:pt>
                <c:pt idx="4213">
                  <c:v>13.033974000000001</c:v>
                </c:pt>
                <c:pt idx="4214">
                  <c:v>13.346202</c:v>
                </c:pt>
                <c:pt idx="4215">
                  <c:v>13.636929</c:v>
                </c:pt>
                <c:pt idx="4216">
                  <c:v>13.930256</c:v>
                </c:pt>
                <c:pt idx="4217">
                  <c:v>14.262181999999999</c:v>
                </c:pt>
                <c:pt idx="4218">
                  <c:v>14.530074000000001</c:v>
                </c:pt>
                <c:pt idx="4219">
                  <c:v>14.87669</c:v>
                </c:pt>
                <c:pt idx="4220">
                  <c:v>15.205705999999999</c:v>
                </c:pt>
                <c:pt idx="4221">
                  <c:v>15.482168</c:v>
                </c:pt>
                <c:pt idx="4222">
                  <c:v>15.807392999999999</c:v>
                </c:pt>
                <c:pt idx="4223">
                  <c:v>16.122046999999998</c:v>
                </c:pt>
                <c:pt idx="4224">
                  <c:v>16.430221</c:v>
                </c:pt>
                <c:pt idx="4225">
                  <c:v>16.745878000000001</c:v>
                </c:pt>
                <c:pt idx="4226">
                  <c:v>17.043586999999999</c:v>
                </c:pt>
                <c:pt idx="4227">
                  <c:v>17.410909</c:v>
                </c:pt>
                <c:pt idx="4228">
                  <c:v>17.772352000000001</c:v>
                </c:pt>
                <c:pt idx="4229">
                  <c:v>18.069040000000001</c:v>
                </c:pt>
                <c:pt idx="4230">
                  <c:v>18.383917</c:v>
                </c:pt>
                <c:pt idx="4231">
                  <c:v>18.732040000000001</c:v>
                </c:pt>
                <c:pt idx="4232">
                  <c:v>18.980364999999999</c:v>
                </c:pt>
                <c:pt idx="4233">
                  <c:v>19.309825</c:v>
                </c:pt>
                <c:pt idx="4234">
                  <c:v>19.653829000000002</c:v>
                </c:pt>
                <c:pt idx="4235">
                  <c:v>19.981929000000001</c:v>
                </c:pt>
                <c:pt idx="4236">
                  <c:v>20.338538</c:v>
                </c:pt>
                <c:pt idx="4237">
                  <c:v>20.674890999999999</c:v>
                </c:pt>
                <c:pt idx="4238">
                  <c:v>20.967936000000002</c:v>
                </c:pt>
                <c:pt idx="4239">
                  <c:v>21.259328</c:v>
                </c:pt>
                <c:pt idx="4240">
                  <c:v>21.558717000000001</c:v>
                </c:pt>
                <c:pt idx="4241">
                  <c:v>21.923860999999999</c:v>
                </c:pt>
                <c:pt idx="4242">
                  <c:v>22.241928000000001</c:v>
                </c:pt>
                <c:pt idx="4243">
                  <c:v>22.501522999999999</c:v>
                </c:pt>
                <c:pt idx="4244">
                  <c:v>22.877572000000001</c:v>
                </c:pt>
                <c:pt idx="4245">
                  <c:v>23.188580999999999</c:v>
                </c:pt>
                <c:pt idx="4246">
                  <c:v>23.513089999999998</c:v>
                </c:pt>
                <c:pt idx="4247">
                  <c:v>23.800540999999999</c:v>
                </c:pt>
                <c:pt idx="4248">
                  <c:v>24.133797999999999</c:v>
                </c:pt>
                <c:pt idx="4249">
                  <c:v>24.464572</c:v>
                </c:pt>
                <c:pt idx="4250">
                  <c:v>24.751194999999999</c:v>
                </c:pt>
                <c:pt idx="4251">
                  <c:v>25.071038000000001</c:v>
                </c:pt>
                <c:pt idx="4252">
                  <c:v>25.388960000000001</c:v>
                </c:pt>
                <c:pt idx="4253">
                  <c:v>25.677643</c:v>
                </c:pt>
                <c:pt idx="4254">
                  <c:v>25.979925000000001</c:v>
                </c:pt>
                <c:pt idx="4255">
                  <c:v>26.338332999999999</c:v>
                </c:pt>
                <c:pt idx="4256">
                  <c:v>26.59674</c:v>
                </c:pt>
                <c:pt idx="4257">
                  <c:v>26.929119</c:v>
                </c:pt>
                <c:pt idx="4258">
                  <c:v>27.198691</c:v>
                </c:pt>
                <c:pt idx="4259">
                  <c:v>27.481618000000001</c:v>
                </c:pt>
                <c:pt idx="4260">
                  <c:v>27.768273000000001</c:v>
                </c:pt>
                <c:pt idx="4261">
                  <c:v>28.082265</c:v>
                </c:pt>
                <c:pt idx="4262">
                  <c:v>28.443097999999999</c:v>
                </c:pt>
                <c:pt idx="4263">
                  <c:v>28.684737999999999</c:v>
                </c:pt>
                <c:pt idx="4264">
                  <c:v>29.081551999999999</c:v>
                </c:pt>
                <c:pt idx="4265">
                  <c:v>29.348701999999999</c:v>
                </c:pt>
                <c:pt idx="4266">
                  <c:v>29.659896</c:v>
                </c:pt>
                <c:pt idx="4267">
                  <c:v>29.913720999999999</c:v>
                </c:pt>
                <c:pt idx="4268">
                  <c:v>30.193406</c:v>
                </c:pt>
                <c:pt idx="4269">
                  <c:v>30.491292000000001</c:v>
                </c:pt>
                <c:pt idx="4270">
                  <c:v>30.807932999999998</c:v>
                </c:pt>
                <c:pt idx="4271">
                  <c:v>31.085491000000001</c:v>
                </c:pt>
                <c:pt idx="4272">
                  <c:v>31.373066000000001</c:v>
                </c:pt>
                <c:pt idx="4273">
                  <c:v>31.752632999999999</c:v>
                </c:pt>
                <c:pt idx="4274">
                  <c:v>32.056711</c:v>
                </c:pt>
                <c:pt idx="4275">
                  <c:v>32.416983000000002</c:v>
                </c:pt>
                <c:pt idx="4276">
                  <c:v>32.687435000000001</c:v>
                </c:pt>
                <c:pt idx="4277">
                  <c:v>33.002853999999999</c:v>
                </c:pt>
                <c:pt idx="4278">
                  <c:v>33.315382999999997</c:v>
                </c:pt>
                <c:pt idx="4279">
                  <c:v>33.606119</c:v>
                </c:pt>
                <c:pt idx="4280">
                  <c:v>33.865183000000002</c:v>
                </c:pt>
                <c:pt idx="4281">
                  <c:v>34.105167000000002</c:v>
                </c:pt>
                <c:pt idx="4282">
                  <c:v>34.385058000000001</c:v>
                </c:pt>
                <c:pt idx="4283">
                  <c:v>34.694429999999997</c:v>
                </c:pt>
                <c:pt idx="4284">
                  <c:v>34.903208999999997</c:v>
                </c:pt>
                <c:pt idx="4285">
                  <c:v>35.247622999999997</c:v>
                </c:pt>
                <c:pt idx="4286">
                  <c:v>35.429540000000003</c:v>
                </c:pt>
                <c:pt idx="4287">
                  <c:v>35.694383000000002</c:v>
                </c:pt>
                <c:pt idx="4288">
                  <c:v>35.942526999999998</c:v>
                </c:pt>
                <c:pt idx="4289">
                  <c:v>36.147598000000002</c:v>
                </c:pt>
                <c:pt idx="4290">
                  <c:v>36.363638000000002</c:v>
                </c:pt>
                <c:pt idx="4291">
                  <c:v>36.648037000000002</c:v>
                </c:pt>
                <c:pt idx="4292">
                  <c:v>36.875149</c:v>
                </c:pt>
                <c:pt idx="4293">
                  <c:v>37.131796000000001</c:v>
                </c:pt>
                <c:pt idx="4294">
                  <c:v>37.298757000000002</c:v>
                </c:pt>
                <c:pt idx="4295">
                  <c:v>37.592624000000001</c:v>
                </c:pt>
                <c:pt idx="4296">
                  <c:v>37.799768999999998</c:v>
                </c:pt>
                <c:pt idx="4297">
                  <c:v>38.018135000000001</c:v>
                </c:pt>
                <c:pt idx="4298">
                  <c:v>38.205804999999998</c:v>
                </c:pt>
                <c:pt idx="4299">
                  <c:v>38.485042999999997</c:v>
                </c:pt>
                <c:pt idx="4300">
                  <c:v>38.658216000000003</c:v>
                </c:pt>
                <c:pt idx="4301">
                  <c:v>38.923341000000001</c:v>
                </c:pt>
                <c:pt idx="4302">
                  <c:v>39.187513000000003</c:v>
                </c:pt>
                <c:pt idx="4303">
                  <c:v>39.425508999999998</c:v>
                </c:pt>
                <c:pt idx="4304">
                  <c:v>39.567022999999999</c:v>
                </c:pt>
                <c:pt idx="4305">
                  <c:v>39.849459000000003</c:v>
                </c:pt>
                <c:pt idx="4306">
                  <c:v>39.998493000000003</c:v>
                </c:pt>
                <c:pt idx="4307">
                  <c:v>40.177788999999997</c:v>
                </c:pt>
                <c:pt idx="4308">
                  <c:v>40.431524000000003</c:v>
                </c:pt>
                <c:pt idx="4309">
                  <c:v>40.614249999999998</c:v>
                </c:pt>
                <c:pt idx="4310">
                  <c:v>40.817481000000001</c:v>
                </c:pt>
                <c:pt idx="4311">
                  <c:v>41.056252999999998</c:v>
                </c:pt>
                <c:pt idx="4312">
                  <c:v>41.288378999999999</c:v>
                </c:pt>
                <c:pt idx="4313">
                  <c:v>41.406199999999998</c:v>
                </c:pt>
                <c:pt idx="4314">
                  <c:v>41.610767000000003</c:v>
                </c:pt>
                <c:pt idx="4315">
                  <c:v>41.812463999999999</c:v>
                </c:pt>
                <c:pt idx="4316">
                  <c:v>42.037827</c:v>
                </c:pt>
                <c:pt idx="4317">
                  <c:v>42.182541000000001</c:v>
                </c:pt>
                <c:pt idx="4318">
                  <c:v>42.403978000000002</c:v>
                </c:pt>
                <c:pt idx="4319">
                  <c:v>42.531446000000003</c:v>
                </c:pt>
                <c:pt idx="4320">
                  <c:v>42.747008000000001</c:v>
                </c:pt>
                <c:pt idx="4321">
                  <c:v>42.923102</c:v>
                </c:pt>
                <c:pt idx="4322">
                  <c:v>43.178922999999998</c:v>
                </c:pt>
                <c:pt idx="4323">
                  <c:v>43.318548999999997</c:v>
                </c:pt>
                <c:pt idx="4324">
                  <c:v>43.531686999999998</c:v>
                </c:pt>
                <c:pt idx="4325">
                  <c:v>43.629573999999998</c:v>
                </c:pt>
                <c:pt idx="4326">
                  <c:v>43.819360000000003</c:v>
                </c:pt>
                <c:pt idx="4327">
                  <c:v>43.957160000000002</c:v>
                </c:pt>
                <c:pt idx="4328">
                  <c:v>44.248621999999997</c:v>
                </c:pt>
                <c:pt idx="4329">
                  <c:v>44.372611999999997</c:v>
                </c:pt>
                <c:pt idx="4330">
                  <c:v>44.547916999999998</c:v>
                </c:pt>
                <c:pt idx="4331">
                  <c:v>44.775542000000002</c:v>
                </c:pt>
                <c:pt idx="4332">
                  <c:v>44.837654999999998</c:v>
                </c:pt>
                <c:pt idx="4333">
                  <c:v>45.007505999999999</c:v>
                </c:pt>
                <c:pt idx="4334">
                  <c:v>45.198821000000002</c:v>
                </c:pt>
                <c:pt idx="4335">
                  <c:v>45.326641000000002</c:v>
                </c:pt>
                <c:pt idx="4336">
                  <c:v>45.494141999999997</c:v>
                </c:pt>
                <c:pt idx="4337">
                  <c:v>45.637965999999999</c:v>
                </c:pt>
                <c:pt idx="4338">
                  <c:v>45.799089000000002</c:v>
                </c:pt>
                <c:pt idx="4339">
                  <c:v>45.953871999999997</c:v>
                </c:pt>
                <c:pt idx="4340">
                  <c:v>46.069820999999997</c:v>
                </c:pt>
                <c:pt idx="4341">
                  <c:v>46.214391999999997</c:v>
                </c:pt>
                <c:pt idx="4342">
                  <c:v>46.382022999999997</c:v>
                </c:pt>
                <c:pt idx="4343">
                  <c:v>46.515504999999997</c:v>
                </c:pt>
                <c:pt idx="4344">
                  <c:v>46.602226000000002</c:v>
                </c:pt>
                <c:pt idx="4345">
                  <c:v>46.760835999999998</c:v>
                </c:pt>
                <c:pt idx="4346">
                  <c:v>46.833291000000003</c:v>
                </c:pt>
                <c:pt idx="4347">
                  <c:v>47.024642</c:v>
                </c:pt>
                <c:pt idx="4348">
                  <c:v>47.195146999999999</c:v>
                </c:pt>
                <c:pt idx="4349">
                  <c:v>47.325147999999999</c:v>
                </c:pt>
                <c:pt idx="4350">
                  <c:v>47.451183</c:v>
                </c:pt>
                <c:pt idx="4351">
                  <c:v>47.520592999999998</c:v>
                </c:pt>
                <c:pt idx="4352">
                  <c:v>47.682949000000001</c:v>
                </c:pt>
                <c:pt idx="4353">
                  <c:v>47.737690000000001</c:v>
                </c:pt>
                <c:pt idx="4354">
                  <c:v>47.890925000000003</c:v>
                </c:pt>
                <c:pt idx="4355">
                  <c:v>47.946921000000003</c:v>
                </c:pt>
                <c:pt idx="4356">
                  <c:v>48.105924000000002</c:v>
                </c:pt>
                <c:pt idx="4357">
                  <c:v>48.166713999999999</c:v>
                </c:pt>
                <c:pt idx="4358">
                  <c:v>48.299264999999998</c:v>
                </c:pt>
                <c:pt idx="4359">
                  <c:v>48.388925</c:v>
                </c:pt>
                <c:pt idx="4360">
                  <c:v>48.480263000000001</c:v>
                </c:pt>
                <c:pt idx="4361">
                  <c:v>48.606634</c:v>
                </c:pt>
                <c:pt idx="4362">
                  <c:v>48.693412000000002</c:v>
                </c:pt>
                <c:pt idx="4363">
                  <c:v>48.745269</c:v>
                </c:pt>
                <c:pt idx="4364">
                  <c:v>48.827725000000001</c:v>
                </c:pt>
                <c:pt idx="4365">
                  <c:v>48.941077</c:v>
                </c:pt>
                <c:pt idx="4366">
                  <c:v>48.916786999999999</c:v>
                </c:pt>
                <c:pt idx="4367">
                  <c:v>49.075449999999996</c:v>
                </c:pt>
                <c:pt idx="4368">
                  <c:v>49.122805</c:v>
                </c:pt>
                <c:pt idx="4369">
                  <c:v>49.270439000000003</c:v>
                </c:pt>
                <c:pt idx="4370">
                  <c:v>49.350552</c:v>
                </c:pt>
                <c:pt idx="4371">
                  <c:v>49.400607000000001</c:v>
                </c:pt>
                <c:pt idx="4372">
                  <c:v>49.538781999999998</c:v>
                </c:pt>
                <c:pt idx="4373">
                  <c:v>49.612341000000001</c:v>
                </c:pt>
                <c:pt idx="4374">
                  <c:v>49.598328000000002</c:v>
                </c:pt>
                <c:pt idx="4375">
                  <c:v>49.686424000000002</c:v>
                </c:pt>
                <c:pt idx="4376">
                  <c:v>49.689487999999997</c:v>
                </c:pt>
                <c:pt idx="4377">
                  <c:v>49.844577000000001</c:v>
                </c:pt>
                <c:pt idx="4378">
                  <c:v>49.821798999999999</c:v>
                </c:pt>
                <c:pt idx="4379">
                  <c:v>49.859786999999997</c:v>
                </c:pt>
                <c:pt idx="4380">
                  <c:v>49.801969999999997</c:v>
                </c:pt>
                <c:pt idx="4381">
                  <c:v>49.779162999999997</c:v>
                </c:pt>
                <c:pt idx="4382">
                  <c:v>49.791058999999997</c:v>
                </c:pt>
                <c:pt idx="4383">
                  <c:v>49.717588999999997</c:v>
                </c:pt>
                <c:pt idx="4384">
                  <c:v>49.537331999999999</c:v>
                </c:pt>
                <c:pt idx="4385">
                  <c:v>49.383468999999998</c:v>
                </c:pt>
                <c:pt idx="4386">
                  <c:v>49.226657000000003</c:v>
                </c:pt>
                <c:pt idx="4387">
                  <c:v>49.127958</c:v>
                </c:pt>
                <c:pt idx="4388">
                  <c:v>48.920402000000003</c:v>
                </c:pt>
                <c:pt idx="4389">
                  <c:v>48.779724999999999</c:v>
                </c:pt>
                <c:pt idx="4390">
                  <c:v>48.543761000000003</c:v>
                </c:pt>
                <c:pt idx="4391">
                  <c:v>48.393082</c:v>
                </c:pt>
                <c:pt idx="4392">
                  <c:v>48.137554999999999</c:v>
                </c:pt>
                <c:pt idx="4393">
                  <c:v>48.022334999999998</c:v>
                </c:pt>
                <c:pt idx="4394">
                  <c:v>47.740316</c:v>
                </c:pt>
                <c:pt idx="4395">
                  <c:v>47.499611000000002</c:v>
                </c:pt>
                <c:pt idx="4396">
                  <c:v>47.263227999999998</c:v>
                </c:pt>
                <c:pt idx="4397">
                  <c:v>47.029325999999998</c:v>
                </c:pt>
                <c:pt idx="4398">
                  <c:v>46.759810999999999</c:v>
                </c:pt>
                <c:pt idx="4399">
                  <c:v>46.492941000000002</c:v>
                </c:pt>
                <c:pt idx="4400">
                  <c:v>46.253278000000002</c:v>
                </c:pt>
                <c:pt idx="4401">
                  <c:v>45.931967999999998</c:v>
                </c:pt>
                <c:pt idx="4402">
                  <c:v>45.700510000000001</c:v>
                </c:pt>
                <c:pt idx="4403">
                  <c:v>45.369681999999997</c:v>
                </c:pt>
                <c:pt idx="4404">
                  <c:v>45.115180000000002</c:v>
                </c:pt>
                <c:pt idx="4405">
                  <c:v>44.806840999999999</c:v>
                </c:pt>
                <c:pt idx="4406">
                  <c:v>44.499290000000002</c:v>
                </c:pt>
                <c:pt idx="4407">
                  <c:v>44.228234</c:v>
                </c:pt>
                <c:pt idx="4408">
                  <c:v>43.929997</c:v>
                </c:pt>
                <c:pt idx="4409">
                  <c:v>43.612139999999997</c:v>
                </c:pt>
                <c:pt idx="4410">
                  <c:v>43.320217999999997</c:v>
                </c:pt>
                <c:pt idx="4411">
                  <c:v>43.033918999999997</c:v>
                </c:pt>
                <c:pt idx="4412">
                  <c:v>42.657183000000003</c:v>
                </c:pt>
                <c:pt idx="4413">
                  <c:v>42.403109000000001</c:v>
                </c:pt>
                <c:pt idx="4414">
                  <c:v>42.081608000000003</c:v>
                </c:pt>
                <c:pt idx="4415">
                  <c:v>41.710458000000003</c:v>
                </c:pt>
                <c:pt idx="4416">
                  <c:v>41.450232999999997</c:v>
                </c:pt>
                <c:pt idx="4417">
                  <c:v>41.141005999999997</c:v>
                </c:pt>
                <c:pt idx="4418">
                  <c:v>40.800297999999998</c:v>
                </c:pt>
                <c:pt idx="4419">
                  <c:v>40.482745000000001</c:v>
                </c:pt>
                <c:pt idx="4420">
                  <c:v>40.189442</c:v>
                </c:pt>
                <c:pt idx="4421">
                  <c:v>39.867410999999997</c:v>
                </c:pt>
                <c:pt idx="4422">
                  <c:v>39.572395999999998</c:v>
                </c:pt>
                <c:pt idx="4423">
                  <c:v>39.246065000000002</c:v>
                </c:pt>
                <c:pt idx="4424">
                  <c:v>38.968648999999999</c:v>
                </c:pt>
                <c:pt idx="4425">
                  <c:v>38.625070000000001</c:v>
                </c:pt>
                <c:pt idx="4426">
                  <c:v>38.295065999999998</c:v>
                </c:pt>
                <c:pt idx="4427">
                  <c:v>38.018993000000002</c:v>
                </c:pt>
                <c:pt idx="4428">
                  <c:v>37.695456</c:v>
                </c:pt>
                <c:pt idx="4429">
                  <c:v>37.420062000000001</c:v>
                </c:pt>
                <c:pt idx="4430">
                  <c:v>37.079309000000002</c:v>
                </c:pt>
                <c:pt idx="4431">
                  <c:v>36.806759</c:v>
                </c:pt>
                <c:pt idx="4432">
                  <c:v>36.507469999999998</c:v>
                </c:pt>
                <c:pt idx="4433">
                  <c:v>36.191777000000002</c:v>
                </c:pt>
                <c:pt idx="4434">
                  <c:v>35.890980999999996</c:v>
                </c:pt>
                <c:pt idx="4435">
                  <c:v>35.575916999999997</c:v>
                </c:pt>
                <c:pt idx="4436">
                  <c:v>35.286526000000002</c:v>
                </c:pt>
                <c:pt idx="4437">
                  <c:v>34.991008000000001</c:v>
                </c:pt>
                <c:pt idx="4438">
                  <c:v>34.681240000000003</c:v>
                </c:pt>
                <c:pt idx="4439">
                  <c:v>34.407178000000002</c:v>
                </c:pt>
                <c:pt idx="4440">
                  <c:v>34.129477000000001</c:v>
                </c:pt>
                <c:pt idx="4441">
                  <c:v>33.845219999999998</c:v>
                </c:pt>
                <c:pt idx="4442">
                  <c:v>33.542198999999997</c:v>
                </c:pt>
                <c:pt idx="4443">
                  <c:v>33.255364</c:v>
                </c:pt>
                <c:pt idx="4444">
                  <c:v>32.967847999999996</c:v>
                </c:pt>
                <c:pt idx="4445">
                  <c:v>32.706876000000001</c:v>
                </c:pt>
                <c:pt idx="4446">
                  <c:v>32.418671000000003</c:v>
                </c:pt>
                <c:pt idx="4447">
                  <c:v>32.162461</c:v>
                </c:pt>
                <c:pt idx="4448">
                  <c:v>31.889935999999999</c:v>
                </c:pt>
                <c:pt idx="4449">
                  <c:v>31.612100999999999</c:v>
                </c:pt>
                <c:pt idx="4450">
                  <c:v>31.362777000000001</c:v>
                </c:pt>
                <c:pt idx="4451">
                  <c:v>31.080183000000002</c:v>
                </c:pt>
                <c:pt idx="4452">
                  <c:v>30.813372999999999</c:v>
                </c:pt>
                <c:pt idx="4453">
                  <c:v>30.542679</c:v>
                </c:pt>
                <c:pt idx="4454">
                  <c:v>30.267703000000001</c:v>
                </c:pt>
                <c:pt idx="4455">
                  <c:v>30.012609000000001</c:v>
                </c:pt>
                <c:pt idx="4456">
                  <c:v>29.760127000000001</c:v>
                </c:pt>
                <c:pt idx="4457">
                  <c:v>29.531289999999998</c:v>
                </c:pt>
                <c:pt idx="4458">
                  <c:v>29.235614000000002</c:v>
                </c:pt>
                <c:pt idx="4459">
                  <c:v>28.992996999999999</c:v>
                </c:pt>
                <c:pt idx="4460">
                  <c:v>28.749324999999999</c:v>
                </c:pt>
                <c:pt idx="4461">
                  <c:v>28.476991000000002</c:v>
                </c:pt>
                <c:pt idx="4462">
                  <c:v>28.274352</c:v>
                </c:pt>
                <c:pt idx="4463">
                  <c:v>27.994885</c:v>
                </c:pt>
                <c:pt idx="4464">
                  <c:v>27.768094000000001</c:v>
                </c:pt>
                <c:pt idx="4465">
                  <c:v>27.521692999999999</c:v>
                </c:pt>
                <c:pt idx="4466">
                  <c:v>27.272414000000001</c:v>
                </c:pt>
                <c:pt idx="4467">
                  <c:v>27.025562000000001</c:v>
                </c:pt>
                <c:pt idx="4468">
                  <c:v>26.795916999999999</c:v>
                </c:pt>
                <c:pt idx="4469">
                  <c:v>26.545379000000001</c:v>
                </c:pt>
                <c:pt idx="4470">
                  <c:v>26.328661</c:v>
                </c:pt>
                <c:pt idx="4471">
                  <c:v>26.077380000000002</c:v>
                </c:pt>
                <c:pt idx="4472">
                  <c:v>25.865808999999999</c:v>
                </c:pt>
                <c:pt idx="4473">
                  <c:v>25.633040000000001</c:v>
                </c:pt>
                <c:pt idx="4474">
                  <c:v>25.419087999999999</c:v>
                </c:pt>
                <c:pt idx="4475">
                  <c:v>25.163467000000001</c:v>
                </c:pt>
                <c:pt idx="4476">
                  <c:v>24.944569999999999</c:v>
                </c:pt>
                <c:pt idx="4477">
                  <c:v>24.736526999999999</c:v>
                </c:pt>
                <c:pt idx="4478">
                  <c:v>24.514412</c:v>
                </c:pt>
                <c:pt idx="4479">
                  <c:v>24.270409000000001</c:v>
                </c:pt>
                <c:pt idx="4480">
                  <c:v>24.087972000000001</c:v>
                </c:pt>
                <c:pt idx="4481">
                  <c:v>23.840630000000001</c:v>
                </c:pt>
                <c:pt idx="4482">
                  <c:v>23.661528000000001</c:v>
                </c:pt>
                <c:pt idx="4483">
                  <c:v>23.462494</c:v>
                </c:pt>
                <c:pt idx="4484">
                  <c:v>23.233936</c:v>
                </c:pt>
                <c:pt idx="4485">
                  <c:v>23.030882999999999</c:v>
                </c:pt>
                <c:pt idx="4486">
                  <c:v>22.809567999999999</c:v>
                </c:pt>
                <c:pt idx="4487">
                  <c:v>22.624131999999999</c:v>
                </c:pt>
                <c:pt idx="4488">
                  <c:v>22.412036000000001</c:v>
                </c:pt>
                <c:pt idx="4489">
                  <c:v>22.21115</c:v>
                </c:pt>
                <c:pt idx="4490">
                  <c:v>22.023606000000001</c:v>
                </c:pt>
                <c:pt idx="4491">
                  <c:v>21.816803</c:v>
                </c:pt>
                <c:pt idx="4492">
                  <c:v>21.619761</c:v>
                </c:pt>
                <c:pt idx="4493">
                  <c:v>21.419816999999998</c:v>
                </c:pt>
                <c:pt idx="4494">
                  <c:v>21.214344000000001</c:v>
                </c:pt>
                <c:pt idx="4495">
                  <c:v>21.043039</c:v>
                </c:pt>
                <c:pt idx="4496">
                  <c:v>20.855297</c:v>
                </c:pt>
                <c:pt idx="4497">
                  <c:v>20.674015000000001</c:v>
                </c:pt>
                <c:pt idx="4498">
                  <c:v>20.490196000000001</c:v>
                </c:pt>
                <c:pt idx="4499">
                  <c:v>20.289052000000002</c:v>
                </c:pt>
                <c:pt idx="4500">
                  <c:v>20.113775</c:v>
                </c:pt>
                <c:pt idx="4501">
                  <c:v>19.931535</c:v>
                </c:pt>
                <c:pt idx="4502">
                  <c:v>19.736239999999999</c:v>
                </c:pt>
                <c:pt idx="4503">
                  <c:v>19.569057000000001</c:v>
                </c:pt>
                <c:pt idx="4504">
                  <c:v>19.401693000000002</c:v>
                </c:pt>
                <c:pt idx="4505">
                  <c:v>19.20927</c:v>
                </c:pt>
                <c:pt idx="4506">
                  <c:v>19.033631</c:v>
                </c:pt>
                <c:pt idx="4507">
                  <c:v>18.873038999999999</c:v>
                </c:pt>
                <c:pt idx="4508">
                  <c:v>18.697478</c:v>
                </c:pt>
                <c:pt idx="4509">
                  <c:v>18.533736999999999</c:v>
                </c:pt>
                <c:pt idx="4510">
                  <c:v>18.371948</c:v>
                </c:pt>
                <c:pt idx="4511">
                  <c:v>18.193580000000001</c:v>
                </c:pt>
                <c:pt idx="4512">
                  <c:v>18.024996000000002</c:v>
                </c:pt>
                <c:pt idx="4513">
                  <c:v>17.885373000000001</c:v>
                </c:pt>
                <c:pt idx="4514">
                  <c:v>17.717759000000001</c:v>
                </c:pt>
                <c:pt idx="4515">
                  <c:v>17.56157</c:v>
                </c:pt>
                <c:pt idx="4516">
                  <c:v>17.404636</c:v>
                </c:pt>
                <c:pt idx="4517">
                  <c:v>17.248315000000002</c:v>
                </c:pt>
                <c:pt idx="4518">
                  <c:v>17.090008000000001</c:v>
                </c:pt>
                <c:pt idx="4519">
                  <c:v>16.925297</c:v>
                </c:pt>
                <c:pt idx="4520">
                  <c:v>16.767841000000001</c:v>
                </c:pt>
                <c:pt idx="4521">
                  <c:v>16.626660000000001</c:v>
                </c:pt>
                <c:pt idx="4522">
                  <c:v>16.469125999999999</c:v>
                </c:pt>
                <c:pt idx="4523">
                  <c:v>16.324887</c:v>
                </c:pt>
                <c:pt idx="4524">
                  <c:v>16.185364</c:v>
                </c:pt>
                <c:pt idx="4525">
                  <c:v>16.042192</c:v>
                </c:pt>
                <c:pt idx="4526">
                  <c:v>15.908884</c:v>
                </c:pt>
                <c:pt idx="4527">
                  <c:v>15.771461</c:v>
                </c:pt>
                <c:pt idx="4528">
                  <c:v>15.613742999999999</c:v>
                </c:pt>
                <c:pt idx="4529">
                  <c:v>15.485158</c:v>
                </c:pt>
                <c:pt idx="4530">
                  <c:v>15.366159</c:v>
                </c:pt>
                <c:pt idx="4531">
                  <c:v>15.220688000000001</c:v>
                </c:pt>
                <c:pt idx="4532">
                  <c:v>15.074714</c:v>
                </c:pt>
                <c:pt idx="4533">
                  <c:v>14.951695000000001</c:v>
                </c:pt>
                <c:pt idx="4534">
                  <c:v>14.803588</c:v>
                </c:pt>
                <c:pt idx="4535">
                  <c:v>14.684557</c:v>
                </c:pt>
                <c:pt idx="4536">
                  <c:v>14.563257</c:v>
                </c:pt>
                <c:pt idx="4537">
                  <c:v>14.434596000000001</c:v>
                </c:pt>
                <c:pt idx="4538">
                  <c:v>14.280484</c:v>
                </c:pt>
                <c:pt idx="4539">
                  <c:v>14.170686</c:v>
                </c:pt>
                <c:pt idx="4540">
                  <c:v>14.038555000000001</c:v>
                </c:pt>
                <c:pt idx="4541">
                  <c:v>13.918778</c:v>
                </c:pt>
                <c:pt idx="4542">
                  <c:v>13.814069999999999</c:v>
                </c:pt>
                <c:pt idx="4543">
                  <c:v>13.686292</c:v>
                </c:pt>
                <c:pt idx="4544">
                  <c:v>13.555637000000001</c:v>
                </c:pt>
                <c:pt idx="4545">
                  <c:v>13.454212</c:v>
                </c:pt>
                <c:pt idx="4546">
                  <c:v>13.33098</c:v>
                </c:pt>
                <c:pt idx="4547">
                  <c:v>13.221557000000001</c:v>
                </c:pt>
                <c:pt idx="4548">
                  <c:v>13.10909</c:v>
                </c:pt>
                <c:pt idx="4549">
                  <c:v>13.000798</c:v>
                </c:pt>
                <c:pt idx="4550">
                  <c:v>12.905669</c:v>
                </c:pt>
                <c:pt idx="4551">
                  <c:v>12.776126</c:v>
                </c:pt>
                <c:pt idx="4552">
                  <c:v>12.665148</c:v>
                </c:pt>
                <c:pt idx="4553">
                  <c:v>12.560952</c:v>
                </c:pt>
                <c:pt idx="4554">
                  <c:v>12.448772</c:v>
                </c:pt>
                <c:pt idx="4555">
                  <c:v>12.346617999999999</c:v>
                </c:pt>
                <c:pt idx="4556">
                  <c:v>12.241130999999999</c:v>
                </c:pt>
                <c:pt idx="4557">
                  <c:v>12.125075000000001</c:v>
                </c:pt>
                <c:pt idx="4558">
                  <c:v>12.034074</c:v>
                </c:pt>
                <c:pt idx="4559">
                  <c:v>11.938363000000001</c:v>
                </c:pt>
                <c:pt idx="4560">
                  <c:v>11.850707</c:v>
                </c:pt>
                <c:pt idx="4561">
                  <c:v>11.760792</c:v>
                </c:pt>
                <c:pt idx="4562">
                  <c:v>11.637288</c:v>
                </c:pt>
                <c:pt idx="4563">
                  <c:v>11.542952</c:v>
                </c:pt>
                <c:pt idx="4564">
                  <c:v>11.445626000000001</c:v>
                </c:pt>
                <c:pt idx="4565">
                  <c:v>11.356522</c:v>
                </c:pt>
                <c:pt idx="4566">
                  <c:v>11.265366999999999</c:v>
                </c:pt>
                <c:pt idx="4567">
                  <c:v>11.160276</c:v>
                </c:pt>
                <c:pt idx="4568">
                  <c:v>11.075835</c:v>
                </c:pt>
                <c:pt idx="4569">
                  <c:v>10.981123</c:v>
                </c:pt>
                <c:pt idx="4570">
                  <c:v>10.896711</c:v>
                </c:pt>
                <c:pt idx="4571">
                  <c:v>10.815530000000001</c:v>
                </c:pt>
                <c:pt idx="4572">
                  <c:v>10.735605</c:v>
                </c:pt>
                <c:pt idx="4573">
                  <c:v>10.647519000000001</c:v>
                </c:pt>
                <c:pt idx="4574">
                  <c:v>10.546457999999999</c:v>
                </c:pt>
                <c:pt idx="4575">
                  <c:v>10.438338</c:v>
                </c:pt>
                <c:pt idx="4576">
                  <c:v>10.36619</c:v>
                </c:pt>
                <c:pt idx="4577">
                  <c:v>10.292591</c:v>
                </c:pt>
                <c:pt idx="4578">
                  <c:v>10.20772</c:v>
                </c:pt>
                <c:pt idx="4579">
                  <c:v>10.126029000000001</c:v>
                </c:pt>
                <c:pt idx="4580">
                  <c:v>10.055599000000001</c:v>
                </c:pt>
                <c:pt idx="4581">
                  <c:v>9.9584189999999992</c:v>
                </c:pt>
                <c:pt idx="4582">
                  <c:v>9.8853120000000008</c:v>
                </c:pt>
                <c:pt idx="4583">
                  <c:v>9.8004730000000002</c:v>
                </c:pt>
                <c:pt idx="4584">
                  <c:v>9.7375299999999996</c:v>
                </c:pt>
                <c:pt idx="4585">
                  <c:v>9.657788</c:v>
                </c:pt>
                <c:pt idx="4586">
                  <c:v>9.5890339999999998</c:v>
                </c:pt>
                <c:pt idx="4587">
                  <c:v>9.5033119999999993</c:v>
                </c:pt>
                <c:pt idx="4588">
                  <c:v>9.4208669999999994</c:v>
                </c:pt>
                <c:pt idx="4589">
                  <c:v>9.3521400000000003</c:v>
                </c:pt>
                <c:pt idx="4590">
                  <c:v>9.2961410000000004</c:v>
                </c:pt>
                <c:pt idx="4591">
                  <c:v>9.2074449999999999</c:v>
                </c:pt>
                <c:pt idx="4592">
                  <c:v>9.133051</c:v>
                </c:pt>
                <c:pt idx="4593">
                  <c:v>9.0535960000000006</c:v>
                </c:pt>
                <c:pt idx="4594">
                  <c:v>8.9911740000000009</c:v>
                </c:pt>
                <c:pt idx="4595">
                  <c:v>8.9256449999999994</c:v>
                </c:pt>
                <c:pt idx="4596">
                  <c:v>8.8482509999999994</c:v>
                </c:pt>
                <c:pt idx="4597">
                  <c:v>8.7903769999999994</c:v>
                </c:pt>
                <c:pt idx="4598">
                  <c:v>8.7462649999999993</c:v>
                </c:pt>
                <c:pt idx="4599">
                  <c:v>8.6475639999999991</c:v>
                </c:pt>
                <c:pt idx="4600">
                  <c:v>8.5910360000000008</c:v>
                </c:pt>
                <c:pt idx="4601">
                  <c:v>8.5284010000000006</c:v>
                </c:pt>
                <c:pt idx="4602">
                  <c:v>8.4623559999999998</c:v>
                </c:pt>
                <c:pt idx="4603">
                  <c:v>8.3991629999999997</c:v>
                </c:pt>
                <c:pt idx="4604">
                  <c:v>8.3387100000000007</c:v>
                </c:pt>
                <c:pt idx="4605">
                  <c:v>8.2741679999999995</c:v>
                </c:pt>
                <c:pt idx="4606">
                  <c:v>8.2121879999999994</c:v>
                </c:pt>
                <c:pt idx="4607">
                  <c:v>8.1520899999999994</c:v>
                </c:pt>
                <c:pt idx="4608">
                  <c:v>8.1037459999999992</c:v>
                </c:pt>
                <c:pt idx="4609">
                  <c:v>8.0228859999999997</c:v>
                </c:pt>
                <c:pt idx="4610">
                  <c:v>7.9537579999999997</c:v>
                </c:pt>
                <c:pt idx="4611">
                  <c:v>7.8920579999999996</c:v>
                </c:pt>
                <c:pt idx="4612">
                  <c:v>7.8535250000000003</c:v>
                </c:pt>
                <c:pt idx="4613">
                  <c:v>7.8029299999999999</c:v>
                </c:pt>
                <c:pt idx="4614">
                  <c:v>7.7164210000000004</c:v>
                </c:pt>
                <c:pt idx="4615">
                  <c:v>7.6834619999999996</c:v>
                </c:pt>
                <c:pt idx="4616">
                  <c:v>7.6118740000000003</c:v>
                </c:pt>
                <c:pt idx="4617">
                  <c:v>7.5917269999999997</c:v>
                </c:pt>
                <c:pt idx="4618">
                  <c:v>7.5185890000000004</c:v>
                </c:pt>
                <c:pt idx="4619">
                  <c:v>7.4629029999999998</c:v>
                </c:pt>
                <c:pt idx="4620">
                  <c:v>7.4024929999999998</c:v>
                </c:pt>
                <c:pt idx="4621">
                  <c:v>7.3453460000000002</c:v>
                </c:pt>
                <c:pt idx="4622">
                  <c:v>7.2927980000000003</c:v>
                </c:pt>
                <c:pt idx="4623">
                  <c:v>7.2452560000000004</c:v>
                </c:pt>
                <c:pt idx="4624">
                  <c:v>7.2007310000000002</c:v>
                </c:pt>
                <c:pt idx="4625">
                  <c:v>7.1429499999999999</c:v>
                </c:pt>
                <c:pt idx="4626">
                  <c:v>7.0899749999999999</c:v>
                </c:pt>
                <c:pt idx="4627">
                  <c:v>7.0345009999999997</c:v>
                </c:pt>
                <c:pt idx="4628">
                  <c:v>6.9903950000000004</c:v>
                </c:pt>
                <c:pt idx="4629">
                  <c:v>6.9521680000000003</c:v>
                </c:pt>
                <c:pt idx="4630">
                  <c:v>6.895912</c:v>
                </c:pt>
                <c:pt idx="4631">
                  <c:v>6.8654809999999999</c:v>
                </c:pt>
                <c:pt idx="4632">
                  <c:v>6.8051789999999999</c:v>
                </c:pt>
                <c:pt idx="4633">
                  <c:v>6.7662979999999999</c:v>
                </c:pt>
                <c:pt idx="4634">
                  <c:v>6.7251570000000003</c:v>
                </c:pt>
                <c:pt idx="4635">
                  <c:v>6.6758920000000002</c:v>
                </c:pt>
                <c:pt idx="4636">
                  <c:v>6.6312170000000004</c:v>
                </c:pt>
                <c:pt idx="4637">
                  <c:v>6.6025429999999998</c:v>
                </c:pt>
                <c:pt idx="4638">
                  <c:v>6.5355679999999996</c:v>
                </c:pt>
                <c:pt idx="4639">
                  <c:v>6.4925179999999996</c:v>
                </c:pt>
                <c:pt idx="4640">
                  <c:v>6.4521790000000001</c:v>
                </c:pt>
                <c:pt idx="4641">
                  <c:v>6.4024669999999997</c:v>
                </c:pt>
                <c:pt idx="4642">
                  <c:v>6.3599819999999996</c:v>
                </c:pt>
                <c:pt idx="4643">
                  <c:v>6.2991099999999998</c:v>
                </c:pt>
                <c:pt idx="4644">
                  <c:v>6.2687080000000002</c:v>
                </c:pt>
                <c:pt idx="4645">
                  <c:v>6.2073549999999997</c:v>
                </c:pt>
                <c:pt idx="4646">
                  <c:v>6.1621579999999998</c:v>
                </c:pt>
                <c:pt idx="4647">
                  <c:v>6.1398520000000003</c:v>
                </c:pt>
                <c:pt idx="4648">
                  <c:v>6.1048770000000001</c:v>
                </c:pt>
                <c:pt idx="4649">
                  <c:v>6.0534340000000002</c:v>
                </c:pt>
                <c:pt idx="4650">
                  <c:v>6.0394629999999996</c:v>
                </c:pt>
                <c:pt idx="4651">
                  <c:v>5.9702219999999997</c:v>
                </c:pt>
                <c:pt idx="4652">
                  <c:v>5.9243490000000003</c:v>
                </c:pt>
                <c:pt idx="4653">
                  <c:v>5.929735</c:v>
                </c:pt>
                <c:pt idx="4654">
                  <c:v>5.8783339999999997</c:v>
                </c:pt>
                <c:pt idx="4655">
                  <c:v>5.8334029999999997</c:v>
                </c:pt>
                <c:pt idx="4656">
                  <c:v>5.7994349999999999</c:v>
                </c:pt>
                <c:pt idx="4657">
                  <c:v>5.7633549999999998</c:v>
                </c:pt>
                <c:pt idx="4658">
                  <c:v>5.7630819999999998</c:v>
                </c:pt>
                <c:pt idx="4659">
                  <c:v>5.6913320000000001</c:v>
                </c:pt>
                <c:pt idx="4660">
                  <c:v>5.6682319999999997</c:v>
                </c:pt>
                <c:pt idx="4661">
                  <c:v>5.6256219999999999</c:v>
                </c:pt>
                <c:pt idx="4662">
                  <c:v>5.5799570000000003</c:v>
                </c:pt>
                <c:pt idx="4663">
                  <c:v>5.5642290000000001</c:v>
                </c:pt>
                <c:pt idx="4664">
                  <c:v>5.5166409999999999</c:v>
                </c:pt>
                <c:pt idx="4665">
                  <c:v>5.478586</c:v>
                </c:pt>
                <c:pt idx="4666">
                  <c:v>5.4435330000000004</c:v>
                </c:pt>
                <c:pt idx="4667">
                  <c:v>5.4276299999999997</c:v>
                </c:pt>
                <c:pt idx="4668">
                  <c:v>5.3946009999999998</c:v>
                </c:pt>
                <c:pt idx="4669">
                  <c:v>5.3751730000000002</c:v>
                </c:pt>
                <c:pt idx="4670">
                  <c:v>5.3397860000000001</c:v>
                </c:pt>
                <c:pt idx="4671">
                  <c:v>5.283093</c:v>
                </c:pt>
                <c:pt idx="4672">
                  <c:v>5.2611319999999999</c:v>
                </c:pt>
                <c:pt idx="4673">
                  <c:v>5.2507070000000002</c:v>
                </c:pt>
                <c:pt idx="4674">
                  <c:v>5.208075</c:v>
                </c:pt>
                <c:pt idx="4675">
                  <c:v>5.1650840000000002</c:v>
                </c:pt>
                <c:pt idx="4676">
                  <c:v>5.1185499999999999</c:v>
                </c:pt>
                <c:pt idx="4677">
                  <c:v>5.0994869999999999</c:v>
                </c:pt>
                <c:pt idx="4678">
                  <c:v>5.0814820000000003</c:v>
                </c:pt>
                <c:pt idx="4679">
                  <c:v>5.030697</c:v>
                </c:pt>
                <c:pt idx="4680">
                  <c:v>4.9991539999999999</c:v>
                </c:pt>
                <c:pt idx="4681">
                  <c:v>4.980308</c:v>
                </c:pt>
                <c:pt idx="4682">
                  <c:v>4.9298739999999999</c:v>
                </c:pt>
                <c:pt idx="4683">
                  <c:v>4.9298209999999996</c:v>
                </c:pt>
                <c:pt idx="4684">
                  <c:v>4.9070900000000002</c:v>
                </c:pt>
                <c:pt idx="4685">
                  <c:v>4.8829710000000004</c:v>
                </c:pt>
                <c:pt idx="4686">
                  <c:v>4.8733320000000004</c:v>
                </c:pt>
                <c:pt idx="4687">
                  <c:v>4.8150750000000002</c:v>
                </c:pt>
                <c:pt idx="4688">
                  <c:v>4.8038109999999996</c:v>
                </c:pt>
                <c:pt idx="4689">
                  <c:v>4.7525550000000001</c:v>
                </c:pt>
                <c:pt idx="4690">
                  <c:v>4.7388209999999997</c:v>
                </c:pt>
                <c:pt idx="4691">
                  <c:v>4.7169679999999996</c:v>
                </c:pt>
                <c:pt idx="4692">
                  <c:v>4.6927659999999998</c:v>
                </c:pt>
                <c:pt idx="4693">
                  <c:v>4.6670809999999996</c:v>
                </c:pt>
                <c:pt idx="4694">
                  <c:v>4.6223640000000001</c:v>
                </c:pt>
                <c:pt idx="4695">
                  <c:v>4.62141</c:v>
                </c:pt>
                <c:pt idx="4696">
                  <c:v>4.586487</c:v>
                </c:pt>
                <c:pt idx="4697">
                  <c:v>4.5628479999999998</c:v>
                </c:pt>
                <c:pt idx="4698">
                  <c:v>4.543069</c:v>
                </c:pt>
                <c:pt idx="4699">
                  <c:v>4.4967899999999998</c:v>
                </c:pt>
                <c:pt idx="4700">
                  <c:v>4.4981970000000002</c:v>
                </c:pt>
                <c:pt idx="4701">
                  <c:v>4.4826249999999996</c:v>
                </c:pt>
                <c:pt idx="4702">
                  <c:v>4.445284</c:v>
                </c:pt>
                <c:pt idx="4703">
                  <c:v>4.4298929999999999</c:v>
                </c:pt>
                <c:pt idx="4704">
                  <c:v>4.418031</c:v>
                </c:pt>
                <c:pt idx="4705">
                  <c:v>4.3722719999999997</c:v>
                </c:pt>
                <c:pt idx="4706">
                  <c:v>4.375553</c:v>
                </c:pt>
                <c:pt idx="4707">
                  <c:v>4.3348599999999999</c:v>
                </c:pt>
                <c:pt idx="4708">
                  <c:v>4.3208450000000003</c:v>
                </c:pt>
                <c:pt idx="4709">
                  <c:v>4.3196110000000001</c:v>
                </c:pt>
                <c:pt idx="4710">
                  <c:v>4.2845440000000004</c:v>
                </c:pt>
                <c:pt idx="4711">
                  <c:v>4.2565739999999996</c:v>
                </c:pt>
                <c:pt idx="4712">
                  <c:v>4.221908</c:v>
                </c:pt>
                <c:pt idx="4713">
                  <c:v>4.2139410000000002</c:v>
                </c:pt>
                <c:pt idx="4714">
                  <c:v>4.1929119999999998</c:v>
                </c:pt>
                <c:pt idx="4715">
                  <c:v>4.1785119999999996</c:v>
                </c:pt>
                <c:pt idx="4716">
                  <c:v>4.1604450000000002</c:v>
                </c:pt>
                <c:pt idx="4717">
                  <c:v>4.1426280000000002</c:v>
                </c:pt>
                <c:pt idx="4718">
                  <c:v>4.1140739999999996</c:v>
                </c:pt>
                <c:pt idx="4719">
                  <c:v>4.1058089999999998</c:v>
                </c:pt>
                <c:pt idx="4720">
                  <c:v>4.0747629999999999</c:v>
                </c:pt>
                <c:pt idx="4721">
                  <c:v>4.0800080000000003</c:v>
                </c:pt>
                <c:pt idx="4722">
                  <c:v>4.0456820000000002</c:v>
                </c:pt>
                <c:pt idx="4723">
                  <c:v>4.013744</c:v>
                </c:pt>
                <c:pt idx="4724">
                  <c:v>3.9971000000000001</c:v>
                </c:pt>
                <c:pt idx="4725">
                  <c:v>3.9896389999999999</c:v>
                </c:pt>
                <c:pt idx="4726">
                  <c:v>3.9496169999999999</c:v>
                </c:pt>
                <c:pt idx="4727">
                  <c:v>3.9470489999999998</c:v>
                </c:pt>
                <c:pt idx="4728">
                  <c:v>3.9354360000000002</c:v>
                </c:pt>
                <c:pt idx="4729">
                  <c:v>3.9054199999999999</c:v>
                </c:pt>
                <c:pt idx="4730">
                  <c:v>3.8934160000000002</c:v>
                </c:pt>
                <c:pt idx="4731">
                  <c:v>3.8978609999999998</c:v>
                </c:pt>
                <c:pt idx="4732">
                  <c:v>3.8753160000000002</c:v>
                </c:pt>
                <c:pt idx="4733">
                  <c:v>3.8688400000000001</c:v>
                </c:pt>
                <c:pt idx="4734">
                  <c:v>3.8424390000000002</c:v>
                </c:pt>
                <c:pt idx="4735">
                  <c:v>3.819353</c:v>
                </c:pt>
                <c:pt idx="4736">
                  <c:v>3.784176</c:v>
                </c:pt>
                <c:pt idx="4737">
                  <c:v>3.7913579999999998</c:v>
                </c:pt>
                <c:pt idx="4738">
                  <c:v>3.7689020000000002</c:v>
                </c:pt>
                <c:pt idx="4739">
                  <c:v>3.7629229999999998</c:v>
                </c:pt>
                <c:pt idx="4740">
                  <c:v>3.7100550000000001</c:v>
                </c:pt>
                <c:pt idx="4741">
                  <c:v>3.7103120000000001</c:v>
                </c:pt>
                <c:pt idx="4742">
                  <c:v>3.7146620000000001</c:v>
                </c:pt>
                <c:pt idx="4743">
                  <c:v>3.7004579999999998</c:v>
                </c:pt>
                <c:pt idx="4744">
                  <c:v>3.7063540000000001</c:v>
                </c:pt>
                <c:pt idx="4745">
                  <c:v>3.6576140000000001</c:v>
                </c:pt>
                <c:pt idx="4746">
                  <c:v>3.6713209999999998</c:v>
                </c:pt>
                <c:pt idx="4747">
                  <c:v>3.625394</c:v>
                </c:pt>
                <c:pt idx="4748">
                  <c:v>3.6258210000000002</c:v>
                </c:pt>
                <c:pt idx="4749">
                  <c:v>3.5893090000000001</c:v>
                </c:pt>
                <c:pt idx="4750">
                  <c:v>3.5749780000000002</c:v>
                </c:pt>
                <c:pt idx="4751">
                  <c:v>3.5825559999999999</c:v>
                </c:pt>
                <c:pt idx="4752">
                  <c:v>3.5754980000000001</c:v>
                </c:pt>
                <c:pt idx="4753">
                  <c:v>3.5765340000000001</c:v>
                </c:pt>
                <c:pt idx="4754">
                  <c:v>3.5526399999999998</c:v>
                </c:pt>
                <c:pt idx="4755">
                  <c:v>3.5498669999999999</c:v>
                </c:pt>
                <c:pt idx="4756">
                  <c:v>3.5282650000000002</c:v>
                </c:pt>
                <c:pt idx="4757">
                  <c:v>3.519037</c:v>
                </c:pt>
                <c:pt idx="4758">
                  <c:v>3.4934609999999999</c:v>
                </c:pt>
                <c:pt idx="4759">
                  <c:v>3.4921359999999999</c:v>
                </c:pt>
                <c:pt idx="4760">
                  <c:v>3.4764279999999999</c:v>
                </c:pt>
                <c:pt idx="4761">
                  <c:v>3.4587940000000001</c:v>
                </c:pt>
                <c:pt idx="4762">
                  <c:v>3.4518170000000001</c:v>
                </c:pt>
                <c:pt idx="4763">
                  <c:v>3.4485229999999998</c:v>
                </c:pt>
                <c:pt idx="4764">
                  <c:v>3.4165909999999999</c:v>
                </c:pt>
                <c:pt idx="4765">
                  <c:v>3.4173309999999999</c:v>
                </c:pt>
                <c:pt idx="4766">
                  <c:v>3.4254910000000001</c:v>
                </c:pt>
                <c:pt idx="4767">
                  <c:v>3.385141</c:v>
                </c:pt>
                <c:pt idx="4768">
                  <c:v>3.3956300000000001</c:v>
                </c:pt>
                <c:pt idx="4769">
                  <c:v>3.3919959999999998</c:v>
                </c:pt>
                <c:pt idx="4770">
                  <c:v>3.3913690000000001</c:v>
                </c:pt>
                <c:pt idx="4771">
                  <c:v>3.3651610000000001</c:v>
                </c:pt>
                <c:pt idx="4772">
                  <c:v>3.3540209999999999</c:v>
                </c:pt>
                <c:pt idx="4773">
                  <c:v>3.3631090000000001</c:v>
                </c:pt>
                <c:pt idx="4774">
                  <c:v>3.3270819999999999</c:v>
                </c:pt>
                <c:pt idx="4775">
                  <c:v>3.3476590000000002</c:v>
                </c:pt>
                <c:pt idx="4776">
                  <c:v>3.3192379999999999</c:v>
                </c:pt>
                <c:pt idx="4777">
                  <c:v>3.2932670000000002</c:v>
                </c:pt>
                <c:pt idx="4778">
                  <c:v>3.3002180000000001</c:v>
                </c:pt>
                <c:pt idx="4779">
                  <c:v>3.3127140000000002</c:v>
                </c:pt>
                <c:pt idx="4780">
                  <c:v>3.3054939999999999</c:v>
                </c:pt>
                <c:pt idx="4781">
                  <c:v>3.251547</c:v>
                </c:pt>
                <c:pt idx="4782">
                  <c:v>3.253012</c:v>
                </c:pt>
                <c:pt idx="4783">
                  <c:v>3.2382409999999999</c:v>
                </c:pt>
                <c:pt idx="4784">
                  <c:v>3.2369430000000001</c:v>
                </c:pt>
                <c:pt idx="4785">
                  <c:v>3.22051</c:v>
                </c:pt>
                <c:pt idx="4786">
                  <c:v>3.222245</c:v>
                </c:pt>
                <c:pt idx="4787">
                  <c:v>3.2009539999999999</c:v>
                </c:pt>
                <c:pt idx="4788">
                  <c:v>3.1743100000000002</c:v>
                </c:pt>
                <c:pt idx="4789">
                  <c:v>3.1603949999999998</c:v>
                </c:pt>
                <c:pt idx="4790">
                  <c:v>3.1455760000000001</c:v>
                </c:pt>
                <c:pt idx="4791">
                  <c:v>3.1396769999999998</c:v>
                </c:pt>
                <c:pt idx="4792">
                  <c:v>3.1270880000000001</c:v>
                </c:pt>
                <c:pt idx="4793">
                  <c:v>3.0807829999999998</c:v>
                </c:pt>
                <c:pt idx="4794">
                  <c:v>3.1012019999999998</c:v>
                </c:pt>
                <c:pt idx="4795">
                  <c:v>3.1058979999999998</c:v>
                </c:pt>
                <c:pt idx="4796">
                  <c:v>3.0880049999999999</c:v>
                </c:pt>
                <c:pt idx="4797">
                  <c:v>3.0547949999999999</c:v>
                </c:pt>
                <c:pt idx="4798">
                  <c:v>3.0770439999999999</c:v>
                </c:pt>
                <c:pt idx="4799">
                  <c:v>3.0575199999999998</c:v>
                </c:pt>
                <c:pt idx="4800">
                  <c:v>3.0358269999999998</c:v>
                </c:pt>
                <c:pt idx="4801">
                  <c:v>3.0423659999999999</c:v>
                </c:pt>
                <c:pt idx="4802">
                  <c:v>3.040597</c:v>
                </c:pt>
                <c:pt idx="4803">
                  <c:v>3.028565</c:v>
                </c:pt>
                <c:pt idx="4804">
                  <c:v>3.0420379999999998</c:v>
                </c:pt>
                <c:pt idx="4805">
                  <c:v>3.0165860000000002</c:v>
                </c:pt>
                <c:pt idx="4806">
                  <c:v>3.0246270000000002</c:v>
                </c:pt>
                <c:pt idx="4807">
                  <c:v>3.0242559999999998</c:v>
                </c:pt>
                <c:pt idx="4808">
                  <c:v>3.022837</c:v>
                </c:pt>
                <c:pt idx="4809">
                  <c:v>2.9970319999999999</c:v>
                </c:pt>
                <c:pt idx="4810">
                  <c:v>3.0101770000000001</c:v>
                </c:pt>
                <c:pt idx="4811">
                  <c:v>3.012308</c:v>
                </c:pt>
                <c:pt idx="4812">
                  <c:v>3.0017619999999998</c:v>
                </c:pt>
                <c:pt idx="4813">
                  <c:v>2.9901300000000002</c:v>
                </c:pt>
                <c:pt idx="4814">
                  <c:v>2.9976560000000001</c:v>
                </c:pt>
                <c:pt idx="4815">
                  <c:v>2.9911099999999999</c:v>
                </c:pt>
                <c:pt idx="4816">
                  <c:v>2.973992</c:v>
                </c:pt>
                <c:pt idx="4817">
                  <c:v>2.9719340000000001</c:v>
                </c:pt>
                <c:pt idx="4818">
                  <c:v>2.9655360000000002</c:v>
                </c:pt>
                <c:pt idx="4819">
                  <c:v>2.971835</c:v>
                </c:pt>
                <c:pt idx="4820">
                  <c:v>2.9587729999999999</c:v>
                </c:pt>
                <c:pt idx="4821">
                  <c:v>2.9403250000000001</c:v>
                </c:pt>
                <c:pt idx="4822">
                  <c:v>2.9318070000000001</c:v>
                </c:pt>
                <c:pt idx="4823">
                  <c:v>2.91961</c:v>
                </c:pt>
                <c:pt idx="4824">
                  <c:v>2.914898</c:v>
                </c:pt>
                <c:pt idx="4825">
                  <c:v>2.9008509999999998</c:v>
                </c:pt>
                <c:pt idx="4826">
                  <c:v>2.9249309999999999</c:v>
                </c:pt>
                <c:pt idx="4827">
                  <c:v>2.9099170000000001</c:v>
                </c:pt>
                <c:pt idx="4828">
                  <c:v>2.8953060000000002</c:v>
                </c:pt>
                <c:pt idx="4829">
                  <c:v>2.865955</c:v>
                </c:pt>
                <c:pt idx="4830">
                  <c:v>2.8991539999999998</c:v>
                </c:pt>
                <c:pt idx="4831">
                  <c:v>2.865602</c:v>
                </c:pt>
                <c:pt idx="4832">
                  <c:v>2.8757380000000001</c:v>
                </c:pt>
                <c:pt idx="4833">
                  <c:v>2.8746939999999999</c:v>
                </c:pt>
                <c:pt idx="4834">
                  <c:v>2.8474870000000001</c:v>
                </c:pt>
                <c:pt idx="4835">
                  <c:v>2.8431660000000001</c:v>
                </c:pt>
                <c:pt idx="4836">
                  <c:v>2.854841</c:v>
                </c:pt>
                <c:pt idx="4837">
                  <c:v>2.8141069999999999</c:v>
                </c:pt>
                <c:pt idx="4838">
                  <c:v>2.8350770000000001</c:v>
                </c:pt>
                <c:pt idx="4839">
                  <c:v>2.8080180000000001</c:v>
                </c:pt>
                <c:pt idx="4840">
                  <c:v>2.824729</c:v>
                </c:pt>
                <c:pt idx="4841">
                  <c:v>2.7912089999999998</c:v>
                </c:pt>
                <c:pt idx="4842">
                  <c:v>2.7981240000000001</c:v>
                </c:pt>
                <c:pt idx="4843">
                  <c:v>2.7807339999999998</c:v>
                </c:pt>
                <c:pt idx="4844">
                  <c:v>2.7878039999999999</c:v>
                </c:pt>
                <c:pt idx="4845">
                  <c:v>2.7824200000000001</c:v>
                </c:pt>
                <c:pt idx="4846">
                  <c:v>2.7618659999999999</c:v>
                </c:pt>
                <c:pt idx="4847">
                  <c:v>2.7656239999999999</c:v>
                </c:pt>
                <c:pt idx="4848">
                  <c:v>2.7311179999999999</c:v>
                </c:pt>
                <c:pt idx="4849">
                  <c:v>2.766886</c:v>
                </c:pt>
                <c:pt idx="4850">
                  <c:v>2.7288579999999998</c:v>
                </c:pt>
                <c:pt idx="4851">
                  <c:v>2.7182219999999999</c:v>
                </c:pt>
                <c:pt idx="4852">
                  <c:v>2.7066650000000001</c:v>
                </c:pt>
                <c:pt idx="4853">
                  <c:v>2.7168580000000002</c:v>
                </c:pt>
                <c:pt idx="4854">
                  <c:v>2.7130380000000001</c:v>
                </c:pt>
                <c:pt idx="4855">
                  <c:v>2.6866500000000002</c:v>
                </c:pt>
                <c:pt idx="4856">
                  <c:v>2.7026080000000001</c:v>
                </c:pt>
                <c:pt idx="4857">
                  <c:v>2.7039170000000001</c:v>
                </c:pt>
                <c:pt idx="4858">
                  <c:v>2.7188620000000001</c:v>
                </c:pt>
                <c:pt idx="4859">
                  <c:v>2.7032449999999999</c:v>
                </c:pt>
                <c:pt idx="4860">
                  <c:v>2.7386539999999999</c:v>
                </c:pt>
                <c:pt idx="4861">
                  <c:v>2.7226330000000001</c:v>
                </c:pt>
                <c:pt idx="4862">
                  <c:v>2.723916</c:v>
                </c:pt>
                <c:pt idx="4863">
                  <c:v>2.7463169999999999</c:v>
                </c:pt>
                <c:pt idx="4864">
                  <c:v>2.713209</c:v>
                </c:pt>
                <c:pt idx="4865">
                  <c:v>2.710826</c:v>
                </c:pt>
                <c:pt idx="4866">
                  <c:v>2.6856070000000001</c:v>
                </c:pt>
                <c:pt idx="4867">
                  <c:v>2.680034</c:v>
                </c:pt>
                <c:pt idx="4868">
                  <c:v>2.6688939999999999</c:v>
                </c:pt>
                <c:pt idx="4869">
                  <c:v>2.6603279999999998</c:v>
                </c:pt>
                <c:pt idx="4870">
                  <c:v>2.647627</c:v>
                </c:pt>
                <c:pt idx="4871">
                  <c:v>2.6483349999999999</c:v>
                </c:pt>
                <c:pt idx="4872">
                  <c:v>2.6304810000000001</c:v>
                </c:pt>
                <c:pt idx="4873">
                  <c:v>2.6633559999999998</c:v>
                </c:pt>
                <c:pt idx="4874">
                  <c:v>2.6474410000000002</c:v>
                </c:pt>
                <c:pt idx="4875">
                  <c:v>2.642258</c:v>
                </c:pt>
                <c:pt idx="4876">
                  <c:v>2.6272169999999999</c:v>
                </c:pt>
                <c:pt idx="4877">
                  <c:v>2.6141529999999999</c:v>
                </c:pt>
                <c:pt idx="4878">
                  <c:v>2.622808</c:v>
                </c:pt>
                <c:pt idx="4879">
                  <c:v>2.6425960000000002</c:v>
                </c:pt>
                <c:pt idx="4880">
                  <c:v>2.5808520000000001</c:v>
                </c:pt>
                <c:pt idx="4881">
                  <c:v>2.579526</c:v>
                </c:pt>
                <c:pt idx="4882">
                  <c:v>2.5956450000000002</c:v>
                </c:pt>
                <c:pt idx="4883">
                  <c:v>2.5995949999999999</c:v>
                </c:pt>
                <c:pt idx="4884">
                  <c:v>2.572619</c:v>
                </c:pt>
                <c:pt idx="4885">
                  <c:v>2.5692910000000002</c:v>
                </c:pt>
                <c:pt idx="4886">
                  <c:v>2.5686089999999999</c:v>
                </c:pt>
                <c:pt idx="4887">
                  <c:v>2.5773329999999999</c:v>
                </c:pt>
                <c:pt idx="4888">
                  <c:v>2.5878549999999998</c:v>
                </c:pt>
                <c:pt idx="4889">
                  <c:v>2.5748289999999998</c:v>
                </c:pt>
                <c:pt idx="4890">
                  <c:v>2.5789369999999998</c:v>
                </c:pt>
                <c:pt idx="4891">
                  <c:v>2.5628880000000001</c:v>
                </c:pt>
                <c:pt idx="4892">
                  <c:v>2.5842329999999998</c:v>
                </c:pt>
                <c:pt idx="4893">
                  <c:v>2.5443929999999999</c:v>
                </c:pt>
                <c:pt idx="4894">
                  <c:v>2.5626169999999999</c:v>
                </c:pt>
                <c:pt idx="4895">
                  <c:v>2.5691570000000001</c:v>
                </c:pt>
                <c:pt idx="4896">
                  <c:v>2.5487470000000001</c:v>
                </c:pt>
                <c:pt idx="4897">
                  <c:v>2.5387379999999999</c:v>
                </c:pt>
                <c:pt idx="4898">
                  <c:v>2.552848</c:v>
                </c:pt>
                <c:pt idx="4899">
                  <c:v>2.5488279999999999</c:v>
                </c:pt>
                <c:pt idx="4900">
                  <c:v>2.539606</c:v>
                </c:pt>
                <c:pt idx="4901">
                  <c:v>2.5413380000000001</c:v>
                </c:pt>
                <c:pt idx="4902">
                  <c:v>2.5095000000000001</c:v>
                </c:pt>
                <c:pt idx="4903">
                  <c:v>2.5368840000000001</c:v>
                </c:pt>
                <c:pt idx="4904">
                  <c:v>2.5228609999999998</c:v>
                </c:pt>
                <c:pt idx="4905">
                  <c:v>2.5336430000000001</c:v>
                </c:pt>
                <c:pt idx="4906">
                  <c:v>2.5198640000000001</c:v>
                </c:pt>
                <c:pt idx="4907">
                  <c:v>2.5182030000000002</c:v>
                </c:pt>
                <c:pt idx="4908">
                  <c:v>2.4983179999999998</c:v>
                </c:pt>
                <c:pt idx="4909">
                  <c:v>2.4973329999999998</c:v>
                </c:pt>
                <c:pt idx="4910">
                  <c:v>2.5077180000000001</c:v>
                </c:pt>
                <c:pt idx="4911">
                  <c:v>2.5135670000000001</c:v>
                </c:pt>
                <c:pt idx="4912">
                  <c:v>2.4971399999999999</c:v>
                </c:pt>
                <c:pt idx="4913">
                  <c:v>2.5010979999999998</c:v>
                </c:pt>
                <c:pt idx="4914">
                  <c:v>2.4715760000000002</c:v>
                </c:pt>
                <c:pt idx="4915">
                  <c:v>2.4643000000000002</c:v>
                </c:pt>
                <c:pt idx="4916">
                  <c:v>2.4827669999999999</c:v>
                </c:pt>
                <c:pt idx="4917">
                  <c:v>2.4730590000000001</c:v>
                </c:pt>
                <c:pt idx="4918">
                  <c:v>2.4894759999999998</c:v>
                </c:pt>
                <c:pt idx="4919">
                  <c:v>2.49891</c:v>
                </c:pt>
                <c:pt idx="4920">
                  <c:v>2.471222</c:v>
                </c:pt>
                <c:pt idx="4921">
                  <c:v>2.4964149999999998</c:v>
                </c:pt>
                <c:pt idx="4922">
                  <c:v>2.5003039999999999</c:v>
                </c:pt>
                <c:pt idx="4923">
                  <c:v>2.4872359999999998</c:v>
                </c:pt>
                <c:pt idx="4924">
                  <c:v>2.4921530000000001</c:v>
                </c:pt>
                <c:pt idx="4925">
                  <c:v>2.4848789999999998</c:v>
                </c:pt>
                <c:pt idx="4926">
                  <c:v>2.5055540000000001</c:v>
                </c:pt>
                <c:pt idx="4927">
                  <c:v>2.5070039999999998</c:v>
                </c:pt>
                <c:pt idx="4928">
                  <c:v>2.511209</c:v>
                </c:pt>
                <c:pt idx="4929">
                  <c:v>2.518907</c:v>
                </c:pt>
                <c:pt idx="4930">
                  <c:v>2.4799009999999999</c:v>
                </c:pt>
                <c:pt idx="4931">
                  <c:v>2.4731399999999999</c:v>
                </c:pt>
                <c:pt idx="4932">
                  <c:v>2.4703659999999998</c:v>
                </c:pt>
                <c:pt idx="4933">
                  <c:v>2.4850449999999999</c:v>
                </c:pt>
                <c:pt idx="4934">
                  <c:v>2.451257</c:v>
                </c:pt>
                <c:pt idx="4935">
                  <c:v>2.4619819999999999</c:v>
                </c:pt>
                <c:pt idx="4936">
                  <c:v>2.4742769999999998</c:v>
                </c:pt>
                <c:pt idx="4937">
                  <c:v>2.4499200000000001</c:v>
                </c:pt>
                <c:pt idx="4938">
                  <c:v>2.4292989999999999</c:v>
                </c:pt>
                <c:pt idx="4939">
                  <c:v>2.463686</c:v>
                </c:pt>
                <c:pt idx="4940">
                  <c:v>2.464623</c:v>
                </c:pt>
                <c:pt idx="4941">
                  <c:v>2.4555899999999999</c:v>
                </c:pt>
                <c:pt idx="4942">
                  <c:v>2.4374129999999998</c:v>
                </c:pt>
                <c:pt idx="4943">
                  <c:v>2.4466049999999999</c:v>
                </c:pt>
                <c:pt idx="4944">
                  <c:v>2.4416440000000001</c:v>
                </c:pt>
                <c:pt idx="4945">
                  <c:v>2.4517709999999999</c:v>
                </c:pt>
                <c:pt idx="4946">
                  <c:v>2.4536389999999999</c:v>
                </c:pt>
                <c:pt idx="4947">
                  <c:v>2.4378899999999999</c:v>
                </c:pt>
                <c:pt idx="4948">
                  <c:v>2.4355989999999998</c:v>
                </c:pt>
                <c:pt idx="4949">
                  <c:v>2.4339409999999999</c:v>
                </c:pt>
                <c:pt idx="4950">
                  <c:v>2.4459230000000001</c:v>
                </c:pt>
                <c:pt idx="4951">
                  <c:v>2.432979</c:v>
                </c:pt>
                <c:pt idx="4952">
                  <c:v>2.4357250000000001</c:v>
                </c:pt>
                <c:pt idx="4953">
                  <c:v>2.411292</c:v>
                </c:pt>
                <c:pt idx="4954">
                  <c:v>2.3952140000000002</c:v>
                </c:pt>
                <c:pt idx="4955">
                  <c:v>2.4060990000000002</c:v>
                </c:pt>
                <c:pt idx="4956">
                  <c:v>2.4061360000000001</c:v>
                </c:pt>
                <c:pt idx="4957">
                  <c:v>2.406069</c:v>
                </c:pt>
                <c:pt idx="4958">
                  <c:v>2.4008579999999999</c:v>
                </c:pt>
                <c:pt idx="4959">
                  <c:v>2.4088750000000001</c:v>
                </c:pt>
                <c:pt idx="4960">
                  <c:v>2.3990900000000002</c:v>
                </c:pt>
                <c:pt idx="4961">
                  <c:v>2.4039459999999999</c:v>
                </c:pt>
                <c:pt idx="4962">
                  <c:v>2.371699</c:v>
                </c:pt>
                <c:pt idx="4963">
                  <c:v>2.3875310000000001</c:v>
                </c:pt>
                <c:pt idx="4964">
                  <c:v>2.3912810000000002</c:v>
                </c:pt>
                <c:pt idx="4965">
                  <c:v>2.381481</c:v>
                </c:pt>
                <c:pt idx="4966">
                  <c:v>2.3852679999999999</c:v>
                </c:pt>
                <c:pt idx="4967">
                  <c:v>2.3927079999999998</c:v>
                </c:pt>
                <c:pt idx="4968">
                  <c:v>2.3759380000000001</c:v>
                </c:pt>
                <c:pt idx="4969">
                  <c:v>2.3878659999999998</c:v>
                </c:pt>
                <c:pt idx="4970">
                  <c:v>2.3793280000000001</c:v>
                </c:pt>
                <c:pt idx="4971">
                  <c:v>2.3999410000000001</c:v>
                </c:pt>
                <c:pt idx="4972">
                  <c:v>2.3849939999999998</c:v>
                </c:pt>
                <c:pt idx="4973">
                  <c:v>2.4044910000000002</c:v>
                </c:pt>
                <c:pt idx="4974">
                  <c:v>2.3820139999999999</c:v>
                </c:pt>
                <c:pt idx="4975">
                  <c:v>2.3647800000000001</c:v>
                </c:pt>
                <c:pt idx="4976">
                  <c:v>2.3481209999999999</c:v>
                </c:pt>
                <c:pt idx="4977">
                  <c:v>2.374851</c:v>
                </c:pt>
                <c:pt idx="4978">
                  <c:v>2.379588</c:v>
                </c:pt>
                <c:pt idx="4979">
                  <c:v>2.3834590000000002</c:v>
                </c:pt>
                <c:pt idx="4980">
                  <c:v>2.381516</c:v>
                </c:pt>
                <c:pt idx="4981">
                  <c:v>2.3611119999999999</c:v>
                </c:pt>
                <c:pt idx="4982">
                  <c:v>2.3807510000000001</c:v>
                </c:pt>
                <c:pt idx="4983">
                  <c:v>2.3733460000000002</c:v>
                </c:pt>
                <c:pt idx="4984">
                  <c:v>2.3773</c:v>
                </c:pt>
                <c:pt idx="4985">
                  <c:v>2.36998</c:v>
                </c:pt>
                <c:pt idx="4986">
                  <c:v>2.379435</c:v>
                </c:pt>
                <c:pt idx="4987">
                  <c:v>2.3332950000000001</c:v>
                </c:pt>
                <c:pt idx="4988">
                  <c:v>2.367</c:v>
                </c:pt>
                <c:pt idx="4989">
                  <c:v>2.3712770000000001</c:v>
                </c:pt>
                <c:pt idx="4990">
                  <c:v>2.3457690000000002</c:v>
                </c:pt>
                <c:pt idx="4991">
                  <c:v>2.3456410000000001</c:v>
                </c:pt>
                <c:pt idx="4992">
                  <c:v>2.3297020000000002</c:v>
                </c:pt>
                <c:pt idx="4993">
                  <c:v>2.351156</c:v>
                </c:pt>
                <c:pt idx="4994">
                  <c:v>2.34572</c:v>
                </c:pt>
                <c:pt idx="4995">
                  <c:v>2.3450380000000002</c:v>
                </c:pt>
                <c:pt idx="4996">
                  <c:v>2.3346110000000002</c:v>
                </c:pt>
                <c:pt idx="4997">
                  <c:v>2.3367870000000002</c:v>
                </c:pt>
                <c:pt idx="4998">
                  <c:v>2.3264170000000002</c:v>
                </c:pt>
                <c:pt idx="4999">
                  <c:v>2.3347129999999998</c:v>
                </c:pt>
                <c:pt idx="5000">
                  <c:v>2.3130459999999999</c:v>
                </c:pt>
                <c:pt idx="5001">
                  <c:v>2.3198949999999998</c:v>
                </c:pt>
                <c:pt idx="5002">
                  <c:v>2.3227739999999999</c:v>
                </c:pt>
                <c:pt idx="5003">
                  <c:v>2.3332000000000002</c:v>
                </c:pt>
                <c:pt idx="5004">
                  <c:v>2.3395510000000002</c:v>
                </c:pt>
                <c:pt idx="5005">
                  <c:v>2.3435459999999999</c:v>
                </c:pt>
                <c:pt idx="5006">
                  <c:v>2.3436370000000002</c:v>
                </c:pt>
                <c:pt idx="5007">
                  <c:v>2.3361130000000001</c:v>
                </c:pt>
                <c:pt idx="5008">
                  <c:v>2.3177289999999999</c:v>
                </c:pt>
                <c:pt idx="5009">
                  <c:v>2.302603</c:v>
                </c:pt>
                <c:pt idx="5010">
                  <c:v>2.3111660000000001</c:v>
                </c:pt>
                <c:pt idx="5011">
                  <c:v>2.3269669999999998</c:v>
                </c:pt>
                <c:pt idx="5012">
                  <c:v>2.3264170000000002</c:v>
                </c:pt>
                <c:pt idx="5013">
                  <c:v>2.3159800000000001</c:v>
                </c:pt>
                <c:pt idx="5014">
                  <c:v>2.2859060000000002</c:v>
                </c:pt>
                <c:pt idx="5015">
                  <c:v>2.2895780000000001</c:v>
                </c:pt>
                <c:pt idx="5016">
                  <c:v>2.3075640000000002</c:v>
                </c:pt>
                <c:pt idx="5017">
                  <c:v>2.3014709999999998</c:v>
                </c:pt>
                <c:pt idx="5018">
                  <c:v>2.3018689999999999</c:v>
                </c:pt>
                <c:pt idx="5019">
                  <c:v>2.3045420000000001</c:v>
                </c:pt>
                <c:pt idx="5020">
                  <c:v>2.2935370000000002</c:v>
                </c:pt>
                <c:pt idx="5021">
                  <c:v>2.2923269999999998</c:v>
                </c:pt>
                <c:pt idx="5022">
                  <c:v>2.2804190000000002</c:v>
                </c:pt>
                <c:pt idx="5023">
                  <c:v>2.2703880000000001</c:v>
                </c:pt>
                <c:pt idx="5024">
                  <c:v>2.2937280000000002</c:v>
                </c:pt>
                <c:pt idx="5025">
                  <c:v>2.292087</c:v>
                </c:pt>
                <c:pt idx="5026">
                  <c:v>2.3047930000000001</c:v>
                </c:pt>
                <c:pt idx="5027">
                  <c:v>2.2806329999999999</c:v>
                </c:pt>
                <c:pt idx="5028">
                  <c:v>2.2814610000000002</c:v>
                </c:pt>
                <c:pt idx="5029">
                  <c:v>2.2773970000000001</c:v>
                </c:pt>
                <c:pt idx="5030">
                  <c:v>2.3059539999999998</c:v>
                </c:pt>
                <c:pt idx="5031">
                  <c:v>2.3043149999999999</c:v>
                </c:pt>
                <c:pt idx="5032">
                  <c:v>2.3093439999999998</c:v>
                </c:pt>
                <c:pt idx="5033">
                  <c:v>2.2947229999999998</c:v>
                </c:pt>
                <c:pt idx="5034">
                  <c:v>2.2928280000000001</c:v>
                </c:pt>
                <c:pt idx="5035">
                  <c:v>2.3107630000000001</c:v>
                </c:pt>
                <c:pt idx="5036">
                  <c:v>2.2904710000000001</c:v>
                </c:pt>
                <c:pt idx="5037">
                  <c:v>2.3109030000000002</c:v>
                </c:pt>
                <c:pt idx="5038">
                  <c:v>2.2991419999999998</c:v>
                </c:pt>
                <c:pt idx="5039">
                  <c:v>2.3217319999999999</c:v>
                </c:pt>
                <c:pt idx="5040">
                  <c:v>2.2852229999999998</c:v>
                </c:pt>
                <c:pt idx="5041">
                  <c:v>2.304109</c:v>
                </c:pt>
                <c:pt idx="5042">
                  <c:v>2.2790680000000001</c:v>
                </c:pt>
                <c:pt idx="5043">
                  <c:v>2.2894109999999999</c:v>
                </c:pt>
                <c:pt idx="5044">
                  <c:v>2.2624610000000001</c:v>
                </c:pt>
                <c:pt idx="5045">
                  <c:v>2.2958859999999999</c:v>
                </c:pt>
                <c:pt idx="5046">
                  <c:v>2.2940260000000001</c:v>
                </c:pt>
                <c:pt idx="5047">
                  <c:v>2.2819820000000002</c:v>
                </c:pt>
                <c:pt idx="5048">
                  <c:v>2.2746599999999999</c:v>
                </c:pt>
                <c:pt idx="5049">
                  <c:v>2.2592819999999998</c:v>
                </c:pt>
                <c:pt idx="5050">
                  <c:v>2.2442839999999999</c:v>
                </c:pt>
                <c:pt idx="5051">
                  <c:v>2.2565849999999998</c:v>
                </c:pt>
                <c:pt idx="5052">
                  <c:v>2.2718910000000001</c:v>
                </c:pt>
                <c:pt idx="5053">
                  <c:v>2.2530290000000002</c:v>
                </c:pt>
                <c:pt idx="5054">
                  <c:v>2.2453940000000001</c:v>
                </c:pt>
                <c:pt idx="5055">
                  <c:v>2.2424040000000001</c:v>
                </c:pt>
                <c:pt idx="5056">
                  <c:v>2.2467830000000002</c:v>
                </c:pt>
                <c:pt idx="5057">
                  <c:v>2.2869820000000001</c:v>
                </c:pt>
                <c:pt idx="5058">
                  <c:v>2.271582</c:v>
                </c:pt>
                <c:pt idx="5059">
                  <c:v>2.273733</c:v>
                </c:pt>
                <c:pt idx="5060">
                  <c:v>2.2491270000000001</c:v>
                </c:pt>
                <c:pt idx="5061">
                  <c:v>2.253155</c:v>
                </c:pt>
                <c:pt idx="5062">
                  <c:v>2.263382</c:v>
                </c:pt>
                <c:pt idx="5063">
                  <c:v>2.257943</c:v>
                </c:pt>
                <c:pt idx="5064">
                  <c:v>2.2630270000000001</c:v>
                </c:pt>
                <c:pt idx="5065">
                  <c:v>2.2593009999999998</c:v>
                </c:pt>
                <c:pt idx="5066">
                  <c:v>2.2478449999999999</c:v>
                </c:pt>
                <c:pt idx="5067">
                  <c:v>2.1906780000000001</c:v>
                </c:pt>
                <c:pt idx="5068">
                  <c:v>2.2250489999999998</c:v>
                </c:pt>
                <c:pt idx="5069">
                  <c:v>2.1945130000000002</c:v>
                </c:pt>
                <c:pt idx="5070">
                  <c:v>2.212161</c:v>
                </c:pt>
                <c:pt idx="5071">
                  <c:v>2.224682</c:v>
                </c:pt>
                <c:pt idx="5072">
                  <c:v>2.207579</c:v>
                </c:pt>
                <c:pt idx="5073">
                  <c:v>2.2124389999999998</c:v>
                </c:pt>
                <c:pt idx="5074">
                  <c:v>2.231147</c:v>
                </c:pt>
                <c:pt idx="5075">
                  <c:v>2.2220900000000001</c:v>
                </c:pt>
                <c:pt idx="5076">
                  <c:v>2.2179850000000001</c:v>
                </c:pt>
                <c:pt idx="5077">
                  <c:v>2.2246959999999998</c:v>
                </c:pt>
                <c:pt idx="5078">
                  <c:v>2.2275960000000001</c:v>
                </c:pt>
                <c:pt idx="5079">
                  <c:v>2.2347000000000001</c:v>
                </c:pt>
                <c:pt idx="5080">
                  <c:v>2.238569</c:v>
                </c:pt>
                <c:pt idx="5081">
                  <c:v>2.246121</c:v>
                </c:pt>
                <c:pt idx="5082">
                  <c:v>2.24783</c:v>
                </c:pt>
                <c:pt idx="5083">
                  <c:v>2.264373</c:v>
                </c:pt>
                <c:pt idx="5084">
                  <c:v>2.2462170000000001</c:v>
                </c:pt>
                <c:pt idx="5085">
                  <c:v>2.2608600000000001</c:v>
                </c:pt>
                <c:pt idx="5086">
                  <c:v>2.2588050000000002</c:v>
                </c:pt>
                <c:pt idx="5087">
                  <c:v>2.2778079999999998</c:v>
                </c:pt>
                <c:pt idx="5088">
                  <c:v>2.2783329999999999</c:v>
                </c:pt>
                <c:pt idx="5089">
                  <c:v>2.2534860000000001</c:v>
                </c:pt>
                <c:pt idx="5090">
                  <c:v>2.2530600000000001</c:v>
                </c:pt>
                <c:pt idx="5091">
                  <c:v>2.2413690000000002</c:v>
                </c:pt>
                <c:pt idx="5092">
                  <c:v>2.2439119999999999</c:v>
                </c:pt>
                <c:pt idx="5093">
                  <c:v>2.241965</c:v>
                </c:pt>
                <c:pt idx="5094">
                  <c:v>2.2161390000000001</c:v>
                </c:pt>
                <c:pt idx="5095">
                  <c:v>2.2449249999999998</c:v>
                </c:pt>
                <c:pt idx="5096">
                  <c:v>2.2296969999999998</c:v>
                </c:pt>
                <c:pt idx="5097">
                  <c:v>2.234105</c:v>
                </c:pt>
                <c:pt idx="5098">
                  <c:v>2.2151939999999999</c:v>
                </c:pt>
                <c:pt idx="5099">
                  <c:v>2.2232180000000001</c:v>
                </c:pt>
                <c:pt idx="5100">
                  <c:v>2.2323379999999999</c:v>
                </c:pt>
                <c:pt idx="5101">
                  <c:v>2.2510509999999999</c:v>
                </c:pt>
                <c:pt idx="5102">
                  <c:v>2.243036</c:v>
                </c:pt>
                <c:pt idx="5103">
                  <c:v>2.2442609999999998</c:v>
                </c:pt>
                <c:pt idx="5104">
                  <c:v>2.2398479999999998</c:v>
                </c:pt>
                <c:pt idx="5105">
                  <c:v>2.2330410000000001</c:v>
                </c:pt>
                <c:pt idx="5106">
                  <c:v>2.2095739999999999</c:v>
                </c:pt>
                <c:pt idx="5107">
                  <c:v>2.2478020000000001</c:v>
                </c:pt>
                <c:pt idx="5108">
                  <c:v>2.214591</c:v>
                </c:pt>
                <c:pt idx="5109">
                  <c:v>2.2386569999999999</c:v>
                </c:pt>
                <c:pt idx="5110">
                  <c:v>2.233609</c:v>
                </c:pt>
                <c:pt idx="5111">
                  <c:v>2.2545980000000001</c:v>
                </c:pt>
                <c:pt idx="5112">
                  <c:v>2.2146789999999998</c:v>
                </c:pt>
                <c:pt idx="5113">
                  <c:v>2.2536109999999998</c:v>
                </c:pt>
                <c:pt idx="5114">
                  <c:v>2.2534049999999999</c:v>
                </c:pt>
                <c:pt idx="5115">
                  <c:v>2.2564310000000001</c:v>
                </c:pt>
                <c:pt idx="5116">
                  <c:v>2.273555</c:v>
                </c:pt>
                <c:pt idx="5117">
                  <c:v>2.2685810000000002</c:v>
                </c:pt>
                <c:pt idx="5118">
                  <c:v>2.2845870000000001</c:v>
                </c:pt>
                <c:pt idx="5119">
                  <c:v>2.2606850000000001</c:v>
                </c:pt>
                <c:pt idx="5120">
                  <c:v>2.2556959999999999</c:v>
                </c:pt>
                <c:pt idx="5121">
                  <c:v>2.2353230000000002</c:v>
                </c:pt>
                <c:pt idx="5122">
                  <c:v>2.2399119999999999</c:v>
                </c:pt>
                <c:pt idx="5123">
                  <c:v>2.245206</c:v>
                </c:pt>
                <c:pt idx="5124">
                  <c:v>2.2485409999999999</c:v>
                </c:pt>
                <c:pt idx="5125">
                  <c:v>2.2177920000000002</c:v>
                </c:pt>
                <c:pt idx="5126">
                  <c:v>2.2512539999999999</c:v>
                </c:pt>
                <c:pt idx="5127">
                  <c:v>2.2470150000000002</c:v>
                </c:pt>
                <c:pt idx="5128">
                  <c:v>2.2556690000000001</c:v>
                </c:pt>
                <c:pt idx="5129">
                  <c:v>2.261215</c:v>
                </c:pt>
                <c:pt idx="5130">
                  <c:v>2.261301</c:v>
                </c:pt>
                <c:pt idx="5131">
                  <c:v>2.28478</c:v>
                </c:pt>
                <c:pt idx="5132">
                  <c:v>2.2609659999999998</c:v>
                </c:pt>
                <c:pt idx="5133">
                  <c:v>2.2872910000000002</c:v>
                </c:pt>
                <c:pt idx="5134">
                  <c:v>2.2952710000000001</c:v>
                </c:pt>
                <c:pt idx="5135">
                  <c:v>2.2639200000000002</c:v>
                </c:pt>
                <c:pt idx="5136">
                  <c:v>2.2971810000000001</c:v>
                </c:pt>
                <c:pt idx="5137">
                  <c:v>2.2965770000000001</c:v>
                </c:pt>
                <c:pt idx="5138">
                  <c:v>2.3049029999999999</c:v>
                </c:pt>
                <c:pt idx="5139">
                  <c:v>2.2971360000000001</c:v>
                </c:pt>
                <c:pt idx="5140">
                  <c:v>2.2995169999999998</c:v>
                </c:pt>
                <c:pt idx="5141">
                  <c:v>2.3103690000000001</c:v>
                </c:pt>
                <c:pt idx="5142">
                  <c:v>2.3012969999999999</c:v>
                </c:pt>
                <c:pt idx="5143">
                  <c:v>2.3134100000000002</c:v>
                </c:pt>
                <c:pt idx="5144">
                  <c:v>2.3159809999999998</c:v>
                </c:pt>
                <c:pt idx="5145">
                  <c:v>2.2976489999999998</c:v>
                </c:pt>
                <c:pt idx="5146">
                  <c:v>2.3074509999999999</c:v>
                </c:pt>
                <c:pt idx="5147">
                  <c:v>2.295118</c:v>
                </c:pt>
                <c:pt idx="5148">
                  <c:v>2.3013479999999999</c:v>
                </c:pt>
                <c:pt idx="5149">
                  <c:v>2.29209</c:v>
                </c:pt>
                <c:pt idx="5150">
                  <c:v>2.3108469999999999</c:v>
                </c:pt>
                <c:pt idx="5151">
                  <c:v>2.3001860000000001</c:v>
                </c:pt>
                <c:pt idx="5152">
                  <c:v>2.287954</c:v>
                </c:pt>
                <c:pt idx="5153">
                  <c:v>2.3049909999999998</c:v>
                </c:pt>
                <c:pt idx="5154">
                  <c:v>2.2860529999999999</c:v>
                </c:pt>
                <c:pt idx="5155">
                  <c:v>2.2860969999999998</c:v>
                </c:pt>
                <c:pt idx="5156">
                  <c:v>2.3068339999999998</c:v>
                </c:pt>
                <c:pt idx="5157">
                  <c:v>2.318559</c:v>
                </c:pt>
                <c:pt idx="5158">
                  <c:v>2.3159689999999999</c:v>
                </c:pt>
                <c:pt idx="5159">
                  <c:v>2.3111470000000001</c:v>
                </c:pt>
                <c:pt idx="5160">
                  <c:v>2.3195839999999999</c:v>
                </c:pt>
                <c:pt idx="5161">
                  <c:v>2.349847</c:v>
                </c:pt>
                <c:pt idx="5162">
                  <c:v>2.3319079999999999</c:v>
                </c:pt>
                <c:pt idx="5163">
                  <c:v>2.3260900000000002</c:v>
                </c:pt>
                <c:pt idx="5164">
                  <c:v>2.3347600000000002</c:v>
                </c:pt>
                <c:pt idx="5165">
                  <c:v>2.3334579999999998</c:v>
                </c:pt>
                <c:pt idx="5166">
                  <c:v>2.3563369999999999</c:v>
                </c:pt>
                <c:pt idx="5167">
                  <c:v>2.3358949999999998</c:v>
                </c:pt>
                <c:pt idx="5168">
                  <c:v>2.3164690000000001</c:v>
                </c:pt>
                <c:pt idx="5169">
                  <c:v>2.326975</c:v>
                </c:pt>
                <c:pt idx="5170">
                  <c:v>2.3010130000000002</c:v>
                </c:pt>
                <c:pt idx="5171">
                  <c:v>2.3153769999999998</c:v>
                </c:pt>
                <c:pt idx="5172">
                  <c:v>2.3082199999999999</c:v>
                </c:pt>
                <c:pt idx="5173">
                  <c:v>2.3353609999999998</c:v>
                </c:pt>
                <c:pt idx="5174">
                  <c:v>2.3337870000000001</c:v>
                </c:pt>
                <c:pt idx="5175">
                  <c:v>2.33596</c:v>
                </c:pt>
                <c:pt idx="5176">
                  <c:v>2.343188</c:v>
                </c:pt>
                <c:pt idx="5177">
                  <c:v>2.3134060000000001</c:v>
                </c:pt>
                <c:pt idx="5178">
                  <c:v>2.3408380000000002</c:v>
                </c:pt>
                <c:pt idx="5179">
                  <c:v>2.3472749999999998</c:v>
                </c:pt>
                <c:pt idx="5180">
                  <c:v>2.3380200000000002</c:v>
                </c:pt>
                <c:pt idx="5181">
                  <c:v>2.330114</c:v>
                </c:pt>
                <c:pt idx="5182">
                  <c:v>2.3312949999999999</c:v>
                </c:pt>
                <c:pt idx="5183">
                  <c:v>2.3370449999999998</c:v>
                </c:pt>
                <c:pt idx="5184">
                  <c:v>2.3381110000000001</c:v>
                </c:pt>
                <c:pt idx="5185">
                  <c:v>2.3484349999999998</c:v>
                </c:pt>
                <c:pt idx="5186">
                  <c:v>2.3539129999999999</c:v>
                </c:pt>
                <c:pt idx="5187">
                  <c:v>2.3573010000000001</c:v>
                </c:pt>
                <c:pt idx="5188">
                  <c:v>2.3359540000000001</c:v>
                </c:pt>
                <c:pt idx="5189">
                  <c:v>2.3578079999999999</c:v>
                </c:pt>
                <c:pt idx="5190">
                  <c:v>2.3572839999999999</c:v>
                </c:pt>
                <c:pt idx="5191">
                  <c:v>2.358552</c:v>
                </c:pt>
                <c:pt idx="5192">
                  <c:v>2.348398</c:v>
                </c:pt>
                <c:pt idx="5193">
                  <c:v>2.3713150000000001</c:v>
                </c:pt>
                <c:pt idx="5194">
                  <c:v>2.3675649999999999</c:v>
                </c:pt>
                <c:pt idx="5195">
                  <c:v>2.3847670000000001</c:v>
                </c:pt>
                <c:pt idx="5196">
                  <c:v>2.3573970000000002</c:v>
                </c:pt>
                <c:pt idx="5197">
                  <c:v>2.3684980000000002</c:v>
                </c:pt>
                <c:pt idx="5198">
                  <c:v>2.3812730000000002</c:v>
                </c:pt>
                <c:pt idx="5199">
                  <c:v>2.3751470000000001</c:v>
                </c:pt>
                <c:pt idx="5200">
                  <c:v>2.3764660000000002</c:v>
                </c:pt>
                <c:pt idx="5201">
                  <c:v>2.3868170000000002</c:v>
                </c:pt>
                <c:pt idx="5202">
                  <c:v>2.3996360000000001</c:v>
                </c:pt>
                <c:pt idx="5203">
                  <c:v>2.3946909999999999</c:v>
                </c:pt>
                <c:pt idx="5204">
                  <c:v>2.3994939999999998</c:v>
                </c:pt>
                <c:pt idx="5205">
                  <c:v>2.4004880000000002</c:v>
                </c:pt>
                <c:pt idx="5206">
                  <c:v>2.3882469999999998</c:v>
                </c:pt>
                <c:pt idx="5207">
                  <c:v>2.3980619999999999</c:v>
                </c:pt>
                <c:pt idx="5208">
                  <c:v>2.4027989999999999</c:v>
                </c:pt>
                <c:pt idx="5209">
                  <c:v>2.3985110000000001</c:v>
                </c:pt>
                <c:pt idx="5210">
                  <c:v>2.3732169999999999</c:v>
                </c:pt>
                <c:pt idx="5211">
                  <c:v>2.3976169999999999</c:v>
                </c:pt>
                <c:pt idx="5212">
                  <c:v>2.4092060000000002</c:v>
                </c:pt>
                <c:pt idx="5213">
                  <c:v>2.39703</c:v>
                </c:pt>
                <c:pt idx="5214">
                  <c:v>2.3827509999999998</c:v>
                </c:pt>
                <c:pt idx="5215">
                  <c:v>2.3992049999999998</c:v>
                </c:pt>
                <c:pt idx="5216">
                  <c:v>2.4065500000000002</c:v>
                </c:pt>
                <c:pt idx="5217">
                  <c:v>2.4234450000000001</c:v>
                </c:pt>
                <c:pt idx="5218">
                  <c:v>2.4099140000000001</c:v>
                </c:pt>
                <c:pt idx="5219">
                  <c:v>2.4203359999999998</c:v>
                </c:pt>
                <c:pt idx="5220">
                  <c:v>2.41858</c:v>
                </c:pt>
                <c:pt idx="5221">
                  <c:v>2.4109120000000002</c:v>
                </c:pt>
                <c:pt idx="5222">
                  <c:v>2.4061750000000002</c:v>
                </c:pt>
                <c:pt idx="5223">
                  <c:v>2.4087999999999998</c:v>
                </c:pt>
                <c:pt idx="5224">
                  <c:v>2.4390640000000001</c:v>
                </c:pt>
                <c:pt idx="5225">
                  <c:v>2.4365600000000001</c:v>
                </c:pt>
                <c:pt idx="5226">
                  <c:v>2.4264890000000001</c:v>
                </c:pt>
                <c:pt idx="5227">
                  <c:v>2.4369190000000001</c:v>
                </c:pt>
                <c:pt idx="5228">
                  <c:v>2.4480650000000002</c:v>
                </c:pt>
                <c:pt idx="5229">
                  <c:v>2.4396110000000002</c:v>
                </c:pt>
                <c:pt idx="5230">
                  <c:v>2.4627479999999999</c:v>
                </c:pt>
                <c:pt idx="5231">
                  <c:v>2.4392659999999999</c:v>
                </c:pt>
                <c:pt idx="5232">
                  <c:v>2.461147</c:v>
                </c:pt>
                <c:pt idx="5233">
                  <c:v>2.4528189999999999</c:v>
                </c:pt>
                <c:pt idx="5234">
                  <c:v>2.4318610000000001</c:v>
                </c:pt>
                <c:pt idx="5235">
                  <c:v>2.4674360000000002</c:v>
                </c:pt>
                <c:pt idx="5236">
                  <c:v>2.3981170000000001</c:v>
                </c:pt>
                <c:pt idx="5237">
                  <c:v>2.4425210000000002</c:v>
                </c:pt>
                <c:pt idx="5238">
                  <c:v>2.44156</c:v>
                </c:pt>
                <c:pt idx="5239">
                  <c:v>2.4720710000000001</c:v>
                </c:pt>
                <c:pt idx="5240">
                  <c:v>2.415114</c:v>
                </c:pt>
                <c:pt idx="5241">
                  <c:v>2.44211</c:v>
                </c:pt>
                <c:pt idx="5242">
                  <c:v>2.4554330000000002</c:v>
                </c:pt>
                <c:pt idx="5243">
                  <c:v>2.4552230000000002</c:v>
                </c:pt>
                <c:pt idx="5244">
                  <c:v>2.4589089999999998</c:v>
                </c:pt>
                <c:pt idx="5245">
                  <c:v>2.4544440000000001</c:v>
                </c:pt>
                <c:pt idx="5246">
                  <c:v>2.478097</c:v>
                </c:pt>
                <c:pt idx="5247">
                  <c:v>2.4762400000000002</c:v>
                </c:pt>
                <c:pt idx="5248">
                  <c:v>2.464944</c:v>
                </c:pt>
                <c:pt idx="5249">
                  <c:v>2.4736669999999998</c:v>
                </c:pt>
                <c:pt idx="5250">
                  <c:v>2.468264</c:v>
                </c:pt>
                <c:pt idx="5251">
                  <c:v>2.4582220000000001</c:v>
                </c:pt>
                <c:pt idx="5252">
                  <c:v>2.4915259999999999</c:v>
                </c:pt>
                <c:pt idx="5253">
                  <c:v>2.4665469999999998</c:v>
                </c:pt>
                <c:pt idx="5254">
                  <c:v>2.4584169999999999</c:v>
                </c:pt>
                <c:pt idx="5255">
                  <c:v>2.473649</c:v>
                </c:pt>
                <c:pt idx="5256">
                  <c:v>2.474291</c:v>
                </c:pt>
                <c:pt idx="5257">
                  <c:v>2.47871</c:v>
                </c:pt>
                <c:pt idx="5258">
                  <c:v>2.5081090000000001</c:v>
                </c:pt>
                <c:pt idx="5259">
                  <c:v>2.5136479999999999</c:v>
                </c:pt>
                <c:pt idx="5260">
                  <c:v>2.5096579999999999</c:v>
                </c:pt>
                <c:pt idx="5261">
                  <c:v>2.4899559999999998</c:v>
                </c:pt>
                <c:pt idx="5262">
                  <c:v>2.4871949999999998</c:v>
                </c:pt>
                <c:pt idx="5263">
                  <c:v>2.5139</c:v>
                </c:pt>
                <c:pt idx="5264">
                  <c:v>2.5149810000000001</c:v>
                </c:pt>
                <c:pt idx="5265">
                  <c:v>2.4950269999999999</c:v>
                </c:pt>
                <c:pt idx="5266">
                  <c:v>2.4946109999999999</c:v>
                </c:pt>
                <c:pt idx="5267">
                  <c:v>2.5128279999999998</c:v>
                </c:pt>
                <c:pt idx="5268">
                  <c:v>2.5158779999999998</c:v>
                </c:pt>
                <c:pt idx="5269">
                  <c:v>2.506116</c:v>
                </c:pt>
                <c:pt idx="5270">
                  <c:v>2.5056400000000001</c:v>
                </c:pt>
                <c:pt idx="5271">
                  <c:v>2.5230769999999998</c:v>
                </c:pt>
                <c:pt idx="5272">
                  <c:v>2.5127570000000001</c:v>
                </c:pt>
                <c:pt idx="5273">
                  <c:v>2.5100199999999999</c:v>
                </c:pt>
                <c:pt idx="5274">
                  <c:v>2.5373749999999999</c:v>
                </c:pt>
                <c:pt idx="5275">
                  <c:v>2.522821</c:v>
                </c:pt>
                <c:pt idx="5276">
                  <c:v>2.5223140000000002</c:v>
                </c:pt>
                <c:pt idx="5277">
                  <c:v>2.506659</c:v>
                </c:pt>
                <c:pt idx="5278">
                  <c:v>2.5057930000000002</c:v>
                </c:pt>
                <c:pt idx="5279">
                  <c:v>2.525944</c:v>
                </c:pt>
                <c:pt idx="5280">
                  <c:v>2.5265200000000001</c:v>
                </c:pt>
                <c:pt idx="5281">
                  <c:v>2.5364719999999998</c:v>
                </c:pt>
                <c:pt idx="5282">
                  <c:v>2.5259420000000001</c:v>
                </c:pt>
                <c:pt idx="5283">
                  <c:v>2.5241129999999998</c:v>
                </c:pt>
                <c:pt idx="5284">
                  <c:v>2.5399389999999999</c:v>
                </c:pt>
                <c:pt idx="5285">
                  <c:v>2.529182</c:v>
                </c:pt>
                <c:pt idx="5286">
                  <c:v>2.5294469999999998</c:v>
                </c:pt>
                <c:pt idx="5287">
                  <c:v>2.536727</c:v>
                </c:pt>
                <c:pt idx="5288">
                  <c:v>2.491555</c:v>
                </c:pt>
                <c:pt idx="5289">
                  <c:v>2.5020470000000001</c:v>
                </c:pt>
                <c:pt idx="5290">
                  <c:v>2.5099580000000001</c:v>
                </c:pt>
                <c:pt idx="5291">
                  <c:v>2.539269</c:v>
                </c:pt>
                <c:pt idx="5292">
                  <c:v>2.5274399999999999</c:v>
                </c:pt>
                <c:pt idx="5293">
                  <c:v>2.5410339999999998</c:v>
                </c:pt>
                <c:pt idx="5294">
                  <c:v>2.5306320000000002</c:v>
                </c:pt>
                <c:pt idx="5295">
                  <c:v>2.5440100000000001</c:v>
                </c:pt>
                <c:pt idx="5296">
                  <c:v>2.5257670000000001</c:v>
                </c:pt>
                <c:pt idx="5297">
                  <c:v>2.5137290000000001</c:v>
                </c:pt>
                <c:pt idx="5298">
                  <c:v>2.515924</c:v>
                </c:pt>
                <c:pt idx="5299">
                  <c:v>2.5157949999999998</c:v>
                </c:pt>
                <c:pt idx="5300">
                  <c:v>2.5164629999999999</c:v>
                </c:pt>
                <c:pt idx="5301">
                  <c:v>2.5195859999999999</c:v>
                </c:pt>
                <c:pt idx="5302">
                  <c:v>2.5130859999999999</c:v>
                </c:pt>
                <c:pt idx="5303">
                  <c:v>2.5446979999999999</c:v>
                </c:pt>
                <c:pt idx="5304">
                  <c:v>2.5322789999999999</c:v>
                </c:pt>
                <c:pt idx="5305">
                  <c:v>2.5312929999999998</c:v>
                </c:pt>
                <c:pt idx="5306">
                  <c:v>2.5333670000000001</c:v>
                </c:pt>
                <c:pt idx="5307">
                  <c:v>2.5672329999999999</c:v>
                </c:pt>
                <c:pt idx="5308">
                  <c:v>2.5479470000000002</c:v>
                </c:pt>
                <c:pt idx="5309">
                  <c:v>2.5555759999999998</c:v>
                </c:pt>
                <c:pt idx="5310">
                  <c:v>2.5511189999999999</c:v>
                </c:pt>
                <c:pt idx="5311">
                  <c:v>2.5301089999999999</c:v>
                </c:pt>
                <c:pt idx="5312">
                  <c:v>2.5535760000000001</c:v>
                </c:pt>
                <c:pt idx="5313">
                  <c:v>2.56379</c:v>
                </c:pt>
                <c:pt idx="5314">
                  <c:v>2.5462030000000002</c:v>
                </c:pt>
                <c:pt idx="5315">
                  <c:v>2.5489289999999998</c:v>
                </c:pt>
                <c:pt idx="5316">
                  <c:v>2.5476670000000001</c:v>
                </c:pt>
                <c:pt idx="5317">
                  <c:v>2.5586980000000001</c:v>
                </c:pt>
                <c:pt idx="5318">
                  <c:v>2.5706380000000002</c:v>
                </c:pt>
                <c:pt idx="5319">
                  <c:v>2.5873789999999999</c:v>
                </c:pt>
                <c:pt idx="5320">
                  <c:v>2.578125</c:v>
                </c:pt>
                <c:pt idx="5321">
                  <c:v>2.5731169999999999</c:v>
                </c:pt>
                <c:pt idx="5322">
                  <c:v>2.580209</c:v>
                </c:pt>
                <c:pt idx="5323">
                  <c:v>2.577458</c:v>
                </c:pt>
                <c:pt idx="5324">
                  <c:v>2.5810740000000001</c:v>
                </c:pt>
                <c:pt idx="5325">
                  <c:v>2.584082</c:v>
                </c:pt>
                <c:pt idx="5326">
                  <c:v>2.577134</c:v>
                </c:pt>
                <c:pt idx="5327">
                  <c:v>2.5767280000000001</c:v>
                </c:pt>
                <c:pt idx="5328">
                  <c:v>2.5803069999999999</c:v>
                </c:pt>
                <c:pt idx="5329">
                  <c:v>2.5957270000000001</c:v>
                </c:pt>
                <c:pt idx="5330">
                  <c:v>2.58711</c:v>
                </c:pt>
                <c:pt idx="5331">
                  <c:v>2.5848900000000001</c:v>
                </c:pt>
                <c:pt idx="5332">
                  <c:v>2.5868009999999999</c:v>
                </c:pt>
                <c:pt idx="5333">
                  <c:v>2.5865040000000001</c:v>
                </c:pt>
                <c:pt idx="5334">
                  <c:v>2.583072</c:v>
                </c:pt>
                <c:pt idx="5335">
                  <c:v>2.5829930000000001</c:v>
                </c:pt>
                <c:pt idx="5336">
                  <c:v>2.578227</c:v>
                </c:pt>
                <c:pt idx="5337">
                  <c:v>2.5873110000000001</c:v>
                </c:pt>
                <c:pt idx="5338">
                  <c:v>2.5936590000000002</c:v>
                </c:pt>
                <c:pt idx="5339">
                  <c:v>2.6010900000000001</c:v>
                </c:pt>
                <c:pt idx="5340">
                  <c:v>2.5817299999999999</c:v>
                </c:pt>
                <c:pt idx="5341">
                  <c:v>2.6099920000000001</c:v>
                </c:pt>
                <c:pt idx="5342">
                  <c:v>2.626703</c:v>
                </c:pt>
                <c:pt idx="5343">
                  <c:v>2.5969859999999998</c:v>
                </c:pt>
                <c:pt idx="5344">
                  <c:v>2.6000359999999998</c:v>
                </c:pt>
                <c:pt idx="5345">
                  <c:v>2.614344</c:v>
                </c:pt>
                <c:pt idx="5346">
                  <c:v>2.60426</c:v>
                </c:pt>
                <c:pt idx="5347">
                  <c:v>2.6063619999999998</c:v>
                </c:pt>
                <c:pt idx="5348">
                  <c:v>2.6227499999999999</c:v>
                </c:pt>
                <c:pt idx="5349">
                  <c:v>2.5948869999999999</c:v>
                </c:pt>
                <c:pt idx="5350">
                  <c:v>2.594608</c:v>
                </c:pt>
                <c:pt idx="5351">
                  <c:v>2.5912380000000002</c:v>
                </c:pt>
                <c:pt idx="5352">
                  <c:v>2.6009440000000001</c:v>
                </c:pt>
                <c:pt idx="5353">
                  <c:v>2.5909209999999998</c:v>
                </c:pt>
                <c:pt idx="5354">
                  <c:v>2.6032690000000001</c:v>
                </c:pt>
                <c:pt idx="5355">
                  <c:v>2.6111230000000001</c:v>
                </c:pt>
                <c:pt idx="5356">
                  <c:v>2.5761539999999998</c:v>
                </c:pt>
                <c:pt idx="5357">
                  <c:v>2.6051690000000001</c:v>
                </c:pt>
                <c:pt idx="5358">
                  <c:v>2.6083379999999998</c:v>
                </c:pt>
                <c:pt idx="5359">
                  <c:v>2.6248399999999998</c:v>
                </c:pt>
                <c:pt idx="5360">
                  <c:v>2.6143809999999998</c:v>
                </c:pt>
                <c:pt idx="5361">
                  <c:v>2.620987</c:v>
                </c:pt>
                <c:pt idx="5362">
                  <c:v>2.6180569999999999</c:v>
                </c:pt>
                <c:pt idx="5363">
                  <c:v>2.6267390000000002</c:v>
                </c:pt>
                <c:pt idx="5364">
                  <c:v>2.6033270000000002</c:v>
                </c:pt>
                <c:pt idx="5365">
                  <c:v>2.6227269999999998</c:v>
                </c:pt>
                <c:pt idx="5366">
                  <c:v>2.624555</c:v>
                </c:pt>
                <c:pt idx="5367">
                  <c:v>2.6193759999999999</c:v>
                </c:pt>
                <c:pt idx="5368">
                  <c:v>2.6034799999999998</c:v>
                </c:pt>
                <c:pt idx="5369">
                  <c:v>2.6141070000000002</c:v>
                </c:pt>
                <c:pt idx="5370">
                  <c:v>2.6058780000000001</c:v>
                </c:pt>
                <c:pt idx="5371">
                  <c:v>2.6106099999999999</c:v>
                </c:pt>
                <c:pt idx="5372">
                  <c:v>2.5816940000000002</c:v>
                </c:pt>
                <c:pt idx="5373">
                  <c:v>2.6197279999999998</c:v>
                </c:pt>
                <c:pt idx="5374">
                  <c:v>2.6002179999999999</c:v>
                </c:pt>
                <c:pt idx="5375">
                  <c:v>2.6038770000000002</c:v>
                </c:pt>
                <c:pt idx="5376">
                  <c:v>2.5980439999999998</c:v>
                </c:pt>
                <c:pt idx="5377">
                  <c:v>2.6109580000000001</c:v>
                </c:pt>
                <c:pt idx="5378">
                  <c:v>2.6321370000000002</c:v>
                </c:pt>
                <c:pt idx="5379">
                  <c:v>2.6334659999999999</c:v>
                </c:pt>
                <c:pt idx="5380">
                  <c:v>2.641127</c:v>
                </c:pt>
                <c:pt idx="5381">
                  <c:v>2.6484719999999999</c:v>
                </c:pt>
                <c:pt idx="5382">
                  <c:v>2.6208469999999999</c:v>
                </c:pt>
                <c:pt idx="5383">
                  <c:v>2.642566</c:v>
                </c:pt>
                <c:pt idx="5384">
                  <c:v>2.6520130000000002</c:v>
                </c:pt>
                <c:pt idx="5385">
                  <c:v>2.6506609999999999</c:v>
                </c:pt>
                <c:pt idx="5386">
                  <c:v>2.6659410000000001</c:v>
                </c:pt>
                <c:pt idx="5387">
                  <c:v>2.6582539999999999</c:v>
                </c:pt>
                <c:pt idx="5388">
                  <c:v>2.666013</c:v>
                </c:pt>
                <c:pt idx="5389">
                  <c:v>2.6673819999999999</c:v>
                </c:pt>
                <c:pt idx="5390">
                  <c:v>2.6851929999999999</c:v>
                </c:pt>
                <c:pt idx="5391">
                  <c:v>2.6809599999999998</c:v>
                </c:pt>
                <c:pt idx="5392">
                  <c:v>2.679719</c:v>
                </c:pt>
                <c:pt idx="5393">
                  <c:v>2.7023899999999998</c:v>
                </c:pt>
                <c:pt idx="5394">
                  <c:v>2.6706370000000001</c:v>
                </c:pt>
                <c:pt idx="5395">
                  <c:v>2.6836370000000001</c:v>
                </c:pt>
                <c:pt idx="5396">
                  <c:v>2.6876090000000001</c:v>
                </c:pt>
                <c:pt idx="5397">
                  <c:v>2.6880259999999998</c:v>
                </c:pt>
                <c:pt idx="5398">
                  <c:v>2.6844999999999999</c:v>
                </c:pt>
                <c:pt idx="5399">
                  <c:v>2.6758660000000001</c:v>
                </c:pt>
                <c:pt idx="5400">
                  <c:v>2.6848489999999998</c:v>
                </c:pt>
                <c:pt idx="5401">
                  <c:v>2.689041</c:v>
                </c:pt>
                <c:pt idx="5402">
                  <c:v>2.6858469999999999</c:v>
                </c:pt>
                <c:pt idx="5403">
                  <c:v>2.68824</c:v>
                </c:pt>
                <c:pt idx="5404">
                  <c:v>2.694134</c:v>
                </c:pt>
                <c:pt idx="5405">
                  <c:v>2.7124929999999998</c:v>
                </c:pt>
                <c:pt idx="5406">
                  <c:v>2.6861160000000002</c:v>
                </c:pt>
                <c:pt idx="5407">
                  <c:v>2.6891699999999998</c:v>
                </c:pt>
                <c:pt idx="5408">
                  <c:v>2.6907549999999998</c:v>
                </c:pt>
                <c:pt idx="5409">
                  <c:v>2.7126329999999998</c:v>
                </c:pt>
                <c:pt idx="5410">
                  <c:v>2.706267</c:v>
                </c:pt>
                <c:pt idx="5411">
                  <c:v>2.7217560000000001</c:v>
                </c:pt>
                <c:pt idx="5412">
                  <c:v>2.727039</c:v>
                </c:pt>
                <c:pt idx="5413">
                  <c:v>2.7287590000000002</c:v>
                </c:pt>
                <c:pt idx="5414">
                  <c:v>2.711802</c:v>
                </c:pt>
                <c:pt idx="5415">
                  <c:v>2.7309559999999999</c:v>
                </c:pt>
                <c:pt idx="5416">
                  <c:v>2.697543</c:v>
                </c:pt>
                <c:pt idx="5417">
                  <c:v>2.6916639999999998</c:v>
                </c:pt>
                <c:pt idx="5418">
                  <c:v>2.6968960000000002</c:v>
                </c:pt>
                <c:pt idx="5419">
                  <c:v>2.7141519999999999</c:v>
                </c:pt>
                <c:pt idx="5420">
                  <c:v>2.7017000000000002</c:v>
                </c:pt>
                <c:pt idx="5421">
                  <c:v>2.7441650000000002</c:v>
                </c:pt>
                <c:pt idx="5422">
                  <c:v>2.72587</c:v>
                </c:pt>
                <c:pt idx="5423">
                  <c:v>2.7258100000000001</c:v>
                </c:pt>
                <c:pt idx="5424">
                  <c:v>2.7332640000000001</c:v>
                </c:pt>
                <c:pt idx="5425">
                  <c:v>2.6984750000000002</c:v>
                </c:pt>
                <c:pt idx="5426">
                  <c:v>2.7170709999999998</c:v>
                </c:pt>
                <c:pt idx="5427">
                  <c:v>2.7285650000000001</c:v>
                </c:pt>
                <c:pt idx="5428">
                  <c:v>2.719239</c:v>
                </c:pt>
                <c:pt idx="5429">
                  <c:v>2.729053</c:v>
                </c:pt>
                <c:pt idx="5430">
                  <c:v>2.7476729999999998</c:v>
                </c:pt>
                <c:pt idx="5431">
                  <c:v>2.7134230000000001</c:v>
                </c:pt>
                <c:pt idx="5432">
                  <c:v>2.7280519999999999</c:v>
                </c:pt>
                <c:pt idx="5433">
                  <c:v>2.7174550000000002</c:v>
                </c:pt>
                <c:pt idx="5434">
                  <c:v>2.7429670000000002</c:v>
                </c:pt>
                <c:pt idx="5435">
                  <c:v>2.758162</c:v>
                </c:pt>
                <c:pt idx="5436">
                  <c:v>2.7582960000000001</c:v>
                </c:pt>
                <c:pt idx="5437">
                  <c:v>2.7677450000000001</c:v>
                </c:pt>
                <c:pt idx="5438">
                  <c:v>2.748875</c:v>
                </c:pt>
                <c:pt idx="5439">
                  <c:v>2.7576870000000002</c:v>
                </c:pt>
                <c:pt idx="5440">
                  <c:v>2.7285149999999998</c:v>
                </c:pt>
                <c:pt idx="5441">
                  <c:v>2.7485620000000002</c:v>
                </c:pt>
                <c:pt idx="5442">
                  <c:v>2.7563409999999999</c:v>
                </c:pt>
                <c:pt idx="5443">
                  <c:v>2.7461190000000002</c:v>
                </c:pt>
                <c:pt idx="5444">
                  <c:v>2.7433019999999999</c:v>
                </c:pt>
                <c:pt idx="5445">
                  <c:v>2.746753</c:v>
                </c:pt>
                <c:pt idx="5446">
                  <c:v>2.752383</c:v>
                </c:pt>
                <c:pt idx="5447">
                  <c:v>2.7614939999999999</c:v>
                </c:pt>
                <c:pt idx="5448">
                  <c:v>2.7627039999999998</c:v>
                </c:pt>
                <c:pt idx="5449">
                  <c:v>2.7583549999999999</c:v>
                </c:pt>
                <c:pt idx="5450">
                  <c:v>2.767255</c:v>
                </c:pt>
                <c:pt idx="5451">
                  <c:v>2.7669739999999998</c:v>
                </c:pt>
                <c:pt idx="5452">
                  <c:v>2.766645</c:v>
                </c:pt>
                <c:pt idx="5453">
                  <c:v>2.768751</c:v>
                </c:pt>
                <c:pt idx="5454">
                  <c:v>2.7614239999999999</c:v>
                </c:pt>
                <c:pt idx="5455">
                  <c:v>2.7632110000000001</c:v>
                </c:pt>
                <c:pt idx="5456">
                  <c:v>2.7564570000000002</c:v>
                </c:pt>
                <c:pt idx="5457">
                  <c:v>2.7818010000000002</c:v>
                </c:pt>
                <c:pt idx="5458">
                  <c:v>2.7678319999999998</c:v>
                </c:pt>
                <c:pt idx="5459">
                  <c:v>2.7694830000000001</c:v>
                </c:pt>
                <c:pt idx="5460">
                  <c:v>2.7700260000000001</c:v>
                </c:pt>
                <c:pt idx="5461">
                  <c:v>2.7702469999999999</c:v>
                </c:pt>
                <c:pt idx="5462">
                  <c:v>2.779191</c:v>
                </c:pt>
                <c:pt idx="5463">
                  <c:v>2.7908309999999998</c:v>
                </c:pt>
                <c:pt idx="5464">
                  <c:v>2.7750520000000001</c:v>
                </c:pt>
                <c:pt idx="5465">
                  <c:v>2.7838630000000002</c:v>
                </c:pt>
                <c:pt idx="5466">
                  <c:v>2.770705</c:v>
                </c:pt>
                <c:pt idx="5467">
                  <c:v>2.7579440000000002</c:v>
                </c:pt>
                <c:pt idx="5468">
                  <c:v>2.7551749999999999</c:v>
                </c:pt>
                <c:pt idx="5469">
                  <c:v>2.767163</c:v>
                </c:pt>
                <c:pt idx="5470">
                  <c:v>2.7421959999999999</c:v>
                </c:pt>
                <c:pt idx="5471">
                  <c:v>2.747716</c:v>
                </c:pt>
                <c:pt idx="5472">
                  <c:v>2.768024</c:v>
                </c:pt>
                <c:pt idx="5473">
                  <c:v>2.7593260000000002</c:v>
                </c:pt>
                <c:pt idx="5474">
                  <c:v>2.7647979999999999</c:v>
                </c:pt>
                <c:pt idx="5475">
                  <c:v>2.7588089999999998</c:v>
                </c:pt>
                <c:pt idx="5476">
                  <c:v>2.7702939999999998</c:v>
                </c:pt>
                <c:pt idx="5477">
                  <c:v>2.7651430000000001</c:v>
                </c:pt>
                <c:pt idx="5478">
                  <c:v>2.7397290000000001</c:v>
                </c:pt>
                <c:pt idx="5479">
                  <c:v>2.7846489999999999</c:v>
                </c:pt>
                <c:pt idx="5480">
                  <c:v>2.779379</c:v>
                </c:pt>
                <c:pt idx="5481">
                  <c:v>2.771566</c:v>
                </c:pt>
                <c:pt idx="5482">
                  <c:v>2.8082050000000001</c:v>
                </c:pt>
                <c:pt idx="5483">
                  <c:v>2.77074</c:v>
                </c:pt>
                <c:pt idx="5484">
                  <c:v>2.7673830000000001</c:v>
                </c:pt>
                <c:pt idx="5485">
                  <c:v>2.7899530000000001</c:v>
                </c:pt>
                <c:pt idx="5486">
                  <c:v>2.8033779999999999</c:v>
                </c:pt>
                <c:pt idx="5487">
                  <c:v>2.814025</c:v>
                </c:pt>
                <c:pt idx="5488">
                  <c:v>2.80098</c:v>
                </c:pt>
                <c:pt idx="5489">
                  <c:v>2.7922690000000001</c:v>
                </c:pt>
                <c:pt idx="5490">
                  <c:v>2.8072029999999999</c:v>
                </c:pt>
                <c:pt idx="5491">
                  <c:v>2.8176730000000001</c:v>
                </c:pt>
                <c:pt idx="5492">
                  <c:v>2.8177490000000001</c:v>
                </c:pt>
                <c:pt idx="5493">
                  <c:v>2.8195790000000001</c:v>
                </c:pt>
                <c:pt idx="5494">
                  <c:v>2.7914409999999998</c:v>
                </c:pt>
                <c:pt idx="5495">
                  <c:v>2.8324210000000001</c:v>
                </c:pt>
                <c:pt idx="5496">
                  <c:v>2.8236750000000002</c:v>
                </c:pt>
                <c:pt idx="5497">
                  <c:v>2.804284</c:v>
                </c:pt>
                <c:pt idx="5498">
                  <c:v>2.8279809999999999</c:v>
                </c:pt>
                <c:pt idx="5499">
                  <c:v>2.8378429999999999</c:v>
                </c:pt>
                <c:pt idx="5500">
                  <c:v>2.8488910000000001</c:v>
                </c:pt>
                <c:pt idx="5501">
                  <c:v>2.8138800000000002</c:v>
                </c:pt>
                <c:pt idx="5502">
                  <c:v>2.833917</c:v>
                </c:pt>
                <c:pt idx="5503">
                  <c:v>2.82911</c:v>
                </c:pt>
                <c:pt idx="5504">
                  <c:v>2.838797</c:v>
                </c:pt>
                <c:pt idx="5505">
                  <c:v>2.8262149999999999</c:v>
                </c:pt>
                <c:pt idx="5506">
                  <c:v>2.8513929999999998</c:v>
                </c:pt>
                <c:pt idx="5507">
                  <c:v>2.8261539999999998</c:v>
                </c:pt>
                <c:pt idx="5508">
                  <c:v>2.8172540000000001</c:v>
                </c:pt>
                <c:pt idx="5509">
                  <c:v>2.8524340000000001</c:v>
                </c:pt>
                <c:pt idx="5510">
                  <c:v>2.8370000000000002</c:v>
                </c:pt>
                <c:pt idx="5511">
                  <c:v>2.8463569999999998</c:v>
                </c:pt>
                <c:pt idx="5512">
                  <c:v>2.8608479999999998</c:v>
                </c:pt>
                <c:pt idx="5513">
                  <c:v>2.8446899999999999</c:v>
                </c:pt>
                <c:pt idx="5514">
                  <c:v>2.840662</c:v>
                </c:pt>
                <c:pt idx="5515">
                  <c:v>2.853065</c:v>
                </c:pt>
                <c:pt idx="5516">
                  <c:v>2.8540070000000002</c:v>
                </c:pt>
                <c:pt idx="5517">
                  <c:v>2.8701479999999999</c:v>
                </c:pt>
                <c:pt idx="5518">
                  <c:v>2.8473419999999998</c:v>
                </c:pt>
                <c:pt idx="5519">
                  <c:v>2.853507</c:v>
                </c:pt>
                <c:pt idx="5520">
                  <c:v>2.834463</c:v>
                </c:pt>
                <c:pt idx="5521">
                  <c:v>2.8374359999999998</c:v>
                </c:pt>
                <c:pt idx="5522">
                  <c:v>2.8365480000000001</c:v>
                </c:pt>
                <c:pt idx="5523">
                  <c:v>2.8556159999999999</c:v>
                </c:pt>
                <c:pt idx="5524">
                  <c:v>2.8382580000000002</c:v>
                </c:pt>
                <c:pt idx="5525">
                  <c:v>2.855429</c:v>
                </c:pt>
                <c:pt idx="5526">
                  <c:v>2.8461940000000001</c:v>
                </c:pt>
                <c:pt idx="5527">
                  <c:v>2.8587009999999999</c:v>
                </c:pt>
                <c:pt idx="5528">
                  <c:v>2.8466480000000001</c:v>
                </c:pt>
                <c:pt idx="5529">
                  <c:v>2.845043</c:v>
                </c:pt>
                <c:pt idx="5530">
                  <c:v>2.8619979999999998</c:v>
                </c:pt>
                <c:pt idx="5531">
                  <c:v>2.8640319999999999</c:v>
                </c:pt>
                <c:pt idx="5532">
                  <c:v>2.8577509999999999</c:v>
                </c:pt>
                <c:pt idx="5533">
                  <c:v>2.8617759999999999</c:v>
                </c:pt>
                <c:pt idx="5534">
                  <c:v>2.8879510000000002</c:v>
                </c:pt>
                <c:pt idx="5535">
                  <c:v>2.8673259999999998</c:v>
                </c:pt>
                <c:pt idx="5536">
                  <c:v>2.8783370000000001</c:v>
                </c:pt>
                <c:pt idx="5537">
                  <c:v>2.8674390000000001</c:v>
                </c:pt>
                <c:pt idx="5538">
                  <c:v>2.8700920000000001</c:v>
                </c:pt>
                <c:pt idx="5539">
                  <c:v>2.8697759999999999</c:v>
                </c:pt>
                <c:pt idx="5540">
                  <c:v>2.8585020000000001</c:v>
                </c:pt>
                <c:pt idx="5541">
                  <c:v>2.8715999999999999</c:v>
                </c:pt>
                <c:pt idx="5542">
                  <c:v>2.8876970000000002</c:v>
                </c:pt>
                <c:pt idx="5543">
                  <c:v>2.8850229999999999</c:v>
                </c:pt>
                <c:pt idx="5544">
                  <c:v>2.896102</c:v>
                </c:pt>
                <c:pt idx="5545">
                  <c:v>2.8955489999999999</c:v>
                </c:pt>
                <c:pt idx="5546">
                  <c:v>2.8958140000000001</c:v>
                </c:pt>
                <c:pt idx="5547">
                  <c:v>2.8910710000000002</c:v>
                </c:pt>
                <c:pt idx="5548">
                  <c:v>2.8798180000000002</c:v>
                </c:pt>
                <c:pt idx="5549">
                  <c:v>2.8901500000000002</c:v>
                </c:pt>
                <c:pt idx="5550">
                  <c:v>2.891629</c:v>
                </c:pt>
                <c:pt idx="5551">
                  <c:v>2.8898600000000001</c:v>
                </c:pt>
                <c:pt idx="5552">
                  <c:v>2.881707</c:v>
                </c:pt>
                <c:pt idx="5553">
                  <c:v>2.8708360000000002</c:v>
                </c:pt>
                <c:pt idx="5554">
                  <c:v>2.8881410000000001</c:v>
                </c:pt>
                <c:pt idx="5555">
                  <c:v>2.890978</c:v>
                </c:pt>
                <c:pt idx="5556">
                  <c:v>2.9160059999999999</c:v>
                </c:pt>
                <c:pt idx="5557">
                  <c:v>2.9024649999999999</c:v>
                </c:pt>
                <c:pt idx="5558">
                  <c:v>2.8749340000000001</c:v>
                </c:pt>
                <c:pt idx="5559">
                  <c:v>2.8958849999999998</c:v>
                </c:pt>
                <c:pt idx="5560">
                  <c:v>2.9154719999999998</c:v>
                </c:pt>
                <c:pt idx="5561">
                  <c:v>2.8911030000000002</c:v>
                </c:pt>
                <c:pt idx="5562">
                  <c:v>2.9036819999999999</c:v>
                </c:pt>
                <c:pt idx="5563">
                  <c:v>2.897799</c:v>
                </c:pt>
                <c:pt idx="5564">
                  <c:v>2.9008509999999998</c:v>
                </c:pt>
                <c:pt idx="5565">
                  <c:v>2.8950070000000001</c:v>
                </c:pt>
                <c:pt idx="5566">
                  <c:v>2.8786559999999999</c:v>
                </c:pt>
                <c:pt idx="5567">
                  <c:v>2.883292</c:v>
                </c:pt>
                <c:pt idx="5568">
                  <c:v>2.898028</c:v>
                </c:pt>
                <c:pt idx="5569">
                  <c:v>2.8942739999999998</c:v>
                </c:pt>
                <c:pt idx="5570">
                  <c:v>2.8996979999999999</c:v>
                </c:pt>
                <c:pt idx="5571">
                  <c:v>2.9277259999999998</c:v>
                </c:pt>
                <c:pt idx="5572">
                  <c:v>2.89872</c:v>
                </c:pt>
                <c:pt idx="5573">
                  <c:v>2.8950049999999998</c:v>
                </c:pt>
                <c:pt idx="5574">
                  <c:v>2.9019110000000001</c:v>
                </c:pt>
                <c:pt idx="5575">
                  <c:v>2.913357</c:v>
                </c:pt>
                <c:pt idx="5576">
                  <c:v>2.9115350000000002</c:v>
                </c:pt>
                <c:pt idx="5577">
                  <c:v>2.904496</c:v>
                </c:pt>
                <c:pt idx="5578">
                  <c:v>2.888706</c:v>
                </c:pt>
                <c:pt idx="5579">
                  <c:v>2.888328</c:v>
                </c:pt>
                <c:pt idx="5580">
                  <c:v>2.9069120000000002</c:v>
                </c:pt>
                <c:pt idx="5581">
                  <c:v>2.9282029999999999</c:v>
                </c:pt>
                <c:pt idx="5582">
                  <c:v>2.917786</c:v>
                </c:pt>
                <c:pt idx="5583">
                  <c:v>2.951581</c:v>
                </c:pt>
                <c:pt idx="5584">
                  <c:v>2.9119229999999998</c:v>
                </c:pt>
                <c:pt idx="5585">
                  <c:v>2.9124400000000001</c:v>
                </c:pt>
                <c:pt idx="5586">
                  <c:v>2.904325</c:v>
                </c:pt>
                <c:pt idx="5587">
                  <c:v>2.9230969999999998</c:v>
                </c:pt>
                <c:pt idx="5588">
                  <c:v>2.9030640000000001</c:v>
                </c:pt>
                <c:pt idx="5589">
                  <c:v>2.9339140000000001</c:v>
                </c:pt>
                <c:pt idx="5590">
                  <c:v>2.9087010000000002</c:v>
                </c:pt>
                <c:pt idx="5591">
                  <c:v>2.9195310000000001</c:v>
                </c:pt>
                <c:pt idx="5592">
                  <c:v>2.9231560000000001</c:v>
                </c:pt>
                <c:pt idx="5593">
                  <c:v>2.906822</c:v>
                </c:pt>
                <c:pt idx="5594">
                  <c:v>2.8972500000000001</c:v>
                </c:pt>
                <c:pt idx="5595">
                  <c:v>2.9225639999999999</c:v>
                </c:pt>
                <c:pt idx="5596">
                  <c:v>2.9333130000000001</c:v>
                </c:pt>
                <c:pt idx="5597">
                  <c:v>2.9230200000000002</c:v>
                </c:pt>
                <c:pt idx="5598">
                  <c:v>2.9296500000000001</c:v>
                </c:pt>
                <c:pt idx="5599">
                  <c:v>2.9256669999999998</c:v>
                </c:pt>
                <c:pt idx="5600">
                  <c:v>2.948607</c:v>
                </c:pt>
                <c:pt idx="5601">
                  <c:v>2.928744</c:v>
                </c:pt>
                <c:pt idx="5602">
                  <c:v>2.9422929999999998</c:v>
                </c:pt>
                <c:pt idx="5603">
                  <c:v>2.8957540000000002</c:v>
                </c:pt>
                <c:pt idx="5604">
                  <c:v>2.9287420000000002</c:v>
                </c:pt>
                <c:pt idx="5605">
                  <c:v>2.935648</c:v>
                </c:pt>
                <c:pt idx="5606">
                  <c:v>2.9334509999999998</c:v>
                </c:pt>
                <c:pt idx="5607">
                  <c:v>2.904903</c:v>
                </c:pt>
                <c:pt idx="5608">
                  <c:v>2.9054869999999999</c:v>
                </c:pt>
                <c:pt idx="5609">
                  <c:v>2.9224350000000001</c:v>
                </c:pt>
                <c:pt idx="5610">
                  <c:v>2.9507780000000001</c:v>
                </c:pt>
                <c:pt idx="5611">
                  <c:v>2.9497559999999998</c:v>
                </c:pt>
                <c:pt idx="5612">
                  <c:v>2.9503400000000002</c:v>
                </c:pt>
                <c:pt idx="5613">
                  <c:v>2.9399850000000001</c:v>
                </c:pt>
                <c:pt idx="5614">
                  <c:v>2.9530240000000001</c:v>
                </c:pt>
                <c:pt idx="5615">
                  <c:v>2.9684219999999999</c:v>
                </c:pt>
                <c:pt idx="5616">
                  <c:v>2.9259729999999999</c:v>
                </c:pt>
                <c:pt idx="5617">
                  <c:v>2.9238900000000001</c:v>
                </c:pt>
                <c:pt idx="5618">
                  <c:v>2.95791</c:v>
                </c:pt>
                <c:pt idx="5619">
                  <c:v>2.9204029999999999</c:v>
                </c:pt>
                <c:pt idx="5620">
                  <c:v>2.936909</c:v>
                </c:pt>
                <c:pt idx="5621">
                  <c:v>2.9542790000000001</c:v>
                </c:pt>
                <c:pt idx="5622">
                  <c:v>2.9367489999999998</c:v>
                </c:pt>
                <c:pt idx="5623">
                  <c:v>2.9349500000000002</c:v>
                </c:pt>
                <c:pt idx="5624">
                  <c:v>2.9449179999999999</c:v>
                </c:pt>
                <c:pt idx="5625">
                  <c:v>2.93573</c:v>
                </c:pt>
                <c:pt idx="5626">
                  <c:v>2.9387210000000001</c:v>
                </c:pt>
                <c:pt idx="5627">
                  <c:v>2.9454280000000002</c:v>
                </c:pt>
                <c:pt idx="5628">
                  <c:v>2.955511</c:v>
                </c:pt>
                <c:pt idx="5629">
                  <c:v>2.9532829999999999</c:v>
                </c:pt>
                <c:pt idx="5630">
                  <c:v>2.9341279999999998</c:v>
                </c:pt>
                <c:pt idx="5631">
                  <c:v>2.9616280000000001</c:v>
                </c:pt>
                <c:pt idx="5632">
                  <c:v>2.9477319999999998</c:v>
                </c:pt>
                <c:pt idx="5633">
                  <c:v>2.9454069999999999</c:v>
                </c:pt>
                <c:pt idx="5634">
                  <c:v>2.948639</c:v>
                </c:pt>
                <c:pt idx="5635">
                  <c:v>2.9426320000000001</c:v>
                </c:pt>
                <c:pt idx="5636">
                  <c:v>2.9386220000000001</c:v>
                </c:pt>
                <c:pt idx="5637">
                  <c:v>2.9827650000000001</c:v>
                </c:pt>
                <c:pt idx="5638">
                  <c:v>2.9466000000000001</c:v>
                </c:pt>
                <c:pt idx="5639">
                  <c:v>2.9437929999999999</c:v>
                </c:pt>
                <c:pt idx="5640">
                  <c:v>2.940512</c:v>
                </c:pt>
                <c:pt idx="5641">
                  <c:v>2.966707</c:v>
                </c:pt>
                <c:pt idx="5642">
                  <c:v>2.9432809999999998</c:v>
                </c:pt>
                <c:pt idx="5643">
                  <c:v>2.9629620000000001</c:v>
                </c:pt>
                <c:pt idx="5644">
                  <c:v>2.9534470000000002</c:v>
                </c:pt>
                <c:pt idx="5645">
                  <c:v>2.9435120000000001</c:v>
                </c:pt>
                <c:pt idx="5646">
                  <c:v>2.9254609999999999</c:v>
                </c:pt>
                <c:pt idx="5647">
                  <c:v>2.9573040000000002</c:v>
                </c:pt>
                <c:pt idx="5648">
                  <c:v>2.9482849999999998</c:v>
                </c:pt>
                <c:pt idx="5649">
                  <c:v>2.9460130000000002</c:v>
                </c:pt>
                <c:pt idx="5650">
                  <c:v>2.9380459999999999</c:v>
                </c:pt>
                <c:pt idx="5651">
                  <c:v>2.9412889999999998</c:v>
                </c:pt>
                <c:pt idx="5652">
                  <c:v>2.948054</c:v>
                </c:pt>
                <c:pt idx="5653">
                  <c:v>2.9428930000000002</c:v>
                </c:pt>
                <c:pt idx="5654">
                  <c:v>2.96828</c:v>
                </c:pt>
                <c:pt idx="5655">
                  <c:v>2.950002</c:v>
                </c:pt>
                <c:pt idx="5656">
                  <c:v>2.98122</c:v>
                </c:pt>
                <c:pt idx="5657">
                  <c:v>2.9144459999999999</c:v>
                </c:pt>
                <c:pt idx="5658">
                  <c:v>2.946488</c:v>
                </c:pt>
                <c:pt idx="5659">
                  <c:v>2.9327860000000001</c:v>
                </c:pt>
                <c:pt idx="5660">
                  <c:v>2.9451559999999999</c:v>
                </c:pt>
                <c:pt idx="5661">
                  <c:v>2.9629479999999999</c:v>
                </c:pt>
                <c:pt idx="5662">
                  <c:v>2.958466</c:v>
                </c:pt>
                <c:pt idx="5663">
                  <c:v>2.953157</c:v>
                </c:pt>
                <c:pt idx="5664">
                  <c:v>2.9735109999999998</c:v>
                </c:pt>
                <c:pt idx="5665">
                  <c:v>2.9543910000000002</c:v>
                </c:pt>
                <c:pt idx="5666">
                  <c:v>2.9710320000000001</c:v>
                </c:pt>
                <c:pt idx="5667">
                  <c:v>2.949338</c:v>
                </c:pt>
                <c:pt idx="5668">
                  <c:v>2.9521809999999999</c:v>
                </c:pt>
                <c:pt idx="5669">
                  <c:v>2.9627910000000002</c:v>
                </c:pt>
                <c:pt idx="5670">
                  <c:v>2.963794</c:v>
                </c:pt>
                <c:pt idx="5671">
                  <c:v>2.9546109999999999</c:v>
                </c:pt>
                <c:pt idx="5672">
                  <c:v>2.9467560000000002</c:v>
                </c:pt>
                <c:pt idx="5673">
                  <c:v>2.9724520000000001</c:v>
                </c:pt>
                <c:pt idx="5674">
                  <c:v>2.9452060000000002</c:v>
                </c:pt>
                <c:pt idx="5675">
                  <c:v>2.9545330000000001</c:v>
                </c:pt>
                <c:pt idx="5676">
                  <c:v>2.945649</c:v>
                </c:pt>
                <c:pt idx="5677">
                  <c:v>2.961195</c:v>
                </c:pt>
                <c:pt idx="5678">
                  <c:v>2.9678</c:v>
                </c:pt>
                <c:pt idx="5679">
                  <c:v>2.9563410000000001</c:v>
                </c:pt>
                <c:pt idx="5680">
                  <c:v>2.9762200000000001</c:v>
                </c:pt>
                <c:pt idx="5681">
                  <c:v>2.9616169999999999</c:v>
                </c:pt>
                <c:pt idx="5682">
                  <c:v>2.9580769999999998</c:v>
                </c:pt>
                <c:pt idx="5683">
                  <c:v>2.961487</c:v>
                </c:pt>
                <c:pt idx="5684">
                  <c:v>2.949783</c:v>
                </c:pt>
                <c:pt idx="5685">
                  <c:v>2.9382839999999999</c:v>
                </c:pt>
                <c:pt idx="5686">
                  <c:v>2.930037</c:v>
                </c:pt>
                <c:pt idx="5687">
                  <c:v>2.952715</c:v>
                </c:pt>
                <c:pt idx="5688">
                  <c:v>2.949176</c:v>
                </c:pt>
                <c:pt idx="5689">
                  <c:v>2.9532940000000001</c:v>
                </c:pt>
                <c:pt idx="5690">
                  <c:v>2.9611960000000002</c:v>
                </c:pt>
                <c:pt idx="5691">
                  <c:v>2.9511379999999998</c:v>
                </c:pt>
                <c:pt idx="5692">
                  <c:v>2.9476969999999998</c:v>
                </c:pt>
                <c:pt idx="5693">
                  <c:v>2.9714879999999999</c:v>
                </c:pt>
                <c:pt idx="5694">
                  <c:v>2.94902</c:v>
                </c:pt>
                <c:pt idx="5695">
                  <c:v>2.9675440000000002</c:v>
                </c:pt>
                <c:pt idx="5696">
                  <c:v>2.9810469999999998</c:v>
                </c:pt>
                <c:pt idx="5697">
                  <c:v>2.9529079999999999</c:v>
                </c:pt>
                <c:pt idx="5698">
                  <c:v>2.9752179999999999</c:v>
                </c:pt>
                <c:pt idx="5699">
                  <c:v>2.9496120000000001</c:v>
                </c:pt>
                <c:pt idx="5700">
                  <c:v>2.9903680000000001</c:v>
                </c:pt>
                <c:pt idx="5701">
                  <c:v>2.970291</c:v>
                </c:pt>
                <c:pt idx="5702">
                  <c:v>2.9660850000000001</c:v>
                </c:pt>
                <c:pt idx="5703">
                  <c:v>2.9689770000000002</c:v>
                </c:pt>
                <c:pt idx="5704">
                  <c:v>2.9777689999999999</c:v>
                </c:pt>
                <c:pt idx="5705">
                  <c:v>2.9793919999999998</c:v>
                </c:pt>
                <c:pt idx="5706">
                  <c:v>2.9721030000000002</c:v>
                </c:pt>
                <c:pt idx="5707">
                  <c:v>2.9654919999999998</c:v>
                </c:pt>
                <c:pt idx="5708">
                  <c:v>2.9855480000000001</c:v>
                </c:pt>
                <c:pt idx="5709">
                  <c:v>2.9795970000000001</c:v>
                </c:pt>
                <c:pt idx="5710">
                  <c:v>2.9856910000000001</c:v>
                </c:pt>
                <c:pt idx="5711">
                  <c:v>2.9650069999999999</c:v>
                </c:pt>
                <c:pt idx="5712">
                  <c:v>2.972032</c:v>
                </c:pt>
                <c:pt idx="5713">
                  <c:v>2.9773049999999999</c:v>
                </c:pt>
                <c:pt idx="5714">
                  <c:v>2.9653420000000001</c:v>
                </c:pt>
                <c:pt idx="5715">
                  <c:v>2.9738000000000002</c:v>
                </c:pt>
                <c:pt idx="5716">
                  <c:v>2.9730650000000001</c:v>
                </c:pt>
                <c:pt idx="5717">
                  <c:v>2.9786700000000002</c:v>
                </c:pt>
                <c:pt idx="5718">
                  <c:v>2.9776880000000001</c:v>
                </c:pt>
                <c:pt idx="5719">
                  <c:v>2.9655100000000001</c:v>
                </c:pt>
                <c:pt idx="5720">
                  <c:v>2.9883839999999999</c:v>
                </c:pt>
                <c:pt idx="5721">
                  <c:v>2.9742259999999998</c:v>
                </c:pt>
                <c:pt idx="5722">
                  <c:v>2.9732270000000001</c:v>
                </c:pt>
                <c:pt idx="5723">
                  <c:v>2.9861759999999999</c:v>
                </c:pt>
                <c:pt idx="5724">
                  <c:v>2.9701759999999999</c:v>
                </c:pt>
                <c:pt idx="5725">
                  <c:v>2.960512</c:v>
                </c:pt>
                <c:pt idx="5726">
                  <c:v>2.9606940000000002</c:v>
                </c:pt>
                <c:pt idx="5727">
                  <c:v>2.980534</c:v>
                </c:pt>
                <c:pt idx="5728">
                  <c:v>2.9804759999999999</c:v>
                </c:pt>
                <c:pt idx="5729">
                  <c:v>2.9527779999999999</c:v>
                </c:pt>
                <c:pt idx="5730">
                  <c:v>2.967991</c:v>
                </c:pt>
                <c:pt idx="5731">
                  <c:v>2.9614310000000001</c:v>
                </c:pt>
                <c:pt idx="5732">
                  <c:v>2.972429</c:v>
                </c:pt>
                <c:pt idx="5733">
                  <c:v>2.9698790000000002</c:v>
                </c:pt>
                <c:pt idx="5734">
                  <c:v>2.9891040000000002</c:v>
                </c:pt>
                <c:pt idx="5735">
                  <c:v>2.979536</c:v>
                </c:pt>
                <c:pt idx="5736">
                  <c:v>2.9743430000000002</c:v>
                </c:pt>
                <c:pt idx="5737">
                  <c:v>2.9634290000000001</c:v>
                </c:pt>
                <c:pt idx="5738">
                  <c:v>2.984699</c:v>
                </c:pt>
                <c:pt idx="5739">
                  <c:v>2.9780099999999998</c:v>
                </c:pt>
                <c:pt idx="5740">
                  <c:v>2.9928189999999999</c:v>
                </c:pt>
                <c:pt idx="5741">
                  <c:v>2.9650660000000002</c:v>
                </c:pt>
                <c:pt idx="5742">
                  <c:v>2.9605570000000001</c:v>
                </c:pt>
                <c:pt idx="5743">
                  <c:v>2.968127</c:v>
                </c:pt>
                <c:pt idx="5744">
                  <c:v>2.9790230000000002</c:v>
                </c:pt>
                <c:pt idx="5745">
                  <c:v>2.9818769999999999</c:v>
                </c:pt>
                <c:pt idx="5746">
                  <c:v>2.9657779999999998</c:v>
                </c:pt>
                <c:pt idx="5747">
                  <c:v>2.971209</c:v>
                </c:pt>
                <c:pt idx="5748">
                  <c:v>2.9478430000000002</c:v>
                </c:pt>
                <c:pt idx="5749">
                  <c:v>2.9601769999999998</c:v>
                </c:pt>
                <c:pt idx="5750">
                  <c:v>2.966237</c:v>
                </c:pt>
                <c:pt idx="5751">
                  <c:v>2.9688940000000001</c:v>
                </c:pt>
                <c:pt idx="5752">
                  <c:v>2.9715410000000002</c:v>
                </c:pt>
                <c:pt idx="5753">
                  <c:v>2.973608</c:v>
                </c:pt>
                <c:pt idx="5754">
                  <c:v>2.95167</c:v>
                </c:pt>
                <c:pt idx="5755">
                  <c:v>2.9379179999999998</c:v>
                </c:pt>
                <c:pt idx="5756">
                  <c:v>2.9319510000000002</c:v>
                </c:pt>
                <c:pt idx="5757">
                  <c:v>2.9300570000000001</c:v>
                </c:pt>
                <c:pt idx="5758">
                  <c:v>2.9349270000000001</c:v>
                </c:pt>
                <c:pt idx="5759">
                  <c:v>2.953138</c:v>
                </c:pt>
                <c:pt idx="5760">
                  <c:v>2.9402900000000001</c:v>
                </c:pt>
                <c:pt idx="5761">
                  <c:v>2.9318789999999999</c:v>
                </c:pt>
                <c:pt idx="5762">
                  <c:v>2.9381659999999998</c:v>
                </c:pt>
                <c:pt idx="5763">
                  <c:v>2.9250929999999999</c:v>
                </c:pt>
                <c:pt idx="5764">
                  <c:v>2.9338129999999998</c:v>
                </c:pt>
                <c:pt idx="5765">
                  <c:v>2.9740389999999999</c:v>
                </c:pt>
                <c:pt idx="5766">
                  <c:v>2.9457339999999999</c:v>
                </c:pt>
                <c:pt idx="5767">
                  <c:v>2.9529390000000002</c:v>
                </c:pt>
                <c:pt idx="5768">
                  <c:v>2.9311600000000002</c:v>
                </c:pt>
                <c:pt idx="5769">
                  <c:v>2.9633470000000002</c:v>
                </c:pt>
                <c:pt idx="5770">
                  <c:v>2.9241959999999998</c:v>
                </c:pt>
                <c:pt idx="5771">
                  <c:v>2.943165</c:v>
                </c:pt>
                <c:pt idx="5772">
                  <c:v>2.9512010000000002</c:v>
                </c:pt>
                <c:pt idx="5773">
                  <c:v>2.9242789999999999</c:v>
                </c:pt>
                <c:pt idx="5774">
                  <c:v>2.9150260000000001</c:v>
                </c:pt>
                <c:pt idx="5775">
                  <c:v>2.903432</c:v>
                </c:pt>
                <c:pt idx="5776">
                  <c:v>2.9362590000000002</c:v>
                </c:pt>
                <c:pt idx="5777">
                  <c:v>2.9078390000000001</c:v>
                </c:pt>
                <c:pt idx="5778">
                  <c:v>2.9395660000000001</c:v>
                </c:pt>
                <c:pt idx="5779">
                  <c:v>2.9216739999999999</c:v>
                </c:pt>
                <c:pt idx="5780">
                  <c:v>2.9118119999999998</c:v>
                </c:pt>
                <c:pt idx="5781">
                  <c:v>2.9282949999999999</c:v>
                </c:pt>
                <c:pt idx="5782">
                  <c:v>2.9370850000000002</c:v>
                </c:pt>
                <c:pt idx="5783">
                  <c:v>2.9101140000000001</c:v>
                </c:pt>
                <c:pt idx="5784">
                  <c:v>2.9413689999999999</c:v>
                </c:pt>
                <c:pt idx="5785">
                  <c:v>2.948798</c:v>
                </c:pt>
                <c:pt idx="5786">
                  <c:v>2.9568180000000002</c:v>
                </c:pt>
                <c:pt idx="5787">
                  <c:v>2.9347629999999998</c:v>
                </c:pt>
                <c:pt idx="5788">
                  <c:v>2.916382</c:v>
                </c:pt>
                <c:pt idx="5789">
                  <c:v>2.908388</c:v>
                </c:pt>
                <c:pt idx="5790">
                  <c:v>2.9067180000000001</c:v>
                </c:pt>
                <c:pt idx="5791">
                  <c:v>2.9227319999999999</c:v>
                </c:pt>
                <c:pt idx="5792">
                  <c:v>2.9210240000000001</c:v>
                </c:pt>
                <c:pt idx="5793">
                  <c:v>2.8865409999999998</c:v>
                </c:pt>
                <c:pt idx="5794">
                  <c:v>2.899035</c:v>
                </c:pt>
                <c:pt idx="5795">
                  <c:v>2.9069959999999999</c:v>
                </c:pt>
                <c:pt idx="5796">
                  <c:v>2.8962810000000001</c:v>
                </c:pt>
                <c:pt idx="5797">
                  <c:v>2.9075639999999998</c:v>
                </c:pt>
                <c:pt idx="5798">
                  <c:v>2.9132370000000001</c:v>
                </c:pt>
                <c:pt idx="5799">
                  <c:v>2.9028320000000001</c:v>
                </c:pt>
                <c:pt idx="5800">
                  <c:v>2.8755839999999999</c:v>
                </c:pt>
                <c:pt idx="5801">
                  <c:v>2.8774139999999999</c:v>
                </c:pt>
                <c:pt idx="5802">
                  <c:v>2.888366</c:v>
                </c:pt>
                <c:pt idx="5803">
                  <c:v>2.8540260000000002</c:v>
                </c:pt>
                <c:pt idx="5804">
                  <c:v>2.893243</c:v>
                </c:pt>
                <c:pt idx="5805">
                  <c:v>2.8880750000000002</c:v>
                </c:pt>
                <c:pt idx="5806">
                  <c:v>2.89012</c:v>
                </c:pt>
                <c:pt idx="5807">
                  <c:v>2.8594659999999998</c:v>
                </c:pt>
                <c:pt idx="5808">
                  <c:v>2.8880710000000001</c:v>
                </c:pt>
                <c:pt idx="5809">
                  <c:v>2.885453</c:v>
                </c:pt>
                <c:pt idx="5810">
                  <c:v>2.8989989999999999</c:v>
                </c:pt>
                <c:pt idx="5811">
                  <c:v>2.883616</c:v>
                </c:pt>
                <c:pt idx="5812">
                  <c:v>2.8798849999999998</c:v>
                </c:pt>
                <c:pt idx="5813">
                  <c:v>2.8524449999999999</c:v>
                </c:pt>
                <c:pt idx="5814">
                  <c:v>2.8591739999999999</c:v>
                </c:pt>
                <c:pt idx="5815">
                  <c:v>2.8585739999999999</c:v>
                </c:pt>
                <c:pt idx="5816">
                  <c:v>2.8711180000000001</c:v>
                </c:pt>
                <c:pt idx="5817">
                  <c:v>2.8596569999999999</c:v>
                </c:pt>
                <c:pt idx="5818">
                  <c:v>2.8638140000000001</c:v>
                </c:pt>
                <c:pt idx="5819">
                  <c:v>2.861669</c:v>
                </c:pt>
                <c:pt idx="5820">
                  <c:v>2.878962</c:v>
                </c:pt>
                <c:pt idx="5821">
                  <c:v>2.8669720000000001</c:v>
                </c:pt>
                <c:pt idx="5822">
                  <c:v>2.899378</c:v>
                </c:pt>
                <c:pt idx="5823">
                  <c:v>2.8736250000000001</c:v>
                </c:pt>
                <c:pt idx="5824">
                  <c:v>2.9093490000000002</c:v>
                </c:pt>
                <c:pt idx="5825">
                  <c:v>2.850098</c:v>
                </c:pt>
                <c:pt idx="5826">
                  <c:v>2.8756110000000001</c:v>
                </c:pt>
                <c:pt idx="5827">
                  <c:v>2.8691080000000002</c:v>
                </c:pt>
                <c:pt idx="5828">
                  <c:v>2.8870629999999999</c:v>
                </c:pt>
                <c:pt idx="5829">
                  <c:v>2.8981919999999999</c:v>
                </c:pt>
                <c:pt idx="5830">
                  <c:v>2.914221</c:v>
                </c:pt>
                <c:pt idx="5831">
                  <c:v>2.8942040000000002</c:v>
                </c:pt>
                <c:pt idx="5832">
                  <c:v>2.9266179999999999</c:v>
                </c:pt>
                <c:pt idx="5833">
                  <c:v>2.9168150000000002</c:v>
                </c:pt>
                <c:pt idx="5834">
                  <c:v>2.9172210000000001</c:v>
                </c:pt>
                <c:pt idx="5835">
                  <c:v>2.9223219999999999</c:v>
                </c:pt>
                <c:pt idx="5836">
                  <c:v>2.9271020000000001</c:v>
                </c:pt>
                <c:pt idx="5837">
                  <c:v>2.9220519999999999</c:v>
                </c:pt>
                <c:pt idx="5838">
                  <c:v>2.9160569999999999</c:v>
                </c:pt>
                <c:pt idx="5839">
                  <c:v>2.9167900000000002</c:v>
                </c:pt>
                <c:pt idx="5840">
                  <c:v>2.910479</c:v>
                </c:pt>
                <c:pt idx="5841">
                  <c:v>2.914018</c:v>
                </c:pt>
                <c:pt idx="5842">
                  <c:v>2.9161419999999998</c:v>
                </c:pt>
                <c:pt idx="5843">
                  <c:v>2.8932259999999999</c:v>
                </c:pt>
                <c:pt idx="5844">
                  <c:v>2.9080720000000002</c:v>
                </c:pt>
                <c:pt idx="5845">
                  <c:v>2.8922680000000001</c:v>
                </c:pt>
                <c:pt idx="5846">
                  <c:v>2.9249299999999998</c:v>
                </c:pt>
                <c:pt idx="5847">
                  <c:v>2.9208270000000001</c:v>
                </c:pt>
                <c:pt idx="5848">
                  <c:v>2.9118300000000001</c:v>
                </c:pt>
                <c:pt idx="5849">
                  <c:v>2.8910010000000002</c:v>
                </c:pt>
                <c:pt idx="5850">
                  <c:v>2.9038279999999999</c:v>
                </c:pt>
                <c:pt idx="5851">
                  <c:v>2.8873350000000002</c:v>
                </c:pt>
                <c:pt idx="5852">
                  <c:v>2.8961730000000001</c:v>
                </c:pt>
                <c:pt idx="5853">
                  <c:v>2.9199410000000001</c:v>
                </c:pt>
                <c:pt idx="5854">
                  <c:v>2.9039030000000001</c:v>
                </c:pt>
                <c:pt idx="5855">
                  <c:v>2.9111880000000001</c:v>
                </c:pt>
                <c:pt idx="5856">
                  <c:v>2.8983530000000002</c:v>
                </c:pt>
                <c:pt idx="5857">
                  <c:v>2.8818160000000002</c:v>
                </c:pt>
                <c:pt idx="5858">
                  <c:v>2.8973119999999999</c:v>
                </c:pt>
                <c:pt idx="5859">
                  <c:v>2.8937300000000001</c:v>
                </c:pt>
                <c:pt idx="5860">
                  <c:v>2.8863020000000001</c:v>
                </c:pt>
                <c:pt idx="5861">
                  <c:v>2.9072879999999999</c:v>
                </c:pt>
                <c:pt idx="5862">
                  <c:v>2.89229</c:v>
                </c:pt>
                <c:pt idx="5863">
                  <c:v>2.8653590000000002</c:v>
                </c:pt>
                <c:pt idx="5864">
                  <c:v>2.8633259999999998</c:v>
                </c:pt>
                <c:pt idx="5865">
                  <c:v>2.8797419999999998</c:v>
                </c:pt>
                <c:pt idx="5866">
                  <c:v>2.8674759999999999</c:v>
                </c:pt>
                <c:pt idx="5867">
                  <c:v>2.88687</c:v>
                </c:pt>
                <c:pt idx="5868">
                  <c:v>2.8690959999999999</c:v>
                </c:pt>
                <c:pt idx="5869">
                  <c:v>2.8625240000000001</c:v>
                </c:pt>
                <c:pt idx="5870">
                  <c:v>2.8753860000000002</c:v>
                </c:pt>
                <c:pt idx="5871">
                  <c:v>2.873427</c:v>
                </c:pt>
                <c:pt idx="5872">
                  <c:v>2.8612920000000002</c:v>
                </c:pt>
                <c:pt idx="5873">
                  <c:v>2.8832080000000002</c:v>
                </c:pt>
                <c:pt idx="5874">
                  <c:v>2.8791199999999999</c:v>
                </c:pt>
                <c:pt idx="5875">
                  <c:v>2.861615</c:v>
                </c:pt>
                <c:pt idx="5876">
                  <c:v>2.872703</c:v>
                </c:pt>
                <c:pt idx="5877">
                  <c:v>2.8780250000000001</c:v>
                </c:pt>
                <c:pt idx="5878">
                  <c:v>2.8960360000000001</c:v>
                </c:pt>
                <c:pt idx="5879">
                  <c:v>2.8722910000000001</c:v>
                </c:pt>
                <c:pt idx="5880">
                  <c:v>2.9045939999999999</c:v>
                </c:pt>
                <c:pt idx="5881">
                  <c:v>2.8977979999999999</c:v>
                </c:pt>
                <c:pt idx="5882">
                  <c:v>2.8905029999999998</c:v>
                </c:pt>
                <c:pt idx="5883">
                  <c:v>2.8880210000000002</c:v>
                </c:pt>
                <c:pt idx="5884">
                  <c:v>2.8812419999999999</c:v>
                </c:pt>
                <c:pt idx="5885">
                  <c:v>2.8829159999999998</c:v>
                </c:pt>
                <c:pt idx="5886">
                  <c:v>2.8935569999999999</c:v>
                </c:pt>
                <c:pt idx="5887">
                  <c:v>2.8627899999999999</c:v>
                </c:pt>
                <c:pt idx="5888">
                  <c:v>2.8871720000000001</c:v>
                </c:pt>
                <c:pt idx="5889">
                  <c:v>2.8856609999999998</c:v>
                </c:pt>
                <c:pt idx="5890">
                  <c:v>2.8916189999999999</c:v>
                </c:pt>
                <c:pt idx="5891">
                  <c:v>2.8684440000000002</c:v>
                </c:pt>
                <c:pt idx="5892">
                  <c:v>2.8681700000000001</c:v>
                </c:pt>
                <c:pt idx="5893">
                  <c:v>2.87784</c:v>
                </c:pt>
                <c:pt idx="5894">
                  <c:v>2.8934280000000001</c:v>
                </c:pt>
                <c:pt idx="5895">
                  <c:v>2.8741680000000001</c:v>
                </c:pt>
                <c:pt idx="5896">
                  <c:v>2.8694929999999998</c:v>
                </c:pt>
                <c:pt idx="5897">
                  <c:v>2.883826</c:v>
                </c:pt>
                <c:pt idx="5898">
                  <c:v>2.8732359999999999</c:v>
                </c:pt>
                <c:pt idx="5899">
                  <c:v>2.859086</c:v>
                </c:pt>
                <c:pt idx="5900">
                  <c:v>2.8558530000000002</c:v>
                </c:pt>
                <c:pt idx="5901">
                  <c:v>2.8515730000000001</c:v>
                </c:pt>
                <c:pt idx="5902">
                  <c:v>2.866047</c:v>
                </c:pt>
                <c:pt idx="5903">
                  <c:v>2.862247</c:v>
                </c:pt>
                <c:pt idx="5904">
                  <c:v>2.85697</c:v>
                </c:pt>
                <c:pt idx="5905">
                  <c:v>2.8388209999999998</c:v>
                </c:pt>
                <c:pt idx="5906">
                  <c:v>2.8354140000000001</c:v>
                </c:pt>
                <c:pt idx="5907">
                  <c:v>2.8473860000000002</c:v>
                </c:pt>
                <c:pt idx="5908">
                  <c:v>2.8560889999999999</c:v>
                </c:pt>
                <c:pt idx="5909">
                  <c:v>2.8338939999999999</c:v>
                </c:pt>
                <c:pt idx="5910">
                  <c:v>2.823083</c:v>
                </c:pt>
                <c:pt idx="5911">
                  <c:v>2.8106990000000001</c:v>
                </c:pt>
                <c:pt idx="5912">
                  <c:v>2.8088510000000002</c:v>
                </c:pt>
                <c:pt idx="5913">
                  <c:v>2.7961269999999998</c:v>
                </c:pt>
                <c:pt idx="5914">
                  <c:v>2.7983829999999998</c:v>
                </c:pt>
                <c:pt idx="5915">
                  <c:v>2.8313190000000001</c:v>
                </c:pt>
                <c:pt idx="5916">
                  <c:v>2.8367659999999999</c:v>
                </c:pt>
                <c:pt idx="5917">
                  <c:v>2.8087789999999999</c:v>
                </c:pt>
                <c:pt idx="5918">
                  <c:v>2.8369930000000001</c:v>
                </c:pt>
                <c:pt idx="5919">
                  <c:v>2.818222</c:v>
                </c:pt>
                <c:pt idx="5920">
                  <c:v>2.817844</c:v>
                </c:pt>
                <c:pt idx="5921">
                  <c:v>2.8145639999999998</c:v>
                </c:pt>
                <c:pt idx="5922">
                  <c:v>2.8224740000000001</c:v>
                </c:pt>
                <c:pt idx="5923">
                  <c:v>2.8222070000000001</c:v>
                </c:pt>
                <c:pt idx="5924">
                  <c:v>2.8094489999999999</c:v>
                </c:pt>
                <c:pt idx="5925">
                  <c:v>2.8338939999999999</c:v>
                </c:pt>
                <c:pt idx="5926">
                  <c:v>2.8114599999999998</c:v>
                </c:pt>
                <c:pt idx="5927">
                  <c:v>2.8295889999999999</c:v>
                </c:pt>
                <c:pt idx="5928">
                  <c:v>2.8431730000000002</c:v>
                </c:pt>
                <c:pt idx="5929">
                  <c:v>2.8345280000000002</c:v>
                </c:pt>
                <c:pt idx="5930">
                  <c:v>2.8488739999999999</c:v>
                </c:pt>
                <c:pt idx="5931">
                  <c:v>2.8553760000000001</c:v>
                </c:pt>
                <c:pt idx="5932">
                  <c:v>2.8577789999999998</c:v>
                </c:pt>
                <c:pt idx="5933">
                  <c:v>2.8472879999999998</c:v>
                </c:pt>
                <c:pt idx="5934">
                  <c:v>2.8486210000000001</c:v>
                </c:pt>
                <c:pt idx="5935">
                  <c:v>2.8589609999999999</c:v>
                </c:pt>
                <c:pt idx="5936">
                  <c:v>2.8542869999999998</c:v>
                </c:pt>
                <c:pt idx="5937">
                  <c:v>2.8556020000000002</c:v>
                </c:pt>
                <c:pt idx="5938">
                  <c:v>2.8609680000000002</c:v>
                </c:pt>
                <c:pt idx="5939">
                  <c:v>2.8770699999999998</c:v>
                </c:pt>
                <c:pt idx="5940">
                  <c:v>2.8911730000000002</c:v>
                </c:pt>
                <c:pt idx="5941">
                  <c:v>2.8726579999999999</c:v>
                </c:pt>
                <c:pt idx="5942">
                  <c:v>2.8618250000000001</c:v>
                </c:pt>
                <c:pt idx="5943">
                  <c:v>2.8611719999999998</c:v>
                </c:pt>
                <c:pt idx="5944">
                  <c:v>2.8857620000000002</c:v>
                </c:pt>
                <c:pt idx="5945">
                  <c:v>2.8357450000000002</c:v>
                </c:pt>
                <c:pt idx="5946">
                  <c:v>2.8676460000000001</c:v>
                </c:pt>
                <c:pt idx="5947">
                  <c:v>2.8738329999999999</c:v>
                </c:pt>
                <c:pt idx="5948">
                  <c:v>2.8637540000000001</c:v>
                </c:pt>
                <c:pt idx="5949">
                  <c:v>2.863318</c:v>
                </c:pt>
                <c:pt idx="5950">
                  <c:v>2.863931</c:v>
                </c:pt>
                <c:pt idx="5951">
                  <c:v>2.8658399999999999</c:v>
                </c:pt>
                <c:pt idx="5952">
                  <c:v>2.8613870000000001</c:v>
                </c:pt>
                <c:pt idx="5953">
                  <c:v>2.876979</c:v>
                </c:pt>
                <c:pt idx="5954">
                  <c:v>2.8697460000000001</c:v>
                </c:pt>
                <c:pt idx="5955">
                  <c:v>2.8559190000000001</c:v>
                </c:pt>
                <c:pt idx="5956">
                  <c:v>2.8804599999999998</c:v>
                </c:pt>
                <c:pt idx="5957">
                  <c:v>2.8660730000000001</c:v>
                </c:pt>
                <c:pt idx="5958">
                  <c:v>2.8533780000000002</c:v>
                </c:pt>
                <c:pt idx="5959">
                  <c:v>2.8539059999999998</c:v>
                </c:pt>
                <c:pt idx="5960">
                  <c:v>2.8420040000000002</c:v>
                </c:pt>
                <c:pt idx="5961">
                  <c:v>2.8462860000000001</c:v>
                </c:pt>
                <c:pt idx="5962">
                  <c:v>2.8580079999999999</c:v>
                </c:pt>
                <c:pt idx="5963">
                  <c:v>2.8234900000000001</c:v>
                </c:pt>
                <c:pt idx="5964">
                  <c:v>2.8373050000000002</c:v>
                </c:pt>
                <c:pt idx="5965">
                  <c:v>2.8545259999999999</c:v>
                </c:pt>
                <c:pt idx="5966">
                  <c:v>2.848957</c:v>
                </c:pt>
                <c:pt idx="5967">
                  <c:v>2.8400660000000002</c:v>
                </c:pt>
                <c:pt idx="5968">
                  <c:v>2.8182269999999998</c:v>
                </c:pt>
                <c:pt idx="5969">
                  <c:v>2.8367089999999999</c:v>
                </c:pt>
                <c:pt idx="5970">
                  <c:v>2.8370649999999999</c:v>
                </c:pt>
                <c:pt idx="5971">
                  <c:v>2.8273470000000001</c:v>
                </c:pt>
                <c:pt idx="5972">
                  <c:v>2.8020809999999998</c:v>
                </c:pt>
                <c:pt idx="5973">
                  <c:v>2.8284929999999999</c:v>
                </c:pt>
                <c:pt idx="5974">
                  <c:v>2.8350849999999999</c:v>
                </c:pt>
                <c:pt idx="5975">
                  <c:v>2.8259089999999998</c:v>
                </c:pt>
                <c:pt idx="5976">
                  <c:v>2.839296</c:v>
                </c:pt>
                <c:pt idx="5977">
                  <c:v>2.8367460000000002</c:v>
                </c:pt>
                <c:pt idx="5978">
                  <c:v>2.8391690000000001</c:v>
                </c:pt>
                <c:pt idx="5979">
                  <c:v>2.8408989999999998</c:v>
                </c:pt>
                <c:pt idx="5980">
                  <c:v>2.857132</c:v>
                </c:pt>
                <c:pt idx="5981">
                  <c:v>2.8342540000000001</c:v>
                </c:pt>
                <c:pt idx="5982">
                  <c:v>2.8156469999999998</c:v>
                </c:pt>
                <c:pt idx="5983">
                  <c:v>2.8252899999999999</c:v>
                </c:pt>
                <c:pt idx="5984">
                  <c:v>2.8356409999999999</c:v>
                </c:pt>
                <c:pt idx="5985">
                  <c:v>2.8241960000000002</c:v>
                </c:pt>
                <c:pt idx="5986">
                  <c:v>2.8297780000000001</c:v>
                </c:pt>
                <c:pt idx="5987">
                  <c:v>2.8492190000000002</c:v>
                </c:pt>
                <c:pt idx="5988">
                  <c:v>2.8072020000000002</c:v>
                </c:pt>
                <c:pt idx="5989">
                  <c:v>2.8520599999999998</c:v>
                </c:pt>
                <c:pt idx="5990">
                  <c:v>2.8449369999999998</c:v>
                </c:pt>
                <c:pt idx="5991">
                  <c:v>2.8360829999999999</c:v>
                </c:pt>
                <c:pt idx="5992">
                  <c:v>2.831782</c:v>
                </c:pt>
                <c:pt idx="5993">
                  <c:v>2.8165840000000002</c:v>
                </c:pt>
                <c:pt idx="5994">
                  <c:v>2.8301080000000001</c:v>
                </c:pt>
                <c:pt idx="5995">
                  <c:v>2.825135</c:v>
                </c:pt>
                <c:pt idx="5996">
                  <c:v>2.8493110000000001</c:v>
                </c:pt>
                <c:pt idx="5997">
                  <c:v>2.862133</c:v>
                </c:pt>
                <c:pt idx="5998">
                  <c:v>2.8447849999999999</c:v>
                </c:pt>
                <c:pt idx="5999">
                  <c:v>2.8395350000000001</c:v>
                </c:pt>
                <c:pt idx="6000">
                  <c:v>2.8509769999999999</c:v>
                </c:pt>
                <c:pt idx="6001">
                  <c:v>2.8472940000000002</c:v>
                </c:pt>
                <c:pt idx="6002">
                  <c:v>2.8456929999999998</c:v>
                </c:pt>
                <c:pt idx="6003">
                  <c:v>2.844185</c:v>
                </c:pt>
                <c:pt idx="6004">
                  <c:v>2.862018</c:v>
                </c:pt>
                <c:pt idx="6005">
                  <c:v>2.842911</c:v>
                </c:pt>
                <c:pt idx="6006">
                  <c:v>2.8479950000000001</c:v>
                </c:pt>
                <c:pt idx="6007">
                  <c:v>2.8559459999999999</c:v>
                </c:pt>
                <c:pt idx="6008">
                  <c:v>2.8517299999999999</c:v>
                </c:pt>
                <c:pt idx="6009">
                  <c:v>2.8421500000000002</c:v>
                </c:pt>
                <c:pt idx="6010">
                  <c:v>2.8596140000000001</c:v>
                </c:pt>
                <c:pt idx="6011">
                  <c:v>2.8544870000000002</c:v>
                </c:pt>
                <c:pt idx="6012">
                  <c:v>2.860589</c:v>
                </c:pt>
                <c:pt idx="6013">
                  <c:v>2.8467259999999999</c:v>
                </c:pt>
                <c:pt idx="6014">
                  <c:v>2.839232</c:v>
                </c:pt>
                <c:pt idx="6015">
                  <c:v>2.8408540000000002</c:v>
                </c:pt>
                <c:pt idx="6016">
                  <c:v>2.8504939999999999</c:v>
                </c:pt>
                <c:pt idx="6017">
                  <c:v>2.8417469999999998</c:v>
                </c:pt>
                <c:pt idx="6018">
                  <c:v>2.8434759999999999</c:v>
                </c:pt>
                <c:pt idx="6019">
                  <c:v>2.8319899999999998</c:v>
                </c:pt>
                <c:pt idx="6020">
                  <c:v>2.8382399999999999</c:v>
                </c:pt>
                <c:pt idx="6021">
                  <c:v>2.8197760000000001</c:v>
                </c:pt>
                <c:pt idx="6022">
                  <c:v>2.8519199999999998</c:v>
                </c:pt>
                <c:pt idx="6023">
                  <c:v>2.8408220000000002</c:v>
                </c:pt>
                <c:pt idx="6024">
                  <c:v>2.831105</c:v>
                </c:pt>
                <c:pt idx="6025">
                  <c:v>2.8471579999999999</c:v>
                </c:pt>
                <c:pt idx="6026">
                  <c:v>2.841574</c:v>
                </c:pt>
                <c:pt idx="6027">
                  <c:v>2.8210229999999998</c:v>
                </c:pt>
                <c:pt idx="6028">
                  <c:v>2.8396530000000002</c:v>
                </c:pt>
                <c:pt idx="6029">
                  <c:v>2.8385500000000001</c:v>
                </c:pt>
                <c:pt idx="6030">
                  <c:v>2.8501370000000001</c:v>
                </c:pt>
                <c:pt idx="6031">
                  <c:v>2.8167979999999999</c:v>
                </c:pt>
                <c:pt idx="6032">
                  <c:v>2.8247810000000002</c:v>
                </c:pt>
                <c:pt idx="6033">
                  <c:v>2.8231660000000001</c:v>
                </c:pt>
                <c:pt idx="6034">
                  <c:v>2.8248980000000001</c:v>
                </c:pt>
                <c:pt idx="6035">
                  <c:v>2.8275450000000002</c:v>
                </c:pt>
                <c:pt idx="6036">
                  <c:v>2.8319109999999998</c:v>
                </c:pt>
                <c:pt idx="6037">
                  <c:v>2.8309730000000002</c:v>
                </c:pt>
                <c:pt idx="6038">
                  <c:v>2.8149739999999999</c:v>
                </c:pt>
                <c:pt idx="6039">
                  <c:v>2.7979150000000002</c:v>
                </c:pt>
                <c:pt idx="6040">
                  <c:v>2.801571</c:v>
                </c:pt>
                <c:pt idx="6041">
                  <c:v>2.7977660000000002</c:v>
                </c:pt>
                <c:pt idx="6042">
                  <c:v>2.8057059999999998</c:v>
                </c:pt>
                <c:pt idx="6043">
                  <c:v>2.8157719999999999</c:v>
                </c:pt>
                <c:pt idx="6044">
                  <c:v>2.8078400000000001</c:v>
                </c:pt>
                <c:pt idx="6045">
                  <c:v>2.8122989999999999</c:v>
                </c:pt>
                <c:pt idx="6046">
                  <c:v>2.7978369999999999</c:v>
                </c:pt>
                <c:pt idx="6047">
                  <c:v>2.8196020000000002</c:v>
                </c:pt>
                <c:pt idx="6048">
                  <c:v>2.802432</c:v>
                </c:pt>
                <c:pt idx="6049">
                  <c:v>2.7932350000000001</c:v>
                </c:pt>
                <c:pt idx="6050">
                  <c:v>2.8027419999999998</c:v>
                </c:pt>
                <c:pt idx="6051">
                  <c:v>2.8028189999999999</c:v>
                </c:pt>
                <c:pt idx="6052">
                  <c:v>2.8215889999999999</c:v>
                </c:pt>
                <c:pt idx="6053">
                  <c:v>2.7955939999999999</c:v>
                </c:pt>
                <c:pt idx="6054">
                  <c:v>2.8008329999999999</c:v>
                </c:pt>
                <c:pt idx="6055">
                  <c:v>2.7935469999999998</c:v>
                </c:pt>
                <c:pt idx="6056">
                  <c:v>2.7945310000000001</c:v>
                </c:pt>
                <c:pt idx="6057">
                  <c:v>2.8251919999999999</c:v>
                </c:pt>
                <c:pt idx="6058">
                  <c:v>2.8196530000000002</c:v>
                </c:pt>
                <c:pt idx="6059">
                  <c:v>2.8121860000000001</c:v>
                </c:pt>
                <c:pt idx="6060">
                  <c:v>2.821977</c:v>
                </c:pt>
                <c:pt idx="6061">
                  <c:v>2.8000669999999999</c:v>
                </c:pt>
                <c:pt idx="6062">
                  <c:v>2.811286</c:v>
                </c:pt>
                <c:pt idx="6063">
                  <c:v>2.8170639999999998</c:v>
                </c:pt>
                <c:pt idx="6064">
                  <c:v>2.7894770000000002</c:v>
                </c:pt>
                <c:pt idx="6065">
                  <c:v>2.7882950000000002</c:v>
                </c:pt>
                <c:pt idx="6066">
                  <c:v>2.8273480000000002</c:v>
                </c:pt>
                <c:pt idx="6067">
                  <c:v>2.7926489999999999</c:v>
                </c:pt>
                <c:pt idx="6068">
                  <c:v>2.7896649999999998</c:v>
                </c:pt>
                <c:pt idx="6069">
                  <c:v>2.7963990000000001</c:v>
                </c:pt>
                <c:pt idx="6070">
                  <c:v>2.7721749999999998</c:v>
                </c:pt>
                <c:pt idx="6071">
                  <c:v>2.772097</c:v>
                </c:pt>
                <c:pt idx="6072">
                  <c:v>2.773406</c:v>
                </c:pt>
                <c:pt idx="6073">
                  <c:v>2.7751250000000001</c:v>
                </c:pt>
                <c:pt idx="6074">
                  <c:v>2.7941850000000001</c:v>
                </c:pt>
                <c:pt idx="6075">
                  <c:v>2.7752279999999998</c:v>
                </c:pt>
                <c:pt idx="6076">
                  <c:v>2.7790010000000001</c:v>
                </c:pt>
                <c:pt idx="6077">
                  <c:v>2.770597</c:v>
                </c:pt>
                <c:pt idx="6078">
                  <c:v>2.7813270000000001</c:v>
                </c:pt>
                <c:pt idx="6079">
                  <c:v>2.7909440000000001</c:v>
                </c:pt>
                <c:pt idx="6080">
                  <c:v>2.774451</c:v>
                </c:pt>
                <c:pt idx="6081">
                  <c:v>2.7589929999999998</c:v>
                </c:pt>
                <c:pt idx="6082">
                  <c:v>2.7542559999999998</c:v>
                </c:pt>
                <c:pt idx="6083">
                  <c:v>2.7653989999999999</c:v>
                </c:pt>
                <c:pt idx="6084">
                  <c:v>2.7735289999999999</c:v>
                </c:pt>
                <c:pt idx="6085">
                  <c:v>2.7600389999999999</c:v>
                </c:pt>
                <c:pt idx="6086">
                  <c:v>2.7520730000000002</c:v>
                </c:pt>
                <c:pt idx="6087">
                  <c:v>2.765117</c:v>
                </c:pt>
                <c:pt idx="6088">
                  <c:v>2.7638799999999999</c:v>
                </c:pt>
                <c:pt idx="6089">
                  <c:v>2.752189</c:v>
                </c:pt>
                <c:pt idx="6090">
                  <c:v>2.7534200000000002</c:v>
                </c:pt>
                <c:pt idx="6091">
                  <c:v>2.72593</c:v>
                </c:pt>
                <c:pt idx="6092">
                  <c:v>2.7219009999999999</c:v>
                </c:pt>
                <c:pt idx="6093">
                  <c:v>2.7500010000000001</c:v>
                </c:pt>
                <c:pt idx="6094">
                  <c:v>2.7261850000000001</c:v>
                </c:pt>
                <c:pt idx="6095">
                  <c:v>2.711652</c:v>
                </c:pt>
                <c:pt idx="6096">
                  <c:v>2.7337690000000001</c:v>
                </c:pt>
                <c:pt idx="6097">
                  <c:v>2.7452749999999999</c:v>
                </c:pt>
                <c:pt idx="6098">
                  <c:v>2.760408</c:v>
                </c:pt>
                <c:pt idx="6099">
                  <c:v>2.7749079999999999</c:v>
                </c:pt>
                <c:pt idx="6100">
                  <c:v>2.7679480000000001</c:v>
                </c:pt>
                <c:pt idx="6101">
                  <c:v>2.7611659999999998</c:v>
                </c:pt>
                <c:pt idx="6102">
                  <c:v>2.7827820000000001</c:v>
                </c:pt>
                <c:pt idx="6103">
                  <c:v>2.7451020000000002</c:v>
                </c:pt>
                <c:pt idx="6104">
                  <c:v>2.7792340000000002</c:v>
                </c:pt>
                <c:pt idx="6105">
                  <c:v>2.79237</c:v>
                </c:pt>
                <c:pt idx="6106">
                  <c:v>2.7525040000000001</c:v>
                </c:pt>
                <c:pt idx="6107">
                  <c:v>2.7553999999999998</c:v>
                </c:pt>
                <c:pt idx="6108">
                  <c:v>2.7541000000000002</c:v>
                </c:pt>
                <c:pt idx="6109">
                  <c:v>2.7773979999999998</c:v>
                </c:pt>
                <c:pt idx="6110">
                  <c:v>2.7537980000000002</c:v>
                </c:pt>
                <c:pt idx="6111">
                  <c:v>2.7718729999999998</c:v>
                </c:pt>
                <c:pt idx="6112">
                  <c:v>2.7837239999999999</c:v>
                </c:pt>
                <c:pt idx="6113">
                  <c:v>2.765911</c:v>
                </c:pt>
                <c:pt idx="6114">
                  <c:v>2.7480929999999999</c:v>
                </c:pt>
                <c:pt idx="6115">
                  <c:v>2.7581389999999999</c:v>
                </c:pt>
                <c:pt idx="6116">
                  <c:v>2.7548590000000002</c:v>
                </c:pt>
                <c:pt idx="6117">
                  <c:v>2.739687</c:v>
                </c:pt>
                <c:pt idx="6118">
                  <c:v>2.753708</c:v>
                </c:pt>
                <c:pt idx="6119">
                  <c:v>2.7648579999999998</c:v>
                </c:pt>
                <c:pt idx="6120">
                  <c:v>2.7557399999999999</c:v>
                </c:pt>
                <c:pt idx="6121">
                  <c:v>2.7553589999999999</c:v>
                </c:pt>
                <c:pt idx="6122">
                  <c:v>2.7417319999999998</c:v>
                </c:pt>
                <c:pt idx="6123">
                  <c:v>2.7546050000000002</c:v>
                </c:pt>
                <c:pt idx="6124">
                  <c:v>2.7131970000000001</c:v>
                </c:pt>
                <c:pt idx="6125">
                  <c:v>2.729047</c:v>
                </c:pt>
                <c:pt idx="6126">
                  <c:v>2.740596</c:v>
                </c:pt>
                <c:pt idx="6127">
                  <c:v>2.7237710000000002</c:v>
                </c:pt>
                <c:pt idx="6128">
                  <c:v>2.7292000000000001</c:v>
                </c:pt>
                <c:pt idx="6129">
                  <c:v>2.7201529999999998</c:v>
                </c:pt>
                <c:pt idx="6130">
                  <c:v>2.730756</c:v>
                </c:pt>
                <c:pt idx="6131">
                  <c:v>2.7402899999999999</c:v>
                </c:pt>
                <c:pt idx="6132">
                  <c:v>2.741422</c:v>
                </c:pt>
                <c:pt idx="6133">
                  <c:v>2.722674</c:v>
                </c:pt>
                <c:pt idx="6134">
                  <c:v>2.7280579999999999</c:v>
                </c:pt>
                <c:pt idx="6135">
                  <c:v>2.7129319999999999</c:v>
                </c:pt>
                <c:pt idx="6136">
                  <c:v>2.6982849999999998</c:v>
                </c:pt>
                <c:pt idx="6137">
                  <c:v>2.703373</c:v>
                </c:pt>
                <c:pt idx="6138">
                  <c:v>2.7268279999999998</c:v>
                </c:pt>
                <c:pt idx="6139">
                  <c:v>2.7204039999999998</c:v>
                </c:pt>
                <c:pt idx="6140">
                  <c:v>2.7149239999999999</c:v>
                </c:pt>
                <c:pt idx="6141">
                  <c:v>2.726464</c:v>
                </c:pt>
                <c:pt idx="6142">
                  <c:v>2.728558</c:v>
                </c:pt>
                <c:pt idx="6143">
                  <c:v>2.719341</c:v>
                </c:pt>
                <c:pt idx="6144">
                  <c:v>2.72092</c:v>
                </c:pt>
                <c:pt idx="6145">
                  <c:v>2.7151779999999999</c:v>
                </c:pt>
                <c:pt idx="6146">
                  <c:v>2.7164549999999998</c:v>
                </c:pt>
                <c:pt idx="6147">
                  <c:v>2.7156099999999999</c:v>
                </c:pt>
                <c:pt idx="6148">
                  <c:v>2.6857530000000001</c:v>
                </c:pt>
                <c:pt idx="6149">
                  <c:v>2.712993</c:v>
                </c:pt>
                <c:pt idx="6150">
                  <c:v>2.7119140000000002</c:v>
                </c:pt>
                <c:pt idx="6151">
                  <c:v>2.6970710000000002</c:v>
                </c:pt>
                <c:pt idx="6152">
                  <c:v>2.6820750000000002</c:v>
                </c:pt>
                <c:pt idx="6153">
                  <c:v>2.6819760000000001</c:v>
                </c:pt>
                <c:pt idx="6154">
                  <c:v>2.6941190000000002</c:v>
                </c:pt>
                <c:pt idx="6155">
                  <c:v>2.7058779999999998</c:v>
                </c:pt>
                <c:pt idx="6156">
                  <c:v>2.6989589999999999</c:v>
                </c:pt>
                <c:pt idx="6157">
                  <c:v>2.7196660000000001</c:v>
                </c:pt>
                <c:pt idx="6158">
                  <c:v>2.7127569999999999</c:v>
                </c:pt>
                <c:pt idx="6159">
                  <c:v>2.6724809999999999</c:v>
                </c:pt>
                <c:pt idx="6160">
                  <c:v>2.6882969999999999</c:v>
                </c:pt>
                <c:pt idx="6161">
                  <c:v>2.6843180000000002</c:v>
                </c:pt>
                <c:pt idx="6162">
                  <c:v>2.6711749999999999</c:v>
                </c:pt>
                <c:pt idx="6163">
                  <c:v>2.658865</c:v>
                </c:pt>
                <c:pt idx="6164">
                  <c:v>2.6604519999999998</c:v>
                </c:pt>
                <c:pt idx="6165">
                  <c:v>2.6644570000000001</c:v>
                </c:pt>
                <c:pt idx="6166">
                  <c:v>2.6816870000000002</c:v>
                </c:pt>
                <c:pt idx="6167">
                  <c:v>2.6821969999999999</c:v>
                </c:pt>
                <c:pt idx="6168">
                  <c:v>2.6701060000000001</c:v>
                </c:pt>
                <c:pt idx="6169">
                  <c:v>2.6992660000000002</c:v>
                </c:pt>
                <c:pt idx="6170">
                  <c:v>2.6931530000000001</c:v>
                </c:pt>
                <c:pt idx="6171">
                  <c:v>2.696577</c:v>
                </c:pt>
                <c:pt idx="6172">
                  <c:v>2.6894830000000001</c:v>
                </c:pt>
                <c:pt idx="6173">
                  <c:v>2.7027990000000002</c:v>
                </c:pt>
                <c:pt idx="6174">
                  <c:v>2.7075559999999999</c:v>
                </c:pt>
                <c:pt idx="6175">
                  <c:v>2.705746</c:v>
                </c:pt>
                <c:pt idx="6176">
                  <c:v>2.7098659999999999</c:v>
                </c:pt>
                <c:pt idx="6177">
                  <c:v>2.686115</c:v>
                </c:pt>
                <c:pt idx="6178">
                  <c:v>2.6996739999999999</c:v>
                </c:pt>
                <c:pt idx="6179">
                  <c:v>2.7067730000000001</c:v>
                </c:pt>
                <c:pt idx="6180">
                  <c:v>2.6953290000000001</c:v>
                </c:pt>
                <c:pt idx="6181">
                  <c:v>2.6962280000000001</c:v>
                </c:pt>
                <c:pt idx="6182">
                  <c:v>2.698359</c:v>
                </c:pt>
                <c:pt idx="6183">
                  <c:v>2.700942</c:v>
                </c:pt>
                <c:pt idx="6184">
                  <c:v>2.681835</c:v>
                </c:pt>
                <c:pt idx="6185">
                  <c:v>2.6884980000000001</c:v>
                </c:pt>
                <c:pt idx="6186">
                  <c:v>2.6807479999999999</c:v>
                </c:pt>
                <c:pt idx="6187">
                  <c:v>2.6741389999999998</c:v>
                </c:pt>
                <c:pt idx="6188">
                  <c:v>2.6321780000000001</c:v>
                </c:pt>
                <c:pt idx="6189">
                  <c:v>2.6439270000000001</c:v>
                </c:pt>
                <c:pt idx="6190">
                  <c:v>2.6582140000000001</c:v>
                </c:pt>
                <c:pt idx="6191">
                  <c:v>2.6635300000000002</c:v>
                </c:pt>
                <c:pt idx="6192">
                  <c:v>2.6312479999999998</c:v>
                </c:pt>
                <c:pt idx="6193">
                  <c:v>2.6364930000000002</c:v>
                </c:pt>
                <c:pt idx="6194">
                  <c:v>2.6613720000000001</c:v>
                </c:pt>
                <c:pt idx="6195">
                  <c:v>2.617324</c:v>
                </c:pt>
                <c:pt idx="6196">
                  <c:v>2.6327539999999998</c:v>
                </c:pt>
                <c:pt idx="6197">
                  <c:v>2.6308029999999998</c:v>
                </c:pt>
                <c:pt idx="6198">
                  <c:v>2.6203820000000002</c:v>
                </c:pt>
                <c:pt idx="6199">
                  <c:v>2.6263879999999999</c:v>
                </c:pt>
                <c:pt idx="6200">
                  <c:v>2.6312720000000001</c:v>
                </c:pt>
                <c:pt idx="6201">
                  <c:v>2.6125069999999999</c:v>
                </c:pt>
                <c:pt idx="6202">
                  <c:v>2.6180050000000001</c:v>
                </c:pt>
                <c:pt idx="6203">
                  <c:v>2.6260349999999999</c:v>
                </c:pt>
                <c:pt idx="6204">
                  <c:v>2.6091250000000001</c:v>
                </c:pt>
                <c:pt idx="6205">
                  <c:v>2.6259169999999998</c:v>
                </c:pt>
                <c:pt idx="6206">
                  <c:v>2.6389089999999999</c:v>
                </c:pt>
                <c:pt idx="6207">
                  <c:v>2.6209470000000001</c:v>
                </c:pt>
                <c:pt idx="6208">
                  <c:v>2.618385</c:v>
                </c:pt>
                <c:pt idx="6209">
                  <c:v>2.5872030000000001</c:v>
                </c:pt>
                <c:pt idx="6210">
                  <c:v>2.585137</c:v>
                </c:pt>
                <c:pt idx="6211">
                  <c:v>2.6023700000000001</c:v>
                </c:pt>
                <c:pt idx="6212">
                  <c:v>2.6080049999999999</c:v>
                </c:pt>
                <c:pt idx="6213">
                  <c:v>2.614468</c:v>
                </c:pt>
                <c:pt idx="6214">
                  <c:v>2.600746</c:v>
                </c:pt>
                <c:pt idx="6215">
                  <c:v>2.6016590000000002</c:v>
                </c:pt>
                <c:pt idx="6216">
                  <c:v>2.5933950000000001</c:v>
                </c:pt>
                <c:pt idx="6217">
                  <c:v>2.6135480000000002</c:v>
                </c:pt>
                <c:pt idx="6218">
                  <c:v>2.619103</c:v>
                </c:pt>
                <c:pt idx="6219">
                  <c:v>2.593804</c:v>
                </c:pt>
                <c:pt idx="6220">
                  <c:v>2.6244939999999999</c:v>
                </c:pt>
                <c:pt idx="6221">
                  <c:v>2.589413</c:v>
                </c:pt>
                <c:pt idx="6222">
                  <c:v>2.6121560000000001</c:v>
                </c:pt>
                <c:pt idx="6223">
                  <c:v>2.6189450000000001</c:v>
                </c:pt>
                <c:pt idx="6224">
                  <c:v>2.6017199999999998</c:v>
                </c:pt>
                <c:pt idx="6225">
                  <c:v>2.6331349999999998</c:v>
                </c:pt>
                <c:pt idx="6226">
                  <c:v>2.5956049999999999</c:v>
                </c:pt>
                <c:pt idx="6227">
                  <c:v>2.5900449999999999</c:v>
                </c:pt>
                <c:pt idx="6228">
                  <c:v>2.5863290000000001</c:v>
                </c:pt>
                <c:pt idx="6229">
                  <c:v>2.610592</c:v>
                </c:pt>
                <c:pt idx="6230">
                  <c:v>2.6082390000000002</c:v>
                </c:pt>
                <c:pt idx="6231">
                  <c:v>2.5950160000000002</c:v>
                </c:pt>
                <c:pt idx="6232">
                  <c:v>2.6209669999999998</c:v>
                </c:pt>
                <c:pt idx="6233">
                  <c:v>2.604174</c:v>
                </c:pt>
                <c:pt idx="6234">
                  <c:v>2.6477170000000001</c:v>
                </c:pt>
                <c:pt idx="6235">
                  <c:v>2.6205470000000002</c:v>
                </c:pt>
                <c:pt idx="6236">
                  <c:v>2.6255220000000001</c:v>
                </c:pt>
                <c:pt idx="6237">
                  <c:v>2.619866</c:v>
                </c:pt>
                <c:pt idx="6238">
                  <c:v>2.598484</c:v>
                </c:pt>
                <c:pt idx="6239">
                  <c:v>2.6124079999999998</c:v>
                </c:pt>
                <c:pt idx="6240">
                  <c:v>2.6014370000000002</c:v>
                </c:pt>
                <c:pt idx="6241">
                  <c:v>2.6244209999999999</c:v>
                </c:pt>
                <c:pt idx="6242">
                  <c:v>2.5958749999999999</c:v>
                </c:pt>
                <c:pt idx="6243">
                  <c:v>2.6246860000000001</c:v>
                </c:pt>
                <c:pt idx="6244">
                  <c:v>2.609569</c:v>
                </c:pt>
                <c:pt idx="6245">
                  <c:v>2.5796000000000001</c:v>
                </c:pt>
                <c:pt idx="6246">
                  <c:v>2.596921</c:v>
                </c:pt>
                <c:pt idx="6247">
                  <c:v>2.589569</c:v>
                </c:pt>
                <c:pt idx="6248">
                  <c:v>2.601251</c:v>
                </c:pt>
                <c:pt idx="6249">
                  <c:v>2.5574910000000002</c:v>
                </c:pt>
                <c:pt idx="6250">
                  <c:v>2.5792730000000001</c:v>
                </c:pt>
                <c:pt idx="6251">
                  <c:v>2.5923250000000002</c:v>
                </c:pt>
                <c:pt idx="6252">
                  <c:v>2.5824829999999999</c:v>
                </c:pt>
                <c:pt idx="6253">
                  <c:v>2.561077</c:v>
                </c:pt>
                <c:pt idx="6254">
                  <c:v>2.556619</c:v>
                </c:pt>
                <c:pt idx="6255">
                  <c:v>2.5579689999999999</c:v>
                </c:pt>
                <c:pt idx="6256">
                  <c:v>2.552689</c:v>
                </c:pt>
                <c:pt idx="6257">
                  <c:v>2.5633750000000002</c:v>
                </c:pt>
                <c:pt idx="6258">
                  <c:v>2.5567540000000002</c:v>
                </c:pt>
                <c:pt idx="6259">
                  <c:v>2.5551249999999999</c:v>
                </c:pt>
                <c:pt idx="6260">
                  <c:v>2.5351309999999998</c:v>
                </c:pt>
                <c:pt idx="6261">
                  <c:v>2.5512169999999998</c:v>
                </c:pt>
                <c:pt idx="6262">
                  <c:v>2.5378419999999999</c:v>
                </c:pt>
                <c:pt idx="6263">
                  <c:v>2.52793</c:v>
                </c:pt>
                <c:pt idx="6264">
                  <c:v>2.5508869999999999</c:v>
                </c:pt>
                <c:pt idx="6265">
                  <c:v>2.5397820000000002</c:v>
                </c:pt>
                <c:pt idx="6266">
                  <c:v>2.5302760000000002</c:v>
                </c:pt>
                <c:pt idx="6267">
                  <c:v>2.5288780000000002</c:v>
                </c:pt>
                <c:pt idx="6268">
                  <c:v>2.5293389999999998</c:v>
                </c:pt>
                <c:pt idx="6269">
                  <c:v>2.5280710000000002</c:v>
                </c:pt>
                <c:pt idx="6270">
                  <c:v>2.5258069999999999</c:v>
                </c:pt>
                <c:pt idx="6271">
                  <c:v>2.5326960000000001</c:v>
                </c:pt>
                <c:pt idx="6272">
                  <c:v>2.5202330000000002</c:v>
                </c:pt>
                <c:pt idx="6273">
                  <c:v>2.508276</c:v>
                </c:pt>
                <c:pt idx="6274">
                  <c:v>2.5303680000000002</c:v>
                </c:pt>
                <c:pt idx="6275">
                  <c:v>2.5216759999999998</c:v>
                </c:pt>
                <c:pt idx="6276">
                  <c:v>2.519139</c:v>
                </c:pt>
                <c:pt idx="6277">
                  <c:v>2.505684</c:v>
                </c:pt>
                <c:pt idx="6278">
                  <c:v>2.4984950000000001</c:v>
                </c:pt>
                <c:pt idx="6279">
                  <c:v>2.5253610000000002</c:v>
                </c:pt>
                <c:pt idx="6280">
                  <c:v>2.5003869999999999</c:v>
                </c:pt>
                <c:pt idx="6281">
                  <c:v>2.5046659999999998</c:v>
                </c:pt>
                <c:pt idx="6282">
                  <c:v>2.5040110000000002</c:v>
                </c:pt>
                <c:pt idx="6283">
                  <c:v>2.508038</c:v>
                </c:pt>
                <c:pt idx="6284">
                  <c:v>2.5101969999999998</c:v>
                </c:pt>
                <c:pt idx="6285">
                  <c:v>2.5205009999999999</c:v>
                </c:pt>
                <c:pt idx="6286">
                  <c:v>2.5187949999999999</c:v>
                </c:pt>
                <c:pt idx="6287">
                  <c:v>2.5260769999999999</c:v>
                </c:pt>
                <c:pt idx="6288">
                  <c:v>2.5052850000000002</c:v>
                </c:pt>
                <c:pt idx="6289">
                  <c:v>2.5223279999999999</c:v>
                </c:pt>
                <c:pt idx="6290">
                  <c:v>2.4986229999999998</c:v>
                </c:pt>
                <c:pt idx="6291">
                  <c:v>2.5249350000000002</c:v>
                </c:pt>
                <c:pt idx="6292">
                  <c:v>2.5210020000000002</c:v>
                </c:pt>
                <c:pt idx="6293">
                  <c:v>2.5095399999999999</c:v>
                </c:pt>
                <c:pt idx="6294">
                  <c:v>2.4998260000000001</c:v>
                </c:pt>
                <c:pt idx="6295">
                  <c:v>2.4770210000000001</c:v>
                </c:pt>
                <c:pt idx="6296">
                  <c:v>2.4780570000000002</c:v>
                </c:pt>
                <c:pt idx="6297">
                  <c:v>2.4822259999999998</c:v>
                </c:pt>
                <c:pt idx="6298">
                  <c:v>2.480591</c:v>
                </c:pt>
                <c:pt idx="6299">
                  <c:v>2.487047</c:v>
                </c:pt>
                <c:pt idx="6300">
                  <c:v>2.4772820000000002</c:v>
                </c:pt>
                <c:pt idx="6301">
                  <c:v>2.4940579999999999</c:v>
                </c:pt>
                <c:pt idx="6302">
                  <c:v>2.4832909999999999</c:v>
                </c:pt>
                <c:pt idx="6303">
                  <c:v>2.487711</c:v>
                </c:pt>
                <c:pt idx="6304">
                  <c:v>2.4495390000000001</c:v>
                </c:pt>
                <c:pt idx="6305">
                  <c:v>2.4934820000000002</c:v>
                </c:pt>
                <c:pt idx="6306">
                  <c:v>2.4760870000000001</c:v>
                </c:pt>
                <c:pt idx="6307">
                  <c:v>2.459524</c:v>
                </c:pt>
                <c:pt idx="6308">
                  <c:v>2.470037</c:v>
                </c:pt>
                <c:pt idx="6309">
                  <c:v>2.4706510000000002</c:v>
                </c:pt>
                <c:pt idx="6310">
                  <c:v>2.4451770000000002</c:v>
                </c:pt>
                <c:pt idx="6311">
                  <c:v>2.4494660000000001</c:v>
                </c:pt>
                <c:pt idx="6312">
                  <c:v>2.4518580000000001</c:v>
                </c:pt>
                <c:pt idx="6313">
                  <c:v>2.4531420000000002</c:v>
                </c:pt>
                <c:pt idx="6314">
                  <c:v>2.4564189999999999</c:v>
                </c:pt>
                <c:pt idx="6315">
                  <c:v>2.423829</c:v>
                </c:pt>
                <c:pt idx="6316">
                  <c:v>2.4456069999999999</c:v>
                </c:pt>
                <c:pt idx="6317">
                  <c:v>2.4565199999999998</c:v>
                </c:pt>
                <c:pt idx="6318">
                  <c:v>2.4597069999999999</c:v>
                </c:pt>
                <c:pt idx="6319">
                  <c:v>2.4646240000000001</c:v>
                </c:pt>
                <c:pt idx="6320">
                  <c:v>2.4371010000000002</c:v>
                </c:pt>
                <c:pt idx="6321">
                  <c:v>2.4214319999999998</c:v>
                </c:pt>
                <c:pt idx="6322">
                  <c:v>2.4429650000000001</c:v>
                </c:pt>
                <c:pt idx="6323">
                  <c:v>2.441824</c:v>
                </c:pt>
                <c:pt idx="6324">
                  <c:v>2.4399899999999999</c:v>
                </c:pt>
                <c:pt idx="6325">
                  <c:v>2.421942</c:v>
                </c:pt>
                <c:pt idx="6326">
                  <c:v>2.4425979999999998</c:v>
                </c:pt>
                <c:pt idx="6327">
                  <c:v>2.4227949999999998</c:v>
                </c:pt>
                <c:pt idx="6328">
                  <c:v>2.4300999999999999</c:v>
                </c:pt>
                <c:pt idx="6329">
                  <c:v>2.4505300000000001</c:v>
                </c:pt>
                <c:pt idx="6330">
                  <c:v>2.436372</c:v>
                </c:pt>
                <c:pt idx="6331">
                  <c:v>2.44516</c:v>
                </c:pt>
                <c:pt idx="6332">
                  <c:v>2.4161299999999999</c:v>
                </c:pt>
                <c:pt idx="6333">
                  <c:v>2.443425</c:v>
                </c:pt>
                <c:pt idx="6334">
                  <c:v>2.4377580000000001</c:v>
                </c:pt>
                <c:pt idx="6335">
                  <c:v>2.4596490000000002</c:v>
                </c:pt>
                <c:pt idx="6336">
                  <c:v>2.4392670000000001</c:v>
                </c:pt>
                <c:pt idx="6337">
                  <c:v>2.4531779999999999</c:v>
                </c:pt>
                <c:pt idx="6338">
                  <c:v>2.4235980000000001</c:v>
                </c:pt>
                <c:pt idx="6339">
                  <c:v>2.4575049999999998</c:v>
                </c:pt>
                <c:pt idx="6340">
                  <c:v>2.439206</c:v>
                </c:pt>
                <c:pt idx="6341">
                  <c:v>2.4359869999999999</c:v>
                </c:pt>
                <c:pt idx="6342">
                  <c:v>2.4418449999999998</c:v>
                </c:pt>
                <c:pt idx="6343">
                  <c:v>2.4295119999999999</c:v>
                </c:pt>
                <c:pt idx="6344">
                  <c:v>2.449713</c:v>
                </c:pt>
                <c:pt idx="6345">
                  <c:v>2.4161609999999998</c:v>
                </c:pt>
                <c:pt idx="6346">
                  <c:v>2.4272640000000001</c:v>
                </c:pt>
                <c:pt idx="6347">
                  <c:v>2.4371800000000001</c:v>
                </c:pt>
                <c:pt idx="6348">
                  <c:v>2.4484080000000001</c:v>
                </c:pt>
                <c:pt idx="6349">
                  <c:v>2.4097059999999999</c:v>
                </c:pt>
                <c:pt idx="6350">
                  <c:v>2.4188550000000002</c:v>
                </c:pt>
                <c:pt idx="6351">
                  <c:v>2.4087999999999998</c:v>
                </c:pt>
                <c:pt idx="6352">
                  <c:v>2.406561</c:v>
                </c:pt>
                <c:pt idx="6353">
                  <c:v>2.4325999999999999</c:v>
                </c:pt>
                <c:pt idx="6354">
                  <c:v>2.4158439999999999</c:v>
                </c:pt>
                <c:pt idx="6355">
                  <c:v>2.4120680000000001</c:v>
                </c:pt>
                <c:pt idx="6356">
                  <c:v>2.412264</c:v>
                </c:pt>
                <c:pt idx="6357">
                  <c:v>2.3930940000000001</c:v>
                </c:pt>
                <c:pt idx="6358">
                  <c:v>2.415117</c:v>
                </c:pt>
                <c:pt idx="6359">
                  <c:v>2.3942100000000002</c:v>
                </c:pt>
                <c:pt idx="6360">
                  <c:v>2.3966249999999998</c:v>
                </c:pt>
                <c:pt idx="6361">
                  <c:v>2.4009</c:v>
                </c:pt>
                <c:pt idx="6362">
                  <c:v>2.3603360000000002</c:v>
                </c:pt>
                <c:pt idx="6363">
                  <c:v>2.3586309999999999</c:v>
                </c:pt>
                <c:pt idx="6364">
                  <c:v>2.373443</c:v>
                </c:pt>
                <c:pt idx="6365">
                  <c:v>2.3674430000000002</c:v>
                </c:pt>
                <c:pt idx="6366">
                  <c:v>2.3751859999999998</c:v>
                </c:pt>
                <c:pt idx="6367">
                  <c:v>2.3628</c:v>
                </c:pt>
                <c:pt idx="6368">
                  <c:v>2.3687130000000001</c:v>
                </c:pt>
                <c:pt idx="6369">
                  <c:v>2.3570660000000001</c:v>
                </c:pt>
                <c:pt idx="6370">
                  <c:v>2.348211</c:v>
                </c:pt>
                <c:pt idx="6371">
                  <c:v>2.3488609999999999</c:v>
                </c:pt>
                <c:pt idx="6372">
                  <c:v>2.3494160000000002</c:v>
                </c:pt>
                <c:pt idx="6373">
                  <c:v>2.3660109999999999</c:v>
                </c:pt>
                <c:pt idx="6374">
                  <c:v>2.3456220000000001</c:v>
                </c:pt>
                <c:pt idx="6375">
                  <c:v>2.3502700000000001</c:v>
                </c:pt>
                <c:pt idx="6376">
                  <c:v>2.3595030000000001</c:v>
                </c:pt>
                <c:pt idx="6377">
                  <c:v>2.3625970000000001</c:v>
                </c:pt>
                <c:pt idx="6378">
                  <c:v>2.3479779999999999</c:v>
                </c:pt>
                <c:pt idx="6379">
                  <c:v>2.3490449999999998</c:v>
                </c:pt>
                <c:pt idx="6380">
                  <c:v>2.3374060000000001</c:v>
                </c:pt>
                <c:pt idx="6381">
                  <c:v>2.3680050000000001</c:v>
                </c:pt>
                <c:pt idx="6382">
                  <c:v>2.3503219999999998</c:v>
                </c:pt>
                <c:pt idx="6383">
                  <c:v>2.3186300000000002</c:v>
                </c:pt>
                <c:pt idx="6384">
                  <c:v>2.342794</c:v>
                </c:pt>
                <c:pt idx="6385">
                  <c:v>2.348519</c:v>
                </c:pt>
                <c:pt idx="6386">
                  <c:v>2.337609</c:v>
                </c:pt>
                <c:pt idx="6387">
                  <c:v>2.370806</c:v>
                </c:pt>
                <c:pt idx="6388">
                  <c:v>2.3289960000000001</c:v>
                </c:pt>
                <c:pt idx="6389">
                  <c:v>2.325421</c:v>
                </c:pt>
                <c:pt idx="6390">
                  <c:v>2.339356</c:v>
                </c:pt>
                <c:pt idx="6391">
                  <c:v>2.3416709999999998</c:v>
                </c:pt>
                <c:pt idx="6392">
                  <c:v>2.3199730000000001</c:v>
                </c:pt>
                <c:pt idx="6393">
                  <c:v>2.3333300000000001</c:v>
                </c:pt>
                <c:pt idx="6394">
                  <c:v>2.3229199999999999</c:v>
                </c:pt>
                <c:pt idx="6395">
                  <c:v>2.3182130000000001</c:v>
                </c:pt>
                <c:pt idx="6396">
                  <c:v>2.3196270000000001</c:v>
                </c:pt>
                <c:pt idx="6397">
                  <c:v>2.2948629999999999</c:v>
                </c:pt>
                <c:pt idx="6398">
                  <c:v>2.3109410000000001</c:v>
                </c:pt>
                <c:pt idx="6399">
                  <c:v>2.2927840000000002</c:v>
                </c:pt>
                <c:pt idx="6400">
                  <c:v>2.2887270000000002</c:v>
                </c:pt>
                <c:pt idx="6401">
                  <c:v>2.291226</c:v>
                </c:pt>
                <c:pt idx="6402">
                  <c:v>2.284151</c:v>
                </c:pt>
                <c:pt idx="6403">
                  <c:v>2.289844</c:v>
                </c:pt>
                <c:pt idx="6404">
                  <c:v>2.3071329999999999</c:v>
                </c:pt>
                <c:pt idx="6405">
                  <c:v>2.290378</c:v>
                </c:pt>
                <c:pt idx="6406">
                  <c:v>2.2849159999999999</c:v>
                </c:pt>
                <c:pt idx="6407">
                  <c:v>2.2972809999999999</c:v>
                </c:pt>
                <c:pt idx="6408">
                  <c:v>2.2978740000000002</c:v>
                </c:pt>
                <c:pt idx="6409">
                  <c:v>2.2813249999999998</c:v>
                </c:pt>
                <c:pt idx="6410">
                  <c:v>2.3045599999999999</c:v>
                </c:pt>
                <c:pt idx="6411">
                  <c:v>2.273533</c:v>
                </c:pt>
                <c:pt idx="6412">
                  <c:v>2.2824089999999999</c:v>
                </c:pt>
                <c:pt idx="6413">
                  <c:v>2.3028200000000001</c:v>
                </c:pt>
                <c:pt idx="6414">
                  <c:v>2.2799</c:v>
                </c:pt>
                <c:pt idx="6415">
                  <c:v>2.285266</c:v>
                </c:pt>
                <c:pt idx="6416">
                  <c:v>2.2845780000000002</c:v>
                </c:pt>
                <c:pt idx="6417">
                  <c:v>2.2670110000000001</c:v>
                </c:pt>
                <c:pt idx="6418">
                  <c:v>2.2739790000000002</c:v>
                </c:pt>
                <c:pt idx="6419">
                  <c:v>2.272723</c:v>
                </c:pt>
                <c:pt idx="6420">
                  <c:v>2.2778269999999998</c:v>
                </c:pt>
                <c:pt idx="6421">
                  <c:v>2.2835429999999999</c:v>
                </c:pt>
                <c:pt idx="6422">
                  <c:v>2.2621660000000001</c:v>
                </c:pt>
                <c:pt idx="6423">
                  <c:v>2.2850869999999999</c:v>
                </c:pt>
                <c:pt idx="6424">
                  <c:v>2.2787649999999999</c:v>
                </c:pt>
                <c:pt idx="6425">
                  <c:v>2.2719369999999999</c:v>
                </c:pt>
                <c:pt idx="6426">
                  <c:v>2.288916</c:v>
                </c:pt>
                <c:pt idx="6427">
                  <c:v>2.2543899999999999</c:v>
                </c:pt>
                <c:pt idx="6428">
                  <c:v>2.264157</c:v>
                </c:pt>
                <c:pt idx="6429">
                  <c:v>2.2698399999999999</c:v>
                </c:pt>
                <c:pt idx="6430">
                  <c:v>2.2683650000000002</c:v>
                </c:pt>
                <c:pt idx="6431">
                  <c:v>2.272589</c:v>
                </c:pt>
                <c:pt idx="6432">
                  <c:v>2.268132</c:v>
                </c:pt>
                <c:pt idx="6433">
                  <c:v>2.28986</c:v>
                </c:pt>
                <c:pt idx="6434">
                  <c:v>2.255538</c:v>
                </c:pt>
                <c:pt idx="6435">
                  <c:v>2.2733680000000001</c:v>
                </c:pt>
                <c:pt idx="6436">
                  <c:v>2.2473800000000002</c:v>
                </c:pt>
                <c:pt idx="6437">
                  <c:v>2.249584</c:v>
                </c:pt>
                <c:pt idx="6438">
                  <c:v>2.2709579999999998</c:v>
                </c:pt>
                <c:pt idx="6439">
                  <c:v>2.2539889999999998</c:v>
                </c:pt>
                <c:pt idx="6440">
                  <c:v>2.277304</c:v>
                </c:pt>
                <c:pt idx="6441">
                  <c:v>2.2366130000000002</c:v>
                </c:pt>
                <c:pt idx="6442">
                  <c:v>2.2492000000000001</c:v>
                </c:pt>
                <c:pt idx="6443">
                  <c:v>2.255093</c:v>
                </c:pt>
                <c:pt idx="6444">
                  <c:v>2.2466930000000001</c:v>
                </c:pt>
                <c:pt idx="6445">
                  <c:v>2.245079</c:v>
                </c:pt>
                <c:pt idx="6446">
                  <c:v>2.2475640000000001</c:v>
                </c:pt>
                <c:pt idx="6447">
                  <c:v>2.2555070000000002</c:v>
                </c:pt>
                <c:pt idx="6448">
                  <c:v>2.2408939999999999</c:v>
                </c:pt>
                <c:pt idx="6449">
                  <c:v>2.2422209999999998</c:v>
                </c:pt>
                <c:pt idx="6450">
                  <c:v>2.241444</c:v>
                </c:pt>
                <c:pt idx="6451">
                  <c:v>2.2448549999999998</c:v>
                </c:pt>
                <c:pt idx="6452">
                  <c:v>2.2304940000000002</c:v>
                </c:pt>
                <c:pt idx="6453">
                  <c:v>2.24675</c:v>
                </c:pt>
                <c:pt idx="6454">
                  <c:v>2.2298390000000001</c:v>
                </c:pt>
                <c:pt idx="6455">
                  <c:v>2.2384780000000002</c:v>
                </c:pt>
                <c:pt idx="6456">
                  <c:v>2.2256300000000002</c:v>
                </c:pt>
                <c:pt idx="6457">
                  <c:v>2.244313</c:v>
                </c:pt>
                <c:pt idx="6458">
                  <c:v>2.2211370000000001</c:v>
                </c:pt>
                <c:pt idx="6459">
                  <c:v>2.2283189999999999</c:v>
                </c:pt>
                <c:pt idx="6460">
                  <c:v>2.214251</c:v>
                </c:pt>
                <c:pt idx="6461">
                  <c:v>2.2257259999999999</c:v>
                </c:pt>
                <c:pt idx="6462">
                  <c:v>2.2457880000000001</c:v>
                </c:pt>
                <c:pt idx="6463">
                  <c:v>2.2374960000000002</c:v>
                </c:pt>
                <c:pt idx="6464">
                  <c:v>2.2171639999999999</c:v>
                </c:pt>
                <c:pt idx="6465">
                  <c:v>2.227684</c:v>
                </c:pt>
                <c:pt idx="6466">
                  <c:v>2.2207889999999999</c:v>
                </c:pt>
                <c:pt idx="6467">
                  <c:v>2.2161330000000001</c:v>
                </c:pt>
                <c:pt idx="6468">
                  <c:v>2.2185480000000002</c:v>
                </c:pt>
                <c:pt idx="6469">
                  <c:v>2.2314229999999999</c:v>
                </c:pt>
                <c:pt idx="6470">
                  <c:v>2.232869</c:v>
                </c:pt>
                <c:pt idx="6471">
                  <c:v>2.2206920000000001</c:v>
                </c:pt>
                <c:pt idx="6472">
                  <c:v>2.2351320000000001</c:v>
                </c:pt>
                <c:pt idx="6473">
                  <c:v>2.238089</c:v>
                </c:pt>
                <c:pt idx="6474">
                  <c:v>2.2117930000000001</c:v>
                </c:pt>
                <c:pt idx="6475">
                  <c:v>2.2187489999999999</c:v>
                </c:pt>
                <c:pt idx="6476">
                  <c:v>2.2223830000000002</c:v>
                </c:pt>
                <c:pt idx="6477">
                  <c:v>2.2139959999999999</c:v>
                </c:pt>
                <c:pt idx="6478">
                  <c:v>2.2079960000000001</c:v>
                </c:pt>
                <c:pt idx="6479">
                  <c:v>2.1969750000000001</c:v>
                </c:pt>
                <c:pt idx="6480">
                  <c:v>2.2038989999999998</c:v>
                </c:pt>
                <c:pt idx="6481">
                  <c:v>2.204202</c:v>
                </c:pt>
                <c:pt idx="6482">
                  <c:v>2.1892480000000001</c:v>
                </c:pt>
                <c:pt idx="6483">
                  <c:v>2.1998730000000002</c:v>
                </c:pt>
                <c:pt idx="6484">
                  <c:v>2.2085599999999999</c:v>
                </c:pt>
                <c:pt idx="6485">
                  <c:v>2.1778770000000001</c:v>
                </c:pt>
                <c:pt idx="6486">
                  <c:v>2.177575</c:v>
                </c:pt>
                <c:pt idx="6487">
                  <c:v>2.1829860000000001</c:v>
                </c:pt>
                <c:pt idx="6488">
                  <c:v>2.1714639999999998</c:v>
                </c:pt>
                <c:pt idx="6489">
                  <c:v>2.2029489999999998</c:v>
                </c:pt>
                <c:pt idx="6490">
                  <c:v>2.171227</c:v>
                </c:pt>
                <c:pt idx="6491">
                  <c:v>2.2036579999999999</c:v>
                </c:pt>
                <c:pt idx="6492">
                  <c:v>2.155281</c:v>
                </c:pt>
                <c:pt idx="6493">
                  <c:v>2.1846640000000002</c:v>
                </c:pt>
                <c:pt idx="6494">
                  <c:v>2.1796199999999999</c:v>
                </c:pt>
                <c:pt idx="6495">
                  <c:v>2.1767129999999999</c:v>
                </c:pt>
                <c:pt idx="6496">
                  <c:v>2.156812</c:v>
                </c:pt>
                <c:pt idx="6497">
                  <c:v>2.1571090000000002</c:v>
                </c:pt>
                <c:pt idx="6498">
                  <c:v>2.1625200000000002</c:v>
                </c:pt>
                <c:pt idx="6499">
                  <c:v>2.1853400000000001</c:v>
                </c:pt>
                <c:pt idx="6500">
                  <c:v>2.1495869999999999</c:v>
                </c:pt>
                <c:pt idx="6501">
                  <c:v>2.1932339999999999</c:v>
                </c:pt>
                <c:pt idx="6502">
                  <c:v>2.1817709999999999</c:v>
                </c:pt>
                <c:pt idx="6503">
                  <c:v>2.201835</c:v>
                </c:pt>
                <c:pt idx="6504">
                  <c:v>2.1877140000000002</c:v>
                </c:pt>
                <c:pt idx="6505">
                  <c:v>2.2036150000000001</c:v>
                </c:pt>
                <c:pt idx="6506">
                  <c:v>2.2008670000000001</c:v>
                </c:pt>
                <c:pt idx="6507">
                  <c:v>2.183014</c:v>
                </c:pt>
                <c:pt idx="6508">
                  <c:v>2.176342</c:v>
                </c:pt>
                <c:pt idx="6509">
                  <c:v>2.1883530000000002</c:v>
                </c:pt>
                <c:pt idx="6510">
                  <c:v>2.153073</c:v>
                </c:pt>
                <c:pt idx="6511">
                  <c:v>2.1865290000000002</c:v>
                </c:pt>
                <c:pt idx="6512">
                  <c:v>2.171716</c:v>
                </c:pt>
                <c:pt idx="6513">
                  <c:v>2.1759580000000001</c:v>
                </c:pt>
                <c:pt idx="6514">
                  <c:v>2.1754039999999999</c:v>
                </c:pt>
                <c:pt idx="6515">
                  <c:v>2.1617679999999999</c:v>
                </c:pt>
                <c:pt idx="6516">
                  <c:v>2.1541489999999999</c:v>
                </c:pt>
                <c:pt idx="6517">
                  <c:v>2.1790859999999999</c:v>
                </c:pt>
                <c:pt idx="6518">
                  <c:v>2.1548690000000001</c:v>
                </c:pt>
                <c:pt idx="6519">
                  <c:v>2.1516709999999999</c:v>
                </c:pt>
                <c:pt idx="6520">
                  <c:v>2.1708660000000002</c:v>
                </c:pt>
                <c:pt idx="6521">
                  <c:v>2.1463580000000002</c:v>
                </c:pt>
                <c:pt idx="6522">
                  <c:v>2.1447889999999998</c:v>
                </c:pt>
                <c:pt idx="6523">
                  <c:v>2.1554669999999998</c:v>
                </c:pt>
                <c:pt idx="6524">
                  <c:v>2.152825</c:v>
                </c:pt>
                <c:pt idx="6525">
                  <c:v>2.1486589999999999</c:v>
                </c:pt>
                <c:pt idx="6526">
                  <c:v>2.1392280000000001</c:v>
                </c:pt>
                <c:pt idx="6527">
                  <c:v>2.1357539999999999</c:v>
                </c:pt>
                <c:pt idx="6528">
                  <c:v>2.140539</c:v>
                </c:pt>
                <c:pt idx="6529">
                  <c:v>2.1504470000000002</c:v>
                </c:pt>
                <c:pt idx="6530">
                  <c:v>2.1590229999999999</c:v>
                </c:pt>
                <c:pt idx="6531">
                  <c:v>2.1524909999999999</c:v>
                </c:pt>
                <c:pt idx="6532">
                  <c:v>2.149753</c:v>
                </c:pt>
                <c:pt idx="6533">
                  <c:v>2.1413389999999999</c:v>
                </c:pt>
                <c:pt idx="6534">
                  <c:v>2.166871</c:v>
                </c:pt>
                <c:pt idx="6535">
                  <c:v>2.1629170000000002</c:v>
                </c:pt>
                <c:pt idx="6536">
                  <c:v>2.1393930000000001</c:v>
                </c:pt>
                <c:pt idx="6537">
                  <c:v>2.1616439999999999</c:v>
                </c:pt>
                <c:pt idx="6538">
                  <c:v>2.1543990000000002</c:v>
                </c:pt>
                <c:pt idx="6539">
                  <c:v>2.1931470000000002</c:v>
                </c:pt>
                <c:pt idx="6540">
                  <c:v>2.145194</c:v>
                </c:pt>
                <c:pt idx="6541">
                  <c:v>2.1710120000000002</c:v>
                </c:pt>
                <c:pt idx="6542">
                  <c:v>2.1715879999999999</c:v>
                </c:pt>
                <c:pt idx="6543">
                  <c:v>2.1573869999999999</c:v>
                </c:pt>
                <c:pt idx="6544">
                  <c:v>2.148644</c:v>
                </c:pt>
                <c:pt idx="6545">
                  <c:v>2.1806809999999999</c:v>
                </c:pt>
                <c:pt idx="6546">
                  <c:v>2.1765150000000002</c:v>
                </c:pt>
                <c:pt idx="6547">
                  <c:v>2.1850580000000002</c:v>
                </c:pt>
                <c:pt idx="6548">
                  <c:v>2.1886000000000001</c:v>
                </c:pt>
                <c:pt idx="6549">
                  <c:v>2.2067540000000001</c:v>
                </c:pt>
                <c:pt idx="6550">
                  <c:v>2.203735</c:v>
                </c:pt>
                <c:pt idx="6551">
                  <c:v>2.1882269999999999</c:v>
                </c:pt>
                <c:pt idx="6552">
                  <c:v>2.1882860000000002</c:v>
                </c:pt>
                <c:pt idx="6553">
                  <c:v>2.1906400000000001</c:v>
                </c:pt>
                <c:pt idx="6554">
                  <c:v>2.1846990000000002</c:v>
                </c:pt>
                <c:pt idx="6555">
                  <c:v>2.1763650000000001</c:v>
                </c:pt>
                <c:pt idx="6556">
                  <c:v>2.2001300000000001</c:v>
                </c:pt>
                <c:pt idx="6557">
                  <c:v>2.2145139999999999</c:v>
                </c:pt>
                <c:pt idx="6558">
                  <c:v>2.2080109999999999</c:v>
                </c:pt>
                <c:pt idx="6559">
                  <c:v>2.1985600000000001</c:v>
                </c:pt>
                <c:pt idx="6560">
                  <c:v>2.182801</c:v>
                </c:pt>
                <c:pt idx="6561">
                  <c:v>2.1858010000000001</c:v>
                </c:pt>
                <c:pt idx="6562">
                  <c:v>2.1887789999999998</c:v>
                </c:pt>
                <c:pt idx="6563">
                  <c:v>2.183354</c:v>
                </c:pt>
                <c:pt idx="6564">
                  <c:v>2.1695850000000001</c:v>
                </c:pt>
                <c:pt idx="6565">
                  <c:v>2.1907390000000002</c:v>
                </c:pt>
                <c:pt idx="6566">
                  <c:v>2.1891989999999999</c:v>
                </c:pt>
                <c:pt idx="6567">
                  <c:v>2.1812550000000002</c:v>
                </c:pt>
                <c:pt idx="6568">
                  <c:v>2.197479</c:v>
                </c:pt>
                <c:pt idx="6569">
                  <c:v>2.2207919999999999</c:v>
                </c:pt>
                <c:pt idx="6570">
                  <c:v>2.18872</c:v>
                </c:pt>
                <c:pt idx="6571">
                  <c:v>2.2008529999999999</c:v>
                </c:pt>
                <c:pt idx="6572">
                  <c:v>2.1752349999999998</c:v>
                </c:pt>
                <c:pt idx="6573">
                  <c:v>2.2063090000000001</c:v>
                </c:pt>
                <c:pt idx="6574">
                  <c:v>2.177117</c:v>
                </c:pt>
                <c:pt idx="6575">
                  <c:v>2.1875969999999998</c:v>
                </c:pt>
                <c:pt idx="6576">
                  <c:v>2.217727</c:v>
                </c:pt>
                <c:pt idx="6577">
                  <c:v>2.2196389999999999</c:v>
                </c:pt>
                <c:pt idx="6578">
                  <c:v>2.2009829999999999</c:v>
                </c:pt>
                <c:pt idx="6579">
                  <c:v>2.2022659999999998</c:v>
                </c:pt>
                <c:pt idx="6580">
                  <c:v>2.19536</c:v>
                </c:pt>
                <c:pt idx="6581">
                  <c:v>2.2012019999999999</c:v>
                </c:pt>
                <c:pt idx="6582">
                  <c:v>2.212494</c:v>
                </c:pt>
                <c:pt idx="6583">
                  <c:v>2.209149</c:v>
                </c:pt>
                <c:pt idx="6584">
                  <c:v>2.185333</c:v>
                </c:pt>
                <c:pt idx="6585">
                  <c:v>2.2148050000000001</c:v>
                </c:pt>
                <c:pt idx="6586">
                  <c:v>2.2394400000000001</c:v>
                </c:pt>
                <c:pt idx="6587">
                  <c:v>2.216596</c:v>
                </c:pt>
                <c:pt idx="6588">
                  <c:v>2.2252369999999999</c:v>
                </c:pt>
                <c:pt idx="6589">
                  <c:v>2.2059310000000001</c:v>
                </c:pt>
                <c:pt idx="6590">
                  <c:v>2.2249430000000001</c:v>
                </c:pt>
                <c:pt idx="6591">
                  <c:v>2.2309139999999998</c:v>
                </c:pt>
                <c:pt idx="6592">
                  <c:v>2.2021160000000002</c:v>
                </c:pt>
                <c:pt idx="6593">
                  <c:v>2.2225839999999999</c:v>
                </c:pt>
                <c:pt idx="6594">
                  <c:v>2.234451</c:v>
                </c:pt>
                <c:pt idx="6595">
                  <c:v>2.2403599999999999</c:v>
                </c:pt>
                <c:pt idx="6596">
                  <c:v>2.2286329999999999</c:v>
                </c:pt>
                <c:pt idx="6597">
                  <c:v>2.2272470000000002</c:v>
                </c:pt>
                <c:pt idx="6598">
                  <c:v>2.2103820000000001</c:v>
                </c:pt>
                <c:pt idx="6599">
                  <c:v>2.2277939999999998</c:v>
                </c:pt>
                <c:pt idx="6600">
                  <c:v>2.2428900000000001</c:v>
                </c:pt>
                <c:pt idx="6601">
                  <c:v>2.2516060000000002</c:v>
                </c:pt>
                <c:pt idx="6602">
                  <c:v>2.2566290000000002</c:v>
                </c:pt>
                <c:pt idx="6603">
                  <c:v>2.2466629999999999</c:v>
                </c:pt>
                <c:pt idx="6604">
                  <c:v>2.2595360000000002</c:v>
                </c:pt>
                <c:pt idx="6605">
                  <c:v>2.2633079999999999</c:v>
                </c:pt>
                <c:pt idx="6606">
                  <c:v>2.2550300000000001</c:v>
                </c:pt>
                <c:pt idx="6607">
                  <c:v>2.2771669999999999</c:v>
                </c:pt>
                <c:pt idx="6608">
                  <c:v>2.2778700000000001</c:v>
                </c:pt>
                <c:pt idx="6609">
                  <c:v>2.256955</c:v>
                </c:pt>
                <c:pt idx="6610">
                  <c:v>2.2635679999999998</c:v>
                </c:pt>
                <c:pt idx="6611">
                  <c:v>2.2746420000000001</c:v>
                </c:pt>
                <c:pt idx="6612">
                  <c:v>2.2872690000000002</c:v>
                </c:pt>
                <c:pt idx="6613">
                  <c:v>2.2736369999999999</c:v>
                </c:pt>
                <c:pt idx="6614">
                  <c:v>2.27122</c:v>
                </c:pt>
                <c:pt idx="6615">
                  <c:v>2.2841480000000001</c:v>
                </c:pt>
                <c:pt idx="6616">
                  <c:v>2.3076599999999998</c:v>
                </c:pt>
                <c:pt idx="6617">
                  <c:v>2.2719510000000001</c:v>
                </c:pt>
                <c:pt idx="6618">
                  <c:v>2.266635</c:v>
                </c:pt>
                <c:pt idx="6619">
                  <c:v>2.292027</c:v>
                </c:pt>
                <c:pt idx="6620">
                  <c:v>2.2756219999999998</c:v>
                </c:pt>
                <c:pt idx="6621">
                  <c:v>2.290505</c:v>
                </c:pt>
                <c:pt idx="6622">
                  <c:v>2.2912590000000002</c:v>
                </c:pt>
                <c:pt idx="6623">
                  <c:v>2.2813659999999998</c:v>
                </c:pt>
                <c:pt idx="6624">
                  <c:v>2.291998</c:v>
                </c:pt>
                <c:pt idx="6625">
                  <c:v>2.3150270000000002</c:v>
                </c:pt>
                <c:pt idx="6626">
                  <c:v>2.3060040000000002</c:v>
                </c:pt>
                <c:pt idx="6627">
                  <c:v>2.3208449999999998</c:v>
                </c:pt>
                <c:pt idx="6628">
                  <c:v>2.2934070000000002</c:v>
                </c:pt>
                <c:pt idx="6629">
                  <c:v>2.3052600000000001</c:v>
                </c:pt>
                <c:pt idx="6630">
                  <c:v>2.287874</c:v>
                </c:pt>
                <c:pt idx="6631">
                  <c:v>2.296376</c:v>
                </c:pt>
                <c:pt idx="6632">
                  <c:v>2.2867989999999998</c:v>
                </c:pt>
                <c:pt idx="6633">
                  <c:v>2.290524</c:v>
                </c:pt>
                <c:pt idx="6634">
                  <c:v>2.2844570000000002</c:v>
                </c:pt>
                <c:pt idx="6635">
                  <c:v>2.3055729999999999</c:v>
                </c:pt>
                <c:pt idx="6636">
                  <c:v>2.3034750000000002</c:v>
                </c:pt>
                <c:pt idx="6637">
                  <c:v>2.3048799999999998</c:v>
                </c:pt>
                <c:pt idx="6638">
                  <c:v>2.3342830000000001</c:v>
                </c:pt>
                <c:pt idx="6639">
                  <c:v>2.3321329999999998</c:v>
                </c:pt>
                <c:pt idx="6640">
                  <c:v>2.3157070000000002</c:v>
                </c:pt>
                <c:pt idx="6641">
                  <c:v>2.3314349999999999</c:v>
                </c:pt>
                <c:pt idx="6642">
                  <c:v>2.3352919999999999</c:v>
                </c:pt>
                <c:pt idx="6643">
                  <c:v>2.3366950000000002</c:v>
                </c:pt>
                <c:pt idx="6644">
                  <c:v>2.3528509999999998</c:v>
                </c:pt>
                <c:pt idx="6645">
                  <c:v>2.3146279999999999</c:v>
                </c:pt>
                <c:pt idx="6646">
                  <c:v>2.3587699999999998</c:v>
                </c:pt>
                <c:pt idx="6647">
                  <c:v>2.3674119999999998</c:v>
                </c:pt>
                <c:pt idx="6648">
                  <c:v>2.363775</c:v>
                </c:pt>
                <c:pt idx="6649">
                  <c:v>2.3645909999999999</c:v>
                </c:pt>
                <c:pt idx="6650">
                  <c:v>2.3670200000000001</c:v>
                </c:pt>
                <c:pt idx="6651">
                  <c:v>2.3633299999999999</c:v>
                </c:pt>
                <c:pt idx="6652">
                  <c:v>2.3614989999999998</c:v>
                </c:pt>
                <c:pt idx="6653">
                  <c:v>2.3752659999999999</c:v>
                </c:pt>
                <c:pt idx="6654">
                  <c:v>2.3636249999999999</c:v>
                </c:pt>
                <c:pt idx="6655">
                  <c:v>2.3647529999999999</c:v>
                </c:pt>
                <c:pt idx="6656">
                  <c:v>2.360636</c:v>
                </c:pt>
                <c:pt idx="6657">
                  <c:v>2.3929330000000002</c:v>
                </c:pt>
                <c:pt idx="6658">
                  <c:v>2.3698760000000001</c:v>
                </c:pt>
                <c:pt idx="6659">
                  <c:v>2.3847999999999998</c:v>
                </c:pt>
                <c:pt idx="6660">
                  <c:v>2.37439</c:v>
                </c:pt>
                <c:pt idx="6661">
                  <c:v>2.3921030000000001</c:v>
                </c:pt>
                <c:pt idx="6662">
                  <c:v>2.3832260000000001</c:v>
                </c:pt>
                <c:pt idx="6663">
                  <c:v>2.3838879999999998</c:v>
                </c:pt>
                <c:pt idx="6664">
                  <c:v>2.3853059999999999</c:v>
                </c:pt>
                <c:pt idx="6665">
                  <c:v>2.3930750000000001</c:v>
                </c:pt>
                <c:pt idx="6666">
                  <c:v>2.394263</c:v>
                </c:pt>
                <c:pt idx="6667">
                  <c:v>2.3794400000000002</c:v>
                </c:pt>
                <c:pt idx="6668">
                  <c:v>2.4002029999999999</c:v>
                </c:pt>
                <c:pt idx="6669">
                  <c:v>2.385796</c:v>
                </c:pt>
                <c:pt idx="6670">
                  <c:v>2.4078740000000001</c:v>
                </c:pt>
                <c:pt idx="6671">
                  <c:v>2.39039</c:v>
                </c:pt>
                <c:pt idx="6672">
                  <c:v>2.4055300000000002</c:v>
                </c:pt>
                <c:pt idx="6673">
                  <c:v>2.3942160000000001</c:v>
                </c:pt>
                <c:pt idx="6674">
                  <c:v>2.3823349999999999</c:v>
                </c:pt>
                <c:pt idx="6675">
                  <c:v>2.3878590000000002</c:v>
                </c:pt>
                <c:pt idx="6676">
                  <c:v>2.3890630000000002</c:v>
                </c:pt>
                <c:pt idx="6677">
                  <c:v>2.4007710000000002</c:v>
                </c:pt>
                <c:pt idx="6678">
                  <c:v>2.3849740000000001</c:v>
                </c:pt>
                <c:pt idx="6679">
                  <c:v>2.3923619999999999</c:v>
                </c:pt>
                <c:pt idx="6680">
                  <c:v>2.3908710000000002</c:v>
                </c:pt>
                <c:pt idx="6681">
                  <c:v>2.406253</c:v>
                </c:pt>
                <c:pt idx="6682">
                  <c:v>2.392503</c:v>
                </c:pt>
                <c:pt idx="6683">
                  <c:v>2.4188770000000002</c:v>
                </c:pt>
                <c:pt idx="6684">
                  <c:v>2.3953319999999998</c:v>
                </c:pt>
                <c:pt idx="6685">
                  <c:v>2.412601</c:v>
                </c:pt>
                <c:pt idx="6686">
                  <c:v>2.4125200000000002</c:v>
                </c:pt>
                <c:pt idx="6687">
                  <c:v>2.4216829999999998</c:v>
                </c:pt>
                <c:pt idx="6688">
                  <c:v>2.421195</c:v>
                </c:pt>
                <c:pt idx="6689">
                  <c:v>2.4239920000000001</c:v>
                </c:pt>
                <c:pt idx="6690">
                  <c:v>2.4229129999999999</c:v>
                </c:pt>
                <c:pt idx="6691">
                  <c:v>2.4300380000000001</c:v>
                </c:pt>
                <c:pt idx="6692">
                  <c:v>2.4199730000000002</c:v>
                </c:pt>
                <c:pt idx="6693">
                  <c:v>2.4399099999999998</c:v>
                </c:pt>
                <c:pt idx="6694">
                  <c:v>2.4382510000000002</c:v>
                </c:pt>
                <c:pt idx="6695">
                  <c:v>2.4492229999999999</c:v>
                </c:pt>
                <c:pt idx="6696">
                  <c:v>2.4378649999999999</c:v>
                </c:pt>
                <c:pt idx="6697">
                  <c:v>2.4804529999999998</c:v>
                </c:pt>
                <c:pt idx="6698">
                  <c:v>2.45472</c:v>
                </c:pt>
                <c:pt idx="6699">
                  <c:v>2.4884279999999999</c:v>
                </c:pt>
                <c:pt idx="6700">
                  <c:v>2.4833989999999999</c:v>
                </c:pt>
                <c:pt idx="6701">
                  <c:v>2.4801579999999999</c:v>
                </c:pt>
                <c:pt idx="6702">
                  <c:v>2.4871129999999999</c:v>
                </c:pt>
                <c:pt idx="6703">
                  <c:v>2.478129</c:v>
                </c:pt>
                <c:pt idx="6704">
                  <c:v>2.4985810000000002</c:v>
                </c:pt>
                <c:pt idx="6705">
                  <c:v>2.4555500000000001</c:v>
                </c:pt>
                <c:pt idx="6706">
                  <c:v>2.4744640000000002</c:v>
                </c:pt>
                <c:pt idx="6707">
                  <c:v>2.4848349999999999</c:v>
                </c:pt>
                <c:pt idx="6708">
                  <c:v>2.4836369999999999</c:v>
                </c:pt>
                <c:pt idx="6709">
                  <c:v>2.469713</c:v>
                </c:pt>
                <c:pt idx="6710">
                  <c:v>2.4948899999999998</c:v>
                </c:pt>
                <c:pt idx="6711">
                  <c:v>2.4714290000000001</c:v>
                </c:pt>
                <c:pt idx="6712">
                  <c:v>2.46787</c:v>
                </c:pt>
                <c:pt idx="6713">
                  <c:v>2.4753850000000002</c:v>
                </c:pt>
                <c:pt idx="6714">
                  <c:v>2.4703240000000002</c:v>
                </c:pt>
                <c:pt idx="6715">
                  <c:v>2.4607019999999999</c:v>
                </c:pt>
                <c:pt idx="6716">
                  <c:v>2.4834420000000001</c:v>
                </c:pt>
                <c:pt idx="6717">
                  <c:v>2.4772530000000001</c:v>
                </c:pt>
                <c:pt idx="6718">
                  <c:v>2.468369</c:v>
                </c:pt>
                <c:pt idx="6719">
                  <c:v>2.4713940000000001</c:v>
                </c:pt>
                <c:pt idx="6720">
                  <c:v>2.463797</c:v>
                </c:pt>
                <c:pt idx="6721">
                  <c:v>2.468893</c:v>
                </c:pt>
                <c:pt idx="6722">
                  <c:v>2.4575010000000002</c:v>
                </c:pt>
                <c:pt idx="6723">
                  <c:v>2.451619</c:v>
                </c:pt>
                <c:pt idx="6724">
                  <c:v>2.4760689999999999</c:v>
                </c:pt>
                <c:pt idx="6725">
                  <c:v>2.4406140000000001</c:v>
                </c:pt>
                <c:pt idx="6726">
                  <c:v>2.4605760000000001</c:v>
                </c:pt>
                <c:pt idx="6727">
                  <c:v>2.480861</c:v>
                </c:pt>
                <c:pt idx="6728">
                  <c:v>2.4839709999999999</c:v>
                </c:pt>
                <c:pt idx="6729">
                  <c:v>2.494961</c:v>
                </c:pt>
                <c:pt idx="6730">
                  <c:v>2.4739209999999998</c:v>
                </c:pt>
                <c:pt idx="6731">
                  <c:v>2.4937610000000001</c:v>
                </c:pt>
                <c:pt idx="6732">
                  <c:v>2.4859840000000002</c:v>
                </c:pt>
                <c:pt idx="6733">
                  <c:v>2.4743750000000002</c:v>
                </c:pt>
                <c:pt idx="6734">
                  <c:v>2.5270980000000001</c:v>
                </c:pt>
                <c:pt idx="6735">
                  <c:v>2.5255019999999999</c:v>
                </c:pt>
                <c:pt idx="6736">
                  <c:v>2.5289549999999998</c:v>
                </c:pt>
                <c:pt idx="6737">
                  <c:v>2.5418090000000002</c:v>
                </c:pt>
                <c:pt idx="6738">
                  <c:v>2.5308619999999999</c:v>
                </c:pt>
                <c:pt idx="6739">
                  <c:v>2.52772</c:v>
                </c:pt>
                <c:pt idx="6740">
                  <c:v>2.5228969999999999</c:v>
                </c:pt>
                <c:pt idx="6741">
                  <c:v>2.5502210000000001</c:v>
                </c:pt>
                <c:pt idx="6742">
                  <c:v>2.5393490000000001</c:v>
                </c:pt>
                <c:pt idx="6743">
                  <c:v>2.543215</c:v>
                </c:pt>
                <c:pt idx="6744">
                  <c:v>2.5498940000000001</c:v>
                </c:pt>
                <c:pt idx="6745">
                  <c:v>2.5477159999999999</c:v>
                </c:pt>
                <c:pt idx="6746">
                  <c:v>2.5399080000000001</c:v>
                </c:pt>
                <c:pt idx="6747">
                  <c:v>2.583202</c:v>
                </c:pt>
                <c:pt idx="6748">
                  <c:v>2.5695960000000002</c:v>
                </c:pt>
                <c:pt idx="6749">
                  <c:v>2.5552039999999998</c:v>
                </c:pt>
                <c:pt idx="6750">
                  <c:v>2.5593720000000002</c:v>
                </c:pt>
                <c:pt idx="6751">
                  <c:v>2.5742759999999998</c:v>
                </c:pt>
                <c:pt idx="6752">
                  <c:v>2.5396030000000001</c:v>
                </c:pt>
                <c:pt idx="6753">
                  <c:v>2.5585249999999999</c:v>
                </c:pt>
                <c:pt idx="6754">
                  <c:v>2.5484650000000002</c:v>
                </c:pt>
                <c:pt idx="6755">
                  <c:v>2.5577269999999999</c:v>
                </c:pt>
                <c:pt idx="6756">
                  <c:v>2.541185</c:v>
                </c:pt>
                <c:pt idx="6757">
                  <c:v>2.5712109999999999</c:v>
                </c:pt>
                <c:pt idx="6758">
                  <c:v>2.5680589999999999</c:v>
                </c:pt>
                <c:pt idx="6759">
                  <c:v>2.6017320000000002</c:v>
                </c:pt>
                <c:pt idx="6760">
                  <c:v>2.570049</c:v>
                </c:pt>
                <c:pt idx="6761">
                  <c:v>2.5610909999999998</c:v>
                </c:pt>
                <c:pt idx="6762">
                  <c:v>2.5567389999999999</c:v>
                </c:pt>
                <c:pt idx="6763">
                  <c:v>2.561744</c:v>
                </c:pt>
                <c:pt idx="6764">
                  <c:v>2.5522330000000002</c:v>
                </c:pt>
                <c:pt idx="6765">
                  <c:v>2.5823860000000001</c:v>
                </c:pt>
                <c:pt idx="6766">
                  <c:v>2.5386410000000001</c:v>
                </c:pt>
                <c:pt idx="6767">
                  <c:v>2.5683099999999999</c:v>
                </c:pt>
                <c:pt idx="6768">
                  <c:v>2.5387369999999998</c:v>
                </c:pt>
                <c:pt idx="6769">
                  <c:v>2.5616349999999999</c:v>
                </c:pt>
                <c:pt idx="6770">
                  <c:v>2.5468769999999998</c:v>
                </c:pt>
                <c:pt idx="6771">
                  <c:v>2.5485989999999998</c:v>
                </c:pt>
                <c:pt idx="6772">
                  <c:v>2.5503879999999999</c:v>
                </c:pt>
                <c:pt idx="6773">
                  <c:v>2.5354899999999998</c:v>
                </c:pt>
                <c:pt idx="6774">
                  <c:v>2.5462359999999999</c:v>
                </c:pt>
                <c:pt idx="6775">
                  <c:v>2.5578940000000001</c:v>
                </c:pt>
                <c:pt idx="6776">
                  <c:v>2.554567</c:v>
                </c:pt>
                <c:pt idx="6777">
                  <c:v>2.5456599999999998</c:v>
                </c:pt>
                <c:pt idx="6778">
                  <c:v>2.5510869999999999</c:v>
                </c:pt>
                <c:pt idx="6779">
                  <c:v>2.5385939999999998</c:v>
                </c:pt>
                <c:pt idx="6780">
                  <c:v>2.567968</c:v>
                </c:pt>
                <c:pt idx="6781">
                  <c:v>2.5634049999999999</c:v>
                </c:pt>
                <c:pt idx="6782">
                  <c:v>2.5382570000000002</c:v>
                </c:pt>
                <c:pt idx="6783">
                  <c:v>2.5634790000000001</c:v>
                </c:pt>
                <c:pt idx="6784">
                  <c:v>2.568095</c:v>
                </c:pt>
                <c:pt idx="6785">
                  <c:v>2.5762559999999999</c:v>
                </c:pt>
                <c:pt idx="6786">
                  <c:v>2.5711560000000002</c:v>
                </c:pt>
                <c:pt idx="6787">
                  <c:v>2.583796</c:v>
                </c:pt>
                <c:pt idx="6788">
                  <c:v>2.5930610000000001</c:v>
                </c:pt>
                <c:pt idx="6789">
                  <c:v>2.5878700000000001</c:v>
                </c:pt>
                <c:pt idx="6790">
                  <c:v>2.5812719999999998</c:v>
                </c:pt>
                <c:pt idx="6791">
                  <c:v>2.5781489999999998</c:v>
                </c:pt>
                <c:pt idx="6792">
                  <c:v>2.589019</c:v>
                </c:pt>
                <c:pt idx="6793">
                  <c:v>2.5811959999999998</c:v>
                </c:pt>
                <c:pt idx="6794">
                  <c:v>2.5987290000000001</c:v>
                </c:pt>
                <c:pt idx="6795">
                  <c:v>2.5802130000000001</c:v>
                </c:pt>
                <c:pt idx="6796">
                  <c:v>2.5843660000000002</c:v>
                </c:pt>
                <c:pt idx="6797">
                  <c:v>2.5883989999999999</c:v>
                </c:pt>
                <c:pt idx="6798">
                  <c:v>2.5830920000000002</c:v>
                </c:pt>
                <c:pt idx="6799">
                  <c:v>2.5769449999999998</c:v>
                </c:pt>
                <c:pt idx="6800">
                  <c:v>2.5854659999999998</c:v>
                </c:pt>
                <c:pt idx="6801">
                  <c:v>2.590055</c:v>
                </c:pt>
                <c:pt idx="6802">
                  <c:v>2.5726170000000002</c:v>
                </c:pt>
                <c:pt idx="6803">
                  <c:v>2.5601530000000001</c:v>
                </c:pt>
                <c:pt idx="6804">
                  <c:v>2.582344</c:v>
                </c:pt>
                <c:pt idx="6805">
                  <c:v>2.6111309999999999</c:v>
                </c:pt>
                <c:pt idx="6806">
                  <c:v>2.5759699999999999</c:v>
                </c:pt>
                <c:pt idx="6807">
                  <c:v>2.573922</c:v>
                </c:pt>
                <c:pt idx="6808">
                  <c:v>2.5928249999999999</c:v>
                </c:pt>
                <c:pt idx="6809">
                  <c:v>2.605699</c:v>
                </c:pt>
                <c:pt idx="6810">
                  <c:v>2.5917319999999999</c:v>
                </c:pt>
                <c:pt idx="6811">
                  <c:v>2.600787</c:v>
                </c:pt>
                <c:pt idx="6812">
                  <c:v>2.601426</c:v>
                </c:pt>
                <c:pt idx="6813">
                  <c:v>2.6204000000000001</c:v>
                </c:pt>
                <c:pt idx="6814">
                  <c:v>2.6217250000000001</c:v>
                </c:pt>
                <c:pt idx="6815">
                  <c:v>2.626296</c:v>
                </c:pt>
                <c:pt idx="6816">
                  <c:v>2.6054179999999998</c:v>
                </c:pt>
                <c:pt idx="6817">
                  <c:v>2.612778</c:v>
                </c:pt>
                <c:pt idx="6818">
                  <c:v>2.5859019999999999</c:v>
                </c:pt>
                <c:pt idx="6819">
                  <c:v>2.6033300000000001</c:v>
                </c:pt>
                <c:pt idx="6820">
                  <c:v>2.5998860000000001</c:v>
                </c:pt>
                <c:pt idx="6821">
                  <c:v>2.6139239999999999</c:v>
                </c:pt>
                <c:pt idx="6822">
                  <c:v>2.622665</c:v>
                </c:pt>
                <c:pt idx="6823">
                  <c:v>2.5952739999999999</c:v>
                </c:pt>
                <c:pt idx="6824">
                  <c:v>2.5991569999999999</c:v>
                </c:pt>
                <c:pt idx="6825">
                  <c:v>2.593099</c:v>
                </c:pt>
                <c:pt idx="6826">
                  <c:v>2.591107</c:v>
                </c:pt>
                <c:pt idx="6827">
                  <c:v>2.60351</c:v>
                </c:pt>
                <c:pt idx="6828">
                  <c:v>2.6062609999999999</c:v>
                </c:pt>
                <c:pt idx="6829">
                  <c:v>2.6025320000000001</c:v>
                </c:pt>
                <c:pt idx="6830">
                  <c:v>2.6385109999999998</c:v>
                </c:pt>
                <c:pt idx="6831">
                  <c:v>2.621092</c:v>
                </c:pt>
                <c:pt idx="6832">
                  <c:v>2.6184349999999998</c:v>
                </c:pt>
                <c:pt idx="6833">
                  <c:v>2.6303679999999998</c:v>
                </c:pt>
                <c:pt idx="6834">
                  <c:v>2.6091519999999999</c:v>
                </c:pt>
                <c:pt idx="6835">
                  <c:v>2.639662</c:v>
                </c:pt>
                <c:pt idx="6836">
                  <c:v>2.6286450000000001</c:v>
                </c:pt>
                <c:pt idx="6837">
                  <c:v>2.6233240000000002</c:v>
                </c:pt>
                <c:pt idx="6838">
                  <c:v>2.6356380000000001</c:v>
                </c:pt>
                <c:pt idx="6839">
                  <c:v>2.630125</c:v>
                </c:pt>
                <c:pt idx="6840">
                  <c:v>2.6477560000000002</c:v>
                </c:pt>
                <c:pt idx="6841">
                  <c:v>2.6503230000000002</c:v>
                </c:pt>
                <c:pt idx="6842">
                  <c:v>2.6555689999999998</c:v>
                </c:pt>
                <c:pt idx="6843">
                  <c:v>2.6518410000000001</c:v>
                </c:pt>
                <c:pt idx="6844">
                  <c:v>2.674963</c:v>
                </c:pt>
                <c:pt idx="6845">
                  <c:v>2.6603940000000001</c:v>
                </c:pt>
                <c:pt idx="6846">
                  <c:v>2.6826500000000002</c:v>
                </c:pt>
                <c:pt idx="6847">
                  <c:v>2.669848</c:v>
                </c:pt>
                <c:pt idx="6848">
                  <c:v>2.6858970000000002</c:v>
                </c:pt>
                <c:pt idx="6849">
                  <c:v>2.6781389999999998</c:v>
                </c:pt>
                <c:pt idx="6850">
                  <c:v>2.6879040000000001</c:v>
                </c:pt>
                <c:pt idx="6851">
                  <c:v>2.6816779999999998</c:v>
                </c:pt>
                <c:pt idx="6852">
                  <c:v>2.6732849999999999</c:v>
                </c:pt>
                <c:pt idx="6853">
                  <c:v>2.6520100000000002</c:v>
                </c:pt>
                <c:pt idx="6854">
                  <c:v>2.67137</c:v>
                </c:pt>
                <c:pt idx="6855">
                  <c:v>2.691201</c:v>
                </c:pt>
                <c:pt idx="6856">
                  <c:v>2.6731370000000001</c:v>
                </c:pt>
                <c:pt idx="6857">
                  <c:v>2.6731859999999998</c:v>
                </c:pt>
                <c:pt idx="6858">
                  <c:v>2.700774</c:v>
                </c:pt>
                <c:pt idx="6859">
                  <c:v>2.7121420000000001</c:v>
                </c:pt>
                <c:pt idx="6860">
                  <c:v>2.7003750000000002</c:v>
                </c:pt>
                <c:pt idx="6861">
                  <c:v>2.6966920000000001</c:v>
                </c:pt>
                <c:pt idx="6862">
                  <c:v>2.6932680000000002</c:v>
                </c:pt>
                <c:pt idx="6863">
                  <c:v>2.7161780000000002</c:v>
                </c:pt>
                <c:pt idx="6864">
                  <c:v>2.691894</c:v>
                </c:pt>
                <c:pt idx="6865">
                  <c:v>2.6848960000000002</c:v>
                </c:pt>
                <c:pt idx="6866">
                  <c:v>2.709047</c:v>
                </c:pt>
                <c:pt idx="6867">
                  <c:v>2.7037010000000001</c:v>
                </c:pt>
                <c:pt idx="6868">
                  <c:v>2.6992609999999999</c:v>
                </c:pt>
                <c:pt idx="6869">
                  <c:v>2.6811799999999999</c:v>
                </c:pt>
                <c:pt idx="6870">
                  <c:v>2.6817129999999998</c:v>
                </c:pt>
                <c:pt idx="6871">
                  <c:v>2.6970450000000001</c:v>
                </c:pt>
                <c:pt idx="6872">
                  <c:v>2.7212999999999998</c:v>
                </c:pt>
                <c:pt idx="6873">
                  <c:v>2.7227670000000002</c:v>
                </c:pt>
                <c:pt idx="6874">
                  <c:v>2.6936870000000002</c:v>
                </c:pt>
                <c:pt idx="6875">
                  <c:v>2.7165279999999998</c:v>
                </c:pt>
                <c:pt idx="6876">
                  <c:v>2.6946539999999999</c:v>
                </c:pt>
                <c:pt idx="6877">
                  <c:v>2.7115900000000002</c:v>
                </c:pt>
                <c:pt idx="6878">
                  <c:v>2.6692960000000001</c:v>
                </c:pt>
                <c:pt idx="6879">
                  <c:v>2.6921390000000001</c:v>
                </c:pt>
                <c:pt idx="6880">
                  <c:v>2.687039</c:v>
                </c:pt>
                <c:pt idx="6881">
                  <c:v>2.6882090000000001</c:v>
                </c:pt>
                <c:pt idx="6882">
                  <c:v>2.68235</c:v>
                </c:pt>
                <c:pt idx="6883">
                  <c:v>2.6753610000000001</c:v>
                </c:pt>
                <c:pt idx="6884">
                  <c:v>2.6841460000000001</c:v>
                </c:pt>
                <c:pt idx="6885">
                  <c:v>2.6924999999999999</c:v>
                </c:pt>
                <c:pt idx="6886">
                  <c:v>2.6815899999999999</c:v>
                </c:pt>
                <c:pt idx="6887">
                  <c:v>2.6735799999999998</c:v>
                </c:pt>
                <c:pt idx="6888">
                  <c:v>2.7045189999999999</c:v>
                </c:pt>
                <c:pt idx="6889">
                  <c:v>2.6742490000000001</c:v>
                </c:pt>
                <c:pt idx="6890">
                  <c:v>2.7081390000000001</c:v>
                </c:pt>
                <c:pt idx="6891">
                  <c:v>2.7013880000000001</c:v>
                </c:pt>
                <c:pt idx="6892">
                  <c:v>2.7177289999999998</c:v>
                </c:pt>
                <c:pt idx="6893">
                  <c:v>2.719455</c:v>
                </c:pt>
                <c:pt idx="6894">
                  <c:v>2.7157979999999999</c:v>
                </c:pt>
                <c:pt idx="6895">
                  <c:v>2.7181229999999998</c:v>
                </c:pt>
                <c:pt idx="6896">
                  <c:v>2.7195670000000001</c:v>
                </c:pt>
                <c:pt idx="6897">
                  <c:v>2.7404199999999999</c:v>
                </c:pt>
                <c:pt idx="6898">
                  <c:v>2.7532030000000001</c:v>
                </c:pt>
                <c:pt idx="6899">
                  <c:v>2.7150539999999999</c:v>
                </c:pt>
                <c:pt idx="6900">
                  <c:v>2.7355689999999999</c:v>
                </c:pt>
                <c:pt idx="6901">
                  <c:v>2.734648</c:v>
                </c:pt>
                <c:pt idx="6902">
                  <c:v>2.7477670000000001</c:v>
                </c:pt>
                <c:pt idx="6903">
                  <c:v>2.739166</c:v>
                </c:pt>
                <c:pt idx="6904">
                  <c:v>2.7111040000000002</c:v>
                </c:pt>
                <c:pt idx="6905">
                  <c:v>2.7242839999999999</c:v>
                </c:pt>
                <c:pt idx="6906">
                  <c:v>2.7506940000000002</c:v>
                </c:pt>
                <c:pt idx="6907">
                  <c:v>2.7428319999999999</c:v>
                </c:pt>
                <c:pt idx="6908">
                  <c:v>2.7594639999999999</c:v>
                </c:pt>
                <c:pt idx="6909">
                  <c:v>2.718264</c:v>
                </c:pt>
                <c:pt idx="6910">
                  <c:v>2.7400039999999999</c:v>
                </c:pt>
                <c:pt idx="6911">
                  <c:v>2.757199</c:v>
                </c:pt>
                <c:pt idx="6912">
                  <c:v>2.7573590000000001</c:v>
                </c:pt>
                <c:pt idx="6913">
                  <c:v>2.7854100000000002</c:v>
                </c:pt>
                <c:pt idx="6914">
                  <c:v>2.7642150000000001</c:v>
                </c:pt>
                <c:pt idx="6915">
                  <c:v>2.7574049999999999</c:v>
                </c:pt>
                <c:pt idx="6916">
                  <c:v>2.7413569999999998</c:v>
                </c:pt>
                <c:pt idx="6917">
                  <c:v>2.771827</c:v>
                </c:pt>
                <c:pt idx="6918">
                  <c:v>2.752831</c:v>
                </c:pt>
                <c:pt idx="6919">
                  <c:v>2.7623220000000002</c:v>
                </c:pt>
                <c:pt idx="6920">
                  <c:v>2.7681580000000001</c:v>
                </c:pt>
                <c:pt idx="6921">
                  <c:v>2.7820550000000002</c:v>
                </c:pt>
                <c:pt idx="6922">
                  <c:v>2.7577820000000002</c:v>
                </c:pt>
                <c:pt idx="6923">
                  <c:v>2.7694160000000001</c:v>
                </c:pt>
                <c:pt idx="6924">
                  <c:v>2.7742930000000001</c:v>
                </c:pt>
                <c:pt idx="6925">
                  <c:v>2.7686130000000002</c:v>
                </c:pt>
                <c:pt idx="6926">
                  <c:v>2.7662460000000002</c:v>
                </c:pt>
                <c:pt idx="6927">
                  <c:v>2.7693460000000001</c:v>
                </c:pt>
                <c:pt idx="6928">
                  <c:v>2.7847900000000001</c:v>
                </c:pt>
                <c:pt idx="6929">
                  <c:v>2.7817609999999999</c:v>
                </c:pt>
                <c:pt idx="6930">
                  <c:v>2.7762820000000001</c:v>
                </c:pt>
                <c:pt idx="6931">
                  <c:v>2.7770649999999999</c:v>
                </c:pt>
                <c:pt idx="6932">
                  <c:v>2.7624919999999999</c:v>
                </c:pt>
                <c:pt idx="6933">
                  <c:v>2.7791800000000002</c:v>
                </c:pt>
                <c:pt idx="6934">
                  <c:v>2.7768120000000001</c:v>
                </c:pt>
                <c:pt idx="6935">
                  <c:v>2.7906719999999998</c:v>
                </c:pt>
                <c:pt idx="6936">
                  <c:v>2.777091</c:v>
                </c:pt>
                <c:pt idx="6937">
                  <c:v>2.7596400000000001</c:v>
                </c:pt>
                <c:pt idx="6938">
                  <c:v>2.7906789999999999</c:v>
                </c:pt>
                <c:pt idx="6939">
                  <c:v>2.7736459999999998</c:v>
                </c:pt>
                <c:pt idx="6940">
                  <c:v>2.7587470000000001</c:v>
                </c:pt>
                <c:pt idx="6941">
                  <c:v>2.7985359999999999</c:v>
                </c:pt>
                <c:pt idx="6942">
                  <c:v>2.788367</c:v>
                </c:pt>
                <c:pt idx="6943">
                  <c:v>2.7761849999999999</c:v>
                </c:pt>
                <c:pt idx="6944">
                  <c:v>2.7873779999999999</c:v>
                </c:pt>
                <c:pt idx="6945">
                  <c:v>2.8105039999999999</c:v>
                </c:pt>
                <c:pt idx="6946">
                  <c:v>2.7727110000000001</c:v>
                </c:pt>
                <c:pt idx="6947">
                  <c:v>2.7906499999999999</c:v>
                </c:pt>
                <c:pt idx="6948">
                  <c:v>2.7917920000000001</c:v>
                </c:pt>
                <c:pt idx="6949">
                  <c:v>2.7960940000000001</c:v>
                </c:pt>
                <c:pt idx="6950">
                  <c:v>2.7855620000000001</c:v>
                </c:pt>
                <c:pt idx="6951">
                  <c:v>2.7665500000000001</c:v>
                </c:pt>
                <c:pt idx="6952">
                  <c:v>2.7620369999999999</c:v>
                </c:pt>
                <c:pt idx="6953">
                  <c:v>2.7652999999999999</c:v>
                </c:pt>
                <c:pt idx="6954">
                  <c:v>2.7734239999999999</c:v>
                </c:pt>
                <c:pt idx="6955">
                  <c:v>2.770861</c:v>
                </c:pt>
                <c:pt idx="6956">
                  <c:v>2.7722690000000001</c:v>
                </c:pt>
                <c:pt idx="6957">
                  <c:v>2.757968</c:v>
                </c:pt>
                <c:pt idx="6958">
                  <c:v>2.7794940000000001</c:v>
                </c:pt>
                <c:pt idx="6959">
                  <c:v>2.7854299999999999</c:v>
                </c:pt>
                <c:pt idx="6960">
                  <c:v>2.7807300000000001</c:v>
                </c:pt>
                <c:pt idx="6961">
                  <c:v>2.7642899999999999</c:v>
                </c:pt>
                <c:pt idx="6962">
                  <c:v>2.8021259999999999</c:v>
                </c:pt>
                <c:pt idx="6963">
                  <c:v>2.7973330000000001</c:v>
                </c:pt>
                <c:pt idx="6964">
                  <c:v>2.817809</c:v>
                </c:pt>
                <c:pt idx="6965">
                  <c:v>2.816897</c:v>
                </c:pt>
                <c:pt idx="6966">
                  <c:v>2.8104779999999998</c:v>
                </c:pt>
                <c:pt idx="6967">
                  <c:v>2.809377</c:v>
                </c:pt>
                <c:pt idx="6968">
                  <c:v>2.8181569999999998</c:v>
                </c:pt>
                <c:pt idx="6969">
                  <c:v>2.8327059999999999</c:v>
                </c:pt>
                <c:pt idx="6970">
                  <c:v>2.8298100000000002</c:v>
                </c:pt>
                <c:pt idx="6971">
                  <c:v>2.8368419999999999</c:v>
                </c:pt>
                <c:pt idx="6972">
                  <c:v>2.8610720000000001</c:v>
                </c:pt>
                <c:pt idx="6973">
                  <c:v>2.8352059999999999</c:v>
                </c:pt>
                <c:pt idx="6974">
                  <c:v>2.8117139999999998</c:v>
                </c:pt>
                <c:pt idx="6975">
                  <c:v>2.8158029999999998</c:v>
                </c:pt>
                <c:pt idx="6976">
                  <c:v>2.8243559999999999</c:v>
                </c:pt>
                <c:pt idx="6977">
                  <c:v>2.8364539999999998</c:v>
                </c:pt>
                <c:pt idx="6978">
                  <c:v>2.8072469999999998</c:v>
                </c:pt>
                <c:pt idx="6979">
                  <c:v>2.828551</c:v>
                </c:pt>
                <c:pt idx="6980">
                  <c:v>2.833971</c:v>
                </c:pt>
                <c:pt idx="6981">
                  <c:v>2.8438050000000001</c:v>
                </c:pt>
                <c:pt idx="6982">
                  <c:v>2.8439999999999999</c:v>
                </c:pt>
                <c:pt idx="6983">
                  <c:v>2.8465799999999999</c:v>
                </c:pt>
                <c:pt idx="6984">
                  <c:v>2.851925</c:v>
                </c:pt>
                <c:pt idx="6985">
                  <c:v>2.8312740000000001</c:v>
                </c:pt>
                <c:pt idx="6986">
                  <c:v>2.8226659999999999</c:v>
                </c:pt>
                <c:pt idx="6987">
                  <c:v>2.8309549999999999</c:v>
                </c:pt>
                <c:pt idx="6988">
                  <c:v>2.8609689999999999</c:v>
                </c:pt>
                <c:pt idx="6989">
                  <c:v>2.8393250000000001</c:v>
                </c:pt>
                <c:pt idx="6990">
                  <c:v>2.8436789999999998</c:v>
                </c:pt>
                <c:pt idx="6991">
                  <c:v>2.8411930000000001</c:v>
                </c:pt>
                <c:pt idx="6992">
                  <c:v>2.8384710000000002</c:v>
                </c:pt>
                <c:pt idx="6993">
                  <c:v>2.8341289999999999</c:v>
                </c:pt>
                <c:pt idx="6994">
                  <c:v>2.8521010000000002</c:v>
                </c:pt>
                <c:pt idx="6995">
                  <c:v>2.851305</c:v>
                </c:pt>
                <c:pt idx="6996">
                  <c:v>2.848668</c:v>
                </c:pt>
                <c:pt idx="6997">
                  <c:v>2.8593000000000002</c:v>
                </c:pt>
                <c:pt idx="6998">
                  <c:v>2.8610129999999998</c:v>
                </c:pt>
                <c:pt idx="6999">
                  <c:v>2.8566060000000002</c:v>
                </c:pt>
                <c:pt idx="7000">
                  <c:v>2.8548309999999999</c:v>
                </c:pt>
                <c:pt idx="7001">
                  <c:v>2.8469069999999999</c:v>
                </c:pt>
                <c:pt idx="7002">
                  <c:v>2.8643320000000001</c:v>
                </c:pt>
                <c:pt idx="7003">
                  <c:v>2.8613659999999999</c:v>
                </c:pt>
                <c:pt idx="7004">
                  <c:v>2.8885070000000002</c:v>
                </c:pt>
                <c:pt idx="7005">
                  <c:v>2.8717959999999998</c:v>
                </c:pt>
                <c:pt idx="7006">
                  <c:v>2.8575390000000001</c:v>
                </c:pt>
                <c:pt idx="7007">
                  <c:v>2.8592149999999998</c:v>
                </c:pt>
                <c:pt idx="7008">
                  <c:v>2.8585340000000001</c:v>
                </c:pt>
                <c:pt idx="7009">
                  <c:v>2.849532</c:v>
                </c:pt>
                <c:pt idx="7010">
                  <c:v>2.8582049999999999</c:v>
                </c:pt>
                <c:pt idx="7011">
                  <c:v>2.8704999999999998</c:v>
                </c:pt>
                <c:pt idx="7012">
                  <c:v>2.8636119999999998</c:v>
                </c:pt>
                <c:pt idx="7013">
                  <c:v>2.8487819999999999</c:v>
                </c:pt>
                <c:pt idx="7014">
                  <c:v>2.8699870000000001</c:v>
                </c:pt>
                <c:pt idx="7015">
                  <c:v>2.8484750000000001</c:v>
                </c:pt>
                <c:pt idx="7016">
                  <c:v>2.8501449999999999</c:v>
                </c:pt>
                <c:pt idx="7017">
                  <c:v>2.8855110000000002</c:v>
                </c:pt>
                <c:pt idx="7018">
                  <c:v>2.8554089999999999</c:v>
                </c:pt>
                <c:pt idx="7019">
                  <c:v>2.8579089999999998</c:v>
                </c:pt>
                <c:pt idx="7020">
                  <c:v>2.881148</c:v>
                </c:pt>
                <c:pt idx="7021">
                  <c:v>2.8672559999999998</c:v>
                </c:pt>
                <c:pt idx="7022">
                  <c:v>2.8589280000000001</c:v>
                </c:pt>
                <c:pt idx="7023">
                  <c:v>2.8810910000000001</c:v>
                </c:pt>
                <c:pt idx="7024">
                  <c:v>2.8825769999999999</c:v>
                </c:pt>
                <c:pt idx="7025">
                  <c:v>2.873605</c:v>
                </c:pt>
                <c:pt idx="7026">
                  <c:v>2.8639389999999998</c:v>
                </c:pt>
                <c:pt idx="7027">
                  <c:v>2.859467</c:v>
                </c:pt>
                <c:pt idx="7028">
                  <c:v>2.8743560000000001</c:v>
                </c:pt>
                <c:pt idx="7029">
                  <c:v>2.8461699999999999</c:v>
                </c:pt>
                <c:pt idx="7030">
                  <c:v>2.8538250000000001</c:v>
                </c:pt>
                <c:pt idx="7031">
                  <c:v>2.8464049999999999</c:v>
                </c:pt>
                <c:pt idx="7032">
                  <c:v>2.864287</c:v>
                </c:pt>
                <c:pt idx="7033">
                  <c:v>2.8325130000000001</c:v>
                </c:pt>
                <c:pt idx="7034">
                  <c:v>2.8068399999999998</c:v>
                </c:pt>
                <c:pt idx="7035">
                  <c:v>2.8420779999999999</c:v>
                </c:pt>
                <c:pt idx="7036">
                  <c:v>2.8468640000000001</c:v>
                </c:pt>
                <c:pt idx="7037">
                  <c:v>2.8231030000000001</c:v>
                </c:pt>
                <c:pt idx="7038">
                  <c:v>2.8457189999999999</c:v>
                </c:pt>
                <c:pt idx="7039">
                  <c:v>2.8563619999999998</c:v>
                </c:pt>
                <c:pt idx="7040">
                  <c:v>2.8549980000000001</c:v>
                </c:pt>
                <c:pt idx="7041">
                  <c:v>2.869856</c:v>
                </c:pt>
                <c:pt idx="7042">
                  <c:v>2.8667410000000002</c:v>
                </c:pt>
                <c:pt idx="7043">
                  <c:v>2.8656280000000001</c:v>
                </c:pt>
                <c:pt idx="7044">
                  <c:v>2.836789</c:v>
                </c:pt>
                <c:pt idx="7045">
                  <c:v>2.881799</c:v>
                </c:pt>
                <c:pt idx="7046">
                  <c:v>2.857742</c:v>
                </c:pt>
                <c:pt idx="7047">
                  <c:v>2.8704909999999999</c:v>
                </c:pt>
                <c:pt idx="7048">
                  <c:v>2.8497759999999999</c:v>
                </c:pt>
                <c:pt idx="7049">
                  <c:v>2.870409</c:v>
                </c:pt>
                <c:pt idx="7050">
                  <c:v>2.882155</c:v>
                </c:pt>
                <c:pt idx="7051">
                  <c:v>2.8725179999999999</c:v>
                </c:pt>
                <c:pt idx="7052">
                  <c:v>2.872055</c:v>
                </c:pt>
                <c:pt idx="7053">
                  <c:v>2.8910330000000002</c:v>
                </c:pt>
                <c:pt idx="7054">
                  <c:v>2.878263</c:v>
                </c:pt>
                <c:pt idx="7055">
                  <c:v>2.8909799999999999</c:v>
                </c:pt>
                <c:pt idx="7056">
                  <c:v>2.8832140000000002</c:v>
                </c:pt>
                <c:pt idx="7057">
                  <c:v>2.8806539999999998</c:v>
                </c:pt>
                <c:pt idx="7058">
                  <c:v>2.867245</c:v>
                </c:pt>
                <c:pt idx="7059">
                  <c:v>2.8723399999999999</c:v>
                </c:pt>
                <c:pt idx="7060">
                  <c:v>2.88015</c:v>
                </c:pt>
                <c:pt idx="7061">
                  <c:v>2.87601</c:v>
                </c:pt>
                <c:pt idx="7062">
                  <c:v>2.8999619999999999</c:v>
                </c:pt>
                <c:pt idx="7063">
                  <c:v>2.8887239999999998</c:v>
                </c:pt>
                <c:pt idx="7064">
                  <c:v>2.8901330000000001</c:v>
                </c:pt>
                <c:pt idx="7065">
                  <c:v>2.8845879999999999</c:v>
                </c:pt>
                <c:pt idx="7066">
                  <c:v>2.8806090000000002</c:v>
                </c:pt>
                <c:pt idx="7067">
                  <c:v>2.8934739999999999</c:v>
                </c:pt>
                <c:pt idx="7068">
                  <c:v>2.8929119999999999</c:v>
                </c:pt>
                <c:pt idx="7069">
                  <c:v>2.8947479999999999</c:v>
                </c:pt>
                <c:pt idx="7070">
                  <c:v>2.8954209999999998</c:v>
                </c:pt>
                <c:pt idx="7071">
                  <c:v>2.8902929999999998</c:v>
                </c:pt>
                <c:pt idx="7072">
                  <c:v>2.876598</c:v>
                </c:pt>
                <c:pt idx="7073">
                  <c:v>2.8770380000000002</c:v>
                </c:pt>
                <c:pt idx="7074">
                  <c:v>2.9037999999999999</c:v>
                </c:pt>
                <c:pt idx="7075">
                  <c:v>2.903753</c:v>
                </c:pt>
                <c:pt idx="7076">
                  <c:v>2.8785889999999998</c:v>
                </c:pt>
                <c:pt idx="7077">
                  <c:v>2.921719</c:v>
                </c:pt>
                <c:pt idx="7078">
                  <c:v>2.889942</c:v>
                </c:pt>
                <c:pt idx="7079">
                  <c:v>2.9089580000000002</c:v>
                </c:pt>
                <c:pt idx="7080">
                  <c:v>2.9112629999999999</c:v>
                </c:pt>
                <c:pt idx="7081">
                  <c:v>2.9105889999999999</c:v>
                </c:pt>
                <c:pt idx="7082">
                  <c:v>2.9132530000000001</c:v>
                </c:pt>
                <c:pt idx="7083">
                  <c:v>2.9192260000000001</c:v>
                </c:pt>
                <c:pt idx="7084">
                  <c:v>2.911184</c:v>
                </c:pt>
                <c:pt idx="7085">
                  <c:v>2.9002140000000001</c:v>
                </c:pt>
                <c:pt idx="7086">
                  <c:v>2.8978830000000002</c:v>
                </c:pt>
                <c:pt idx="7087">
                  <c:v>2.8979810000000001</c:v>
                </c:pt>
                <c:pt idx="7088">
                  <c:v>2.915054</c:v>
                </c:pt>
                <c:pt idx="7089">
                  <c:v>2.9027750000000001</c:v>
                </c:pt>
                <c:pt idx="7090">
                  <c:v>2.8981810000000001</c:v>
                </c:pt>
                <c:pt idx="7091">
                  <c:v>2.9062250000000001</c:v>
                </c:pt>
                <c:pt idx="7092">
                  <c:v>2.9148429999999999</c:v>
                </c:pt>
                <c:pt idx="7093">
                  <c:v>2.893672</c:v>
                </c:pt>
                <c:pt idx="7094">
                  <c:v>2.9039320000000002</c:v>
                </c:pt>
                <c:pt idx="7095">
                  <c:v>2.882495</c:v>
                </c:pt>
                <c:pt idx="7096">
                  <c:v>2.9093339999999999</c:v>
                </c:pt>
                <c:pt idx="7097">
                  <c:v>2.900096</c:v>
                </c:pt>
                <c:pt idx="7098">
                  <c:v>2.9068459999999998</c:v>
                </c:pt>
                <c:pt idx="7099">
                  <c:v>2.8973300000000002</c:v>
                </c:pt>
                <c:pt idx="7100">
                  <c:v>2.9122859999999999</c:v>
                </c:pt>
                <c:pt idx="7101">
                  <c:v>2.8940090000000001</c:v>
                </c:pt>
                <c:pt idx="7102">
                  <c:v>2.8869899999999999</c:v>
                </c:pt>
                <c:pt idx="7103">
                  <c:v>2.9027270000000001</c:v>
                </c:pt>
                <c:pt idx="7104">
                  <c:v>2.8951829999999998</c:v>
                </c:pt>
                <c:pt idx="7105">
                  <c:v>2.88578</c:v>
                </c:pt>
                <c:pt idx="7106">
                  <c:v>2.892649</c:v>
                </c:pt>
                <c:pt idx="7107">
                  <c:v>2.8848229999999999</c:v>
                </c:pt>
                <c:pt idx="7108">
                  <c:v>2.8927239999999999</c:v>
                </c:pt>
                <c:pt idx="7109">
                  <c:v>2.9129900000000002</c:v>
                </c:pt>
                <c:pt idx="7110">
                  <c:v>2.8737699999999999</c:v>
                </c:pt>
                <c:pt idx="7111">
                  <c:v>2.8957730000000002</c:v>
                </c:pt>
                <c:pt idx="7112">
                  <c:v>2.8985880000000002</c:v>
                </c:pt>
                <c:pt idx="7113">
                  <c:v>2.9156710000000001</c:v>
                </c:pt>
                <c:pt idx="7114">
                  <c:v>2.8832040000000001</c:v>
                </c:pt>
                <c:pt idx="7115">
                  <c:v>2.8961060000000001</c:v>
                </c:pt>
                <c:pt idx="7116">
                  <c:v>2.8987090000000002</c:v>
                </c:pt>
                <c:pt idx="7117">
                  <c:v>2.9084310000000002</c:v>
                </c:pt>
                <c:pt idx="7118">
                  <c:v>2.8902670000000001</c:v>
                </c:pt>
                <c:pt idx="7119">
                  <c:v>2.9120759999999999</c:v>
                </c:pt>
                <c:pt idx="7120">
                  <c:v>2.8889680000000002</c:v>
                </c:pt>
                <c:pt idx="7121">
                  <c:v>2.9080720000000002</c:v>
                </c:pt>
                <c:pt idx="7122">
                  <c:v>2.90449</c:v>
                </c:pt>
                <c:pt idx="7123">
                  <c:v>2.9151579999999999</c:v>
                </c:pt>
                <c:pt idx="7124">
                  <c:v>2.9072979999999999</c:v>
                </c:pt>
                <c:pt idx="7125">
                  <c:v>2.8967879999999999</c:v>
                </c:pt>
                <c:pt idx="7126">
                  <c:v>2.9095499999999999</c:v>
                </c:pt>
                <c:pt idx="7127">
                  <c:v>2.9155920000000002</c:v>
                </c:pt>
                <c:pt idx="7128">
                  <c:v>2.9078870000000001</c:v>
                </c:pt>
                <c:pt idx="7129">
                  <c:v>2.910822</c:v>
                </c:pt>
                <c:pt idx="7130">
                  <c:v>2.930269</c:v>
                </c:pt>
                <c:pt idx="7131">
                  <c:v>2.916385</c:v>
                </c:pt>
                <c:pt idx="7132">
                  <c:v>2.9292799999999999</c:v>
                </c:pt>
                <c:pt idx="7133">
                  <c:v>2.9182169999999998</c:v>
                </c:pt>
                <c:pt idx="7134">
                  <c:v>2.912639</c:v>
                </c:pt>
                <c:pt idx="7135">
                  <c:v>2.9063150000000002</c:v>
                </c:pt>
                <c:pt idx="7136">
                  <c:v>2.9136069999999998</c:v>
                </c:pt>
                <c:pt idx="7137">
                  <c:v>2.9175010000000001</c:v>
                </c:pt>
                <c:pt idx="7138">
                  <c:v>2.9046509999999999</c:v>
                </c:pt>
                <c:pt idx="7139">
                  <c:v>2.9095589999999998</c:v>
                </c:pt>
                <c:pt idx="7140">
                  <c:v>2.8887</c:v>
                </c:pt>
                <c:pt idx="7141">
                  <c:v>2.8905829999999999</c:v>
                </c:pt>
                <c:pt idx="7142">
                  <c:v>2.8690000000000002</c:v>
                </c:pt>
                <c:pt idx="7143">
                  <c:v>2.8884989999999999</c:v>
                </c:pt>
                <c:pt idx="7144">
                  <c:v>2.8838300000000001</c:v>
                </c:pt>
                <c:pt idx="7145">
                  <c:v>2.88049</c:v>
                </c:pt>
                <c:pt idx="7146">
                  <c:v>2.8889749999999998</c:v>
                </c:pt>
                <c:pt idx="7147">
                  <c:v>2.9002620000000001</c:v>
                </c:pt>
                <c:pt idx="7148">
                  <c:v>2.8943859999999999</c:v>
                </c:pt>
                <c:pt idx="7149">
                  <c:v>2.8872610000000001</c:v>
                </c:pt>
                <c:pt idx="7150">
                  <c:v>2.9162490000000001</c:v>
                </c:pt>
                <c:pt idx="7151">
                  <c:v>2.9115380000000002</c:v>
                </c:pt>
                <c:pt idx="7152">
                  <c:v>2.9372029999999998</c:v>
                </c:pt>
                <c:pt idx="7153">
                  <c:v>2.9106869999999998</c:v>
                </c:pt>
                <c:pt idx="7154">
                  <c:v>2.9176679999999999</c:v>
                </c:pt>
                <c:pt idx="7155">
                  <c:v>2.9204460000000001</c:v>
                </c:pt>
                <c:pt idx="7156">
                  <c:v>2.9127450000000001</c:v>
                </c:pt>
                <c:pt idx="7157">
                  <c:v>2.8962750000000002</c:v>
                </c:pt>
                <c:pt idx="7158">
                  <c:v>2.903915</c:v>
                </c:pt>
                <c:pt idx="7159">
                  <c:v>2.9418820000000001</c:v>
                </c:pt>
                <c:pt idx="7160">
                  <c:v>2.9207540000000001</c:v>
                </c:pt>
                <c:pt idx="7161">
                  <c:v>2.9070529999999999</c:v>
                </c:pt>
                <c:pt idx="7162">
                  <c:v>2.9355440000000002</c:v>
                </c:pt>
                <c:pt idx="7163">
                  <c:v>2.9354770000000001</c:v>
                </c:pt>
                <c:pt idx="7164">
                  <c:v>2.9291489999999998</c:v>
                </c:pt>
                <c:pt idx="7165">
                  <c:v>2.9287489999999998</c:v>
                </c:pt>
                <c:pt idx="7166">
                  <c:v>2.9343349999999999</c:v>
                </c:pt>
                <c:pt idx="7167">
                  <c:v>2.9413070000000001</c:v>
                </c:pt>
                <c:pt idx="7168">
                  <c:v>2.950075</c:v>
                </c:pt>
                <c:pt idx="7169">
                  <c:v>2.929405</c:v>
                </c:pt>
                <c:pt idx="7170">
                  <c:v>2.9442879999999998</c:v>
                </c:pt>
                <c:pt idx="7171">
                  <c:v>2.928048</c:v>
                </c:pt>
                <c:pt idx="7172">
                  <c:v>2.92361</c:v>
                </c:pt>
                <c:pt idx="7173">
                  <c:v>2.946269</c:v>
                </c:pt>
                <c:pt idx="7174">
                  <c:v>2.9493450000000001</c:v>
                </c:pt>
                <c:pt idx="7175">
                  <c:v>2.9408690000000002</c:v>
                </c:pt>
                <c:pt idx="7176">
                  <c:v>2.9251909999999999</c:v>
                </c:pt>
                <c:pt idx="7177">
                  <c:v>2.9374889999999998</c:v>
                </c:pt>
                <c:pt idx="7178">
                  <c:v>2.9302199999999998</c:v>
                </c:pt>
                <c:pt idx="7179">
                  <c:v>2.9391409999999998</c:v>
                </c:pt>
                <c:pt idx="7180">
                  <c:v>2.9205429999999999</c:v>
                </c:pt>
                <c:pt idx="7181">
                  <c:v>2.9357850000000001</c:v>
                </c:pt>
                <c:pt idx="7182">
                  <c:v>2.9352269999999998</c:v>
                </c:pt>
                <c:pt idx="7183">
                  <c:v>2.9519190000000002</c:v>
                </c:pt>
                <c:pt idx="7184">
                  <c:v>2.9248759999999998</c:v>
                </c:pt>
                <c:pt idx="7185">
                  <c:v>2.9258660000000001</c:v>
                </c:pt>
                <c:pt idx="7186">
                  <c:v>2.9361790000000001</c:v>
                </c:pt>
                <c:pt idx="7187">
                  <c:v>2.9371179999999999</c:v>
                </c:pt>
                <c:pt idx="7188">
                  <c:v>2.9281790000000001</c:v>
                </c:pt>
                <c:pt idx="7189">
                  <c:v>2.9559700000000002</c:v>
                </c:pt>
                <c:pt idx="7190">
                  <c:v>2.9322490000000001</c:v>
                </c:pt>
                <c:pt idx="7191">
                  <c:v>2.9356059999999999</c:v>
                </c:pt>
                <c:pt idx="7192">
                  <c:v>2.9348529999999999</c:v>
                </c:pt>
                <c:pt idx="7193">
                  <c:v>2.933605</c:v>
                </c:pt>
                <c:pt idx="7194">
                  <c:v>2.8983940000000001</c:v>
                </c:pt>
                <c:pt idx="7195">
                  <c:v>2.9330090000000002</c:v>
                </c:pt>
                <c:pt idx="7196">
                  <c:v>2.9203549999999998</c:v>
                </c:pt>
                <c:pt idx="7197">
                  <c:v>2.928776</c:v>
                </c:pt>
                <c:pt idx="7198">
                  <c:v>2.9260259999999998</c:v>
                </c:pt>
                <c:pt idx="7199">
                  <c:v>2.926104</c:v>
                </c:pt>
                <c:pt idx="7200">
                  <c:v>2.9305810000000001</c:v>
                </c:pt>
                <c:pt idx="7201">
                  <c:v>2.916696</c:v>
                </c:pt>
                <c:pt idx="7202">
                  <c:v>2.9186619999999999</c:v>
                </c:pt>
                <c:pt idx="7203">
                  <c:v>2.891991</c:v>
                </c:pt>
                <c:pt idx="7204">
                  <c:v>2.8922599999999998</c:v>
                </c:pt>
                <c:pt idx="7205">
                  <c:v>2.8968219999999998</c:v>
                </c:pt>
                <c:pt idx="7206">
                  <c:v>2.9157690000000001</c:v>
                </c:pt>
                <c:pt idx="7207">
                  <c:v>2.9027020000000001</c:v>
                </c:pt>
                <c:pt idx="7208">
                  <c:v>2.9041060000000001</c:v>
                </c:pt>
                <c:pt idx="7209">
                  <c:v>2.8911039999999999</c:v>
                </c:pt>
                <c:pt idx="7210">
                  <c:v>2.905983</c:v>
                </c:pt>
                <c:pt idx="7211">
                  <c:v>2.9337840000000002</c:v>
                </c:pt>
                <c:pt idx="7212">
                  <c:v>2.902247</c:v>
                </c:pt>
                <c:pt idx="7213">
                  <c:v>2.9025210000000001</c:v>
                </c:pt>
                <c:pt idx="7214">
                  <c:v>2.9023759999999998</c:v>
                </c:pt>
                <c:pt idx="7215">
                  <c:v>2.8997790000000001</c:v>
                </c:pt>
                <c:pt idx="7216">
                  <c:v>2.8965869999999998</c:v>
                </c:pt>
                <c:pt idx="7217">
                  <c:v>2.9170950000000002</c:v>
                </c:pt>
                <c:pt idx="7218">
                  <c:v>2.9084500000000002</c:v>
                </c:pt>
                <c:pt idx="7219">
                  <c:v>2.914955</c:v>
                </c:pt>
                <c:pt idx="7220">
                  <c:v>2.894441</c:v>
                </c:pt>
                <c:pt idx="7221">
                  <c:v>2.9238360000000001</c:v>
                </c:pt>
                <c:pt idx="7222">
                  <c:v>2.8982070000000002</c:v>
                </c:pt>
                <c:pt idx="7223">
                  <c:v>2.9113500000000001</c:v>
                </c:pt>
                <c:pt idx="7224">
                  <c:v>2.912509</c:v>
                </c:pt>
                <c:pt idx="7225">
                  <c:v>2.9102429999999999</c:v>
                </c:pt>
                <c:pt idx="7226">
                  <c:v>2.918771</c:v>
                </c:pt>
                <c:pt idx="7227">
                  <c:v>2.9113220000000002</c:v>
                </c:pt>
                <c:pt idx="7228">
                  <c:v>2.910803</c:v>
                </c:pt>
                <c:pt idx="7229">
                  <c:v>2.9156</c:v>
                </c:pt>
                <c:pt idx="7230">
                  <c:v>2.9077449999999998</c:v>
                </c:pt>
                <c:pt idx="7231">
                  <c:v>2.921421</c:v>
                </c:pt>
                <c:pt idx="7232">
                  <c:v>2.8852609999999999</c:v>
                </c:pt>
                <c:pt idx="7233">
                  <c:v>2.9124300000000001</c:v>
                </c:pt>
                <c:pt idx="7234">
                  <c:v>2.8707549999999999</c:v>
                </c:pt>
                <c:pt idx="7235">
                  <c:v>2.8820540000000001</c:v>
                </c:pt>
                <c:pt idx="7236">
                  <c:v>2.8957069999999998</c:v>
                </c:pt>
                <c:pt idx="7237">
                  <c:v>2.8822909999999999</c:v>
                </c:pt>
                <c:pt idx="7238">
                  <c:v>2.8893970000000002</c:v>
                </c:pt>
                <c:pt idx="7239">
                  <c:v>2.8779110000000001</c:v>
                </c:pt>
                <c:pt idx="7240">
                  <c:v>2.8921350000000001</c:v>
                </c:pt>
                <c:pt idx="7241">
                  <c:v>2.9027539999999998</c:v>
                </c:pt>
                <c:pt idx="7242">
                  <c:v>2.8730869999999999</c:v>
                </c:pt>
                <c:pt idx="7243">
                  <c:v>2.8831310000000001</c:v>
                </c:pt>
                <c:pt idx="7244">
                  <c:v>2.9071959999999999</c:v>
                </c:pt>
                <c:pt idx="7245">
                  <c:v>2.8875120000000001</c:v>
                </c:pt>
                <c:pt idx="7246">
                  <c:v>2.9165540000000001</c:v>
                </c:pt>
                <c:pt idx="7247">
                  <c:v>2.9111259999999999</c:v>
                </c:pt>
                <c:pt idx="7248">
                  <c:v>2.8812099999999998</c:v>
                </c:pt>
                <c:pt idx="7249">
                  <c:v>2.9047320000000001</c:v>
                </c:pt>
                <c:pt idx="7250">
                  <c:v>2.8932039999999999</c:v>
                </c:pt>
                <c:pt idx="7251">
                  <c:v>2.8956810000000002</c:v>
                </c:pt>
                <c:pt idx="7252">
                  <c:v>2.9255409999999999</c:v>
                </c:pt>
                <c:pt idx="7253">
                  <c:v>2.9337430000000002</c:v>
                </c:pt>
                <c:pt idx="7254">
                  <c:v>2.905662</c:v>
                </c:pt>
                <c:pt idx="7255">
                  <c:v>2.9205950000000001</c:v>
                </c:pt>
                <c:pt idx="7256">
                  <c:v>2.9252850000000001</c:v>
                </c:pt>
                <c:pt idx="7257">
                  <c:v>2.9364110000000001</c:v>
                </c:pt>
                <c:pt idx="7258">
                  <c:v>2.9443030000000001</c:v>
                </c:pt>
                <c:pt idx="7259">
                  <c:v>2.9475069999999999</c:v>
                </c:pt>
                <c:pt idx="7260">
                  <c:v>2.927165</c:v>
                </c:pt>
                <c:pt idx="7261">
                  <c:v>2.9342220000000001</c:v>
                </c:pt>
                <c:pt idx="7262">
                  <c:v>2.9280189999999999</c:v>
                </c:pt>
                <c:pt idx="7263">
                  <c:v>2.9231660000000002</c:v>
                </c:pt>
                <c:pt idx="7264">
                  <c:v>2.9295390000000001</c:v>
                </c:pt>
                <c:pt idx="7265">
                  <c:v>2.903251</c:v>
                </c:pt>
                <c:pt idx="7266">
                  <c:v>2.9033829999999998</c:v>
                </c:pt>
                <c:pt idx="7267">
                  <c:v>2.8907219999999998</c:v>
                </c:pt>
                <c:pt idx="7268">
                  <c:v>2.9026610000000002</c:v>
                </c:pt>
                <c:pt idx="7269">
                  <c:v>2.9064519999999998</c:v>
                </c:pt>
                <c:pt idx="7270">
                  <c:v>2.9015029999999999</c:v>
                </c:pt>
                <c:pt idx="7271">
                  <c:v>2.9038810000000002</c:v>
                </c:pt>
                <c:pt idx="7272">
                  <c:v>2.8962669999999999</c:v>
                </c:pt>
                <c:pt idx="7273">
                  <c:v>2.8950269999999998</c:v>
                </c:pt>
                <c:pt idx="7274">
                  <c:v>2.9016479999999998</c:v>
                </c:pt>
                <c:pt idx="7275">
                  <c:v>2.9061319999999999</c:v>
                </c:pt>
                <c:pt idx="7276">
                  <c:v>2.9074529999999998</c:v>
                </c:pt>
                <c:pt idx="7277">
                  <c:v>2.9048150000000001</c:v>
                </c:pt>
                <c:pt idx="7278">
                  <c:v>2.8947769999999999</c:v>
                </c:pt>
                <c:pt idx="7279">
                  <c:v>2.896064</c:v>
                </c:pt>
                <c:pt idx="7280">
                  <c:v>2.8972630000000001</c:v>
                </c:pt>
                <c:pt idx="7281">
                  <c:v>2.8850560000000001</c:v>
                </c:pt>
                <c:pt idx="7282">
                  <c:v>2.8627530000000001</c:v>
                </c:pt>
                <c:pt idx="7283">
                  <c:v>2.871775</c:v>
                </c:pt>
                <c:pt idx="7284">
                  <c:v>2.8773149999999998</c:v>
                </c:pt>
                <c:pt idx="7285">
                  <c:v>2.859979</c:v>
                </c:pt>
                <c:pt idx="7286">
                  <c:v>2.8658730000000001</c:v>
                </c:pt>
                <c:pt idx="7287">
                  <c:v>2.867321</c:v>
                </c:pt>
                <c:pt idx="7288">
                  <c:v>2.8837380000000001</c:v>
                </c:pt>
                <c:pt idx="7289">
                  <c:v>2.857863</c:v>
                </c:pt>
                <c:pt idx="7290">
                  <c:v>2.8534519999999999</c:v>
                </c:pt>
                <c:pt idx="7291">
                  <c:v>2.865567</c:v>
                </c:pt>
                <c:pt idx="7292">
                  <c:v>2.858981</c:v>
                </c:pt>
                <c:pt idx="7293">
                  <c:v>2.8571049999999998</c:v>
                </c:pt>
                <c:pt idx="7294">
                  <c:v>2.8193350000000001</c:v>
                </c:pt>
                <c:pt idx="7295">
                  <c:v>2.831572</c:v>
                </c:pt>
                <c:pt idx="7296">
                  <c:v>2.8545690000000001</c:v>
                </c:pt>
                <c:pt idx="7297">
                  <c:v>2.8420030000000001</c:v>
                </c:pt>
                <c:pt idx="7298">
                  <c:v>2.8424839999999998</c:v>
                </c:pt>
                <c:pt idx="7299">
                  <c:v>2.8082850000000001</c:v>
                </c:pt>
                <c:pt idx="7300">
                  <c:v>2.827048</c:v>
                </c:pt>
                <c:pt idx="7301">
                  <c:v>2.8236509999999999</c:v>
                </c:pt>
                <c:pt idx="7302">
                  <c:v>2.8438099999999999</c:v>
                </c:pt>
                <c:pt idx="7303">
                  <c:v>2.825904</c:v>
                </c:pt>
                <c:pt idx="7304">
                  <c:v>2.8556270000000001</c:v>
                </c:pt>
                <c:pt idx="7305">
                  <c:v>2.8378079999999999</c:v>
                </c:pt>
                <c:pt idx="7306">
                  <c:v>2.8354620000000001</c:v>
                </c:pt>
                <c:pt idx="7307">
                  <c:v>2.8257409999999998</c:v>
                </c:pt>
                <c:pt idx="7308">
                  <c:v>2.8431999999999999</c:v>
                </c:pt>
                <c:pt idx="7309">
                  <c:v>2.8508819999999999</c:v>
                </c:pt>
                <c:pt idx="7310">
                  <c:v>2.8481480000000001</c:v>
                </c:pt>
                <c:pt idx="7311">
                  <c:v>2.8437130000000002</c:v>
                </c:pt>
                <c:pt idx="7312">
                  <c:v>2.8532839999999999</c:v>
                </c:pt>
                <c:pt idx="7313">
                  <c:v>2.8343750000000001</c:v>
                </c:pt>
                <c:pt idx="7314">
                  <c:v>2.8146789999999999</c:v>
                </c:pt>
                <c:pt idx="7315">
                  <c:v>2.8241070000000001</c:v>
                </c:pt>
                <c:pt idx="7316">
                  <c:v>2.824462</c:v>
                </c:pt>
                <c:pt idx="7317">
                  <c:v>2.8081939999999999</c:v>
                </c:pt>
                <c:pt idx="7318">
                  <c:v>2.815436</c:v>
                </c:pt>
                <c:pt idx="7319">
                  <c:v>2.81433</c:v>
                </c:pt>
                <c:pt idx="7320">
                  <c:v>2.8013059999999999</c:v>
                </c:pt>
                <c:pt idx="7321">
                  <c:v>2.7819959999999999</c:v>
                </c:pt>
                <c:pt idx="7322">
                  <c:v>2.804494</c:v>
                </c:pt>
                <c:pt idx="7323">
                  <c:v>2.8111009999999998</c:v>
                </c:pt>
                <c:pt idx="7324">
                  <c:v>2.816452</c:v>
                </c:pt>
                <c:pt idx="7325">
                  <c:v>2.8244090000000002</c:v>
                </c:pt>
                <c:pt idx="7326">
                  <c:v>2.8173650000000001</c:v>
                </c:pt>
                <c:pt idx="7327">
                  <c:v>2.8200500000000002</c:v>
                </c:pt>
                <c:pt idx="7328">
                  <c:v>2.8025639999999998</c:v>
                </c:pt>
                <c:pt idx="7329">
                  <c:v>2.802597</c:v>
                </c:pt>
                <c:pt idx="7330">
                  <c:v>2.8072349999999999</c:v>
                </c:pt>
                <c:pt idx="7331">
                  <c:v>2.806181</c:v>
                </c:pt>
                <c:pt idx="7332">
                  <c:v>2.8055129999999999</c:v>
                </c:pt>
                <c:pt idx="7333">
                  <c:v>2.8192469999999998</c:v>
                </c:pt>
                <c:pt idx="7334">
                  <c:v>2.8074780000000001</c:v>
                </c:pt>
                <c:pt idx="7335">
                  <c:v>2.7839939999999999</c:v>
                </c:pt>
                <c:pt idx="7336">
                  <c:v>2.801749</c:v>
                </c:pt>
                <c:pt idx="7337">
                  <c:v>2.7959299999999998</c:v>
                </c:pt>
                <c:pt idx="7338">
                  <c:v>2.8052489999999999</c:v>
                </c:pt>
                <c:pt idx="7339">
                  <c:v>2.8130709999999999</c:v>
                </c:pt>
                <c:pt idx="7340">
                  <c:v>2.7932610000000002</c:v>
                </c:pt>
                <c:pt idx="7341">
                  <c:v>2.790689</c:v>
                </c:pt>
                <c:pt idx="7342">
                  <c:v>2.8044370000000001</c:v>
                </c:pt>
                <c:pt idx="7343">
                  <c:v>2.8094610000000002</c:v>
                </c:pt>
                <c:pt idx="7344">
                  <c:v>2.7863769999999999</c:v>
                </c:pt>
                <c:pt idx="7345">
                  <c:v>2.8284829999999999</c:v>
                </c:pt>
                <c:pt idx="7346">
                  <c:v>2.8196569999999999</c:v>
                </c:pt>
                <c:pt idx="7347">
                  <c:v>2.8295400000000002</c:v>
                </c:pt>
                <c:pt idx="7348">
                  <c:v>2.8274119999999998</c:v>
                </c:pt>
                <c:pt idx="7349">
                  <c:v>2.8185099999999998</c:v>
                </c:pt>
                <c:pt idx="7350">
                  <c:v>2.8470490000000002</c:v>
                </c:pt>
                <c:pt idx="7351">
                  <c:v>2.818222</c:v>
                </c:pt>
                <c:pt idx="7352">
                  <c:v>2.8366880000000001</c:v>
                </c:pt>
                <c:pt idx="7353">
                  <c:v>2.8320609999999999</c:v>
                </c:pt>
                <c:pt idx="7354">
                  <c:v>2.8082310000000001</c:v>
                </c:pt>
                <c:pt idx="7355">
                  <c:v>2.8626459999999998</c:v>
                </c:pt>
                <c:pt idx="7356">
                  <c:v>2.8318840000000001</c:v>
                </c:pt>
                <c:pt idx="7357">
                  <c:v>2.830149</c:v>
                </c:pt>
                <c:pt idx="7358">
                  <c:v>2.8229039999999999</c:v>
                </c:pt>
                <c:pt idx="7359">
                  <c:v>2.8211249999999999</c:v>
                </c:pt>
                <c:pt idx="7360">
                  <c:v>2.8413210000000002</c:v>
                </c:pt>
                <c:pt idx="7361">
                  <c:v>2.8178420000000002</c:v>
                </c:pt>
                <c:pt idx="7362">
                  <c:v>2.8196219999999999</c:v>
                </c:pt>
                <c:pt idx="7363">
                  <c:v>2.8285800000000001</c:v>
                </c:pt>
                <c:pt idx="7364">
                  <c:v>2.8519019999999999</c:v>
                </c:pt>
                <c:pt idx="7365">
                  <c:v>2.83778</c:v>
                </c:pt>
                <c:pt idx="7366">
                  <c:v>2.856096</c:v>
                </c:pt>
                <c:pt idx="7367">
                  <c:v>2.8617979999999998</c:v>
                </c:pt>
                <c:pt idx="7368">
                  <c:v>2.839369</c:v>
                </c:pt>
                <c:pt idx="7369">
                  <c:v>2.8550149999999999</c:v>
                </c:pt>
                <c:pt idx="7370">
                  <c:v>2.8374739999999998</c:v>
                </c:pt>
                <c:pt idx="7371">
                  <c:v>2.847807</c:v>
                </c:pt>
                <c:pt idx="7372">
                  <c:v>2.8247490000000002</c:v>
                </c:pt>
                <c:pt idx="7373">
                  <c:v>2.837431</c:v>
                </c:pt>
                <c:pt idx="7374">
                  <c:v>2.8344230000000001</c:v>
                </c:pt>
                <c:pt idx="7375">
                  <c:v>2.8209780000000002</c:v>
                </c:pt>
                <c:pt idx="7376">
                  <c:v>2.8246690000000001</c:v>
                </c:pt>
                <c:pt idx="7377">
                  <c:v>2.8259889999999999</c:v>
                </c:pt>
                <c:pt idx="7378">
                  <c:v>2.840662</c:v>
                </c:pt>
                <c:pt idx="7379">
                  <c:v>2.8318469999999998</c:v>
                </c:pt>
                <c:pt idx="7380">
                  <c:v>2.8248329999999999</c:v>
                </c:pt>
                <c:pt idx="7381">
                  <c:v>2.8172890000000002</c:v>
                </c:pt>
                <c:pt idx="7382">
                  <c:v>2.805882</c:v>
                </c:pt>
                <c:pt idx="7383">
                  <c:v>2.8186110000000002</c:v>
                </c:pt>
                <c:pt idx="7384">
                  <c:v>2.8050169999999999</c:v>
                </c:pt>
                <c:pt idx="7385">
                  <c:v>2.8204150000000001</c:v>
                </c:pt>
                <c:pt idx="7386">
                  <c:v>2.8106640000000001</c:v>
                </c:pt>
                <c:pt idx="7387">
                  <c:v>2.8060149999999999</c:v>
                </c:pt>
                <c:pt idx="7388">
                  <c:v>2.8236289999999999</c:v>
                </c:pt>
                <c:pt idx="7389">
                  <c:v>2.8127360000000001</c:v>
                </c:pt>
                <c:pt idx="7390">
                  <c:v>2.8199200000000002</c:v>
                </c:pt>
                <c:pt idx="7391">
                  <c:v>2.8159519999999998</c:v>
                </c:pt>
                <c:pt idx="7392">
                  <c:v>2.8191380000000001</c:v>
                </c:pt>
                <c:pt idx="7393">
                  <c:v>2.8104789999999999</c:v>
                </c:pt>
                <c:pt idx="7394">
                  <c:v>2.8233670000000002</c:v>
                </c:pt>
                <c:pt idx="7395">
                  <c:v>2.810371</c:v>
                </c:pt>
                <c:pt idx="7396">
                  <c:v>2.83467</c:v>
                </c:pt>
                <c:pt idx="7397">
                  <c:v>2.8384309999999999</c:v>
                </c:pt>
                <c:pt idx="7398">
                  <c:v>2.834695</c:v>
                </c:pt>
                <c:pt idx="7399">
                  <c:v>2.8068430000000002</c:v>
                </c:pt>
                <c:pt idx="7400">
                  <c:v>2.8115570000000001</c:v>
                </c:pt>
                <c:pt idx="7401">
                  <c:v>2.828624</c:v>
                </c:pt>
                <c:pt idx="7402">
                  <c:v>2.8304140000000002</c:v>
                </c:pt>
                <c:pt idx="7403">
                  <c:v>2.8318940000000001</c:v>
                </c:pt>
                <c:pt idx="7404">
                  <c:v>2.8427190000000002</c:v>
                </c:pt>
                <c:pt idx="7405">
                  <c:v>2.8476650000000001</c:v>
                </c:pt>
                <c:pt idx="7406">
                  <c:v>2.8456489999999999</c:v>
                </c:pt>
                <c:pt idx="7407">
                  <c:v>2.8316810000000001</c:v>
                </c:pt>
                <c:pt idx="7408">
                  <c:v>2.8291680000000001</c:v>
                </c:pt>
                <c:pt idx="7409">
                  <c:v>2.828465</c:v>
                </c:pt>
                <c:pt idx="7410">
                  <c:v>2.8450250000000001</c:v>
                </c:pt>
                <c:pt idx="7411">
                  <c:v>2.8138749999999999</c:v>
                </c:pt>
                <c:pt idx="7412">
                  <c:v>2.837548</c:v>
                </c:pt>
                <c:pt idx="7413">
                  <c:v>2.8437890000000001</c:v>
                </c:pt>
                <c:pt idx="7414">
                  <c:v>2.8443659999999999</c:v>
                </c:pt>
                <c:pt idx="7415">
                  <c:v>2.8207990000000001</c:v>
                </c:pt>
                <c:pt idx="7416">
                  <c:v>2.8289529999999998</c:v>
                </c:pt>
                <c:pt idx="7417">
                  <c:v>2.8423980000000002</c:v>
                </c:pt>
                <c:pt idx="7418">
                  <c:v>2.8200449999999999</c:v>
                </c:pt>
                <c:pt idx="7419">
                  <c:v>2.821669</c:v>
                </c:pt>
                <c:pt idx="7420">
                  <c:v>2.8259880000000002</c:v>
                </c:pt>
                <c:pt idx="7421">
                  <c:v>2.8141159999999998</c:v>
                </c:pt>
                <c:pt idx="7422">
                  <c:v>2.8173309999999998</c:v>
                </c:pt>
                <c:pt idx="7423">
                  <c:v>2.8105739999999999</c:v>
                </c:pt>
                <c:pt idx="7424">
                  <c:v>2.8366419999999999</c:v>
                </c:pt>
                <c:pt idx="7425">
                  <c:v>2.8310949999999999</c:v>
                </c:pt>
                <c:pt idx="7426">
                  <c:v>2.8115860000000001</c:v>
                </c:pt>
                <c:pt idx="7427">
                  <c:v>2.8289659999999999</c:v>
                </c:pt>
                <c:pt idx="7428">
                  <c:v>2.8295819999999998</c:v>
                </c:pt>
                <c:pt idx="7429">
                  <c:v>2.8061790000000002</c:v>
                </c:pt>
                <c:pt idx="7430">
                  <c:v>2.841793</c:v>
                </c:pt>
                <c:pt idx="7431">
                  <c:v>2.8096410000000001</c:v>
                </c:pt>
                <c:pt idx="7432">
                  <c:v>2.7953939999999999</c:v>
                </c:pt>
                <c:pt idx="7433">
                  <c:v>2.7967610000000001</c:v>
                </c:pt>
                <c:pt idx="7434">
                  <c:v>2.8299270000000001</c:v>
                </c:pt>
                <c:pt idx="7435">
                  <c:v>2.8173560000000002</c:v>
                </c:pt>
                <c:pt idx="7436">
                  <c:v>2.8286929999999999</c:v>
                </c:pt>
                <c:pt idx="7437">
                  <c:v>2.804341</c:v>
                </c:pt>
                <c:pt idx="7438">
                  <c:v>2.8287680000000002</c:v>
                </c:pt>
                <c:pt idx="7439">
                  <c:v>2.8156089999999998</c:v>
                </c:pt>
                <c:pt idx="7440">
                  <c:v>2.8260719999999999</c:v>
                </c:pt>
                <c:pt idx="7441">
                  <c:v>2.8121719999999999</c:v>
                </c:pt>
                <c:pt idx="7442">
                  <c:v>2.8043930000000001</c:v>
                </c:pt>
                <c:pt idx="7443">
                  <c:v>2.7905180000000001</c:v>
                </c:pt>
                <c:pt idx="7444">
                  <c:v>2.7945169999999999</c:v>
                </c:pt>
                <c:pt idx="7445">
                  <c:v>2.8073130000000002</c:v>
                </c:pt>
                <c:pt idx="7446">
                  <c:v>2.7817479999999999</c:v>
                </c:pt>
                <c:pt idx="7447">
                  <c:v>2.7894380000000001</c:v>
                </c:pt>
                <c:pt idx="7448">
                  <c:v>2.775398</c:v>
                </c:pt>
                <c:pt idx="7449">
                  <c:v>2.7833220000000001</c:v>
                </c:pt>
                <c:pt idx="7450">
                  <c:v>2.770499</c:v>
                </c:pt>
                <c:pt idx="7451">
                  <c:v>2.7653629999999998</c:v>
                </c:pt>
                <c:pt idx="7452">
                  <c:v>2.7693780000000001</c:v>
                </c:pt>
                <c:pt idx="7453">
                  <c:v>2.7686989999999998</c:v>
                </c:pt>
                <c:pt idx="7454">
                  <c:v>2.788208</c:v>
                </c:pt>
                <c:pt idx="7455">
                  <c:v>2.7649780000000002</c:v>
                </c:pt>
                <c:pt idx="7456">
                  <c:v>2.7847230000000001</c:v>
                </c:pt>
                <c:pt idx="7457">
                  <c:v>2.7769529999999998</c:v>
                </c:pt>
                <c:pt idx="7458">
                  <c:v>2.786165</c:v>
                </c:pt>
                <c:pt idx="7459">
                  <c:v>2.78471</c:v>
                </c:pt>
                <c:pt idx="7460">
                  <c:v>2.7719010000000002</c:v>
                </c:pt>
                <c:pt idx="7461">
                  <c:v>2.780017</c:v>
                </c:pt>
                <c:pt idx="7462">
                  <c:v>2.7793399999999999</c:v>
                </c:pt>
                <c:pt idx="7463">
                  <c:v>2.7631839999999999</c:v>
                </c:pt>
                <c:pt idx="7464">
                  <c:v>2.776732</c:v>
                </c:pt>
                <c:pt idx="7465">
                  <c:v>2.7720720000000001</c:v>
                </c:pt>
                <c:pt idx="7466">
                  <c:v>2.7535910000000001</c:v>
                </c:pt>
                <c:pt idx="7467">
                  <c:v>2.7885599999999999</c:v>
                </c:pt>
                <c:pt idx="7468">
                  <c:v>2.7781940000000001</c:v>
                </c:pt>
                <c:pt idx="7469">
                  <c:v>2.7702399999999998</c:v>
                </c:pt>
                <c:pt idx="7470">
                  <c:v>2.7919809999999998</c:v>
                </c:pt>
                <c:pt idx="7471">
                  <c:v>2.7833399999999999</c:v>
                </c:pt>
                <c:pt idx="7472">
                  <c:v>2.7661039999999999</c:v>
                </c:pt>
                <c:pt idx="7473">
                  <c:v>2.7758859999999999</c:v>
                </c:pt>
                <c:pt idx="7474">
                  <c:v>2.7503120000000001</c:v>
                </c:pt>
                <c:pt idx="7475">
                  <c:v>2.7668650000000001</c:v>
                </c:pt>
                <c:pt idx="7476">
                  <c:v>2.7684229999999999</c:v>
                </c:pt>
                <c:pt idx="7477">
                  <c:v>2.7387160000000002</c:v>
                </c:pt>
                <c:pt idx="7478">
                  <c:v>2.7297419999999999</c:v>
                </c:pt>
                <c:pt idx="7479">
                  <c:v>2.7165659999999998</c:v>
                </c:pt>
                <c:pt idx="7480">
                  <c:v>2.7360519999999999</c:v>
                </c:pt>
                <c:pt idx="7481">
                  <c:v>2.725962</c:v>
                </c:pt>
                <c:pt idx="7482">
                  <c:v>2.7438530000000001</c:v>
                </c:pt>
                <c:pt idx="7483">
                  <c:v>2.733768</c:v>
                </c:pt>
                <c:pt idx="7484">
                  <c:v>2.7273480000000001</c:v>
                </c:pt>
                <c:pt idx="7485">
                  <c:v>2.756227</c:v>
                </c:pt>
                <c:pt idx="7486">
                  <c:v>2.734842</c:v>
                </c:pt>
                <c:pt idx="7487">
                  <c:v>2.741336</c:v>
                </c:pt>
                <c:pt idx="7488">
                  <c:v>2.7395420000000001</c:v>
                </c:pt>
                <c:pt idx="7489">
                  <c:v>2.7026279999999998</c:v>
                </c:pt>
                <c:pt idx="7490">
                  <c:v>2.7172990000000001</c:v>
                </c:pt>
                <c:pt idx="7491">
                  <c:v>2.7229640000000002</c:v>
                </c:pt>
                <c:pt idx="7492">
                  <c:v>2.718534</c:v>
                </c:pt>
                <c:pt idx="7493">
                  <c:v>2.7137980000000002</c:v>
                </c:pt>
                <c:pt idx="7494">
                  <c:v>2.6941830000000002</c:v>
                </c:pt>
                <c:pt idx="7495">
                  <c:v>2.7183259999999998</c:v>
                </c:pt>
                <c:pt idx="7496">
                  <c:v>2.7429450000000002</c:v>
                </c:pt>
                <c:pt idx="7497">
                  <c:v>2.7360929999999999</c:v>
                </c:pt>
                <c:pt idx="7498">
                  <c:v>2.7445149999999998</c:v>
                </c:pt>
                <c:pt idx="7499">
                  <c:v>2.758702</c:v>
                </c:pt>
                <c:pt idx="7500">
                  <c:v>2.7426499999999998</c:v>
                </c:pt>
                <c:pt idx="7501">
                  <c:v>2.7448039999999998</c:v>
                </c:pt>
                <c:pt idx="7502">
                  <c:v>2.7688489999999999</c:v>
                </c:pt>
                <c:pt idx="7503">
                  <c:v>2.7755909999999999</c:v>
                </c:pt>
                <c:pt idx="7504">
                  <c:v>2.7751960000000002</c:v>
                </c:pt>
                <c:pt idx="7505">
                  <c:v>2.7631239999999999</c:v>
                </c:pt>
                <c:pt idx="7506">
                  <c:v>2.7625009999999999</c:v>
                </c:pt>
                <c:pt idx="7507">
                  <c:v>2.7579090000000002</c:v>
                </c:pt>
                <c:pt idx="7508">
                  <c:v>2.7758729999999998</c:v>
                </c:pt>
                <c:pt idx="7509">
                  <c:v>2.7668210000000002</c:v>
                </c:pt>
                <c:pt idx="7510">
                  <c:v>2.7522190000000002</c:v>
                </c:pt>
                <c:pt idx="7511">
                  <c:v>2.7507480000000002</c:v>
                </c:pt>
                <c:pt idx="7512">
                  <c:v>2.7539380000000002</c:v>
                </c:pt>
                <c:pt idx="7513">
                  <c:v>2.7614999999999998</c:v>
                </c:pt>
                <c:pt idx="7514">
                  <c:v>2.7248770000000002</c:v>
                </c:pt>
                <c:pt idx="7515">
                  <c:v>2.7516729999999998</c:v>
                </c:pt>
                <c:pt idx="7516">
                  <c:v>2.7496139999999998</c:v>
                </c:pt>
                <c:pt idx="7517">
                  <c:v>2.7486709999999999</c:v>
                </c:pt>
                <c:pt idx="7518">
                  <c:v>2.7526380000000001</c:v>
                </c:pt>
                <c:pt idx="7519">
                  <c:v>2.7304680000000001</c:v>
                </c:pt>
                <c:pt idx="7520">
                  <c:v>2.7520669999999998</c:v>
                </c:pt>
                <c:pt idx="7521">
                  <c:v>2.7230729999999999</c:v>
                </c:pt>
                <c:pt idx="7522">
                  <c:v>2.7094369999999999</c:v>
                </c:pt>
                <c:pt idx="7523">
                  <c:v>2.7288619999999999</c:v>
                </c:pt>
                <c:pt idx="7524">
                  <c:v>2.7298439999999999</c:v>
                </c:pt>
                <c:pt idx="7525">
                  <c:v>2.7186599999999999</c:v>
                </c:pt>
                <c:pt idx="7526">
                  <c:v>2.698941</c:v>
                </c:pt>
                <c:pt idx="7527">
                  <c:v>2.710985</c:v>
                </c:pt>
                <c:pt idx="7528">
                  <c:v>2.6919460000000002</c:v>
                </c:pt>
                <c:pt idx="7529">
                  <c:v>2.7115420000000001</c:v>
                </c:pt>
                <c:pt idx="7530">
                  <c:v>2.7072579999999999</c:v>
                </c:pt>
                <c:pt idx="7531">
                  <c:v>2.7294710000000002</c:v>
                </c:pt>
                <c:pt idx="7532">
                  <c:v>2.7212589999999999</c:v>
                </c:pt>
                <c:pt idx="7533">
                  <c:v>2.7211650000000001</c:v>
                </c:pt>
                <c:pt idx="7534">
                  <c:v>2.7171409999999998</c:v>
                </c:pt>
                <c:pt idx="7535">
                  <c:v>2.7171150000000002</c:v>
                </c:pt>
                <c:pt idx="7536">
                  <c:v>2.7097500000000001</c:v>
                </c:pt>
                <c:pt idx="7537">
                  <c:v>2.6846570000000001</c:v>
                </c:pt>
                <c:pt idx="7538">
                  <c:v>2.7095820000000002</c:v>
                </c:pt>
                <c:pt idx="7539">
                  <c:v>2.7039409999999999</c:v>
                </c:pt>
                <c:pt idx="7540">
                  <c:v>2.7086640000000002</c:v>
                </c:pt>
                <c:pt idx="7541">
                  <c:v>2.7079200000000001</c:v>
                </c:pt>
                <c:pt idx="7542">
                  <c:v>2.7102089999999999</c:v>
                </c:pt>
                <c:pt idx="7543">
                  <c:v>2.6878259999999998</c:v>
                </c:pt>
                <c:pt idx="7544">
                  <c:v>2.6937920000000002</c:v>
                </c:pt>
                <c:pt idx="7545">
                  <c:v>2.6903260000000002</c:v>
                </c:pt>
                <c:pt idx="7546">
                  <c:v>2.6994129999999998</c:v>
                </c:pt>
                <c:pt idx="7547">
                  <c:v>2.6818230000000001</c:v>
                </c:pt>
                <c:pt idx="7548">
                  <c:v>2.7049840000000001</c:v>
                </c:pt>
                <c:pt idx="7549">
                  <c:v>2.695646</c:v>
                </c:pt>
                <c:pt idx="7550">
                  <c:v>2.684599</c:v>
                </c:pt>
                <c:pt idx="7551">
                  <c:v>2.67726</c:v>
                </c:pt>
                <c:pt idx="7552">
                  <c:v>2.6791179999999999</c:v>
                </c:pt>
                <c:pt idx="7553">
                  <c:v>2.699001</c:v>
                </c:pt>
                <c:pt idx="7554">
                  <c:v>2.70912</c:v>
                </c:pt>
                <c:pt idx="7555">
                  <c:v>2.6981250000000001</c:v>
                </c:pt>
                <c:pt idx="7556">
                  <c:v>2.7114940000000001</c:v>
                </c:pt>
                <c:pt idx="7557">
                  <c:v>2.6802299999999999</c:v>
                </c:pt>
                <c:pt idx="7558">
                  <c:v>2.7046610000000002</c:v>
                </c:pt>
                <c:pt idx="7559">
                  <c:v>2.6883530000000002</c:v>
                </c:pt>
                <c:pt idx="7560">
                  <c:v>2.6895820000000001</c:v>
                </c:pt>
                <c:pt idx="7561">
                  <c:v>2.6981480000000002</c:v>
                </c:pt>
                <c:pt idx="7562">
                  <c:v>2.7236530000000001</c:v>
                </c:pt>
                <c:pt idx="7563">
                  <c:v>2.6975820000000001</c:v>
                </c:pt>
                <c:pt idx="7564">
                  <c:v>2.6979959999999998</c:v>
                </c:pt>
                <c:pt idx="7565">
                  <c:v>2.7019739999999999</c:v>
                </c:pt>
                <c:pt idx="7566">
                  <c:v>2.688682</c:v>
                </c:pt>
                <c:pt idx="7567">
                  <c:v>2.69923</c:v>
                </c:pt>
                <c:pt idx="7568">
                  <c:v>2.6996150000000001</c:v>
                </c:pt>
                <c:pt idx="7569">
                  <c:v>2.709714</c:v>
                </c:pt>
                <c:pt idx="7570">
                  <c:v>2.697009</c:v>
                </c:pt>
                <c:pt idx="7571">
                  <c:v>2.6912120000000002</c:v>
                </c:pt>
                <c:pt idx="7572">
                  <c:v>2.6792630000000002</c:v>
                </c:pt>
                <c:pt idx="7573">
                  <c:v>2.6770309999999999</c:v>
                </c:pt>
                <c:pt idx="7574">
                  <c:v>2.673619</c:v>
                </c:pt>
                <c:pt idx="7575">
                  <c:v>2.6732019999999999</c:v>
                </c:pt>
                <c:pt idx="7576">
                  <c:v>2.6818379999999999</c:v>
                </c:pt>
                <c:pt idx="7577">
                  <c:v>2.7009970000000001</c:v>
                </c:pt>
                <c:pt idx="7578">
                  <c:v>2.6850830000000001</c:v>
                </c:pt>
                <c:pt idx="7579">
                  <c:v>2.6650230000000001</c:v>
                </c:pt>
                <c:pt idx="7580">
                  <c:v>2.6848450000000001</c:v>
                </c:pt>
                <c:pt idx="7581">
                  <c:v>2.7025169999999998</c:v>
                </c:pt>
                <c:pt idx="7582">
                  <c:v>2.767468</c:v>
                </c:pt>
                <c:pt idx="7583">
                  <c:v>2.8210700000000002</c:v>
                </c:pt>
                <c:pt idx="7584">
                  <c:v>2.894374</c:v>
                </c:pt>
                <c:pt idx="7585">
                  <c:v>3.0216810000000001</c:v>
                </c:pt>
                <c:pt idx="7586">
                  <c:v>3.1646019999999999</c:v>
                </c:pt>
                <c:pt idx="7587">
                  <c:v>3.2865449999999998</c:v>
                </c:pt>
                <c:pt idx="7588">
                  <c:v>3.4272860000000001</c:v>
                </c:pt>
                <c:pt idx="7589">
                  <c:v>3.6070859999999998</c:v>
                </c:pt>
                <c:pt idx="7590">
                  <c:v>3.7704439999999999</c:v>
                </c:pt>
                <c:pt idx="7591">
                  <c:v>3.948401</c:v>
                </c:pt>
                <c:pt idx="7592">
                  <c:v>4.1461430000000004</c:v>
                </c:pt>
                <c:pt idx="7593">
                  <c:v>4.3713740000000003</c:v>
                </c:pt>
                <c:pt idx="7594">
                  <c:v>4.5780849999999997</c:v>
                </c:pt>
                <c:pt idx="7595">
                  <c:v>4.7780969999999998</c:v>
                </c:pt>
                <c:pt idx="7596">
                  <c:v>5.0112759999999996</c:v>
                </c:pt>
                <c:pt idx="7597">
                  <c:v>5.2396459999999996</c:v>
                </c:pt>
                <c:pt idx="7598">
                  <c:v>5.4599279999999997</c:v>
                </c:pt>
                <c:pt idx="7599">
                  <c:v>5.717441</c:v>
                </c:pt>
                <c:pt idx="7600">
                  <c:v>5.9769889999999997</c:v>
                </c:pt>
                <c:pt idx="7601">
                  <c:v>6.2034130000000003</c:v>
                </c:pt>
                <c:pt idx="7602">
                  <c:v>6.4741410000000004</c:v>
                </c:pt>
                <c:pt idx="7603">
                  <c:v>6.7411430000000001</c:v>
                </c:pt>
                <c:pt idx="7604">
                  <c:v>7.0038179999999999</c:v>
                </c:pt>
                <c:pt idx="7605">
                  <c:v>7.2826709999999997</c:v>
                </c:pt>
                <c:pt idx="7606">
                  <c:v>7.5575469999999996</c:v>
                </c:pt>
                <c:pt idx="7607">
                  <c:v>7.8280529999999997</c:v>
                </c:pt>
                <c:pt idx="7608">
                  <c:v>8.1147469999999995</c:v>
                </c:pt>
                <c:pt idx="7609">
                  <c:v>8.3793319999999998</c:v>
                </c:pt>
                <c:pt idx="7610">
                  <c:v>8.6533759999999997</c:v>
                </c:pt>
                <c:pt idx="7611">
                  <c:v>8.9607340000000004</c:v>
                </c:pt>
                <c:pt idx="7612">
                  <c:v>9.2077190000000009</c:v>
                </c:pt>
                <c:pt idx="7613">
                  <c:v>9.5264260000000007</c:v>
                </c:pt>
                <c:pt idx="7614">
                  <c:v>9.7951599999999992</c:v>
                </c:pt>
                <c:pt idx="7615">
                  <c:v>10.044560000000001</c:v>
                </c:pt>
                <c:pt idx="7616">
                  <c:v>10.340455</c:v>
                </c:pt>
                <c:pt idx="7617">
                  <c:v>10.611374</c:v>
                </c:pt>
                <c:pt idx="7618">
                  <c:v>10.871741</c:v>
                </c:pt>
                <c:pt idx="7619">
                  <c:v>11.143622000000001</c:v>
                </c:pt>
                <c:pt idx="7620">
                  <c:v>11.400010999999999</c:v>
                </c:pt>
                <c:pt idx="7621">
                  <c:v>11.673845999999999</c:v>
                </c:pt>
                <c:pt idx="7622">
                  <c:v>11.939393000000001</c:v>
                </c:pt>
                <c:pt idx="7623">
                  <c:v>12.233271</c:v>
                </c:pt>
                <c:pt idx="7624">
                  <c:v>12.535800999999999</c:v>
                </c:pt>
                <c:pt idx="7625">
                  <c:v>12.820294000000001</c:v>
                </c:pt>
                <c:pt idx="7626">
                  <c:v>13.102157</c:v>
                </c:pt>
                <c:pt idx="7627">
                  <c:v>13.407416</c:v>
                </c:pt>
                <c:pt idx="7628">
                  <c:v>13.692519000000001</c:v>
                </c:pt>
                <c:pt idx="7629">
                  <c:v>13.983867</c:v>
                </c:pt>
                <c:pt idx="7630">
                  <c:v>14.278216</c:v>
                </c:pt>
                <c:pt idx="7631">
                  <c:v>14.542450000000001</c:v>
                </c:pt>
                <c:pt idx="7632">
                  <c:v>14.835143</c:v>
                </c:pt>
                <c:pt idx="7633">
                  <c:v>15.129066</c:v>
                </c:pt>
                <c:pt idx="7634">
                  <c:v>15.408436999999999</c:v>
                </c:pt>
                <c:pt idx="7635">
                  <c:v>15.701670999999999</c:v>
                </c:pt>
                <c:pt idx="7636">
                  <c:v>15.988</c:v>
                </c:pt>
                <c:pt idx="7637">
                  <c:v>16.272551</c:v>
                </c:pt>
                <c:pt idx="7638">
                  <c:v>16.553944000000001</c:v>
                </c:pt>
                <c:pt idx="7639">
                  <c:v>16.802361999999999</c:v>
                </c:pt>
                <c:pt idx="7640">
                  <c:v>17.090779000000001</c:v>
                </c:pt>
                <c:pt idx="7641">
                  <c:v>17.384875000000001</c:v>
                </c:pt>
                <c:pt idx="7642">
                  <c:v>17.631648999999999</c:v>
                </c:pt>
                <c:pt idx="7643">
                  <c:v>17.927816</c:v>
                </c:pt>
                <c:pt idx="7644">
                  <c:v>18.192539</c:v>
                </c:pt>
                <c:pt idx="7645">
                  <c:v>18.488624000000002</c:v>
                </c:pt>
                <c:pt idx="7646">
                  <c:v>18.767198</c:v>
                </c:pt>
                <c:pt idx="7647">
                  <c:v>19.060797000000001</c:v>
                </c:pt>
                <c:pt idx="7648">
                  <c:v>19.325296999999999</c:v>
                </c:pt>
                <c:pt idx="7649">
                  <c:v>19.605751000000001</c:v>
                </c:pt>
                <c:pt idx="7650">
                  <c:v>19.881972999999999</c:v>
                </c:pt>
                <c:pt idx="7651">
                  <c:v>20.169188999999999</c:v>
                </c:pt>
                <c:pt idx="7652">
                  <c:v>20.436824000000001</c:v>
                </c:pt>
                <c:pt idx="7653">
                  <c:v>20.712584</c:v>
                </c:pt>
                <c:pt idx="7654">
                  <c:v>20.974005999999999</c:v>
                </c:pt>
                <c:pt idx="7655">
                  <c:v>21.252948</c:v>
                </c:pt>
                <c:pt idx="7656">
                  <c:v>21.503249</c:v>
                </c:pt>
                <c:pt idx="7657">
                  <c:v>21.756235</c:v>
                </c:pt>
                <c:pt idx="7658">
                  <c:v>21.978763000000001</c:v>
                </c:pt>
                <c:pt idx="7659">
                  <c:v>22.221695</c:v>
                </c:pt>
                <c:pt idx="7660">
                  <c:v>22.440942</c:v>
                </c:pt>
                <c:pt idx="7661">
                  <c:v>22.699912999999999</c:v>
                </c:pt>
                <c:pt idx="7662">
                  <c:v>22.915465999999999</c:v>
                </c:pt>
                <c:pt idx="7663">
                  <c:v>23.154568999999999</c:v>
                </c:pt>
                <c:pt idx="7664">
                  <c:v>23.344134</c:v>
                </c:pt>
                <c:pt idx="7665">
                  <c:v>23.570910000000001</c:v>
                </c:pt>
                <c:pt idx="7666">
                  <c:v>23.793918000000001</c:v>
                </c:pt>
                <c:pt idx="7667">
                  <c:v>24.024225999999999</c:v>
                </c:pt>
                <c:pt idx="7668">
                  <c:v>24.266777999999999</c:v>
                </c:pt>
                <c:pt idx="7669">
                  <c:v>24.496589</c:v>
                </c:pt>
                <c:pt idx="7670">
                  <c:v>24.741578000000001</c:v>
                </c:pt>
                <c:pt idx="7671">
                  <c:v>24.939046000000001</c:v>
                </c:pt>
                <c:pt idx="7672">
                  <c:v>25.143885999999998</c:v>
                </c:pt>
                <c:pt idx="7673">
                  <c:v>25.340527999999999</c:v>
                </c:pt>
                <c:pt idx="7674">
                  <c:v>25.554099999999998</c:v>
                </c:pt>
                <c:pt idx="7675">
                  <c:v>25.756129000000001</c:v>
                </c:pt>
                <c:pt idx="7676">
                  <c:v>25.947666000000002</c:v>
                </c:pt>
                <c:pt idx="7677">
                  <c:v>26.164268</c:v>
                </c:pt>
                <c:pt idx="7678">
                  <c:v>26.327414000000001</c:v>
                </c:pt>
                <c:pt idx="7679">
                  <c:v>26.519006999999998</c:v>
                </c:pt>
                <c:pt idx="7680">
                  <c:v>26.752877000000002</c:v>
                </c:pt>
                <c:pt idx="7681">
                  <c:v>26.912837</c:v>
                </c:pt>
                <c:pt idx="7682">
                  <c:v>27.118252999999999</c:v>
                </c:pt>
                <c:pt idx="7683">
                  <c:v>27.358001000000002</c:v>
                </c:pt>
                <c:pt idx="7684">
                  <c:v>27.525174</c:v>
                </c:pt>
                <c:pt idx="7685">
                  <c:v>27.697147999999999</c:v>
                </c:pt>
                <c:pt idx="7686">
                  <c:v>27.905313</c:v>
                </c:pt>
                <c:pt idx="7687">
                  <c:v>28.088664000000001</c:v>
                </c:pt>
                <c:pt idx="7688">
                  <c:v>28.296503999999999</c:v>
                </c:pt>
                <c:pt idx="7689">
                  <c:v>28.487155999999999</c:v>
                </c:pt>
                <c:pt idx="7690">
                  <c:v>28.645043999999999</c:v>
                </c:pt>
                <c:pt idx="7691">
                  <c:v>28.823495000000001</c:v>
                </c:pt>
                <c:pt idx="7692">
                  <c:v>28.978065000000001</c:v>
                </c:pt>
                <c:pt idx="7693">
                  <c:v>29.115742000000001</c:v>
                </c:pt>
                <c:pt idx="7694">
                  <c:v>29.242743000000001</c:v>
                </c:pt>
                <c:pt idx="7695">
                  <c:v>29.361221</c:v>
                </c:pt>
                <c:pt idx="7696">
                  <c:v>29.505483999999999</c:v>
                </c:pt>
                <c:pt idx="7697">
                  <c:v>29.611765999999999</c:v>
                </c:pt>
                <c:pt idx="7698">
                  <c:v>29.759967</c:v>
                </c:pt>
                <c:pt idx="7699">
                  <c:v>29.887837000000001</c:v>
                </c:pt>
                <c:pt idx="7700">
                  <c:v>30.017533</c:v>
                </c:pt>
                <c:pt idx="7701">
                  <c:v>30.139775</c:v>
                </c:pt>
                <c:pt idx="7702">
                  <c:v>30.234202</c:v>
                </c:pt>
                <c:pt idx="7703">
                  <c:v>30.339433</c:v>
                </c:pt>
                <c:pt idx="7704">
                  <c:v>30.475362000000001</c:v>
                </c:pt>
                <c:pt idx="7705">
                  <c:v>30.574127000000001</c:v>
                </c:pt>
                <c:pt idx="7706">
                  <c:v>30.687920999999999</c:v>
                </c:pt>
                <c:pt idx="7707">
                  <c:v>30.817108999999999</c:v>
                </c:pt>
                <c:pt idx="7708">
                  <c:v>30.912728000000001</c:v>
                </c:pt>
                <c:pt idx="7709">
                  <c:v>31.026873999999999</c:v>
                </c:pt>
                <c:pt idx="7710">
                  <c:v>31.128706000000001</c:v>
                </c:pt>
                <c:pt idx="7711">
                  <c:v>31.197226000000001</c:v>
                </c:pt>
                <c:pt idx="7712">
                  <c:v>31.311153999999998</c:v>
                </c:pt>
                <c:pt idx="7713">
                  <c:v>31.419039999999999</c:v>
                </c:pt>
                <c:pt idx="7714">
                  <c:v>31.513998999999998</c:v>
                </c:pt>
                <c:pt idx="7715">
                  <c:v>31.612646999999999</c:v>
                </c:pt>
                <c:pt idx="7716">
                  <c:v>31.703403000000002</c:v>
                </c:pt>
                <c:pt idx="7717">
                  <c:v>31.806187000000001</c:v>
                </c:pt>
                <c:pt idx="7718">
                  <c:v>31.868023000000001</c:v>
                </c:pt>
                <c:pt idx="7719">
                  <c:v>31.987297000000002</c:v>
                </c:pt>
                <c:pt idx="7720">
                  <c:v>32.069674999999997</c:v>
                </c:pt>
                <c:pt idx="7721">
                  <c:v>32.154066</c:v>
                </c:pt>
                <c:pt idx="7722">
                  <c:v>32.23789</c:v>
                </c:pt>
                <c:pt idx="7723">
                  <c:v>32.278100999999999</c:v>
                </c:pt>
                <c:pt idx="7724">
                  <c:v>32.363582000000001</c:v>
                </c:pt>
                <c:pt idx="7725">
                  <c:v>32.4221</c:v>
                </c:pt>
                <c:pt idx="7726">
                  <c:v>32.475351000000003</c:v>
                </c:pt>
                <c:pt idx="7727">
                  <c:v>32.540244999999999</c:v>
                </c:pt>
                <c:pt idx="7728">
                  <c:v>32.559896999999999</c:v>
                </c:pt>
                <c:pt idx="7729">
                  <c:v>32.632519000000002</c:v>
                </c:pt>
                <c:pt idx="7730">
                  <c:v>32.673478000000003</c:v>
                </c:pt>
                <c:pt idx="7731">
                  <c:v>32.731957999999999</c:v>
                </c:pt>
                <c:pt idx="7732">
                  <c:v>32.724786999999999</c:v>
                </c:pt>
                <c:pt idx="7733">
                  <c:v>32.761114999999997</c:v>
                </c:pt>
                <c:pt idx="7734">
                  <c:v>32.779349000000003</c:v>
                </c:pt>
                <c:pt idx="7735">
                  <c:v>32.849570999999997</c:v>
                </c:pt>
                <c:pt idx="7736">
                  <c:v>32.870710000000003</c:v>
                </c:pt>
                <c:pt idx="7737">
                  <c:v>32.910204999999998</c:v>
                </c:pt>
                <c:pt idx="7738">
                  <c:v>32.931347000000002</c:v>
                </c:pt>
                <c:pt idx="7739">
                  <c:v>32.956116999999999</c:v>
                </c:pt>
                <c:pt idx="7740">
                  <c:v>32.997804000000002</c:v>
                </c:pt>
                <c:pt idx="7741">
                  <c:v>33.009833</c:v>
                </c:pt>
                <c:pt idx="7742">
                  <c:v>33.048569999999998</c:v>
                </c:pt>
                <c:pt idx="7743">
                  <c:v>33.051341000000001</c:v>
                </c:pt>
                <c:pt idx="7744">
                  <c:v>33.079563</c:v>
                </c:pt>
                <c:pt idx="7745">
                  <c:v>33.117462000000003</c:v>
                </c:pt>
                <c:pt idx="7746">
                  <c:v>33.130696999999998</c:v>
                </c:pt>
                <c:pt idx="7747">
                  <c:v>33.179896999999997</c:v>
                </c:pt>
                <c:pt idx="7748">
                  <c:v>33.196116000000004</c:v>
                </c:pt>
                <c:pt idx="7749">
                  <c:v>33.237217999999999</c:v>
                </c:pt>
                <c:pt idx="7750">
                  <c:v>33.249509000000003</c:v>
                </c:pt>
                <c:pt idx="7751">
                  <c:v>33.290965999999997</c:v>
                </c:pt>
                <c:pt idx="7752">
                  <c:v>33.287700999999998</c:v>
                </c:pt>
                <c:pt idx="7753">
                  <c:v>33.320255000000003</c:v>
                </c:pt>
                <c:pt idx="7754">
                  <c:v>33.31823</c:v>
                </c:pt>
                <c:pt idx="7755">
                  <c:v>33.326653</c:v>
                </c:pt>
                <c:pt idx="7756">
                  <c:v>33.363056999999998</c:v>
                </c:pt>
                <c:pt idx="7757">
                  <c:v>33.363216000000001</c:v>
                </c:pt>
                <c:pt idx="7758">
                  <c:v>33.358621999999997</c:v>
                </c:pt>
                <c:pt idx="7759">
                  <c:v>33.343055</c:v>
                </c:pt>
                <c:pt idx="7760">
                  <c:v>33.336036</c:v>
                </c:pt>
                <c:pt idx="7761">
                  <c:v>33.344423999999997</c:v>
                </c:pt>
                <c:pt idx="7762">
                  <c:v>33.320811999999997</c:v>
                </c:pt>
                <c:pt idx="7763">
                  <c:v>33.304527</c:v>
                </c:pt>
                <c:pt idx="7764">
                  <c:v>33.305973999999999</c:v>
                </c:pt>
                <c:pt idx="7765">
                  <c:v>33.275458999999998</c:v>
                </c:pt>
                <c:pt idx="7766">
                  <c:v>33.277158</c:v>
                </c:pt>
                <c:pt idx="7767">
                  <c:v>33.265619999999998</c:v>
                </c:pt>
                <c:pt idx="7768">
                  <c:v>33.269998999999999</c:v>
                </c:pt>
                <c:pt idx="7769">
                  <c:v>33.246146000000003</c:v>
                </c:pt>
                <c:pt idx="7770">
                  <c:v>33.223534999999998</c:v>
                </c:pt>
                <c:pt idx="7771">
                  <c:v>33.183714999999999</c:v>
                </c:pt>
                <c:pt idx="7772">
                  <c:v>33.140377999999998</c:v>
                </c:pt>
                <c:pt idx="7773">
                  <c:v>33.107264999999998</c:v>
                </c:pt>
                <c:pt idx="7774">
                  <c:v>33.090159999999997</c:v>
                </c:pt>
                <c:pt idx="7775">
                  <c:v>33.063865999999997</c:v>
                </c:pt>
                <c:pt idx="7776">
                  <c:v>33.037148999999999</c:v>
                </c:pt>
                <c:pt idx="7777">
                  <c:v>33.008710999999998</c:v>
                </c:pt>
                <c:pt idx="7778">
                  <c:v>32.986060999999999</c:v>
                </c:pt>
                <c:pt idx="7779">
                  <c:v>32.939596999999999</c:v>
                </c:pt>
                <c:pt idx="7780">
                  <c:v>32.902082999999998</c:v>
                </c:pt>
                <c:pt idx="7781">
                  <c:v>32.866135</c:v>
                </c:pt>
                <c:pt idx="7782">
                  <c:v>32.838847999999999</c:v>
                </c:pt>
                <c:pt idx="7783">
                  <c:v>32.789282999999998</c:v>
                </c:pt>
                <c:pt idx="7784">
                  <c:v>32.775167000000003</c:v>
                </c:pt>
                <c:pt idx="7785">
                  <c:v>32.714635999999999</c:v>
                </c:pt>
                <c:pt idx="7786">
                  <c:v>32.663808000000003</c:v>
                </c:pt>
                <c:pt idx="7787">
                  <c:v>32.640523999999999</c:v>
                </c:pt>
                <c:pt idx="7788">
                  <c:v>32.584048000000003</c:v>
                </c:pt>
                <c:pt idx="7789">
                  <c:v>32.527672000000003</c:v>
                </c:pt>
                <c:pt idx="7790">
                  <c:v>32.488503999999999</c:v>
                </c:pt>
                <c:pt idx="7791">
                  <c:v>32.446209000000003</c:v>
                </c:pt>
                <c:pt idx="7792">
                  <c:v>32.397849000000001</c:v>
                </c:pt>
                <c:pt idx="7793">
                  <c:v>32.352130000000002</c:v>
                </c:pt>
                <c:pt idx="7794">
                  <c:v>32.295028000000002</c:v>
                </c:pt>
                <c:pt idx="7795">
                  <c:v>32.258507000000002</c:v>
                </c:pt>
                <c:pt idx="7796">
                  <c:v>32.19623</c:v>
                </c:pt>
                <c:pt idx="7797">
                  <c:v>32.128010000000003</c:v>
                </c:pt>
                <c:pt idx="7798">
                  <c:v>32.073109000000002</c:v>
                </c:pt>
                <c:pt idx="7799">
                  <c:v>32.008951000000003</c:v>
                </c:pt>
                <c:pt idx="7800">
                  <c:v>31.972483</c:v>
                </c:pt>
                <c:pt idx="7801">
                  <c:v>31.912782</c:v>
                </c:pt>
                <c:pt idx="7802">
                  <c:v>31.853069000000001</c:v>
                </c:pt>
                <c:pt idx="7803">
                  <c:v>31.795688999999999</c:v>
                </c:pt>
                <c:pt idx="7804">
                  <c:v>31.72664</c:v>
                </c:pt>
                <c:pt idx="7805">
                  <c:v>31.685157</c:v>
                </c:pt>
                <c:pt idx="7806">
                  <c:v>31.632090999999999</c:v>
                </c:pt>
                <c:pt idx="7807">
                  <c:v>31.578866999999999</c:v>
                </c:pt>
                <c:pt idx="7808">
                  <c:v>31.521159000000001</c:v>
                </c:pt>
                <c:pt idx="7809">
                  <c:v>31.462653</c:v>
                </c:pt>
                <c:pt idx="7810">
                  <c:v>31.431927000000002</c:v>
                </c:pt>
                <c:pt idx="7811">
                  <c:v>31.366382000000002</c:v>
                </c:pt>
                <c:pt idx="7812">
                  <c:v>31.320844999999998</c:v>
                </c:pt>
                <c:pt idx="7813">
                  <c:v>31.268927999999999</c:v>
                </c:pt>
                <c:pt idx="7814">
                  <c:v>31.226970000000001</c:v>
                </c:pt>
                <c:pt idx="7815">
                  <c:v>31.146592999999999</c:v>
                </c:pt>
                <c:pt idx="7816">
                  <c:v>31.105014000000001</c:v>
                </c:pt>
                <c:pt idx="7817">
                  <c:v>31.064579999999999</c:v>
                </c:pt>
                <c:pt idx="7818">
                  <c:v>31.007002</c:v>
                </c:pt>
                <c:pt idx="7819">
                  <c:v>30.953215</c:v>
                </c:pt>
                <c:pt idx="7820">
                  <c:v>30.892440000000001</c:v>
                </c:pt>
                <c:pt idx="7821">
                  <c:v>30.841849</c:v>
                </c:pt>
                <c:pt idx="7822">
                  <c:v>30.786712999999999</c:v>
                </c:pt>
                <c:pt idx="7823">
                  <c:v>30.748982999999999</c:v>
                </c:pt>
                <c:pt idx="7824">
                  <c:v>30.686437999999999</c:v>
                </c:pt>
                <c:pt idx="7825">
                  <c:v>30.622501</c:v>
                </c:pt>
                <c:pt idx="7826">
                  <c:v>30.577268</c:v>
                </c:pt>
                <c:pt idx="7827">
                  <c:v>30.524372</c:v>
                </c:pt>
                <c:pt idx="7828">
                  <c:v>30.464649000000001</c:v>
                </c:pt>
                <c:pt idx="7829">
                  <c:v>30.404232</c:v>
                </c:pt>
                <c:pt idx="7830">
                  <c:v>30.328658000000001</c:v>
                </c:pt>
                <c:pt idx="7831">
                  <c:v>30.280345000000001</c:v>
                </c:pt>
                <c:pt idx="7832">
                  <c:v>30.229514000000002</c:v>
                </c:pt>
                <c:pt idx="7833">
                  <c:v>30.169129000000002</c:v>
                </c:pt>
                <c:pt idx="7834">
                  <c:v>30.098220999999999</c:v>
                </c:pt>
                <c:pt idx="7835">
                  <c:v>30.027587</c:v>
                </c:pt>
                <c:pt idx="7836">
                  <c:v>29.968495000000001</c:v>
                </c:pt>
                <c:pt idx="7837">
                  <c:v>29.920666000000001</c:v>
                </c:pt>
                <c:pt idx="7838">
                  <c:v>29.854313999999999</c:v>
                </c:pt>
                <c:pt idx="7839">
                  <c:v>29.780010999999998</c:v>
                </c:pt>
                <c:pt idx="7840">
                  <c:v>29.717571</c:v>
                </c:pt>
                <c:pt idx="7841">
                  <c:v>29.646535</c:v>
                </c:pt>
                <c:pt idx="7842">
                  <c:v>29.580151000000001</c:v>
                </c:pt>
                <c:pt idx="7843">
                  <c:v>29.498511000000001</c:v>
                </c:pt>
                <c:pt idx="7844">
                  <c:v>29.443327</c:v>
                </c:pt>
                <c:pt idx="7845">
                  <c:v>29.358440000000002</c:v>
                </c:pt>
                <c:pt idx="7846">
                  <c:v>29.286296</c:v>
                </c:pt>
                <c:pt idx="7847">
                  <c:v>29.206828999999999</c:v>
                </c:pt>
                <c:pt idx="7848">
                  <c:v>29.132227</c:v>
                </c:pt>
                <c:pt idx="7849">
                  <c:v>29.080902999999999</c:v>
                </c:pt>
                <c:pt idx="7850">
                  <c:v>28.998107999999998</c:v>
                </c:pt>
                <c:pt idx="7851">
                  <c:v>28.931778000000001</c:v>
                </c:pt>
                <c:pt idx="7852">
                  <c:v>28.859131999999999</c:v>
                </c:pt>
                <c:pt idx="7853">
                  <c:v>28.786290000000001</c:v>
                </c:pt>
                <c:pt idx="7854">
                  <c:v>28.708190999999999</c:v>
                </c:pt>
                <c:pt idx="7855">
                  <c:v>28.626283000000001</c:v>
                </c:pt>
                <c:pt idx="7856">
                  <c:v>28.557791000000002</c:v>
                </c:pt>
                <c:pt idx="7857">
                  <c:v>28.477114</c:v>
                </c:pt>
                <c:pt idx="7858">
                  <c:v>28.408912000000001</c:v>
                </c:pt>
                <c:pt idx="7859">
                  <c:v>28.329550000000001</c:v>
                </c:pt>
                <c:pt idx="7860">
                  <c:v>28.255296000000001</c:v>
                </c:pt>
                <c:pt idx="7861">
                  <c:v>28.184908</c:v>
                </c:pt>
                <c:pt idx="7862">
                  <c:v>28.106756000000001</c:v>
                </c:pt>
                <c:pt idx="7863">
                  <c:v>28.032305000000001</c:v>
                </c:pt>
                <c:pt idx="7864">
                  <c:v>27.963660000000001</c:v>
                </c:pt>
                <c:pt idx="7865">
                  <c:v>27.862794999999998</c:v>
                </c:pt>
                <c:pt idx="7866">
                  <c:v>27.801544</c:v>
                </c:pt>
                <c:pt idx="7867">
                  <c:v>27.723516</c:v>
                </c:pt>
                <c:pt idx="7868">
                  <c:v>27.616413000000001</c:v>
                </c:pt>
                <c:pt idx="7869">
                  <c:v>27.467037000000001</c:v>
                </c:pt>
                <c:pt idx="7870">
                  <c:v>27.228719000000002</c:v>
                </c:pt>
                <c:pt idx="7871">
                  <c:v>26.955325999999999</c:v>
                </c:pt>
                <c:pt idx="7872">
                  <c:v>26.651356</c:v>
                </c:pt>
                <c:pt idx="7873">
                  <c:v>26.321007000000002</c:v>
                </c:pt>
                <c:pt idx="7874">
                  <c:v>25.964009000000001</c:v>
                </c:pt>
                <c:pt idx="7875">
                  <c:v>25.597636000000001</c:v>
                </c:pt>
                <c:pt idx="7876">
                  <c:v>25.248791000000001</c:v>
                </c:pt>
                <c:pt idx="7877">
                  <c:v>24.860890000000001</c:v>
                </c:pt>
                <c:pt idx="7878">
                  <c:v>24.482880000000002</c:v>
                </c:pt>
                <c:pt idx="7879">
                  <c:v>24.108473</c:v>
                </c:pt>
                <c:pt idx="7880">
                  <c:v>23.711081</c:v>
                </c:pt>
                <c:pt idx="7881">
                  <c:v>23.329243999999999</c:v>
                </c:pt>
                <c:pt idx="7882">
                  <c:v>22.957128000000001</c:v>
                </c:pt>
                <c:pt idx="7883">
                  <c:v>22.551721000000001</c:v>
                </c:pt>
                <c:pt idx="7884">
                  <c:v>22.161276000000001</c:v>
                </c:pt>
                <c:pt idx="7885">
                  <c:v>21.789335000000001</c:v>
                </c:pt>
                <c:pt idx="7886">
                  <c:v>21.416111000000001</c:v>
                </c:pt>
                <c:pt idx="7887">
                  <c:v>21.061695</c:v>
                </c:pt>
                <c:pt idx="7888">
                  <c:v>20.675093</c:v>
                </c:pt>
                <c:pt idx="7889">
                  <c:v>20.311325</c:v>
                </c:pt>
                <c:pt idx="7890">
                  <c:v>19.947261999999998</c:v>
                </c:pt>
                <c:pt idx="7891">
                  <c:v>19.588840000000001</c:v>
                </c:pt>
                <c:pt idx="7892">
                  <c:v>19.243828000000001</c:v>
                </c:pt>
                <c:pt idx="7893">
                  <c:v>18.896156000000001</c:v>
                </c:pt>
                <c:pt idx="7894">
                  <c:v>18.563334000000001</c:v>
                </c:pt>
                <c:pt idx="7895">
                  <c:v>18.233587</c:v>
                </c:pt>
                <c:pt idx="7896">
                  <c:v>17.899822</c:v>
                </c:pt>
                <c:pt idx="7897">
                  <c:v>17.567087000000001</c:v>
                </c:pt>
                <c:pt idx="7898">
                  <c:v>17.262174000000002</c:v>
                </c:pt>
                <c:pt idx="7899">
                  <c:v>16.920248000000001</c:v>
                </c:pt>
                <c:pt idx="7900">
                  <c:v>16.620714</c:v>
                </c:pt>
                <c:pt idx="7901">
                  <c:v>16.346906000000001</c:v>
                </c:pt>
                <c:pt idx="7902">
                  <c:v>16.020714000000002</c:v>
                </c:pt>
                <c:pt idx="7903">
                  <c:v>15.737498</c:v>
                </c:pt>
                <c:pt idx="7904">
                  <c:v>15.434971000000001</c:v>
                </c:pt>
                <c:pt idx="7905">
                  <c:v>15.164315999999999</c:v>
                </c:pt>
                <c:pt idx="7906">
                  <c:v>14.893305</c:v>
                </c:pt>
                <c:pt idx="7907">
                  <c:v>14.623284999999999</c:v>
                </c:pt>
                <c:pt idx="7908">
                  <c:v>14.351584000000001</c:v>
                </c:pt>
                <c:pt idx="7909">
                  <c:v>14.085785</c:v>
                </c:pt>
                <c:pt idx="7910">
                  <c:v>13.831159</c:v>
                </c:pt>
                <c:pt idx="7911">
                  <c:v>13.574799000000001</c:v>
                </c:pt>
                <c:pt idx="7912">
                  <c:v>13.316051</c:v>
                </c:pt>
                <c:pt idx="7913">
                  <c:v>13.076657000000001</c:v>
                </c:pt>
                <c:pt idx="7914">
                  <c:v>12.839109000000001</c:v>
                </c:pt>
                <c:pt idx="7915">
                  <c:v>12.601900000000001</c:v>
                </c:pt>
                <c:pt idx="7916">
                  <c:v>12.369624</c:v>
                </c:pt>
                <c:pt idx="7917">
                  <c:v>12.136944</c:v>
                </c:pt>
                <c:pt idx="7918">
                  <c:v>11.917531</c:v>
                </c:pt>
                <c:pt idx="7919">
                  <c:v>11.705064999999999</c:v>
                </c:pt>
                <c:pt idx="7920">
                  <c:v>11.485301</c:v>
                </c:pt>
                <c:pt idx="7921">
                  <c:v>11.282018000000001</c:v>
                </c:pt>
                <c:pt idx="7922">
                  <c:v>11.066893</c:v>
                </c:pt>
                <c:pt idx="7923">
                  <c:v>10.872638</c:v>
                </c:pt>
                <c:pt idx="7924">
                  <c:v>10.676862</c:v>
                </c:pt>
                <c:pt idx="7925">
                  <c:v>10.484804</c:v>
                </c:pt>
                <c:pt idx="7926">
                  <c:v>10.286681</c:v>
                </c:pt>
                <c:pt idx="7927">
                  <c:v>10.118736999999999</c:v>
                </c:pt>
                <c:pt idx="7928">
                  <c:v>9.9280760000000008</c:v>
                </c:pt>
                <c:pt idx="7929">
                  <c:v>9.7720070000000003</c:v>
                </c:pt>
                <c:pt idx="7930">
                  <c:v>9.5961289999999995</c:v>
                </c:pt>
                <c:pt idx="7931">
                  <c:v>9.4135550000000006</c:v>
                </c:pt>
                <c:pt idx="7932">
                  <c:v>9.2486809999999995</c:v>
                </c:pt>
                <c:pt idx="7933">
                  <c:v>9.0909420000000001</c:v>
                </c:pt>
                <c:pt idx="7934">
                  <c:v>8.929373</c:v>
                </c:pt>
                <c:pt idx="7935">
                  <c:v>8.8003409999999995</c:v>
                </c:pt>
                <c:pt idx="7936">
                  <c:v>8.6398480000000006</c:v>
                </c:pt>
                <c:pt idx="7937">
                  <c:v>8.512988</c:v>
                </c:pt>
                <c:pt idx="7938">
                  <c:v>8.3699270000000006</c:v>
                </c:pt>
                <c:pt idx="7939">
                  <c:v>8.2486800000000002</c:v>
                </c:pt>
                <c:pt idx="7940">
                  <c:v>8.0897430000000004</c:v>
                </c:pt>
                <c:pt idx="7941">
                  <c:v>7.9673080000000001</c:v>
                </c:pt>
                <c:pt idx="7942">
                  <c:v>7.8317019999999999</c:v>
                </c:pt>
                <c:pt idx="7943">
                  <c:v>7.7125700000000004</c:v>
                </c:pt>
                <c:pt idx="7944">
                  <c:v>7.5859220000000001</c:v>
                </c:pt>
                <c:pt idx="7945">
                  <c:v>7.4845680000000003</c:v>
                </c:pt>
                <c:pt idx="7946">
                  <c:v>7.3535269999999997</c:v>
                </c:pt>
                <c:pt idx="7947">
                  <c:v>7.2547059999999997</c:v>
                </c:pt>
                <c:pt idx="7948">
                  <c:v>7.1293049999999996</c:v>
                </c:pt>
                <c:pt idx="7949">
                  <c:v>7.0130039999999996</c:v>
                </c:pt>
                <c:pt idx="7950">
                  <c:v>6.914288</c:v>
                </c:pt>
                <c:pt idx="7951">
                  <c:v>6.803382</c:v>
                </c:pt>
                <c:pt idx="7952">
                  <c:v>6.7060019999999998</c:v>
                </c:pt>
                <c:pt idx="7953">
                  <c:v>6.5768149999999999</c:v>
                </c:pt>
                <c:pt idx="7954">
                  <c:v>6.4911960000000004</c:v>
                </c:pt>
                <c:pt idx="7955">
                  <c:v>6.3628830000000001</c:v>
                </c:pt>
                <c:pt idx="7956">
                  <c:v>6.2818240000000003</c:v>
                </c:pt>
                <c:pt idx="7957">
                  <c:v>6.1729710000000004</c:v>
                </c:pt>
                <c:pt idx="7958">
                  <c:v>6.0500189999999998</c:v>
                </c:pt>
                <c:pt idx="7959">
                  <c:v>5.9799090000000001</c:v>
                </c:pt>
                <c:pt idx="7960">
                  <c:v>5.8923500000000004</c:v>
                </c:pt>
                <c:pt idx="7961">
                  <c:v>5.8121510000000001</c:v>
                </c:pt>
                <c:pt idx="7962">
                  <c:v>5.7256549999999997</c:v>
                </c:pt>
                <c:pt idx="7963">
                  <c:v>5.6375789999999997</c:v>
                </c:pt>
                <c:pt idx="7964">
                  <c:v>5.555002</c:v>
                </c:pt>
                <c:pt idx="7965">
                  <c:v>5.4880319999999996</c:v>
                </c:pt>
                <c:pt idx="7966">
                  <c:v>5.3989649999999996</c:v>
                </c:pt>
                <c:pt idx="7967">
                  <c:v>5.3173269999999997</c:v>
                </c:pt>
                <c:pt idx="7968">
                  <c:v>5.2545210000000004</c:v>
                </c:pt>
                <c:pt idx="7969">
                  <c:v>5.1870640000000003</c:v>
                </c:pt>
                <c:pt idx="7970">
                  <c:v>5.138134</c:v>
                </c:pt>
                <c:pt idx="7971">
                  <c:v>5.0878699999999997</c:v>
                </c:pt>
                <c:pt idx="7972">
                  <c:v>5.0465049999999998</c:v>
                </c:pt>
                <c:pt idx="7973">
                  <c:v>4.9602079999999997</c:v>
                </c:pt>
                <c:pt idx="7974">
                  <c:v>4.925656</c:v>
                </c:pt>
                <c:pt idx="7975">
                  <c:v>4.8748069999999997</c:v>
                </c:pt>
                <c:pt idx="7976">
                  <c:v>4.8128469999999997</c:v>
                </c:pt>
                <c:pt idx="7977">
                  <c:v>4.7629520000000003</c:v>
                </c:pt>
                <c:pt idx="7978">
                  <c:v>4.6921359999999996</c:v>
                </c:pt>
                <c:pt idx="7979">
                  <c:v>4.6360729999999997</c:v>
                </c:pt>
                <c:pt idx="7980">
                  <c:v>4.5870540000000002</c:v>
                </c:pt>
                <c:pt idx="7981">
                  <c:v>4.5422729999999998</c:v>
                </c:pt>
                <c:pt idx="7982">
                  <c:v>4.4842750000000002</c:v>
                </c:pt>
                <c:pt idx="7983">
                  <c:v>4.4257569999999999</c:v>
                </c:pt>
                <c:pt idx="7984">
                  <c:v>4.3763649999999998</c:v>
                </c:pt>
                <c:pt idx="7985">
                  <c:v>4.3306680000000002</c:v>
                </c:pt>
                <c:pt idx="7986">
                  <c:v>4.2755530000000004</c:v>
                </c:pt>
                <c:pt idx="7987">
                  <c:v>4.2197849999999999</c:v>
                </c:pt>
                <c:pt idx="7988">
                  <c:v>4.1624359999999996</c:v>
                </c:pt>
                <c:pt idx="7989">
                  <c:v>4.1077919999999999</c:v>
                </c:pt>
                <c:pt idx="7990">
                  <c:v>4.0582919999999998</c:v>
                </c:pt>
                <c:pt idx="7991">
                  <c:v>4.0170620000000001</c:v>
                </c:pt>
                <c:pt idx="7992">
                  <c:v>3.9754100000000001</c:v>
                </c:pt>
                <c:pt idx="7993">
                  <c:v>3.9174760000000002</c:v>
                </c:pt>
                <c:pt idx="7994">
                  <c:v>3.8808479999999999</c:v>
                </c:pt>
                <c:pt idx="7995">
                  <c:v>3.8335340000000002</c:v>
                </c:pt>
                <c:pt idx="7996">
                  <c:v>3.798629</c:v>
                </c:pt>
                <c:pt idx="7997">
                  <c:v>3.7686570000000001</c:v>
                </c:pt>
                <c:pt idx="7998">
                  <c:v>3.7195149999999999</c:v>
                </c:pt>
                <c:pt idx="7999">
                  <c:v>3.6808770000000002</c:v>
                </c:pt>
                <c:pt idx="8000">
                  <c:v>3.648002</c:v>
                </c:pt>
                <c:pt idx="8001">
                  <c:v>3.6373150000000001</c:v>
                </c:pt>
                <c:pt idx="8002">
                  <c:v>3.607872</c:v>
                </c:pt>
                <c:pt idx="8003">
                  <c:v>3.5912120000000001</c:v>
                </c:pt>
                <c:pt idx="8004">
                  <c:v>3.5578059999999998</c:v>
                </c:pt>
                <c:pt idx="8005">
                  <c:v>3.5248010000000001</c:v>
                </c:pt>
                <c:pt idx="8006">
                  <c:v>3.5073859999999999</c:v>
                </c:pt>
                <c:pt idx="8007">
                  <c:v>3.4804490000000001</c:v>
                </c:pt>
                <c:pt idx="8008">
                  <c:v>3.441697</c:v>
                </c:pt>
                <c:pt idx="8009">
                  <c:v>3.434256</c:v>
                </c:pt>
                <c:pt idx="8010">
                  <c:v>3.413888</c:v>
                </c:pt>
                <c:pt idx="8011">
                  <c:v>3.3833739999999999</c:v>
                </c:pt>
                <c:pt idx="8012">
                  <c:v>3.3479809999999999</c:v>
                </c:pt>
                <c:pt idx="8013">
                  <c:v>3.3207179999999998</c:v>
                </c:pt>
                <c:pt idx="8014">
                  <c:v>3.2944019999999998</c:v>
                </c:pt>
                <c:pt idx="8015">
                  <c:v>3.2816489999999998</c:v>
                </c:pt>
                <c:pt idx="8016">
                  <c:v>3.2493799999999999</c:v>
                </c:pt>
                <c:pt idx="8017">
                  <c:v>3.2169599999999998</c:v>
                </c:pt>
                <c:pt idx="8018">
                  <c:v>3.1816689999999999</c:v>
                </c:pt>
                <c:pt idx="8019">
                  <c:v>3.1231100000000001</c:v>
                </c:pt>
                <c:pt idx="8020">
                  <c:v>3.106109</c:v>
                </c:pt>
                <c:pt idx="8021">
                  <c:v>3.072257</c:v>
                </c:pt>
                <c:pt idx="8022">
                  <c:v>3.039326</c:v>
                </c:pt>
                <c:pt idx="8023">
                  <c:v>2.9979330000000002</c:v>
                </c:pt>
                <c:pt idx="8024">
                  <c:v>2.9658500000000001</c:v>
                </c:pt>
                <c:pt idx="8025">
                  <c:v>2.9531619999999998</c:v>
                </c:pt>
                <c:pt idx="8026">
                  <c:v>2.9101699999999999</c:v>
                </c:pt>
                <c:pt idx="8027">
                  <c:v>2.890034</c:v>
                </c:pt>
                <c:pt idx="8028">
                  <c:v>2.8483179999999999</c:v>
                </c:pt>
                <c:pt idx="8029">
                  <c:v>2.8470550000000001</c:v>
                </c:pt>
                <c:pt idx="8030">
                  <c:v>2.8261090000000002</c:v>
                </c:pt>
                <c:pt idx="8031">
                  <c:v>2.7940040000000002</c:v>
                </c:pt>
                <c:pt idx="8032">
                  <c:v>2.74702</c:v>
                </c:pt>
                <c:pt idx="8033">
                  <c:v>2.747341</c:v>
                </c:pt>
                <c:pt idx="8034">
                  <c:v>2.7407970000000001</c:v>
                </c:pt>
                <c:pt idx="8035">
                  <c:v>2.7306750000000002</c:v>
                </c:pt>
                <c:pt idx="8036">
                  <c:v>2.7266720000000002</c:v>
                </c:pt>
                <c:pt idx="8037">
                  <c:v>2.7080000000000002</c:v>
                </c:pt>
                <c:pt idx="8038">
                  <c:v>2.7152150000000002</c:v>
                </c:pt>
                <c:pt idx="8039">
                  <c:v>2.7018019999999998</c:v>
                </c:pt>
                <c:pt idx="8040">
                  <c:v>2.6757149999999998</c:v>
                </c:pt>
                <c:pt idx="8041">
                  <c:v>2.6711399999999998</c:v>
                </c:pt>
                <c:pt idx="8042">
                  <c:v>2.6475070000000001</c:v>
                </c:pt>
                <c:pt idx="8043">
                  <c:v>2.6307870000000002</c:v>
                </c:pt>
                <c:pt idx="8044">
                  <c:v>2.6257890000000002</c:v>
                </c:pt>
                <c:pt idx="8045">
                  <c:v>2.5833140000000001</c:v>
                </c:pt>
                <c:pt idx="8046">
                  <c:v>2.5828139999999999</c:v>
                </c:pt>
                <c:pt idx="8047">
                  <c:v>2.550265</c:v>
                </c:pt>
                <c:pt idx="8048">
                  <c:v>2.5273590000000001</c:v>
                </c:pt>
                <c:pt idx="8049">
                  <c:v>2.527517</c:v>
                </c:pt>
                <c:pt idx="8050">
                  <c:v>2.4750709999999998</c:v>
                </c:pt>
                <c:pt idx="8051">
                  <c:v>2.4649779999999999</c:v>
                </c:pt>
                <c:pt idx="8052">
                  <c:v>2.4357630000000001</c:v>
                </c:pt>
                <c:pt idx="8053">
                  <c:v>2.3996710000000001</c:v>
                </c:pt>
                <c:pt idx="8054">
                  <c:v>2.3534109999999999</c:v>
                </c:pt>
                <c:pt idx="8055">
                  <c:v>2.336865</c:v>
                </c:pt>
                <c:pt idx="8056">
                  <c:v>2.3057180000000002</c:v>
                </c:pt>
                <c:pt idx="8057">
                  <c:v>2.2982420000000001</c:v>
                </c:pt>
                <c:pt idx="8058">
                  <c:v>2.266016</c:v>
                </c:pt>
                <c:pt idx="8059">
                  <c:v>2.253336</c:v>
                </c:pt>
                <c:pt idx="8060">
                  <c:v>2.2235450000000001</c:v>
                </c:pt>
                <c:pt idx="8061">
                  <c:v>2.212717</c:v>
                </c:pt>
                <c:pt idx="8062">
                  <c:v>2.1952150000000001</c:v>
                </c:pt>
                <c:pt idx="8063">
                  <c:v>2.1623429999999999</c:v>
                </c:pt>
                <c:pt idx="8064">
                  <c:v>2.160933</c:v>
                </c:pt>
                <c:pt idx="8065">
                  <c:v>2.1448930000000002</c:v>
                </c:pt>
                <c:pt idx="8066">
                  <c:v>2.1338080000000001</c:v>
                </c:pt>
                <c:pt idx="8067">
                  <c:v>2.1225900000000002</c:v>
                </c:pt>
                <c:pt idx="8068">
                  <c:v>2.1233360000000001</c:v>
                </c:pt>
                <c:pt idx="8069">
                  <c:v>2.1266050000000001</c:v>
                </c:pt>
                <c:pt idx="8070">
                  <c:v>2.1429800000000001</c:v>
                </c:pt>
                <c:pt idx="8071">
                  <c:v>2.1315089999999999</c:v>
                </c:pt>
                <c:pt idx="8072">
                  <c:v>2.138309</c:v>
                </c:pt>
                <c:pt idx="8073">
                  <c:v>2.1409910000000001</c:v>
                </c:pt>
                <c:pt idx="8074">
                  <c:v>2.110668</c:v>
                </c:pt>
                <c:pt idx="8075">
                  <c:v>2.11625</c:v>
                </c:pt>
                <c:pt idx="8076">
                  <c:v>2.1138180000000002</c:v>
                </c:pt>
                <c:pt idx="8077">
                  <c:v>2.0989059999999999</c:v>
                </c:pt>
                <c:pt idx="8078">
                  <c:v>2.0895649999999999</c:v>
                </c:pt>
                <c:pt idx="8079">
                  <c:v>2.073331</c:v>
                </c:pt>
                <c:pt idx="8080">
                  <c:v>2.0892620000000002</c:v>
                </c:pt>
                <c:pt idx="8081">
                  <c:v>2.07599</c:v>
                </c:pt>
                <c:pt idx="8082">
                  <c:v>2.060133</c:v>
                </c:pt>
                <c:pt idx="8083">
                  <c:v>2.0786440000000002</c:v>
                </c:pt>
                <c:pt idx="8084">
                  <c:v>2.036022</c:v>
                </c:pt>
                <c:pt idx="8085">
                  <c:v>2.0000619999999998</c:v>
                </c:pt>
                <c:pt idx="8086">
                  <c:v>1.9771300000000001</c:v>
                </c:pt>
                <c:pt idx="8087">
                  <c:v>1.9781500000000001</c:v>
                </c:pt>
                <c:pt idx="8088">
                  <c:v>1.960758</c:v>
                </c:pt>
                <c:pt idx="8089">
                  <c:v>1.9343999999999999</c:v>
                </c:pt>
                <c:pt idx="8090">
                  <c:v>1.9260539999999999</c:v>
                </c:pt>
                <c:pt idx="8091">
                  <c:v>1.9121950000000001</c:v>
                </c:pt>
                <c:pt idx="8092">
                  <c:v>1.907915</c:v>
                </c:pt>
                <c:pt idx="8093">
                  <c:v>1.8905259999999999</c:v>
                </c:pt>
                <c:pt idx="8094">
                  <c:v>1.8862829999999999</c:v>
                </c:pt>
                <c:pt idx="8095">
                  <c:v>1.867159</c:v>
                </c:pt>
                <c:pt idx="8096">
                  <c:v>1.8745810000000001</c:v>
                </c:pt>
                <c:pt idx="8097">
                  <c:v>1.8682110000000001</c:v>
                </c:pt>
                <c:pt idx="8098">
                  <c:v>1.8836219999999999</c:v>
                </c:pt>
                <c:pt idx="8099">
                  <c:v>1.893629</c:v>
                </c:pt>
                <c:pt idx="8100">
                  <c:v>1.915996</c:v>
                </c:pt>
                <c:pt idx="8101">
                  <c:v>1.912088</c:v>
                </c:pt>
                <c:pt idx="8102">
                  <c:v>1.92814</c:v>
                </c:pt>
                <c:pt idx="8103">
                  <c:v>1.925216</c:v>
                </c:pt>
                <c:pt idx="8104">
                  <c:v>1.92486</c:v>
                </c:pt>
                <c:pt idx="8105">
                  <c:v>1.917151</c:v>
                </c:pt>
                <c:pt idx="8106">
                  <c:v>1.910034</c:v>
                </c:pt>
                <c:pt idx="8107">
                  <c:v>1.9099429999999999</c:v>
                </c:pt>
                <c:pt idx="8108">
                  <c:v>1.905265</c:v>
                </c:pt>
                <c:pt idx="8109">
                  <c:v>1.926685</c:v>
                </c:pt>
                <c:pt idx="8110">
                  <c:v>1.90195</c:v>
                </c:pt>
                <c:pt idx="8111">
                  <c:v>1.8857090000000001</c:v>
                </c:pt>
                <c:pt idx="8112">
                  <c:v>1.878889</c:v>
                </c:pt>
                <c:pt idx="8113">
                  <c:v>1.870644</c:v>
                </c:pt>
                <c:pt idx="8114">
                  <c:v>1.84595</c:v>
                </c:pt>
                <c:pt idx="8115">
                  <c:v>1.8253710000000001</c:v>
                </c:pt>
                <c:pt idx="8116">
                  <c:v>1.8077970000000001</c:v>
                </c:pt>
                <c:pt idx="8117">
                  <c:v>1.8077369999999999</c:v>
                </c:pt>
                <c:pt idx="8118">
                  <c:v>1.7936190000000001</c:v>
                </c:pt>
                <c:pt idx="8119">
                  <c:v>1.785231</c:v>
                </c:pt>
                <c:pt idx="8120">
                  <c:v>1.787207</c:v>
                </c:pt>
                <c:pt idx="8121">
                  <c:v>1.77545</c:v>
                </c:pt>
                <c:pt idx="8122">
                  <c:v>1.7696460000000001</c:v>
                </c:pt>
                <c:pt idx="8123">
                  <c:v>1.757263</c:v>
                </c:pt>
                <c:pt idx="8124">
                  <c:v>1.754872</c:v>
                </c:pt>
                <c:pt idx="8125">
                  <c:v>1.76231</c:v>
                </c:pt>
                <c:pt idx="8126">
                  <c:v>1.7515210000000001</c:v>
                </c:pt>
                <c:pt idx="8127">
                  <c:v>1.7636879999999999</c:v>
                </c:pt>
                <c:pt idx="8128">
                  <c:v>1.7804519999999999</c:v>
                </c:pt>
                <c:pt idx="8129">
                  <c:v>1.7995190000000001</c:v>
                </c:pt>
                <c:pt idx="8130">
                  <c:v>1.802897</c:v>
                </c:pt>
                <c:pt idx="8131">
                  <c:v>1.81734</c:v>
                </c:pt>
                <c:pt idx="8132">
                  <c:v>1.8308580000000001</c:v>
                </c:pt>
                <c:pt idx="8133">
                  <c:v>1.8244499999999999</c:v>
                </c:pt>
                <c:pt idx="8134">
                  <c:v>1.820384</c:v>
                </c:pt>
                <c:pt idx="8135">
                  <c:v>1.8346389999999999</c:v>
                </c:pt>
                <c:pt idx="8136">
                  <c:v>1.8347329999999999</c:v>
                </c:pt>
                <c:pt idx="8137">
                  <c:v>1.8403419999999999</c:v>
                </c:pt>
                <c:pt idx="8138">
                  <c:v>1.85103</c:v>
                </c:pt>
                <c:pt idx="8139">
                  <c:v>1.8334619999999999</c:v>
                </c:pt>
                <c:pt idx="8140">
                  <c:v>1.8353219999999999</c:v>
                </c:pt>
                <c:pt idx="8141">
                  <c:v>1.856271</c:v>
                </c:pt>
                <c:pt idx="8142">
                  <c:v>1.8404419999999999</c:v>
                </c:pt>
                <c:pt idx="8143">
                  <c:v>1.8302780000000001</c:v>
                </c:pt>
                <c:pt idx="8144">
                  <c:v>1.8050390000000001</c:v>
                </c:pt>
                <c:pt idx="8145">
                  <c:v>1.7910729999999999</c:v>
                </c:pt>
                <c:pt idx="8146">
                  <c:v>1.776885</c:v>
                </c:pt>
                <c:pt idx="8147">
                  <c:v>1.7821579999999999</c:v>
                </c:pt>
                <c:pt idx="8148">
                  <c:v>1.7640659999999999</c:v>
                </c:pt>
                <c:pt idx="8149">
                  <c:v>1.751952</c:v>
                </c:pt>
                <c:pt idx="8150">
                  <c:v>1.762106</c:v>
                </c:pt>
                <c:pt idx="8151">
                  <c:v>1.7596579999999999</c:v>
                </c:pt>
                <c:pt idx="8152">
                  <c:v>1.757117</c:v>
                </c:pt>
                <c:pt idx="8153">
                  <c:v>1.7511810000000001</c:v>
                </c:pt>
                <c:pt idx="8154">
                  <c:v>1.741528</c:v>
                </c:pt>
                <c:pt idx="8155">
                  <c:v>1.757701</c:v>
                </c:pt>
                <c:pt idx="8156">
                  <c:v>1.77647</c:v>
                </c:pt>
                <c:pt idx="8157">
                  <c:v>1.7800990000000001</c:v>
                </c:pt>
                <c:pt idx="8158">
                  <c:v>1.8006690000000001</c:v>
                </c:pt>
                <c:pt idx="8159">
                  <c:v>1.834954</c:v>
                </c:pt>
                <c:pt idx="8160">
                  <c:v>1.8171470000000001</c:v>
                </c:pt>
                <c:pt idx="8161">
                  <c:v>1.839183</c:v>
                </c:pt>
                <c:pt idx="8162">
                  <c:v>1.8350979999999999</c:v>
                </c:pt>
                <c:pt idx="8163">
                  <c:v>1.8353440000000001</c:v>
                </c:pt>
                <c:pt idx="8164">
                  <c:v>1.833898</c:v>
                </c:pt>
                <c:pt idx="8165">
                  <c:v>1.8609530000000001</c:v>
                </c:pt>
                <c:pt idx="8166">
                  <c:v>1.8735820000000001</c:v>
                </c:pt>
                <c:pt idx="8167">
                  <c:v>1.857515</c:v>
                </c:pt>
                <c:pt idx="8168">
                  <c:v>1.869874</c:v>
                </c:pt>
                <c:pt idx="8169">
                  <c:v>1.857183</c:v>
                </c:pt>
                <c:pt idx="8170">
                  <c:v>1.855267</c:v>
                </c:pt>
                <c:pt idx="8171">
                  <c:v>1.8568210000000001</c:v>
                </c:pt>
                <c:pt idx="8172">
                  <c:v>1.8307549999999999</c:v>
                </c:pt>
                <c:pt idx="8173">
                  <c:v>1.8256749999999999</c:v>
                </c:pt>
                <c:pt idx="8174">
                  <c:v>1.7973980000000001</c:v>
                </c:pt>
                <c:pt idx="8175">
                  <c:v>1.765485</c:v>
                </c:pt>
                <c:pt idx="8176">
                  <c:v>1.7713270000000001</c:v>
                </c:pt>
                <c:pt idx="8177">
                  <c:v>1.7844040000000001</c:v>
                </c:pt>
                <c:pt idx="8178">
                  <c:v>1.770921</c:v>
                </c:pt>
                <c:pt idx="8179">
                  <c:v>1.777917</c:v>
                </c:pt>
                <c:pt idx="8180">
                  <c:v>1.763954</c:v>
                </c:pt>
                <c:pt idx="8181">
                  <c:v>1.7833589999999999</c:v>
                </c:pt>
                <c:pt idx="8182">
                  <c:v>1.771401</c:v>
                </c:pt>
                <c:pt idx="8183">
                  <c:v>1.7592650000000001</c:v>
                </c:pt>
                <c:pt idx="8184">
                  <c:v>1.7592620000000001</c:v>
                </c:pt>
                <c:pt idx="8185">
                  <c:v>1.78738</c:v>
                </c:pt>
                <c:pt idx="8186">
                  <c:v>1.8046599999999999</c:v>
                </c:pt>
                <c:pt idx="8187">
                  <c:v>1.8092520000000001</c:v>
                </c:pt>
                <c:pt idx="8188">
                  <c:v>1.8143560000000001</c:v>
                </c:pt>
                <c:pt idx="8189">
                  <c:v>1.8459209999999999</c:v>
                </c:pt>
                <c:pt idx="8190">
                  <c:v>1.848163</c:v>
                </c:pt>
                <c:pt idx="8191">
                  <c:v>1.8615980000000001</c:v>
                </c:pt>
                <c:pt idx="8192">
                  <c:v>1.8676699999999999</c:v>
                </c:pt>
                <c:pt idx="8193">
                  <c:v>1.8697809999999999</c:v>
                </c:pt>
                <c:pt idx="8194">
                  <c:v>1.875437</c:v>
                </c:pt>
                <c:pt idx="8195">
                  <c:v>1.878309</c:v>
                </c:pt>
                <c:pt idx="8196">
                  <c:v>1.8846620000000001</c:v>
                </c:pt>
                <c:pt idx="8197">
                  <c:v>1.8987909999999999</c:v>
                </c:pt>
                <c:pt idx="8198">
                  <c:v>1.8996219999999999</c:v>
                </c:pt>
                <c:pt idx="8199">
                  <c:v>1.890814</c:v>
                </c:pt>
                <c:pt idx="8200">
                  <c:v>1.891912</c:v>
                </c:pt>
                <c:pt idx="8201">
                  <c:v>1.8825080000000001</c:v>
                </c:pt>
                <c:pt idx="8202">
                  <c:v>1.8646529999999999</c:v>
                </c:pt>
                <c:pt idx="8203">
                  <c:v>1.8462000000000001</c:v>
                </c:pt>
                <c:pt idx="8204">
                  <c:v>1.8416220000000001</c:v>
                </c:pt>
                <c:pt idx="8205">
                  <c:v>1.815043</c:v>
                </c:pt>
                <c:pt idx="8206">
                  <c:v>1.8167469999999999</c:v>
                </c:pt>
                <c:pt idx="8207">
                  <c:v>1.809944</c:v>
                </c:pt>
                <c:pt idx="8208">
                  <c:v>1.8014939999999999</c:v>
                </c:pt>
                <c:pt idx="8209">
                  <c:v>1.7976719999999999</c:v>
                </c:pt>
                <c:pt idx="8210">
                  <c:v>1.783982</c:v>
                </c:pt>
                <c:pt idx="8211">
                  <c:v>1.7855810000000001</c:v>
                </c:pt>
                <c:pt idx="8212">
                  <c:v>1.792943</c:v>
                </c:pt>
                <c:pt idx="8213">
                  <c:v>1.7982089999999999</c:v>
                </c:pt>
                <c:pt idx="8214">
                  <c:v>1.8260730000000001</c:v>
                </c:pt>
                <c:pt idx="8215">
                  <c:v>1.8307279999999999</c:v>
                </c:pt>
                <c:pt idx="8216">
                  <c:v>1.8430899999999999</c:v>
                </c:pt>
                <c:pt idx="8217">
                  <c:v>1.851685</c:v>
                </c:pt>
                <c:pt idx="8218">
                  <c:v>1.8762259999999999</c:v>
                </c:pt>
                <c:pt idx="8219">
                  <c:v>1.875151</c:v>
                </c:pt>
                <c:pt idx="8220">
                  <c:v>1.8896550000000001</c:v>
                </c:pt>
                <c:pt idx="8221">
                  <c:v>1.878128</c:v>
                </c:pt>
                <c:pt idx="8222">
                  <c:v>1.9109560000000001</c:v>
                </c:pt>
                <c:pt idx="8223">
                  <c:v>1.9033500000000001</c:v>
                </c:pt>
                <c:pt idx="8224">
                  <c:v>1.8961680000000001</c:v>
                </c:pt>
                <c:pt idx="8225">
                  <c:v>1.9140729999999999</c:v>
                </c:pt>
                <c:pt idx="8226">
                  <c:v>1.8997379999999999</c:v>
                </c:pt>
                <c:pt idx="8227">
                  <c:v>1.9092819999999999</c:v>
                </c:pt>
                <c:pt idx="8228">
                  <c:v>1.9187689999999999</c:v>
                </c:pt>
                <c:pt idx="8229">
                  <c:v>1.8811150000000001</c:v>
                </c:pt>
                <c:pt idx="8230">
                  <c:v>1.8779220000000001</c:v>
                </c:pt>
                <c:pt idx="8231">
                  <c:v>1.861999</c:v>
                </c:pt>
                <c:pt idx="8232">
                  <c:v>1.8596239999999999</c:v>
                </c:pt>
                <c:pt idx="8233">
                  <c:v>1.8463290000000001</c:v>
                </c:pt>
                <c:pt idx="8234">
                  <c:v>1.8354470000000001</c:v>
                </c:pt>
                <c:pt idx="8235">
                  <c:v>1.818737</c:v>
                </c:pt>
                <c:pt idx="8236">
                  <c:v>1.837602</c:v>
                </c:pt>
                <c:pt idx="8237">
                  <c:v>1.8226579999999999</c:v>
                </c:pt>
                <c:pt idx="8238">
                  <c:v>1.8088869999999999</c:v>
                </c:pt>
                <c:pt idx="8239">
                  <c:v>1.8248500000000001</c:v>
                </c:pt>
                <c:pt idx="8240">
                  <c:v>1.816875</c:v>
                </c:pt>
                <c:pt idx="8241">
                  <c:v>1.791542</c:v>
                </c:pt>
                <c:pt idx="8242">
                  <c:v>1.8201670000000001</c:v>
                </c:pt>
                <c:pt idx="8243">
                  <c:v>1.836209</c:v>
                </c:pt>
                <c:pt idx="8244">
                  <c:v>1.860473</c:v>
                </c:pt>
                <c:pt idx="8245">
                  <c:v>1.873246</c:v>
                </c:pt>
                <c:pt idx="8246">
                  <c:v>1.868209</c:v>
                </c:pt>
                <c:pt idx="8247">
                  <c:v>1.887669</c:v>
                </c:pt>
                <c:pt idx="8248">
                  <c:v>1.8939589999999999</c:v>
                </c:pt>
                <c:pt idx="8249">
                  <c:v>1.8944810000000001</c:v>
                </c:pt>
                <c:pt idx="8250">
                  <c:v>1.9123760000000001</c:v>
                </c:pt>
                <c:pt idx="8251">
                  <c:v>1.9146540000000001</c:v>
                </c:pt>
                <c:pt idx="8252">
                  <c:v>1.921163</c:v>
                </c:pt>
                <c:pt idx="8253">
                  <c:v>1.9217059999999999</c:v>
                </c:pt>
                <c:pt idx="8254">
                  <c:v>1.9181079999999999</c:v>
                </c:pt>
                <c:pt idx="8255">
                  <c:v>1.9208540000000001</c:v>
                </c:pt>
                <c:pt idx="8256">
                  <c:v>1.9370769999999999</c:v>
                </c:pt>
                <c:pt idx="8257">
                  <c:v>1.924966</c:v>
                </c:pt>
                <c:pt idx="8258">
                  <c:v>1.914868</c:v>
                </c:pt>
                <c:pt idx="8259">
                  <c:v>1.8873219999999999</c:v>
                </c:pt>
                <c:pt idx="8260">
                  <c:v>1.8771469999999999</c:v>
                </c:pt>
                <c:pt idx="8261">
                  <c:v>1.853631</c:v>
                </c:pt>
                <c:pt idx="8262">
                  <c:v>1.8669770000000001</c:v>
                </c:pt>
                <c:pt idx="8263">
                  <c:v>1.8484160000000001</c:v>
                </c:pt>
                <c:pt idx="8264">
                  <c:v>1.840511</c:v>
                </c:pt>
                <c:pt idx="8265">
                  <c:v>1.8345670000000001</c:v>
                </c:pt>
                <c:pt idx="8266">
                  <c:v>1.831113</c:v>
                </c:pt>
                <c:pt idx="8267">
                  <c:v>1.8346290000000001</c:v>
                </c:pt>
                <c:pt idx="8268">
                  <c:v>1.8300080000000001</c:v>
                </c:pt>
                <c:pt idx="8269">
                  <c:v>1.8290740000000001</c:v>
                </c:pt>
                <c:pt idx="8270">
                  <c:v>1.835931</c:v>
                </c:pt>
                <c:pt idx="8271">
                  <c:v>1.8454330000000001</c:v>
                </c:pt>
                <c:pt idx="8272">
                  <c:v>1.867292</c:v>
                </c:pt>
                <c:pt idx="8273">
                  <c:v>1.8902129999999999</c:v>
                </c:pt>
                <c:pt idx="8274">
                  <c:v>1.9154990000000001</c:v>
                </c:pt>
                <c:pt idx="8275">
                  <c:v>1.9236899999999999</c:v>
                </c:pt>
                <c:pt idx="8276">
                  <c:v>1.91157</c:v>
                </c:pt>
                <c:pt idx="8277">
                  <c:v>1.9240759999999999</c:v>
                </c:pt>
                <c:pt idx="8278">
                  <c:v>1.9470320000000001</c:v>
                </c:pt>
                <c:pt idx="8279">
                  <c:v>1.9353899999999999</c:v>
                </c:pt>
                <c:pt idx="8280">
                  <c:v>1.9548669999999999</c:v>
                </c:pt>
                <c:pt idx="8281">
                  <c:v>1.9526209999999999</c:v>
                </c:pt>
                <c:pt idx="8282">
                  <c:v>1.9476249999999999</c:v>
                </c:pt>
                <c:pt idx="8283">
                  <c:v>1.958558</c:v>
                </c:pt>
                <c:pt idx="8284">
                  <c:v>1.9630639999999999</c:v>
                </c:pt>
                <c:pt idx="8285">
                  <c:v>1.9591780000000001</c:v>
                </c:pt>
                <c:pt idx="8286">
                  <c:v>1.9611019999999999</c:v>
                </c:pt>
                <c:pt idx="8287">
                  <c:v>1.9360440000000001</c:v>
                </c:pt>
                <c:pt idx="8288">
                  <c:v>1.910947</c:v>
                </c:pt>
                <c:pt idx="8289">
                  <c:v>1.9103060000000001</c:v>
                </c:pt>
                <c:pt idx="8290">
                  <c:v>1.9256150000000001</c:v>
                </c:pt>
                <c:pt idx="8291">
                  <c:v>1.8871169999999999</c:v>
                </c:pt>
                <c:pt idx="8292">
                  <c:v>1.892102</c:v>
                </c:pt>
                <c:pt idx="8293">
                  <c:v>1.892218</c:v>
                </c:pt>
                <c:pt idx="8294">
                  <c:v>1.893011</c:v>
                </c:pt>
                <c:pt idx="8295">
                  <c:v>1.8938759999999999</c:v>
                </c:pt>
                <c:pt idx="8296">
                  <c:v>1.873901</c:v>
                </c:pt>
                <c:pt idx="8297">
                  <c:v>1.8754649999999999</c:v>
                </c:pt>
                <c:pt idx="8298">
                  <c:v>1.8963350000000001</c:v>
                </c:pt>
                <c:pt idx="8299">
                  <c:v>1.8825270000000001</c:v>
                </c:pt>
                <c:pt idx="8300">
                  <c:v>1.910379</c:v>
                </c:pt>
                <c:pt idx="8301">
                  <c:v>1.935033</c:v>
                </c:pt>
                <c:pt idx="8302">
                  <c:v>1.9434389999999999</c:v>
                </c:pt>
                <c:pt idx="8303">
                  <c:v>1.9614609999999999</c:v>
                </c:pt>
                <c:pt idx="8304">
                  <c:v>1.970793</c:v>
                </c:pt>
                <c:pt idx="8305">
                  <c:v>1.9612830000000001</c:v>
                </c:pt>
                <c:pt idx="8306">
                  <c:v>1.986596</c:v>
                </c:pt>
                <c:pt idx="8307">
                  <c:v>2.0001929999999999</c:v>
                </c:pt>
                <c:pt idx="8308">
                  <c:v>1.9949779999999999</c:v>
                </c:pt>
                <c:pt idx="8309">
                  <c:v>1.991849</c:v>
                </c:pt>
                <c:pt idx="8310">
                  <c:v>1.9980290000000001</c:v>
                </c:pt>
                <c:pt idx="8311">
                  <c:v>2.0133160000000001</c:v>
                </c:pt>
                <c:pt idx="8312">
                  <c:v>2.010332</c:v>
                </c:pt>
                <c:pt idx="8313">
                  <c:v>2.0074900000000002</c:v>
                </c:pt>
                <c:pt idx="8314">
                  <c:v>2.0340760000000002</c:v>
                </c:pt>
                <c:pt idx="8315">
                  <c:v>2.0064160000000002</c:v>
                </c:pt>
                <c:pt idx="8316">
                  <c:v>1.9890490000000001</c:v>
                </c:pt>
                <c:pt idx="8317">
                  <c:v>1.9739530000000001</c:v>
                </c:pt>
                <c:pt idx="8318">
                  <c:v>1.9671670000000001</c:v>
                </c:pt>
                <c:pt idx="8319">
                  <c:v>1.9640770000000001</c:v>
                </c:pt>
                <c:pt idx="8320">
                  <c:v>1.944177</c:v>
                </c:pt>
                <c:pt idx="8321">
                  <c:v>1.940461</c:v>
                </c:pt>
                <c:pt idx="8322">
                  <c:v>1.933257</c:v>
                </c:pt>
                <c:pt idx="8323">
                  <c:v>1.912636</c:v>
                </c:pt>
                <c:pt idx="8324">
                  <c:v>1.9292750000000001</c:v>
                </c:pt>
                <c:pt idx="8325">
                  <c:v>1.9249000000000001</c:v>
                </c:pt>
                <c:pt idx="8326">
                  <c:v>1.9215709999999999</c:v>
                </c:pt>
                <c:pt idx="8327">
                  <c:v>1.9300219999999999</c:v>
                </c:pt>
                <c:pt idx="8328">
                  <c:v>1.9565809999999999</c:v>
                </c:pt>
                <c:pt idx="8329">
                  <c:v>1.964253</c:v>
                </c:pt>
                <c:pt idx="8330">
                  <c:v>1.970227</c:v>
                </c:pt>
                <c:pt idx="8331">
                  <c:v>1.998184</c:v>
                </c:pt>
                <c:pt idx="8332">
                  <c:v>2.0054349999999999</c:v>
                </c:pt>
                <c:pt idx="8333">
                  <c:v>2.0079180000000001</c:v>
                </c:pt>
                <c:pt idx="8334">
                  <c:v>2.011876</c:v>
                </c:pt>
                <c:pt idx="8335">
                  <c:v>2.0229339999999998</c:v>
                </c:pt>
                <c:pt idx="8336">
                  <c:v>2.0363760000000002</c:v>
                </c:pt>
                <c:pt idx="8337">
                  <c:v>2.0560070000000001</c:v>
                </c:pt>
                <c:pt idx="8338">
                  <c:v>2.0279880000000001</c:v>
                </c:pt>
                <c:pt idx="8339">
                  <c:v>2.0338240000000001</c:v>
                </c:pt>
                <c:pt idx="8340">
                  <c:v>2.0433409999999999</c:v>
                </c:pt>
                <c:pt idx="8341">
                  <c:v>2.046945</c:v>
                </c:pt>
                <c:pt idx="8342">
                  <c:v>2.0508459999999999</c:v>
                </c:pt>
                <c:pt idx="8343">
                  <c:v>2.0489709999999999</c:v>
                </c:pt>
                <c:pt idx="8344">
                  <c:v>2.0142319999999998</c:v>
                </c:pt>
                <c:pt idx="8345">
                  <c:v>2.0128050000000002</c:v>
                </c:pt>
                <c:pt idx="8346">
                  <c:v>1.9981599999999999</c:v>
                </c:pt>
                <c:pt idx="8347">
                  <c:v>1.9929809999999999</c:v>
                </c:pt>
                <c:pt idx="8348">
                  <c:v>1.9855069999999999</c:v>
                </c:pt>
                <c:pt idx="8349">
                  <c:v>1.9687870000000001</c:v>
                </c:pt>
                <c:pt idx="8350">
                  <c:v>1.984758</c:v>
                </c:pt>
                <c:pt idx="8351">
                  <c:v>1.9609289999999999</c:v>
                </c:pt>
                <c:pt idx="8352">
                  <c:v>1.9696279999999999</c:v>
                </c:pt>
                <c:pt idx="8353">
                  <c:v>1.9717359999999999</c:v>
                </c:pt>
                <c:pt idx="8354">
                  <c:v>1.960056</c:v>
                </c:pt>
                <c:pt idx="8355">
                  <c:v>1.9835959999999999</c:v>
                </c:pt>
                <c:pt idx="8356">
                  <c:v>1.9918210000000001</c:v>
                </c:pt>
                <c:pt idx="8357">
                  <c:v>2.0039020000000001</c:v>
                </c:pt>
                <c:pt idx="8358">
                  <c:v>2.0227439999999999</c:v>
                </c:pt>
                <c:pt idx="8359">
                  <c:v>2.0485470000000001</c:v>
                </c:pt>
                <c:pt idx="8360">
                  <c:v>2.0396200000000002</c:v>
                </c:pt>
                <c:pt idx="8361">
                  <c:v>2.0641409999999998</c:v>
                </c:pt>
                <c:pt idx="8362">
                  <c:v>2.063593</c:v>
                </c:pt>
                <c:pt idx="8363">
                  <c:v>2.0771630000000001</c:v>
                </c:pt>
                <c:pt idx="8364">
                  <c:v>2.0794570000000001</c:v>
                </c:pt>
                <c:pt idx="8365">
                  <c:v>2.0767989999999998</c:v>
                </c:pt>
                <c:pt idx="8366">
                  <c:v>2.0777570000000001</c:v>
                </c:pt>
                <c:pt idx="8367">
                  <c:v>2.0735540000000001</c:v>
                </c:pt>
                <c:pt idx="8368">
                  <c:v>2.0779070000000002</c:v>
                </c:pt>
                <c:pt idx="8369">
                  <c:v>2.1082380000000001</c:v>
                </c:pt>
                <c:pt idx="8370">
                  <c:v>2.0837490000000001</c:v>
                </c:pt>
                <c:pt idx="8371">
                  <c:v>2.0913620000000002</c:v>
                </c:pt>
                <c:pt idx="8372">
                  <c:v>2.0820340000000002</c:v>
                </c:pt>
                <c:pt idx="8373">
                  <c:v>2.0640480000000001</c:v>
                </c:pt>
                <c:pt idx="8374">
                  <c:v>2.036476</c:v>
                </c:pt>
                <c:pt idx="8375">
                  <c:v>2.0159410000000002</c:v>
                </c:pt>
                <c:pt idx="8376">
                  <c:v>2.008559</c:v>
                </c:pt>
                <c:pt idx="8377">
                  <c:v>1.994157</c:v>
                </c:pt>
                <c:pt idx="8378">
                  <c:v>2.0017640000000001</c:v>
                </c:pt>
                <c:pt idx="8379">
                  <c:v>1.99065</c:v>
                </c:pt>
                <c:pt idx="8380">
                  <c:v>2.0233699999999999</c:v>
                </c:pt>
                <c:pt idx="8381">
                  <c:v>2.0037769999999999</c:v>
                </c:pt>
                <c:pt idx="8382">
                  <c:v>1.99613</c:v>
                </c:pt>
                <c:pt idx="8383">
                  <c:v>2.0243869999999999</c:v>
                </c:pt>
                <c:pt idx="8384">
                  <c:v>2.046265</c:v>
                </c:pt>
                <c:pt idx="8385">
                  <c:v>2.073655</c:v>
                </c:pt>
                <c:pt idx="8386">
                  <c:v>2.0841270000000001</c:v>
                </c:pt>
                <c:pt idx="8387">
                  <c:v>2.0832799999999998</c:v>
                </c:pt>
                <c:pt idx="8388">
                  <c:v>2.1027779999999998</c:v>
                </c:pt>
                <c:pt idx="8389">
                  <c:v>2.1033119999999998</c:v>
                </c:pt>
                <c:pt idx="8390">
                  <c:v>2.1089090000000001</c:v>
                </c:pt>
                <c:pt idx="8391">
                  <c:v>2.1008119999999999</c:v>
                </c:pt>
                <c:pt idx="8392">
                  <c:v>2.1031770000000001</c:v>
                </c:pt>
                <c:pt idx="8393">
                  <c:v>2.1106449999999999</c:v>
                </c:pt>
                <c:pt idx="8394">
                  <c:v>2.121381</c:v>
                </c:pt>
                <c:pt idx="8395">
                  <c:v>2.1066950000000002</c:v>
                </c:pt>
                <c:pt idx="8396">
                  <c:v>2.1261220000000001</c:v>
                </c:pt>
                <c:pt idx="8397">
                  <c:v>2.1317569999999999</c:v>
                </c:pt>
                <c:pt idx="8398">
                  <c:v>2.1096900000000001</c:v>
                </c:pt>
                <c:pt idx="8399">
                  <c:v>2.1226780000000001</c:v>
                </c:pt>
                <c:pt idx="8400">
                  <c:v>2.1136149999999998</c:v>
                </c:pt>
                <c:pt idx="8401">
                  <c:v>2.079472</c:v>
                </c:pt>
                <c:pt idx="8402">
                  <c:v>2.0575570000000001</c:v>
                </c:pt>
                <c:pt idx="8403">
                  <c:v>2.0592380000000001</c:v>
                </c:pt>
                <c:pt idx="8404">
                  <c:v>2.048457</c:v>
                </c:pt>
                <c:pt idx="8405">
                  <c:v>2.0411730000000001</c:v>
                </c:pt>
                <c:pt idx="8406">
                  <c:v>2.0479989999999999</c:v>
                </c:pt>
                <c:pt idx="8407">
                  <c:v>2.0395249999999998</c:v>
                </c:pt>
                <c:pt idx="8408">
                  <c:v>2.0300410000000002</c:v>
                </c:pt>
                <c:pt idx="8409">
                  <c:v>2.0460379999999998</c:v>
                </c:pt>
                <c:pt idx="8410">
                  <c:v>2.0492629999999998</c:v>
                </c:pt>
                <c:pt idx="8411">
                  <c:v>2.0336340000000002</c:v>
                </c:pt>
                <c:pt idx="8412">
                  <c:v>2.0574439999999998</c:v>
                </c:pt>
                <c:pt idx="8413">
                  <c:v>2.0814409999999999</c:v>
                </c:pt>
                <c:pt idx="8414">
                  <c:v>2.1061380000000001</c:v>
                </c:pt>
                <c:pt idx="8415">
                  <c:v>2.120485</c:v>
                </c:pt>
                <c:pt idx="8416">
                  <c:v>2.1081789999999998</c:v>
                </c:pt>
                <c:pt idx="8417">
                  <c:v>2.144657</c:v>
                </c:pt>
                <c:pt idx="8418">
                  <c:v>2.1310630000000002</c:v>
                </c:pt>
                <c:pt idx="8419">
                  <c:v>2.1378349999999999</c:v>
                </c:pt>
                <c:pt idx="8420">
                  <c:v>2.137159</c:v>
                </c:pt>
                <c:pt idx="8421">
                  <c:v>2.1326779999999999</c:v>
                </c:pt>
                <c:pt idx="8422">
                  <c:v>2.1630980000000002</c:v>
                </c:pt>
                <c:pt idx="8423">
                  <c:v>2.1665230000000002</c:v>
                </c:pt>
                <c:pt idx="8424">
                  <c:v>2.171678</c:v>
                </c:pt>
                <c:pt idx="8425">
                  <c:v>2.1638280000000001</c:v>
                </c:pt>
                <c:pt idx="8426">
                  <c:v>2.1657470000000001</c:v>
                </c:pt>
                <c:pt idx="8427">
                  <c:v>2.1544140000000001</c:v>
                </c:pt>
                <c:pt idx="8428">
                  <c:v>2.1635580000000001</c:v>
                </c:pt>
                <c:pt idx="8429">
                  <c:v>2.1373259999999998</c:v>
                </c:pt>
                <c:pt idx="8430">
                  <c:v>2.1167720000000001</c:v>
                </c:pt>
                <c:pt idx="8431">
                  <c:v>2.1018059999999998</c:v>
                </c:pt>
                <c:pt idx="8432">
                  <c:v>2.0985450000000001</c:v>
                </c:pt>
                <c:pt idx="8433">
                  <c:v>2.0915180000000002</c:v>
                </c:pt>
                <c:pt idx="8434">
                  <c:v>2.0803440000000002</c:v>
                </c:pt>
                <c:pt idx="8435">
                  <c:v>2.0783130000000001</c:v>
                </c:pt>
                <c:pt idx="8436">
                  <c:v>2.0798640000000002</c:v>
                </c:pt>
                <c:pt idx="8437">
                  <c:v>2.0623260000000001</c:v>
                </c:pt>
                <c:pt idx="8438">
                  <c:v>2.0711740000000001</c:v>
                </c:pt>
                <c:pt idx="8439">
                  <c:v>2.0748180000000001</c:v>
                </c:pt>
                <c:pt idx="8440">
                  <c:v>2.0795149999999998</c:v>
                </c:pt>
                <c:pt idx="8441">
                  <c:v>2.0981749999999999</c:v>
                </c:pt>
                <c:pt idx="8442">
                  <c:v>2.1162839999999998</c:v>
                </c:pt>
                <c:pt idx="8443">
                  <c:v>2.1387580000000002</c:v>
                </c:pt>
                <c:pt idx="8444">
                  <c:v>2.1560069999999998</c:v>
                </c:pt>
                <c:pt idx="8445">
                  <c:v>2.1660119999999998</c:v>
                </c:pt>
                <c:pt idx="8446">
                  <c:v>2.173127</c:v>
                </c:pt>
                <c:pt idx="8447">
                  <c:v>2.1829209999999999</c:v>
                </c:pt>
                <c:pt idx="8448">
                  <c:v>2.1792639999999999</c:v>
                </c:pt>
                <c:pt idx="8449">
                  <c:v>2.187948</c:v>
                </c:pt>
                <c:pt idx="8450">
                  <c:v>2.1735669999999998</c:v>
                </c:pt>
                <c:pt idx="8451">
                  <c:v>2.1732990000000001</c:v>
                </c:pt>
                <c:pt idx="8452">
                  <c:v>2.1762609999999998</c:v>
                </c:pt>
                <c:pt idx="8453">
                  <c:v>2.1822219999999999</c:v>
                </c:pt>
                <c:pt idx="8454">
                  <c:v>2.193228</c:v>
                </c:pt>
                <c:pt idx="8455">
                  <c:v>2.1898599999999999</c:v>
                </c:pt>
                <c:pt idx="8456">
                  <c:v>2.1972520000000002</c:v>
                </c:pt>
                <c:pt idx="8457">
                  <c:v>2.1935129999999998</c:v>
                </c:pt>
                <c:pt idx="8458">
                  <c:v>2.1770969999999998</c:v>
                </c:pt>
                <c:pt idx="8459">
                  <c:v>2.1501030000000001</c:v>
                </c:pt>
                <c:pt idx="8460">
                  <c:v>2.13008</c:v>
                </c:pt>
                <c:pt idx="8461">
                  <c:v>2.1253199999999999</c:v>
                </c:pt>
                <c:pt idx="8462">
                  <c:v>2.1210640000000001</c:v>
                </c:pt>
                <c:pt idx="8463">
                  <c:v>2.1041799999999999</c:v>
                </c:pt>
                <c:pt idx="8464">
                  <c:v>2.0926149999999999</c:v>
                </c:pt>
                <c:pt idx="8465">
                  <c:v>2.0802269999999998</c:v>
                </c:pt>
                <c:pt idx="8466">
                  <c:v>2.1004839999999998</c:v>
                </c:pt>
                <c:pt idx="8467">
                  <c:v>2.0862609999999999</c:v>
                </c:pt>
                <c:pt idx="8468">
                  <c:v>2.104034</c:v>
                </c:pt>
                <c:pt idx="8469">
                  <c:v>2.1193050000000002</c:v>
                </c:pt>
                <c:pt idx="8470">
                  <c:v>2.1450900000000002</c:v>
                </c:pt>
                <c:pt idx="8471">
                  <c:v>2.1472579999999999</c:v>
                </c:pt>
                <c:pt idx="8472">
                  <c:v>2.1633339999999999</c:v>
                </c:pt>
                <c:pt idx="8473">
                  <c:v>2.1740149999999998</c:v>
                </c:pt>
                <c:pt idx="8474">
                  <c:v>2.2018990000000001</c:v>
                </c:pt>
                <c:pt idx="8475">
                  <c:v>2.2071580000000002</c:v>
                </c:pt>
                <c:pt idx="8476">
                  <c:v>2.2138990000000001</c:v>
                </c:pt>
                <c:pt idx="8477">
                  <c:v>2.2139000000000002</c:v>
                </c:pt>
                <c:pt idx="8478">
                  <c:v>2.208116</c:v>
                </c:pt>
                <c:pt idx="8479">
                  <c:v>2.214861</c:v>
                </c:pt>
                <c:pt idx="8480">
                  <c:v>2.2281849999999999</c:v>
                </c:pt>
                <c:pt idx="8481">
                  <c:v>2.2400699999999998</c:v>
                </c:pt>
                <c:pt idx="8482">
                  <c:v>2.2266010000000001</c:v>
                </c:pt>
                <c:pt idx="8483">
                  <c:v>2.2521040000000001</c:v>
                </c:pt>
                <c:pt idx="8484">
                  <c:v>2.244097</c:v>
                </c:pt>
                <c:pt idx="8485">
                  <c:v>2.2346759999999999</c:v>
                </c:pt>
                <c:pt idx="8486">
                  <c:v>2.2039569999999999</c:v>
                </c:pt>
                <c:pt idx="8487">
                  <c:v>2.1961719999999998</c:v>
                </c:pt>
                <c:pt idx="8488">
                  <c:v>2.1660379999999999</c:v>
                </c:pt>
                <c:pt idx="8489">
                  <c:v>2.159319</c:v>
                </c:pt>
                <c:pt idx="8490">
                  <c:v>2.1386449999999999</c:v>
                </c:pt>
                <c:pt idx="8491">
                  <c:v>2.127815</c:v>
                </c:pt>
                <c:pt idx="8492">
                  <c:v>2.1326480000000001</c:v>
                </c:pt>
                <c:pt idx="8493">
                  <c:v>2.1303930000000002</c:v>
                </c:pt>
                <c:pt idx="8494">
                  <c:v>2.1189480000000001</c:v>
                </c:pt>
                <c:pt idx="8495">
                  <c:v>2.123777</c:v>
                </c:pt>
                <c:pt idx="8496">
                  <c:v>2.1336439999999999</c:v>
                </c:pt>
                <c:pt idx="8497">
                  <c:v>2.182579</c:v>
                </c:pt>
                <c:pt idx="8498">
                  <c:v>2.195182</c:v>
                </c:pt>
                <c:pt idx="8499">
                  <c:v>2.220548</c:v>
                </c:pt>
                <c:pt idx="8500">
                  <c:v>2.2288869999999998</c:v>
                </c:pt>
                <c:pt idx="8501">
                  <c:v>2.2368519999999998</c:v>
                </c:pt>
                <c:pt idx="8502">
                  <c:v>2.2508010000000001</c:v>
                </c:pt>
                <c:pt idx="8503">
                  <c:v>2.2331629999999998</c:v>
                </c:pt>
                <c:pt idx="8504">
                  <c:v>2.2344539999999999</c:v>
                </c:pt>
                <c:pt idx="8505">
                  <c:v>2.2430759999999998</c:v>
                </c:pt>
                <c:pt idx="8506">
                  <c:v>2.26816</c:v>
                </c:pt>
                <c:pt idx="8507">
                  <c:v>2.2723429999999998</c:v>
                </c:pt>
                <c:pt idx="8508">
                  <c:v>2.2549589999999999</c:v>
                </c:pt>
                <c:pt idx="8509">
                  <c:v>2.2667760000000001</c:v>
                </c:pt>
                <c:pt idx="8510">
                  <c:v>2.2761800000000001</c:v>
                </c:pt>
                <c:pt idx="8511">
                  <c:v>2.2753749999999999</c:v>
                </c:pt>
                <c:pt idx="8512">
                  <c:v>2.2669510000000002</c:v>
                </c:pt>
                <c:pt idx="8513">
                  <c:v>2.295906</c:v>
                </c:pt>
                <c:pt idx="8514">
                  <c:v>2.2346010000000001</c:v>
                </c:pt>
                <c:pt idx="8515">
                  <c:v>2.2217859999999998</c:v>
                </c:pt>
                <c:pt idx="8516">
                  <c:v>2.2032150000000001</c:v>
                </c:pt>
                <c:pt idx="8517">
                  <c:v>2.194067</c:v>
                </c:pt>
                <c:pt idx="8518">
                  <c:v>2.1705079999999999</c:v>
                </c:pt>
                <c:pt idx="8519">
                  <c:v>2.17015</c:v>
                </c:pt>
                <c:pt idx="8520">
                  <c:v>2.1517369999999998</c:v>
                </c:pt>
                <c:pt idx="8521">
                  <c:v>2.1436190000000002</c:v>
                </c:pt>
                <c:pt idx="8522">
                  <c:v>2.1449280000000002</c:v>
                </c:pt>
                <c:pt idx="8523">
                  <c:v>2.1424289999999999</c:v>
                </c:pt>
                <c:pt idx="8524">
                  <c:v>2.146048</c:v>
                </c:pt>
                <c:pt idx="8525">
                  <c:v>2.1885379999999999</c:v>
                </c:pt>
                <c:pt idx="8526">
                  <c:v>2.19692</c:v>
                </c:pt>
                <c:pt idx="8527">
                  <c:v>2.2094830000000001</c:v>
                </c:pt>
                <c:pt idx="8528">
                  <c:v>2.2218469999999999</c:v>
                </c:pt>
                <c:pt idx="8529">
                  <c:v>2.2325629999999999</c:v>
                </c:pt>
                <c:pt idx="8530">
                  <c:v>2.2520579999999999</c:v>
                </c:pt>
                <c:pt idx="8531">
                  <c:v>2.2479770000000001</c:v>
                </c:pt>
                <c:pt idx="8532">
                  <c:v>2.2520440000000002</c:v>
                </c:pt>
                <c:pt idx="8533">
                  <c:v>2.2590119999999998</c:v>
                </c:pt>
                <c:pt idx="8534">
                  <c:v>2.2289340000000002</c:v>
                </c:pt>
                <c:pt idx="8535">
                  <c:v>2.2484030000000002</c:v>
                </c:pt>
                <c:pt idx="8536">
                  <c:v>2.2385619999999999</c:v>
                </c:pt>
                <c:pt idx="8537">
                  <c:v>2.2446429999999999</c:v>
                </c:pt>
                <c:pt idx="8538">
                  <c:v>2.2465259999999998</c:v>
                </c:pt>
                <c:pt idx="8539">
                  <c:v>2.235325</c:v>
                </c:pt>
                <c:pt idx="8540">
                  <c:v>2.2519909999999999</c:v>
                </c:pt>
                <c:pt idx="8541">
                  <c:v>2.2325200000000001</c:v>
                </c:pt>
                <c:pt idx="8542">
                  <c:v>2.2148699999999999</c:v>
                </c:pt>
                <c:pt idx="8543">
                  <c:v>2.2191550000000002</c:v>
                </c:pt>
                <c:pt idx="8544">
                  <c:v>2.1919520000000001</c:v>
                </c:pt>
                <c:pt idx="8545">
                  <c:v>2.1962869999999999</c:v>
                </c:pt>
                <c:pt idx="8546">
                  <c:v>2.1650520000000002</c:v>
                </c:pt>
                <c:pt idx="8547">
                  <c:v>2.1563919999999999</c:v>
                </c:pt>
                <c:pt idx="8548">
                  <c:v>2.159805</c:v>
                </c:pt>
                <c:pt idx="8549">
                  <c:v>2.1514720000000001</c:v>
                </c:pt>
                <c:pt idx="8550">
                  <c:v>2.150576</c:v>
                </c:pt>
                <c:pt idx="8551">
                  <c:v>2.1426059999999998</c:v>
                </c:pt>
                <c:pt idx="8552">
                  <c:v>2.1479919999999999</c:v>
                </c:pt>
                <c:pt idx="8553">
                  <c:v>2.1533190000000002</c:v>
                </c:pt>
                <c:pt idx="8554">
                  <c:v>2.153661</c:v>
                </c:pt>
                <c:pt idx="8555">
                  <c:v>2.149187</c:v>
                </c:pt>
                <c:pt idx="8556">
                  <c:v>2.1814789999999999</c:v>
                </c:pt>
                <c:pt idx="8557">
                  <c:v>2.206394</c:v>
                </c:pt>
                <c:pt idx="8558">
                  <c:v>2.1981959999999998</c:v>
                </c:pt>
                <c:pt idx="8559">
                  <c:v>2.191506</c:v>
                </c:pt>
                <c:pt idx="8560">
                  <c:v>2.2089949999999998</c:v>
                </c:pt>
                <c:pt idx="8561">
                  <c:v>2.2169449999999999</c:v>
                </c:pt>
                <c:pt idx="8562">
                  <c:v>2.24891</c:v>
                </c:pt>
                <c:pt idx="8563">
                  <c:v>2.242915</c:v>
                </c:pt>
                <c:pt idx="8564">
                  <c:v>2.2493859999999999</c:v>
                </c:pt>
                <c:pt idx="8565">
                  <c:v>2.2425890000000002</c:v>
                </c:pt>
                <c:pt idx="8566">
                  <c:v>2.2275480000000001</c:v>
                </c:pt>
                <c:pt idx="8567">
                  <c:v>2.241228</c:v>
                </c:pt>
                <c:pt idx="8568">
                  <c:v>2.2393679999999998</c:v>
                </c:pt>
                <c:pt idx="8569">
                  <c:v>2.2320340000000001</c:v>
                </c:pt>
                <c:pt idx="8570">
                  <c:v>2.2210730000000001</c:v>
                </c:pt>
                <c:pt idx="8571">
                  <c:v>2.1973020000000001</c:v>
                </c:pt>
                <c:pt idx="8572">
                  <c:v>2.1780940000000002</c:v>
                </c:pt>
                <c:pt idx="8573">
                  <c:v>2.1831510000000001</c:v>
                </c:pt>
                <c:pt idx="8574">
                  <c:v>2.1732109999999998</c:v>
                </c:pt>
                <c:pt idx="8575">
                  <c:v>2.167278</c:v>
                </c:pt>
                <c:pt idx="8576">
                  <c:v>2.1556139999999999</c:v>
                </c:pt>
                <c:pt idx="8577">
                  <c:v>2.1495120000000001</c:v>
                </c:pt>
                <c:pt idx="8578">
                  <c:v>2.144765</c:v>
                </c:pt>
                <c:pt idx="8579">
                  <c:v>2.1461700000000001</c:v>
                </c:pt>
                <c:pt idx="8580">
                  <c:v>2.1260509999999999</c:v>
                </c:pt>
                <c:pt idx="8581">
                  <c:v>2.139751</c:v>
                </c:pt>
                <c:pt idx="8582">
                  <c:v>2.1433179999999998</c:v>
                </c:pt>
                <c:pt idx="8583">
                  <c:v>2.1576650000000002</c:v>
                </c:pt>
                <c:pt idx="8584">
                  <c:v>2.1855250000000002</c:v>
                </c:pt>
                <c:pt idx="8585">
                  <c:v>2.1849129999999999</c:v>
                </c:pt>
                <c:pt idx="8586">
                  <c:v>2.2031499999999999</c:v>
                </c:pt>
                <c:pt idx="8587">
                  <c:v>2.1896909999999998</c:v>
                </c:pt>
                <c:pt idx="8588">
                  <c:v>2.1879819999999999</c:v>
                </c:pt>
                <c:pt idx="8589">
                  <c:v>2.184596</c:v>
                </c:pt>
                <c:pt idx="8590">
                  <c:v>2.1878030000000002</c:v>
                </c:pt>
                <c:pt idx="8591">
                  <c:v>2.1847560000000001</c:v>
                </c:pt>
                <c:pt idx="8592">
                  <c:v>2.1783000000000001</c:v>
                </c:pt>
                <c:pt idx="8593">
                  <c:v>2.1916630000000001</c:v>
                </c:pt>
                <c:pt idx="8594">
                  <c:v>2.1760739999999998</c:v>
                </c:pt>
                <c:pt idx="8595">
                  <c:v>2.1814849999999999</c:v>
                </c:pt>
                <c:pt idx="8596">
                  <c:v>2.1786840000000001</c:v>
                </c:pt>
                <c:pt idx="8597">
                  <c:v>2.1695169999999999</c:v>
                </c:pt>
                <c:pt idx="8598">
                  <c:v>2.1686999999999999</c:v>
                </c:pt>
                <c:pt idx="8599">
                  <c:v>2.1600839999999999</c:v>
                </c:pt>
                <c:pt idx="8600">
                  <c:v>2.1601409999999999</c:v>
                </c:pt>
                <c:pt idx="8601">
                  <c:v>2.1414029999999999</c:v>
                </c:pt>
                <c:pt idx="8602">
                  <c:v>2.1439029999999999</c:v>
                </c:pt>
                <c:pt idx="8603">
                  <c:v>2.1318190000000001</c:v>
                </c:pt>
                <c:pt idx="8604">
                  <c:v>2.1398600000000001</c:v>
                </c:pt>
                <c:pt idx="8605">
                  <c:v>2.123186</c:v>
                </c:pt>
                <c:pt idx="8606">
                  <c:v>2.1184500000000002</c:v>
                </c:pt>
                <c:pt idx="8607">
                  <c:v>2.1006900000000002</c:v>
                </c:pt>
                <c:pt idx="8608">
                  <c:v>2.0992150000000001</c:v>
                </c:pt>
                <c:pt idx="8609">
                  <c:v>2.097337</c:v>
                </c:pt>
                <c:pt idx="8610">
                  <c:v>2.1053199999999999</c:v>
                </c:pt>
                <c:pt idx="8611">
                  <c:v>2.1139579999999998</c:v>
                </c:pt>
                <c:pt idx="8612">
                  <c:v>2.1114600000000001</c:v>
                </c:pt>
                <c:pt idx="8613">
                  <c:v>2.1135120000000001</c:v>
                </c:pt>
                <c:pt idx="8614">
                  <c:v>2.1159300000000001</c:v>
                </c:pt>
                <c:pt idx="8615">
                  <c:v>2.1192280000000001</c:v>
                </c:pt>
                <c:pt idx="8616">
                  <c:v>2.118627</c:v>
                </c:pt>
                <c:pt idx="8617">
                  <c:v>2.1190380000000002</c:v>
                </c:pt>
                <c:pt idx="8618">
                  <c:v>2.127799</c:v>
                </c:pt>
                <c:pt idx="8619">
                  <c:v>2.1585679999999998</c:v>
                </c:pt>
                <c:pt idx="8620">
                  <c:v>2.1403080000000001</c:v>
                </c:pt>
                <c:pt idx="8621">
                  <c:v>2.1539009999999998</c:v>
                </c:pt>
                <c:pt idx="8622">
                  <c:v>2.1526489999999998</c:v>
                </c:pt>
                <c:pt idx="8623">
                  <c:v>2.145429</c:v>
                </c:pt>
                <c:pt idx="8624">
                  <c:v>2.1382180000000002</c:v>
                </c:pt>
                <c:pt idx="8625">
                  <c:v>2.1184340000000002</c:v>
                </c:pt>
                <c:pt idx="8626">
                  <c:v>2.1445669999999999</c:v>
                </c:pt>
                <c:pt idx="8627">
                  <c:v>2.147008</c:v>
                </c:pt>
                <c:pt idx="8628">
                  <c:v>2.1298849999999998</c:v>
                </c:pt>
                <c:pt idx="8629">
                  <c:v>2.1155140000000001</c:v>
                </c:pt>
                <c:pt idx="8630">
                  <c:v>2.1063100000000001</c:v>
                </c:pt>
                <c:pt idx="8631">
                  <c:v>2.1066940000000001</c:v>
                </c:pt>
                <c:pt idx="8632">
                  <c:v>2.0937709999999998</c:v>
                </c:pt>
                <c:pt idx="8633">
                  <c:v>2.085143</c:v>
                </c:pt>
                <c:pt idx="8634">
                  <c:v>2.0808680000000002</c:v>
                </c:pt>
                <c:pt idx="8635">
                  <c:v>2.08005</c:v>
                </c:pt>
                <c:pt idx="8636">
                  <c:v>2.0712079999999999</c:v>
                </c:pt>
                <c:pt idx="8637">
                  <c:v>2.0773299999999999</c:v>
                </c:pt>
                <c:pt idx="8638">
                  <c:v>2.0800390000000002</c:v>
                </c:pt>
                <c:pt idx="8639">
                  <c:v>2.084997</c:v>
                </c:pt>
                <c:pt idx="8640">
                  <c:v>2.0820880000000002</c:v>
                </c:pt>
                <c:pt idx="8641">
                  <c:v>2.0764640000000001</c:v>
                </c:pt>
                <c:pt idx="8642">
                  <c:v>2.083745</c:v>
                </c:pt>
                <c:pt idx="8643">
                  <c:v>2.0901960000000002</c:v>
                </c:pt>
                <c:pt idx="8644">
                  <c:v>2.098106</c:v>
                </c:pt>
                <c:pt idx="8645">
                  <c:v>2.1004100000000001</c:v>
                </c:pt>
                <c:pt idx="8646">
                  <c:v>2.1032500000000001</c:v>
                </c:pt>
                <c:pt idx="8647">
                  <c:v>2.090646</c:v>
                </c:pt>
                <c:pt idx="8648">
                  <c:v>2.1117970000000001</c:v>
                </c:pt>
                <c:pt idx="8649">
                  <c:v>2.117877</c:v>
                </c:pt>
                <c:pt idx="8650">
                  <c:v>2.1174059999999999</c:v>
                </c:pt>
                <c:pt idx="8651">
                  <c:v>2.1248960000000001</c:v>
                </c:pt>
                <c:pt idx="8652">
                  <c:v>2.106608</c:v>
                </c:pt>
                <c:pt idx="8653">
                  <c:v>2.1223369999999999</c:v>
                </c:pt>
                <c:pt idx="8654">
                  <c:v>2.1052849999999999</c:v>
                </c:pt>
                <c:pt idx="8655">
                  <c:v>2.1204960000000002</c:v>
                </c:pt>
                <c:pt idx="8656">
                  <c:v>2.1213039999999999</c:v>
                </c:pt>
                <c:pt idx="8657">
                  <c:v>2.1198190000000001</c:v>
                </c:pt>
                <c:pt idx="8658">
                  <c:v>2.1064080000000001</c:v>
                </c:pt>
                <c:pt idx="8659">
                  <c:v>2.0959430000000001</c:v>
                </c:pt>
                <c:pt idx="8660">
                  <c:v>2.094843</c:v>
                </c:pt>
                <c:pt idx="8661">
                  <c:v>2.063415</c:v>
                </c:pt>
                <c:pt idx="8662">
                  <c:v>2.0700029999999998</c:v>
                </c:pt>
                <c:pt idx="8663">
                  <c:v>2.0631729999999999</c:v>
                </c:pt>
                <c:pt idx="8664">
                  <c:v>2.0373070000000002</c:v>
                </c:pt>
                <c:pt idx="8665">
                  <c:v>2.0465110000000002</c:v>
                </c:pt>
                <c:pt idx="8666">
                  <c:v>2.0620099999999999</c:v>
                </c:pt>
                <c:pt idx="8667">
                  <c:v>2.0512060000000001</c:v>
                </c:pt>
                <c:pt idx="8668">
                  <c:v>2.0500129999999999</c:v>
                </c:pt>
                <c:pt idx="8669">
                  <c:v>2.0414819999999998</c:v>
                </c:pt>
                <c:pt idx="8670">
                  <c:v>2.0323039999999999</c:v>
                </c:pt>
                <c:pt idx="8671">
                  <c:v>2.0453670000000002</c:v>
                </c:pt>
                <c:pt idx="8672">
                  <c:v>2.0313089999999998</c:v>
                </c:pt>
                <c:pt idx="8673">
                  <c:v>2.0465710000000001</c:v>
                </c:pt>
                <c:pt idx="8674">
                  <c:v>2.045728</c:v>
                </c:pt>
                <c:pt idx="8675">
                  <c:v>2.0348820000000001</c:v>
                </c:pt>
                <c:pt idx="8676">
                  <c:v>2.0423269999999998</c:v>
                </c:pt>
                <c:pt idx="8677">
                  <c:v>2.0434549999999998</c:v>
                </c:pt>
                <c:pt idx="8678">
                  <c:v>2.0356299999999998</c:v>
                </c:pt>
                <c:pt idx="8679">
                  <c:v>2.0459550000000002</c:v>
                </c:pt>
                <c:pt idx="8680">
                  <c:v>2.0326930000000001</c:v>
                </c:pt>
                <c:pt idx="8681">
                  <c:v>2.035015</c:v>
                </c:pt>
                <c:pt idx="8682">
                  <c:v>2.0166780000000002</c:v>
                </c:pt>
                <c:pt idx="8683">
                  <c:v>2.0122179999999998</c:v>
                </c:pt>
                <c:pt idx="8684">
                  <c:v>2.0229379999999999</c:v>
                </c:pt>
                <c:pt idx="8685">
                  <c:v>2.025166</c:v>
                </c:pt>
                <c:pt idx="8686">
                  <c:v>2.0184600000000001</c:v>
                </c:pt>
                <c:pt idx="8687">
                  <c:v>2.017474</c:v>
                </c:pt>
                <c:pt idx="8688">
                  <c:v>2.002526</c:v>
                </c:pt>
                <c:pt idx="8689">
                  <c:v>2.0051580000000002</c:v>
                </c:pt>
                <c:pt idx="8690">
                  <c:v>2.0129920000000001</c:v>
                </c:pt>
                <c:pt idx="8691">
                  <c:v>1.995741</c:v>
                </c:pt>
                <c:pt idx="8692">
                  <c:v>1.9886779999999999</c:v>
                </c:pt>
                <c:pt idx="8693">
                  <c:v>1.968218</c:v>
                </c:pt>
                <c:pt idx="8694">
                  <c:v>1.9689220000000001</c:v>
                </c:pt>
                <c:pt idx="8695">
                  <c:v>1.974653</c:v>
                </c:pt>
                <c:pt idx="8696">
                  <c:v>1.9719990000000001</c:v>
                </c:pt>
                <c:pt idx="8697">
                  <c:v>1.969347</c:v>
                </c:pt>
                <c:pt idx="8698">
                  <c:v>1.9901089999999999</c:v>
                </c:pt>
                <c:pt idx="8699">
                  <c:v>1.991239</c:v>
                </c:pt>
                <c:pt idx="8700">
                  <c:v>1.9798579999999999</c:v>
                </c:pt>
                <c:pt idx="8701">
                  <c:v>1.990329</c:v>
                </c:pt>
                <c:pt idx="8702">
                  <c:v>1.9895830000000001</c:v>
                </c:pt>
                <c:pt idx="8703">
                  <c:v>2.0051450000000002</c:v>
                </c:pt>
                <c:pt idx="8704">
                  <c:v>1.999423</c:v>
                </c:pt>
                <c:pt idx="8705">
                  <c:v>2.011774</c:v>
                </c:pt>
                <c:pt idx="8706">
                  <c:v>1.9988980000000001</c:v>
                </c:pt>
                <c:pt idx="8707">
                  <c:v>2.0095139999999998</c:v>
                </c:pt>
                <c:pt idx="8708">
                  <c:v>2.0020349999999998</c:v>
                </c:pt>
                <c:pt idx="8709">
                  <c:v>1.9958450000000001</c:v>
                </c:pt>
                <c:pt idx="8710">
                  <c:v>2.0026890000000002</c:v>
                </c:pt>
                <c:pt idx="8711">
                  <c:v>1.9992810000000001</c:v>
                </c:pt>
                <c:pt idx="8712">
                  <c:v>2.0050680000000001</c:v>
                </c:pt>
                <c:pt idx="8713">
                  <c:v>1.978928</c:v>
                </c:pt>
                <c:pt idx="8714">
                  <c:v>1.994008</c:v>
                </c:pt>
                <c:pt idx="8715">
                  <c:v>2.0003709999999999</c:v>
                </c:pt>
                <c:pt idx="8716">
                  <c:v>1.9875149999999999</c:v>
                </c:pt>
                <c:pt idx="8717">
                  <c:v>1.975824</c:v>
                </c:pt>
                <c:pt idx="8718">
                  <c:v>1.986745</c:v>
                </c:pt>
                <c:pt idx="8719">
                  <c:v>1.955211</c:v>
                </c:pt>
                <c:pt idx="8720">
                  <c:v>1.966378</c:v>
                </c:pt>
                <c:pt idx="8721">
                  <c:v>1.9578390000000001</c:v>
                </c:pt>
                <c:pt idx="8722">
                  <c:v>1.953589</c:v>
                </c:pt>
                <c:pt idx="8723">
                  <c:v>1.947065</c:v>
                </c:pt>
                <c:pt idx="8724">
                  <c:v>1.941039</c:v>
                </c:pt>
                <c:pt idx="8725">
                  <c:v>1.948059</c:v>
                </c:pt>
                <c:pt idx="8726">
                  <c:v>1.9395800000000001</c:v>
                </c:pt>
                <c:pt idx="8727">
                  <c:v>1.9568410000000001</c:v>
                </c:pt>
                <c:pt idx="8728">
                  <c:v>1.9549240000000001</c:v>
                </c:pt>
                <c:pt idx="8729">
                  <c:v>1.9768950000000001</c:v>
                </c:pt>
                <c:pt idx="8730">
                  <c:v>1.9548890000000001</c:v>
                </c:pt>
                <c:pt idx="8731">
                  <c:v>1.964901</c:v>
                </c:pt>
                <c:pt idx="8732">
                  <c:v>1.9609669999999999</c:v>
                </c:pt>
                <c:pt idx="8733">
                  <c:v>1.969962</c:v>
                </c:pt>
                <c:pt idx="8734">
                  <c:v>1.9676990000000001</c:v>
                </c:pt>
                <c:pt idx="8735">
                  <c:v>1.9698929999999999</c:v>
                </c:pt>
                <c:pt idx="8736">
                  <c:v>1.975144</c:v>
                </c:pt>
                <c:pt idx="8737">
                  <c:v>1.989876</c:v>
                </c:pt>
                <c:pt idx="8738">
                  <c:v>1.9907980000000001</c:v>
                </c:pt>
                <c:pt idx="8739">
                  <c:v>1.983179</c:v>
                </c:pt>
                <c:pt idx="8740">
                  <c:v>1.9797370000000001</c:v>
                </c:pt>
                <c:pt idx="8741">
                  <c:v>1.9777739999999999</c:v>
                </c:pt>
                <c:pt idx="8742">
                  <c:v>1.958116</c:v>
                </c:pt>
                <c:pt idx="8743">
                  <c:v>1.9880660000000001</c:v>
                </c:pt>
                <c:pt idx="8744">
                  <c:v>1.974254</c:v>
                </c:pt>
                <c:pt idx="8745">
                  <c:v>1.9478070000000001</c:v>
                </c:pt>
                <c:pt idx="8746">
                  <c:v>1.9607859999999999</c:v>
                </c:pt>
                <c:pt idx="8747">
                  <c:v>1.9515469999999999</c:v>
                </c:pt>
                <c:pt idx="8748">
                  <c:v>1.938706</c:v>
                </c:pt>
                <c:pt idx="8749">
                  <c:v>1.953328</c:v>
                </c:pt>
                <c:pt idx="8750">
                  <c:v>1.939548</c:v>
                </c:pt>
                <c:pt idx="8751">
                  <c:v>1.9228270000000001</c:v>
                </c:pt>
                <c:pt idx="8752">
                  <c:v>1.938822</c:v>
                </c:pt>
                <c:pt idx="8753">
                  <c:v>1.92408</c:v>
                </c:pt>
                <c:pt idx="8754">
                  <c:v>1.9062509999999999</c:v>
                </c:pt>
                <c:pt idx="8755">
                  <c:v>1.950877</c:v>
                </c:pt>
                <c:pt idx="8756">
                  <c:v>1.9158649999999999</c:v>
                </c:pt>
                <c:pt idx="8757">
                  <c:v>1.9263440000000001</c:v>
                </c:pt>
                <c:pt idx="8758">
                  <c:v>1.9234929999999999</c:v>
                </c:pt>
                <c:pt idx="8759">
                  <c:v>1.9258150000000001</c:v>
                </c:pt>
                <c:pt idx="8760">
                  <c:v>1.941608</c:v>
                </c:pt>
                <c:pt idx="8761">
                  <c:v>1.9336370000000001</c:v>
                </c:pt>
                <c:pt idx="8762">
                  <c:v>1.944968</c:v>
                </c:pt>
                <c:pt idx="8763">
                  <c:v>1.939724</c:v>
                </c:pt>
                <c:pt idx="8764">
                  <c:v>1.9470449999999999</c:v>
                </c:pt>
                <c:pt idx="8765">
                  <c:v>1.940072</c:v>
                </c:pt>
                <c:pt idx="8766">
                  <c:v>1.9482409999999999</c:v>
                </c:pt>
                <c:pt idx="8767">
                  <c:v>1.9435469999999999</c:v>
                </c:pt>
                <c:pt idx="8768">
                  <c:v>1.9474670000000001</c:v>
                </c:pt>
                <c:pt idx="8769">
                  <c:v>1.9758659999999999</c:v>
                </c:pt>
                <c:pt idx="8770">
                  <c:v>1.965959</c:v>
                </c:pt>
                <c:pt idx="8771">
                  <c:v>1.977962</c:v>
                </c:pt>
                <c:pt idx="8772">
                  <c:v>1.9458549999999999</c:v>
                </c:pt>
                <c:pt idx="8773">
                  <c:v>1.9438580000000001</c:v>
                </c:pt>
                <c:pt idx="8774">
                  <c:v>1.93896</c:v>
                </c:pt>
                <c:pt idx="8775">
                  <c:v>1.928393</c:v>
                </c:pt>
                <c:pt idx="8776">
                  <c:v>1.9281569999999999</c:v>
                </c:pt>
                <c:pt idx="8777">
                  <c:v>1.9345079999999999</c:v>
                </c:pt>
                <c:pt idx="8778">
                  <c:v>1.9338360000000001</c:v>
                </c:pt>
                <c:pt idx="8779">
                  <c:v>1.9322569999999999</c:v>
                </c:pt>
                <c:pt idx="8780">
                  <c:v>1.9192359999999999</c:v>
                </c:pt>
                <c:pt idx="8781">
                  <c:v>1.9281429999999999</c:v>
                </c:pt>
                <c:pt idx="8782">
                  <c:v>1.9202300000000001</c:v>
                </c:pt>
                <c:pt idx="8783">
                  <c:v>1.920283</c:v>
                </c:pt>
                <c:pt idx="8784">
                  <c:v>1.9133819999999999</c:v>
                </c:pt>
                <c:pt idx="8785">
                  <c:v>1.916709</c:v>
                </c:pt>
                <c:pt idx="8786">
                  <c:v>1.9335100000000001</c:v>
                </c:pt>
                <c:pt idx="8787">
                  <c:v>1.9396580000000001</c:v>
                </c:pt>
                <c:pt idx="8788">
                  <c:v>1.945759</c:v>
                </c:pt>
                <c:pt idx="8789">
                  <c:v>1.9760089999999999</c:v>
                </c:pt>
                <c:pt idx="8790">
                  <c:v>1.9544440000000001</c:v>
                </c:pt>
                <c:pt idx="8791">
                  <c:v>1.9563740000000001</c:v>
                </c:pt>
                <c:pt idx="8792">
                  <c:v>1.966763</c:v>
                </c:pt>
                <c:pt idx="8793">
                  <c:v>1.9639690000000001</c:v>
                </c:pt>
                <c:pt idx="8794">
                  <c:v>1.9841850000000001</c:v>
                </c:pt>
                <c:pt idx="8795">
                  <c:v>1.97455</c:v>
                </c:pt>
                <c:pt idx="8796">
                  <c:v>1.984394</c:v>
                </c:pt>
                <c:pt idx="8797">
                  <c:v>1.969692</c:v>
                </c:pt>
                <c:pt idx="8798">
                  <c:v>1.969827</c:v>
                </c:pt>
                <c:pt idx="8799">
                  <c:v>1.9868479999999999</c:v>
                </c:pt>
                <c:pt idx="8800">
                  <c:v>1.971339</c:v>
                </c:pt>
                <c:pt idx="8801">
                  <c:v>1.9683090000000001</c:v>
                </c:pt>
                <c:pt idx="8802">
                  <c:v>1.9473819999999999</c:v>
                </c:pt>
                <c:pt idx="8803">
                  <c:v>1.948116</c:v>
                </c:pt>
                <c:pt idx="8804">
                  <c:v>1.943678</c:v>
                </c:pt>
                <c:pt idx="8805">
                  <c:v>1.9334880000000001</c:v>
                </c:pt>
                <c:pt idx="8806">
                  <c:v>1.9307129999999999</c:v>
                </c:pt>
                <c:pt idx="8807">
                  <c:v>1.926558</c:v>
                </c:pt>
                <c:pt idx="8808">
                  <c:v>1.926803</c:v>
                </c:pt>
                <c:pt idx="8809">
                  <c:v>1.937627</c:v>
                </c:pt>
                <c:pt idx="8810">
                  <c:v>1.9387209999999999</c:v>
                </c:pt>
                <c:pt idx="8811">
                  <c:v>1.9188730000000001</c:v>
                </c:pt>
                <c:pt idx="8812">
                  <c:v>1.930553</c:v>
                </c:pt>
                <c:pt idx="8813">
                  <c:v>1.9364950000000001</c:v>
                </c:pt>
                <c:pt idx="8814">
                  <c:v>1.936563</c:v>
                </c:pt>
                <c:pt idx="8815">
                  <c:v>1.9538660000000001</c:v>
                </c:pt>
                <c:pt idx="8816">
                  <c:v>1.9648749999999999</c:v>
                </c:pt>
                <c:pt idx="8817">
                  <c:v>1.982669</c:v>
                </c:pt>
                <c:pt idx="8818">
                  <c:v>1.961554</c:v>
                </c:pt>
                <c:pt idx="8819">
                  <c:v>1.985257</c:v>
                </c:pt>
                <c:pt idx="8820">
                  <c:v>1.982337</c:v>
                </c:pt>
                <c:pt idx="8821">
                  <c:v>1.9771609999999999</c:v>
                </c:pt>
                <c:pt idx="8822">
                  <c:v>2.0015900000000002</c:v>
                </c:pt>
                <c:pt idx="8823">
                  <c:v>1.980972</c:v>
                </c:pt>
                <c:pt idx="8824">
                  <c:v>1.993797</c:v>
                </c:pt>
                <c:pt idx="8825">
                  <c:v>1.984928</c:v>
                </c:pt>
                <c:pt idx="8826">
                  <c:v>1.983339</c:v>
                </c:pt>
                <c:pt idx="8827">
                  <c:v>1.9596789999999999</c:v>
                </c:pt>
                <c:pt idx="8828">
                  <c:v>1.9736309999999999</c:v>
                </c:pt>
                <c:pt idx="8829">
                  <c:v>1.9530909999999999</c:v>
                </c:pt>
                <c:pt idx="8830">
                  <c:v>1.9811609999999999</c:v>
                </c:pt>
                <c:pt idx="8831">
                  <c:v>1.9752209999999999</c:v>
                </c:pt>
                <c:pt idx="8832">
                  <c:v>1.951883</c:v>
                </c:pt>
                <c:pt idx="8833">
                  <c:v>1.9536880000000001</c:v>
                </c:pt>
                <c:pt idx="8834">
                  <c:v>1.9626680000000001</c:v>
                </c:pt>
                <c:pt idx="8835">
                  <c:v>1.957117</c:v>
                </c:pt>
                <c:pt idx="8836">
                  <c:v>1.9509080000000001</c:v>
                </c:pt>
                <c:pt idx="8837">
                  <c:v>1.955368</c:v>
                </c:pt>
                <c:pt idx="8838">
                  <c:v>1.9561170000000001</c:v>
                </c:pt>
                <c:pt idx="8839">
                  <c:v>1.9598420000000001</c:v>
                </c:pt>
                <c:pt idx="8840">
                  <c:v>1.9584440000000001</c:v>
                </c:pt>
                <c:pt idx="8841">
                  <c:v>1.9655469999999999</c:v>
                </c:pt>
                <c:pt idx="8842">
                  <c:v>1.9564619999999999</c:v>
                </c:pt>
                <c:pt idx="8843">
                  <c:v>1.967684</c:v>
                </c:pt>
                <c:pt idx="8844">
                  <c:v>1.982175</c:v>
                </c:pt>
                <c:pt idx="8845">
                  <c:v>1.9828049999999999</c:v>
                </c:pt>
                <c:pt idx="8846">
                  <c:v>1.9797450000000001</c:v>
                </c:pt>
                <c:pt idx="8847">
                  <c:v>1.99421</c:v>
                </c:pt>
                <c:pt idx="8848">
                  <c:v>1.9885060000000001</c:v>
                </c:pt>
                <c:pt idx="8849">
                  <c:v>2.001004</c:v>
                </c:pt>
                <c:pt idx="8850">
                  <c:v>2.0012300000000001</c:v>
                </c:pt>
                <c:pt idx="8851">
                  <c:v>2.0075270000000001</c:v>
                </c:pt>
                <c:pt idx="8852">
                  <c:v>2.0063</c:v>
                </c:pt>
                <c:pt idx="8853">
                  <c:v>2.0165549999999999</c:v>
                </c:pt>
                <c:pt idx="8854">
                  <c:v>2.012635</c:v>
                </c:pt>
                <c:pt idx="8855">
                  <c:v>2.019482</c:v>
                </c:pt>
                <c:pt idx="8856">
                  <c:v>2.0102310000000001</c:v>
                </c:pt>
                <c:pt idx="8857">
                  <c:v>2.02067</c:v>
                </c:pt>
                <c:pt idx="8858">
                  <c:v>2.0100910000000001</c:v>
                </c:pt>
                <c:pt idx="8859">
                  <c:v>2.0231129999999999</c:v>
                </c:pt>
                <c:pt idx="8860">
                  <c:v>2.0272739999999998</c:v>
                </c:pt>
                <c:pt idx="8861">
                  <c:v>1.9964999999999999</c:v>
                </c:pt>
                <c:pt idx="8862">
                  <c:v>2.0036589999999999</c:v>
                </c:pt>
                <c:pt idx="8863">
                  <c:v>1.9866440000000001</c:v>
                </c:pt>
                <c:pt idx="8864">
                  <c:v>1.972205</c:v>
                </c:pt>
                <c:pt idx="8865">
                  <c:v>1.9792689999999999</c:v>
                </c:pt>
                <c:pt idx="8866">
                  <c:v>1.976979</c:v>
                </c:pt>
                <c:pt idx="8867">
                  <c:v>1.9855719999999999</c:v>
                </c:pt>
                <c:pt idx="8868">
                  <c:v>1.982124</c:v>
                </c:pt>
                <c:pt idx="8869">
                  <c:v>1.9713849999999999</c:v>
                </c:pt>
                <c:pt idx="8870">
                  <c:v>1.9729509999999999</c:v>
                </c:pt>
                <c:pt idx="8871">
                  <c:v>1.986772</c:v>
                </c:pt>
                <c:pt idx="8872">
                  <c:v>1.9845870000000001</c:v>
                </c:pt>
                <c:pt idx="8873">
                  <c:v>1.9694579999999999</c:v>
                </c:pt>
                <c:pt idx="8874">
                  <c:v>2.003479</c:v>
                </c:pt>
                <c:pt idx="8875">
                  <c:v>2.0212699999999999</c:v>
                </c:pt>
                <c:pt idx="8876">
                  <c:v>2.0016189999999998</c:v>
                </c:pt>
                <c:pt idx="8877">
                  <c:v>2.028165</c:v>
                </c:pt>
                <c:pt idx="8878">
                  <c:v>2.024295</c:v>
                </c:pt>
                <c:pt idx="8879">
                  <c:v>2.0174219999999998</c:v>
                </c:pt>
                <c:pt idx="8880">
                  <c:v>2.0349659999999998</c:v>
                </c:pt>
                <c:pt idx="8881">
                  <c:v>2.0330110000000001</c:v>
                </c:pt>
                <c:pt idx="8882">
                  <c:v>2.0235219999999998</c:v>
                </c:pt>
                <c:pt idx="8883">
                  <c:v>2.02698</c:v>
                </c:pt>
                <c:pt idx="8884">
                  <c:v>2.0292469999999998</c:v>
                </c:pt>
                <c:pt idx="8885">
                  <c:v>2.01993</c:v>
                </c:pt>
                <c:pt idx="8886">
                  <c:v>2.0455570000000001</c:v>
                </c:pt>
                <c:pt idx="8887">
                  <c:v>2.0385680000000002</c:v>
                </c:pt>
                <c:pt idx="8888">
                  <c:v>2.0264660000000001</c:v>
                </c:pt>
                <c:pt idx="8889">
                  <c:v>2.0293190000000001</c:v>
                </c:pt>
                <c:pt idx="8890">
                  <c:v>2.0090460000000001</c:v>
                </c:pt>
                <c:pt idx="8891">
                  <c:v>2.0029499999999998</c:v>
                </c:pt>
                <c:pt idx="8892">
                  <c:v>1.999633</c:v>
                </c:pt>
                <c:pt idx="8893">
                  <c:v>2.0003669999999998</c:v>
                </c:pt>
                <c:pt idx="8894">
                  <c:v>2.0020359999999999</c:v>
                </c:pt>
                <c:pt idx="8895">
                  <c:v>1.996964</c:v>
                </c:pt>
                <c:pt idx="8896">
                  <c:v>2.01302</c:v>
                </c:pt>
                <c:pt idx="8897">
                  <c:v>2.0091230000000002</c:v>
                </c:pt>
                <c:pt idx="8898">
                  <c:v>1.995261</c:v>
                </c:pt>
                <c:pt idx="8899">
                  <c:v>2.003412</c:v>
                </c:pt>
                <c:pt idx="8900">
                  <c:v>2.006116</c:v>
                </c:pt>
                <c:pt idx="8901">
                  <c:v>2.0127549999999998</c:v>
                </c:pt>
                <c:pt idx="8902">
                  <c:v>2.0117120000000002</c:v>
                </c:pt>
                <c:pt idx="8903">
                  <c:v>2.041496</c:v>
                </c:pt>
                <c:pt idx="8904">
                  <c:v>2.0459930000000002</c:v>
                </c:pt>
                <c:pt idx="8905">
                  <c:v>2.051507</c:v>
                </c:pt>
                <c:pt idx="8906">
                  <c:v>2.0542919999999998</c:v>
                </c:pt>
                <c:pt idx="8907">
                  <c:v>2.059053</c:v>
                </c:pt>
                <c:pt idx="8908">
                  <c:v>2.0480969999999998</c:v>
                </c:pt>
                <c:pt idx="8909">
                  <c:v>2.0571890000000002</c:v>
                </c:pt>
                <c:pt idx="8910">
                  <c:v>2.0443929999999999</c:v>
                </c:pt>
                <c:pt idx="8911">
                  <c:v>2.0633400000000002</c:v>
                </c:pt>
                <c:pt idx="8912">
                  <c:v>2.062287</c:v>
                </c:pt>
                <c:pt idx="8913">
                  <c:v>2.0738650000000001</c:v>
                </c:pt>
                <c:pt idx="8914">
                  <c:v>2.0727449999999998</c:v>
                </c:pt>
                <c:pt idx="8915">
                  <c:v>2.0778300000000001</c:v>
                </c:pt>
                <c:pt idx="8916">
                  <c:v>2.0540379999999998</c:v>
                </c:pt>
                <c:pt idx="8917">
                  <c:v>2.0530900000000001</c:v>
                </c:pt>
                <c:pt idx="8918">
                  <c:v>2.0330189999999999</c:v>
                </c:pt>
                <c:pt idx="8919">
                  <c:v>2.042459</c:v>
                </c:pt>
                <c:pt idx="8920">
                  <c:v>2.035377</c:v>
                </c:pt>
                <c:pt idx="8921">
                  <c:v>2.0319590000000001</c:v>
                </c:pt>
                <c:pt idx="8922">
                  <c:v>2.030014</c:v>
                </c:pt>
                <c:pt idx="8923">
                  <c:v>2.0265330000000001</c:v>
                </c:pt>
                <c:pt idx="8924">
                  <c:v>2.011806</c:v>
                </c:pt>
                <c:pt idx="8925">
                  <c:v>2.0108679999999999</c:v>
                </c:pt>
                <c:pt idx="8926">
                  <c:v>1.994775</c:v>
                </c:pt>
                <c:pt idx="8927">
                  <c:v>2.0021239999999998</c:v>
                </c:pt>
                <c:pt idx="8928">
                  <c:v>2.0146259999999998</c:v>
                </c:pt>
                <c:pt idx="8929">
                  <c:v>2.017509</c:v>
                </c:pt>
                <c:pt idx="8930">
                  <c:v>2.0176249999999998</c:v>
                </c:pt>
                <c:pt idx="8931">
                  <c:v>2.0403349999999998</c:v>
                </c:pt>
                <c:pt idx="8932">
                  <c:v>2.0398299999999998</c:v>
                </c:pt>
                <c:pt idx="8933">
                  <c:v>2.029353</c:v>
                </c:pt>
                <c:pt idx="8934">
                  <c:v>2.0350239999999999</c:v>
                </c:pt>
                <c:pt idx="8935">
                  <c:v>2.0511789999999999</c:v>
                </c:pt>
                <c:pt idx="8936">
                  <c:v>2.0659589999999999</c:v>
                </c:pt>
                <c:pt idx="8937">
                  <c:v>2.0764689999999999</c:v>
                </c:pt>
                <c:pt idx="8938">
                  <c:v>2.0909080000000002</c:v>
                </c:pt>
                <c:pt idx="8939">
                  <c:v>2.0688499999999999</c:v>
                </c:pt>
                <c:pt idx="8940">
                  <c:v>2.0756489999999999</c:v>
                </c:pt>
                <c:pt idx="8941">
                  <c:v>2.0666370000000001</c:v>
                </c:pt>
                <c:pt idx="8942">
                  <c:v>2.0767720000000001</c:v>
                </c:pt>
                <c:pt idx="8943">
                  <c:v>2.081391</c:v>
                </c:pt>
                <c:pt idx="8944">
                  <c:v>2.0687730000000002</c:v>
                </c:pt>
                <c:pt idx="8945">
                  <c:v>2.0580959999999999</c:v>
                </c:pt>
                <c:pt idx="8946">
                  <c:v>2.0655540000000001</c:v>
                </c:pt>
                <c:pt idx="8947">
                  <c:v>2.0275530000000002</c:v>
                </c:pt>
                <c:pt idx="8948">
                  <c:v>2.0404979999999999</c:v>
                </c:pt>
                <c:pt idx="8949">
                  <c:v>2.0379930000000002</c:v>
                </c:pt>
                <c:pt idx="8950">
                  <c:v>2.0278610000000001</c:v>
                </c:pt>
                <c:pt idx="8951">
                  <c:v>2.033426</c:v>
                </c:pt>
                <c:pt idx="8952">
                  <c:v>2.0353910000000002</c:v>
                </c:pt>
                <c:pt idx="8953">
                  <c:v>2.0216859999999999</c:v>
                </c:pt>
                <c:pt idx="8954">
                  <c:v>2.0517379999999998</c:v>
                </c:pt>
                <c:pt idx="8955">
                  <c:v>2.043955</c:v>
                </c:pt>
                <c:pt idx="8956">
                  <c:v>2.049048</c:v>
                </c:pt>
                <c:pt idx="8957">
                  <c:v>2.0281009999999999</c:v>
                </c:pt>
                <c:pt idx="8958">
                  <c:v>2.0476109999999998</c:v>
                </c:pt>
                <c:pt idx="8959">
                  <c:v>2.0280879999999999</c:v>
                </c:pt>
                <c:pt idx="8960">
                  <c:v>2.0430969999999999</c:v>
                </c:pt>
                <c:pt idx="8961">
                  <c:v>2.0307689999999998</c:v>
                </c:pt>
                <c:pt idx="8962">
                  <c:v>2.0410080000000002</c:v>
                </c:pt>
                <c:pt idx="8963">
                  <c:v>2.0359389999999999</c:v>
                </c:pt>
                <c:pt idx="8964">
                  <c:v>2.056718</c:v>
                </c:pt>
                <c:pt idx="8965">
                  <c:v>2.0556209999999999</c:v>
                </c:pt>
                <c:pt idx="8966">
                  <c:v>2.054357</c:v>
                </c:pt>
                <c:pt idx="8967">
                  <c:v>2.0501320000000001</c:v>
                </c:pt>
                <c:pt idx="8968">
                  <c:v>2.0511249999999999</c:v>
                </c:pt>
                <c:pt idx="8969">
                  <c:v>2.0516649999999998</c:v>
                </c:pt>
                <c:pt idx="8970">
                  <c:v>2.0473599999999998</c:v>
                </c:pt>
                <c:pt idx="8971">
                  <c:v>2.0536029999999998</c:v>
                </c:pt>
                <c:pt idx="8972">
                  <c:v>2.0536819999999998</c:v>
                </c:pt>
                <c:pt idx="8973">
                  <c:v>2.0576810000000001</c:v>
                </c:pt>
                <c:pt idx="8974">
                  <c:v>2.0521090000000002</c:v>
                </c:pt>
                <c:pt idx="8975">
                  <c:v>2.0608650000000002</c:v>
                </c:pt>
                <c:pt idx="8976">
                  <c:v>2.037347</c:v>
                </c:pt>
                <c:pt idx="8977">
                  <c:v>2.035812</c:v>
                </c:pt>
                <c:pt idx="8978">
                  <c:v>2.0492370000000002</c:v>
                </c:pt>
                <c:pt idx="8979">
                  <c:v>2.046109</c:v>
                </c:pt>
                <c:pt idx="8980">
                  <c:v>2.0335909999999999</c:v>
                </c:pt>
                <c:pt idx="8981">
                  <c:v>2.0485229999999999</c:v>
                </c:pt>
                <c:pt idx="8982">
                  <c:v>2.0315509999999999</c:v>
                </c:pt>
                <c:pt idx="8983">
                  <c:v>2.0354549999999998</c:v>
                </c:pt>
                <c:pt idx="8984">
                  <c:v>2.0370499999999998</c:v>
                </c:pt>
                <c:pt idx="8985">
                  <c:v>2.0359509999999998</c:v>
                </c:pt>
                <c:pt idx="8986">
                  <c:v>2.0457540000000001</c:v>
                </c:pt>
                <c:pt idx="8987">
                  <c:v>2.0551599999999999</c:v>
                </c:pt>
                <c:pt idx="8988">
                  <c:v>2.0483189999999998</c:v>
                </c:pt>
                <c:pt idx="8989">
                  <c:v>2.0279020000000001</c:v>
                </c:pt>
                <c:pt idx="8990">
                  <c:v>2.044333</c:v>
                </c:pt>
                <c:pt idx="8991">
                  <c:v>2.0311439999999998</c:v>
                </c:pt>
                <c:pt idx="8992">
                  <c:v>2.0495800000000002</c:v>
                </c:pt>
                <c:pt idx="8993">
                  <c:v>2.049369</c:v>
                </c:pt>
                <c:pt idx="8994">
                  <c:v>2.0571489999999999</c:v>
                </c:pt>
                <c:pt idx="8995">
                  <c:v>2.0562819999999999</c:v>
                </c:pt>
                <c:pt idx="8996">
                  <c:v>2.050586</c:v>
                </c:pt>
                <c:pt idx="8997">
                  <c:v>2.0516909999999999</c:v>
                </c:pt>
                <c:pt idx="8998">
                  <c:v>2.0639530000000001</c:v>
                </c:pt>
                <c:pt idx="8999">
                  <c:v>2.048314</c:v>
                </c:pt>
                <c:pt idx="9000">
                  <c:v>2.0585840000000002</c:v>
                </c:pt>
                <c:pt idx="9001">
                  <c:v>2.0634890000000001</c:v>
                </c:pt>
                <c:pt idx="9002">
                  <c:v>2.0743619999999998</c:v>
                </c:pt>
                <c:pt idx="9003">
                  <c:v>2.061636</c:v>
                </c:pt>
                <c:pt idx="9004">
                  <c:v>2.048737</c:v>
                </c:pt>
                <c:pt idx="9005">
                  <c:v>2.055653</c:v>
                </c:pt>
                <c:pt idx="9006">
                  <c:v>2.0485060000000002</c:v>
                </c:pt>
                <c:pt idx="9007">
                  <c:v>2.0351900000000001</c:v>
                </c:pt>
                <c:pt idx="9008">
                  <c:v>2.0438149999999999</c:v>
                </c:pt>
                <c:pt idx="9009">
                  <c:v>2.0298639999999999</c:v>
                </c:pt>
                <c:pt idx="9010">
                  <c:v>2.0398510000000001</c:v>
                </c:pt>
                <c:pt idx="9011">
                  <c:v>2.0419830000000001</c:v>
                </c:pt>
                <c:pt idx="9012">
                  <c:v>2.0363929999999999</c:v>
                </c:pt>
                <c:pt idx="9013">
                  <c:v>2.0558990000000001</c:v>
                </c:pt>
                <c:pt idx="9014">
                  <c:v>2.0470899999999999</c:v>
                </c:pt>
                <c:pt idx="9015">
                  <c:v>2.0384180000000001</c:v>
                </c:pt>
                <c:pt idx="9016">
                  <c:v>2.0500069999999999</c:v>
                </c:pt>
                <c:pt idx="9017">
                  <c:v>2.0384929999999999</c:v>
                </c:pt>
                <c:pt idx="9018">
                  <c:v>2.049023</c:v>
                </c:pt>
                <c:pt idx="9019">
                  <c:v>2.0371489999999999</c:v>
                </c:pt>
                <c:pt idx="9020">
                  <c:v>2.0448080000000002</c:v>
                </c:pt>
                <c:pt idx="9021">
                  <c:v>2.0474009999999998</c:v>
                </c:pt>
                <c:pt idx="9022">
                  <c:v>2.0616780000000001</c:v>
                </c:pt>
                <c:pt idx="9023">
                  <c:v>2.0468250000000001</c:v>
                </c:pt>
                <c:pt idx="9024">
                  <c:v>2.0506009999999999</c:v>
                </c:pt>
                <c:pt idx="9025">
                  <c:v>2.0629599999999999</c:v>
                </c:pt>
                <c:pt idx="9026">
                  <c:v>2.0615610000000002</c:v>
                </c:pt>
                <c:pt idx="9027">
                  <c:v>2.0685519999999999</c:v>
                </c:pt>
                <c:pt idx="9028">
                  <c:v>2.070856</c:v>
                </c:pt>
                <c:pt idx="9029">
                  <c:v>2.0701290000000001</c:v>
                </c:pt>
                <c:pt idx="9030">
                  <c:v>2.0662829999999999</c:v>
                </c:pt>
                <c:pt idx="9031">
                  <c:v>2.0494919999999999</c:v>
                </c:pt>
                <c:pt idx="9032">
                  <c:v>2.0465810000000002</c:v>
                </c:pt>
                <c:pt idx="9033">
                  <c:v>2.0562719999999999</c:v>
                </c:pt>
                <c:pt idx="9034">
                  <c:v>2.0468600000000001</c:v>
                </c:pt>
                <c:pt idx="9035">
                  <c:v>2.0487340000000001</c:v>
                </c:pt>
                <c:pt idx="9036">
                  <c:v>2.0451130000000002</c:v>
                </c:pt>
                <c:pt idx="9037">
                  <c:v>2.0401590000000001</c:v>
                </c:pt>
                <c:pt idx="9038">
                  <c:v>2.035012</c:v>
                </c:pt>
                <c:pt idx="9039">
                  <c:v>2.0396589999999999</c:v>
                </c:pt>
                <c:pt idx="9040">
                  <c:v>2.0434260000000002</c:v>
                </c:pt>
                <c:pt idx="9041">
                  <c:v>2.0524</c:v>
                </c:pt>
                <c:pt idx="9042">
                  <c:v>2.0490750000000002</c:v>
                </c:pt>
                <c:pt idx="9043">
                  <c:v>2.0558230000000002</c:v>
                </c:pt>
                <c:pt idx="9044">
                  <c:v>2.040219</c:v>
                </c:pt>
                <c:pt idx="9045">
                  <c:v>2.0671949999999999</c:v>
                </c:pt>
                <c:pt idx="9046">
                  <c:v>2.044149</c:v>
                </c:pt>
                <c:pt idx="9047">
                  <c:v>2.0621079999999998</c:v>
                </c:pt>
                <c:pt idx="9048">
                  <c:v>2.032273</c:v>
                </c:pt>
                <c:pt idx="9049">
                  <c:v>2.0472570000000001</c:v>
                </c:pt>
                <c:pt idx="9050">
                  <c:v>2.0505300000000002</c:v>
                </c:pt>
                <c:pt idx="9051">
                  <c:v>2.0460449999999999</c:v>
                </c:pt>
                <c:pt idx="9052">
                  <c:v>2.0577260000000002</c:v>
                </c:pt>
                <c:pt idx="9053">
                  <c:v>2.06073</c:v>
                </c:pt>
                <c:pt idx="9054">
                  <c:v>2.0556540000000001</c:v>
                </c:pt>
                <c:pt idx="9055">
                  <c:v>2.0566110000000002</c:v>
                </c:pt>
                <c:pt idx="9056">
                  <c:v>2.0611700000000002</c:v>
                </c:pt>
                <c:pt idx="9057">
                  <c:v>2.0685129999999998</c:v>
                </c:pt>
                <c:pt idx="9058">
                  <c:v>2.0601720000000001</c:v>
                </c:pt>
                <c:pt idx="9059">
                  <c:v>2.0543360000000002</c:v>
                </c:pt>
                <c:pt idx="9060">
                  <c:v>2.0583399999999998</c:v>
                </c:pt>
                <c:pt idx="9061">
                  <c:v>2.065544</c:v>
                </c:pt>
                <c:pt idx="9062">
                  <c:v>2.059933</c:v>
                </c:pt>
                <c:pt idx="9063">
                  <c:v>2.0575929999999998</c:v>
                </c:pt>
                <c:pt idx="9064">
                  <c:v>2.0379309999999999</c:v>
                </c:pt>
                <c:pt idx="9065">
                  <c:v>2.054297</c:v>
                </c:pt>
                <c:pt idx="9066">
                  <c:v>2.026243</c:v>
                </c:pt>
                <c:pt idx="9067">
                  <c:v>2.0386989999999998</c:v>
                </c:pt>
                <c:pt idx="9068">
                  <c:v>2.040422</c:v>
                </c:pt>
                <c:pt idx="9069">
                  <c:v>2.0394670000000001</c:v>
                </c:pt>
                <c:pt idx="9070">
                  <c:v>2.0357289999999999</c:v>
                </c:pt>
                <c:pt idx="9071">
                  <c:v>2.0389879999999998</c:v>
                </c:pt>
                <c:pt idx="9072">
                  <c:v>2.0379719999999999</c:v>
                </c:pt>
                <c:pt idx="9073">
                  <c:v>2.0358109999999998</c:v>
                </c:pt>
                <c:pt idx="9074">
                  <c:v>2.020114</c:v>
                </c:pt>
                <c:pt idx="9075">
                  <c:v>2.0373209999999999</c:v>
                </c:pt>
                <c:pt idx="9076">
                  <c:v>2.0423490000000002</c:v>
                </c:pt>
                <c:pt idx="9077">
                  <c:v>2.037363</c:v>
                </c:pt>
                <c:pt idx="9078">
                  <c:v>2.0385279999999999</c:v>
                </c:pt>
                <c:pt idx="9079">
                  <c:v>2.0468160000000002</c:v>
                </c:pt>
                <c:pt idx="9080">
                  <c:v>2.0379659999999999</c:v>
                </c:pt>
                <c:pt idx="9081">
                  <c:v>2.0408140000000001</c:v>
                </c:pt>
                <c:pt idx="9082">
                  <c:v>2.0376129999999999</c:v>
                </c:pt>
                <c:pt idx="9083">
                  <c:v>2.0376439999999998</c:v>
                </c:pt>
                <c:pt idx="9084">
                  <c:v>2.0371109999999999</c:v>
                </c:pt>
                <c:pt idx="9085">
                  <c:v>2.0599310000000002</c:v>
                </c:pt>
                <c:pt idx="9086">
                  <c:v>2.0675469999999998</c:v>
                </c:pt>
                <c:pt idx="9087">
                  <c:v>2.047142</c:v>
                </c:pt>
                <c:pt idx="9088">
                  <c:v>2.040413</c:v>
                </c:pt>
                <c:pt idx="9089">
                  <c:v>2.0523560000000001</c:v>
                </c:pt>
                <c:pt idx="9090">
                  <c:v>2.0353180000000002</c:v>
                </c:pt>
                <c:pt idx="9091">
                  <c:v>2.0478239999999999</c:v>
                </c:pt>
                <c:pt idx="9092">
                  <c:v>2.036877</c:v>
                </c:pt>
                <c:pt idx="9093">
                  <c:v>2.0587260000000001</c:v>
                </c:pt>
                <c:pt idx="9094">
                  <c:v>2.0418129999999999</c:v>
                </c:pt>
                <c:pt idx="9095">
                  <c:v>2.0467979999999999</c:v>
                </c:pt>
                <c:pt idx="9096">
                  <c:v>2.042405</c:v>
                </c:pt>
                <c:pt idx="9097">
                  <c:v>2.044368</c:v>
                </c:pt>
                <c:pt idx="9098">
                  <c:v>2.0287299999999999</c:v>
                </c:pt>
                <c:pt idx="9099">
                  <c:v>2.02352</c:v>
                </c:pt>
                <c:pt idx="9100">
                  <c:v>2.03382</c:v>
                </c:pt>
                <c:pt idx="9101">
                  <c:v>2.0286849999999998</c:v>
                </c:pt>
                <c:pt idx="9102">
                  <c:v>2.0238800000000001</c:v>
                </c:pt>
                <c:pt idx="9103">
                  <c:v>2.0222669999999998</c:v>
                </c:pt>
                <c:pt idx="9104">
                  <c:v>2.0237959999999999</c:v>
                </c:pt>
                <c:pt idx="9105">
                  <c:v>2.020845</c:v>
                </c:pt>
                <c:pt idx="9106">
                  <c:v>2.0351940000000002</c:v>
                </c:pt>
                <c:pt idx="9107">
                  <c:v>2.0256470000000002</c:v>
                </c:pt>
                <c:pt idx="9108">
                  <c:v>2.0407320000000002</c:v>
                </c:pt>
                <c:pt idx="9109">
                  <c:v>2.0261239999999998</c:v>
                </c:pt>
                <c:pt idx="9110">
                  <c:v>2.021471</c:v>
                </c:pt>
                <c:pt idx="9111">
                  <c:v>2.0326279999999999</c:v>
                </c:pt>
                <c:pt idx="9112">
                  <c:v>2.0188600000000001</c:v>
                </c:pt>
                <c:pt idx="9113">
                  <c:v>2.0265110000000002</c:v>
                </c:pt>
                <c:pt idx="9114">
                  <c:v>2.0284960000000001</c:v>
                </c:pt>
                <c:pt idx="9115">
                  <c:v>2.0331830000000002</c:v>
                </c:pt>
                <c:pt idx="9116">
                  <c:v>2.0116499999999999</c:v>
                </c:pt>
                <c:pt idx="9117">
                  <c:v>2.029811</c:v>
                </c:pt>
                <c:pt idx="9118">
                  <c:v>2.0269409999999999</c:v>
                </c:pt>
                <c:pt idx="9119">
                  <c:v>2.0217529999999999</c:v>
                </c:pt>
                <c:pt idx="9120">
                  <c:v>2.0231599999999998</c:v>
                </c:pt>
                <c:pt idx="9121">
                  <c:v>2.0262380000000002</c:v>
                </c:pt>
                <c:pt idx="9122">
                  <c:v>2.0305789999999999</c:v>
                </c:pt>
                <c:pt idx="9123">
                  <c:v>2.0380910000000001</c:v>
                </c:pt>
                <c:pt idx="9124">
                  <c:v>2.0400420000000001</c:v>
                </c:pt>
                <c:pt idx="9125">
                  <c:v>2.0369609999999998</c:v>
                </c:pt>
                <c:pt idx="9126">
                  <c:v>2.0231469999999998</c:v>
                </c:pt>
                <c:pt idx="9127">
                  <c:v>2.0168970000000002</c:v>
                </c:pt>
                <c:pt idx="9128">
                  <c:v>2.027399</c:v>
                </c:pt>
                <c:pt idx="9129">
                  <c:v>2.018354</c:v>
                </c:pt>
                <c:pt idx="9130">
                  <c:v>2.0342820000000001</c:v>
                </c:pt>
                <c:pt idx="9131">
                  <c:v>2.0188709999999999</c:v>
                </c:pt>
                <c:pt idx="9132">
                  <c:v>2.0246900000000001</c:v>
                </c:pt>
                <c:pt idx="9133">
                  <c:v>2.0055700000000001</c:v>
                </c:pt>
                <c:pt idx="9134">
                  <c:v>2.014494</c:v>
                </c:pt>
                <c:pt idx="9135">
                  <c:v>2.0202</c:v>
                </c:pt>
                <c:pt idx="9136">
                  <c:v>2.0088819999999998</c:v>
                </c:pt>
                <c:pt idx="9137">
                  <c:v>2.024349</c:v>
                </c:pt>
                <c:pt idx="9138">
                  <c:v>2.017585</c:v>
                </c:pt>
                <c:pt idx="9139">
                  <c:v>2.0170530000000002</c:v>
                </c:pt>
                <c:pt idx="9140">
                  <c:v>2.006195</c:v>
                </c:pt>
                <c:pt idx="9141">
                  <c:v>2.0091920000000001</c:v>
                </c:pt>
                <c:pt idx="9142">
                  <c:v>2.0111659999999998</c:v>
                </c:pt>
                <c:pt idx="9143">
                  <c:v>2.0109059999999999</c:v>
                </c:pt>
                <c:pt idx="9144">
                  <c:v>2.0092479999999999</c:v>
                </c:pt>
                <c:pt idx="9145">
                  <c:v>2.0114930000000002</c:v>
                </c:pt>
                <c:pt idx="9146">
                  <c:v>2.0211860000000001</c:v>
                </c:pt>
                <c:pt idx="9147">
                  <c:v>2.0106850000000001</c:v>
                </c:pt>
                <c:pt idx="9148">
                  <c:v>2.004086</c:v>
                </c:pt>
                <c:pt idx="9149">
                  <c:v>2.005792</c:v>
                </c:pt>
                <c:pt idx="9150">
                  <c:v>2.0154709999999998</c:v>
                </c:pt>
                <c:pt idx="9151">
                  <c:v>2.0328729999999999</c:v>
                </c:pt>
                <c:pt idx="9152">
                  <c:v>2.017792</c:v>
                </c:pt>
                <c:pt idx="9153">
                  <c:v>2.0167359999999999</c:v>
                </c:pt>
                <c:pt idx="9154">
                  <c:v>2.0365579999999999</c:v>
                </c:pt>
                <c:pt idx="9155">
                  <c:v>2.0270160000000002</c:v>
                </c:pt>
                <c:pt idx="9156">
                  <c:v>2.03437</c:v>
                </c:pt>
                <c:pt idx="9157">
                  <c:v>2.006837</c:v>
                </c:pt>
                <c:pt idx="9158">
                  <c:v>2.032117</c:v>
                </c:pt>
                <c:pt idx="9159">
                  <c:v>2.0155820000000002</c:v>
                </c:pt>
                <c:pt idx="9160">
                  <c:v>2.0222600000000002</c:v>
                </c:pt>
                <c:pt idx="9161">
                  <c:v>2.022402</c:v>
                </c:pt>
                <c:pt idx="9162">
                  <c:v>2.0128219999999999</c:v>
                </c:pt>
                <c:pt idx="9163">
                  <c:v>2.024232</c:v>
                </c:pt>
                <c:pt idx="9164">
                  <c:v>2.0243669999999998</c:v>
                </c:pt>
                <c:pt idx="9165">
                  <c:v>2.0089630000000001</c:v>
                </c:pt>
                <c:pt idx="9166">
                  <c:v>2.0234209999999999</c:v>
                </c:pt>
                <c:pt idx="9167">
                  <c:v>2.0167030000000001</c:v>
                </c:pt>
                <c:pt idx="9168">
                  <c:v>2.0194670000000001</c:v>
                </c:pt>
                <c:pt idx="9169">
                  <c:v>2.0160179999999999</c:v>
                </c:pt>
                <c:pt idx="9170">
                  <c:v>2.021007</c:v>
                </c:pt>
                <c:pt idx="9171">
                  <c:v>2.0146419999999998</c:v>
                </c:pt>
                <c:pt idx="9172">
                  <c:v>1.9956160000000001</c:v>
                </c:pt>
                <c:pt idx="9173">
                  <c:v>1.9866969999999999</c:v>
                </c:pt>
                <c:pt idx="9174">
                  <c:v>1.9901629999999999</c:v>
                </c:pt>
                <c:pt idx="9175">
                  <c:v>2.0051480000000002</c:v>
                </c:pt>
                <c:pt idx="9176">
                  <c:v>2.0056400000000001</c:v>
                </c:pt>
                <c:pt idx="9177">
                  <c:v>1.9923930000000001</c:v>
                </c:pt>
                <c:pt idx="9178">
                  <c:v>2.0089800000000002</c:v>
                </c:pt>
                <c:pt idx="9179">
                  <c:v>2.0102660000000001</c:v>
                </c:pt>
                <c:pt idx="9180">
                  <c:v>2.0017719999999999</c:v>
                </c:pt>
                <c:pt idx="9181">
                  <c:v>1.989922</c:v>
                </c:pt>
                <c:pt idx="9182">
                  <c:v>1.9945889999999999</c:v>
                </c:pt>
                <c:pt idx="9183">
                  <c:v>1.986332</c:v>
                </c:pt>
                <c:pt idx="9184">
                  <c:v>1.9926360000000001</c:v>
                </c:pt>
                <c:pt idx="9185">
                  <c:v>1.9821340000000001</c:v>
                </c:pt>
                <c:pt idx="9186">
                  <c:v>1.987296</c:v>
                </c:pt>
                <c:pt idx="9187">
                  <c:v>1.9990330000000001</c:v>
                </c:pt>
                <c:pt idx="9188">
                  <c:v>1.9808330000000001</c:v>
                </c:pt>
                <c:pt idx="9189">
                  <c:v>1.973449</c:v>
                </c:pt>
                <c:pt idx="9190">
                  <c:v>1.975581</c:v>
                </c:pt>
                <c:pt idx="9191">
                  <c:v>1.9647110000000001</c:v>
                </c:pt>
                <c:pt idx="9192">
                  <c:v>1.99396</c:v>
                </c:pt>
                <c:pt idx="9193">
                  <c:v>1.9758119999999999</c:v>
                </c:pt>
                <c:pt idx="9194">
                  <c:v>1.9875929999999999</c:v>
                </c:pt>
                <c:pt idx="9195">
                  <c:v>1.995344</c:v>
                </c:pt>
                <c:pt idx="9196">
                  <c:v>1.981277</c:v>
                </c:pt>
                <c:pt idx="9197">
                  <c:v>1.9717249999999999</c:v>
                </c:pt>
                <c:pt idx="9198">
                  <c:v>1.9827969999999999</c:v>
                </c:pt>
                <c:pt idx="9199">
                  <c:v>1.9825870000000001</c:v>
                </c:pt>
                <c:pt idx="9200">
                  <c:v>2.0040870000000002</c:v>
                </c:pt>
                <c:pt idx="9201">
                  <c:v>1.9865969999999999</c:v>
                </c:pt>
                <c:pt idx="9202">
                  <c:v>1.983673</c:v>
                </c:pt>
                <c:pt idx="9203">
                  <c:v>1.9940800000000001</c:v>
                </c:pt>
                <c:pt idx="9204">
                  <c:v>1.998896</c:v>
                </c:pt>
                <c:pt idx="9205">
                  <c:v>1.9953879999999999</c:v>
                </c:pt>
                <c:pt idx="9206">
                  <c:v>1.9852529999999999</c:v>
                </c:pt>
                <c:pt idx="9207">
                  <c:v>1.98495</c:v>
                </c:pt>
                <c:pt idx="9208">
                  <c:v>1.983117</c:v>
                </c:pt>
                <c:pt idx="9209">
                  <c:v>1.955918</c:v>
                </c:pt>
                <c:pt idx="9210">
                  <c:v>1.9643790000000001</c:v>
                </c:pt>
                <c:pt idx="9211">
                  <c:v>1.9620040000000001</c:v>
                </c:pt>
                <c:pt idx="9212">
                  <c:v>1.9573290000000001</c:v>
                </c:pt>
                <c:pt idx="9213">
                  <c:v>1.96404</c:v>
                </c:pt>
                <c:pt idx="9214">
                  <c:v>1.9555990000000001</c:v>
                </c:pt>
                <c:pt idx="9215">
                  <c:v>1.9820340000000001</c:v>
                </c:pt>
                <c:pt idx="9216">
                  <c:v>1.967857</c:v>
                </c:pt>
                <c:pt idx="9217">
                  <c:v>1.9806550000000001</c:v>
                </c:pt>
                <c:pt idx="9218">
                  <c:v>1.970639</c:v>
                </c:pt>
                <c:pt idx="9219">
                  <c:v>1.954896</c:v>
                </c:pt>
                <c:pt idx="9220">
                  <c:v>1.9905550000000001</c:v>
                </c:pt>
                <c:pt idx="9221">
                  <c:v>1.973142</c:v>
                </c:pt>
                <c:pt idx="9222">
                  <c:v>1.965654</c:v>
                </c:pt>
                <c:pt idx="9223">
                  <c:v>1.9548939999999999</c:v>
                </c:pt>
                <c:pt idx="9224">
                  <c:v>1.972351</c:v>
                </c:pt>
                <c:pt idx="9225">
                  <c:v>1.9695769999999999</c:v>
                </c:pt>
                <c:pt idx="9226">
                  <c:v>1.9687870000000001</c:v>
                </c:pt>
                <c:pt idx="9227">
                  <c:v>1.9612540000000001</c:v>
                </c:pt>
                <c:pt idx="9228">
                  <c:v>1.9527350000000001</c:v>
                </c:pt>
                <c:pt idx="9229">
                  <c:v>1.9618599999999999</c:v>
                </c:pt>
                <c:pt idx="9230">
                  <c:v>1.968021</c:v>
                </c:pt>
                <c:pt idx="9231">
                  <c:v>1.969992</c:v>
                </c:pt>
                <c:pt idx="9232">
                  <c:v>1.9654560000000001</c:v>
                </c:pt>
                <c:pt idx="9233">
                  <c:v>1.9721390000000001</c:v>
                </c:pt>
                <c:pt idx="9234">
                  <c:v>1.982712</c:v>
                </c:pt>
                <c:pt idx="9235">
                  <c:v>1.9879519999999999</c:v>
                </c:pt>
                <c:pt idx="9236">
                  <c:v>1.9992939999999999</c:v>
                </c:pt>
                <c:pt idx="9237">
                  <c:v>1.9990300000000001</c:v>
                </c:pt>
                <c:pt idx="9238">
                  <c:v>1.9921709999999999</c:v>
                </c:pt>
                <c:pt idx="9239">
                  <c:v>2.0032459999999999</c:v>
                </c:pt>
                <c:pt idx="9240">
                  <c:v>1.9995670000000001</c:v>
                </c:pt>
                <c:pt idx="9241">
                  <c:v>2.023873</c:v>
                </c:pt>
                <c:pt idx="9242">
                  <c:v>2.0254349999999999</c:v>
                </c:pt>
                <c:pt idx="9243">
                  <c:v>2.0207839999999999</c:v>
                </c:pt>
                <c:pt idx="9244">
                  <c:v>1.995333</c:v>
                </c:pt>
                <c:pt idx="9245">
                  <c:v>2.0016020000000001</c:v>
                </c:pt>
                <c:pt idx="9246">
                  <c:v>1.990685</c:v>
                </c:pt>
                <c:pt idx="9247">
                  <c:v>1.9784090000000001</c:v>
                </c:pt>
                <c:pt idx="9248">
                  <c:v>1.962588</c:v>
                </c:pt>
                <c:pt idx="9249">
                  <c:v>1.9620960000000001</c:v>
                </c:pt>
                <c:pt idx="9250">
                  <c:v>1.976577</c:v>
                </c:pt>
                <c:pt idx="9251">
                  <c:v>1.9745699999999999</c:v>
                </c:pt>
                <c:pt idx="9252">
                  <c:v>1.9861310000000001</c:v>
                </c:pt>
                <c:pt idx="9253">
                  <c:v>1.9738260000000001</c:v>
                </c:pt>
                <c:pt idx="9254">
                  <c:v>1.9803660000000001</c:v>
                </c:pt>
                <c:pt idx="9255">
                  <c:v>1.9856510000000001</c:v>
                </c:pt>
                <c:pt idx="9256">
                  <c:v>1.9852620000000001</c:v>
                </c:pt>
                <c:pt idx="9257">
                  <c:v>1.9717180000000001</c:v>
                </c:pt>
                <c:pt idx="9258">
                  <c:v>1.9868079999999999</c:v>
                </c:pt>
                <c:pt idx="9259">
                  <c:v>1.9645600000000001</c:v>
                </c:pt>
                <c:pt idx="9260">
                  <c:v>1.9748049999999999</c:v>
                </c:pt>
                <c:pt idx="9261">
                  <c:v>1.981962</c:v>
                </c:pt>
                <c:pt idx="9262">
                  <c:v>1.9725029999999999</c:v>
                </c:pt>
                <c:pt idx="9263">
                  <c:v>1.9847079999999999</c:v>
                </c:pt>
                <c:pt idx="9264">
                  <c:v>1.9710859999999999</c:v>
                </c:pt>
                <c:pt idx="9265">
                  <c:v>1.9878400000000001</c:v>
                </c:pt>
                <c:pt idx="9266">
                  <c:v>1.9904949999999999</c:v>
                </c:pt>
                <c:pt idx="9267">
                  <c:v>1.9958419999999999</c:v>
                </c:pt>
                <c:pt idx="9268">
                  <c:v>1.987948</c:v>
                </c:pt>
                <c:pt idx="9269">
                  <c:v>1.983363</c:v>
                </c:pt>
                <c:pt idx="9270">
                  <c:v>1.9855290000000001</c:v>
                </c:pt>
                <c:pt idx="9271">
                  <c:v>1.9864839999999999</c:v>
                </c:pt>
                <c:pt idx="9272">
                  <c:v>1.984191</c:v>
                </c:pt>
                <c:pt idx="9273">
                  <c:v>2.0019300000000002</c:v>
                </c:pt>
                <c:pt idx="9274">
                  <c:v>2.010103</c:v>
                </c:pt>
                <c:pt idx="9275">
                  <c:v>2.0225520000000001</c:v>
                </c:pt>
                <c:pt idx="9276">
                  <c:v>2.021385</c:v>
                </c:pt>
                <c:pt idx="9277">
                  <c:v>2.052352</c:v>
                </c:pt>
                <c:pt idx="9278">
                  <c:v>2.0531809999999999</c:v>
                </c:pt>
                <c:pt idx="9279">
                  <c:v>2.0595910000000002</c:v>
                </c:pt>
                <c:pt idx="9280">
                  <c:v>2.0591460000000001</c:v>
                </c:pt>
                <c:pt idx="9281">
                  <c:v>2.0505469999999999</c:v>
                </c:pt>
                <c:pt idx="9282">
                  <c:v>2.0526930000000001</c:v>
                </c:pt>
                <c:pt idx="9283">
                  <c:v>2.055123</c:v>
                </c:pt>
                <c:pt idx="9284">
                  <c:v>2.0607690000000001</c:v>
                </c:pt>
                <c:pt idx="9285">
                  <c:v>2.063107</c:v>
                </c:pt>
                <c:pt idx="9286">
                  <c:v>2.0612240000000002</c:v>
                </c:pt>
                <c:pt idx="9287">
                  <c:v>2.0312649999999999</c:v>
                </c:pt>
                <c:pt idx="9288">
                  <c:v>2.0514359999999998</c:v>
                </c:pt>
                <c:pt idx="9289">
                  <c:v>2.0320119999999999</c:v>
                </c:pt>
                <c:pt idx="9290">
                  <c:v>2.033156</c:v>
                </c:pt>
                <c:pt idx="9291">
                  <c:v>2.0307360000000001</c:v>
                </c:pt>
                <c:pt idx="9292">
                  <c:v>2.038551</c:v>
                </c:pt>
                <c:pt idx="9293">
                  <c:v>2.0183930000000001</c:v>
                </c:pt>
                <c:pt idx="9294">
                  <c:v>2.0314459999999999</c:v>
                </c:pt>
                <c:pt idx="9295">
                  <c:v>2.0229759999999999</c:v>
                </c:pt>
                <c:pt idx="9296">
                  <c:v>2.0172500000000002</c:v>
                </c:pt>
                <c:pt idx="9297">
                  <c:v>2.0258989999999999</c:v>
                </c:pt>
                <c:pt idx="9298">
                  <c:v>2.0279569999999998</c:v>
                </c:pt>
                <c:pt idx="9299">
                  <c:v>2.039955</c:v>
                </c:pt>
                <c:pt idx="9300">
                  <c:v>2.024194</c:v>
                </c:pt>
                <c:pt idx="9301">
                  <c:v>2.0316200000000002</c:v>
                </c:pt>
                <c:pt idx="9302">
                  <c:v>2.0303810000000002</c:v>
                </c:pt>
                <c:pt idx="9303">
                  <c:v>2.0390869999999999</c:v>
                </c:pt>
                <c:pt idx="9304">
                  <c:v>2.0255589999999999</c:v>
                </c:pt>
                <c:pt idx="9305">
                  <c:v>2.0327280000000001</c:v>
                </c:pt>
                <c:pt idx="9306">
                  <c:v>2.0467230000000001</c:v>
                </c:pt>
                <c:pt idx="9307">
                  <c:v>2.0437919999999998</c:v>
                </c:pt>
                <c:pt idx="9308">
                  <c:v>2.0404559999999998</c:v>
                </c:pt>
                <c:pt idx="9309">
                  <c:v>2.0585650000000002</c:v>
                </c:pt>
                <c:pt idx="9310">
                  <c:v>2.0817009999999998</c:v>
                </c:pt>
                <c:pt idx="9311">
                  <c:v>2.0722320000000001</c:v>
                </c:pt>
                <c:pt idx="9312">
                  <c:v>2.0801379999999998</c:v>
                </c:pt>
                <c:pt idx="9313">
                  <c:v>2.0930550000000001</c:v>
                </c:pt>
                <c:pt idx="9314">
                  <c:v>2.0919759999999998</c:v>
                </c:pt>
                <c:pt idx="9315">
                  <c:v>2.0993560000000002</c:v>
                </c:pt>
                <c:pt idx="9316">
                  <c:v>2.0971920000000002</c:v>
                </c:pt>
                <c:pt idx="9317">
                  <c:v>2.1114139999999999</c:v>
                </c:pt>
                <c:pt idx="9318">
                  <c:v>2.108203</c:v>
                </c:pt>
                <c:pt idx="9319">
                  <c:v>2.1072739999999999</c:v>
                </c:pt>
                <c:pt idx="9320">
                  <c:v>2.0888089999999999</c:v>
                </c:pt>
                <c:pt idx="9321">
                  <c:v>2.0836730000000001</c:v>
                </c:pt>
                <c:pt idx="9322">
                  <c:v>2.0804360000000002</c:v>
                </c:pt>
                <c:pt idx="9323">
                  <c:v>2.0559069999999999</c:v>
                </c:pt>
                <c:pt idx="9324">
                  <c:v>2.0669230000000001</c:v>
                </c:pt>
                <c:pt idx="9325">
                  <c:v>2.079148</c:v>
                </c:pt>
                <c:pt idx="9326">
                  <c:v>2.0722649999999998</c:v>
                </c:pt>
                <c:pt idx="9327">
                  <c:v>2.0675140000000001</c:v>
                </c:pt>
                <c:pt idx="9328">
                  <c:v>2.0693800000000002</c:v>
                </c:pt>
                <c:pt idx="9329">
                  <c:v>2.0677249999999998</c:v>
                </c:pt>
                <c:pt idx="9330">
                  <c:v>2.074433</c:v>
                </c:pt>
                <c:pt idx="9331">
                  <c:v>2.0687479999999998</c:v>
                </c:pt>
                <c:pt idx="9332">
                  <c:v>2.0725389999999999</c:v>
                </c:pt>
                <c:pt idx="9333">
                  <c:v>2.074579</c:v>
                </c:pt>
                <c:pt idx="9334">
                  <c:v>2.0869420000000001</c:v>
                </c:pt>
                <c:pt idx="9335">
                  <c:v>2.0797180000000002</c:v>
                </c:pt>
                <c:pt idx="9336">
                  <c:v>2.093064</c:v>
                </c:pt>
                <c:pt idx="9337">
                  <c:v>2.0805419999999999</c:v>
                </c:pt>
                <c:pt idx="9338">
                  <c:v>2.0770719999999998</c:v>
                </c:pt>
                <c:pt idx="9339">
                  <c:v>2.0734650000000001</c:v>
                </c:pt>
                <c:pt idx="9340">
                  <c:v>2.0797219999999998</c:v>
                </c:pt>
                <c:pt idx="9341">
                  <c:v>2.0924640000000001</c:v>
                </c:pt>
                <c:pt idx="9342">
                  <c:v>2.0798570000000001</c:v>
                </c:pt>
                <c:pt idx="9343">
                  <c:v>2.0836790000000001</c:v>
                </c:pt>
                <c:pt idx="9344">
                  <c:v>2.101124</c:v>
                </c:pt>
                <c:pt idx="9345">
                  <c:v>2.1189149999999999</c:v>
                </c:pt>
                <c:pt idx="9346">
                  <c:v>2.128282</c:v>
                </c:pt>
                <c:pt idx="9347">
                  <c:v>2.135586</c:v>
                </c:pt>
                <c:pt idx="9348">
                  <c:v>2.1196839999999999</c:v>
                </c:pt>
                <c:pt idx="9349">
                  <c:v>2.1052900000000001</c:v>
                </c:pt>
                <c:pt idx="9350">
                  <c:v>2.0969120000000001</c:v>
                </c:pt>
                <c:pt idx="9351">
                  <c:v>2.10053</c:v>
                </c:pt>
                <c:pt idx="9352">
                  <c:v>2.0964930000000002</c:v>
                </c:pt>
                <c:pt idx="9353">
                  <c:v>2.1055959999999998</c:v>
                </c:pt>
                <c:pt idx="9354">
                  <c:v>2.093261</c:v>
                </c:pt>
                <c:pt idx="9355">
                  <c:v>2.067205</c:v>
                </c:pt>
                <c:pt idx="9356">
                  <c:v>2.0882999999999998</c:v>
                </c:pt>
                <c:pt idx="9357">
                  <c:v>2.113105</c:v>
                </c:pt>
                <c:pt idx="9358">
                  <c:v>2.0931380000000002</c:v>
                </c:pt>
                <c:pt idx="9359">
                  <c:v>2.096098</c:v>
                </c:pt>
                <c:pt idx="9360">
                  <c:v>2.0996000000000001</c:v>
                </c:pt>
                <c:pt idx="9361">
                  <c:v>2.1259610000000002</c:v>
                </c:pt>
                <c:pt idx="9362">
                  <c:v>2.1421610000000002</c:v>
                </c:pt>
                <c:pt idx="9363">
                  <c:v>2.1467360000000002</c:v>
                </c:pt>
                <c:pt idx="9364">
                  <c:v>2.1534990000000001</c:v>
                </c:pt>
                <c:pt idx="9365">
                  <c:v>2.1693159999999998</c:v>
                </c:pt>
                <c:pt idx="9366">
                  <c:v>2.1662499999999998</c:v>
                </c:pt>
                <c:pt idx="9367">
                  <c:v>2.167951</c:v>
                </c:pt>
                <c:pt idx="9368">
                  <c:v>2.1700170000000001</c:v>
                </c:pt>
                <c:pt idx="9369">
                  <c:v>2.202337</c:v>
                </c:pt>
                <c:pt idx="9370">
                  <c:v>2.1917300000000002</c:v>
                </c:pt>
                <c:pt idx="9371">
                  <c:v>2.1999019999999998</c:v>
                </c:pt>
                <c:pt idx="9372">
                  <c:v>2.2103869999999999</c:v>
                </c:pt>
                <c:pt idx="9373">
                  <c:v>2.1933470000000002</c:v>
                </c:pt>
                <c:pt idx="9374">
                  <c:v>2.1815630000000001</c:v>
                </c:pt>
                <c:pt idx="9375">
                  <c:v>2.169556</c:v>
                </c:pt>
                <c:pt idx="9376">
                  <c:v>2.1579419999999998</c:v>
                </c:pt>
                <c:pt idx="9377">
                  <c:v>2.142296</c:v>
                </c:pt>
                <c:pt idx="9378">
                  <c:v>2.1324350000000001</c:v>
                </c:pt>
                <c:pt idx="9379">
                  <c:v>2.1206450000000001</c:v>
                </c:pt>
                <c:pt idx="9380">
                  <c:v>2.1439210000000002</c:v>
                </c:pt>
                <c:pt idx="9381">
                  <c:v>2.1137809999999999</c:v>
                </c:pt>
                <c:pt idx="9382">
                  <c:v>2.119828</c:v>
                </c:pt>
                <c:pt idx="9383">
                  <c:v>2.1255299999999999</c:v>
                </c:pt>
                <c:pt idx="9384">
                  <c:v>2.1146280000000002</c:v>
                </c:pt>
                <c:pt idx="9385">
                  <c:v>2.122363</c:v>
                </c:pt>
                <c:pt idx="9386">
                  <c:v>2.11551</c:v>
                </c:pt>
                <c:pt idx="9387">
                  <c:v>2.11267</c:v>
                </c:pt>
                <c:pt idx="9388">
                  <c:v>2.1336300000000001</c:v>
                </c:pt>
                <c:pt idx="9389">
                  <c:v>2.1223030000000001</c:v>
                </c:pt>
                <c:pt idx="9390">
                  <c:v>2.1258979999999998</c:v>
                </c:pt>
                <c:pt idx="9391">
                  <c:v>2.1260699999999999</c:v>
                </c:pt>
                <c:pt idx="9392">
                  <c:v>2.1487509999999999</c:v>
                </c:pt>
                <c:pt idx="9393">
                  <c:v>2.1591840000000002</c:v>
                </c:pt>
                <c:pt idx="9394">
                  <c:v>2.174973</c:v>
                </c:pt>
                <c:pt idx="9395">
                  <c:v>2.171843</c:v>
                </c:pt>
                <c:pt idx="9396">
                  <c:v>2.2019730000000002</c:v>
                </c:pt>
                <c:pt idx="9397">
                  <c:v>2.192145</c:v>
                </c:pt>
                <c:pt idx="9398">
                  <c:v>2.1980810000000002</c:v>
                </c:pt>
                <c:pt idx="9399">
                  <c:v>2.2013509999999998</c:v>
                </c:pt>
                <c:pt idx="9400">
                  <c:v>2.203468</c:v>
                </c:pt>
                <c:pt idx="9401">
                  <c:v>2.2162929999999998</c:v>
                </c:pt>
                <c:pt idx="9402">
                  <c:v>2.2199080000000002</c:v>
                </c:pt>
                <c:pt idx="9403">
                  <c:v>2.2122549999999999</c:v>
                </c:pt>
                <c:pt idx="9404">
                  <c:v>2.2026729999999999</c:v>
                </c:pt>
                <c:pt idx="9405">
                  <c:v>2.1886679999999998</c:v>
                </c:pt>
                <c:pt idx="9406">
                  <c:v>2.1846429999999999</c:v>
                </c:pt>
                <c:pt idx="9407">
                  <c:v>2.1731060000000002</c:v>
                </c:pt>
                <c:pt idx="9408">
                  <c:v>2.155815</c:v>
                </c:pt>
                <c:pt idx="9409">
                  <c:v>2.1494309999999999</c:v>
                </c:pt>
                <c:pt idx="9410">
                  <c:v>2.154363</c:v>
                </c:pt>
                <c:pt idx="9411">
                  <c:v>2.1454909999999998</c:v>
                </c:pt>
                <c:pt idx="9412">
                  <c:v>2.1425139999999998</c:v>
                </c:pt>
                <c:pt idx="9413">
                  <c:v>2.1418020000000002</c:v>
                </c:pt>
                <c:pt idx="9414">
                  <c:v>2.131901</c:v>
                </c:pt>
                <c:pt idx="9415">
                  <c:v>2.1401249999999998</c:v>
                </c:pt>
                <c:pt idx="9416">
                  <c:v>2.1538499999999998</c:v>
                </c:pt>
                <c:pt idx="9417">
                  <c:v>2.1312700000000002</c:v>
                </c:pt>
                <c:pt idx="9418">
                  <c:v>2.13375</c:v>
                </c:pt>
                <c:pt idx="9419">
                  <c:v>2.1367419999999999</c:v>
                </c:pt>
                <c:pt idx="9420">
                  <c:v>2.1588910000000001</c:v>
                </c:pt>
                <c:pt idx="9421">
                  <c:v>2.1594890000000002</c:v>
                </c:pt>
                <c:pt idx="9422">
                  <c:v>2.1803520000000001</c:v>
                </c:pt>
                <c:pt idx="9423">
                  <c:v>2.1994590000000001</c:v>
                </c:pt>
                <c:pt idx="9424">
                  <c:v>2.2024439999999998</c:v>
                </c:pt>
                <c:pt idx="9425">
                  <c:v>2.208202</c:v>
                </c:pt>
                <c:pt idx="9426">
                  <c:v>2.2088380000000001</c:v>
                </c:pt>
                <c:pt idx="9427">
                  <c:v>2.213622</c:v>
                </c:pt>
                <c:pt idx="9428">
                  <c:v>2.224529</c:v>
                </c:pt>
                <c:pt idx="9429">
                  <c:v>2.2226430000000001</c:v>
                </c:pt>
                <c:pt idx="9430">
                  <c:v>2.2286510000000002</c:v>
                </c:pt>
                <c:pt idx="9431">
                  <c:v>2.2248079999999999</c:v>
                </c:pt>
                <c:pt idx="9432">
                  <c:v>2.217352</c:v>
                </c:pt>
                <c:pt idx="9433">
                  <c:v>2.2084169999999999</c:v>
                </c:pt>
                <c:pt idx="9434">
                  <c:v>2.193959</c:v>
                </c:pt>
                <c:pt idx="9435">
                  <c:v>2.1725270000000001</c:v>
                </c:pt>
                <c:pt idx="9436">
                  <c:v>2.180097</c:v>
                </c:pt>
                <c:pt idx="9437">
                  <c:v>2.1601149999999998</c:v>
                </c:pt>
                <c:pt idx="9438">
                  <c:v>2.1575470000000001</c:v>
                </c:pt>
                <c:pt idx="9439">
                  <c:v>2.1496650000000002</c:v>
                </c:pt>
                <c:pt idx="9440">
                  <c:v>2.1471119999999999</c:v>
                </c:pt>
                <c:pt idx="9441">
                  <c:v>2.1342289999999999</c:v>
                </c:pt>
                <c:pt idx="9442">
                  <c:v>2.138849</c:v>
                </c:pt>
                <c:pt idx="9443">
                  <c:v>2.159443</c:v>
                </c:pt>
                <c:pt idx="9444">
                  <c:v>2.1411370000000001</c:v>
                </c:pt>
                <c:pt idx="9445">
                  <c:v>2.1560190000000001</c:v>
                </c:pt>
                <c:pt idx="9446">
                  <c:v>2.1415660000000001</c:v>
                </c:pt>
                <c:pt idx="9447">
                  <c:v>2.1423679999999998</c:v>
                </c:pt>
                <c:pt idx="9448">
                  <c:v>2.1418750000000002</c:v>
                </c:pt>
                <c:pt idx="9449">
                  <c:v>2.1342789999999998</c:v>
                </c:pt>
                <c:pt idx="9450">
                  <c:v>2.1478489999999999</c:v>
                </c:pt>
                <c:pt idx="9451">
                  <c:v>2.1550220000000002</c:v>
                </c:pt>
                <c:pt idx="9452">
                  <c:v>2.1787079999999999</c:v>
                </c:pt>
                <c:pt idx="9453">
                  <c:v>2.1758890000000002</c:v>
                </c:pt>
                <c:pt idx="9454">
                  <c:v>2.1830509999999999</c:v>
                </c:pt>
                <c:pt idx="9455">
                  <c:v>2.2181639999999998</c:v>
                </c:pt>
                <c:pt idx="9456">
                  <c:v>2.2193200000000002</c:v>
                </c:pt>
                <c:pt idx="9457">
                  <c:v>2.2083910000000002</c:v>
                </c:pt>
                <c:pt idx="9458">
                  <c:v>2.2089219999999998</c:v>
                </c:pt>
                <c:pt idx="9459">
                  <c:v>2.2369659999999998</c:v>
                </c:pt>
                <c:pt idx="9460">
                  <c:v>2.253714</c:v>
                </c:pt>
                <c:pt idx="9461">
                  <c:v>2.2474560000000001</c:v>
                </c:pt>
                <c:pt idx="9462">
                  <c:v>2.2299989999999998</c:v>
                </c:pt>
                <c:pt idx="9463">
                  <c:v>2.247109</c:v>
                </c:pt>
                <c:pt idx="9464">
                  <c:v>2.220799</c:v>
                </c:pt>
                <c:pt idx="9465">
                  <c:v>2.209139</c:v>
                </c:pt>
                <c:pt idx="9466">
                  <c:v>2.1849769999999999</c:v>
                </c:pt>
                <c:pt idx="9467">
                  <c:v>2.1858420000000001</c:v>
                </c:pt>
                <c:pt idx="9468">
                  <c:v>2.1828249999999998</c:v>
                </c:pt>
                <c:pt idx="9469">
                  <c:v>2.1783899999999998</c:v>
                </c:pt>
                <c:pt idx="9470">
                  <c:v>2.1633439999999999</c:v>
                </c:pt>
                <c:pt idx="9471">
                  <c:v>2.1536949999999999</c:v>
                </c:pt>
                <c:pt idx="9472">
                  <c:v>2.1522679999999998</c:v>
                </c:pt>
                <c:pt idx="9473">
                  <c:v>2.163179</c:v>
                </c:pt>
                <c:pt idx="9474">
                  <c:v>2.1412079999999998</c:v>
                </c:pt>
                <c:pt idx="9475">
                  <c:v>2.1566999999999998</c:v>
                </c:pt>
                <c:pt idx="9476">
                  <c:v>2.157438</c:v>
                </c:pt>
                <c:pt idx="9477">
                  <c:v>2.1408100000000001</c:v>
                </c:pt>
                <c:pt idx="9478">
                  <c:v>2.1391719999999999</c:v>
                </c:pt>
                <c:pt idx="9479">
                  <c:v>2.1607090000000002</c:v>
                </c:pt>
                <c:pt idx="9480">
                  <c:v>2.1770450000000001</c:v>
                </c:pt>
                <c:pt idx="9481">
                  <c:v>2.1970559999999999</c:v>
                </c:pt>
                <c:pt idx="9482">
                  <c:v>2.2020520000000001</c:v>
                </c:pt>
                <c:pt idx="9483">
                  <c:v>2.2131349999999999</c:v>
                </c:pt>
                <c:pt idx="9484">
                  <c:v>2.2526079999999999</c:v>
                </c:pt>
                <c:pt idx="9485">
                  <c:v>2.2310840000000001</c:v>
                </c:pt>
                <c:pt idx="9486">
                  <c:v>2.2505769999999998</c:v>
                </c:pt>
                <c:pt idx="9487">
                  <c:v>2.227859</c:v>
                </c:pt>
                <c:pt idx="9488">
                  <c:v>2.2557260000000001</c:v>
                </c:pt>
                <c:pt idx="9489">
                  <c:v>2.2561900000000001</c:v>
                </c:pt>
                <c:pt idx="9490">
                  <c:v>2.2473640000000001</c:v>
                </c:pt>
                <c:pt idx="9491">
                  <c:v>2.2423470000000001</c:v>
                </c:pt>
                <c:pt idx="9492">
                  <c:v>2.2443149999999998</c:v>
                </c:pt>
                <c:pt idx="9493">
                  <c:v>2.2388759999999999</c:v>
                </c:pt>
                <c:pt idx="9494">
                  <c:v>2.2311709999999998</c:v>
                </c:pt>
                <c:pt idx="9495">
                  <c:v>2.2136499999999999</c:v>
                </c:pt>
                <c:pt idx="9496">
                  <c:v>2.2054939999999998</c:v>
                </c:pt>
                <c:pt idx="9497">
                  <c:v>2.175411</c:v>
                </c:pt>
                <c:pt idx="9498">
                  <c:v>2.182264</c:v>
                </c:pt>
                <c:pt idx="9499">
                  <c:v>2.1795429999999998</c:v>
                </c:pt>
                <c:pt idx="9500">
                  <c:v>2.1772119999999999</c:v>
                </c:pt>
                <c:pt idx="9501">
                  <c:v>2.1639490000000001</c:v>
                </c:pt>
                <c:pt idx="9502">
                  <c:v>2.168955</c:v>
                </c:pt>
                <c:pt idx="9503">
                  <c:v>2.1567530000000001</c:v>
                </c:pt>
                <c:pt idx="9504">
                  <c:v>2.1518489999999999</c:v>
                </c:pt>
                <c:pt idx="9505">
                  <c:v>2.1465749999999999</c:v>
                </c:pt>
                <c:pt idx="9506">
                  <c:v>2.1703519999999998</c:v>
                </c:pt>
                <c:pt idx="9507">
                  <c:v>2.1726679999999998</c:v>
                </c:pt>
                <c:pt idx="9508">
                  <c:v>2.1591339999999999</c:v>
                </c:pt>
                <c:pt idx="9509">
                  <c:v>2.188434</c:v>
                </c:pt>
                <c:pt idx="9510">
                  <c:v>2.1940409999999999</c:v>
                </c:pt>
                <c:pt idx="9511">
                  <c:v>2.2041520000000001</c:v>
                </c:pt>
                <c:pt idx="9512">
                  <c:v>2.2227299999999999</c:v>
                </c:pt>
                <c:pt idx="9513">
                  <c:v>2.229352</c:v>
                </c:pt>
                <c:pt idx="9514">
                  <c:v>2.2398090000000002</c:v>
                </c:pt>
                <c:pt idx="9515">
                  <c:v>2.2547890000000002</c:v>
                </c:pt>
                <c:pt idx="9516">
                  <c:v>2.2604690000000001</c:v>
                </c:pt>
                <c:pt idx="9517">
                  <c:v>2.2555519999999998</c:v>
                </c:pt>
                <c:pt idx="9518">
                  <c:v>2.2539549999999999</c:v>
                </c:pt>
                <c:pt idx="9519">
                  <c:v>2.264535</c:v>
                </c:pt>
                <c:pt idx="9520">
                  <c:v>2.2789999999999999</c:v>
                </c:pt>
                <c:pt idx="9521">
                  <c:v>2.251598</c:v>
                </c:pt>
                <c:pt idx="9522">
                  <c:v>2.2435860000000001</c:v>
                </c:pt>
                <c:pt idx="9523">
                  <c:v>2.2237420000000001</c:v>
                </c:pt>
                <c:pt idx="9524">
                  <c:v>2.1963970000000002</c:v>
                </c:pt>
                <c:pt idx="9525">
                  <c:v>2.189848</c:v>
                </c:pt>
                <c:pt idx="9526">
                  <c:v>2.201381</c:v>
                </c:pt>
                <c:pt idx="9527">
                  <c:v>2.1845569999999999</c:v>
                </c:pt>
                <c:pt idx="9528">
                  <c:v>2.1787740000000002</c:v>
                </c:pt>
                <c:pt idx="9529">
                  <c:v>2.1829269999999998</c:v>
                </c:pt>
                <c:pt idx="9530">
                  <c:v>2.169368</c:v>
                </c:pt>
                <c:pt idx="9531">
                  <c:v>2.1555209999999998</c:v>
                </c:pt>
                <c:pt idx="9532">
                  <c:v>2.1672020000000001</c:v>
                </c:pt>
                <c:pt idx="9533">
                  <c:v>2.154039</c:v>
                </c:pt>
                <c:pt idx="9534">
                  <c:v>2.1809759999999998</c:v>
                </c:pt>
                <c:pt idx="9535">
                  <c:v>2.1656430000000002</c:v>
                </c:pt>
                <c:pt idx="9536">
                  <c:v>2.1452140000000002</c:v>
                </c:pt>
                <c:pt idx="9537">
                  <c:v>2.1572</c:v>
                </c:pt>
                <c:pt idx="9538">
                  <c:v>2.1799390000000001</c:v>
                </c:pt>
                <c:pt idx="9539">
                  <c:v>2.2067640000000002</c:v>
                </c:pt>
                <c:pt idx="9540">
                  <c:v>2.2275849999999999</c:v>
                </c:pt>
                <c:pt idx="9541">
                  <c:v>2.2341489999999999</c:v>
                </c:pt>
                <c:pt idx="9542">
                  <c:v>2.249825</c:v>
                </c:pt>
                <c:pt idx="9543">
                  <c:v>2.262413</c:v>
                </c:pt>
                <c:pt idx="9544">
                  <c:v>2.2542149999999999</c:v>
                </c:pt>
                <c:pt idx="9545">
                  <c:v>2.2502309999999999</c:v>
                </c:pt>
                <c:pt idx="9546">
                  <c:v>2.248008</c:v>
                </c:pt>
                <c:pt idx="9547">
                  <c:v>2.2562389999999999</c:v>
                </c:pt>
                <c:pt idx="9548">
                  <c:v>2.2729680000000001</c:v>
                </c:pt>
                <c:pt idx="9549">
                  <c:v>2.264265</c:v>
                </c:pt>
                <c:pt idx="9550">
                  <c:v>2.257752</c:v>
                </c:pt>
                <c:pt idx="9551">
                  <c:v>2.2338659999999999</c:v>
                </c:pt>
                <c:pt idx="9552">
                  <c:v>2.2207129999999999</c:v>
                </c:pt>
                <c:pt idx="9553">
                  <c:v>2.2266439999999998</c:v>
                </c:pt>
                <c:pt idx="9554">
                  <c:v>2.205111</c:v>
                </c:pt>
                <c:pt idx="9555">
                  <c:v>2.2086070000000002</c:v>
                </c:pt>
                <c:pt idx="9556">
                  <c:v>2.186493</c:v>
                </c:pt>
                <c:pt idx="9557">
                  <c:v>2.1948750000000001</c:v>
                </c:pt>
                <c:pt idx="9558">
                  <c:v>2.1787610000000002</c:v>
                </c:pt>
                <c:pt idx="9559">
                  <c:v>2.1660659999999998</c:v>
                </c:pt>
                <c:pt idx="9560">
                  <c:v>2.179586</c:v>
                </c:pt>
                <c:pt idx="9561">
                  <c:v>2.1805650000000001</c:v>
                </c:pt>
                <c:pt idx="9562">
                  <c:v>2.1700490000000001</c:v>
                </c:pt>
                <c:pt idx="9563">
                  <c:v>2.16398</c:v>
                </c:pt>
                <c:pt idx="9564">
                  <c:v>2.1764999999999999</c:v>
                </c:pt>
                <c:pt idx="9565">
                  <c:v>2.1769639999999999</c:v>
                </c:pt>
                <c:pt idx="9566">
                  <c:v>2.1852450000000001</c:v>
                </c:pt>
                <c:pt idx="9567">
                  <c:v>2.1784110000000001</c:v>
                </c:pt>
                <c:pt idx="9568">
                  <c:v>2.1818569999999999</c:v>
                </c:pt>
                <c:pt idx="9569">
                  <c:v>2.2002359999999999</c:v>
                </c:pt>
                <c:pt idx="9570">
                  <c:v>2.223735</c:v>
                </c:pt>
                <c:pt idx="9571">
                  <c:v>2.235071</c:v>
                </c:pt>
                <c:pt idx="9572">
                  <c:v>2.2524549999999999</c:v>
                </c:pt>
                <c:pt idx="9573">
                  <c:v>2.2598579999999999</c:v>
                </c:pt>
                <c:pt idx="9574">
                  <c:v>2.2620740000000001</c:v>
                </c:pt>
                <c:pt idx="9575">
                  <c:v>2.2534649999999998</c:v>
                </c:pt>
                <c:pt idx="9576">
                  <c:v>2.272818</c:v>
                </c:pt>
                <c:pt idx="9577">
                  <c:v>2.268294</c:v>
                </c:pt>
                <c:pt idx="9578">
                  <c:v>2.2841589999999998</c:v>
                </c:pt>
                <c:pt idx="9579">
                  <c:v>2.2944049999999998</c:v>
                </c:pt>
                <c:pt idx="9580">
                  <c:v>2.2710409999999999</c:v>
                </c:pt>
                <c:pt idx="9581">
                  <c:v>2.2668490000000001</c:v>
                </c:pt>
                <c:pt idx="9582">
                  <c:v>2.3054570000000001</c:v>
                </c:pt>
                <c:pt idx="9583">
                  <c:v>2.2673779999999999</c:v>
                </c:pt>
                <c:pt idx="9584">
                  <c:v>2.2680479999999998</c:v>
                </c:pt>
                <c:pt idx="9585">
                  <c:v>2.2452559999999999</c:v>
                </c:pt>
                <c:pt idx="9586">
                  <c:v>2.242299</c:v>
                </c:pt>
                <c:pt idx="9587">
                  <c:v>2.2249979999999998</c:v>
                </c:pt>
                <c:pt idx="9588">
                  <c:v>2.211538</c:v>
                </c:pt>
                <c:pt idx="9589">
                  <c:v>2.2169080000000001</c:v>
                </c:pt>
                <c:pt idx="9590">
                  <c:v>2.188971</c:v>
                </c:pt>
                <c:pt idx="9591">
                  <c:v>2.1934580000000001</c:v>
                </c:pt>
                <c:pt idx="9592">
                  <c:v>2.1900439999999999</c:v>
                </c:pt>
                <c:pt idx="9593">
                  <c:v>2.2087729999999999</c:v>
                </c:pt>
                <c:pt idx="9594">
                  <c:v>2.1977120000000001</c:v>
                </c:pt>
                <c:pt idx="9595">
                  <c:v>2.1889400000000001</c:v>
                </c:pt>
                <c:pt idx="9596">
                  <c:v>2.2070919999999998</c:v>
                </c:pt>
                <c:pt idx="9597">
                  <c:v>2.1976059999999999</c:v>
                </c:pt>
                <c:pt idx="9598">
                  <c:v>2.1879189999999999</c:v>
                </c:pt>
                <c:pt idx="9599">
                  <c:v>2.2021359999999999</c:v>
                </c:pt>
                <c:pt idx="9600">
                  <c:v>2.2142409999999999</c:v>
                </c:pt>
                <c:pt idx="9601">
                  <c:v>2.2254520000000002</c:v>
                </c:pt>
                <c:pt idx="9602">
                  <c:v>2.2355119999999999</c:v>
                </c:pt>
                <c:pt idx="9603">
                  <c:v>2.2541350000000002</c:v>
                </c:pt>
                <c:pt idx="9604">
                  <c:v>2.2634560000000001</c:v>
                </c:pt>
                <c:pt idx="9605">
                  <c:v>2.2802709999999999</c:v>
                </c:pt>
                <c:pt idx="9606">
                  <c:v>2.2792469999999998</c:v>
                </c:pt>
                <c:pt idx="9607">
                  <c:v>2.2997510000000001</c:v>
                </c:pt>
                <c:pt idx="9608">
                  <c:v>2.2945250000000001</c:v>
                </c:pt>
                <c:pt idx="9609">
                  <c:v>2.2915160000000001</c:v>
                </c:pt>
                <c:pt idx="9610">
                  <c:v>2.2882699999999998</c:v>
                </c:pt>
                <c:pt idx="9611">
                  <c:v>2.291798</c:v>
                </c:pt>
                <c:pt idx="9612">
                  <c:v>2.2854960000000002</c:v>
                </c:pt>
                <c:pt idx="9613">
                  <c:v>2.2905069999999998</c:v>
                </c:pt>
                <c:pt idx="9614">
                  <c:v>2.2752430000000001</c:v>
                </c:pt>
                <c:pt idx="9615">
                  <c:v>2.2608220000000001</c:v>
                </c:pt>
                <c:pt idx="9616">
                  <c:v>2.243271</c:v>
                </c:pt>
                <c:pt idx="9617">
                  <c:v>2.2399979999999999</c:v>
                </c:pt>
                <c:pt idx="9618">
                  <c:v>2.21462</c:v>
                </c:pt>
                <c:pt idx="9619">
                  <c:v>2.2177180000000001</c:v>
                </c:pt>
                <c:pt idx="9620">
                  <c:v>2.1996180000000001</c:v>
                </c:pt>
                <c:pt idx="9621">
                  <c:v>2.204555</c:v>
                </c:pt>
                <c:pt idx="9622">
                  <c:v>2.2035269999999998</c:v>
                </c:pt>
                <c:pt idx="9623">
                  <c:v>2.2042630000000001</c:v>
                </c:pt>
                <c:pt idx="9624">
                  <c:v>2.2301630000000001</c:v>
                </c:pt>
                <c:pt idx="9625">
                  <c:v>2.217625</c:v>
                </c:pt>
                <c:pt idx="9626">
                  <c:v>2.2128640000000002</c:v>
                </c:pt>
                <c:pt idx="9627">
                  <c:v>2.2166139999999999</c:v>
                </c:pt>
                <c:pt idx="9628">
                  <c:v>2.2241070000000001</c:v>
                </c:pt>
                <c:pt idx="9629">
                  <c:v>2.2477260000000001</c:v>
                </c:pt>
                <c:pt idx="9630">
                  <c:v>2.254912</c:v>
                </c:pt>
                <c:pt idx="9631">
                  <c:v>2.256173</c:v>
                </c:pt>
                <c:pt idx="9632">
                  <c:v>2.2554799999999999</c:v>
                </c:pt>
                <c:pt idx="9633">
                  <c:v>2.2699739999999999</c:v>
                </c:pt>
                <c:pt idx="9634">
                  <c:v>2.3009719999999998</c:v>
                </c:pt>
                <c:pt idx="9635">
                  <c:v>2.294664</c:v>
                </c:pt>
                <c:pt idx="9636">
                  <c:v>2.301669</c:v>
                </c:pt>
                <c:pt idx="9637">
                  <c:v>2.2922419999999999</c:v>
                </c:pt>
                <c:pt idx="9638">
                  <c:v>2.2953809999999999</c:v>
                </c:pt>
                <c:pt idx="9639">
                  <c:v>2.3086579999999999</c:v>
                </c:pt>
                <c:pt idx="9640">
                  <c:v>2.3111790000000001</c:v>
                </c:pt>
                <c:pt idx="9641">
                  <c:v>2.3167439999999999</c:v>
                </c:pt>
                <c:pt idx="9642">
                  <c:v>2.3049189999999999</c:v>
                </c:pt>
                <c:pt idx="9643">
                  <c:v>2.2670819999999998</c:v>
                </c:pt>
                <c:pt idx="9644">
                  <c:v>2.2525550000000001</c:v>
                </c:pt>
                <c:pt idx="9645">
                  <c:v>2.249285</c:v>
                </c:pt>
                <c:pt idx="9646">
                  <c:v>2.2461289999999998</c:v>
                </c:pt>
                <c:pt idx="9647">
                  <c:v>2.2458</c:v>
                </c:pt>
                <c:pt idx="9648">
                  <c:v>2.2458979999999999</c:v>
                </c:pt>
                <c:pt idx="9649">
                  <c:v>2.2365949999999999</c:v>
                </c:pt>
                <c:pt idx="9650">
                  <c:v>2.227223</c:v>
                </c:pt>
                <c:pt idx="9651">
                  <c:v>2.2246329999999999</c:v>
                </c:pt>
                <c:pt idx="9652">
                  <c:v>2.2275309999999999</c:v>
                </c:pt>
                <c:pt idx="9653">
                  <c:v>2.2014230000000001</c:v>
                </c:pt>
                <c:pt idx="9654">
                  <c:v>2.2130420000000002</c:v>
                </c:pt>
                <c:pt idx="9655">
                  <c:v>2.2224460000000001</c:v>
                </c:pt>
                <c:pt idx="9656">
                  <c:v>2.2079930000000001</c:v>
                </c:pt>
                <c:pt idx="9657">
                  <c:v>2.2146979999999998</c:v>
                </c:pt>
                <c:pt idx="9658">
                  <c:v>2.252421</c:v>
                </c:pt>
                <c:pt idx="9659">
                  <c:v>2.279277</c:v>
                </c:pt>
                <c:pt idx="9660">
                  <c:v>2.30023</c:v>
                </c:pt>
                <c:pt idx="9661">
                  <c:v>2.2992659999999998</c:v>
                </c:pt>
                <c:pt idx="9662">
                  <c:v>2.300071</c:v>
                </c:pt>
                <c:pt idx="9663">
                  <c:v>2.307242</c:v>
                </c:pt>
                <c:pt idx="9664">
                  <c:v>2.3118780000000001</c:v>
                </c:pt>
                <c:pt idx="9665">
                  <c:v>2.3230940000000002</c:v>
                </c:pt>
                <c:pt idx="9666">
                  <c:v>2.327448</c:v>
                </c:pt>
                <c:pt idx="9667">
                  <c:v>2.315191</c:v>
                </c:pt>
                <c:pt idx="9668">
                  <c:v>2.335118</c:v>
                </c:pt>
                <c:pt idx="9669">
                  <c:v>2.342212</c:v>
                </c:pt>
                <c:pt idx="9670">
                  <c:v>2.3298269999999999</c:v>
                </c:pt>
                <c:pt idx="9671">
                  <c:v>2.3258200000000002</c:v>
                </c:pt>
                <c:pt idx="9672">
                  <c:v>2.310886</c:v>
                </c:pt>
                <c:pt idx="9673">
                  <c:v>2.2828949999999999</c:v>
                </c:pt>
                <c:pt idx="9674">
                  <c:v>2.2733400000000001</c:v>
                </c:pt>
                <c:pt idx="9675">
                  <c:v>2.2698130000000001</c:v>
                </c:pt>
                <c:pt idx="9676">
                  <c:v>2.2287189999999999</c:v>
                </c:pt>
                <c:pt idx="9677">
                  <c:v>2.2391049999999999</c:v>
                </c:pt>
                <c:pt idx="9678">
                  <c:v>2.2465250000000001</c:v>
                </c:pt>
                <c:pt idx="9679">
                  <c:v>2.2335419999999999</c:v>
                </c:pt>
                <c:pt idx="9680">
                  <c:v>2.228974</c:v>
                </c:pt>
                <c:pt idx="9681">
                  <c:v>2.2298010000000001</c:v>
                </c:pt>
                <c:pt idx="9682">
                  <c:v>2.206512</c:v>
                </c:pt>
                <c:pt idx="9683">
                  <c:v>2.2223980000000001</c:v>
                </c:pt>
                <c:pt idx="9684">
                  <c:v>2.2003339999999998</c:v>
                </c:pt>
                <c:pt idx="9685">
                  <c:v>2.1892360000000002</c:v>
                </c:pt>
                <c:pt idx="9686">
                  <c:v>2.220564</c:v>
                </c:pt>
                <c:pt idx="9687">
                  <c:v>2.2307809999999999</c:v>
                </c:pt>
                <c:pt idx="9688">
                  <c:v>2.2514379999999998</c:v>
                </c:pt>
                <c:pt idx="9689">
                  <c:v>2.266759</c:v>
                </c:pt>
                <c:pt idx="9690">
                  <c:v>2.250394</c:v>
                </c:pt>
                <c:pt idx="9691">
                  <c:v>2.2657639999999999</c:v>
                </c:pt>
                <c:pt idx="9692">
                  <c:v>2.263128</c:v>
                </c:pt>
                <c:pt idx="9693">
                  <c:v>2.2840760000000002</c:v>
                </c:pt>
                <c:pt idx="9694">
                  <c:v>2.280043</c:v>
                </c:pt>
                <c:pt idx="9695">
                  <c:v>2.2908740000000001</c:v>
                </c:pt>
                <c:pt idx="9696">
                  <c:v>2.2939859999999999</c:v>
                </c:pt>
                <c:pt idx="9697">
                  <c:v>2.3053029999999999</c:v>
                </c:pt>
                <c:pt idx="9698">
                  <c:v>2.3025060000000002</c:v>
                </c:pt>
                <c:pt idx="9699">
                  <c:v>2.3133880000000002</c:v>
                </c:pt>
                <c:pt idx="9700">
                  <c:v>2.318546</c:v>
                </c:pt>
                <c:pt idx="9701">
                  <c:v>2.2786089999999999</c:v>
                </c:pt>
                <c:pt idx="9702">
                  <c:v>2.2706849999999998</c:v>
                </c:pt>
                <c:pt idx="9703">
                  <c:v>2.259458</c:v>
                </c:pt>
                <c:pt idx="9704">
                  <c:v>2.2448869999999999</c:v>
                </c:pt>
                <c:pt idx="9705">
                  <c:v>2.2178990000000001</c:v>
                </c:pt>
                <c:pt idx="9706">
                  <c:v>2.235697</c:v>
                </c:pt>
                <c:pt idx="9707">
                  <c:v>2.2271299999999998</c:v>
                </c:pt>
                <c:pt idx="9708">
                  <c:v>2.2217470000000001</c:v>
                </c:pt>
                <c:pt idx="9709">
                  <c:v>2.2107770000000002</c:v>
                </c:pt>
                <c:pt idx="9710">
                  <c:v>2.2111890000000001</c:v>
                </c:pt>
                <c:pt idx="9711">
                  <c:v>2.2098140000000002</c:v>
                </c:pt>
                <c:pt idx="9712">
                  <c:v>2.2125840000000001</c:v>
                </c:pt>
                <c:pt idx="9713">
                  <c:v>2.2165789999999999</c:v>
                </c:pt>
                <c:pt idx="9714">
                  <c:v>2.2140040000000001</c:v>
                </c:pt>
                <c:pt idx="9715">
                  <c:v>2.2049799999999999</c:v>
                </c:pt>
                <c:pt idx="9716">
                  <c:v>2.2277140000000002</c:v>
                </c:pt>
                <c:pt idx="9717">
                  <c:v>2.253495</c:v>
                </c:pt>
                <c:pt idx="9718">
                  <c:v>2.2709790000000001</c:v>
                </c:pt>
                <c:pt idx="9719">
                  <c:v>2.2850009999999998</c:v>
                </c:pt>
                <c:pt idx="9720">
                  <c:v>2.2958229999999999</c:v>
                </c:pt>
                <c:pt idx="9721">
                  <c:v>2.301488</c:v>
                </c:pt>
                <c:pt idx="9722">
                  <c:v>2.3122850000000001</c:v>
                </c:pt>
                <c:pt idx="9723">
                  <c:v>2.3128649999999999</c:v>
                </c:pt>
                <c:pt idx="9724">
                  <c:v>2.3047680000000001</c:v>
                </c:pt>
                <c:pt idx="9725">
                  <c:v>2.2956470000000002</c:v>
                </c:pt>
                <c:pt idx="9726">
                  <c:v>2.2944300000000002</c:v>
                </c:pt>
                <c:pt idx="9727">
                  <c:v>2.2833510000000001</c:v>
                </c:pt>
                <c:pt idx="9728">
                  <c:v>2.2855590000000001</c:v>
                </c:pt>
                <c:pt idx="9729">
                  <c:v>2.294403</c:v>
                </c:pt>
                <c:pt idx="9730">
                  <c:v>2.2738489999999998</c:v>
                </c:pt>
                <c:pt idx="9731">
                  <c:v>2.2816540000000001</c:v>
                </c:pt>
                <c:pt idx="9732">
                  <c:v>2.274756</c:v>
                </c:pt>
                <c:pt idx="9733">
                  <c:v>2.2513179999999999</c:v>
                </c:pt>
                <c:pt idx="9734">
                  <c:v>2.2490770000000002</c:v>
                </c:pt>
                <c:pt idx="9735">
                  <c:v>2.2341009999999999</c:v>
                </c:pt>
                <c:pt idx="9736">
                  <c:v>2.2186669999999999</c:v>
                </c:pt>
                <c:pt idx="9737">
                  <c:v>2.2165330000000001</c:v>
                </c:pt>
                <c:pt idx="9738">
                  <c:v>2.2317819999999999</c:v>
                </c:pt>
                <c:pt idx="9739">
                  <c:v>2.2174230000000001</c:v>
                </c:pt>
                <c:pt idx="9740">
                  <c:v>2.2143109999999999</c:v>
                </c:pt>
                <c:pt idx="9741">
                  <c:v>2.2097899999999999</c:v>
                </c:pt>
                <c:pt idx="9742">
                  <c:v>2.2201710000000001</c:v>
                </c:pt>
                <c:pt idx="9743">
                  <c:v>2.2143709999999999</c:v>
                </c:pt>
                <c:pt idx="9744">
                  <c:v>2.2156530000000001</c:v>
                </c:pt>
                <c:pt idx="9745">
                  <c:v>2.2299190000000002</c:v>
                </c:pt>
                <c:pt idx="9746">
                  <c:v>2.2504249999999999</c:v>
                </c:pt>
                <c:pt idx="9747">
                  <c:v>2.2596440000000002</c:v>
                </c:pt>
                <c:pt idx="9748">
                  <c:v>2.2773979999999998</c:v>
                </c:pt>
                <c:pt idx="9749">
                  <c:v>2.2996639999999999</c:v>
                </c:pt>
                <c:pt idx="9750">
                  <c:v>2.283344</c:v>
                </c:pt>
                <c:pt idx="9751">
                  <c:v>2.2925219999999999</c:v>
                </c:pt>
                <c:pt idx="9752">
                  <c:v>2.3011550000000001</c:v>
                </c:pt>
                <c:pt idx="9753">
                  <c:v>2.3128039999999999</c:v>
                </c:pt>
                <c:pt idx="9754">
                  <c:v>2.2831090000000001</c:v>
                </c:pt>
                <c:pt idx="9755">
                  <c:v>2.2920440000000002</c:v>
                </c:pt>
                <c:pt idx="9756">
                  <c:v>2.2711489999999999</c:v>
                </c:pt>
                <c:pt idx="9757">
                  <c:v>2.2660390000000001</c:v>
                </c:pt>
                <c:pt idx="9758">
                  <c:v>2.2820079999999998</c:v>
                </c:pt>
                <c:pt idx="9759">
                  <c:v>2.2525580000000001</c:v>
                </c:pt>
                <c:pt idx="9760">
                  <c:v>2.2561529999999999</c:v>
                </c:pt>
                <c:pt idx="9761">
                  <c:v>2.2625160000000002</c:v>
                </c:pt>
                <c:pt idx="9762">
                  <c:v>2.2432840000000001</c:v>
                </c:pt>
                <c:pt idx="9763">
                  <c:v>2.2452239999999999</c:v>
                </c:pt>
                <c:pt idx="9764">
                  <c:v>2.2361780000000002</c:v>
                </c:pt>
                <c:pt idx="9765">
                  <c:v>2.2237930000000001</c:v>
                </c:pt>
                <c:pt idx="9766">
                  <c:v>2.2133980000000002</c:v>
                </c:pt>
                <c:pt idx="9767">
                  <c:v>2.2127629999999998</c:v>
                </c:pt>
                <c:pt idx="9768">
                  <c:v>2.2120609999999998</c:v>
                </c:pt>
                <c:pt idx="9769">
                  <c:v>2.2090139999999998</c:v>
                </c:pt>
                <c:pt idx="9770">
                  <c:v>2.2117870000000002</c:v>
                </c:pt>
                <c:pt idx="9771">
                  <c:v>2.196752</c:v>
                </c:pt>
                <c:pt idx="9772">
                  <c:v>2.2004950000000001</c:v>
                </c:pt>
                <c:pt idx="9773">
                  <c:v>2.215951</c:v>
                </c:pt>
                <c:pt idx="9774">
                  <c:v>2.2294800000000001</c:v>
                </c:pt>
                <c:pt idx="9775">
                  <c:v>2.237476</c:v>
                </c:pt>
                <c:pt idx="9776">
                  <c:v>2.220402</c:v>
                </c:pt>
                <c:pt idx="9777">
                  <c:v>2.2487370000000002</c:v>
                </c:pt>
                <c:pt idx="9778">
                  <c:v>2.243242</c:v>
                </c:pt>
                <c:pt idx="9779">
                  <c:v>2.2529970000000001</c:v>
                </c:pt>
                <c:pt idx="9780">
                  <c:v>2.2588699999999999</c:v>
                </c:pt>
                <c:pt idx="9781">
                  <c:v>2.2477339999999999</c:v>
                </c:pt>
                <c:pt idx="9782">
                  <c:v>2.2468689999999998</c:v>
                </c:pt>
                <c:pt idx="9783">
                  <c:v>2.2631760000000001</c:v>
                </c:pt>
                <c:pt idx="9784">
                  <c:v>2.2639309999999999</c:v>
                </c:pt>
                <c:pt idx="9785">
                  <c:v>2.2557900000000002</c:v>
                </c:pt>
                <c:pt idx="9786">
                  <c:v>2.265212</c:v>
                </c:pt>
                <c:pt idx="9787">
                  <c:v>2.266553</c:v>
                </c:pt>
                <c:pt idx="9788">
                  <c:v>2.2717529999999999</c:v>
                </c:pt>
                <c:pt idx="9789">
                  <c:v>2.2158920000000002</c:v>
                </c:pt>
                <c:pt idx="9790">
                  <c:v>2.2267450000000002</c:v>
                </c:pt>
                <c:pt idx="9791">
                  <c:v>2.2008019999999999</c:v>
                </c:pt>
                <c:pt idx="9792">
                  <c:v>2.201838</c:v>
                </c:pt>
                <c:pt idx="9793">
                  <c:v>2.1800250000000001</c:v>
                </c:pt>
                <c:pt idx="9794">
                  <c:v>2.2011940000000001</c:v>
                </c:pt>
                <c:pt idx="9795">
                  <c:v>2.1678190000000002</c:v>
                </c:pt>
                <c:pt idx="9796">
                  <c:v>2.1622819999999998</c:v>
                </c:pt>
                <c:pt idx="9797">
                  <c:v>2.151837</c:v>
                </c:pt>
                <c:pt idx="9798">
                  <c:v>2.1665019999999999</c:v>
                </c:pt>
                <c:pt idx="9799">
                  <c:v>2.1676769999999999</c:v>
                </c:pt>
                <c:pt idx="9800">
                  <c:v>2.157152</c:v>
                </c:pt>
                <c:pt idx="9801">
                  <c:v>2.1625719999999999</c:v>
                </c:pt>
                <c:pt idx="9802">
                  <c:v>2.178588</c:v>
                </c:pt>
                <c:pt idx="9803">
                  <c:v>2.1914750000000001</c:v>
                </c:pt>
                <c:pt idx="9804">
                  <c:v>2.1947420000000002</c:v>
                </c:pt>
                <c:pt idx="9805">
                  <c:v>2.2139180000000001</c:v>
                </c:pt>
                <c:pt idx="9806">
                  <c:v>2.2093660000000002</c:v>
                </c:pt>
                <c:pt idx="9807">
                  <c:v>2.2169020000000002</c:v>
                </c:pt>
                <c:pt idx="9808">
                  <c:v>2.2395480000000001</c:v>
                </c:pt>
                <c:pt idx="9809">
                  <c:v>2.2540719999999999</c:v>
                </c:pt>
                <c:pt idx="9810">
                  <c:v>2.2421310000000001</c:v>
                </c:pt>
                <c:pt idx="9811">
                  <c:v>2.2462230000000001</c:v>
                </c:pt>
                <c:pt idx="9812">
                  <c:v>2.2480730000000002</c:v>
                </c:pt>
                <c:pt idx="9813">
                  <c:v>2.2349760000000001</c:v>
                </c:pt>
                <c:pt idx="9814">
                  <c:v>2.2287059999999999</c:v>
                </c:pt>
                <c:pt idx="9815">
                  <c:v>2.2271909999999999</c:v>
                </c:pt>
                <c:pt idx="9816">
                  <c:v>2.2375780000000001</c:v>
                </c:pt>
                <c:pt idx="9817">
                  <c:v>2.2457590000000001</c:v>
                </c:pt>
                <c:pt idx="9818">
                  <c:v>2.2390680000000001</c:v>
                </c:pt>
                <c:pt idx="9819">
                  <c:v>2.2200799999999998</c:v>
                </c:pt>
                <c:pt idx="9820">
                  <c:v>2.217816</c:v>
                </c:pt>
                <c:pt idx="9821">
                  <c:v>2.201425</c:v>
                </c:pt>
                <c:pt idx="9822">
                  <c:v>2.1846100000000002</c:v>
                </c:pt>
                <c:pt idx="9823">
                  <c:v>2.1862710000000001</c:v>
                </c:pt>
                <c:pt idx="9824">
                  <c:v>2.1848839999999998</c:v>
                </c:pt>
                <c:pt idx="9825">
                  <c:v>2.1813479999999998</c:v>
                </c:pt>
                <c:pt idx="9826">
                  <c:v>2.147195</c:v>
                </c:pt>
                <c:pt idx="9827">
                  <c:v>2.1651030000000002</c:v>
                </c:pt>
                <c:pt idx="9828">
                  <c:v>2.1591109999999998</c:v>
                </c:pt>
                <c:pt idx="9829">
                  <c:v>2.1440980000000001</c:v>
                </c:pt>
                <c:pt idx="9830">
                  <c:v>2.1466569999999998</c:v>
                </c:pt>
                <c:pt idx="9831">
                  <c:v>2.1435490000000001</c:v>
                </c:pt>
                <c:pt idx="9832">
                  <c:v>2.1675019999999998</c:v>
                </c:pt>
                <c:pt idx="9833">
                  <c:v>2.1768749999999999</c:v>
                </c:pt>
                <c:pt idx="9834">
                  <c:v>2.1892019999999999</c:v>
                </c:pt>
                <c:pt idx="9835">
                  <c:v>2.2083240000000002</c:v>
                </c:pt>
                <c:pt idx="9836">
                  <c:v>2.197727</c:v>
                </c:pt>
                <c:pt idx="9837">
                  <c:v>2.206734</c:v>
                </c:pt>
                <c:pt idx="9838">
                  <c:v>2.2021980000000001</c:v>
                </c:pt>
                <c:pt idx="9839">
                  <c:v>2.211389</c:v>
                </c:pt>
                <c:pt idx="9840">
                  <c:v>2.2160959999999998</c:v>
                </c:pt>
                <c:pt idx="9841">
                  <c:v>2.2187220000000001</c:v>
                </c:pt>
                <c:pt idx="9842">
                  <c:v>2.2056469999999999</c:v>
                </c:pt>
                <c:pt idx="9843">
                  <c:v>2.2094909999999999</c:v>
                </c:pt>
                <c:pt idx="9844">
                  <c:v>2.2322099999999998</c:v>
                </c:pt>
                <c:pt idx="9845">
                  <c:v>2.2059880000000001</c:v>
                </c:pt>
                <c:pt idx="9846">
                  <c:v>2.2107459999999999</c:v>
                </c:pt>
                <c:pt idx="9847">
                  <c:v>2.2089629999999998</c:v>
                </c:pt>
                <c:pt idx="9848">
                  <c:v>2.1881789999999999</c:v>
                </c:pt>
                <c:pt idx="9849">
                  <c:v>2.1741969999999999</c:v>
                </c:pt>
                <c:pt idx="9850">
                  <c:v>2.162649</c:v>
                </c:pt>
                <c:pt idx="9851">
                  <c:v>2.1487940000000001</c:v>
                </c:pt>
                <c:pt idx="9852">
                  <c:v>2.1522549999999998</c:v>
                </c:pt>
                <c:pt idx="9853">
                  <c:v>2.1513140000000002</c:v>
                </c:pt>
                <c:pt idx="9854">
                  <c:v>2.1377769999999998</c:v>
                </c:pt>
                <c:pt idx="9855">
                  <c:v>2.153654</c:v>
                </c:pt>
                <c:pt idx="9856">
                  <c:v>2.1319249999999998</c:v>
                </c:pt>
                <c:pt idx="9857">
                  <c:v>2.126779</c:v>
                </c:pt>
                <c:pt idx="9858">
                  <c:v>2.1319530000000002</c:v>
                </c:pt>
                <c:pt idx="9859">
                  <c:v>2.1309369999999999</c:v>
                </c:pt>
                <c:pt idx="9860">
                  <c:v>2.1491180000000001</c:v>
                </c:pt>
                <c:pt idx="9861">
                  <c:v>2.1509770000000001</c:v>
                </c:pt>
                <c:pt idx="9862">
                  <c:v>2.1645490000000001</c:v>
                </c:pt>
                <c:pt idx="9863">
                  <c:v>2.171872</c:v>
                </c:pt>
                <c:pt idx="9864">
                  <c:v>2.166642</c:v>
                </c:pt>
                <c:pt idx="9865">
                  <c:v>2.1828859999999999</c:v>
                </c:pt>
                <c:pt idx="9866">
                  <c:v>2.192561</c:v>
                </c:pt>
                <c:pt idx="9867">
                  <c:v>2.1658330000000001</c:v>
                </c:pt>
                <c:pt idx="9868">
                  <c:v>2.1882489999999999</c:v>
                </c:pt>
                <c:pt idx="9869">
                  <c:v>2.1977799999999998</c:v>
                </c:pt>
                <c:pt idx="9870">
                  <c:v>2.190531</c:v>
                </c:pt>
                <c:pt idx="9871">
                  <c:v>2.184663</c:v>
                </c:pt>
                <c:pt idx="9872">
                  <c:v>2.1996530000000001</c:v>
                </c:pt>
                <c:pt idx="9873">
                  <c:v>2.1928049999999999</c:v>
                </c:pt>
                <c:pt idx="9874">
                  <c:v>2.2022349999999999</c:v>
                </c:pt>
                <c:pt idx="9875">
                  <c:v>2.1717040000000001</c:v>
                </c:pt>
                <c:pt idx="9876">
                  <c:v>2.1790949999999998</c:v>
                </c:pt>
                <c:pt idx="9877">
                  <c:v>2.1708310000000002</c:v>
                </c:pt>
                <c:pt idx="9878">
                  <c:v>2.1515919999999999</c:v>
                </c:pt>
                <c:pt idx="9879">
                  <c:v>2.1374460000000002</c:v>
                </c:pt>
                <c:pt idx="9880">
                  <c:v>2.1293709999999999</c:v>
                </c:pt>
                <c:pt idx="9881">
                  <c:v>2.1164200000000002</c:v>
                </c:pt>
                <c:pt idx="9882">
                  <c:v>2.1229239999999998</c:v>
                </c:pt>
                <c:pt idx="9883">
                  <c:v>2.1131280000000001</c:v>
                </c:pt>
                <c:pt idx="9884">
                  <c:v>2.1071819999999999</c:v>
                </c:pt>
                <c:pt idx="9885">
                  <c:v>2.0983860000000001</c:v>
                </c:pt>
                <c:pt idx="9886">
                  <c:v>2.1143299999999998</c:v>
                </c:pt>
                <c:pt idx="9887">
                  <c:v>2.1001500000000002</c:v>
                </c:pt>
                <c:pt idx="9888">
                  <c:v>2.1070959999999999</c:v>
                </c:pt>
                <c:pt idx="9889">
                  <c:v>2.0998559999999999</c:v>
                </c:pt>
                <c:pt idx="9890">
                  <c:v>2.1105260000000001</c:v>
                </c:pt>
                <c:pt idx="9891">
                  <c:v>2.1196199999999998</c:v>
                </c:pt>
                <c:pt idx="9892">
                  <c:v>2.1216759999999999</c:v>
                </c:pt>
                <c:pt idx="9893">
                  <c:v>2.1371120000000001</c:v>
                </c:pt>
                <c:pt idx="9894">
                  <c:v>2.1437970000000002</c:v>
                </c:pt>
                <c:pt idx="9895">
                  <c:v>2.1563620000000001</c:v>
                </c:pt>
                <c:pt idx="9896">
                  <c:v>2.1442610000000002</c:v>
                </c:pt>
                <c:pt idx="9897">
                  <c:v>2.1560890000000001</c:v>
                </c:pt>
                <c:pt idx="9898">
                  <c:v>2.1884899999999998</c:v>
                </c:pt>
                <c:pt idx="9899">
                  <c:v>2.1787359999999998</c:v>
                </c:pt>
                <c:pt idx="9900">
                  <c:v>2.1703320000000001</c:v>
                </c:pt>
                <c:pt idx="9901">
                  <c:v>2.1835309999999999</c:v>
                </c:pt>
                <c:pt idx="9902">
                  <c:v>2.1932209999999999</c:v>
                </c:pt>
                <c:pt idx="9903">
                  <c:v>2.1937440000000001</c:v>
                </c:pt>
                <c:pt idx="9904">
                  <c:v>2.193689</c:v>
                </c:pt>
                <c:pt idx="9905">
                  <c:v>2.1876549999999999</c:v>
                </c:pt>
                <c:pt idx="9906">
                  <c:v>2.1953520000000002</c:v>
                </c:pt>
                <c:pt idx="9907">
                  <c:v>2.1926230000000002</c:v>
                </c:pt>
                <c:pt idx="9908">
                  <c:v>2.1745429999999999</c:v>
                </c:pt>
                <c:pt idx="9909">
                  <c:v>2.1587740000000002</c:v>
                </c:pt>
                <c:pt idx="9910">
                  <c:v>2.1386029999999998</c:v>
                </c:pt>
                <c:pt idx="9911">
                  <c:v>2.1444519999999998</c:v>
                </c:pt>
                <c:pt idx="9912">
                  <c:v>2.1300119999999998</c:v>
                </c:pt>
                <c:pt idx="9913">
                  <c:v>2.120825</c:v>
                </c:pt>
                <c:pt idx="9914">
                  <c:v>2.1292939999999998</c:v>
                </c:pt>
                <c:pt idx="9915">
                  <c:v>2.1099600000000001</c:v>
                </c:pt>
                <c:pt idx="9916">
                  <c:v>2.0856669999999999</c:v>
                </c:pt>
                <c:pt idx="9917">
                  <c:v>2.0865689999999999</c:v>
                </c:pt>
                <c:pt idx="9918">
                  <c:v>2.1048469999999999</c:v>
                </c:pt>
                <c:pt idx="9919">
                  <c:v>2.1013220000000001</c:v>
                </c:pt>
                <c:pt idx="9920">
                  <c:v>2.0879590000000001</c:v>
                </c:pt>
                <c:pt idx="9921">
                  <c:v>2.106646</c:v>
                </c:pt>
                <c:pt idx="9922">
                  <c:v>2.1293769999999999</c:v>
                </c:pt>
                <c:pt idx="9923">
                  <c:v>2.1365789999999998</c:v>
                </c:pt>
                <c:pt idx="9924">
                  <c:v>2.1325539999999998</c:v>
                </c:pt>
                <c:pt idx="9925">
                  <c:v>2.1524899999999998</c:v>
                </c:pt>
                <c:pt idx="9926">
                  <c:v>2.1537259999999998</c:v>
                </c:pt>
                <c:pt idx="9927">
                  <c:v>2.1675209999999998</c:v>
                </c:pt>
                <c:pt idx="9928">
                  <c:v>2.1620720000000002</c:v>
                </c:pt>
                <c:pt idx="9929">
                  <c:v>2.1674349999999998</c:v>
                </c:pt>
                <c:pt idx="9930">
                  <c:v>2.1628039999999999</c:v>
                </c:pt>
                <c:pt idx="9931">
                  <c:v>2.169149</c:v>
                </c:pt>
                <c:pt idx="9932">
                  <c:v>2.1675200000000001</c:v>
                </c:pt>
                <c:pt idx="9933">
                  <c:v>2.179916</c:v>
                </c:pt>
                <c:pt idx="9934">
                  <c:v>2.1745950000000001</c:v>
                </c:pt>
                <c:pt idx="9935">
                  <c:v>2.1815530000000001</c:v>
                </c:pt>
                <c:pt idx="9936">
                  <c:v>2.1844679999999999</c:v>
                </c:pt>
                <c:pt idx="9937">
                  <c:v>2.1614330000000002</c:v>
                </c:pt>
                <c:pt idx="9938">
                  <c:v>2.1549100000000001</c:v>
                </c:pt>
                <c:pt idx="9939">
                  <c:v>2.1231059999999999</c:v>
                </c:pt>
                <c:pt idx="9940">
                  <c:v>2.1257329999999999</c:v>
                </c:pt>
                <c:pt idx="9941">
                  <c:v>2.113534</c:v>
                </c:pt>
                <c:pt idx="9942">
                  <c:v>2.110887</c:v>
                </c:pt>
                <c:pt idx="9943">
                  <c:v>2.089248</c:v>
                </c:pt>
                <c:pt idx="9944">
                  <c:v>2.0983489999999998</c:v>
                </c:pt>
                <c:pt idx="9945">
                  <c:v>2.0761859999999999</c:v>
                </c:pt>
                <c:pt idx="9946">
                  <c:v>2.082497</c:v>
                </c:pt>
                <c:pt idx="9947">
                  <c:v>2.071253</c:v>
                </c:pt>
                <c:pt idx="9948">
                  <c:v>2.0874730000000001</c:v>
                </c:pt>
                <c:pt idx="9949">
                  <c:v>2.094687</c:v>
                </c:pt>
                <c:pt idx="9950">
                  <c:v>2.096676</c:v>
                </c:pt>
                <c:pt idx="9951">
                  <c:v>2.1090409999999999</c:v>
                </c:pt>
                <c:pt idx="9952">
                  <c:v>2.1213310000000001</c:v>
                </c:pt>
                <c:pt idx="9953">
                  <c:v>2.1231520000000002</c:v>
                </c:pt>
                <c:pt idx="9954">
                  <c:v>2.140107</c:v>
                </c:pt>
                <c:pt idx="9955">
                  <c:v>2.1559119999999998</c:v>
                </c:pt>
                <c:pt idx="9956">
                  <c:v>2.1472929999999999</c:v>
                </c:pt>
                <c:pt idx="9957">
                  <c:v>2.1496689999999998</c:v>
                </c:pt>
                <c:pt idx="9958">
                  <c:v>2.1429269999999998</c:v>
                </c:pt>
                <c:pt idx="9959">
                  <c:v>2.1516479999999998</c:v>
                </c:pt>
                <c:pt idx="9960">
                  <c:v>2.1755599999999999</c:v>
                </c:pt>
                <c:pt idx="9961">
                  <c:v>2.1500409999999999</c:v>
                </c:pt>
                <c:pt idx="9962">
                  <c:v>2.1583169999999998</c:v>
                </c:pt>
                <c:pt idx="9963">
                  <c:v>2.1519010000000001</c:v>
                </c:pt>
                <c:pt idx="9964">
                  <c:v>2.1326399999999999</c:v>
                </c:pt>
                <c:pt idx="9965">
                  <c:v>2.1462050000000001</c:v>
                </c:pt>
                <c:pt idx="9966">
                  <c:v>2.1457090000000001</c:v>
                </c:pt>
                <c:pt idx="9967">
                  <c:v>2.1444450000000002</c:v>
                </c:pt>
                <c:pt idx="9968">
                  <c:v>2.1239940000000002</c:v>
                </c:pt>
                <c:pt idx="9969">
                  <c:v>2.103955</c:v>
                </c:pt>
                <c:pt idx="9970">
                  <c:v>2.0948229999999999</c:v>
                </c:pt>
                <c:pt idx="9971">
                  <c:v>2.1025860000000001</c:v>
                </c:pt>
                <c:pt idx="9972">
                  <c:v>2.1038779999999999</c:v>
                </c:pt>
                <c:pt idx="9973">
                  <c:v>2.0764079999999998</c:v>
                </c:pt>
                <c:pt idx="9974">
                  <c:v>2.084918</c:v>
                </c:pt>
                <c:pt idx="9975">
                  <c:v>2.0824530000000001</c:v>
                </c:pt>
                <c:pt idx="9976">
                  <c:v>2.0739350000000001</c:v>
                </c:pt>
                <c:pt idx="9977">
                  <c:v>2.089477</c:v>
                </c:pt>
                <c:pt idx="9978">
                  <c:v>2.080756</c:v>
                </c:pt>
                <c:pt idx="9979">
                  <c:v>2.1068730000000002</c:v>
                </c:pt>
                <c:pt idx="9980">
                  <c:v>2.0988349999999998</c:v>
                </c:pt>
                <c:pt idx="9981">
                  <c:v>2.1142759999999998</c:v>
                </c:pt>
                <c:pt idx="9982">
                  <c:v>2.1091959999999998</c:v>
                </c:pt>
                <c:pt idx="9983">
                  <c:v>2.123958</c:v>
                </c:pt>
                <c:pt idx="9984">
                  <c:v>2.1189300000000002</c:v>
                </c:pt>
                <c:pt idx="9985">
                  <c:v>2.1350829999999998</c:v>
                </c:pt>
                <c:pt idx="9986">
                  <c:v>2.1232959999999999</c:v>
                </c:pt>
                <c:pt idx="9987">
                  <c:v>2.1278630000000001</c:v>
                </c:pt>
                <c:pt idx="9988">
                  <c:v>2.1392869999999999</c:v>
                </c:pt>
                <c:pt idx="9989">
                  <c:v>2.1356000000000002</c:v>
                </c:pt>
                <c:pt idx="9990">
                  <c:v>2.1397710000000001</c:v>
                </c:pt>
                <c:pt idx="9991">
                  <c:v>2.1516850000000001</c:v>
                </c:pt>
                <c:pt idx="9992">
                  <c:v>2.1583230000000002</c:v>
                </c:pt>
                <c:pt idx="9993">
                  <c:v>2.1609289999999999</c:v>
                </c:pt>
                <c:pt idx="9994">
                  <c:v>2.1648960000000002</c:v>
                </c:pt>
                <c:pt idx="9995">
                  <c:v>2.1551469999999999</c:v>
                </c:pt>
                <c:pt idx="9996">
                  <c:v>2.1337079999999999</c:v>
                </c:pt>
                <c:pt idx="9997">
                  <c:v>2.114608</c:v>
                </c:pt>
                <c:pt idx="9998">
                  <c:v>2.1092849999999999</c:v>
                </c:pt>
                <c:pt idx="9999">
                  <c:v>2.0942150000000002</c:v>
                </c:pt>
                <c:pt idx="10000">
                  <c:v>2.0944199999999999</c:v>
                </c:pt>
                <c:pt idx="10001">
                  <c:v>2.077477</c:v>
                </c:pt>
                <c:pt idx="10002">
                  <c:v>2.0641630000000002</c:v>
                </c:pt>
                <c:pt idx="10003">
                  <c:v>2.0775169999999998</c:v>
                </c:pt>
                <c:pt idx="10004">
                  <c:v>2.076657</c:v>
                </c:pt>
                <c:pt idx="10005">
                  <c:v>2.0455749999999999</c:v>
                </c:pt>
                <c:pt idx="10006">
                  <c:v>2.0649350000000002</c:v>
                </c:pt>
                <c:pt idx="10007">
                  <c:v>2.066516</c:v>
                </c:pt>
                <c:pt idx="10008">
                  <c:v>2.086112</c:v>
                </c:pt>
                <c:pt idx="10009">
                  <c:v>2.0880899999999998</c:v>
                </c:pt>
                <c:pt idx="10010">
                  <c:v>2.0879729999999999</c:v>
                </c:pt>
                <c:pt idx="10011">
                  <c:v>2.1116220000000001</c:v>
                </c:pt>
                <c:pt idx="10012">
                  <c:v>2.111764</c:v>
                </c:pt>
                <c:pt idx="10013">
                  <c:v>2.123707</c:v>
                </c:pt>
                <c:pt idx="10014">
                  <c:v>2.139157</c:v>
                </c:pt>
                <c:pt idx="10015">
                  <c:v>2.1440169999999998</c:v>
                </c:pt>
                <c:pt idx="10016">
                  <c:v>2.128905</c:v>
                </c:pt>
                <c:pt idx="10017">
                  <c:v>2.136768</c:v>
                </c:pt>
                <c:pt idx="10018">
                  <c:v>2.1243669999999999</c:v>
                </c:pt>
                <c:pt idx="10019">
                  <c:v>2.1457600000000001</c:v>
                </c:pt>
                <c:pt idx="10020">
                  <c:v>2.134417</c:v>
                </c:pt>
                <c:pt idx="10021">
                  <c:v>2.1278860000000002</c:v>
                </c:pt>
                <c:pt idx="10022">
                  <c:v>2.135256</c:v>
                </c:pt>
                <c:pt idx="10023">
                  <c:v>2.142077</c:v>
                </c:pt>
                <c:pt idx="10024">
                  <c:v>2.1252</c:v>
                </c:pt>
                <c:pt idx="10025">
                  <c:v>2.116517</c:v>
                </c:pt>
                <c:pt idx="10026">
                  <c:v>2.0896110000000001</c:v>
                </c:pt>
                <c:pt idx="10027">
                  <c:v>2.076552</c:v>
                </c:pt>
                <c:pt idx="10028">
                  <c:v>2.0686209999999998</c:v>
                </c:pt>
                <c:pt idx="10029">
                  <c:v>2.078163</c:v>
                </c:pt>
                <c:pt idx="10030">
                  <c:v>2.0694319999999999</c:v>
                </c:pt>
                <c:pt idx="10031">
                  <c:v>2.0501480000000001</c:v>
                </c:pt>
                <c:pt idx="10032">
                  <c:v>2.056108</c:v>
                </c:pt>
                <c:pt idx="10033">
                  <c:v>2.0552510000000002</c:v>
                </c:pt>
                <c:pt idx="10034">
                  <c:v>2.0584199999999999</c:v>
                </c:pt>
                <c:pt idx="10035">
                  <c:v>2.041906</c:v>
                </c:pt>
                <c:pt idx="10036">
                  <c:v>2.038411</c:v>
                </c:pt>
                <c:pt idx="10037">
                  <c:v>2.0577969999999999</c:v>
                </c:pt>
                <c:pt idx="10038">
                  <c:v>2.0813959999999998</c:v>
                </c:pt>
                <c:pt idx="10039">
                  <c:v>2.05619</c:v>
                </c:pt>
                <c:pt idx="10040">
                  <c:v>2.073645</c:v>
                </c:pt>
                <c:pt idx="10041">
                  <c:v>2.0961810000000001</c:v>
                </c:pt>
                <c:pt idx="10042">
                  <c:v>2.0756100000000002</c:v>
                </c:pt>
                <c:pt idx="10043">
                  <c:v>2.092301</c:v>
                </c:pt>
                <c:pt idx="10044">
                  <c:v>2.0958130000000001</c:v>
                </c:pt>
                <c:pt idx="10045">
                  <c:v>2.0973820000000001</c:v>
                </c:pt>
                <c:pt idx="10046">
                  <c:v>2.0960679999999998</c:v>
                </c:pt>
                <c:pt idx="10047">
                  <c:v>2.10833</c:v>
                </c:pt>
                <c:pt idx="10048">
                  <c:v>2.1186199999999999</c:v>
                </c:pt>
                <c:pt idx="10049">
                  <c:v>2.0912790000000001</c:v>
                </c:pt>
                <c:pt idx="10050">
                  <c:v>2.1255359999999999</c:v>
                </c:pt>
                <c:pt idx="10051">
                  <c:v>2.1376400000000002</c:v>
                </c:pt>
                <c:pt idx="10052">
                  <c:v>2.1209609999999999</c:v>
                </c:pt>
                <c:pt idx="10053">
                  <c:v>2.1339000000000001</c:v>
                </c:pt>
                <c:pt idx="10054">
                  <c:v>2.1148729999999998</c:v>
                </c:pt>
                <c:pt idx="10055">
                  <c:v>2.1235040000000001</c:v>
                </c:pt>
                <c:pt idx="10056">
                  <c:v>2.1169340000000001</c:v>
                </c:pt>
                <c:pt idx="10057">
                  <c:v>2.1245189999999998</c:v>
                </c:pt>
                <c:pt idx="10058">
                  <c:v>2.105426</c:v>
                </c:pt>
                <c:pt idx="10059">
                  <c:v>2.0862590000000001</c:v>
                </c:pt>
                <c:pt idx="10060">
                  <c:v>2.105467</c:v>
                </c:pt>
                <c:pt idx="10061">
                  <c:v>2.074894</c:v>
                </c:pt>
                <c:pt idx="10062">
                  <c:v>2.0807199999999999</c:v>
                </c:pt>
                <c:pt idx="10063">
                  <c:v>2.0817510000000001</c:v>
                </c:pt>
                <c:pt idx="10064">
                  <c:v>2.0658289999999999</c:v>
                </c:pt>
                <c:pt idx="10065">
                  <c:v>2.060924</c:v>
                </c:pt>
                <c:pt idx="10066">
                  <c:v>2.0580980000000002</c:v>
                </c:pt>
                <c:pt idx="10067">
                  <c:v>2.077874</c:v>
                </c:pt>
                <c:pt idx="10068">
                  <c:v>2.0982460000000001</c:v>
                </c:pt>
                <c:pt idx="10069">
                  <c:v>2.1073040000000001</c:v>
                </c:pt>
                <c:pt idx="10070">
                  <c:v>2.1372960000000001</c:v>
                </c:pt>
                <c:pt idx="10071">
                  <c:v>2.1456499999999998</c:v>
                </c:pt>
                <c:pt idx="10072">
                  <c:v>2.1605639999999999</c:v>
                </c:pt>
                <c:pt idx="10073">
                  <c:v>2.1640950000000001</c:v>
                </c:pt>
                <c:pt idx="10074">
                  <c:v>2.1801170000000001</c:v>
                </c:pt>
                <c:pt idx="10075">
                  <c:v>2.1786560000000001</c:v>
                </c:pt>
                <c:pt idx="10076">
                  <c:v>2.196704</c:v>
                </c:pt>
                <c:pt idx="10077">
                  <c:v>2.1690700000000001</c:v>
                </c:pt>
                <c:pt idx="10078">
                  <c:v>2.1712560000000001</c:v>
                </c:pt>
                <c:pt idx="10079">
                  <c:v>2.1620460000000001</c:v>
                </c:pt>
                <c:pt idx="10080">
                  <c:v>2.1670379999999998</c:v>
                </c:pt>
                <c:pt idx="10081">
                  <c:v>2.1515249999999999</c:v>
                </c:pt>
                <c:pt idx="10082">
                  <c:v>2.1369479999999998</c:v>
                </c:pt>
                <c:pt idx="10083">
                  <c:v>2.1662080000000001</c:v>
                </c:pt>
                <c:pt idx="10084">
                  <c:v>2.1563750000000002</c:v>
                </c:pt>
                <c:pt idx="10085">
                  <c:v>2.162131</c:v>
                </c:pt>
                <c:pt idx="10086">
                  <c:v>2.1741009999999998</c:v>
                </c:pt>
                <c:pt idx="10087">
                  <c:v>2.1702159999999999</c:v>
                </c:pt>
                <c:pt idx="10088">
                  <c:v>2.182747</c:v>
                </c:pt>
                <c:pt idx="10089">
                  <c:v>2.1858580000000001</c:v>
                </c:pt>
                <c:pt idx="10090">
                  <c:v>2.1687099999999999</c:v>
                </c:pt>
                <c:pt idx="10091">
                  <c:v>2.142382</c:v>
                </c:pt>
                <c:pt idx="10092">
                  <c:v>2.1268229999999999</c:v>
                </c:pt>
                <c:pt idx="10093">
                  <c:v>2.1028539999999998</c:v>
                </c:pt>
                <c:pt idx="10094">
                  <c:v>2.0879859999999999</c:v>
                </c:pt>
                <c:pt idx="10095">
                  <c:v>2.097073</c:v>
                </c:pt>
                <c:pt idx="10096">
                  <c:v>2.0981909999999999</c:v>
                </c:pt>
                <c:pt idx="10097">
                  <c:v>2.0753750000000002</c:v>
                </c:pt>
                <c:pt idx="10098">
                  <c:v>2.0817709999999998</c:v>
                </c:pt>
                <c:pt idx="10099">
                  <c:v>2.0852819999999999</c:v>
                </c:pt>
                <c:pt idx="10100">
                  <c:v>2.1012949999999999</c:v>
                </c:pt>
                <c:pt idx="10101">
                  <c:v>2.1114299999999999</c:v>
                </c:pt>
                <c:pt idx="10102">
                  <c:v>2.1472039999999999</c:v>
                </c:pt>
                <c:pt idx="10103">
                  <c:v>2.1830970000000001</c:v>
                </c:pt>
                <c:pt idx="10104">
                  <c:v>2.1895150000000001</c:v>
                </c:pt>
                <c:pt idx="10105">
                  <c:v>2.2210999999999999</c:v>
                </c:pt>
                <c:pt idx="10106">
                  <c:v>2.2297920000000002</c:v>
                </c:pt>
                <c:pt idx="10107">
                  <c:v>2.2296999999999998</c:v>
                </c:pt>
                <c:pt idx="10108">
                  <c:v>2.2041940000000002</c:v>
                </c:pt>
                <c:pt idx="10109">
                  <c:v>2.1981549999999999</c:v>
                </c:pt>
                <c:pt idx="10110">
                  <c:v>2.1937700000000002</c:v>
                </c:pt>
                <c:pt idx="10111">
                  <c:v>2.215951</c:v>
                </c:pt>
                <c:pt idx="10112">
                  <c:v>2.2266469999999998</c:v>
                </c:pt>
                <c:pt idx="10113">
                  <c:v>2.2332540000000001</c:v>
                </c:pt>
                <c:pt idx="10114">
                  <c:v>2.2023760000000001</c:v>
                </c:pt>
                <c:pt idx="10115">
                  <c:v>2.2012520000000002</c:v>
                </c:pt>
                <c:pt idx="10116">
                  <c:v>2.212545</c:v>
                </c:pt>
                <c:pt idx="10117">
                  <c:v>2.204145</c:v>
                </c:pt>
                <c:pt idx="10118">
                  <c:v>2.2133609999999999</c:v>
                </c:pt>
                <c:pt idx="10119">
                  <c:v>2.2148140000000001</c:v>
                </c:pt>
                <c:pt idx="10120">
                  <c:v>2.2001490000000001</c:v>
                </c:pt>
                <c:pt idx="10121">
                  <c:v>2.176498</c:v>
                </c:pt>
                <c:pt idx="10122">
                  <c:v>2.1774580000000001</c:v>
                </c:pt>
                <c:pt idx="10123">
                  <c:v>2.1477879999999998</c:v>
                </c:pt>
                <c:pt idx="10124">
                  <c:v>2.147411</c:v>
                </c:pt>
                <c:pt idx="10125">
                  <c:v>2.1295929999999998</c:v>
                </c:pt>
                <c:pt idx="10126">
                  <c:v>2.1475870000000001</c:v>
                </c:pt>
                <c:pt idx="10127">
                  <c:v>2.1342210000000001</c:v>
                </c:pt>
                <c:pt idx="10128">
                  <c:v>2.152037</c:v>
                </c:pt>
                <c:pt idx="10129">
                  <c:v>2.1974670000000001</c:v>
                </c:pt>
                <c:pt idx="10130">
                  <c:v>2.2135669999999998</c:v>
                </c:pt>
                <c:pt idx="10131">
                  <c:v>2.2384029999999999</c:v>
                </c:pt>
                <c:pt idx="10132">
                  <c:v>2.26675</c:v>
                </c:pt>
                <c:pt idx="10133">
                  <c:v>2.2706230000000001</c:v>
                </c:pt>
                <c:pt idx="10134">
                  <c:v>2.258324</c:v>
                </c:pt>
                <c:pt idx="10135">
                  <c:v>2.2746819999999999</c:v>
                </c:pt>
                <c:pt idx="10136">
                  <c:v>2.276742</c:v>
                </c:pt>
                <c:pt idx="10137">
                  <c:v>2.2761140000000002</c:v>
                </c:pt>
                <c:pt idx="10138">
                  <c:v>2.2515670000000001</c:v>
                </c:pt>
                <c:pt idx="10139">
                  <c:v>2.2544810000000002</c:v>
                </c:pt>
                <c:pt idx="10140">
                  <c:v>2.2363970000000002</c:v>
                </c:pt>
                <c:pt idx="10141">
                  <c:v>2.2225950000000001</c:v>
                </c:pt>
                <c:pt idx="10142">
                  <c:v>2.1991139999999998</c:v>
                </c:pt>
                <c:pt idx="10143">
                  <c:v>2.1851530000000001</c:v>
                </c:pt>
                <c:pt idx="10144">
                  <c:v>2.1818650000000002</c:v>
                </c:pt>
                <c:pt idx="10145">
                  <c:v>2.1839550000000001</c:v>
                </c:pt>
                <c:pt idx="10146">
                  <c:v>2.1987679999999998</c:v>
                </c:pt>
                <c:pt idx="10147">
                  <c:v>2.2257709999999999</c:v>
                </c:pt>
                <c:pt idx="10148">
                  <c:v>2.2352699999999999</c:v>
                </c:pt>
                <c:pt idx="10149">
                  <c:v>2.2533099999999999</c:v>
                </c:pt>
                <c:pt idx="10150">
                  <c:v>2.2400099999999998</c:v>
                </c:pt>
                <c:pt idx="10151">
                  <c:v>2.242753</c:v>
                </c:pt>
                <c:pt idx="10152">
                  <c:v>2.2201780000000002</c:v>
                </c:pt>
                <c:pt idx="10153">
                  <c:v>2.2019709999999999</c:v>
                </c:pt>
                <c:pt idx="10154">
                  <c:v>2.1823800000000002</c:v>
                </c:pt>
                <c:pt idx="10155">
                  <c:v>2.1755140000000002</c:v>
                </c:pt>
                <c:pt idx="10156">
                  <c:v>2.1776260000000001</c:v>
                </c:pt>
                <c:pt idx="10157">
                  <c:v>2.163157</c:v>
                </c:pt>
                <c:pt idx="10158">
                  <c:v>2.171808</c:v>
                </c:pt>
                <c:pt idx="10159">
                  <c:v>2.151602</c:v>
                </c:pt>
                <c:pt idx="10160">
                  <c:v>2.1658870000000001</c:v>
                </c:pt>
                <c:pt idx="10161">
                  <c:v>2.1936049999999998</c:v>
                </c:pt>
                <c:pt idx="10162">
                  <c:v>2.2121140000000001</c:v>
                </c:pt>
                <c:pt idx="10163">
                  <c:v>2.226067</c:v>
                </c:pt>
                <c:pt idx="10164">
                  <c:v>2.2414909999999999</c:v>
                </c:pt>
                <c:pt idx="10165">
                  <c:v>2.2641239999999998</c:v>
                </c:pt>
                <c:pt idx="10166">
                  <c:v>2.2927439999999999</c:v>
                </c:pt>
                <c:pt idx="10167">
                  <c:v>2.2759649999999998</c:v>
                </c:pt>
                <c:pt idx="10168">
                  <c:v>2.290422</c:v>
                </c:pt>
                <c:pt idx="10169">
                  <c:v>2.2889849999999998</c:v>
                </c:pt>
                <c:pt idx="10170">
                  <c:v>2.299245</c:v>
                </c:pt>
                <c:pt idx="10171">
                  <c:v>2.283153</c:v>
                </c:pt>
                <c:pt idx="10172">
                  <c:v>2.2871320000000002</c:v>
                </c:pt>
                <c:pt idx="10173">
                  <c:v>2.2728190000000001</c:v>
                </c:pt>
                <c:pt idx="10174">
                  <c:v>2.2971979999999999</c:v>
                </c:pt>
                <c:pt idx="10175">
                  <c:v>2.2947850000000001</c:v>
                </c:pt>
                <c:pt idx="10176">
                  <c:v>2.288214</c:v>
                </c:pt>
                <c:pt idx="10177">
                  <c:v>2.2992520000000001</c:v>
                </c:pt>
                <c:pt idx="10178">
                  <c:v>2.264011</c:v>
                </c:pt>
                <c:pt idx="10179">
                  <c:v>2.2517399999999999</c:v>
                </c:pt>
                <c:pt idx="10180">
                  <c:v>2.2566329999999999</c:v>
                </c:pt>
                <c:pt idx="10181">
                  <c:v>2.2619699999999998</c:v>
                </c:pt>
                <c:pt idx="10182">
                  <c:v>2.247744</c:v>
                </c:pt>
                <c:pt idx="10183">
                  <c:v>2.237832</c:v>
                </c:pt>
                <c:pt idx="10184">
                  <c:v>2.2410420000000002</c:v>
                </c:pt>
                <c:pt idx="10185">
                  <c:v>2.23075</c:v>
                </c:pt>
                <c:pt idx="10186">
                  <c:v>2.233152</c:v>
                </c:pt>
                <c:pt idx="10187">
                  <c:v>2.199128</c:v>
                </c:pt>
                <c:pt idx="10188">
                  <c:v>2.1913010000000002</c:v>
                </c:pt>
                <c:pt idx="10189">
                  <c:v>2.197111</c:v>
                </c:pt>
                <c:pt idx="10190">
                  <c:v>2.1798959999999998</c:v>
                </c:pt>
                <c:pt idx="10191">
                  <c:v>2.1732819999999999</c:v>
                </c:pt>
                <c:pt idx="10192">
                  <c:v>2.1764030000000001</c:v>
                </c:pt>
                <c:pt idx="10193">
                  <c:v>2.1908370000000001</c:v>
                </c:pt>
                <c:pt idx="10194">
                  <c:v>2.213101</c:v>
                </c:pt>
                <c:pt idx="10195">
                  <c:v>2.229609</c:v>
                </c:pt>
                <c:pt idx="10196">
                  <c:v>2.2385570000000001</c:v>
                </c:pt>
                <c:pt idx="10197">
                  <c:v>2.2719230000000001</c:v>
                </c:pt>
                <c:pt idx="10198">
                  <c:v>2.2771539999999999</c:v>
                </c:pt>
                <c:pt idx="10199">
                  <c:v>2.2909130000000002</c:v>
                </c:pt>
                <c:pt idx="10200">
                  <c:v>2.2646120000000001</c:v>
                </c:pt>
                <c:pt idx="10201">
                  <c:v>2.246022</c:v>
                </c:pt>
                <c:pt idx="10202">
                  <c:v>2.2583389999999999</c:v>
                </c:pt>
                <c:pt idx="10203">
                  <c:v>2.23841</c:v>
                </c:pt>
                <c:pt idx="10204">
                  <c:v>2.2498580000000001</c:v>
                </c:pt>
                <c:pt idx="10205">
                  <c:v>2.2705479999999998</c:v>
                </c:pt>
                <c:pt idx="10206">
                  <c:v>2.2698049999999999</c:v>
                </c:pt>
                <c:pt idx="10207">
                  <c:v>2.2701630000000002</c:v>
                </c:pt>
                <c:pt idx="10208">
                  <c:v>2.2605580000000001</c:v>
                </c:pt>
                <c:pt idx="10209">
                  <c:v>2.2430310000000002</c:v>
                </c:pt>
                <c:pt idx="10210">
                  <c:v>2.2484440000000001</c:v>
                </c:pt>
                <c:pt idx="10211">
                  <c:v>2.24769</c:v>
                </c:pt>
                <c:pt idx="10212">
                  <c:v>2.248084</c:v>
                </c:pt>
                <c:pt idx="10213">
                  <c:v>2.2390530000000002</c:v>
                </c:pt>
                <c:pt idx="10214">
                  <c:v>2.2468279999999998</c:v>
                </c:pt>
                <c:pt idx="10215">
                  <c:v>2.2260909999999998</c:v>
                </c:pt>
                <c:pt idx="10216">
                  <c:v>2.2333609999999999</c:v>
                </c:pt>
                <c:pt idx="10217">
                  <c:v>2.2189220000000001</c:v>
                </c:pt>
                <c:pt idx="10218">
                  <c:v>2.2071000000000001</c:v>
                </c:pt>
                <c:pt idx="10219">
                  <c:v>2.2130679999999998</c:v>
                </c:pt>
                <c:pt idx="10220">
                  <c:v>2.2076519999999999</c:v>
                </c:pt>
                <c:pt idx="10221">
                  <c:v>2.2059739999999999</c:v>
                </c:pt>
                <c:pt idx="10222">
                  <c:v>2.2029899999999998</c:v>
                </c:pt>
                <c:pt idx="10223">
                  <c:v>2.2095069999999999</c:v>
                </c:pt>
                <c:pt idx="10224">
                  <c:v>2.1857519999999999</c:v>
                </c:pt>
                <c:pt idx="10225">
                  <c:v>2.1958829999999998</c:v>
                </c:pt>
                <c:pt idx="10226">
                  <c:v>2.1944379999999999</c:v>
                </c:pt>
                <c:pt idx="10227">
                  <c:v>2.2229100000000002</c:v>
                </c:pt>
                <c:pt idx="10228">
                  <c:v>2.2369050000000001</c:v>
                </c:pt>
                <c:pt idx="10229">
                  <c:v>2.252999</c:v>
                </c:pt>
                <c:pt idx="10230">
                  <c:v>2.2766769999999998</c:v>
                </c:pt>
                <c:pt idx="10231">
                  <c:v>2.2784300000000002</c:v>
                </c:pt>
                <c:pt idx="10232">
                  <c:v>2.2741410000000002</c:v>
                </c:pt>
                <c:pt idx="10233">
                  <c:v>2.272192</c:v>
                </c:pt>
                <c:pt idx="10234">
                  <c:v>2.288637</c:v>
                </c:pt>
                <c:pt idx="10235">
                  <c:v>2.2644660000000001</c:v>
                </c:pt>
                <c:pt idx="10236">
                  <c:v>2.284297</c:v>
                </c:pt>
                <c:pt idx="10237">
                  <c:v>2.3037339999999999</c:v>
                </c:pt>
                <c:pt idx="10238">
                  <c:v>2.3136839999999999</c:v>
                </c:pt>
                <c:pt idx="10239">
                  <c:v>2.3255659999999998</c:v>
                </c:pt>
                <c:pt idx="10240">
                  <c:v>2.3052809999999999</c:v>
                </c:pt>
                <c:pt idx="10241">
                  <c:v>2.321256</c:v>
                </c:pt>
                <c:pt idx="10242">
                  <c:v>2.3137560000000001</c:v>
                </c:pt>
                <c:pt idx="10243">
                  <c:v>2.310953</c:v>
                </c:pt>
                <c:pt idx="10244">
                  <c:v>2.3233419999999998</c:v>
                </c:pt>
                <c:pt idx="10245">
                  <c:v>2.321107</c:v>
                </c:pt>
                <c:pt idx="10246">
                  <c:v>2.297784</c:v>
                </c:pt>
                <c:pt idx="10247">
                  <c:v>2.2965</c:v>
                </c:pt>
                <c:pt idx="10248">
                  <c:v>2.2865519999999999</c:v>
                </c:pt>
                <c:pt idx="10249">
                  <c:v>2.2645930000000001</c:v>
                </c:pt>
                <c:pt idx="10250">
                  <c:v>2.2446100000000002</c:v>
                </c:pt>
                <c:pt idx="10251">
                  <c:v>2.2609689999999998</c:v>
                </c:pt>
                <c:pt idx="10252">
                  <c:v>2.227185</c:v>
                </c:pt>
                <c:pt idx="10253">
                  <c:v>2.2045710000000001</c:v>
                </c:pt>
                <c:pt idx="10254">
                  <c:v>2.2035339999999999</c:v>
                </c:pt>
                <c:pt idx="10255">
                  <c:v>2.2034549999999999</c:v>
                </c:pt>
                <c:pt idx="10256">
                  <c:v>2.2044260000000002</c:v>
                </c:pt>
                <c:pt idx="10257">
                  <c:v>2.19224</c:v>
                </c:pt>
                <c:pt idx="10258">
                  <c:v>2.1819579999999998</c:v>
                </c:pt>
                <c:pt idx="10259">
                  <c:v>2.2048890000000001</c:v>
                </c:pt>
                <c:pt idx="10260">
                  <c:v>2.2122839999999999</c:v>
                </c:pt>
                <c:pt idx="10261">
                  <c:v>2.2272759999999998</c:v>
                </c:pt>
                <c:pt idx="10262">
                  <c:v>2.2282660000000001</c:v>
                </c:pt>
                <c:pt idx="10263">
                  <c:v>2.2585660000000001</c:v>
                </c:pt>
                <c:pt idx="10264">
                  <c:v>2.2877390000000002</c:v>
                </c:pt>
                <c:pt idx="10265">
                  <c:v>2.273676</c:v>
                </c:pt>
                <c:pt idx="10266">
                  <c:v>2.3064309999999999</c:v>
                </c:pt>
                <c:pt idx="10267">
                  <c:v>2.3221409999999998</c:v>
                </c:pt>
                <c:pt idx="10268">
                  <c:v>2.348004</c:v>
                </c:pt>
                <c:pt idx="10269">
                  <c:v>2.3507929999999999</c:v>
                </c:pt>
                <c:pt idx="10270">
                  <c:v>2.3572129999999998</c:v>
                </c:pt>
                <c:pt idx="10271">
                  <c:v>2.3598819999999998</c:v>
                </c:pt>
                <c:pt idx="10272">
                  <c:v>2.370533</c:v>
                </c:pt>
                <c:pt idx="10273">
                  <c:v>2.3699919999999999</c:v>
                </c:pt>
                <c:pt idx="10274">
                  <c:v>2.3675359999999999</c:v>
                </c:pt>
                <c:pt idx="10275">
                  <c:v>2.3734899999999999</c:v>
                </c:pt>
                <c:pt idx="10276">
                  <c:v>2.3536760000000001</c:v>
                </c:pt>
                <c:pt idx="10277">
                  <c:v>2.3374470000000001</c:v>
                </c:pt>
                <c:pt idx="10278">
                  <c:v>2.3248180000000001</c:v>
                </c:pt>
                <c:pt idx="10279">
                  <c:v>2.2990599999999999</c:v>
                </c:pt>
                <c:pt idx="10280">
                  <c:v>2.3053499999999998</c:v>
                </c:pt>
                <c:pt idx="10281">
                  <c:v>2.3039770000000002</c:v>
                </c:pt>
                <c:pt idx="10282">
                  <c:v>2.288335</c:v>
                </c:pt>
                <c:pt idx="10283">
                  <c:v>2.2859690000000001</c:v>
                </c:pt>
                <c:pt idx="10284">
                  <c:v>2.278769</c:v>
                </c:pt>
                <c:pt idx="10285">
                  <c:v>2.2702469999999999</c:v>
                </c:pt>
                <c:pt idx="10286">
                  <c:v>2.2587100000000002</c:v>
                </c:pt>
                <c:pt idx="10287">
                  <c:v>2.2538390000000001</c:v>
                </c:pt>
                <c:pt idx="10288">
                  <c:v>2.2729699999999999</c:v>
                </c:pt>
                <c:pt idx="10289">
                  <c:v>2.2824119999999999</c:v>
                </c:pt>
                <c:pt idx="10290">
                  <c:v>2.3070499999999998</c:v>
                </c:pt>
                <c:pt idx="10291">
                  <c:v>2.3078690000000002</c:v>
                </c:pt>
                <c:pt idx="10292">
                  <c:v>2.3065889999999998</c:v>
                </c:pt>
                <c:pt idx="10293">
                  <c:v>2.3261639999999999</c:v>
                </c:pt>
                <c:pt idx="10294">
                  <c:v>2.3156910000000002</c:v>
                </c:pt>
                <c:pt idx="10295">
                  <c:v>2.3357649999999999</c:v>
                </c:pt>
                <c:pt idx="10296">
                  <c:v>2.3444970000000001</c:v>
                </c:pt>
                <c:pt idx="10297">
                  <c:v>2.3404509999999998</c:v>
                </c:pt>
                <c:pt idx="10298">
                  <c:v>2.3373240000000002</c:v>
                </c:pt>
                <c:pt idx="10299">
                  <c:v>2.3370449999999998</c:v>
                </c:pt>
                <c:pt idx="10300">
                  <c:v>2.3324060000000002</c:v>
                </c:pt>
                <c:pt idx="10301">
                  <c:v>2.3260649999999998</c:v>
                </c:pt>
                <c:pt idx="10302">
                  <c:v>2.3266110000000002</c:v>
                </c:pt>
                <c:pt idx="10303">
                  <c:v>2.330066</c:v>
                </c:pt>
                <c:pt idx="10304">
                  <c:v>2.3424049999999998</c:v>
                </c:pt>
                <c:pt idx="10305">
                  <c:v>2.342295</c:v>
                </c:pt>
                <c:pt idx="10306">
                  <c:v>2.3282780000000001</c:v>
                </c:pt>
                <c:pt idx="10307">
                  <c:v>2.302705</c:v>
                </c:pt>
                <c:pt idx="10308">
                  <c:v>2.2939400000000001</c:v>
                </c:pt>
                <c:pt idx="10309">
                  <c:v>2.2878569999999998</c:v>
                </c:pt>
                <c:pt idx="10310">
                  <c:v>2.2781120000000001</c:v>
                </c:pt>
                <c:pt idx="10311">
                  <c:v>2.2587820000000001</c:v>
                </c:pt>
                <c:pt idx="10312">
                  <c:v>2.2540200000000001</c:v>
                </c:pt>
                <c:pt idx="10313">
                  <c:v>2.254292</c:v>
                </c:pt>
                <c:pt idx="10314">
                  <c:v>2.2537020000000001</c:v>
                </c:pt>
                <c:pt idx="10315">
                  <c:v>2.255144</c:v>
                </c:pt>
                <c:pt idx="10316">
                  <c:v>2.260446</c:v>
                </c:pt>
                <c:pt idx="10317">
                  <c:v>2.266718</c:v>
                </c:pt>
                <c:pt idx="10318">
                  <c:v>2.2931319999999999</c:v>
                </c:pt>
                <c:pt idx="10319">
                  <c:v>2.311312</c:v>
                </c:pt>
                <c:pt idx="10320">
                  <c:v>2.316424</c:v>
                </c:pt>
                <c:pt idx="10321">
                  <c:v>2.3096649999999999</c:v>
                </c:pt>
                <c:pt idx="10322">
                  <c:v>2.3044220000000002</c:v>
                </c:pt>
                <c:pt idx="10323">
                  <c:v>2.320246</c:v>
                </c:pt>
                <c:pt idx="10324">
                  <c:v>2.3150170000000001</c:v>
                </c:pt>
                <c:pt idx="10325">
                  <c:v>2.336881</c:v>
                </c:pt>
                <c:pt idx="10326">
                  <c:v>2.3341270000000001</c:v>
                </c:pt>
                <c:pt idx="10327">
                  <c:v>2.325494</c:v>
                </c:pt>
                <c:pt idx="10328">
                  <c:v>2.3232750000000002</c:v>
                </c:pt>
                <c:pt idx="10329">
                  <c:v>2.3343389999999999</c:v>
                </c:pt>
                <c:pt idx="10330">
                  <c:v>2.3270050000000002</c:v>
                </c:pt>
                <c:pt idx="10331">
                  <c:v>2.3325040000000001</c:v>
                </c:pt>
                <c:pt idx="10332">
                  <c:v>2.3736290000000002</c:v>
                </c:pt>
                <c:pt idx="10333">
                  <c:v>2.344875</c:v>
                </c:pt>
                <c:pt idx="10334">
                  <c:v>2.343388</c:v>
                </c:pt>
                <c:pt idx="10335">
                  <c:v>2.3167270000000002</c:v>
                </c:pt>
                <c:pt idx="10336">
                  <c:v>2.3008109999999999</c:v>
                </c:pt>
                <c:pt idx="10337">
                  <c:v>2.2860209999999999</c:v>
                </c:pt>
                <c:pt idx="10338">
                  <c:v>2.2687349999999999</c:v>
                </c:pt>
                <c:pt idx="10339">
                  <c:v>2.268173</c:v>
                </c:pt>
                <c:pt idx="10340">
                  <c:v>2.272205</c:v>
                </c:pt>
                <c:pt idx="10341">
                  <c:v>2.2590150000000002</c:v>
                </c:pt>
                <c:pt idx="10342">
                  <c:v>2.2539729999999998</c:v>
                </c:pt>
                <c:pt idx="10343">
                  <c:v>2.2494299999999998</c:v>
                </c:pt>
                <c:pt idx="10344">
                  <c:v>2.242108</c:v>
                </c:pt>
                <c:pt idx="10345">
                  <c:v>2.2673610000000002</c:v>
                </c:pt>
                <c:pt idx="10346">
                  <c:v>2.2677999999999998</c:v>
                </c:pt>
                <c:pt idx="10347">
                  <c:v>2.2864399999999998</c:v>
                </c:pt>
                <c:pt idx="10348">
                  <c:v>2.318397</c:v>
                </c:pt>
                <c:pt idx="10349">
                  <c:v>2.3224640000000001</c:v>
                </c:pt>
                <c:pt idx="10350">
                  <c:v>2.3095330000000001</c:v>
                </c:pt>
                <c:pt idx="10351">
                  <c:v>2.3222510000000001</c:v>
                </c:pt>
                <c:pt idx="10352">
                  <c:v>2.3194360000000001</c:v>
                </c:pt>
                <c:pt idx="10353">
                  <c:v>2.3190680000000001</c:v>
                </c:pt>
                <c:pt idx="10354">
                  <c:v>2.3154469999999998</c:v>
                </c:pt>
                <c:pt idx="10355">
                  <c:v>2.3210829999999998</c:v>
                </c:pt>
                <c:pt idx="10356">
                  <c:v>2.3248380000000002</c:v>
                </c:pt>
                <c:pt idx="10357">
                  <c:v>2.3186429999999998</c:v>
                </c:pt>
                <c:pt idx="10358">
                  <c:v>2.3223289999999999</c:v>
                </c:pt>
                <c:pt idx="10359">
                  <c:v>2.3385030000000002</c:v>
                </c:pt>
                <c:pt idx="10360">
                  <c:v>2.3385729999999998</c:v>
                </c:pt>
                <c:pt idx="10361">
                  <c:v>2.3476409999999999</c:v>
                </c:pt>
                <c:pt idx="10362">
                  <c:v>2.3320569999999998</c:v>
                </c:pt>
                <c:pt idx="10363">
                  <c:v>2.3182179999999999</c:v>
                </c:pt>
                <c:pt idx="10364">
                  <c:v>2.3027660000000001</c:v>
                </c:pt>
                <c:pt idx="10365">
                  <c:v>2.295928</c:v>
                </c:pt>
                <c:pt idx="10366">
                  <c:v>2.2798409999999998</c:v>
                </c:pt>
                <c:pt idx="10367">
                  <c:v>2.249044</c:v>
                </c:pt>
                <c:pt idx="10368">
                  <c:v>2.2596919999999998</c:v>
                </c:pt>
                <c:pt idx="10369">
                  <c:v>2.2540930000000001</c:v>
                </c:pt>
                <c:pt idx="10370">
                  <c:v>2.2356280000000002</c:v>
                </c:pt>
                <c:pt idx="10371">
                  <c:v>2.2389540000000001</c:v>
                </c:pt>
                <c:pt idx="10372">
                  <c:v>2.2369629999999998</c:v>
                </c:pt>
                <c:pt idx="10373">
                  <c:v>2.2342659999999999</c:v>
                </c:pt>
                <c:pt idx="10374">
                  <c:v>2.2415509999999998</c:v>
                </c:pt>
                <c:pt idx="10375">
                  <c:v>2.1268609999999999</c:v>
                </c:pt>
                <c:pt idx="10376">
                  <c:v>1.851394</c:v>
                </c:pt>
                <c:pt idx="10377">
                  <c:v>1.4696910000000001</c:v>
                </c:pt>
                <c:pt idx="10378">
                  <c:v>1.055347</c:v>
                </c:pt>
                <c:pt idx="10379">
                  <c:v>1.021909</c:v>
                </c:pt>
                <c:pt idx="10380">
                  <c:v>1.0379879999999999</c:v>
                </c:pt>
                <c:pt idx="10381">
                  <c:v>1.5428759999999999</c:v>
                </c:pt>
                <c:pt idx="10382">
                  <c:v>2.0294289999999999</c:v>
                </c:pt>
                <c:pt idx="10383">
                  <c:v>2.498732</c:v>
                </c:pt>
                <c:pt idx="10384">
                  <c:v>2.9308079999999999</c:v>
                </c:pt>
                <c:pt idx="10385">
                  <c:v>3.3351130000000002</c:v>
                </c:pt>
                <c:pt idx="10386">
                  <c:v>3.7549359999999998</c:v>
                </c:pt>
                <c:pt idx="10387">
                  <c:v>4.1230589999999996</c:v>
                </c:pt>
                <c:pt idx="10388">
                  <c:v>4.4735300000000002</c:v>
                </c:pt>
                <c:pt idx="10389">
                  <c:v>4.7978069999999997</c:v>
                </c:pt>
                <c:pt idx="10390">
                  <c:v>5.1112590000000004</c:v>
                </c:pt>
                <c:pt idx="10391">
                  <c:v>5.422892</c:v>
                </c:pt>
                <c:pt idx="10392">
                  <c:v>5.682226</c:v>
                </c:pt>
                <c:pt idx="10393">
                  <c:v>5.9309640000000003</c:v>
                </c:pt>
                <c:pt idx="10394">
                  <c:v>6.1704480000000004</c:v>
                </c:pt>
                <c:pt idx="10395">
                  <c:v>6.4353660000000001</c:v>
                </c:pt>
                <c:pt idx="10396">
                  <c:v>6.6521879999999998</c:v>
                </c:pt>
                <c:pt idx="10397">
                  <c:v>6.8540340000000004</c:v>
                </c:pt>
                <c:pt idx="10398">
                  <c:v>7.0681399999999996</c:v>
                </c:pt>
                <c:pt idx="10399">
                  <c:v>7.2729869999999996</c:v>
                </c:pt>
                <c:pt idx="10400">
                  <c:v>7.4991279999999998</c:v>
                </c:pt>
                <c:pt idx="10401">
                  <c:v>7.7231670000000001</c:v>
                </c:pt>
                <c:pt idx="10402">
                  <c:v>7.9490670000000003</c:v>
                </c:pt>
                <c:pt idx="10403">
                  <c:v>8.1977449999999994</c:v>
                </c:pt>
                <c:pt idx="10404">
                  <c:v>8.3585700000000003</c:v>
                </c:pt>
                <c:pt idx="10405">
                  <c:v>8.5493419999999993</c:v>
                </c:pt>
                <c:pt idx="10406">
                  <c:v>8.7222679999999997</c:v>
                </c:pt>
                <c:pt idx="10407">
                  <c:v>8.9057270000000006</c:v>
                </c:pt>
                <c:pt idx="10408">
                  <c:v>9.0820469999999993</c:v>
                </c:pt>
                <c:pt idx="10409">
                  <c:v>9.2570750000000004</c:v>
                </c:pt>
                <c:pt idx="10410">
                  <c:v>9.3597210000000004</c:v>
                </c:pt>
                <c:pt idx="10411">
                  <c:v>9.5107789999999994</c:v>
                </c:pt>
                <c:pt idx="10412">
                  <c:v>9.6567190000000007</c:v>
                </c:pt>
                <c:pt idx="10413">
                  <c:v>9.794829</c:v>
                </c:pt>
                <c:pt idx="10414">
                  <c:v>9.9369689999999995</c:v>
                </c:pt>
                <c:pt idx="10415">
                  <c:v>10.06748</c:v>
                </c:pt>
                <c:pt idx="10416">
                  <c:v>10.168146</c:v>
                </c:pt>
                <c:pt idx="10417">
                  <c:v>10.282697000000001</c:v>
                </c:pt>
                <c:pt idx="10418">
                  <c:v>10.373293</c:v>
                </c:pt>
                <c:pt idx="10419">
                  <c:v>10.469875999999999</c:v>
                </c:pt>
                <c:pt idx="10420">
                  <c:v>10.610922</c:v>
                </c:pt>
                <c:pt idx="10421">
                  <c:v>10.681603000000001</c:v>
                </c:pt>
                <c:pt idx="10422">
                  <c:v>10.774912</c:v>
                </c:pt>
                <c:pt idx="10423">
                  <c:v>10.828042999999999</c:v>
                </c:pt>
                <c:pt idx="10424">
                  <c:v>10.928292000000001</c:v>
                </c:pt>
                <c:pt idx="10425">
                  <c:v>11.024193</c:v>
                </c:pt>
                <c:pt idx="10426">
                  <c:v>11.075434</c:v>
                </c:pt>
                <c:pt idx="10427">
                  <c:v>11.166721000000001</c:v>
                </c:pt>
                <c:pt idx="10428">
                  <c:v>11.250223</c:v>
                </c:pt>
                <c:pt idx="10429">
                  <c:v>11.322706</c:v>
                </c:pt>
                <c:pt idx="10430">
                  <c:v>11.395742</c:v>
                </c:pt>
                <c:pt idx="10431">
                  <c:v>11.457685</c:v>
                </c:pt>
                <c:pt idx="10432">
                  <c:v>11.487136</c:v>
                </c:pt>
                <c:pt idx="10433">
                  <c:v>11.552778</c:v>
                </c:pt>
                <c:pt idx="10434">
                  <c:v>11.594241999999999</c:v>
                </c:pt>
                <c:pt idx="10435">
                  <c:v>11.656249000000001</c:v>
                </c:pt>
                <c:pt idx="10436">
                  <c:v>11.710610000000001</c:v>
                </c:pt>
                <c:pt idx="10437">
                  <c:v>11.787051999999999</c:v>
                </c:pt>
                <c:pt idx="10438">
                  <c:v>11.825434</c:v>
                </c:pt>
                <c:pt idx="10439">
                  <c:v>11.870808</c:v>
                </c:pt>
                <c:pt idx="10440">
                  <c:v>11.882194999999999</c:v>
                </c:pt>
                <c:pt idx="10441">
                  <c:v>11.912485</c:v>
                </c:pt>
                <c:pt idx="10442">
                  <c:v>11.983706</c:v>
                </c:pt>
                <c:pt idx="10443">
                  <c:v>12.00263</c:v>
                </c:pt>
                <c:pt idx="10444">
                  <c:v>12.033239999999999</c:v>
                </c:pt>
                <c:pt idx="10445">
                  <c:v>12.058313</c:v>
                </c:pt>
                <c:pt idx="10446">
                  <c:v>12.087344999999999</c:v>
                </c:pt>
                <c:pt idx="10447">
                  <c:v>12.10183</c:v>
                </c:pt>
                <c:pt idx="10448">
                  <c:v>12.141845999999999</c:v>
                </c:pt>
                <c:pt idx="10449">
                  <c:v>12.161028999999999</c:v>
                </c:pt>
                <c:pt idx="10450">
                  <c:v>12.192079</c:v>
                </c:pt>
                <c:pt idx="10451">
                  <c:v>12.189924</c:v>
                </c:pt>
                <c:pt idx="10452">
                  <c:v>12.249302</c:v>
                </c:pt>
                <c:pt idx="10453">
                  <c:v>12.236338999999999</c:v>
                </c:pt>
                <c:pt idx="10454">
                  <c:v>12.253882000000001</c:v>
                </c:pt>
                <c:pt idx="10455">
                  <c:v>12.291518</c:v>
                </c:pt>
                <c:pt idx="10456">
                  <c:v>12.272155</c:v>
                </c:pt>
                <c:pt idx="10457">
                  <c:v>12.302300000000001</c:v>
                </c:pt>
                <c:pt idx="10458">
                  <c:v>12.328308</c:v>
                </c:pt>
                <c:pt idx="10459">
                  <c:v>12.373296</c:v>
                </c:pt>
                <c:pt idx="10460">
                  <c:v>12.387864</c:v>
                </c:pt>
                <c:pt idx="10461">
                  <c:v>12.403314999999999</c:v>
                </c:pt>
                <c:pt idx="10462">
                  <c:v>12.401126</c:v>
                </c:pt>
                <c:pt idx="10463">
                  <c:v>12.416057</c:v>
                </c:pt>
                <c:pt idx="10464">
                  <c:v>12.440360999999999</c:v>
                </c:pt>
                <c:pt idx="10465">
                  <c:v>12.466695</c:v>
                </c:pt>
                <c:pt idx="10466">
                  <c:v>12.474705</c:v>
                </c:pt>
                <c:pt idx="10467">
                  <c:v>12.468551</c:v>
                </c:pt>
                <c:pt idx="10468">
                  <c:v>12.505442</c:v>
                </c:pt>
                <c:pt idx="10469">
                  <c:v>12.48537</c:v>
                </c:pt>
                <c:pt idx="10470">
                  <c:v>12.493033</c:v>
                </c:pt>
                <c:pt idx="10471">
                  <c:v>12.496560000000001</c:v>
                </c:pt>
                <c:pt idx="10472">
                  <c:v>12.507699000000001</c:v>
                </c:pt>
                <c:pt idx="10473">
                  <c:v>12.527816</c:v>
                </c:pt>
                <c:pt idx="10474">
                  <c:v>12.510687000000001</c:v>
                </c:pt>
                <c:pt idx="10475">
                  <c:v>12.501863999999999</c:v>
                </c:pt>
                <c:pt idx="10476">
                  <c:v>12.516788</c:v>
                </c:pt>
                <c:pt idx="10477">
                  <c:v>12.519683000000001</c:v>
                </c:pt>
                <c:pt idx="10478">
                  <c:v>12.511246999999999</c:v>
                </c:pt>
                <c:pt idx="10479">
                  <c:v>12.506506</c:v>
                </c:pt>
                <c:pt idx="10480">
                  <c:v>12.502662000000001</c:v>
                </c:pt>
                <c:pt idx="10481">
                  <c:v>12.518725</c:v>
                </c:pt>
                <c:pt idx="10482">
                  <c:v>12.515409</c:v>
                </c:pt>
                <c:pt idx="10483">
                  <c:v>12.508081000000001</c:v>
                </c:pt>
                <c:pt idx="10484">
                  <c:v>12.529911999999999</c:v>
                </c:pt>
                <c:pt idx="10485">
                  <c:v>12.511022000000001</c:v>
                </c:pt>
                <c:pt idx="10486">
                  <c:v>12.545964</c:v>
                </c:pt>
                <c:pt idx="10487">
                  <c:v>12.516187</c:v>
                </c:pt>
                <c:pt idx="10488">
                  <c:v>12.525790000000001</c:v>
                </c:pt>
                <c:pt idx="10489">
                  <c:v>12.50128</c:v>
                </c:pt>
                <c:pt idx="10490">
                  <c:v>12.487187</c:v>
                </c:pt>
                <c:pt idx="10491">
                  <c:v>12.555581</c:v>
                </c:pt>
                <c:pt idx="10492">
                  <c:v>12.499846</c:v>
                </c:pt>
                <c:pt idx="10493">
                  <c:v>12.487759</c:v>
                </c:pt>
                <c:pt idx="10494">
                  <c:v>12.509442</c:v>
                </c:pt>
                <c:pt idx="10495">
                  <c:v>12.490087000000001</c:v>
                </c:pt>
                <c:pt idx="10496">
                  <c:v>12.493446</c:v>
                </c:pt>
                <c:pt idx="10497">
                  <c:v>12.491307000000001</c:v>
                </c:pt>
                <c:pt idx="10498">
                  <c:v>12.493985</c:v>
                </c:pt>
                <c:pt idx="10499">
                  <c:v>12.497918</c:v>
                </c:pt>
                <c:pt idx="10500">
                  <c:v>12.497916999999999</c:v>
                </c:pt>
                <c:pt idx="10501">
                  <c:v>12.46044</c:v>
                </c:pt>
                <c:pt idx="10502">
                  <c:v>12.485939</c:v>
                </c:pt>
                <c:pt idx="10503">
                  <c:v>12.480378999999999</c:v>
                </c:pt>
                <c:pt idx="10504">
                  <c:v>12.485343</c:v>
                </c:pt>
                <c:pt idx="10505">
                  <c:v>12.466163999999999</c:v>
                </c:pt>
                <c:pt idx="10506">
                  <c:v>12.462705</c:v>
                </c:pt>
                <c:pt idx="10507">
                  <c:v>12.468161</c:v>
                </c:pt>
                <c:pt idx="10508">
                  <c:v>12.445421</c:v>
                </c:pt>
                <c:pt idx="10509">
                  <c:v>12.463917</c:v>
                </c:pt>
                <c:pt idx="10510">
                  <c:v>12.449218</c:v>
                </c:pt>
                <c:pt idx="10511">
                  <c:v>12.434828</c:v>
                </c:pt>
                <c:pt idx="10512">
                  <c:v>12.439406</c:v>
                </c:pt>
                <c:pt idx="10513">
                  <c:v>12.443419</c:v>
                </c:pt>
                <c:pt idx="10514">
                  <c:v>12.418265</c:v>
                </c:pt>
                <c:pt idx="10515">
                  <c:v>12.414927</c:v>
                </c:pt>
                <c:pt idx="10516">
                  <c:v>12.413126999999999</c:v>
                </c:pt>
                <c:pt idx="10517">
                  <c:v>12.414305000000001</c:v>
                </c:pt>
                <c:pt idx="10518">
                  <c:v>12.389718999999999</c:v>
                </c:pt>
                <c:pt idx="10519">
                  <c:v>12.402481</c:v>
                </c:pt>
                <c:pt idx="10520">
                  <c:v>12.418106999999999</c:v>
                </c:pt>
                <c:pt idx="10521">
                  <c:v>12.393642</c:v>
                </c:pt>
                <c:pt idx="10522">
                  <c:v>12.390413000000001</c:v>
                </c:pt>
                <c:pt idx="10523">
                  <c:v>12.387461999999999</c:v>
                </c:pt>
                <c:pt idx="10524">
                  <c:v>12.40414</c:v>
                </c:pt>
                <c:pt idx="10525">
                  <c:v>12.382783</c:v>
                </c:pt>
                <c:pt idx="10526">
                  <c:v>12.405345000000001</c:v>
                </c:pt>
                <c:pt idx="10527">
                  <c:v>12.394914</c:v>
                </c:pt>
                <c:pt idx="10528">
                  <c:v>12.386698000000001</c:v>
                </c:pt>
                <c:pt idx="10529">
                  <c:v>12.381675</c:v>
                </c:pt>
                <c:pt idx="10530">
                  <c:v>12.384175000000001</c:v>
                </c:pt>
                <c:pt idx="10531">
                  <c:v>12.371874999999999</c:v>
                </c:pt>
                <c:pt idx="10532">
                  <c:v>12.374411</c:v>
                </c:pt>
                <c:pt idx="10533">
                  <c:v>12.350122000000001</c:v>
                </c:pt>
                <c:pt idx="10534">
                  <c:v>12.359842</c:v>
                </c:pt>
                <c:pt idx="10535">
                  <c:v>12.338601000000001</c:v>
                </c:pt>
                <c:pt idx="10536">
                  <c:v>12.324738</c:v>
                </c:pt>
                <c:pt idx="10537">
                  <c:v>12.314003</c:v>
                </c:pt>
                <c:pt idx="10538">
                  <c:v>12.301962</c:v>
                </c:pt>
                <c:pt idx="10539">
                  <c:v>12.30147</c:v>
                </c:pt>
                <c:pt idx="10540">
                  <c:v>12.309362</c:v>
                </c:pt>
                <c:pt idx="10541">
                  <c:v>12.312632000000001</c:v>
                </c:pt>
                <c:pt idx="10542">
                  <c:v>12.293780999999999</c:v>
                </c:pt>
                <c:pt idx="10543">
                  <c:v>12.302476</c:v>
                </c:pt>
                <c:pt idx="10544">
                  <c:v>12.319176000000001</c:v>
                </c:pt>
                <c:pt idx="10545">
                  <c:v>12.322214000000001</c:v>
                </c:pt>
                <c:pt idx="10546">
                  <c:v>12.348269</c:v>
                </c:pt>
                <c:pt idx="10547">
                  <c:v>12.336987000000001</c:v>
                </c:pt>
                <c:pt idx="10548">
                  <c:v>12.334229000000001</c:v>
                </c:pt>
                <c:pt idx="10549">
                  <c:v>12.270521</c:v>
                </c:pt>
                <c:pt idx="10550">
                  <c:v>12.289071</c:v>
                </c:pt>
                <c:pt idx="10551">
                  <c:v>12.288327000000001</c:v>
                </c:pt>
                <c:pt idx="10552">
                  <c:v>12.307805</c:v>
                </c:pt>
                <c:pt idx="10553">
                  <c:v>12.270982999999999</c:v>
                </c:pt>
                <c:pt idx="10554">
                  <c:v>12.292398</c:v>
                </c:pt>
                <c:pt idx="10555">
                  <c:v>12.286244</c:v>
                </c:pt>
                <c:pt idx="10556">
                  <c:v>12.278979</c:v>
                </c:pt>
                <c:pt idx="10557">
                  <c:v>12.266855</c:v>
                </c:pt>
                <c:pt idx="10558">
                  <c:v>12.270429999999999</c:v>
                </c:pt>
                <c:pt idx="10559">
                  <c:v>12.241406</c:v>
                </c:pt>
                <c:pt idx="10560">
                  <c:v>12.248241999999999</c:v>
                </c:pt>
                <c:pt idx="10561">
                  <c:v>12.257369000000001</c:v>
                </c:pt>
                <c:pt idx="10562">
                  <c:v>12.235232999999999</c:v>
                </c:pt>
                <c:pt idx="10563">
                  <c:v>12.222337</c:v>
                </c:pt>
                <c:pt idx="10564">
                  <c:v>12.235343</c:v>
                </c:pt>
                <c:pt idx="10565">
                  <c:v>12.217278</c:v>
                </c:pt>
                <c:pt idx="10566">
                  <c:v>12.214442999999999</c:v>
                </c:pt>
                <c:pt idx="10567">
                  <c:v>12.249803999999999</c:v>
                </c:pt>
                <c:pt idx="10568">
                  <c:v>12.231818000000001</c:v>
                </c:pt>
                <c:pt idx="10569">
                  <c:v>12.233546</c:v>
                </c:pt>
                <c:pt idx="10570">
                  <c:v>12.222177</c:v>
                </c:pt>
                <c:pt idx="10571">
                  <c:v>12.229104</c:v>
                </c:pt>
                <c:pt idx="10572">
                  <c:v>12.203360999999999</c:v>
                </c:pt>
                <c:pt idx="10573">
                  <c:v>12.202699000000001</c:v>
                </c:pt>
                <c:pt idx="10574">
                  <c:v>12.219208999999999</c:v>
                </c:pt>
                <c:pt idx="10575">
                  <c:v>12.225578000000001</c:v>
                </c:pt>
                <c:pt idx="10576">
                  <c:v>12.235526</c:v>
                </c:pt>
                <c:pt idx="10577">
                  <c:v>12.228191000000001</c:v>
                </c:pt>
                <c:pt idx="10578">
                  <c:v>12.21636</c:v>
                </c:pt>
                <c:pt idx="10579">
                  <c:v>12.215045999999999</c:v>
                </c:pt>
                <c:pt idx="10580">
                  <c:v>12.203998</c:v>
                </c:pt>
                <c:pt idx="10581">
                  <c:v>12.213274</c:v>
                </c:pt>
                <c:pt idx="10582">
                  <c:v>12.217406</c:v>
                </c:pt>
                <c:pt idx="10583">
                  <c:v>12.194898999999999</c:v>
                </c:pt>
                <c:pt idx="10584">
                  <c:v>12.188701</c:v>
                </c:pt>
                <c:pt idx="10585">
                  <c:v>12.18966</c:v>
                </c:pt>
                <c:pt idx="10586">
                  <c:v>12.200295000000001</c:v>
                </c:pt>
                <c:pt idx="10587">
                  <c:v>12.178084</c:v>
                </c:pt>
                <c:pt idx="10588">
                  <c:v>12.169914</c:v>
                </c:pt>
                <c:pt idx="10589">
                  <c:v>12.182320000000001</c:v>
                </c:pt>
                <c:pt idx="10590">
                  <c:v>12.17122</c:v>
                </c:pt>
                <c:pt idx="10591">
                  <c:v>12.177184</c:v>
                </c:pt>
                <c:pt idx="10592">
                  <c:v>12.165633</c:v>
                </c:pt>
                <c:pt idx="10593">
                  <c:v>12.194884</c:v>
                </c:pt>
                <c:pt idx="10594">
                  <c:v>12.148097</c:v>
                </c:pt>
                <c:pt idx="10595">
                  <c:v>12.150518</c:v>
                </c:pt>
                <c:pt idx="10596">
                  <c:v>12.157446999999999</c:v>
                </c:pt>
                <c:pt idx="10597">
                  <c:v>12.168714</c:v>
                </c:pt>
                <c:pt idx="10598">
                  <c:v>12.153371999999999</c:v>
                </c:pt>
                <c:pt idx="10599">
                  <c:v>12.169553000000001</c:v>
                </c:pt>
                <c:pt idx="10600">
                  <c:v>12.151503</c:v>
                </c:pt>
                <c:pt idx="10601">
                  <c:v>12.129467999999999</c:v>
                </c:pt>
                <c:pt idx="10602">
                  <c:v>12.138351999999999</c:v>
                </c:pt>
                <c:pt idx="10603">
                  <c:v>12.141909</c:v>
                </c:pt>
                <c:pt idx="10604">
                  <c:v>12.132377</c:v>
                </c:pt>
                <c:pt idx="10605">
                  <c:v>12.140542</c:v>
                </c:pt>
                <c:pt idx="10606">
                  <c:v>12.110469999999999</c:v>
                </c:pt>
                <c:pt idx="10607">
                  <c:v>12.121226999999999</c:v>
                </c:pt>
                <c:pt idx="10608">
                  <c:v>12.09412</c:v>
                </c:pt>
                <c:pt idx="10609">
                  <c:v>12.135508</c:v>
                </c:pt>
                <c:pt idx="10610">
                  <c:v>12.120525000000001</c:v>
                </c:pt>
                <c:pt idx="10611">
                  <c:v>12.120779000000001</c:v>
                </c:pt>
                <c:pt idx="10612">
                  <c:v>12.128615</c:v>
                </c:pt>
                <c:pt idx="10613">
                  <c:v>12.11598</c:v>
                </c:pt>
                <c:pt idx="10614">
                  <c:v>12.107543</c:v>
                </c:pt>
                <c:pt idx="10615">
                  <c:v>12.113751000000001</c:v>
                </c:pt>
                <c:pt idx="10616">
                  <c:v>12.098566</c:v>
                </c:pt>
                <c:pt idx="10617">
                  <c:v>12.110255</c:v>
                </c:pt>
                <c:pt idx="10618">
                  <c:v>12.112363999999999</c:v>
                </c:pt>
                <c:pt idx="10619">
                  <c:v>12.105841</c:v>
                </c:pt>
                <c:pt idx="10620">
                  <c:v>12.079762000000001</c:v>
                </c:pt>
                <c:pt idx="10621">
                  <c:v>12.126288000000001</c:v>
                </c:pt>
                <c:pt idx="10622">
                  <c:v>12.110949</c:v>
                </c:pt>
                <c:pt idx="10623">
                  <c:v>12.079660000000001</c:v>
                </c:pt>
                <c:pt idx="10624">
                  <c:v>12.093659000000001</c:v>
                </c:pt>
                <c:pt idx="10625">
                  <c:v>12.090351999999999</c:v>
                </c:pt>
                <c:pt idx="10626">
                  <c:v>12.064640000000001</c:v>
                </c:pt>
                <c:pt idx="10627">
                  <c:v>12.058752</c:v>
                </c:pt>
                <c:pt idx="10628">
                  <c:v>12.067422000000001</c:v>
                </c:pt>
                <c:pt idx="10629">
                  <c:v>12.072545</c:v>
                </c:pt>
                <c:pt idx="10630">
                  <c:v>12.066397</c:v>
                </c:pt>
                <c:pt idx="10631">
                  <c:v>12.118748</c:v>
                </c:pt>
                <c:pt idx="10632">
                  <c:v>12.103071999999999</c:v>
                </c:pt>
                <c:pt idx="10633">
                  <c:v>12.079984</c:v>
                </c:pt>
                <c:pt idx="10634">
                  <c:v>12.111131</c:v>
                </c:pt>
                <c:pt idx="10635">
                  <c:v>12.089980000000001</c:v>
                </c:pt>
                <c:pt idx="10636">
                  <c:v>12.08995</c:v>
                </c:pt>
                <c:pt idx="10637">
                  <c:v>12.112183999999999</c:v>
                </c:pt>
                <c:pt idx="10638">
                  <c:v>12.074726999999999</c:v>
                </c:pt>
                <c:pt idx="10639">
                  <c:v>12.056343</c:v>
                </c:pt>
                <c:pt idx="10640">
                  <c:v>12.086783</c:v>
                </c:pt>
                <c:pt idx="10641">
                  <c:v>12.087897</c:v>
                </c:pt>
                <c:pt idx="10642">
                  <c:v>12.047483</c:v>
                </c:pt>
                <c:pt idx="10643">
                  <c:v>12.025919999999999</c:v>
                </c:pt>
                <c:pt idx="10644">
                  <c:v>12.004219000000001</c:v>
                </c:pt>
                <c:pt idx="10645">
                  <c:v>12.012691</c:v>
                </c:pt>
                <c:pt idx="10646">
                  <c:v>12.000804</c:v>
                </c:pt>
                <c:pt idx="10647">
                  <c:v>12.005311000000001</c:v>
                </c:pt>
                <c:pt idx="10648">
                  <c:v>12.009566</c:v>
                </c:pt>
                <c:pt idx="10649">
                  <c:v>11.981294999999999</c:v>
                </c:pt>
                <c:pt idx="10650">
                  <c:v>11.984456</c:v>
                </c:pt>
                <c:pt idx="10651">
                  <c:v>11.99291</c:v>
                </c:pt>
                <c:pt idx="10652">
                  <c:v>11.988479999999999</c:v>
                </c:pt>
                <c:pt idx="10653">
                  <c:v>11.971970000000001</c:v>
                </c:pt>
                <c:pt idx="10654">
                  <c:v>11.959186000000001</c:v>
                </c:pt>
                <c:pt idx="10655">
                  <c:v>11.981211</c:v>
                </c:pt>
                <c:pt idx="10656">
                  <c:v>11.979214000000001</c:v>
                </c:pt>
                <c:pt idx="10657">
                  <c:v>11.966702</c:v>
                </c:pt>
                <c:pt idx="10658">
                  <c:v>11.958024999999999</c:v>
                </c:pt>
                <c:pt idx="10659">
                  <c:v>11.944357999999999</c:v>
                </c:pt>
                <c:pt idx="10660">
                  <c:v>11.967523</c:v>
                </c:pt>
                <c:pt idx="10661">
                  <c:v>11.942242</c:v>
                </c:pt>
                <c:pt idx="10662">
                  <c:v>11.941452999999999</c:v>
                </c:pt>
                <c:pt idx="10663">
                  <c:v>11.939111</c:v>
                </c:pt>
                <c:pt idx="10664">
                  <c:v>11.938993</c:v>
                </c:pt>
                <c:pt idx="10665">
                  <c:v>11.960402</c:v>
                </c:pt>
                <c:pt idx="10666">
                  <c:v>11.950308</c:v>
                </c:pt>
                <c:pt idx="10667">
                  <c:v>11.921766999999999</c:v>
                </c:pt>
                <c:pt idx="10668">
                  <c:v>11.922793</c:v>
                </c:pt>
                <c:pt idx="10669">
                  <c:v>11.929563</c:v>
                </c:pt>
                <c:pt idx="10670">
                  <c:v>11.932012</c:v>
                </c:pt>
                <c:pt idx="10671">
                  <c:v>11.921531999999999</c:v>
                </c:pt>
                <c:pt idx="10672">
                  <c:v>11.924334</c:v>
                </c:pt>
                <c:pt idx="10673">
                  <c:v>11.967881999999999</c:v>
                </c:pt>
                <c:pt idx="10674">
                  <c:v>11.945986</c:v>
                </c:pt>
                <c:pt idx="10675">
                  <c:v>11.934884</c:v>
                </c:pt>
                <c:pt idx="10676">
                  <c:v>11.932503000000001</c:v>
                </c:pt>
                <c:pt idx="10677">
                  <c:v>11.933201</c:v>
                </c:pt>
                <c:pt idx="10678">
                  <c:v>11.906561</c:v>
                </c:pt>
                <c:pt idx="10679">
                  <c:v>11.956208</c:v>
                </c:pt>
                <c:pt idx="10680">
                  <c:v>11.946346999999999</c:v>
                </c:pt>
                <c:pt idx="10681">
                  <c:v>11.952544</c:v>
                </c:pt>
                <c:pt idx="10682">
                  <c:v>11.924488</c:v>
                </c:pt>
                <c:pt idx="10683">
                  <c:v>11.913378</c:v>
                </c:pt>
                <c:pt idx="10684">
                  <c:v>11.925915</c:v>
                </c:pt>
                <c:pt idx="10685">
                  <c:v>11.933747</c:v>
                </c:pt>
                <c:pt idx="10686">
                  <c:v>11.916725</c:v>
                </c:pt>
                <c:pt idx="10687">
                  <c:v>11.932912999999999</c:v>
                </c:pt>
                <c:pt idx="10688">
                  <c:v>11.949989</c:v>
                </c:pt>
                <c:pt idx="10689">
                  <c:v>11.948283999999999</c:v>
                </c:pt>
                <c:pt idx="10690">
                  <c:v>11.961615</c:v>
                </c:pt>
                <c:pt idx="10691">
                  <c:v>11.959797</c:v>
                </c:pt>
                <c:pt idx="10692">
                  <c:v>11.942368</c:v>
                </c:pt>
                <c:pt idx="10693">
                  <c:v>11.931784</c:v>
                </c:pt>
                <c:pt idx="10694">
                  <c:v>11.956191</c:v>
                </c:pt>
                <c:pt idx="10695">
                  <c:v>11.961724</c:v>
                </c:pt>
                <c:pt idx="10696">
                  <c:v>11.933733999999999</c:v>
                </c:pt>
                <c:pt idx="10697">
                  <c:v>11.926314</c:v>
                </c:pt>
                <c:pt idx="10698">
                  <c:v>11.94862</c:v>
                </c:pt>
                <c:pt idx="10699">
                  <c:v>11.909851</c:v>
                </c:pt>
                <c:pt idx="10700">
                  <c:v>11.942507000000001</c:v>
                </c:pt>
                <c:pt idx="10701">
                  <c:v>11.927196</c:v>
                </c:pt>
                <c:pt idx="10702">
                  <c:v>11.949370999999999</c:v>
                </c:pt>
                <c:pt idx="10703">
                  <c:v>11.912889</c:v>
                </c:pt>
                <c:pt idx="10704">
                  <c:v>11.914269000000001</c:v>
                </c:pt>
                <c:pt idx="10705">
                  <c:v>11.915827</c:v>
                </c:pt>
                <c:pt idx="10706">
                  <c:v>11.905346</c:v>
                </c:pt>
                <c:pt idx="10707">
                  <c:v>11.924825999999999</c:v>
                </c:pt>
                <c:pt idx="10708">
                  <c:v>11.940568000000001</c:v>
                </c:pt>
                <c:pt idx="10709">
                  <c:v>11.936137</c:v>
                </c:pt>
                <c:pt idx="10710">
                  <c:v>11.915936</c:v>
                </c:pt>
                <c:pt idx="10711">
                  <c:v>11.947156</c:v>
                </c:pt>
                <c:pt idx="10712">
                  <c:v>11.908549000000001</c:v>
                </c:pt>
                <c:pt idx="10713">
                  <c:v>11.913240999999999</c:v>
                </c:pt>
                <c:pt idx="10714">
                  <c:v>11.927785</c:v>
                </c:pt>
                <c:pt idx="10715">
                  <c:v>11.951725</c:v>
                </c:pt>
                <c:pt idx="10716">
                  <c:v>11.934500999999999</c:v>
                </c:pt>
                <c:pt idx="10717">
                  <c:v>11.95031</c:v>
                </c:pt>
                <c:pt idx="10718">
                  <c:v>11.93459</c:v>
                </c:pt>
                <c:pt idx="10719">
                  <c:v>11.964834</c:v>
                </c:pt>
                <c:pt idx="10720">
                  <c:v>11.958489999999999</c:v>
                </c:pt>
                <c:pt idx="10721">
                  <c:v>11.927406</c:v>
                </c:pt>
                <c:pt idx="10722">
                  <c:v>11.953442000000001</c:v>
                </c:pt>
                <c:pt idx="10723">
                  <c:v>11.964373999999999</c:v>
                </c:pt>
                <c:pt idx="10724">
                  <c:v>11.942449999999999</c:v>
                </c:pt>
                <c:pt idx="10725">
                  <c:v>11.966286</c:v>
                </c:pt>
                <c:pt idx="10726">
                  <c:v>11.953317999999999</c:v>
                </c:pt>
                <c:pt idx="10727">
                  <c:v>11.963775</c:v>
                </c:pt>
                <c:pt idx="10728">
                  <c:v>11.981449</c:v>
                </c:pt>
                <c:pt idx="10729">
                  <c:v>11.954885000000001</c:v>
                </c:pt>
                <c:pt idx="10730">
                  <c:v>11.965752999999999</c:v>
                </c:pt>
                <c:pt idx="10731">
                  <c:v>11.966766</c:v>
                </c:pt>
                <c:pt idx="10732">
                  <c:v>11.93558</c:v>
                </c:pt>
                <c:pt idx="10733">
                  <c:v>11.9611</c:v>
                </c:pt>
                <c:pt idx="10734">
                  <c:v>11.980051</c:v>
                </c:pt>
                <c:pt idx="10735">
                  <c:v>11.940749</c:v>
                </c:pt>
                <c:pt idx="10736">
                  <c:v>11.982685</c:v>
                </c:pt>
                <c:pt idx="10737">
                  <c:v>11.962417</c:v>
                </c:pt>
                <c:pt idx="10738">
                  <c:v>11.985504000000001</c:v>
                </c:pt>
                <c:pt idx="10739">
                  <c:v>11.956041000000001</c:v>
                </c:pt>
                <c:pt idx="10740">
                  <c:v>11.953067000000001</c:v>
                </c:pt>
                <c:pt idx="10741">
                  <c:v>11.974834</c:v>
                </c:pt>
                <c:pt idx="10742">
                  <c:v>11.975576</c:v>
                </c:pt>
                <c:pt idx="10743">
                  <c:v>11.988799</c:v>
                </c:pt>
                <c:pt idx="10744">
                  <c:v>12.009027</c:v>
                </c:pt>
                <c:pt idx="10745">
                  <c:v>11.984363</c:v>
                </c:pt>
                <c:pt idx="10746">
                  <c:v>11.981591</c:v>
                </c:pt>
                <c:pt idx="10747">
                  <c:v>11.990205</c:v>
                </c:pt>
                <c:pt idx="10748">
                  <c:v>12.010211</c:v>
                </c:pt>
                <c:pt idx="10749">
                  <c:v>11.982911</c:v>
                </c:pt>
                <c:pt idx="10750">
                  <c:v>12.003133999999999</c:v>
                </c:pt>
                <c:pt idx="10751">
                  <c:v>12.004301999999999</c:v>
                </c:pt>
                <c:pt idx="10752">
                  <c:v>12.015107</c:v>
                </c:pt>
                <c:pt idx="10753">
                  <c:v>12.001818</c:v>
                </c:pt>
                <c:pt idx="10754">
                  <c:v>12.030360999999999</c:v>
                </c:pt>
                <c:pt idx="10755">
                  <c:v>11.996053</c:v>
                </c:pt>
                <c:pt idx="10756">
                  <c:v>11.993281</c:v>
                </c:pt>
                <c:pt idx="10757">
                  <c:v>12.007370999999999</c:v>
                </c:pt>
                <c:pt idx="10758">
                  <c:v>12.016647000000001</c:v>
                </c:pt>
                <c:pt idx="10759">
                  <c:v>12.020884000000001</c:v>
                </c:pt>
                <c:pt idx="10760">
                  <c:v>12.005414</c:v>
                </c:pt>
                <c:pt idx="10761">
                  <c:v>12.012066000000001</c:v>
                </c:pt>
                <c:pt idx="10762">
                  <c:v>12.020032</c:v>
                </c:pt>
                <c:pt idx="10763">
                  <c:v>12.003907999999999</c:v>
                </c:pt>
                <c:pt idx="10764">
                  <c:v>12.01582</c:v>
                </c:pt>
                <c:pt idx="10765">
                  <c:v>12.005618</c:v>
                </c:pt>
                <c:pt idx="10766">
                  <c:v>11.979645</c:v>
                </c:pt>
                <c:pt idx="10767">
                  <c:v>12.006456999999999</c:v>
                </c:pt>
                <c:pt idx="10768">
                  <c:v>12.017723</c:v>
                </c:pt>
                <c:pt idx="10769">
                  <c:v>12.020011</c:v>
                </c:pt>
                <c:pt idx="10770">
                  <c:v>12.028438</c:v>
                </c:pt>
                <c:pt idx="10771">
                  <c:v>12.040369</c:v>
                </c:pt>
                <c:pt idx="10772">
                  <c:v>12.000833999999999</c:v>
                </c:pt>
                <c:pt idx="10773">
                  <c:v>12.022625</c:v>
                </c:pt>
                <c:pt idx="10774">
                  <c:v>12.006751</c:v>
                </c:pt>
                <c:pt idx="10775">
                  <c:v>12.041036999999999</c:v>
                </c:pt>
                <c:pt idx="10776">
                  <c:v>12.009399</c:v>
                </c:pt>
                <c:pt idx="10777">
                  <c:v>12.027706999999999</c:v>
                </c:pt>
                <c:pt idx="10778">
                  <c:v>11.987963000000001</c:v>
                </c:pt>
                <c:pt idx="10779">
                  <c:v>12.044396000000001</c:v>
                </c:pt>
                <c:pt idx="10780">
                  <c:v>12.020215</c:v>
                </c:pt>
                <c:pt idx="10781">
                  <c:v>12.048394999999999</c:v>
                </c:pt>
                <c:pt idx="10782">
                  <c:v>12.032113000000001</c:v>
                </c:pt>
                <c:pt idx="10783">
                  <c:v>12.029196000000001</c:v>
                </c:pt>
                <c:pt idx="10784">
                  <c:v>12.058695999999999</c:v>
                </c:pt>
                <c:pt idx="10785">
                  <c:v>12.050530999999999</c:v>
                </c:pt>
                <c:pt idx="10786">
                  <c:v>12.053108</c:v>
                </c:pt>
                <c:pt idx="10787">
                  <c:v>12.071237</c:v>
                </c:pt>
                <c:pt idx="10788">
                  <c:v>12.046860000000001</c:v>
                </c:pt>
                <c:pt idx="10789">
                  <c:v>12.049229</c:v>
                </c:pt>
                <c:pt idx="10790">
                  <c:v>12.014574</c:v>
                </c:pt>
                <c:pt idx="10791">
                  <c:v>12.039958</c:v>
                </c:pt>
                <c:pt idx="10792">
                  <c:v>12.031162999999999</c:v>
                </c:pt>
                <c:pt idx="10793">
                  <c:v>12.032007</c:v>
                </c:pt>
                <c:pt idx="10794">
                  <c:v>12.054983</c:v>
                </c:pt>
                <c:pt idx="10795">
                  <c:v>12.036565</c:v>
                </c:pt>
                <c:pt idx="10796">
                  <c:v>12.04224</c:v>
                </c:pt>
                <c:pt idx="10797">
                  <c:v>12.042458999999999</c:v>
                </c:pt>
                <c:pt idx="10798">
                  <c:v>12.022954</c:v>
                </c:pt>
                <c:pt idx="10799">
                  <c:v>12.035221999999999</c:v>
                </c:pt>
                <c:pt idx="10800">
                  <c:v>12.042462</c:v>
                </c:pt>
                <c:pt idx="10801">
                  <c:v>12.050141</c:v>
                </c:pt>
                <c:pt idx="10802">
                  <c:v>12.008737</c:v>
                </c:pt>
                <c:pt idx="10803">
                  <c:v>12.015544999999999</c:v>
                </c:pt>
                <c:pt idx="10804">
                  <c:v>12.050423</c:v>
                </c:pt>
                <c:pt idx="10805">
                  <c:v>12.027003000000001</c:v>
                </c:pt>
                <c:pt idx="10806">
                  <c:v>12.034033000000001</c:v>
                </c:pt>
                <c:pt idx="10807">
                  <c:v>12.028377000000001</c:v>
                </c:pt>
                <c:pt idx="10808">
                  <c:v>12.00803</c:v>
                </c:pt>
                <c:pt idx="10809">
                  <c:v>12.041181</c:v>
                </c:pt>
                <c:pt idx="10810">
                  <c:v>12.037521</c:v>
                </c:pt>
                <c:pt idx="10811">
                  <c:v>12.02552</c:v>
                </c:pt>
                <c:pt idx="10812">
                  <c:v>12.030834</c:v>
                </c:pt>
                <c:pt idx="10813">
                  <c:v>12.033321000000001</c:v>
                </c:pt>
                <c:pt idx="10814">
                  <c:v>12.031428</c:v>
                </c:pt>
                <c:pt idx="10815">
                  <c:v>12.039820000000001</c:v>
                </c:pt>
                <c:pt idx="10816">
                  <c:v>12.03157</c:v>
                </c:pt>
                <c:pt idx="10817">
                  <c:v>12.043934999999999</c:v>
                </c:pt>
                <c:pt idx="10818">
                  <c:v>12.030446</c:v>
                </c:pt>
                <c:pt idx="10819">
                  <c:v>12.019996000000001</c:v>
                </c:pt>
                <c:pt idx="10820">
                  <c:v>12.026901000000001</c:v>
                </c:pt>
                <c:pt idx="10821">
                  <c:v>12.023505</c:v>
                </c:pt>
                <c:pt idx="10822">
                  <c:v>12.01792</c:v>
                </c:pt>
                <c:pt idx="10823">
                  <c:v>12.035133999999999</c:v>
                </c:pt>
                <c:pt idx="10824">
                  <c:v>12.042049</c:v>
                </c:pt>
                <c:pt idx="10825">
                  <c:v>12.024858999999999</c:v>
                </c:pt>
                <c:pt idx="10826">
                  <c:v>12.014220999999999</c:v>
                </c:pt>
                <c:pt idx="10827">
                  <c:v>12.034103999999999</c:v>
                </c:pt>
                <c:pt idx="10828">
                  <c:v>12.02417</c:v>
                </c:pt>
                <c:pt idx="10829">
                  <c:v>12.002117</c:v>
                </c:pt>
                <c:pt idx="10830">
                  <c:v>12.018719000000001</c:v>
                </c:pt>
                <c:pt idx="10831">
                  <c:v>12.005281999999999</c:v>
                </c:pt>
                <c:pt idx="10832">
                  <c:v>11.998392000000001</c:v>
                </c:pt>
                <c:pt idx="10833">
                  <c:v>11.995709</c:v>
                </c:pt>
                <c:pt idx="10834">
                  <c:v>11.999605000000001</c:v>
                </c:pt>
                <c:pt idx="10835">
                  <c:v>12.009617</c:v>
                </c:pt>
                <c:pt idx="10836">
                  <c:v>12.017911</c:v>
                </c:pt>
                <c:pt idx="10837">
                  <c:v>12.020492000000001</c:v>
                </c:pt>
                <c:pt idx="10838">
                  <c:v>11.970888</c:v>
                </c:pt>
                <c:pt idx="10839">
                  <c:v>12.012092000000001</c:v>
                </c:pt>
                <c:pt idx="10840">
                  <c:v>12.028309</c:v>
                </c:pt>
                <c:pt idx="10841">
                  <c:v>11.981524</c:v>
                </c:pt>
                <c:pt idx="10842">
                  <c:v>11.980204000000001</c:v>
                </c:pt>
                <c:pt idx="10843">
                  <c:v>11.990913000000001</c:v>
                </c:pt>
                <c:pt idx="10844">
                  <c:v>12.030201999999999</c:v>
                </c:pt>
                <c:pt idx="10845">
                  <c:v>11.985640999999999</c:v>
                </c:pt>
                <c:pt idx="10846">
                  <c:v>11.989136999999999</c:v>
                </c:pt>
                <c:pt idx="10847">
                  <c:v>12.019640000000001</c:v>
                </c:pt>
                <c:pt idx="10848">
                  <c:v>12.008006</c:v>
                </c:pt>
                <c:pt idx="10849">
                  <c:v>12.001412</c:v>
                </c:pt>
                <c:pt idx="10850">
                  <c:v>11.990224</c:v>
                </c:pt>
                <c:pt idx="10851">
                  <c:v>12.001659999999999</c:v>
                </c:pt>
                <c:pt idx="10852">
                  <c:v>11.994657</c:v>
                </c:pt>
                <c:pt idx="10853">
                  <c:v>12.007588</c:v>
                </c:pt>
                <c:pt idx="10854">
                  <c:v>11.970943</c:v>
                </c:pt>
                <c:pt idx="10855">
                  <c:v>11.949465</c:v>
                </c:pt>
                <c:pt idx="10856">
                  <c:v>11.998911</c:v>
                </c:pt>
                <c:pt idx="10857">
                  <c:v>11.9605</c:v>
                </c:pt>
                <c:pt idx="10858">
                  <c:v>11.980919</c:v>
                </c:pt>
                <c:pt idx="10859">
                  <c:v>11.978768000000001</c:v>
                </c:pt>
                <c:pt idx="10860">
                  <c:v>11.926088999999999</c:v>
                </c:pt>
                <c:pt idx="10861">
                  <c:v>11.942392</c:v>
                </c:pt>
                <c:pt idx="10862">
                  <c:v>11.896991</c:v>
                </c:pt>
                <c:pt idx="10863">
                  <c:v>11.962256</c:v>
                </c:pt>
                <c:pt idx="10864">
                  <c:v>11.917692000000001</c:v>
                </c:pt>
                <c:pt idx="10865">
                  <c:v>11.949602000000001</c:v>
                </c:pt>
                <c:pt idx="10866">
                  <c:v>11.929010999999999</c:v>
                </c:pt>
                <c:pt idx="10867">
                  <c:v>11.949075000000001</c:v>
                </c:pt>
                <c:pt idx="10868">
                  <c:v>11.929581000000001</c:v>
                </c:pt>
                <c:pt idx="10869">
                  <c:v>11.930304</c:v>
                </c:pt>
                <c:pt idx="10870">
                  <c:v>11.956073</c:v>
                </c:pt>
                <c:pt idx="10871">
                  <c:v>11.914604000000001</c:v>
                </c:pt>
                <c:pt idx="10872">
                  <c:v>11.954670999999999</c:v>
                </c:pt>
                <c:pt idx="10873">
                  <c:v>11.935408000000001</c:v>
                </c:pt>
                <c:pt idx="10874">
                  <c:v>11.920745</c:v>
                </c:pt>
                <c:pt idx="10875">
                  <c:v>11.960827</c:v>
                </c:pt>
                <c:pt idx="10876">
                  <c:v>11.915397</c:v>
                </c:pt>
                <c:pt idx="10877">
                  <c:v>11.93458</c:v>
                </c:pt>
                <c:pt idx="10878">
                  <c:v>11.931184999999999</c:v>
                </c:pt>
                <c:pt idx="10879">
                  <c:v>11.940037</c:v>
                </c:pt>
                <c:pt idx="10880">
                  <c:v>11.917960000000001</c:v>
                </c:pt>
                <c:pt idx="10881">
                  <c:v>11.916035000000001</c:v>
                </c:pt>
                <c:pt idx="10882">
                  <c:v>11.908681</c:v>
                </c:pt>
                <c:pt idx="10883">
                  <c:v>11.905033</c:v>
                </c:pt>
                <c:pt idx="10884">
                  <c:v>11.886436</c:v>
                </c:pt>
                <c:pt idx="10885">
                  <c:v>11.913339000000001</c:v>
                </c:pt>
                <c:pt idx="10886">
                  <c:v>11.902898</c:v>
                </c:pt>
                <c:pt idx="10887">
                  <c:v>11.897062999999999</c:v>
                </c:pt>
                <c:pt idx="10888">
                  <c:v>11.911441</c:v>
                </c:pt>
                <c:pt idx="10889">
                  <c:v>11.902767000000001</c:v>
                </c:pt>
                <c:pt idx="10890">
                  <c:v>11.890124999999999</c:v>
                </c:pt>
                <c:pt idx="10891">
                  <c:v>11.860771</c:v>
                </c:pt>
                <c:pt idx="10892">
                  <c:v>11.836660999999999</c:v>
                </c:pt>
                <c:pt idx="10893">
                  <c:v>11.865577</c:v>
                </c:pt>
                <c:pt idx="10894">
                  <c:v>11.870703000000001</c:v>
                </c:pt>
                <c:pt idx="10895">
                  <c:v>11.851687</c:v>
                </c:pt>
                <c:pt idx="10896">
                  <c:v>11.835314</c:v>
                </c:pt>
                <c:pt idx="10897">
                  <c:v>11.826840000000001</c:v>
                </c:pt>
                <c:pt idx="10898">
                  <c:v>11.833793</c:v>
                </c:pt>
                <c:pt idx="10899">
                  <c:v>11.863379</c:v>
                </c:pt>
                <c:pt idx="10900">
                  <c:v>11.820592</c:v>
                </c:pt>
                <c:pt idx="10901">
                  <c:v>11.859664</c:v>
                </c:pt>
                <c:pt idx="10902">
                  <c:v>11.877344000000001</c:v>
                </c:pt>
                <c:pt idx="10903">
                  <c:v>11.905682000000001</c:v>
                </c:pt>
                <c:pt idx="10904">
                  <c:v>11.860021</c:v>
                </c:pt>
                <c:pt idx="10905">
                  <c:v>11.872636999999999</c:v>
                </c:pt>
                <c:pt idx="10906">
                  <c:v>11.851463000000001</c:v>
                </c:pt>
                <c:pt idx="10907">
                  <c:v>11.876003000000001</c:v>
                </c:pt>
                <c:pt idx="10908">
                  <c:v>11.872586999999999</c:v>
                </c:pt>
                <c:pt idx="10909">
                  <c:v>11.876238000000001</c:v>
                </c:pt>
                <c:pt idx="10910">
                  <c:v>11.847759</c:v>
                </c:pt>
                <c:pt idx="10911">
                  <c:v>11.866806</c:v>
                </c:pt>
                <c:pt idx="10912">
                  <c:v>11.833933</c:v>
                </c:pt>
                <c:pt idx="10913">
                  <c:v>11.812032</c:v>
                </c:pt>
                <c:pt idx="10914">
                  <c:v>11.866320999999999</c:v>
                </c:pt>
                <c:pt idx="10915">
                  <c:v>11.805904</c:v>
                </c:pt>
                <c:pt idx="10916">
                  <c:v>11.845637999999999</c:v>
                </c:pt>
                <c:pt idx="10917">
                  <c:v>11.820212</c:v>
                </c:pt>
                <c:pt idx="10918">
                  <c:v>11.834011</c:v>
                </c:pt>
                <c:pt idx="10919">
                  <c:v>11.830617</c:v>
                </c:pt>
                <c:pt idx="10920">
                  <c:v>11.806967</c:v>
                </c:pt>
                <c:pt idx="10921">
                  <c:v>11.837692000000001</c:v>
                </c:pt>
                <c:pt idx="10922">
                  <c:v>11.856766</c:v>
                </c:pt>
                <c:pt idx="10923">
                  <c:v>11.824070000000001</c:v>
                </c:pt>
                <c:pt idx="10924">
                  <c:v>11.80922</c:v>
                </c:pt>
                <c:pt idx="10925">
                  <c:v>11.800549</c:v>
                </c:pt>
                <c:pt idx="10926">
                  <c:v>11.805052999999999</c:v>
                </c:pt>
                <c:pt idx="10927">
                  <c:v>11.811379000000001</c:v>
                </c:pt>
                <c:pt idx="10928">
                  <c:v>11.801624</c:v>
                </c:pt>
                <c:pt idx="10929">
                  <c:v>11.792032000000001</c:v>
                </c:pt>
                <c:pt idx="10930">
                  <c:v>11.778930000000001</c:v>
                </c:pt>
                <c:pt idx="10931">
                  <c:v>11.808153000000001</c:v>
                </c:pt>
                <c:pt idx="10932">
                  <c:v>11.810480999999999</c:v>
                </c:pt>
                <c:pt idx="10933">
                  <c:v>11.789253</c:v>
                </c:pt>
                <c:pt idx="10934">
                  <c:v>11.807869999999999</c:v>
                </c:pt>
                <c:pt idx="10935">
                  <c:v>11.79743</c:v>
                </c:pt>
                <c:pt idx="10936">
                  <c:v>11.793562</c:v>
                </c:pt>
                <c:pt idx="10937">
                  <c:v>11.819699999999999</c:v>
                </c:pt>
                <c:pt idx="10938">
                  <c:v>11.80377</c:v>
                </c:pt>
                <c:pt idx="10939">
                  <c:v>11.803903</c:v>
                </c:pt>
                <c:pt idx="10940">
                  <c:v>11.820328</c:v>
                </c:pt>
                <c:pt idx="10941">
                  <c:v>11.84295</c:v>
                </c:pt>
                <c:pt idx="10942">
                  <c:v>11.810682</c:v>
                </c:pt>
                <c:pt idx="10943">
                  <c:v>11.845838000000001</c:v>
                </c:pt>
                <c:pt idx="10944">
                  <c:v>11.833140999999999</c:v>
                </c:pt>
                <c:pt idx="10945">
                  <c:v>11.819626</c:v>
                </c:pt>
                <c:pt idx="10946">
                  <c:v>11.804119999999999</c:v>
                </c:pt>
                <c:pt idx="10947">
                  <c:v>11.773110000000001</c:v>
                </c:pt>
                <c:pt idx="10948">
                  <c:v>11.806545</c:v>
                </c:pt>
                <c:pt idx="10949">
                  <c:v>11.782412000000001</c:v>
                </c:pt>
                <c:pt idx="10950">
                  <c:v>11.765558</c:v>
                </c:pt>
                <c:pt idx="10951">
                  <c:v>11.79458</c:v>
                </c:pt>
                <c:pt idx="10952">
                  <c:v>11.790497999999999</c:v>
                </c:pt>
                <c:pt idx="10953">
                  <c:v>11.782883999999999</c:v>
                </c:pt>
                <c:pt idx="10954">
                  <c:v>11.751669</c:v>
                </c:pt>
                <c:pt idx="10955">
                  <c:v>11.771435</c:v>
                </c:pt>
                <c:pt idx="10956">
                  <c:v>11.781696</c:v>
                </c:pt>
                <c:pt idx="10957">
                  <c:v>11.788005</c:v>
                </c:pt>
                <c:pt idx="10958">
                  <c:v>11.764264000000001</c:v>
                </c:pt>
                <c:pt idx="10959">
                  <c:v>11.779602000000001</c:v>
                </c:pt>
                <c:pt idx="10960">
                  <c:v>11.745535</c:v>
                </c:pt>
                <c:pt idx="10961">
                  <c:v>11.750242</c:v>
                </c:pt>
                <c:pt idx="10962">
                  <c:v>11.772004000000001</c:v>
                </c:pt>
                <c:pt idx="10963">
                  <c:v>11.755343</c:v>
                </c:pt>
                <c:pt idx="10964">
                  <c:v>11.73516</c:v>
                </c:pt>
                <c:pt idx="10965">
                  <c:v>11.767272</c:v>
                </c:pt>
                <c:pt idx="10966">
                  <c:v>11.723497</c:v>
                </c:pt>
                <c:pt idx="10967">
                  <c:v>11.761336</c:v>
                </c:pt>
                <c:pt idx="10968">
                  <c:v>11.779989</c:v>
                </c:pt>
                <c:pt idx="10969">
                  <c:v>11.797065999999999</c:v>
                </c:pt>
                <c:pt idx="10970">
                  <c:v>11.758136</c:v>
                </c:pt>
                <c:pt idx="10971">
                  <c:v>11.800359</c:v>
                </c:pt>
                <c:pt idx="10972">
                  <c:v>11.776431000000001</c:v>
                </c:pt>
                <c:pt idx="10973">
                  <c:v>11.780066</c:v>
                </c:pt>
                <c:pt idx="10974">
                  <c:v>11.744842</c:v>
                </c:pt>
                <c:pt idx="10975">
                  <c:v>11.760164</c:v>
                </c:pt>
                <c:pt idx="10976">
                  <c:v>11.743914999999999</c:v>
                </c:pt>
                <c:pt idx="10977">
                  <c:v>11.765896</c:v>
                </c:pt>
                <c:pt idx="10978">
                  <c:v>11.759347</c:v>
                </c:pt>
                <c:pt idx="10979">
                  <c:v>11.761656</c:v>
                </c:pt>
                <c:pt idx="10980">
                  <c:v>11.7264</c:v>
                </c:pt>
                <c:pt idx="10981">
                  <c:v>11.770013000000001</c:v>
                </c:pt>
                <c:pt idx="10982">
                  <c:v>11.761493</c:v>
                </c:pt>
                <c:pt idx="10983">
                  <c:v>11.761606</c:v>
                </c:pt>
                <c:pt idx="10984">
                  <c:v>11.736938</c:v>
                </c:pt>
                <c:pt idx="10985">
                  <c:v>11.776569</c:v>
                </c:pt>
                <c:pt idx="10986">
                  <c:v>11.715643999999999</c:v>
                </c:pt>
                <c:pt idx="10987">
                  <c:v>11.735654</c:v>
                </c:pt>
                <c:pt idx="10988">
                  <c:v>11.714071000000001</c:v>
                </c:pt>
                <c:pt idx="10989">
                  <c:v>11.7407</c:v>
                </c:pt>
                <c:pt idx="10990">
                  <c:v>11.750513</c:v>
                </c:pt>
                <c:pt idx="10991">
                  <c:v>11.757191000000001</c:v>
                </c:pt>
                <c:pt idx="10992">
                  <c:v>11.724822</c:v>
                </c:pt>
                <c:pt idx="10993">
                  <c:v>11.755606</c:v>
                </c:pt>
                <c:pt idx="10994">
                  <c:v>11.736219999999999</c:v>
                </c:pt>
                <c:pt idx="10995">
                  <c:v>11.743382</c:v>
                </c:pt>
                <c:pt idx="10996">
                  <c:v>11.766429</c:v>
                </c:pt>
                <c:pt idx="10997">
                  <c:v>11.712388000000001</c:v>
                </c:pt>
                <c:pt idx="10998">
                  <c:v>11.759719</c:v>
                </c:pt>
                <c:pt idx="10999">
                  <c:v>11.734624</c:v>
                </c:pt>
                <c:pt idx="11000">
                  <c:v>11.72162</c:v>
                </c:pt>
                <c:pt idx="11001">
                  <c:v>11.779873</c:v>
                </c:pt>
                <c:pt idx="11002">
                  <c:v>11.731728</c:v>
                </c:pt>
                <c:pt idx="11003">
                  <c:v>11.738645999999999</c:v>
                </c:pt>
                <c:pt idx="11004">
                  <c:v>11.759974</c:v>
                </c:pt>
                <c:pt idx="11005">
                  <c:v>11.713324999999999</c:v>
                </c:pt>
                <c:pt idx="11006">
                  <c:v>11.739716</c:v>
                </c:pt>
                <c:pt idx="11007">
                  <c:v>11.729620000000001</c:v>
                </c:pt>
                <c:pt idx="11008">
                  <c:v>11.740520999999999</c:v>
                </c:pt>
                <c:pt idx="11009">
                  <c:v>11.734581</c:v>
                </c:pt>
                <c:pt idx="11010">
                  <c:v>11.754797999999999</c:v>
                </c:pt>
                <c:pt idx="11011">
                  <c:v>11.75198</c:v>
                </c:pt>
                <c:pt idx="11012">
                  <c:v>11.723022</c:v>
                </c:pt>
                <c:pt idx="11013">
                  <c:v>11.702299999999999</c:v>
                </c:pt>
                <c:pt idx="11014">
                  <c:v>11.774908999999999</c:v>
                </c:pt>
                <c:pt idx="11015">
                  <c:v>11.729198999999999</c:v>
                </c:pt>
                <c:pt idx="11016">
                  <c:v>11.754206999999999</c:v>
                </c:pt>
                <c:pt idx="11017">
                  <c:v>11.720421</c:v>
                </c:pt>
                <c:pt idx="11018">
                  <c:v>11.699643999999999</c:v>
                </c:pt>
                <c:pt idx="11019">
                  <c:v>11.708311999999999</c:v>
                </c:pt>
                <c:pt idx="11020">
                  <c:v>11.726089</c:v>
                </c:pt>
                <c:pt idx="11021">
                  <c:v>11.695833</c:v>
                </c:pt>
                <c:pt idx="11022">
                  <c:v>11.72462</c:v>
                </c:pt>
                <c:pt idx="11023">
                  <c:v>11.705456999999999</c:v>
                </c:pt>
                <c:pt idx="11024">
                  <c:v>11.744223</c:v>
                </c:pt>
                <c:pt idx="11025">
                  <c:v>11.725889</c:v>
                </c:pt>
                <c:pt idx="11026">
                  <c:v>11.688494</c:v>
                </c:pt>
                <c:pt idx="11027">
                  <c:v>11.695857</c:v>
                </c:pt>
                <c:pt idx="11028">
                  <c:v>11.736822</c:v>
                </c:pt>
                <c:pt idx="11029">
                  <c:v>11.707675</c:v>
                </c:pt>
                <c:pt idx="11030">
                  <c:v>11.667392</c:v>
                </c:pt>
                <c:pt idx="11031">
                  <c:v>11.690671</c:v>
                </c:pt>
                <c:pt idx="11032">
                  <c:v>11.711935</c:v>
                </c:pt>
                <c:pt idx="11033">
                  <c:v>11.676348000000001</c:v>
                </c:pt>
                <c:pt idx="11034">
                  <c:v>11.678364999999999</c:v>
                </c:pt>
                <c:pt idx="11035">
                  <c:v>11.719747999999999</c:v>
                </c:pt>
                <c:pt idx="11036">
                  <c:v>11.749261000000001</c:v>
                </c:pt>
                <c:pt idx="11037">
                  <c:v>11.712071</c:v>
                </c:pt>
                <c:pt idx="11038">
                  <c:v>11.749732</c:v>
                </c:pt>
                <c:pt idx="11039">
                  <c:v>11.745312999999999</c:v>
                </c:pt>
                <c:pt idx="11040">
                  <c:v>11.737189000000001</c:v>
                </c:pt>
                <c:pt idx="11041">
                  <c:v>11.724123000000001</c:v>
                </c:pt>
                <c:pt idx="11042">
                  <c:v>11.764008</c:v>
                </c:pt>
                <c:pt idx="11043">
                  <c:v>11.742088000000001</c:v>
                </c:pt>
                <c:pt idx="11044">
                  <c:v>11.77</c:v>
                </c:pt>
                <c:pt idx="11045">
                  <c:v>11.674365999999999</c:v>
                </c:pt>
                <c:pt idx="11046">
                  <c:v>11.695653999999999</c:v>
                </c:pt>
                <c:pt idx="11047">
                  <c:v>11.706709</c:v>
                </c:pt>
                <c:pt idx="11048">
                  <c:v>11.720459999999999</c:v>
                </c:pt>
                <c:pt idx="11049">
                  <c:v>11.694566999999999</c:v>
                </c:pt>
                <c:pt idx="11050">
                  <c:v>11.750613</c:v>
                </c:pt>
                <c:pt idx="11051">
                  <c:v>11.7187</c:v>
                </c:pt>
                <c:pt idx="11052">
                  <c:v>11.709391</c:v>
                </c:pt>
                <c:pt idx="11053">
                  <c:v>11.680173999999999</c:v>
                </c:pt>
                <c:pt idx="11054">
                  <c:v>11.705031</c:v>
                </c:pt>
                <c:pt idx="11055">
                  <c:v>11.683972000000001</c:v>
                </c:pt>
                <c:pt idx="11056">
                  <c:v>11.694613</c:v>
                </c:pt>
                <c:pt idx="11057">
                  <c:v>11.697452999999999</c:v>
                </c:pt>
                <c:pt idx="11058">
                  <c:v>11.697915999999999</c:v>
                </c:pt>
                <c:pt idx="11059">
                  <c:v>11.715861</c:v>
                </c:pt>
                <c:pt idx="11060">
                  <c:v>11.683973</c:v>
                </c:pt>
                <c:pt idx="11061">
                  <c:v>11.705496</c:v>
                </c:pt>
                <c:pt idx="11062">
                  <c:v>11.653162</c:v>
                </c:pt>
                <c:pt idx="11063">
                  <c:v>11.685074</c:v>
                </c:pt>
                <c:pt idx="11064">
                  <c:v>11.700120999999999</c:v>
                </c:pt>
                <c:pt idx="11065">
                  <c:v>11.656017</c:v>
                </c:pt>
                <c:pt idx="11066">
                  <c:v>11.726050000000001</c:v>
                </c:pt>
                <c:pt idx="11067">
                  <c:v>11.701668</c:v>
                </c:pt>
                <c:pt idx="11068">
                  <c:v>11.689928999999999</c:v>
                </c:pt>
                <c:pt idx="11069">
                  <c:v>11.667755</c:v>
                </c:pt>
                <c:pt idx="11070">
                  <c:v>11.688074</c:v>
                </c:pt>
                <c:pt idx="11071">
                  <c:v>11.652177999999999</c:v>
                </c:pt>
                <c:pt idx="11072">
                  <c:v>11.695179</c:v>
                </c:pt>
                <c:pt idx="11073">
                  <c:v>11.671252000000001</c:v>
                </c:pt>
                <c:pt idx="11074">
                  <c:v>11.715114</c:v>
                </c:pt>
                <c:pt idx="11075">
                  <c:v>11.659449</c:v>
                </c:pt>
                <c:pt idx="11076">
                  <c:v>11.677835999999999</c:v>
                </c:pt>
                <c:pt idx="11077">
                  <c:v>11.686009</c:v>
                </c:pt>
                <c:pt idx="11078">
                  <c:v>11.657374000000001</c:v>
                </c:pt>
                <c:pt idx="11079">
                  <c:v>11.6563</c:v>
                </c:pt>
                <c:pt idx="11080">
                  <c:v>11.676864</c:v>
                </c:pt>
                <c:pt idx="11081">
                  <c:v>11.676629</c:v>
                </c:pt>
                <c:pt idx="11082">
                  <c:v>11.667266</c:v>
                </c:pt>
                <c:pt idx="11083">
                  <c:v>11.654863000000001</c:v>
                </c:pt>
                <c:pt idx="11084">
                  <c:v>11.643734</c:v>
                </c:pt>
                <c:pt idx="11085">
                  <c:v>11.657679</c:v>
                </c:pt>
                <c:pt idx="11086">
                  <c:v>11.659642</c:v>
                </c:pt>
                <c:pt idx="11087">
                  <c:v>11.73368</c:v>
                </c:pt>
                <c:pt idx="11088">
                  <c:v>11.662464</c:v>
                </c:pt>
                <c:pt idx="11089">
                  <c:v>11.671314000000001</c:v>
                </c:pt>
                <c:pt idx="11090">
                  <c:v>11.637143</c:v>
                </c:pt>
                <c:pt idx="11091">
                  <c:v>11.692104</c:v>
                </c:pt>
                <c:pt idx="11092">
                  <c:v>11.707813</c:v>
                </c:pt>
                <c:pt idx="11093">
                  <c:v>11.657848</c:v>
                </c:pt>
                <c:pt idx="11094">
                  <c:v>11.702450000000001</c:v>
                </c:pt>
                <c:pt idx="11095">
                  <c:v>11.628579999999999</c:v>
                </c:pt>
                <c:pt idx="11096">
                  <c:v>11.668428</c:v>
                </c:pt>
                <c:pt idx="11097">
                  <c:v>11.657780000000001</c:v>
                </c:pt>
                <c:pt idx="11098">
                  <c:v>11.650219</c:v>
                </c:pt>
                <c:pt idx="11099">
                  <c:v>11.662805000000001</c:v>
                </c:pt>
                <c:pt idx="11100">
                  <c:v>11.619491</c:v>
                </c:pt>
                <c:pt idx="11101">
                  <c:v>11.630117</c:v>
                </c:pt>
                <c:pt idx="11102">
                  <c:v>11.667804</c:v>
                </c:pt>
                <c:pt idx="11103">
                  <c:v>11.668027</c:v>
                </c:pt>
                <c:pt idx="11104">
                  <c:v>11.637112</c:v>
                </c:pt>
                <c:pt idx="11105">
                  <c:v>11.623775999999999</c:v>
                </c:pt>
                <c:pt idx="11106">
                  <c:v>11.65194</c:v>
                </c:pt>
                <c:pt idx="11107">
                  <c:v>11.603071999999999</c:v>
                </c:pt>
                <c:pt idx="11108">
                  <c:v>11.610129000000001</c:v>
                </c:pt>
                <c:pt idx="11109">
                  <c:v>11.654248000000001</c:v>
                </c:pt>
                <c:pt idx="11110">
                  <c:v>11.64199</c:v>
                </c:pt>
                <c:pt idx="11111">
                  <c:v>11.650841</c:v>
                </c:pt>
                <c:pt idx="11112">
                  <c:v>11.67366</c:v>
                </c:pt>
                <c:pt idx="11113">
                  <c:v>11.608558</c:v>
                </c:pt>
                <c:pt idx="11114">
                  <c:v>11.646481</c:v>
                </c:pt>
                <c:pt idx="11115">
                  <c:v>11.656651</c:v>
                </c:pt>
                <c:pt idx="11116">
                  <c:v>11.650631000000001</c:v>
                </c:pt>
                <c:pt idx="11117">
                  <c:v>11.647921999999999</c:v>
                </c:pt>
                <c:pt idx="11118">
                  <c:v>11.627462</c:v>
                </c:pt>
                <c:pt idx="11119">
                  <c:v>11.625417000000001</c:v>
                </c:pt>
                <c:pt idx="11120">
                  <c:v>11.618513999999999</c:v>
                </c:pt>
                <c:pt idx="11121">
                  <c:v>11.663309</c:v>
                </c:pt>
                <c:pt idx="11122">
                  <c:v>11.627965</c:v>
                </c:pt>
                <c:pt idx="11123">
                  <c:v>11.654539</c:v>
                </c:pt>
                <c:pt idx="11124">
                  <c:v>11.629877</c:v>
                </c:pt>
                <c:pt idx="11125">
                  <c:v>11.628261999999999</c:v>
                </c:pt>
                <c:pt idx="11126">
                  <c:v>11.622668000000001</c:v>
                </c:pt>
                <c:pt idx="11127">
                  <c:v>11.627509999999999</c:v>
                </c:pt>
                <c:pt idx="11128">
                  <c:v>11.624124999999999</c:v>
                </c:pt>
                <c:pt idx="11129">
                  <c:v>11.621416999999999</c:v>
                </c:pt>
                <c:pt idx="11130">
                  <c:v>11.613173</c:v>
                </c:pt>
                <c:pt idx="11131">
                  <c:v>11.636875</c:v>
                </c:pt>
                <c:pt idx="11132">
                  <c:v>11.579280000000001</c:v>
                </c:pt>
                <c:pt idx="11133">
                  <c:v>11.613708000000001</c:v>
                </c:pt>
                <c:pt idx="11134">
                  <c:v>11.609175</c:v>
                </c:pt>
                <c:pt idx="11135">
                  <c:v>11.620934</c:v>
                </c:pt>
                <c:pt idx="11136">
                  <c:v>11.61176</c:v>
                </c:pt>
                <c:pt idx="11137">
                  <c:v>11.635946000000001</c:v>
                </c:pt>
                <c:pt idx="11138">
                  <c:v>11.62102</c:v>
                </c:pt>
                <c:pt idx="11139">
                  <c:v>11.616287</c:v>
                </c:pt>
                <c:pt idx="11140">
                  <c:v>11.573149000000001</c:v>
                </c:pt>
                <c:pt idx="11141">
                  <c:v>11.549327999999999</c:v>
                </c:pt>
                <c:pt idx="11142">
                  <c:v>11.609940999999999</c:v>
                </c:pt>
                <c:pt idx="11143">
                  <c:v>11.591894999999999</c:v>
                </c:pt>
                <c:pt idx="11144">
                  <c:v>11.581849999999999</c:v>
                </c:pt>
                <c:pt idx="11145">
                  <c:v>11.64162</c:v>
                </c:pt>
                <c:pt idx="11146">
                  <c:v>11.630661</c:v>
                </c:pt>
                <c:pt idx="11147">
                  <c:v>11.631062999999999</c:v>
                </c:pt>
                <c:pt idx="11148">
                  <c:v>11.614113</c:v>
                </c:pt>
                <c:pt idx="11149">
                  <c:v>11.622957</c:v>
                </c:pt>
                <c:pt idx="11150">
                  <c:v>11.624499999999999</c:v>
                </c:pt>
                <c:pt idx="11151">
                  <c:v>11.613282999999999</c:v>
                </c:pt>
                <c:pt idx="11152">
                  <c:v>11.60685</c:v>
                </c:pt>
                <c:pt idx="11153">
                  <c:v>11.634331</c:v>
                </c:pt>
                <c:pt idx="11154">
                  <c:v>11.661455999999999</c:v>
                </c:pt>
                <c:pt idx="11155">
                  <c:v>11.574216</c:v>
                </c:pt>
                <c:pt idx="11156">
                  <c:v>11.632671999999999</c:v>
                </c:pt>
                <c:pt idx="11157">
                  <c:v>11.606192999999999</c:v>
                </c:pt>
                <c:pt idx="11158">
                  <c:v>11.606517</c:v>
                </c:pt>
                <c:pt idx="11159">
                  <c:v>11.604729000000001</c:v>
                </c:pt>
                <c:pt idx="11160">
                  <c:v>11.657396</c:v>
                </c:pt>
                <c:pt idx="11161">
                  <c:v>11.656005</c:v>
                </c:pt>
                <c:pt idx="11162">
                  <c:v>11.652399000000001</c:v>
                </c:pt>
                <c:pt idx="11163">
                  <c:v>11.607205</c:v>
                </c:pt>
                <c:pt idx="11164">
                  <c:v>11.624985000000001</c:v>
                </c:pt>
                <c:pt idx="11165">
                  <c:v>11.638479999999999</c:v>
                </c:pt>
                <c:pt idx="11166">
                  <c:v>11.639806</c:v>
                </c:pt>
                <c:pt idx="11167">
                  <c:v>11.610188000000001</c:v>
                </c:pt>
                <c:pt idx="11168">
                  <c:v>11.590562</c:v>
                </c:pt>
                <c:pt idx="11169">
                  <c:v>11.577624999999999</c:v>
                </c:pt>
                <c:pt idx="11170">
                  <c:v>11.557318</c:v>
                </c:pt>
                <c:pt idx="11171">
                  <c:v>11.53858</c:v>
                </c:pt>
                <c:pt idx="11172">
                  <c:v>11.531205</c:v>
                </c:pt>
                <c:pt idx="11173">
                  <c:v>11.584765000000001</c:v>
                </c:pt>
                <c:pt idx="11174">
                  <c:v>11.587186000000001</c:v>
                </c:pt>
                <c:pt idx="11175">
                  <c:v>11.598269</c:v>
                </c:pt>
                <c:pt idx="11176">
                  <c:v>11.610697999999999</c:v>
                </c:pt>
                <c:pt idx="11177">
                  <c:v>11.595539</c:v>
                </c:pt>
                <c:pt idx="11178">
                  <c:v>11.592371999999999</c:v>
                </c:pt>
                <c:pt idx="11179">
                  <c:v>11.626139</c:v>
                </c:pt>
                <c:pt idx="11180">
                  <c:v>11.576485</c:v>
                </c:pt>
                <c:pt idx="11181">
                  <c:v>11.587588</c:v>
                </c:pt>
                <c:pt idx="11182">
                  <c:v>11.616732000000001</c:v>
                </c:pt>
                <c:pt idx="11183">
                  <c:v>11.619121</c:v>
                </c:pt>
                <c:pt idx="11184">
                  <c:v>11.63599</c:v>
                </c:pt>
                <c:pt idx="11185">
                  <c:v>11.585912</c:v>
                </c:pt>
                <c:pt idx="11186">
                  <c:v>11.637290999999999</c:v>
                </c:pt>
                <c:pt idx="11187">
                  <c:v>11.630348</c:v>
                </c:pt>
                <c:pt idx="11188">
                  <c:v>11.563317</c:v>
                </c:pt>
                <c:pt idx="11189">
                  <c:v>11.621599</c:v>
                </c:pt>
                <c:pt idx="11190">
                  <c:v>11.590408</c:v>
                </c:pt>
                <c:pt idx="11191">
                  <c:v>11.588179999999999</c:v>
                </c:pt>
                <c:pt idx="11192">
                  <c:v>11.659366</c:v>
                </c:pt>
                <c:pt idx="11193">
                  <c:v>11.617051</c:v>
                </c:pt>
                <c:pt idx="11194">
                  <c:v>11.600331000000001</c:v>
                </c:pt>
                <c:pt idx="11195">
                  <c:v>11.625648999999999</c:v>
                </c:pt>
                <c:pt idx="11196">
                  <c:v>11.596887000000001</c:v>
                </c:pt>
                <c:pt idx="11197">
                  <c:v>11.636288</c:v>
                </c:pt>
                <c:pt idx="11198">
                  <c:v>11.647209</c:v>
                </c:pt>
                <c:pt idx="11199">
                  <c:v>11.600825</c:v>
                </c:pt>
                <c:pt idx="11200">
                  <c:v>11.595227</c:v>
                </c:pt>
                <c:pt idx="11201">
                  <c:v>11.623281</c:v>
                </c:pt>
                <c:pt idx="11202">
                  <c:v>11.618795</c:v>
                </c:pt>
                <c:pt idx="11203">
                  <c:v>11.623027</c:v>
                </c:pt>
                <c:pt idx="11204">
                  <c:v>11.59315</c:v>
                </c:pt>
                <c:pt idx="11205">
                  <c:v>11.588404000000001</c:v>
                </c:pt>
                <c:pt idx="11206">
                  <c:v>11.618491000000001</c:v>
                </c:pt>
                <c:pt idx="11207">
                  <c:v>11.575684000000001</c:v>
                </c:pt>
                <c:pt idx="11208">
                  <c:v>11.596847</c:v>
                </c:pt>
                <c:pt idx="11209">
                  <c:v>11.618190999999999</c:v>
                </c:pt>
                <c:pt idx="11210">
                  <c:v>11.608637</c:v>
                </c:pt>
                <c:pt idx="11211">
                  <c:v>11.607256</c:v>
                </c:pt>
                <c:pt idx="11212">
                  <c:v>11.569831000000001</c:v>
                </c:pt>
                <c:pt idx="11213">
                  <c:v>11.619918999999999</c:v>
                </c:pt>
                <c:pt idx="11214">
                  <c:v>11.584268</c:v>
                </c:pt>
                <c:pt idx="11215">
                  <c:v>11.612788999999999</c:v>
                </c:pt>
                <c:pt idx="11216">
                  <c:v>11.636156</c:v>
                </c:pt>
                <c:pt idx="11217">
                  <c:v>11.643917999999999</c:v>
                </c:pt>
                <c:pt idx="11218">
                  <c:v>11.660418</c:v>
                </c:pt>
                <c:pt idx="11219">
                  <c:v>11.666231</c:v>
                </c:pt>
                <c:pt idx="11220">
                  <c:v>11.697850000000001</c:v>
                </c:pt>
                <c:pt idx="11221">
                  <c:v>11.645512999999999</c:v>
                </c:pt>
                <c:pt idx="11222">
                  <c:v>11.587040999999999</c:v>
                </c:pt>
                <c:pt idx="11223">
                  <c:v>11.627007000000001</c:v>
                </c:pt>
                <c:pt idx="11224">
                  <c:v>11.613791000000001</c:v>
                </c:pt>
                <c:pt idx="11225">
                  <c:v>11.602456</c:v>
                </c:pt>
                <c:pt idx="11226">
                  <c:v>11.596863000000001</c:v>
                </c:pt>
                <c:pt idx="11227">
                  <c:v>11.624943999999999</c:v>
                </c:pt>
                <c:pt idx="11228">
                  <c:v>11.649905</c:v>
                </c:pt>
                <c:pt idx="11229">
                  <c:v>11.633198999999999</c:v>
                </c:pt>
                <c:pt idx="11230">
                  <c:v>11.649449000000001</c:v>
                </c:pt>
                <c:pt idx="11231">
                  <c:v>11.635892</c:v>
                </c:pt>
                <c:pt idx="11232">
                  <c:v>11.641886</c:v>
                </c:pt>
                <c:pt idx="11233">
                  <c:v>11.620281</c:v>
                </c:pt>
                <c:pt idx="11234">
                  <c:v>11.641472</c:v>
                </c:pt>
                <c:pt idx="11235">
                  <c:v>11.661958</c:v>
                </c:pt>
                <c:pt idx="11236">
                  <c:v>11.6843</c:v>
                </c:pt>
                <c:pt idx="11237">
                  <c:v>11.653528</c:v>
                </c:pt>
                <c:pt idx="11238">
                  <c:v>11.68698</c:v>
                </c:pt>
                <c:pt idx="11239">
                  <c:v>11.663141</c:v>
                </c:pt>
                <c:pt idx="11240">
                  <c:v>11.59869</c:v>
                </c:pt>
                <c:pt idx="11241">
                  <c:v>11.637729</c:v>
                </c:pt>
                <c:pt idx="11242">
                  <c:v>11.663186</c:v>
                </c:pt>
                <c:pt idx="11243">
                  <c:v>11.594044</c:v>
                </c:pt>
                <c:pt idx="11244">
                  <c:v>11.628399</c:v>
                </c:pt>
                <c:pt idx="11245">
                  <c:v>11.60632</c:v>
                </c:pt>
                <c:pt idx="11246">
                  <c:v>11.634679999999999</c:v>
                </c:pt>
                <c:pt idx="11247">
                  <c:v>11.578664</c:v>
                </c:pt>
                <c:pt idx="11248">
                  <c:v>11.646068</c:v>
                </c:pt>
                <c:pt idx="11249">
                  <c:v>11.627834999999999</c:v>
                </c:pt>
                <c:pt idx="11250">
                  <c:v>11.648619999999999</c:v>
                </c:pt>
                <c:pt idx="11251">
                  <c:v>11.601952000000001</c:v>
                </c:pt>
                <c:pt idx="11252">
                  <c:v>11.706859</c:v>
                </c:pt>
                <c:pt idx="11253">
                  <c:v>11.671011</c:v>
                </c:pt>
                <c:pt idx="11254">
                  <c:v>11.650257</c:v>
                </c:pt>
                <c:pt idx="11255">
                  <c:v>11.679304999999999</c:v>
                </c:pt>
                <c:pt idx="11256">
                  <c:v>11.660564000000001</c:v>
                </c:pt>
                <c:pt idx="11257">
                  <c:v>11.632963</c:v>
                </c:pt>
                <c:pt idx="11258">
                  <c:v>11.604626</c:v>
                </c:pt>
                <c:pt idx="11259">
                  <c:v>11.646864000000001</c:v>
                </c:pt>
                <c:pt idx="11260">
                  <c:v>11.643295999999999</c:v>
                </c:pt>
                <c:pt idx="11261">
                  <c:v>11.690924000000001</c:v>
                </c:pt>
                <c:pt idx="11262">
                  <c:v>11.6416</c:v>
                </c:pt>
                <c:pt idx="11263">
                  <c:v>11.676007999999999</c:v>
                </c:pt>
                <c:pt idx="11264">
                  <c:v>11.677389</c:v>
                </c:pt>
                <c:pt idx="11265">
                  <c:v>11.660455000000001</c:v>
                </c:pt>
                <c:pt idx="11266">
                  <c:v>11.623441</c:v>
                </c:pt>
                <c:pt idx="11267">
                  <c:v>11.662609</c:v>
                </c:pt>
                <c:pt idx="11268">
                  <c:v>11.616807</c:v>
                </c:pt>
                <c:pt idx="11269">
                  <c:v>11.666677999999999</c:v>
                </c:pt>
                <c:pt idx="11270">
                  <c:v>11.628532999999999</c:v>
                </c:pt>
                <c:pt idx="11271">
                  <c:v>11.679292999999999</c:v>
                </c:pt>
                <c:pt idx="11272">
                  <c:v>11.629816</c:v>
                </c:pt>
                <c:pt idx="11273">
                  <c:v>11.686318</c:v>
                </c:pt>
                <c:pt idx="11274">
                  <c:v>11.656395</c:v>
                </c:pt>
                <c:pt idx="11275">
                  <c:v>11.646248999999999</c:v>
                </c:pt>
                <c:pt idx="11276">
                  <c:v>11.656362</c:v>
                </c:pt>
                <c:pt idx="11277">
                  <c:v>11.670707</c:v>
                </c:pt>
                <c:pt idx="11278">
                  <c:v>11.663387</c:v>
                </c:pt>
                <c:pt idx="11279">
                  <c:v>11.662119000000001</c:v>
                </c:pt>
                <c:pt idx="11280">
                  <c:v>11.677554000000001</c:v>
                </c:pt>
                <c:pt idx="11281">
                  <c:v>11.668946</c:v>
                </c:pt>
                <c:pt idx="11282">
                  <c:v>11.660778000000001</c:v>
                </c:pt>
                <c:pt idx="11283">
                  <c:v>11.654987999999999</c:v>
                </c:pt>
                <c:pt idx="11284">
                  <c:v>11.655472</c:v>
                </c:pt>
                <c:pt idx="11285">
                  <c:v>11.644602000000001</c:v>
                </c:pt>
                <c:pt idx="11286">
                  <c:v>11.704774</c:v>
                </c:pt>
                <c:pt idx="11287">
                  <c:v>11.640919</c:v>
                </c:pt>
                <c:pt idx="11288">
                  <c:v>11.709891000000001</c:v>
                </c:pt>
                <c:pt idx="11289">
                  <c:v>11.631228999999999</c:v>
                </c:pt>
                <c:pt idx="11290">
                  <c:v>11.672943999999999</c:v>
                </c:pt>
                <c:pt idx="11291">
                  <c:v>11.683693999999999</c:v>
                </c:pt>
                <c:pt idx="11292">
                  <c:v>11.714174999999999</c:v>
                </c:pt>
                <c:pt idx="11293">
                  <c:v>11.705311</c:v>
                </c:pt>
                <c:pt idx="11294">
                  <c:v>11.665660000000001</c:v>
                </c:pt>
                <c:pt idx="11295">
                  <c:v>11.696111</c:v>
                </c:pt>
                <c:pt idx="11296">
                  <c:v>11.620609</c:v>
                </c:pt>
                <c:pt idx="11297">
                  <c:v>11.648647</c:v>
                </c:pt>
                <c:pt idx="11298">
                  <c:v>11.647364</c:v>
                </c:pt>
                <c:pt idx="11299">
                  <c:v>11.697079</c:v>
                </c:pt>
                <c:pt idx="11300">
                  <c:v>11.660748</c:v>
                </c:pt>
                <c:pt idx="11301">
                  <c:v>11.663926999999999</c:v>
                </c:pt>
                <c:pt idx="11302">
                  <c:v>11.664040999999999</c:v>
                </c:pt>
                <c:pt idx="11303">
                  <c:v>11.697431999999999</c:v>
                </c:pt>
                <c:pt idx="11304">
                  <c:v>11.683664</c:v>
                </c:pt>
                <c:pt idx="11305">
                  <c:v>11.693417</c:v>
                </c:pt>
                <c:pt idx="11306">
                  <c:v>11.676079</c:v>
                </c:pt>
                <c:pt idx="11307">
                  <c:v>11.676144000000001</c:v>
                </c:pt>
                <c:pt idx="11308">
                  <c:v>11.658835</c:v>
                </c:pt>
                <c:pt idx="11309">
                  <c:v>11.654844000000001</c:v>
                </c:pt>
                <c:pt idx="11310">
                  <c:v>11.607768</c:v>
                </c:pt>
                <c:pt idx="11311">
                  <c:v>11.589498000000001</c:v>
                </c:pt>
                <c:pt idx="11312">
                  <c:v>11.659145000000001</c:v>
                </c:pt>
                <c:pt idx="11313">
                  <c:v>11.67587</c:v>
                </c:pt>
                <c:pt idx="11314">
                  <c:v>11.620691000000001</c:v>
                </c:pt>
                <c:pt idx="11315">
                  <c:v>11.658848000000001</c:v>
                </c:pt>
                <c:pt idx="11316">
                  <c:v>11.618211000000001</c:v>
                </c:pt>
                <c:pt idx="11317">
                  <c:v>11.661949</c:v>
                </c:pt>
                <c:pt idx="11318">
                  <c:v>11.638382</c:v>
                </c:pt>
                <c:pt idx="11319">
                  <c:v>11.600419</c:v>
                </c:pt>
                <c:pt idx="11320">
                  <c:v>11.645052</c:v>
                </c:pt>
                <c:pt idx="11321">
                  <c:v>11.624359</c:v>
                </c:pt>
                <c:pt idx="11322">
                  <c:v>11.629434</c:v>
                </c:pt>
                <c:pt idx="11323">
                  <c:v>11.653437</c:v>
                </c:pt>
                <c:pt idx="11324">
                  <c:v>11.655626</c:v>
                </c:pt>
                <c:pt idx="11325">
                  <c:v>11.636468000000001</c:v>
                </c:pt>
                <c:pt idx="11326">
                  <c:v>11.648508</c:v>
                </c:pt>
                <c:pt idx="11327">
                  <c:v>11.651021999999999</c:v>
                </c:pt>
                <c:pt idx="11328">
                  <c:v>11.609769</c:v>
                </c:pt>
                <c:pt idx="11329">
                  <c:v>11.682005</c:v>
                </c:pt>
                <c:pt idx="11330">
                  <c:v>11.701022999999999</c:v>
                </c:pt>
                <c:pt idx="11331">
                  <c:v>11.622892999999999</c:v>
                </c:pt>
                <c:pt idx="11332">
                  <c:v>11.668744999999999</c:v>
                </c:pt>
                <c:pt idx="11333">
                  <c:v>11.674678</c:v>
                </c:pt>
                <c:pt idx="11334">
                  <c:v>11.636283000000001</c:v>
                </c:pt>
                <c:pt idx="11335">
                  <c:v>11.660448000000001</c:v>
                </c:pt>
                <c:pt idx="11336">
                  <c:v>11.676014</c:v>
                </c:pt>
                <c:pt idx="11337">
                  <c:v>11.712018</c:v>
                </c:pt>
                <c:pt idx="11338">
                  <c:v>11.69149</c:v>
                </c:pt>
                <c:pt idx="11339">
                  <c:v>11.664322</c:v>
                </c:pt>
                <c:pt idx="11340">
                  <c:v>11.671638</c:v>
                </c:pt>
                <c:pt idx="11341">
                  <c:v>11.675392</c:v>
                </c:pt>
                <c:pt idx="11342">
                  <c:v>11.657370999999999</c:v>
                </c:pt>
                <c:pt idx="11343">
                  <c:v>11.658557999999999</c:v>
                </c:pt>
                <c:pt idx="11344">
                  <c:v>11.677808000000001</c:v>
                </c:pt>
                <c:pt idx="11345">
                  <c:v>11.628854</c:v>
                </c:pt>
                <c:pt idx="11346">
                  <c:v>11.672075</c:v>
                </c:pt>
                <c:pt idx="11347">
                  <c:v>11.693517</c:v>
                </c:pt>
                <c:pt idx="11348">
                  <c:v>11.6616</c:v>
                </c:pt>
                <c:pt idx="11349">
                  <c:v>11.626336999999999</c:v>
                </c:pt>
                <c:pt idx="11350">
                  <c:v>11.700094</c:v>
                </c:pt>
                <c:pt idx="11351">
                  <c:v>11.696164</c:v>
                </c:pt>
                <c:pt idx="11352">
                  <c:v>11.682426</c:v>
                </c:pt>
                <c:pt idx="11353">
                  <c:v>11.654339999999999</c:v>
                </c:pt>
                <c:pt idx="11354">
                  <c:v>11.671787999999999</c:v>
                </c:pt>
                <c:pt idx="11355">
                  <c:v>11.627514</c:v>
                </c:pt>
                <c:pt idx="11356">
                  <c:v>11.61849</c:v>
                </c:pt>
                <c:pt idx="11357">
                  <c:v>11.627165</c:v>
                </c:pt>
                <c:pt idx="11358">
                  <c:v>11.709142999999999</c:v>
                </c:pt>
                <c:pt idx="11359">
                  <c:v>11.650797000000001</c:v>
                </c:pt>
                <c:pt idx="11360">
                  <c:v>11.676113000000001</c:v>
                </c:pt>
                <c:pt idx="11361">
                  <c:v>11.669288999999999</c:v>
                </c:pt>
                <c:pt idx="11362">
                  <c:v>11.662957</c:v>
                </c:pt>
                <c:pt idx="11363">
                  <c:v>11.661531999999999</c:v>
                </c:pt>
                <c:pt idx="11364">
                  <c:v>11.646728</c:v>
                </c:pt>
                <c:pt idx="11365">
                  <c:v>11.684571999999999</c:v>
                </c:pt>
                <c:pt idx="11366">
                  <c:v>11.657189000000001</c:v>
                </c:pt>
                <c:pt idx="11367">
                  <c:v>11.698407</c:v>
                </c:pt>
                <c:pt idx="11368">
                  <c:v>11.658493999999999</c:v>
                </c:pt>
                <c:pt idx="11369">
                  <c:v>11.674595999999999</c:v>
                </c:pt>
                <c:pt idx="11370">
                  <c:v>11.662637</c:v>
                </c:pt>
                <c:pt idx="11371">
                  <c:v>11.700523</c:v>
                </c:pt>
                <c:pt idx="11372">
                  <c:v>11.645446</c:v>
                </c:pt>
                <c:pt idx="11373">
                  <c:v>11.716782</c:v>
                </c:pt>
                <c:pt idx="11374">
                  <c:v>11.703128</c:v>
                </c:pt>
                <c:pt idx="11375">
                  <c:v>11.668237</c:v>
                </c:pt>
                <c:pt idx="11376">
                  <c:v>11.698297</c:v>
                </c:pt>
                <c:pt idx="11377">
                  <c:v>11.681615000000001</c:v>
                </c:pt>
                <c:pt idx="11378">
                  <c:v>11.705947</c:v>
                </c:pt>
                <c:pt idx="11379">
                  <c:v>11.660866</c:v>
                </c:pt>
                <c:pt idx="11380">
                  <c:v>11.657306999999999</c:v>
                </c:pt>
                <c:pt idx="11381">
                  <c:v>11.684457</c:v>
                </c:pt>
                <c:pt idx="11382">
                  <c:v>11.68674</c:v>
                </c:pt>
                <c:pt idx="11383">
                  <c:v>11.646438</c:v>
                </c:pt>
                <c:pt idx="11384">
                  <c:v>11.709289999999999</c:v>
                </c:pt>
                <c:pt idx="11385">
                  <c:v>11.690410999999999</c:v>
                </c:pt>
                <c:pt idx="11386">
                  <c:v>11.652202000000001</c:v>
                </c:pt>
                <c:pt idx="11387">
                  <c:v>11.663646999999999</c:v>
                </c:pt>
                <c:pt idx="11388">
                  <c:v>11.688567000000001</c:v>
                </c:pt>
                <c:pt idx="11389">
                  <c:v>11.687464</c:v>
                </c:pt>
                <c:pt idx="11390">
                  <c:v>11.619114</c:v>
                </c:pt>
                <c:pt idx="11391">
                  <c:v>11.674124000000001</c:v>
                </c:pt>
                <c:pt idx="11392">
                  <c:v>11.702906</c:v>
                </c:pt>
                <c:pt idx="11393">
                  <c:v>11.653401000000001</c:v>
                </c:pt>
                <c:pt idx="11394">
                  <c:v>11.691414</c:v>
                </c:pt>
                <c:pt idx="11395">
                  <c:v>11.629306</c:v>
                </c:pt>
                <c:pt idx="11396">
                  <c:v>11.678798</c:v>
                </c:pt>
                <c:pt idx="11397">
                  <c:v>11.648472999999999</c:v>
                </c:pt>
                <c:pt idx="11398">
                  <c:v>11.658578</c:v>
                </c:pt>
                <c:pt idx="11399">
                  <c:v>11.653326</c:v>
                </c:pt>
                <c:pt idx="11400">
                  <c:v>11.673983</c:v>
                </c:pt>
                <c:pt idx="11401">
                  <c:v>11.634224</c:v>
                </c:pt>
                <c:pt idx="11402">
                  <c:v>11.696956</c:v>
                </c:pt>
                <c:pt idx="11403">
                  <c:v>11.710191</c:v>
                </c:pt>
                <c:pt idx="11404">
                  <c:v>11.712249999999999</c:v>
                </c:pt>
                <c:pt idx="11405">
                  <c:v>11.639846</c:v>
                </c:pt>
                <c:pt idx="11406">
                  <c:v>11.679119</c:v>
                </c:pt>
                <c:pt idx="11407">
                  <c:v>11.692681</c:v>
                </c:pt>
                <c:pt idx="11408">
                  <c:v>11.674196999999999</c:v>
                </c:pt>
                <c:pt idx="11409">
                  <c:v>11.68417</c:v>
                </c:pt>
                <c:pt idx="11410">
                  <c:v>11.64786</c:v>
                </c:pt>
                <c:pt idx="11411">
                  <c:v>11.656469</c:v>
                </c:pt>
                <c:pt idx="11412">
                  <c:v>11.679205</c:v>
                </c:pt>
                <c:pt idx="11413">
                  <c:v>11.65643</c:v>
                </c:pt>
                <c:pt idx="11414">
                  <c:v>11.645472</c:v>
                </c:pt>
                <c:pt idx="11415">
                  <c:v>11.642073</c:v>
                </c:pt>
                <c:pt idx="11416">
                  <c:v>11.656673</c:v>
                </c:pt>
                <c:pt idx="11417">
                  <c:v>11.599722999999999</c:v>
                </c:pt>
                <c:pt idx="11418">
                  <c:v>11.614412</c:v>
                </c:pt>
                <c:pt idx="11419">
                  <c:v>11.577234000000001</c:v>
                </c:pt>
                <c:pt idx="11420">
                  <c:v>11.583543000000001</c:v>
                </c:pt>
                <c:pt idx="11421">
                  <c:v>11.629517999999999</c:v>
                </c:pt>
                <c:pt idx="11422">
                  <c:v>11.603878999999999</c:v>
                </c:pt>
                <c:pt idx="11423">
                  <c:v>11.611673</c:v>
                </c:pt>
                <c:pt idx="11424">
                  <c:v>11.598936999999999</c:v>
                </c:pt>
                <c:pt idx="11425">
                  <c:v>11.598236999999999</c:v>
                </c:pt>
                <c:pt idx="11426">
                  <c:v>11.616923</c:v>
                </c:pt>
                <c:pt idx="11427">
                  <c:v>11.58474</c:v>
                </c:pt>
                <c:pt idx="11428">
                  <c:v>11.620134999999999</c:v>
                </c:pt>
                <c:pt idx="11429">
                  <c:v>11.601421999999999</c:v>
                </c:pt>
                <c:pt idx="11430">
                  <c:v>11.555493</c:v>
                </c:pt>
                <c:pt idx="11431">
                  <c:v>11.604659</c:v>
                </c:pt>
                <c:pt idx="11432">
                  <c:v>11.594481</c:v>
                </c:pt>
                <c:pt idx="11433">
                  <c:v>11.553016</c:v>
                </c:pt>
                <c:pt idx="11434">
                  <c:v>11.536395000000001</c:v>
                </c:pt>
                <c:pt idx="11435">
                  <c:v>11.532546</c:v>
                </c:pt>
                <c:pt idx="11436">
                  <c:v>11.524677000000001</c:v>
                </c:pt>
                <c:pt idx="11437">
                  <c:v>11.542028999999999</c:v>
                </c:pt>
                <c:pt idx="11438">
                  <c:v>11.494047</c:v>
                </c:pt>
                <c:pt idx="11439">
                  <c:v>11.523641</c:v>
                </c:pt>
                <c:pt idx="11440">
                  <c:v>11.503565</c:v>
                </c:pt>
                <c:pt idx="11441">
                  <c:v>11.521374</c:v>
                </c:pt>
                <c:pt idx="11442">
                  <c:v>11.499942000000001</c:v>
                </c:pt>
                <c:pt idx="11443">
                  <c:v>11.533974000000001</c:v>
                </c:pt>
                <c:pt idx="11444">
                  <c:v>11.540141999999999</c:v>
                </c:pt>
                <c:pt idx="11445">
                  <c:v>11.512029999999999</c:v>
                </c:pt>
                <c:pt idx="11446">
                  <c:v>11.516726</c:v>
                </c:pt>
                <c:pt idx="11447">
                  <c:v>11.480399</c:v>
                </c:pt>
                <c:pt idx="11448">
                  <c:v>11.472732000000001</c:v>
                </c:pt>
                <c:pt idx="11449">
                  <c:v>11.482934999999999</c:v>
                </c:pt>
                <c:pt idx="11450">
                  <c:v>11.479817000000001</c:v>
                </c:pt>
                <c:pt idx="11451">
                  <c:v>11.458380999999999</c:v>
                </c:pt>
                <c:pt idx="11452">
                  <c:v>11.446009999999999</c:v>
                </c:pt>
                <c:pt idx="11453">
                  <c:v>11.424606000000001</c:v>
                </c:pt>
                <c:pt idx="11454">
                  <c:v>11.413079</c:v>
                </c:pt>
                <c:pt idx="11455">
                  <c:v>11.450758</c:v>
                </c:pt>
                <c:pt idx="11456">
                  <c:v>11.376344</c:v>
                </c:pt>
                <c:pt idx="11457">
                  <c:v>11.43793</c:v>
                </c:pt>
                <c:pt idx="11458">
                  <c:v>11.356714999999999</c:v>
                </c:pt>
                <c:pt idx="11459">
                  <c:v>11.357127999999999</c:v>
                </c:pt>
                <c:pt idx="11460">
                  <c:v>11.350147</c:v>
                </c:pt>
                <c:pt idx="11461">
                  <c:v>11.363224000000001</c:v>
                </c:pt>
                <c:pt idx="11462">
                  <c:v>11.364388</c:v>
                </c:pt>
                <c:pt idx="11463">
                  <c:v>11.320283999999999</c:v>
                </c:pt>
                <c:pt idx="11464">
                  <c:v>11.279702</c:v>
                </c:pt>
                <c:pt idx="11465">
                  <c:v>11.315801</c:v>
                </c:pt>
                <c:pt idx="11466">
                  <c:v>11.299075999999999</c:v>
                </c:pt>
                <c:pt idx="11467">
                  <c:v>11.28974</c:v>
                </c:pt>
                <c:pt idx="11468">
                  <c:v>11.262346000000001</c:v>
                </c:pt>
                <c:pt idx="11469">
                  <c:v>11.267749999999999</c:v>
                </c:pt>
                <c:pt idx="11470">
                  <c:v>11.211804000000001</c:v>
                </c:pt>
                <c:pt idx="11471">
                  <c:v>11.265587999999999</c:v>
                </c:pt>
                <c:pt idx="11472">
                  <c:v>11.231438000000001</c:v>
                </c:pt>
                <c:pt idx="11473">
                  <c:v>11.265238999999999</c:v>
                </c:pt>
                <c:pt idx="11474">
                  <c:v>11.242234</c:v>
                </c:pt>
                <c:pt idx="11475">
                  <c:v>11.194554999999999</c:v>
                </c:pt>
                <c:pt idx="11476">
                  <c:v>11.201575999999999</c:v>
                </c:pt>
                <c:pt idx="11477">
                  <c:v>11.213827999999999</c:v>
                </c:pt>
                <c:pt idx="11478">
                  <c:v>11.171108</c:v>
                </c:pt>
                <c:pt idx="11479">
                  <c:v>11.196341</c:v>
                </c:pt>
                <c:pt idx="11480">
                  <c:v>11.176536</c:v>
                </c:pt>
                <c:pt idx="11481">
                  <c:v>11.094761</c:v>
                </c:pt>
                <c:pt idx="11482">
                  <c:v>11.128106000000001</c:v>
                </c:pt>
                <c:pt idx="11483">
                  <c:v>11.114134</c:v>
                </c:pt>
                <c:pt idx="11484">
                  <c:v>11.119807</c:v>
                </c:pt>
                <c:pt idx="11485">
                  <c:v>11.110801</c:v>
                </c:pt>
                <c:pt idx="11486">
                  <c:v>11.111357999999999</c:v>
                </c:pt>
                <c:pt idx="11487">
                  <c:v>11.066611999999999</c:v>
                </c:pt>
                <c:pt idx="11488">
                  <c:v>11.048498</c:v>
                </c:pt>
                <c:pt idx="11489">
                  <c:v>11.084930999999999</c:v>
                </c:pt>
                <c:pt idx="11490">
                  <c:v>11.08919</c:v>
                </c:pt>
                <c:pt idx="11491">
                  <c:v>11.063689</c:v>
                </c:pt>
                <c:pt idx="11492">
                  <c:v>11.085649999999999</c:v>
                </c:pt>
                <c:pt idx="11493">
                  <c:v>11.098765999999999</c:v>
                </c:pt>
                <c:pt idx="11494">
                  <c:v>11.070917</c:v>
                </c:pt>
                <c:pt idx="11495">
                  <c:v>11.009731</c:v>
                </c:pt>
                <c:pt idx="11496">
                  <c:v>11.072473</c:v>
                </c:pt>
                <c:pt idx="11497">
                  <c:v>11.028224</c:v>
                </c:pt>
                <c:pt idx="11498">
                  <c:v>11.040687</c:v>
                </c:pt>
                <c:pt idx="11499">
                  <c:v>11.010764999999999</c:v>
                </c:pt>
                <c:pt idx="11500">
                  <c:v>11.020410999999999</c:v>
                </c:pt>
                <c:pt idx="11501">
                  <c:v>10.935229</c:v>
                </c:pt>
                <c:pt idx="11502">
                  <c:v>10.991305000000001</c:v>
                </c:pt>
                <c:pt idx="11503">
                  <c:v>10.972523000000001</c:v>
                </c:pt>
                <c:pt idx="11504">
                  <c:v>11.002024</c:v>
                </c:pt>
                <c:pt idx="11505">
                  <c:v>10.95645</c:v>
                </c:pt>
                <c:pt idx="11506">
                  <c:v>10.958011000000001</c:v>
                </c:pt>
                <c:pt idx="11507">
                  <c:v>10.939201000000001</c:v>
                </c:pt>
                <c:pt idx="11508">
                  <c:v>10.934067000000001</c:v>
                </c:pt>
                <c:pt idx="11509">
                  <c:v>10.926113000000001</c:v>
                </c:pt>
                <c:pt idx="11510">
                  <c:v>10.939256</c:v>
                </c:pt>
                <c:pt idx="11511">
                  <c:v>10.908986000000001</c:v>
                </c:pt>
                <c:pt idx="11512">
                  <c:v>10.905640999999999</c:v>
                </c:pt>
                <c:pt idx="11513">
                  <c:v>10.864053999999999</c:v>
                </c:pt>
                <c:pt idx="11514">
                  <c:v>10.928718</c:v>
                </c:pt>
                <c:pt idx="11515">
                  <c:v>10.980957999999999</c:v>
                </c:pt>
                <c:pt idx="11516">
                  <c:v>10.95721</c:v>
                </c:pt>
                <c:pt idx="11517">
                  <c:v>10.930267000000001</c:v>
                </c:pt>
                <c:pt idx="11518">
                  <c:v>10.952458999999999</c:v>
                </c:pt>
                <c:pt idx="11519">
                  <c:v>10.942781</c:v>
                </c:pt>
                <c:pt idx="11520">
                  <c:v>10.979806</c:v>
                </c:pt>
                <c:pt idx="11521">
                  <c:v>10.999324</c:v>
                </c:pt>
                <c:pt idx="11522">
                  <c:v>11.010358</c:v>
                </c:pt>
                <c:pt idx="11523">
                  <c:v>10.956961</c:v>
                </c:pt>
                <c:pt idx="11524">
                  <c:v>10.987287</c:v>
                </c:pt>
                <c:pt idx="11525">
                  <c:v>11.017318</c:v>
                </c:pt>
                <c:pt idx="11526">
                  <c:v>11.025092000000001</c:v>
                </c:pt>
                <c:pt idx="11527">
                  <c:v>11.022764</c:v>
                </c:pt>
                <c:pt idx="11528">
                  <c:v>11.007020000000001</c:v>
                </c:pt>
                <c:pt idx="11529">
                  <c:v>11.001651000000001</c:v>
                </c:pt>
                <c:pt idx="11530">
                  <c:v>10.977978</c:v>
                </c:pt>
                <c:pt idx="11531">
                  <c:v>10.986129999999999</c:v>
                </c:pt>
                <c:pt idx="11532">
                  <c:v>11.003932000000001</c:v>
                </c:pt>
                <c:pt idx="11533">
                  <c:v>10.977948</c:v>
                </c:pt>
                <c:pt idx="11534">
                  <c:v>10.982294</c:v>
                </c:pt>
                <c:pt idx="11535">
                  <c:v>10.935661</c:v>
                </c:pt>
                <c:pt idx="11536">
                  <c:v>10.965370999999999</c:v>
                </c:pt>
                <c:pt idx="11537">
                  <c:v>11.020522</c:v>
                </c:pt>
                <c:pt idx="11538">
                  <c:v>10.982707</c:v>
                </c:pt>
                <c:pt idx="11539">
                  <c:v>10.982146999999999</c:v>
                </c:pt>
                <c:pt idx="11540">
                  <c:v>11.00522</c:v>
                </c:pt>
                <c:pt idx="11541">
                  <c:v>10.990954</c:v>
                </c:pt>
                <c:pt idx="11542">
                  <c:v>10.989003</c:v>
                </c:pt>
                <c:pt idx="11543">
                  <c:v>11.015623</c:v>
                </c:pt>
                <c:pt idx="11544">
                  <c:v>10.991304</c:v>
                </c:pt>
                <c:pt idx="11545">
                  <c:v>10.943348</c:v>
                </c:pt>
                <c:pt idx="11546">
                  <c:v>11.004951</c:v>
                </c:pt>
                <c:pt idx="11547">
                  <c:v>10.992380000000001</c:v>
                </c:pt>
                <c:pt idx="11548">
                  <c:v>10.994007999999999</c:v>
                </c:pt>
                <c:pt idx="11549">
                  <c:v>10.964335</c:v>
                </c:pt>
                <c:pt idx="11550">
                  <c:v>10.980547</c:v>
                </c:pt>
                <c:pt idx="11551">
                  <c:v>11.000628000000001</c:v>
                </c:pt>
                <c:pt idx="11552">
                  <c:v>11.007517</c:v>
                </c:pt>
                <c:pt idx="11553">
                  <c:v>10.998101</c:v>
                </c:pt>
                <c:pt idx="11554">
                  <c:v>11.011335000000001</c:v>
                </c:pt>
                <c:pt idx="11555">
                  <c:v>10.976912</c:v>
                </c:pt>
                <c:pt idx="11556">
                  <c:v>10.94562</c:v>
                </c:pt>
                <c:pt idx="11557">
                  <c:v>10.962116</c:v>
                </c:pt>
                <c:pt idx="11558">
                  <c:v>10.948687</c:v>
                </c:pt>
                <c:pt idx="11559">
                  <c:v>10.941265</c:v>
                </c:pt>
                <c:pt idx="11560">
                  <c:v>10.971114999999999</c:v>
                </c:pt>
                <c:pt idx="11561">
                  <c:v>10.975462</c:v>
                </c:pt>
                <c:pt idx="11562">
                  <c:v>10.985745</c:v>
                </c:pt>
                <c:pt idx="11563">
                  <c:v>11.003026</c:v>
                </c:pt>
                <c:pt idx="11564">
                  <c:v>10.961874</c:v>
                </c:pt>
                <c:pt idx="11565">
                  <c:v>10.974607000000001</c:v>
                </c:pt>
                <c:pt idx="11566">
                  <c:v>11.010999</c:v>
                </c:pt>
                <c:pt idx="11567">
                  <c:v>10.964784999999999</c:v>
                </c:pt>
                <c:pt idx="11568">
                  <c:v>10.980604</c:v>
                </c:pt>
                <c:pt idx="11569">
                  <c:v>10.963089</c:v>
                </c:pt>
                <c:pt idx="11570">
                  <c:v>10.977275000000001</c:v>
                </c:pt>
                <c:pt idx="11571">
                  <c:v>10.960405</c:v>
                </c:pt>
                <c:pt idx="11572">
                  <c:v>10.988733999999999</c:v>
                </c:pt>
                <c:pt idx="11573">
                  <c:v>10.959386</c:v>
                </c:pt>
                <c:pt idx="11574">
                  <c:v>10.976557</c:v>
                </c:pt>
                <c:pt idx="11575">
                  <c:v>10.949114</c:v>
                </c:pt>
                <c:pt idx="11576">
                  <c:v>11.000693</c:v>
                </c:pt>
                <c:pt idx="11577">
                  <c:v>10.975379999999999</c:v>
                </c:pt>
                <c:pt idx="11578">
                  <c:v>10.94436</c:v>
                </c:pt>
                <c:pt idx="11579">
                  <c:v>10.934858</c:v>
                </c:pt>
                <c:pt idx="11580">
                  <c:v>10.917952</c:v>
                </c:pt>
                <c:pt idx="11581">
                  <c:v>10.912105</c:v>
                </c:pt>
                <c:pt idx="11582">
                  <c:v>10.898141000000001</c:v>
                </c:pt>
                <c:pt idx="11583">
                  <c:v>10.883419999999999</c:v>
                </c:pt>
                <c:pt idx="11584">
                  <c:v>10.887575999999999</c:v>
                </c:pt>
                <c:pt idx="11585">
                  <c:v>10.901882000000001</c:v>
                </c:pt>
                <c:pt idx="11586">
                  <c:v>10.917595</c:v>
                </c:pt>
                <c:pt idx="11587">
                  <c:v>10.917408</c:v>
                </c:pt>
                <c:pt idx="11588">
                  <c:v>10.863149</c:v>
                </c:pt>
                <c:pt idx="11589">
                  <c:v>10.901319000000001</c:v>
                </c:pt>
                <c:pt idx="11590">
                  <c:v>10.870644</c:v>
                </c:pt>
                <c:pt idx="11591">
                  <c:v>10.869672</c:v>
                </c:pt>
                <c:pt idx="11592">
                  <c:v>10.888780000000001</c:v>
                </c:pt>
                <c:pt idx="11593">
                  <c:v>10.878912</c:v>
                </c:pt>
                <c:pt idx="11594">
                  <c:v>10.846824</c:v>
                </c:pt>
                <c:pt idx="11595">
                  <c:v>10.845487</c:v>
                </c:pt>
                <c:pt idx="11596">
                  <c:v>10.840507000000001</c:v>
                </c:pt>
                <c:pt idx="11597">
                  <c:v>10.839088</c:v>
                </c:pt>
                <c:pt idx="11598">
                  <c:v>10.824446999999999</c:v>
                </c:pt>
                <c:pt idx="11599">
                  <c:v>10.836551</c:v>
                </c:pt>
                <c:pt idx="11600">
                  <c:v>10.850078999999999</c:v>
                </c:pt>
                <c:pt idx="11601">
                  <c:v>10.836373999999999</c:v>
                </c:pt>
                <c:pt idx="11602">
                  <c:v>10.814152999999999</c:v>
                </c:pt>
                <c:pt idx="11603">
                  <c:v>10.828326000000001</c:v>
                </c:pt>
                <c:pt idx="11604">
                  <c:v>10.800564</c:v>
                </c:pt>
                <c:pt idx="11605">
                  <c:v>10.827976</c:v>
                </c:pt>
                <c:pt idx="11606">
                  <c:v>10.821172000000001</c:v>
                </c:pt>
                <c:pt idx="11607">
                  <c:v>10.829663999999999</c:v>
                </c:pt>
                <c:pt idx="11608">
                  <c:v>10.818225</c:v>
                </c:pt>
                <c:pt idx="11609">
                  <c:v>10.806734000000001</c:v>
                </c:pt>
                <c:pt idx="11610">
                  <c:v>10.855402</c:v>
                </c:pt>
                <c:pt idx="11611">
                  <c:v>10.789629</c:v>
                </c:pt>
                <c:pt idx="11612">
                  <c:v>10.76591</c:v>
                </c:pt>
                <c:pt idx="11613">
                  <c:v>10.767238000000001</c:v>
                </c:pt>
                <c:pt idx="11614">
                  <c:v>10.824953000000001</c:v>
                </c:pt>
                <c:pt idx="11615">
                  <c:v>10.787732</c:v>
                </c:pt>
                <c:pt idx="11616">
                  <c:v>10.781897000000001</c:v>
                </c:pt>
                <c:pt idx="11617">
                  <c:v>10.77942</c:v>
                </c:pt>
                <c:pt idx="11618">
                  <c:v>10.772745</c:v>
                </c:pt>
                <c:pt idx="11619">
                  <c:v>10.764241</c:v>
                </c:pt>
                <c:pt idx="11620">
                  <c:v>10.763261999999999</c:v>
                </c:pt>
                <c:pt idx="11621">
                  <c:v>10.751899</c:v>
                </c:pt>
                <c:pt idx="11622">
                  <c:v>10.744949999999999</c:v>
                </c:pt>
                <c:pt idx="11623">
                  <c:v>10.763213</c:v>
                </c:pt>
                <c:pt idx="11624">
                  <c:v>10.788819999999999</c:v>
                </c:pt>
                <c:pt idx="11625">
                  <c:v>10.744092999999999</c:v>
                </c:pt>
                <c:pt idx="11626">
                  <c:v>10.749663999999999</c:v>
                </c:pt>
                <c:pt idx="11627">
                  <c:v>10.737634999999999</c:v>
                </c:pt>
                <c:pt idx="11628">
                  <c:v>10.73953</c:v>
                </c:pt>
                <c:pt idx="11629">
                  <c:v>10.751261</c:v>
                </c:pt>
                <c:pt idx="11630">
                  <c:v>10.749632999999999</c:v>
                </c:pt>
                <c:pt idx="11631">
                  <c:v>10.749155</c:v>
                </c:pt>
                <c:pt idx="11632">
                  <c:v>10.769424000000001</c:v>
                </c:pt>
                <c:pt idx="11633">
                  <c:v>10.746597</c:v>
                </c:pt>
                <c:pt idx="11634">
                  <c:v>10.74222</c:v>
                </c:pt>
                <c:pt idx="11635">
                  <c:v>10.762535</c:v>
                </c:pt>
                <c:pt idx="11636">
                  <c:v>10.735661</c:v>
                </c:pt>
                <c:pt idx="11637">
                  <c:v>10.748200000000001</c:v>
                </c:pt>
                <c:pt idx="11638">
                  <c:v>10.750788999999999</c:v>
                </c:pt>
                <c:pt idx="11639">
                  <c:v>10.730013</c:v>
                </c:pt>
                <c:pt idx="11640">
                  <c:v>10.753821</c:v>
                </c:pt>
                <c:pt idx="11641">
                  <c:v>10.708854000000001</c:v>
                </c:pt>
                <c:pt idx="11642">
                  <c:v>10.726836</c:v>
                </c:pt>
                <c:pt idx="11643">
                  <c:v>10.727835000000001</c:v>
                </c:pt>
                <c:pt idx="11644">
                  <c:v>10.725543999999999</c:v>
                </c:pt>
                <c:pt idx="11645">
                  <c:v>10.725485000000001</c:v>
                </c:pt>
                <c:pt idx="11646">
                  <c:v>10.696891000000001</c:v>
                </c:pt>
                <c:pt idx="11647">
                  <c:v>10.703872</c:v>
                </c:pt>
                <c:pt idx="11648">
                  <c:v>10.715052</c:v>
                </c:pt>
                <c:pt idx="11649">
                  <c:v>10.709412</c:v>
                </c:pt>
                <c:pt idx="11650">
                  <c:v>10.724631</c:v>
                </c:pt>
                <c:pt idx="11651">
                  <c:v>10.707561999999999</c:v>
                </c:pt>
                <c:pt idx="11652">
                  <c:v>10.698525999999999</c:v>
                </c:pt>
                <c:pt idx="11653">
                  <c:v>10.708646999999999</c:v>
                </c:pt>
                <c:pt idx="11654">
                  <c:v>10.681118</c:v>
                </c:pt>
                <c:pt idx="11655">
                  <c:v>10.692906000000001</c:v>
                </c:pt>
                <c:pt idx="11656">
                  <c:v>10.693633999999999</c:v>
                </c:pt>
                <c:pt idx="11657">
                  <c:v>10.677329</c:v>
                </c:pt>
                <c:pt idx="11658">
                  <c:v>10.66545</c:v>
                </c:pt>
                <c:pt idx="11659">
                  <c:v>10.661868</c:v>
                </c:pt>
                <c:pt idx="11660">
                  <c:v>10.690877</c:v>
                </c:pt>
                <c:pt idx="11661">
                  <c:v>10.676532999999999</c:v>
                </c:pt>
                <c:pt idx="11662">
                  <c:v>10.679556</c:v>
                </c:pt>
                <c:pt idx="11663">
                  <c:v>10.686612</c:v>
                </c:pt>
                <c:pt idx="11664">
                  <c:v>10.667989</c:v>
                </c:pt>
                <c:pt idx="11665">
                  <c:v>10.667626</c:v>
                </c:pt>
                <c:pt idx="11666">
                  <c:v>10.676149000000001</c:v>
                </c:pt>
                <c:pt idx="11667">
                  <c:v>10.704507</c:v>
                </c:pt>
                <c:pt idx="11668">
                  <c:v>10.677929000000001</c:v>
                </c:pt>
                <c:pt idx="11669">
                  <c:v>10.65728</c:v>
                </c:pt>
                <c:pt idx="11670">
                  <c:v>10.655611</c:v>
                </c:pt>
                <c:pt idx="11671">
                  <c:v>10.685549</c:v>
                </c:pt>
                <c:pt idx="11672">
                  <c:v>10.69332</c:v>
                </c:pt>
                <c:pt idx="11673">
                  <c:v>10.668811</c:v>
                </c:pt>
                <c:pt idx="11674">
                  <c:v>10.671798000000001</c:v>
                </c:pt>
                <c:pt idx="11675">
                  <c:v>10.661567</c:v>
                </c:pt>
                <c:pt idx="11676">
                  <c:v>10.646177</c:v>
                </c:pt>
                <c:pt idx="11677">
                  <c:v>10.694528999999999</c:v>
                </c:pt>
                <c:pt idx="11678">
                  <c:v>10.624184</c:v>
                </c:pt>
                <c:pt idx="11679">
                  <c:v>10.664387</c:v>
                </c:pt>
                <c:pt idx="11680">
                  <c:v>10.665044999999999</c:v>
                </c:pt>
                <c:pt idx="11681">
                  <c:v>10.639711999999999</c:v>
                </c:pt>
                <c:pt idx="11682">
                  <c:v>10.648114</c:v>
                </c:pt>
                <c:pt idx="11683">
                  <c:v>10.634081</c:v>
                </c:pt>
                <c:pt idx="11684">
                  <c:v>10.653212999999999</c:v>
                </c:pt>
                <c:pt idx="11685">
                  <c:v>10.648978</c:v>
                </c:pt>
                <c:pt idx="11686">
                  <c:v>10.643860999999999</c:v>
                </c:pt>
                <c:pt idx="11687">
                  <c:v>10.65204</c:v>
                </c:pt>
                <c:pt idx="11688">
                  <c:v>10.657818000000001</c:v>
                </c:pt>
                <c:pt idx="11689">
                  <c:v>10.655851999999999</c:v>
                </c:pt>
                <c:pt idx="11690">
                  <c:v>10.651490000000001</c:v>
                </c:pt>
                <c:pt idx="11691">
                  <c:v>10.637257999999999</c:v>
                </c:pt>
                <c:pt idx="11692">
                  <c:v>10.653570999999999</c:v>
                </c:pt>
                <c:pt idx="11693">
                  <c:v>10.630032999999999</c:v>
                </c:pt>
                <c:pt idx="11694">
                  <c:v>10.640145</c:v>
                </c:pt>
                <c:pt idx="11695">
                  <c:v>10.636471</c:v>
                </c:pt>
                <c:pt idx="11696">
                  <c:v>10.636172999999999</c:v>
                </c:pt>
                <c:pt idx="11697">
                  <c:v>10.653950999999999</c:v>
                </c:pt>
                <c:pt idx="11698">
                  <c:v>10.662553000000001</c:v>
                </c:pt>
                <c:pt idx="11699">
                  <c:v>10.632414000000001</c:v>
                </c:pt>
                <c:pt idx="11700">
                  <c:v>10.680770000000001</c:v>
                </c:pt>
                <c:pt idx="11701">
                  <c:v>10.668595</c:v>
                </c:pt>
                <c:pt idx="11702">
                  <c:v>10.636043000000001</c:v>
                </c:pt>
                <c:pt idx="11703">
                  <c:v>10.641249</c:v>
                </c:pt>
                <c:pt idx="11704">
                  <c:v>10.672964</c:v>
                </c:pt>
                <c:pt idx="11705">
                  <c:v>10.677864</c:v>
                </c:pt>
                <c:pt idx="11706">
                  <c:v>10.675855</c:v>
                </c:pt>
                <c:pt idx="11707">
                  <c:v>10.674813</c:v>
                </c:pt>
                <c:pt idx="11708">
                  <c:v>10.681028</c:v>
                </c:pt>
                <c:pt idx="11709">
                  <c:v>10.696026</c:v>
                </c:pt>
                <c:pt idx="11710">
                  <c:v>10.682653</c:v>
                </c:pt>
                <c:pt idx="11711">
                  <c:v>10.656639999999999</c:v>
                </c:pt>
                <c:pt idx="11712">
                  <c:v>10.672713999999999</c:v>
                </c:pt>
                <c:pt idx="11713">
                  <c:v>10.682641</c:v>
                </c:pt>
                <c:pt idx="11714">
                  <c:v>10.68525</c:v>
                </c:pt>
                <c:pt idx="11715">
                  <c:v>10.661163999999999</c:v>
                </c:pt>
                <c:pt idx="11716">
                  <c:v>10.688655000000001</c:v>
                </c:pt>
                <c:pt idx="11717">
                  <c:v>10.693528000000001</c:v>
                </c:pt>
                <c:pt idx="11718">
                  <c:v>10.708026</c:v>
                </c:pt>
                <c:pt idx="11719">
                  <c:v>10.670423</c:v>
                </c:pt>
                <c:pt idx="11720">
                  <c:v>10.680603</c:v>
                </c:pt>
                <c:pt idx="11721">
                  <c:v>10.723696</c:v>
                </c:pt>
                <c:pt idx="11722">
                  <c:v>10.700528</c:v>
                </c:pt>
                <c:pt idx="11723">
                  <c:v>10.723208</c:v>
                </c:pt>
                <c:pt idx="11724">
                  <c:v>10.718653</c:v>
                </c:pt>
                <c:pt idx="11725">
                  <c:v>10.742654999999999</c:v>
                </c:pt>
                <c:pt idx="11726">
                  <c:v>10.715057</c:v>
                </c:pt>
                <c:pt idx="11727">
                  <c:v>10.710065999999999</c:v>
                </c:pt>
                <c:pt idx="11728">
                  <c:v>10.736314</c:v>
                </c:pt>
                <c:pt idx="11729">
                  <c:v>10.716048000000001</c:v>
                </c:pt>
                <c:pt idx="11730">
                  <c:v>10.753596999999999</c:v>
                </c:pt>
                <c:pt idx="11731">
                  <c:v>10.767702</c:v>
                </c:pt>
                <c:pt idx="11732">
                  <c:v>10.760866999999999</c:v>
                </c:pt>
                <c:pt idx="11733">
                  <c:v>10.750852999999999</c:v>
                </c:pt>
                <c:pt idx="11734">
                  <c:v>10.767177</c:v>
                </c:pt>
                <c:pt idx="11735">
                  <c:v>10.791036</c:v>
                </c:pt>
                <c:pt idx="11736">
                  <c:v>10.778900999999999</c:v>
                </c:pt>
                <c:pt idx="11737">
                  <c:v>10.790139999999999</c:v>
                </c:pt>
                <c:pt idx="11738">
                  <c:v>10.792237999999999</c:v>
                </c:pt>
                <c:pt idx="11739">
                  <c:v>10.804805</c:v>
                </c:pt>
                <c:pt idx="11740">
                  <c:v>10.790058</c:v>
                </c:pt>
                <c:pt idx="11741">
                  <c:v>10.794993</c:v>
                </c:pt>
                <c:pt idx="11742">
                  <c:v>10.816454999999999</c:v>
                </c:pt>
                <c:pt idx="11743">
                  <c:v>10.801542</c:v>
                </c:pt>
                <c:pt idx="11744">
                  <c:v>10.811750999999999</c:v>
                </c:pt>
                <c:pt idx="11745">
                  <c:v>10.82136</c:v>
                </c:pt>
                <c:pt idx="11746">
                  <c:v>10.820285</c:v>
                </c:pt>
                <c:pt idx="11747">
                  <c:v>10.829378</c:v>
                </c:pt>
                <c:pt idx="11748">
                  <c:v>10.852335</c:v>
                </c:pt>
                <c:pt idx="11749">
                  <c:v>10.829841</c:v>
                </c:pt>
                <c:pt idx="11750">
                  <c:v>10.843332</c:v>
                </c:pt>
                <c:pt idx="11751">
                  <c:v>10.835044999999999</c:v>
                </c:pt>
                <c:pt idx="11752">
                  <c:v>10.839464</c:v>
                </c:pt>
                <c:pt idx="11753">
                  <c:v>10.858961000000001</c:v>
                </c:pt>
                <c:pt idx="11754">
                  <c:v>10.868948</c:v>
                </c:pt>
                <c:pt idx="11755">
                  <c:v>10.883594</c:v>
                </c:pt>
                <c:pt idx="11756">
                  <c:v>10.881261</c:v>
                </c:pt>
                <c:pt idx="11757">
                  <c:v>10.875197999999999</c:v>
                </c:pt>
                <c:pt idx="11758">
                  <c:v>10.912825</c:v>
                </c:pt>
                <c:pt idx="11759">
                  <c:v>10.923164999999999</c:v>
                </c:pt>
                <c:pt idx="11760">
                  <c:v>10.928993</c:v>
                </c:pt>
                <c:pt idx="11761">
                  <c:v>10.944172999999999</c:v>
                </c:pt>
                <c:pt idx="11762">
                  <c:v>10.932226</c:v>
                </c:pt>
                <c:pt idx="11763">
                  <c:v>10.925594</c:v>
                </c:pt>
                <c:pt idx="11764">
                  <c:v>10.944630999999999</c:v>
                </c:pt>
                <c:pt idx="11765">
                  <c:v>10.953973</c:v>
                </c:pt>
                <c:pt idx="11766">
                  <c:v>10.963539000000001</c:v>
                </c:pt>
                <c:pt idx="11767">
                  <c:v>10.940866</c:v>
                </c:pt>
                <c:pt idx="11768">
                  <c:v>10.955155</c:v>
                </c:pt>
                <c:pt idx="11769">
                  <c:v>10.979717000000001</c:v>
                </c:pt>
                <c:pt idx="11770">
                  <c:v>10.988243000000001</c:v>
                </c:pt>
                <c:pt idx="11771">
                  <c:v>10.968477</c:v>
                </c:pt>
                <c:pt idx="11772">
                  <c:v>11.002515000000001</c:v>
                </c:pt>
                <c:pt idx="11773">
                  <c:v>10.985655</c:v>
                </c:pt>
                <c:pt idx="11774">
                  <c:v>10.991619</c:v>
                </c:pt>
                <c:pt idx="11775">
                  <c:v>11.008786000000001</c:v>
                </c:pt>
                <c:pt idx="11776">
                  <c:v>10.999537999999999</c:v>
                </c:pt>
                <c:pt idx="11777">
                  <c:v>11.009690000000001</c:v>
                </c:pt>
                <c:pt idx="11778">
                  <c:v>11.016465</c:v>
                </c:pt>
                <c:pt idx="11779">
                  <c:v>11.015363000000001</c:v>
                </c:pt>
                <c:pt idx="11780">
                  <c:v>11.047587999999999</c:v>
                </c:pt>
                <c:pt idx="11781">
                  <c:v>11.05546</c:v>
                </c:pt>
                <c:pt idx="11782">
                  <c:v>11.055700999999999</c:v>
                </c:pt>
                <c:pt idx="11783">
                  <c:v>11.052504000000001</c:v>
                </c:pt>
                <c:pt idx="11784">
                  <c:v>11.055377</c:v>
                </c:pt>
                <c:pt idx="11785">
                  <c:v>11.085341</c:v>
                </c:pt>
                <c:pt idx="11786">
                  <c:v>11.067038999999999</c:v>
                </c:pt>
                <c:pt idx="11787">
                  <c:v>11.09135</c:v>
                </c:pt>
                <c:pt idx="11788">
                  <c:v>11.092079</c:v>
                </c:pt>
                <c:pt idx="11789">
                  <c:v>11.120093000000001</c:v>
                </c:pt>
                <c:pt idx="11790">
                  <c:v>11.131122</c:v>
                </c:pt>
                <c:pt idx="11791">
                  <c:v>11.121290999999999</c:v>
                </c:pt>
                <c:pt idx="11792">
                  <c:v>11.124369</c:v>
                </c:pt>
                <c:pt idx="11793">
                  <c:v>11.129326000000001</c:v>
                </c:pt>
                <c:pt idx="11794">
                  <c:v>11.131554</c:v>
                </c:pt>
                <c:pt idx="11795">
                  <c:v>11.145861</c:v>
                </c:pt>
                <c:pt idx="11796">
                  <c:v>11.154501</c:v>
                </c:pt>
                <c:pt idx="11797">
                  <c:v>11.163957</c:v>
                </c:pt>
                <c:pt idx="11798">
                  <c:v>11.162247000000001</c:v>
                </c:pt>
                <c:pt idx="11799">
                  <c:v>11.184739</c:v>
                </c:pt>
                <c:pt idx="11800">
                  <c:v>11.162931</c:v>
                </c:pt>
                <c:pt idx="11801">
                  <c:v>11.209505</c:v>
                </c:pt>
                <c:pt idx="11802">
                  <c:v>11.222987</c:v>
                </c:pt>
                <c:pt idx="11803">
                  <c:v>11.211418</c:v>
                </c:pt>
                <c:pt idx="11804">
                  <c:v>11.219404000000001</c:v>
                </c:pt>
                <c:pt idx="11805">
                  <c:v>11.231812</c:v>
                </c:pt>
                <c:pt idx="11806">
                  <c:v>11.205769999999999</c:v>
                </c:pt>
                <c:pt idx="11807">
                  <c:v>11.215001000000001</c:v>
                </c:pt>
                <c:pt idx="11808">
                  <c:v>11.233763</c:v>
                </c:pt>
                <c:pt idx="11809">
                  <c:v>11.236713999999999</c:v>
                </c:pt>
                <c:pt idx="11810">
                  <c:v>11.242781000000001</c:v>
                </c:pt>
                <c:pt idx="11811">
                  <c:v>11.237838</c:v>
                </c:pt>
                <c:pt idx="11812">
                  <c:v>11.265604</c:v>
                </c:pt>
                <c:pt idx="11813">
                  <c:v>11.268781000000001</c:v>
                </c:pt>
                <c:pt idx="11814">
                  <c:v>11.265230000000001</c:v>
                </c:pt>
                <c:pt idx="11815">
                  <c:v>11.269183999999999</c:v>
                </c:pt>
                <c:pt idx="11816">
                  <c:v>11.282843</c:v>
                </c:pt>
                <c:pt idx="11817">
                  <c:v>11.294611</c:v>
                </c:pt>
                <c:pt idx="11818">
                  <c:v>11.292888</c:v>
                </c:pt>
                <c:pt idx="11819">
                  <c:v>11.313677999999999</c:v>
                </c:pt>
                <c:pt idx="11820">
                  <c:v>11.293291</c:v>
                </c:pt>
                <c:pt idx="11821">
                  <c:v>11.316414</c:v>
                </c:pt>
                <c:pt idx="11822">
                  <c:v>11.312146</c:v>
                </c:pt>
                <c:pt idx="11823">
                  <c:v>11.331553</c:v>
                </c:pt>
                <c:pt idx="11824">
                  <c:v>11.348523999999999</c:v>
                </c:pt>
                <c:pt idx="11825">
                  <c:v>11.417236000000001</c:v>
                </c:pt>
                <c:pt idx="11826">
                  <c:v>11.497574</c:v>
                </c:pt>
                <c:pt idx="11827">
                  <c:v>11.611262</c:v>
                </c:pt>
                <c:pt idx="11828">
                  <c:v>11.681971000000001</c:v>
                </c:pt>
                <c:pt idx="11829">
                  <c:v>11.788415000000001</c:v>
                </c:pt>
                <c:pt idx="11830">
                  <c:v>11.925345</c:v>
                </c:pt>
                <c:pt idx="11831">
                  <c:v>11.907731</c:v>
                </c:pt>
                <c:pt idx="11832">
                  <c:v>12.071279000000001</c:v>
                </c:pt>
                <c:pt idx="11833">
                  <c:v>12.144577</c:v>
                </c:pt>
                <c:pt idx="11834">
                  <c:v>12.357991</c:v>
                </c:pt>
                <c:pt idx="11835">
                  <c:v>12.445855999999999</c:v>
                </c:pt>
                <c:pt idx="11836">
                  <c:v>12.553210999999999</c:v>
                </c:pt>
                <c:pt idx="11837">
                  <c:v>12.607602999999999</c:v>
                </c:pt>
                <c:pt idx="11838">
                  <c:v>12.744456</c:v>
                </c:pt>
                <c:pt idx="11839">
                  <c:v>12.784628</c:v>
                </c:pt>
                <c:pt idx="11840">
                  <c:v>12.893832</c:v>
                </c:pt>
                <c:pt idx="11841">
                  <c:v>12.923724</c:v>
                </c:pt>
                <c:pt idx="11842">
                  <c:v>13.001742999999999</c:v>
                </c:pt>
                <c:pt idx="11843">
                  <c:v>13.029126</c:v>
                </c:pt>
                <c:pt idx="11844">
                  <c:v>13.076714000000001</c:v>
                </c:pt>
                <c:pt idx="11845">
                  <c:v>13.163245999999999</c:v>
                </c:pt>
                <c:pt idx="11846">
                  <c:v>13.137026000000001</c:v>
                </c:pt>
                <c:pt idx="11847">
                  <c:v>13.213298</c:v>
                </c:pt>
                <c:pt idx="11848">
                  <c:v>13.2704</c:v>
                </c:pt>
                <c:pt idx="11849">
                  <c:v>13.255407999999999</c:v>
                </c:pt>
                <c:pt idx="11850">
                  <c:v>13.267324</c:v>
                </c:pt>
                <c:pt idx="11851">
                  <c:v>13.382007</c:v>
                </c:pt>
                <c:pt idx="11852">
                  <c:v>13.376169000000001</c:v>
                </c:pt>
                <c:pt idx="11853">
                  <c:v>13.398187999999999</c:v>
                </c:pt>
                <c:pt idx="11854">
                  <c:v>13.440675000000001</c:v>
                </c:pt>
                <c:pt idx="11855">
                  <c:v>13.469517</c:v>
                </c:pt>
                <c:pt idx="11856">
                  <c:v>13.464737</c:v>
                </c:pt>
                <c:pt idx="11857">
                  <c:v>13.456262000000001</c:v>
                </c:pt>
                <c:pt idx="11858">
                  <c:v>13.48128</c:v>
                </c:pt>
                <c:pt idx="11859">
                  <c:v>13.483707000000001</c:v>
                </c:pt>
                <c:pt idx="11860">
                  <c:v>13.504149999999999</c:v>
                </c:pt>
                <c:pt idx="11861">
                  <c:v>13.513185999999999</c:v>
                </c:pt>
                <c:pt idx="11862">
                  <c:v>13.552611000000001</c:v>
                </c:pt>
                <c:pt idx="11863">
                  <c:v>13.541547</c:v>
                </c:pt>
                <c:pt idx="11864">
                  <c:v>13.592432000000001</c:v>
                </c:pt>
                <c:pt idx="11865">
                  <c:v>13.537709</c:v>
                </c:pt>
                <c:pt idx="11866">
                  <c:v>13.578493</c:v>
                </c:pt>
                <c:pt idx="11867">
                  <c:v>13.633562</c:v>
                </c:pt>
                <c:pt idx="11868">
                  <c:v>13.673384</c:v>
                </c:pt>
                <c:pt idx="11869">
                  <c:v>13.576983</c:v>
                </c:pt>
                <c:pt idx="11870">
                  <c:v>13.693237</c:v>
                </c:pt>
                <c:pt idx="11871">
                  <c:v>13.732452</c:v>
                </c:pt>
                <c:pt idx="11872">
                  <c:v>13.624549999999999</c:v>
                </c:pt>
                <c:pt idx="11873">
                  <c:v>13.689738</c:v>
                </c:pt>
                <c:pt idx="11874">
                  <c:v>13.718527999999999</c:v>
                </c:pt>
                <c:pt idx="11875">
                  <c:v>13.719946</c:v>
                </c:pt>
                <c:pt idx="11876">
                  <c:v>13.798638</c:v>
                </c:pt>
                <c:pt idx="11877">
                  <c:v>13.771623</c:v>
                </c:pt>
                <c:pt idx="11878">
                  <c:v>13.784148999999999</c:v>
                </c:pt>
                <c:pt idx="11879">
                  <c:v>13.773733</c:v>
                </c:pt>
                <c:pt idx="11880">
                  <c:v>13.867217</c:v>
                </c:pt>
                <c:pt idx="11881">
                  <c:v>13.881639</c:v>
                </c:pt>
                <c:pt idx="11882">
                  <c:v>13.889768</c:v>
                </c:pt>
                <c:pt idx="11883">
                  <c:v>13.907355000000001</c:v>
                </c:pt>
                <c:pt idx="11884">
                  <c:v>13.85314</c:v>
                </c:pt>
                <c:pt idx="11885">
                  <c:v>13.912565000000001</c:v>
                </c:pt>
                <c:pt idx="11886">
                  <c:v>13.890461</c:v>
                </c:pt>
                <c:pt idx="11887">
                  <c:v>13.877055</c:v>
                </c:pt>
                <c:pt idx="11888">
                  <c:v>13.891204</c:v>
                </c:pt>
                <c:pt idx="11889">
                  <c:v>13.977201000000001</c:v>
                </c:pt>
                <c:pt idx="11890">
                  <c:v>13.911572</c:v>
                </c:pt>
                <c:pt idx="11891">
                  <c:v>13.881216999999999</c:v>
                </c:pt>
                <c:pt idx="11892">
                  <c:v>13.966269</c:v>
                </c:pt>
                <c:pt idx="11893">
                  <c:v>13.930384999999999</c:v>
                </c:pt>
                <c:pt idx="11894">
                  <c:v>13.980308000000001</c:v>
                </c:pt>
                <c:pt idx="11895">
                  <c:v>14.000800999999999</c:v>
                </c:pt>
                <c:pt idx="11896">
                  <c:v>13.985714</c:v>
                </c:pt>
                <c:pt idx="11897">
                  <c:v>13.945829</c:v>
                </c:pt>
                <c:pt idx="11898">
                  <c:v>13.957648000000001</c:v>
                </c:pt>
                <c:pt idx="11899">
                  <c:v>14.047045000000001</c:v>
                </c:pt>
                <c:pt idx="11900">
                  <c:v>14.092131999999999</c:v>
                </c:pt>
                <c:pt idx="11901">
                  <c:v>14.001709999999999</c:v>
                </c:pt>
                <c:pt idx="11902">
                  <c:v>14.062651000000001</c:v>
                </c:pt>
                <c:pt idx="11903">
                  <c:v>14.052927</c:v>
                </c:pt>
                <c:pt idx="11904">
                  <c:v>14.076484000000001</c:v>
                </c:pt>
                <c:pt idx="11905">
                  <c:v>14.032360000000001</c:v>
                </c:pt>
                <c:pt idx="11906">
                  <c:v>14.095192000000001</c:v>
                </c:pt>
                <c:pt idx="11907">
                  <c:v>14.059481999999999</c:v>
                </c:pt>
                <c:pt idx="11908">
                  <c:v>14.04227</c:v>
                </c:pt>
                <c:pt idx="11909">
                  <c:v>13.95219</c:v>
                </c:pt>
                <c:pt idx="11910">
                  <c:v>14.015917999999999</c:v>
                </c:pt>
                <c:pt idx="11911">
                  <c:v>14.038611</c:v>
                </c:pt>
                <c:pt idx="11912">
                  <c:v>14.078835</c:v>
                </c:pt>
                <c:pt idx="11913">
                  <c:v>14.068795</c:v>
                </c:pt>
                <c:pt idx="11914">
                  <c:v>14.053438</c:v>
                </c:pt>
                <c:pt idx="11915">
                  <c:v>13.996475</c:v>
                </c:pt>
                <c:pt idx="11916">
                  <c:v>14.045126</c:v>
                </c:pt>
                <c:pt idx="11917">
                  <c:v>13.940607999999999</c:v>
                </c:pt>
                <c:pt idx="11918">
                  <c:v>14.019475999999999</c:v>
                </c:pt>
                <c:pt idx="11919">
                  <c:v>14.006047000000001</c:v>
                </c:pt>
                <c:pt idx="11920">
                  <c:v>13.941603000000001</c:v>
                </c:pt>
                <c:pt idx="11921">
                  <c:v>14.004129000000001</c:v>
                </c:pt>
                <c:pt idx="11922">
                  <c:v>14.053762000000001</c:v>
                </c:pt>
                <c:pt idx="11923">
                  <c:v>13.988130999999999</c:v>
                </c:pt>
                <c:pt idx="11924">
                  <c:v>14.071144</c:v>
                </c:pt>
                <c:pt idx="11925">
                  <c:v>14.075559999999999</c:v>
                </c:pt>
                <c:pt idx="11926">
                  <c:v>14.00465</c:v>
                </c:pt>
                <c:pt idx="11927">
                  <c:v>14.031267</c:v>
                </c:pt>
                <c:pt idx="11928">
                  <c:v>13.990003</c:v>
                </c:pt>
                <c:pt idx="11929">
                  <c:v>13.962287999999999</c:v>
                </c:pt>
                <c:pt idx="11930">
                  <c:v>13.933189</c:v>
                </c:pt>
                <c:pt idx="11931">
                  <c:v>13.927835999999999</c:v>
                </c:pt>
                <c:pt idx="11932">
                  <c:v>14.052796000000001</c:v>
                </c:pt>
                <c:pt idx="11933">
                  <c:v>14.046638</c:v>
                </c:pt>
                <c:pt idx="11934">
                  <c:v>13.980721000000001</c:v>
                </c:pt>
                <c:pt idx="11935">
                  <c:v>14.022487</c:v>
                </c:pt>
                <c:pt idx="11936">
                  <c:v>14.036350000000001</c:v>
                </c:pt>
                <c:pt idx="11937">
                  <c:v>14.019399</c:v>
                </c:pt>
                <c:pt idx="11938">
                  <c:v>13.995832</c:v>
                </c:pt>
                <c:pt idx="11939">
                  <c:v>13.981745999999999</c:v>
                </c:pt>
                <c:pt idx="11940">
                  <c:v>14.012508</c:v>
                </c:pt>
                <c:pt idx="11941">
                  <c:v>13.984199</c:v>
                </c:pt>
                <c:pt idx="11942">
                  <c:v>13.961563</c:v>
                </c:pt>
                <c:pt idx="11943">
                  <c:v>14.005654</c:v>
                </c:pt>
                <c:pt idx="11944">
                  <c:v>13.973373</c:v>
                </c:pt>
                <c:pt idx="11945">
                  <c:v>13.867903999999999</c:v>
                </c:pt>
                <c:pt idx="11946">
                  <c:v>13.949133</c:v>
                </c:pt>
                <c:pt idx="11947">
                  <c:v>13.953726</c:v>
                </c:pt>
                <c:pt idx="11948">
                  <c:v>13.989274999999999</c:v>
                </c:pt>
                <c:pt idx="11949">
                  <c:v>13.930429999999999</c:v>
                </c:pt>
                <c:pt idx="11950">
                  <c:v>13.959242</c:v>
                </c:pt>
                <c:pt idx="11951">
                  <c:v>13.999219999999999</c:v>
                </c:pt>
                <c:pt idx="11952">
                  <c:v>13.929366</c:v>
                </c:pt>
                <c:pt idx="11953">
                  <c:v>13.942693999999999</c:v>
                </c:pt>
                <c:pt idx="11954">
                  <c:v>14.035887000000001</c:v>
                </c:pt>
                <c:pt idx="11955">
                  <c:v>14.012022999999999</c:v>
                </c:pt>
                <c:pt idx="11956">
                  <c:v>13.968157</c:v>
                </c:pt>
                <c:pt idx="11957">
                  <c:v>14.011098</c:v>
                </c:pt>
                <c:pt idx="11958">
                  <c:v>13.889329</c:v>
                </c:pt>
                <c:pt idx="11959">
                  <c:v>13.934067000000001</c:v>
                </c:pt>
                <c:pt idx="11960">
                  <c:v>13.958513</c:v>
                </c:pt>
                <c:pt idx="11961">
                  <c:v>13.968317000000001</c:v>
                </c:pt>
                <c:pt idx="11962">
                  <c:v>13.927827000000001</c:v>
                </c:pt>
                <c:pt idx="11963">
                  <c:v>13.887703</c:v>
                </c:pt>
                <c:pt idx="11964">
                  <c:v>14.006727</c:v>
                </c:pt>
                <c:pt idx="11965">
                  <c:v>13.958069</c:v>
                </c:pt>
                <c:pt idx="11966">
                  <c:v>13.886517</c:v>
                </c:pt>
                <c:pt idx="11967">
                  <c:v>13.924172</c:v>
                </c:pt>
                <c:pt idx="11968">
                  <c:v>13.910450000000001</c:v>
                </c:pt>
                <c:pt idx="11969">
                  <c:v>13.922178000000001</c:v>
                </c:pt>
                <c:pt idx="11970">
                  <c:v>13.919547</c:v>
                </c:pt>
                <c:pt idx="11971">
                  <c:v>13.863961</c:v>
                </c:pt>
                <c:pt idx="11972">
                  <c:v>13.956785</c:v>
                </c:pt>
                <c:pt idx="11973">
                  <c:v>13.872968</c:v>
                </c:pt>
                <c:pt idx="11974">
                  <c:v>13.86612</c:v>
                </c:pt>
                <c:pt idx="11975">
                  <c:v>13.896062000000001</c:v>
                </c:pt>
                <c:pt idx="11976">
                  <c:v>13.862721000000001</c:v>
                </c:pt>
                <c:pt idx="11977">
                  <c:v>13.899421</c:v>
                </c:pt>
                <c:pt idx="11978">
                  <c:v>13.774527000000001</c:v>
                </c:pt>
                <c:pt idx="11979">
                  <c:v>13.835017000000001</c:v>
                </c:pt>
                <c:pt idx="11980">
                  <c:v>13.793922999999999</c:v>
                </c:pt>
                <c:pt idx="11981">
                  <c:v>13.803205999999999</c:v>
                </c:pt>
                <c:pt idx="11982">
                  <c:v>13.810178000000001</c:v>
                </c:pt>
                <c:pt idx="11983">
                  <c:v>13.790759</c:v>
                </c:pt>
                <c:pt idx="11984">
                  <c:v>13.826192000000001</c:v>
                </c:pt>
                <c:pt idx="11985">
                  <c:v>13.893560000000001</c:v>
                </c:pt>
                <c:pt idx="11986">
                  <c:v>13.782259</c:v>
                </c:pt>
                <c:pt idx="11987">
                  <c:v>13.790107000000001</c:v>
                </c:pt>
                <c:pt idx="11988">
                  <c:v>13.796331</c:v>
                </c:pt>
                <c:pt idx="11989">
                  <c:v>13.79519</c:v>
                </c:pt>
                <c:pt idx="11990">
                  <c:v>13.7819</c:v>
                </c:pt>
                <c:pt idx="11991">
                  <c:v>13.796229</c:v>
                </c:pt>
                <c:pt idx="11992">
                  <c:v>13.784741</c:v>
                </c:pt>
                <c:pt idx="11993">
                  <c:v>13.781180000000001</c:v>
                </c:pt>
                <c:pt idx="11994">
                  <c:v>13.802932</c:v>
                </c:pt>
                <c:pt idx="11995">
                  <c:v>13.765731000000001</c:v>
                </c:pt>
                <c:pt idx="11996">
                  <c:v>13.713505</c:v>
                </c:pt>
                <c:pt idx="11997">
                  <c:v>13.781571</c:v>
                </c:pt>
                <c:pt idx="11998">
                  <c:v>13.768076000000001</c:v>
                </c:pt>
                <c:pt idx="11999">
                  <c:v>13.778605000000001</c:v>
                </c:pt>
                <c:pt idx="12000">
                  <c:v>13.759197</c:v>
                </c:pt>
                <c:pt idx="12001">
                  <c:v>13.757953000000001</c:v>
                </c:pt>
                <c:pt idx="12002">
                  <c:v>13.811813000000001</c:v>
                </c:pt>
                <c:pt idx="12003">
                  <c:v>13.717669000000001</c:v>
                </c:pt>
                <c:pt idx="12004">
                  <c:v>13.777191999999999</c:v>
                </c:pt>
                <c:pt idx="12005">
                  <c:v>13.723076000000001</c:v>
                </c:pt>
                <c:pt idx="12006">
                  <c:v>13.780885</c:v>
                </c:pt>
                <c:pt idx="12007">
                  <c:v>13.716101999999999</c:v>
                </c:pt>
                <c:pt idx="12008">
                  <c:v>13.69153</c:v>
                </c:pt>
                <c:pt idx="12009">
                  <c:v>13.633979999999999</c:v>
                </c:pt>
                <c:pt idx="12010">
                  <c:v>13.681044</c:v>
                </c:pt>
                <c:pt idx="12011">
                  <c:v>13.655821</c:v>
                </c:pt>
                <c:pt idx="12012">
                  <c:v>13.712954</c:v>
                </c:pt>
                <c:pt idx="12013">
                  <c:v>13.681417</c:v>
                </c:pt>
                <c:pt idx="12014">
                  <c:v>13.632626999999999</c:v>
                </c:pt>
                <c:pt idx="12015">
                  <c:v>13.670788999999999</c:v>
                </c:pt>
                <c:pt idx="12016">
                  <c:v>13.650266999999999</c:v>
                </c:pt>
                <c:pt idx="12017">
                  <c:v>13.662649</c:v>
                </c:pt>
                <c:pt idx="12018">
                  <c:v>13.613583999999999</c:v>
                </c:pt>
                <c:pt idx="12019">
                  <c:v>13.655374</c:v>
                </c:pt>
                <c:pt idx="12020">
                  <c:v>13.595560000000001</c:v>
                </c:pt>
                <c:pt idx="12021">
                  <c:v>13.639886000000001</c:v>
                </c:pt>
                <c:pt idx="12022">
                  <c:v>13.659967999999999</c:v>
                </c:pt>
                <c:pt idx="12023">
                  <c:v>13.631956000000001</c:v>
                </c:pt>
                <c:pt idx="12024">
                  <c:v>13.646172999999999</c:v>
                </c:pt>
                <c:pt idx="12025">
                  <c:v>13.643038000000001</c:v>
                </c:pt>
                <c:pt idx="12026">
                  <c:v>13.616281000000001</c:v>
                </c:pt>
                <c:pt idx="12027">
                  <c:v>13.643810999999999</c:v>
                </c:pt>
                <c:pt idx="12028">
                  <c:v>13.555154</c:v>
                </c:pt>
                <c:pt idx="12029">
                  <c:v>13.572903</c:v>
                </c:pt>
                <c:pt idx="12030">
                  <c:v>13.638678000000001</c:v>
                </c:pt>
                <c:pt idx="12031">
                  <c:v>13.565117000000001</c:v>
                </c:pt>
                <c:pt idx="12032">
                  <c:v>13.543749</c:v>
                </c:pt>
                <c:pt idx="12033">
                  <c:v>13.554225000000001</c:v>
                </c:pt>
                <c:pt idx="12034">
                  <c:v>13.523826</c:v>
                </c:pt>
                <c:pt idx="12035">
                  <c:v>13.491236000000001</c:v>
                </c:pt>
                <c:pt idx="12036">
                  <c:v>13.561873</c:v>
                </c:pt>
                <c:pt idx="12037">
                  <c:v>13.51416</c:v>
                </c:pt>
                <c:pt idx="12038">
                  <c:v>13.52298</c:v>
                </c:pt>
                <c:pt idx="12039">
                  <c:v>13.451805</c:v>
                </c:pt>
                <c:pt idx="12040">
                  <c:v>13.480665</c:v>
                </c:pt>
                <c:pt idx="12041">
                  <c:v>13.507949999999999</c:v>
                </c:pt>
                <c:pt idx="12042">
                  <c:v>13.447924</c:v>
                </c:pt>
                <c:pt idx="12043">
                  <c:v>13.403907999999999</c:v>
                </c:pt>
                <c:pt idx="12044">
                  <c:v>13.48724</c:v>
                </c:pt>
                <c:pt idx="12045">
                  <c:v>13.538511</c:v>
                </c:pt>
                <c:pt idx="12046">
                  <c:v>13.482699999999999</c:v>
                </c:pt>
                <c:pt idx="12047">
                  <c:v>13.477048</c:v>
                </c:pt>
                <c:pt idx="12048">
                  <c:v>13.525492</c:v>
                </c:pt>
                <c:pt idx="12049">
                  <c:v>13.414440000000001</c:v>
                </c:pt>
                <c:pt idx="12050">
                  <c:v>13.481066</c:v>
                </c:pt>
                <c:pt idx="12051">
                  <c:v>13.454521</c:v>
                </c:pt>
                <c:pt idx="12052">
                  <c:v>13.501556000000001</c:v>
                </c:pt>
                <c:pt idx="12053">
                  <c:v>13.462634</c:v>
                </c:pt>
                <c:pt idx="12054">
                  <c:v>13.503822</c:v>
                </c:pt>
                <c:pt idx="12055">
                  <c:v>13.377826000000001</c:v>
                </c:pt>
                <c:pt idx="12056">
                  <c:v>13.493111000000001</c:v>
                </c:pt>
                <c:pt idx="12057">
                  <c:v>13.421128</c:v>
                </c:pt>
                <c:pt idx="12058">
                  <c:v>13.407145</c:v>
                </c:pt>
                <c:pt idx="12059">
                  <c:v>13.411471000000001</c:v>
                </c:pt>
                <c:pt idx="12060">
                  <c:v>13.406855</c:v>
                </c:pt>
                <c:pt idx="12061">
                  <c:v>13.340183</c:v>
                </c:pt>
                <c:pt idx="12062">
                  <c:v>13.422330000000001</c:v>
                </c:pt>
                <c:pt idx="12063">
                  <c:v>13.321680000000001</c:v>
                </c:pt>
                <c:pt idx="12064">
                  <c:v>13.403193999999999</c:v>
                </c:pt>
                <c:pt idx="12065">
                  <c:v>13.399429</c:v>
                </c:pt>
                <c:pt idx="12066">
                  <c:v>13.422212999999999</c:v>
                </c:pt>
                <c:pt idx="12067">
                  <c:v>13.405614999999999</c:v>
                </c:pt>
                <c:pt idx="12068">
                  <c:v>13.391119</c:v>
                </c:pt>
                <c:pt idx="12069">
                  <c:v>13.421805000000001</c:v>
                </c:pt>
                <c:pt idx="12070">
                  <c:v>13.405025999999999</c:v>
                </c:pt>
                <c:pt idx="12071">
                  <c:v>13.40686</c:v>
                </c:pt>
                <c:pt idx="12072">
                  <c:v>13.301691999999999</c:v>
                </c:pt>
                <c:pt idx="12073">
                  <c:v>13.381119999999999</c:v>
                </c:pt>
                <c:pt idx="12074">
                  <c:v>13.410831</c:v>
                </c:pt>
                <c:pt idx="12075">
                  <c:v>13.335993999999999</c:v>
                </c:pt>
                <c:pt idx="12076">
                  <c:v>13.395351</c:v>
                </c:pt>
                <c:pt idx="12077">
                  <c:v>13.222878</c:v>
                </c:pt>
                <c:pt idx="12078">
                  <c:v>13.362864999999999</c:v>
                </c:pt>
                <c:pt idx="12079">
                  <c:v>13.317311</c:v>
                </c:pt>
                <c:pt idx="12080">
                  <c:v>13.281605000000001</c:v>
                </c:pt>
                <c:pt idx="12081">
                  <c:v>13.346273</c:v>
                </c:pt>
                <c:pt idx="12082">
                  <c:v>13.286778999999999</c:v>
                </c:pt>
                <c:pt idx="12083">
                  <c:v>13.292286000000001</c:v>
                </c:pt>
                <c:pt idx="12084">
                  <c:v>13.299439</c:v>
                </c:pt>
                <c:pt idx="12085">
                  <c:v>13.254602999999999</c:v>
                </c:pt>
                <c:pt idx="12086">
                  <c:v>13.32652</c:v>
                </c:pt>
                <c:pt idx="12087">
                  <c:v>13.245564999999999</c:v>
                </c:pt>
                <c:pt idx="12088">
                  <c:v>13.209344</c:v>
                </c:pt>
                <c:pt idx="12089">
                  <c:v>13.274725</c:v>
                </c:pt>
                <c:pt idx="12090">
                  <c:v>13.285321</c:v>
                </c:pt>
                <c:pt idx="12091">
                  <c:v>13.29034</c:v>
                </c:pt>
                <c:pt idx="12092">
                  <c:v>13.326604</c:v>
                </c:pt>
                <c:pt idx="12093">
                  <c:v>13.225816999999999</c:v>
                </c:pt>
                <c:pt idx="12094">
                  <c:v>13.259767</c:v>
                </c:pt>
                <c:pt idx="12095">
                  <c:v>13.166181999999999</c:v>
                </c:pt>
                <c:pt idx="12096">
                  <c:v>13.215956</c:v>
                </c:pt>
                <c:pt idx="12097">
                  <c:v>13.221393000000001</c:v>
                </c:pt>
                <c:pt idx="12098">
                  <c:v>13.112228999999999</c:v>
                </c:pt>
                <c:pt idx="12099">
                  <c:v>13.103270999999999</c:v>
                </c:pt>
                <c:pt idx="12100">
                  <c:v>13.132732000000001</c:v>
                </c:pt>
                <c:pt idx="12101">
                  <c:v>13.181079</c:v>
                </c:pt>
                <c:pt idx="12102">
                  <c:v>13.159283</c:v>
                </c:pt>
                <c:pt idx="12103">
                  <c:v>13.178272</c:v>
                </c:pt>
                <c:pt idx="12104">
                  <c:v>13.183484999999999</c:v>
                </c:pt>
                <c:pt idx="12105">
                  <c:v>13.137905999999999</c:v>
                </c:pt>
                <c:pt idx="12106">
                  <c:v>13.169</c:v>
                </c:pt>
                <c:pt idx="12107">
                  <c:v>13.157455000000001</c:v>
                </c:pt>
                <c:pt idx="12108">
                  <c:v>13.078784000000001</c:v>
                </c:pt>
                <c:pt idx="12109">
                  <c:v>13.013612</c:v>
                </c:pt>
                <c:pt idx="12110">
                  <c:v>13.011611</c:v>
                </c:pt>
                <c:pt idx="12111">
                  <c:v>13.160361</c:v>
                </c:pt>
                <c:pt idx="12112">
                  <c:v>13.147620999999999</c:v>
                </c:pt>
                <c:pt idx="12113">
                  <c:v>13.109496999999999</c:v>
                </c:pt>
                <c:pt idx="12114">
                  <c:v>13.13706</c:v>
                </c:pt>
                <c:pt idx="12115">
                  <c:v>13.131301000000001</c:v>
                </c:pt>
                <c:pt idx="12116">
                  <c:v>13.114618999999999</c:v>
                </c:pt>
                <c:pt idx="12117">
                  <c:v>13.091856999999999</c:v>
                </c:pt>
                <c:pt idx="12118">
                  <c:v>13.05626</c:v>
                </c:pt>
                <c:pt idx="12119">
                  <c:v>13.074058000000001</c:v>
                </c:pt>
                <c:pt idx="12120">
                  <c:v>13.026325</c:v>
                </c:pt>
                <c:pt idx="12121">
                  <c:v>13.079974999999999</c:v>
                </c:pt>
                <c:pt idx="12122">
                  <c:v>13.064215000000001</c:v>
                </c:pt>
                <c:pt idx="12123">
                  <c:v>12.997859</c:v>
                </c:pt>
                <c:pt idx="12124">
                  <c:v>13.066177</c:v>
                </c:pt>
                <c:pt idx="12125">
                  <c:v>12.998436999999999</c:v>
                </c:pt>
                <c:pt idx="12126">
                  <c:v>13.048107999999999</c:v>
                </c:pt>
                <c:pt idx="12127">
                  <c:v>13.020182999999999</c:v>
                </c:pt>
                <c:pt idx="12128">
                  <c:v>13.003005</c:v>
                </c:pt>
                <c:pt idx="12129">
                  <c:v>13.009568</c:v>
                </c:pt>
                <c:pt idx="12130">
                  <c:v>13.030348</c:v>
                </c:pt>
                <c:pt idx="12131">
                  <c:v>13.049486</c:v>
                </c:pt>
                <c:pt idx="12132">
                  <c:v>13.014104</c:v>
                </c:pt>
                <c:pt idx="12133">
                  <c:v>13.005297000000001</c:v>
                </c:pt>
                <c:pt idx="12134">
                  <c:v>12.955453</c:v>
                </c:pt>
                <c:pt idx="12135">
                  <c:v>12.966913</c:v>
                </c:pt>
                <c:pt idx="12136">
                  <c:v>12.947139</c:v>
                </c:pt>
                <c:pt idx="12137">
                  <c:v>13.00844</c:v>
                </c:pt>
                <c:pt idx="12138">
                  <c:v>12.994954999999999</c:v>
                </c:pt>
                <c:pt idx="12139">
                  <c:v>12.936729</c:v>
                </c:pt>
                <c:pt idx="12140">
                  <c:v>13.036708000000001</c:v>
                </c:pt>
                <c:pt idx="12141">
                  <c:v>12.957274</c:v>
                </c:pt>
                <c:pt idx="12142">
                  <c:v>12.98781</c:v>
                </c:pt>
                <c:pt idx="12143">
                  <c:v>12.958235</c:v>
                </c:pt>
                <c:pt idx="12144">
                  <c:v>12.927958</c:v>
                </c:pt>
                <c:pt idx="12145">
                  <c:v>12.94754</c:v>
                </c:pt>
                <c:pt idx="12146">
                  <c:v>13.005566</c:v>
                </c:pt>
                <c:pt idx="12147">
                  <c:v>12.932877</c:v>
                </c:pt>
                <c:pt idx="12148">
                  <c:v>12.911446</c:v>
                </c:pt>
                <c:pt idx="12149">
                  <c:v>12.885353</c:v>
                </c:pt>
                <c:pt idx="12150">
                  <c:v>12.96364</c:v>
                </c:pt>
                <c:pt idx="12151">
                  <c:v>12.825006</c:v>
                </c:pt>
                <c:pt idx="12152">
                  <c:v>12.866709</c:v>
                </c:pt>
                <c:pt idx="12153">
                  <c:v>12.935204000000001</c:v>
                </c:pt>
                <c:pt idx="12154">
                  <c:v>12.885802</c:v>
                </c:pt>
                <c:pt idx="12155">
                  <c:v>12.948001</c:v>
                </c:pt>
                <c:pt idx="12156">
                  <c:v>12.846638</c:v>
                </c:pt>
                <c:pt idx="12157">
                  <c:v>12.863167000000001</c:v>
                </c:pt>
                <c:pt idx="12158">
                  <c:v>12.906257999999999</c:v>
                </c:pt>
                <c:pt idx="12159">
                  <c:v>12.911362</c:v>
                </c:pt>
                <c:pt idx="12160">
                  <c:v>12.879422999999999</c:v>
                </c:pt>
                <c:pt idx="12161">
                  <c:v>12.871247</c:v>
                </c:pt>
                <c:pt idx="12162">
                  <c:v>12.807622</c:v>
                </c:pt>
                <c:pt idx="12163">
                  <c:v>12.781036</c:v>
                </c:pt>
                <c:pt idx="12164">
                  <c:v>12.827610999999999</c:v>
                </c:pt>
                <c:pt idx="12165">
                  <c:v>12.914479</c:v>
                </c:pt>
                <c:pt idx="12166">
                  <c:v>12.866453</c:v>
                </c:pt>
                <c:pt idx="12167">
                  <c:v>12.804921999999999</c:v>
                </c:pt>
                <c:pt idx="12168">
                  <c:v>12.809315</c:v>
                </c:pt>
                <c:pt idx="12169">
                  <c:v>12.791327000000001</c:v>
                </c:pt>
                <c:pt idx="12170">
                  <c:v>12.823674</c:v>
                </c:pt>
                <c:pt idx="12171">
                  <c:v>12.805921</c:v>
                </c:pt>
                <c:pt idx="12172">
                  <c:v>12.775368</c:v>
                </c:pt>
                <c:pt idx="12173">
                  <c:v>12.857332</c:v>
                </c:pt>
                <c:pt idx="12174">
                  <c:v>12.823718</c:v>
                </c:pt>
                <c:pt idx="12175">
                  <c:v>12.812968</c:v>
                </c:pt>
                <c:pt idx="12176">
                  <c:v>12.792184000000001</c:v>
                </c:pt>
                <c:pt idx="12177">
                  <c:v>12.828004999999999</c:v>
                </c:pt>
                <c:pt idx="12178">
                  <c:v>12.813977</c:v>
                </c:pt>
                <c:pt idx="12179">
                  <c:v>12.800867</c:v>
                </c:pt>
                <c:pt idx="12180">
                  <c:v>12.772854000000001</c:v>
                </c:pt>
                <c:pt idx="12181">
                  <c:v>12.76418</c:v>
                </c:pt>
                <c:pt idx="12182">
                  <c:v>12.796267</c:v>
                </c:pt>
                <c:pt idx="12183">
                  <c:v>12.782945</c:v>
                </c:pt>
                <c:pt idx="12184">
                  <c:v>12.682717</c:v>
                </c:pt>
                <c:pt idx="12185">
                  <c:v>12.722490000000001</c:v>
                </c:pt>
                <c:pt idx="12186">
                  <c:v>12.753145</c:v>
                </c:pt>
                <c:pt idx="12187">
                  <c:v>12.733964</c:v>
                </c:pt>
                <c:pt idx="12188">
                  <c:v>12.678001</c:v>
                </c:pt>
                <c:pt idx="12189">
                  <c:v>12.65907</c:v>
                </c:pt>
                <c:pt idx="12190">
                  <c:v>12.713248999999999</c:v>
                </c:pt>
                <c:pt idx="12191">
                  <c:v>12.727847000000001</c:v>
                </c:pt>
                <c:pt idx="12192">
                  <c:v>12.706332</c:v>
                </c:pt>
                <c:pt idx="12193">
                  <c:v>12.681111</c:v>
                </c:pt>
                <c:pt idx="12194">
                  <c:v>12.723881</c:v>
                </c:pt>
                <c:pt idx="12195">
                  <c:v>12.655798000000001</c:v>
                </c:pt>
                <c:pt idx="12196">
                  <c:v>12.701356000000001</c:v>
                </c:pt>
                <c:pt idx="12197">
                  <c:v>12.650949000000001</c:v>
                </c:pt>
                <c:pt idx="12198">
                  <c:v>12.676003</c:v>
                </c:pt>
                <c:pt idx="12199">
                  <c:v>12.650532999999999</c:v>
                </c:pt>
                <c:pt idx="12200">
                  <c:v>12.619239</c:v>
                </c:pt>
                <c:pt idx="12201">
                  <c:v>12.658051</c:v>
                </c:pt>
                <c:pt idx="12202">
                  <c:v>12.680046000000001</c:v>
                </c:pt>
                <c:pt idx="12203">
                  <c:v>12.664123</c:v>
                </c:pt>
                <c:pt idx="12204">
                  <c:v>12.661238000000001</c:v>
                </c:pt>
                <c:pt idx="12205">
                  <c:v>12.699324000000001</c:v>
                </c:pt>
                <c:pt idx="12206">
                  <c:v>12.609318</c:v>
                </c:pt>
                <c:pt idx="12207">
                  <c:v>12.638332999999999</c:v>
                </c:pt>
                <c:pt idx="12208">
                  <c:v>12.627075</c:v>
                </c:pt>
                <c:pt idx="12209">
                  <c:v>12.479305</c:v>
                </c:pt>
                <c:pt idx="12210">
                  <c:v>12.66316</c:v>
                </c:pt>
                <c:pt idx="12211">
                  <c:v>12.572239</c:v>
                </c:pt>
                <c:pt idx="12212">
                  <c:v>12.613587000000001</c:v>
                </c:pt>
                <c:pt idx="12213">
                  <c:v>12.613909</c:v>
                </c:pt>
                <c:pt idx="12214">
                  <c:v>12.576304</c:v>
                </c:pt>
                <c:pt idx="12215">
                  <c:v>12.565032</c:v>
                </c:pt>
                <c:pt idx="12216">
                  <c:v>12.584208</c:v>
                </c:pt>
                <c:pt idx="12217">
                  <c:v>12.570371</c:v>
                </c:pt>
                <c:pt idx="12218">
                  <c:v>12.629611000000001</c:v>
                </c:pt>
                <c:pt idx="12219">
                  <c:v>12.632507</c:v>
                </c:pt>
                <c:pt idx="12220">
                  <c:v>12.611186999999999</c:v>
                </c:pt>
                <c:pt idx="12221">
                  <c:v>12.617327</c:v>
                </c:pt>
                <c:pt idx="12222">
                  <c:v>12.716168</c:v>
                </c:pt>
                <c:pt idx="12223">
                  <c:v>12.593302</c:v>
                </c:pt>
                <c:pt idx="12224">
                  <c:v>12.577381000000001</c:v>
                </c:pt>
                <c:pt idx="12225">
                  <c:v>12.607699</c:v>
                </c:pt>
                <c:pt idx="12226">
                  <c:v>12.589223</c:v>
                </c:pt>
                <c:pt idx="12227">
                  <c:v>12.511295</c:v>
                </c:pt>
                <c:pt idx="12228">
                  <c:v>12.61453</c:v>
                </c:pt>
                <c:pt idx="12229">
                  <c:v>12.549652999999999</c:v>
                </c:pt>
                <c:pt idx="12230">
                  <c:v>12.553466</c:v>
                </c:pt>
                <c:pt idx="12231">
                  <c:v>12.570786999999999</c:v>
                </c:pt>
                <c:pt idx="12232">
                  <c:v>12.560650000000001</c:v>
                </c:pt>
                <c:pt idx="12233">
                  <c:v>12.539546</c:v>
                </c:pt>
                <c:pt idx="12234">
                  <c:v>12.554047000000001</c:v>
                </c:pt>
                <c:pt idx="12235">
                  <c:v>12.547364</c:v>
                </c:pt>
                <c:pt idx="12236">
                  <c:v>12.509033000000001</c:v>
                </c:pt>
                <c:pt idx="12237">
                  <c:v>12.459562</c:v>
                </c:pt>
                <c:pt idx="12238">
                  <c:v>12.479906</c:v>
                </c:pt>
                <c:pt idx="12239">
                  <c:v>12.516665</c:v>
                </c:pt>
                <c:pt idx="12240">
                  <c:v>12.531278</c:v>
                </c:pt>
                <c:pt idx="12241">
                  <c:v>12.510353</c:v>
                </c:pt>
                <c:pt idx="12242">
                  <c:v>12.479009</c:v>
                </c:pt>
                <c:pt idx="12243">
                  <c:v>12.5312</c:v>
                </c:pt>
                <c:pt idx="12244">
                  <c:v>12.507488</c:v>
                </c:pt>
                <c:pt idx="12245">
                  <c:v>12.514125999999999</c:v>
                </c:pt>
                <c:pt idx="12246">
                  <c:v>12.500667999999999</c:v>
                </c:pt>
                <c:pt idx="12247">
                  <c:v>12.496301000000001</c:v>
                </c:pt>
                <c:pt idx="12248">
                  <c:v>12.499627</c:v>
                </c:pt>
                <c:pt idx="12249">
                  <c:v>12.509693</c:v>
                </c:pt>
                <c:pt idx="12250">
                  <c:v>12.442212</c:v>
                </c:pt>
                <c:pt idx="12251">
                  <c:v>12.402471999999999</c:v>
                </c:pt>
                <c:pt idx="12252">
                  <c:v>12.418424</c:v>
                </c:pt>
                <c:pt idx="12253">
                  <c:v>12.423553999999999</c:v>
                </c:pt>
                <c:pt idx="12254">
                  <c:v>12.441955999999999</c:v>
                </c:pt>
                <c:pt idx="12255">
                  <c:v>12.356199999999999</c:v>
                </c:pt>
                <c:pt idx="12256">
                  <c:v>12.449066</c:v>
                </c:pt>
                <c:pt idx="12257">
                  <c:v>12.445881999999999</c:v>
                </c:pt>
                <c:pt idx="12258">
                  <c:v>12.479452</c:v>
                </c:pt>
                <c:pt idx="12259">
                  <c:v>12.430402000000001</c:v>
                </c:pt>
                <c:pt idx="12260">
                  <c:v>12.422765</c:v>
                </c:pt>
                <c:pt idx="12261">
                  <c:v>12.363685</c:v>
                </c:pt>
                <c:pt idx="12262">
                  <c:v>12.372768000000001</c:v>
                </c:pt>
                <c:pt idx="12263">
                  <c:v>12.396102000000001</c:v>
                </c:pt>
                <c:pt idx="12264">
                  <c:v>12.373132</c:v>
                </c:pt>
                <c:pt idx="12265">
                  <c:v>12.287043000000001</c:v>
                </c:pt>
                <c:pt idx="12266">
                  <c:v>12.259392</c:v>
                </c:pt>
                <c:pt idx="12267">
                  <c:v>12.318603</c:v>
                </c:pt>
                <c:pt idx="12268">
                  <c:v>12.326052000000001</c:v>
                </c:pt>
                <c:pt idx="12269">
                  <c:v>12.348594</c:v>
                </c:pt>
                <c:pt idx="12270">
                  <c:v>12.329357</c:v>
                </c:pt>
                <c:pt idx="12271">
                  <c:v>12.280013</c:v>
                </c:pt>
                <c:pt idx="12272">
                  <c:v>12.29425</c:v>
                </c:pt>
                <c:pt idx="12273">
                  <c:v>12.304487999999999</c:v>
                </c:pt>
                <c:pt idx="12274">
                  <c:v>12.308045999999999</c:v>
                </c:pt>
                <c:pt idx="12275">
                  <c:v>12.351093000000001</c:v>
                </c:pt>
                <c:pt idx="12276">
                  <c:v>12.255521</c:v>
                </c:pt>
                <c:pt idx="12277">
                  <c:v>12.286714999999999</c:v>
                </c:pt>
                <c:pt idx="12278">
                  <c:v>12.287164000000001</c:v>
                </c:pt>
                <c:pt idx="12279">
                  <c:v>12.232324</c:v>
                </c:pt>
                <c:pt idx="12280">
                  <c:v>12.335155</c:v>
                </c:pt>
                <c:pt idx="12281">
                  <c:v>12.302163999999999</c:v>
                </c:pt>
                <c:pt idx="12282">
                  <c:v>12.345566</c:v>
                </c:pt>
                <c:pt idx="12283">
                  <c:v>12.249852000000001</c:v>
                </c:pt>
                <c:pt idx="12284">
                  <c:v>12.263536</c:v>
                </c:pt>
                <c:pt idx="12285">
                  <c:v>12.213971000000001</c:v>
                </c:pt>
                <c:pt idx="12286">
                  <c:v>12.28609</c:v>
                </c:pt>
                <c:pt idx="12287">
                  <c:v>12.27521</c:v>
                </c:pt>
                <c:pt idx="12288">
                  <c:v>12.224757</c:v>
                </c:pt>
                <c:pt idx="12289">
                  <c:v>12.198217</c:v>
                </c:pt>
                <c:pt idx="12290">
                  <c:v>12.217180000000001</c:v>
                </c:pt>
                <c:pt idx="12291">
                  <c:v>12.122234000000001</c:v>
                </c:pt>
                <c:pt idx="12292">
                  <c:v>12.219581</c:v>
                </c:pt>
                <c:pt idx="12293">
                  <c:v>12.205412000000001</c:v>
                </c:pt>
                <c:pt idx="12294">
                  <c:v>12.217796</c:v>
                </c:pt>
                <c:pt idx="12295">
                  <c:v>12.193135</c:v>
                </c:pt>
                <c:pt idx="12296">
                  <c:v>12.153847000000001</c:v>
                </c:pt>
                <c:pt idx="12297">
                  <c:v>12.223545</c:v>
                </c:pt>
                <c:pt idx="12298">
                  <c:v>12.118461999999999</c:v>
                </c:pt>
                <c:pt idx="12299">
                  <c:v>12.212327999999999</c:v>
                </c:pt>
                <c:pt idx="12300">
                  <c:v>12.197041</c:v>
                </c:pt>
                <c:pt idx="12301">
                  <c:v>12.195212</c:v>
                </c:pt>
                <c:pt idx="12302">
                  <c:v>12.165638</c:v>
                </c:pt>
                <c:pt idx="12303">
                  <c:v>12.186111</c:v>
                </c:pt>
                <c:pt idx="12304">
                  <c:v>12.181134</c:v>
                </c:pt>
                <c:pt idx="12305">
                  <c:v>12.192762</c:v>
                </c:pt>
                <c:pt idx="12306">
                  <c:v>12.201556999999999</c:v>
                </c:pt>
                <c:pt idx="12307">
                  <c:v>12.162775</c:v>
                </c:pt>
                <c:pt idx="12308">
                  <c:v>12.257546</c:v>
                </c:pt>
                <c:pt idx="12309">
                  <c:v>12.231306999999999</c:v>
                </c:pt>
                <c:pt idx="12310">
                  <c:v>12.189170000000001</c:v>
                </c:pt>
                <c:pt idx="12311">
                  <c:v>12.192867</c:v>
                </c:pt>
                <c:pt idx="12312">
                  <c:v>12.249468</c:v>
                </c:pt>
                <c:pt idx="12313">
                  <c:v>12.156568</c:v>
                </c:pt>
                <c:pt idx="12314">
                  <c:v>12.23869</c:v>
                </c:pt>
                <c:pt idx="12315">
                  <c:v>12.117385000000001</c:v>
                </c:pt>
                <c:pt idx="12316">
                  <c:v>12.174586</c:v>
                </c:pt>
                <c:pt idx="12317">
                  <c:v>12.145455</c:v>
                </c:pt>
                <c:pt idx="12318">
                  <c:v>12.123388</c:v>
                </c:pt>
                <c:pt idx="12319">
                  <c:v>12.132384999999999</c:v>
                </c:pt>
                <c:pt idx="12320">
                  <c:v>12.118672999999999</c:v>
                </c:pt>
                <c:pt idx="12321">
                  <c:v>12.167676999999999</c:v>
                </c:pt>
                <c:pt idx="12322">
                  <c:v>12.187640999999999</c:v>
                </c:pt>
                <c:pt idx="12323">
                  <c:v>12.185873000000001</c:v>
                </c:pt>
                <c:pt idx="12324">
                  <c:v>12.197224</c:v>
                </c:pt>
                <c:pt idx="12325">
                  <c:v>12.170292999999999</c:v>
                </c:pt>
                <c:pt idx="12326">
                  <c:v>12.115176</c:v>
                </c:pt>
                <c:pt idx="12327">
                  <c:v>12.107358</c:v>
                </c:pt>
                <c:pt idx="12328">
                  <c:v>12.160386000000001</c:v>
                </c:pt>
                <c:pt idx="12329">
                  <c:v>12.112189000000001</c:v>
                </c:pt>
                <c:pt idx="12330">
                  <c:v>12.157287</c:v>
                </c:pt>
                <c:pt idx="12331">
                  <c:v>12.165508000000001</c:v>
                </c:pt>
                <c:pt idx="12332">
                  <c:v>12.084747999999999</c:v>
                </c:pt>
                <c:pt idx="12333">
                  <c:v>12.153775</c:v>
                </c:pt>
                <c:pt idx="12334">
                  <c:v>12.138855</c:v>
                </c:pt>
                <c:pt idx="12335">
                  <c:v>12.105395</c:v>
                </c:pt>
                <c:pt idx="12336">
                  <c:v>12.084927</c:v>
                </c:pt>
                <c:pt idx="12337">
                  <c:v>12.086480999999999</c:v>
                </c:pt>
                <c:pt idx="12338">
                  <c:v>12.128496</c:v>
                </c:pt>
                <c:pt idx="12339">
                  <c:v>12.083325</c:v>
                </c:pt>
                <c:pt idx="12340">
                  <c:v>12.138266</c:v>
                </c:pt>
                <c:pt idx="12341">
                  <c:v>12.111075</c:v>
                </c:pt>
                <c:pt idx="12342">
                  <c:v>12.099867</c:v>
                </c:pt>
                <c:pt idx="12343">
                  <c:v>12.112783</c:v>
                </c:pt>
                <c:pt idx="12344">
                  <c:v>12.0261</c:v>
                </c:pt>
                <c:pt idx="12345">
                  <c:v>12.114070999999999</c:v>
                </c:pt>
                <c:pt idx="12346">
                  <c:v>12.050822</c:v>
                </c:pt>
                <c:pt idx="12347">
                  <c:v>12.024096</c:v>
                </c:pt>
                <c:pt idx="12348">
                  <c:v>12.073847000000001</c:v>
                </c:pt>
                <c:pt idx="12349">
                  <c:v>12.079862</c:v>
                </c:pt>
                <c:pt idx="12350">
                  <c:v>12.049168</c:v>
                </c:pt>
                <c:pt idx="12351">
                  <c:v>12.075402</c:v>
                </c:pt>
                <c:pt idx="12352">
                  <c:v>12.070805</c:v>
                </c:pt>
                <c:pt idx="12353">
                  <c:v>12.111874</c:v>
                </c:pt>
                <c:pt idx="12354">
                  <c:v>12.03251</c:v>
                </c:pt>
                <c:pt idx="12355">
                  <c:v>12.02826</c:v>
                </c:pt>
                <c:pt idx="12356">
                  <c:v>12.061159</c:v>
                </c:pt>
                <c:pt idx="12357">
                  <c:v>12.076733000000001</c:v>
                </c:pt>
                <c:pt idx="12358">
                  <c:v>12.069254000000001</c:v>
                </c:pt>
                <c:pt idx="12359">
                  <c:v>12.013646</c:v>
                </c:pt>
                <c:pt idx="12360">
                  <c:v>12.031575</c:v>
                </c:pt>
                <c:pt idx="12361">
                  <c:v>12.059461000000001</c:v>
                </c:pt>
                <c:pt idx="12362">
                  <c:v>12.055795</c:v>
                </c:pt>
                <c:pt idx="12363">
                  <c:v>12.113792</c:v>
                </c:pt>
                <c:pt idx="12364">
                  <c:v>12.00493</c:v>
                </c:pt>
                <c:pt idx="12365">
                  <c:v>12.004315</c:v>
                </c:pt>
                <c:pt idx="12366">
                  <c:v>12.043926000000001</c:v>
                </c:pt>
                <c:pt idx="12367">
                  <c:v>12.050736000000001</c:v>
                </c:pt>
                <c:pt idx="12368">
                  <c:v>12.055586</c:v>
                </c:pt>
                <c:pt idx="12369">
                  <c:v>12.014457999999999</c:v>
                </c:pt>
                <c:pt idx="12370">
                  <c:v>11.975088</c:v>
                </c:pt>
                <c:pt idx="12371">
                  <c:v>12.017666</c:v>
                </c:pt>
                <c:pt idx="12372">
                  <c:v>11.969954</c:v>
                </c:pt>
                <c:pt idx="12373">
                  <c:v>11.932328</c:v>
                </c:pt>
                <c:pt idx="12374">
                  <c:v>11.981145</c:v>
                </c:pt>
                <c:pt idx="12375">
                  <c:v>11.926233</c:v>
                </c:pt>
                <c:pt idx="12376">
                  <c:v>11.970514</c:v>
                </c:pt>
                <c:pt idx="12377">
                  <c:v>11.890682</c:v>
                </c:pt>
                <c:pt idx="12378">
                  <c:v>11.968527</c:v>
                </c:pt>
                <c:pt idx="12379">
                  <c:v>11.986957</c:v>
                </c:pt>
                <c:pt idx="12380">
                  <c:v>11.902417</c:v>
                </c:pt>
                <c:pt idx="12381">
                  <c:v>11.847402000000001</c:v>
                </c:pt>
                <c:pt idx="12382">
                  <c:v>11.922094</c:v>
                </c:pt>
                <c:pt idx="12383">
                  <c:v>11.885482</c:v>
                </c:pt>
                <c:pt idx="12384">
                  <c:v>11.871919999999999</c:v>
                </c:pt>
                <c:pt idx="12385">
                  <c:v>11.908846</c:v>
                </c:pt>
                <c:pt idx="12386">
                  <c:v>11.857711</c:v>
                </c:pt>
                <c:pt idx="12387">
                  <c:v>11.980515</c:v>
                </c:pt>
                <c:pt idx="12388">
                  <c:v>11.905570000000001</c:v>
                </c:pt>
                <c:pt idx="12389">
                  <c:v>11.891468</c:v>
                </c:pt>
                <c:pt idx="12390">
                  <c:v>11.948486000000001</c:v>
                </c:pt>
                <c:pt idx="12391">
                  <c:v>11.913561</c:v>
                </c:pt>
                <c:pt idx="12392">
                  <c:v>11.934207000000001</c:v>
                </c:pt>
                <c:pt idx="12393">
                  <c:v>11.870811</c:v>
                </c:pt>
                <c:pt idx="12394">
                  <c:v>11.934003000000001</c:v>
                </c:pt>
                <c:pt idx="12395">
                  <c:v>11.893732</c:v>
                </c:pt>
                <c:pt idx="12396">
                  <c:v>11.8939</c:v>
                </c:pt>
                <c:pt idx="12397">
                  <c:v>11.837388000000001</c:v>
                </c:pt>
                <c:pt idx="12398">
                  <c:v>11.904616000000001</c:v>
                </c:pt>
                <c:pt idx="12399">
                  <c:v>11.865702000000001</c:v>
                </c:pt>
                <c:pt idx="12400">
                  <c:v>11.807836</c:v>
                </c:pt>
                <c:pt idx="12401">
                  <c:v>11.882815000000001</c:v>
                </c:pt>
                <c:pt idx="12402">
                  <c:v>11.889640999999999</c:v>
                </c:pt>
                <c:pt idx="12403">
                  <c:v>11.918594000000001</c:v>
                </c:pt>
                <c:pt idx="12404">
                  <c:v>11.880773</c:v>
                </c:pt>
                <c:pt idx="12405">
                  <c:v>11.82025</c:v>
                </c:pt>
                <c:pt idx="12406">
                  <c:v>11.826158</c:v>
                </c:pt>
                <c:pt idx="12407">
                  <c:v>11.890886</c:v>
                </c:pt>
                <c:pt idx="12408">
                  <c:v>11.833003</c:v>
                </c:pt>
                <c:pt idx="12409">
                  <c:v>11.80965</c:v>
                </c:pt>
                <c:pt idx="12410">
                  <c:v>11.878271</c:v>
                </c:pt>
                <c:pt idx="12411">
                  <c:v>11.825196</c:v>
                </c:pt>
                <c:pt idx="12412">
                  <c:v>11.778549</c:v>
                </c:pt>
                <c:pt idx="12413">
                  <c:v>11.864568</c:v>
                </c:pt>
                <c:pt idx="12414">
                  <c:v>11.809032</c:v>
                </c:pt>
                <c:pt idx="12415">
                  <c:v>11.851101</c:v>
                </c:pt>
                <c:pt idx="12416">
                  <c:v>11.812001</c:v>
                </c:pt>
                <c:pt idx="12417">
                  <c:v>11.701245</c:v>
                </c:pt>
                <c:pt idx="12418">
                  <c:v>11.780991999999999</c:v>
                </c:pt>
                <c:pt idx="12419">
                  <c:v>11.809195000000001</c:v>
                </c:pt>
                <c:pt idx="12420">
                  <c:v>11.822641000000001</c:v>
                </c:pt>
                <c:pt idx="12421">
                  <c:v>11.810404999999999</c:v>
                </c:pt>
                <c:pt idx="12422">
                  <c:v>11.788065</c:v>
                </c:pt>
                <c:pt idx="12423">
                  <c:v>11.784454</c:v>
                </c:pt>
                <c:pt idx="12424">
                  <c:v>11.775271</c:v>
                </c:pt>
                <c:pt idx="12425">
                  <c:v>11.795972000000001</c:v>
                </c:pt>
                <c:pt idx="12426">
                  <c:v>11.816773</c:v>
                </c:pt>
                <c:pt idx="12427">
                  <c:v>11.787331999999999</c:v>
                </c:pt>
                <c:pt idx="12428">
                  <c:v>11.72714</c:v>
                </c:pt>
                <c:pt idx="12429">
                  <c:v>11.751172</c:v>
                </c:pt>
                <c:pt idx="12430">
                  <c:v>11.765395</c:v>
                </c:pt>
                <c:pt idx="12431">
                  <c:v>11.737185</c:v>
                </c:pt>
                <c:pt idx="12432">
                  <c:v>11.736532</c:v>
                </c:pt>
                <c:pt idx="12433">
                  <c:v>11.707095000000001</c:v>
                </c:pt>
                <c:pt idx="12434">
                  <c:v>11.699299</c:v>
                </c:pt>
                <c:pt idx="12435">
                  <c:v>11.801572999999999</c:v>
                </c:pt>
                <c:pt idx="12436">
                  <c:v>11.717437</c:v>
                </c:pt>
                <c:pt idx="12437">
                  <c:v>11.666963000000001</c:v>
                </c:pt>
                <c:pt idx="12438">
                  <c:v>11.689558</c:v>
                </c:pt>
                <c:pt idx="12439">
                  <c:v>11.671112000000001</c:v>
                </c:pt>
                <c:pt idx="12440">
                  <c:v>11.634409</c:v>
                </c:pt>
                <c:pt idx="12441">
                  <c:v>11.629868999999999</c:v>
                </c:pt>
                <c:pt idx="12442">
                  <c:v>11.718121</c:v>
                </c:pt>
                <c:pt idx="12443">
                  <c:v>11.666746</c:v>
                </c:pt>
                <c:pt idx="12444">
                  <c:v>11.661688</c:v>
                </c:pt>
                <c:pt idx="12445">
                  <c:v>11.664028999999999</c:v>
                </c:pt>
                <c:pt idx="12446">
                  <c:v>11.67347</c:v>
                </c:pt>
                <c:pt idx="12447">
                  <c:v>11.681645</c:v>
                </c:pt>
                <c:pt idx="12448">
                  <c:v>11.683081</c:v>
                </c:pt>
                <c:pt idx="12449">
                  <c:v>11.640665</c:v>
                </c:pt>
                <c:pt idx="12450">
                  <c:v>11.662376</c:v>
                </c:pt>
                <c:pt idx="12451">
                  <c:v>11.640821000000001</c:v>
                </c:pt>
                <c:pt idx="12452">
                  <c:v>11.587588999999999</c:v>
                </c:pt>
                <c:pt idx="12453">
                  <c:v>11.656525999999999</c:v>
                </c:pt>
                <c:pt idx="12454">
                  <c:v>11.647363</c:v>
                </c:pt>
                <c:pt idx="12455">
                  <c:v>11.677326000000001</c:v>
                </c:pt>
                <c:pt idx="12456">
                  <c:v>11.704722</c:v>
                </c:pt>
                <c:pt idx="12457">
                  <c:v>11.717691</c:v>
                </c:pt>
                <c:pt idx="12458">
                  <c:v>11.585380000000001</c:v>
                </c:pt>
                <c:pt idx="12459">
                  <c:v>11.676906000000001</c:v>
                </c:pt>
                <c:pt idx="12460">
                  <c:v>11.582646</c:v>
                </c:pt>
                <c:pt idx="12461">
                  <c:v>11.646084999999999</c:v>
                </c:pt>
                <c:pt idx="12462">
                  <c:v>11.583314</c:v>
                </c:pt>
                <c:pt idx="12463">
                  <c:v>11.629149</c:v>
                </c:pt>
                <c:pt idx="12464">
                  <c:v>11.577571000000001</c:v>
                </c:pt>
                <c:pt idx="12465">
                  <c:v>11.665822</c:v>
                </c:pt>
                <c:pt idx="12466">
                  <c:v>11.680287999999999</c:v>
                </c:pt>
                <c:pt idx="12467">
                  <c:v>11.620049</c:v>
                </c:pt>
                <c:pt idx="12468">
                  <c:v>11.527241</c:v>
                </c:pt>
                <c:pt idx="12469">
                  <c:v>11.627981</c:v>
                </c:pt>
                <c:pt idx="12470">
                  <c:v>11.614727</c:v>
                </c:pt>
                <c:pt idx="12471">
                  <c:v>11.526025000000001</c:v>
                </c:pt>
                <c:pt idx="12472">
                  <c:v>11.592835000000001</c:v>
                </c:pt>
                <c:pt idx="12473">
                  <c:v>11.489195</c:v>
                </c:pt>
                <c:pt idx="12474">
                  <c:v>11.500082000000001</c:v>
                </c:pt>
                <c:pt idx="12475">
                  <c:v>11.596603999999999</c:v>
                </c:pt>
                <c:pt idx="12476">
                  <c:v>11.515095000000001</c:v>
                </c:pt>
                <c:pt idx="12477">
                  <c:v>11.542968</c:v>
                </c:pt>
                <c:pt idx="12478">
                  <c:v>11.508523</c:v>
                </c:pt>
                <c:pt idx="12479">
                  <c:v>11.475472</c:v>
                </c:pt>
                <c:pt idx="12480">
                  <c:v>11.535786</c:v>
                </c:pt>
                <c:pt idx="12481">
                  <c:v>11.55315</c:v>
                </c:pt>
                <c:pt idx="12482">
                  <c:v>11.581146</c:v>
                </c:pt>
                <c:pt idx="12483">
                  <c:v>11.539388000000001</c:v>
                </c:pt>
                <c:pt idx="12484">
                  <c:v>11.560909000000001</c:v>
                </c:pt>
                <c:pt idx="12485">
                  <c:v>11.577731999999999</c:v>
                </c:pt>
                <c:pt idx="12486">
                  <c:v>11.523558</c:v>
                </c:pt>
                <c:pt idx="12487">
                  <c:v>11.537523</c:v>
                </c:pt>
                <c:pt idx="12488">
                  <c:v>11.552308</c:v>
                </c:pt>
                <c:pt idx="12489">
                  <c:v>11.495583999999999</c:v>
                </c:pt>
                <c:pt idx="12490">
                  <c:v>11.506856000000001</c:v>
                </c:pt>
                <c:pt idx="12491">
                  <c:v>11.477026</c:v>
                </c:pt>
                <c:pt idx="12492">
                  <c:v>11.493185</c:v>
                </c:pt>
                <c:pt idx="12493">
                  <c:v>11.561316</c:v>
                </c:pt>
                <c:pt idx="12494">
                  <c:v>11.518890000000001</c:v>
                </c:pt>
                <c:pt idx="12495">
                  <c:v>11.474425</c:v>
                </c:pt>
                <c:pt idx="12496">
                  <c:v>11.548085</c:v>
                </c:pt>
                <c:pt idx="12497">
                  <c:v>11.520811999999999</c:v>
                </c:pt>
                <c:pt idx="12498">
                  <c:v>11.51235</c:v>
                </c:pt>
                <c:pt idx="12499">
                  <c:v>11.425772</c:v>
                </c:pt>
                <c:pt idx="12500">
                  <c:v>11.470611999999999</c:v>
                </c:pt>
                <c:pt idx="12501">
                  <c:v>11.401562999999999</c:v>
                </c:pt>
                <c:pt idx="12502">
                  <c:v>11.348717000000001</c:v>
                </c:pt>
                <c:pt idx="12503">
                  <c:v>11.416819</c:v>
                </c:pt>
                <c:pt idx="12504">
                  <c:v>11.512738000000001</c:v>
                </c:pt>
                <c:pt idx="12505">
                  <c:v>11.484133</c:v>
                </c:pt>
                <c:pt idx="12506">
                  <c:v>11.341488</c:v>
                </c:pt>
                <c:pt idx="12507">
                  <c:v>11.419801</c:v>
                </c:pt>
                <c:pt idx="12508">
                  <c:v>11.465557</c:v>
                </c:pt>
                <c:pt idx="12509">
                  <c:v>11.448273</c:v>
                </c:pt>
                <c:pt idx="12510">
                  <c:v>11.440085</c:v>
                </c:pt>
                <c:pt idx="12511">
                  <c:v>11.458657000000001</c:v>
                </c:pt>
                <c:pt idx="12512">
                  <c:v>11.526191000000001</c:v>
                </c:pt>
                <c:pt idx="12513">
                  <c:v>11.450737999999999</c:v>
                </c:pt>
                <c:pt idx="12514">
                  <c:v>11.465234000000001</c:v>
                </c:pt>
                <c:pt idx="12515">
                  <c:v>11.498782</c:v>
                </c:pt>
                <c:pt idx="12516">
                  <c:v>11.442113000000001</c:v>
                </c:pt>
                <c:pt idx="12517">
                  <c:v>11.479399000000001</c:v>
                </c:pt>
                <c:pt idx="12518">
                  <c:v>11.479054</c:v>
                </c:pt>
                <c:pt idx="12519">
                  <c:v>11.485109</c:v>
                </c:pt>
                <c:pt idx="12520">
                  <c:v>11.535881</c:v>
                </c:pt>
                <c:pt idx="12521">
                  <c:v>11.473091999999999</c:v>
                </c:pt>
                <c:pt idx="12522">
                  <c:v>11.466942</c:v>
                </c:pt>
                <c:pt idx="12523">
                  <c:v>11.37102</c:v>
                </c:pt>
                <c:pt idx="12524">
                  <c:v>11.396117</c:v>
                </c:pt>
                <c:pt idx="12525">
                  <c:v>11.423037000000001</c:v>
                </c:pt>
                <c:pt idx="12526">
                  <c:v>11.477034</c:v>
                </c:pt>
                <c:pt idx="12527">
                  <c:v>11.385268999999999</c:v>
                </c:pt>
                <c:pt idx="12528">
                  <c:v>11.468541</c:v>
                </c:pt>
                <c:pt idx="12529">
                  <c:v>11.446142999999999</c:v>
                </c:pt>
                <c:pt idx="12530">
                  <c:v>11.388653</c:v>
                </c:pt>
                <c:pt idx="12531">
                  <c:v>11.380499</c:v>
                </c:pt>
                <c:pt idx="12532">
                  <c:v>11.404968</c:v>
                </c:pt>
                <c:pt idx="12533">
                  <c:v>11.398388000000001</c:v>
                </c:pt>
                <c:pt idx="12534">
                  <c:v>11.369693</c:v>
                </c:pt>
                <c:pt idx="12535">
                  <c:v>11.353569</c:v>
                </c:pt>
                <c:pt idx="12536">
                  <c:v>11.387346000000001</c:v>
                </c:pt>
                <c:pt idx="12537">
                  <c:v>11.348833000000001</c:v>
                </c:pt>
                <c:pt idx="12538">
                  <c:v>11.274842</c:v>
                </c:pt>
                <c:pt idx="12539">
                  <c:v>11.391294</c:v>
                </c:pt>
                <c:pt idx="12540">
                  <c:v>11.322310999999999</c:v>
                </c:pt>
                <c:pt idx="12541">
                  <c:v>11.343282</c:v>
                </c:pt>
                <c:pt idx="12542">
                  <c:v>11.361385</c:v>
                </c:pt>
                <c:pt idx="12543">
                  <c:v>11.301432</c:v>
                </c:pt>
                <c:pt idx="12544">
                  <c:v>11.266785</c:v>
                </c:pt>
                <c:pt idx="12545">
                  <c:v>11.325976000000001</c:v>
                </c:pt>
                <c:pt idx="12546">
                  <c:v>11.269406</c:v>
                </c:pt>
                <c:pt idx="12547">
                  <c:v>11.275814</c:v>
                </c:pt>
                <c:pt idx="12548">
                  <c:v>11.275862</c:v>
                </c:pt>
                <c:pt idx="12549">
                  <c:v>11.32728</c:v>
                </c:pt>
                <c:pt idx="12550">
                  <c:v>11.298698999999999</c:v>
                </c:pt>
                <c:pt idx="12551">
                  <c:v>11.289069</c:v>
                </c:pt>
                <c:pt idx="12552">
                  <c:v>11.257472</c:v>
                </c:pt>
                <c:pt idx="12553">
                  <c:v>11.314095999999999</c:v>
                </c:pt>
                <c:pt idx="12554">
                  <c:v>11.37229</c:v>
                </c:pt>
                <c:pt idx="12555">
                  <c:v>11.32757</c:v>
                </c:pt>
                <c:pt idx="12556">
                  <c:v>11.295954999999999</c:v>
                </c:pt>
                <c:pt idx="12557">
                  <c:v>11.329174</c:v>
                </c:pt>
                <c:pt idx="12558">
                  <c:v>11.254042</c:v>
                </c:pt>
                <c:pt idx="12559">
                  <c:v>11.318807</c:v>
                </c:pt>
                <c:pt idx="12560">
                  <c:v>11.176755999999999</c:v>
                </c:pt>
                <c:pt idx="12561">
                  <c:v>11.213471999999999</c:v>
                </c:pt>
                <c:pt idx="12562">
                  <c:v>11.255990000000001</c:v>
                </c:pt>
                <c:pt idx="12563">
                  <c:v>11.247292</c:v>
                </c:pt>
                <c:pt idx="12564">
                  <c:v>11.322505</c:v>
                </c:pt>
                <c:pt idx="12565">
                  <c:v>11.260763000000001</c:v>
                </c:pt>
                <c:pt idx="12566">
                  <c:v>11.206227</c:v>
                </c:pt>
                <c:pt idx="12567">
                  <c:v>11.289185</c:v>
                </c:pt>
                <c:pt idx="12568">
                  <c:v>11.253484</c:v>
                </c:pt>
                <c:pt idx="12569">
                  <c:v>11.255998999999999</c:v>
                </c:pt>
                <c:pt idx="12570">
                  <c:v>11.3011</c:v>
                </c:pt>
                <c:pt idx="12571">
                  <c:v>11.211181</c:v>
                </c:pt>
                <c:pt idx="12572">
                  <c:v>11.235816</c:v>
                </c:pt>
                <c:pt idx="12573">
                  <c:v>11.196531</c:v>
                </c:pt>
                <c:pt idx="12574">
                  <c:v>11.184995000000001</c:v>
                </c:pt>
                <c:pt idx="12575">
                  <c:v>11.270128</c:v>
                </c:pt>
                <c:pt idx="12576">
                  <c:v>11.194552</c:v>
                </c:pt>
                <c:pt idx="12577">
                  <c:v>11.226876000000001</c:v>
                </c:pt>
                <c:pt idx="12578">
                  <c:v>11.141116</c:v>
                </c:pt>
                <c:pt idx="12579">
                  <c:v>11.161752</c:v>
                </c:pt>
                <c:pt idx="12580">
                  <c:v>11.199609000000001</c:v>
                </c:pt>
                <c:pt idx="12581">
                  <c:v>11.218524</c:v>
                </c:pt>
                <c:pt idx="12582">
                  <c:v>11.181971000000001</c:v>
                </c:pt>
                <c:pt idx="12583">
                  <c:v>11.179261</c:v>
                </c:pt>
                <c:pt idx="12584">
                  <c:v>11.174987</c:v>
                </c:pt>
                <c:pt idx="12585">
                  <c:v>11.172992000000001</c:v>
                </c:pt>
                <c:pt idx="12586">
                  <c:v>11.185981999999999</c:v>
                </c:pt>
                <c:pt idx="12587">
                  <c:v>11.171638</c:v>
                </c:pt>
                <c:pt idx="12588">
                  <c:v>11.147519000000001</c:v>
                </c:pt>
                <c:pt idx="12589">
                  <c:v>11.170353</c:v>
                </c:pt>
                <c:pt idx="12590">
                  <c:v>11.182339000000001</c:v>
                </c:pt>
                <c:pt idx="12591">
                  <c:v>11.107568000000001</c:v>
                </c:pt>
                <c:pt idx="12592">
                  <c:v>11.149737999999999</c:v>
                </c:pt>
                <c:pt idx="12593">
                  <c:v>11.149642</c:v>
                </c:pt>
                <c:pt idx="12594">
                  <c:v>11.168326</c:v>
                </c:pt>
                <c:pt idx="12595">
                  <c:v>11.143872</c:v>
                </c:pt>
                <c:pt idx="12596">
                  <c:v>11.231778</c:v>
                </c:pt>
                <c:pt idx="12597">
                  <c:v>11.085076000000001</c:v>
                </c:pt>
                <c:pt idx="12598">
                  <c:v>11.146038000000001</c:v>
                </c:pt>
                <c:pt idx="12599">
                  <c:v>11.069260999999999</c:v>
                </c:pt>
                <c:pt idx="12600">
                  <c:v>11.132185</c:v>
                </c:pt>
                <c:pt idx="12601">
                  <c:v>11.075847</c:v>
                </c:pt>
                <c:pt idx="12602">
                  <c:v>11.047173000000001</c:v>
                </c:pt>
                <c:pt idx="12603">
                  <c:v>11.082877</c:v>
                </c:pt>
                <c:pt idx="12604">
                  <c:v>11.089525999999999</c:v>
                </c:pt>
                <c:pt idx="12605">
                  <c:v>11.030524</c:v>
                </c:pt>
                <c:pt idx="12606">
                  <c:v>11.038569000000001</c:v>
                </c:pt>
                <c:pt idx="12607">
                  <c:v>11.075633</c:v>
                </c:pt>
                <c:pt idx="12608">
                  <c:v>11.060261000000001</c:v>
                </c:pt>
                <c:pt idx="12609">
                  <c:v>10.932152</c:v>
                </c:pt>
                <c:pt idx="12610">
                  <c:v>11.016075000000001</c:v>
                </c:pt>
                <c:pt idx="12611">
                  <c:v>11.007883</c:v>
                </c:pt>
                <c:pt idx="12612">
                  <c:v>10.986784</c:v>
                </c:pt>
                <c:pt idx="12613">
                  <c:v>10.963480000000001</c:v>
                </c:pt>
                <c:pt idx="12614">
                  <c:v>11.030241999999999</c:v>
                </c:pt>
                <c:pt idx="12615">
                  <c:v>11.06054</c:v>
                </c:pt>
                <c:pt idx="12616">
                  <c:v>11.07535</c:v>
                </c:pt>
                <c:pt idx="12617">
                  <c:v>11.006838999999999</c:v>
                </c:pt>
                <c:pt idx="12618">
                  <c:v>10.966004</c:v>
                </c:pt>
                <c:pt idx="12619">
                  <c:v>10.976267999999999</c:v>
                </c:pt>
                <c:pt idx="12620">
                  <c:v>11.011616</c:v>
                </c:pt>
                <c:pt idx="12621">
                  <c:v>11.004526</c:v>
                </c:pt>
                <c:pt idx="12622">
                  <c:v>11.040222999999999</c:v>
                </c:pt>
                <c:pt idx="12623">
                  <c:v>11.011798000000001</c:v>
                </c:pt>
                <c:pt idx="12624">
                  <c:v>10.955933999999999</c:v>
                </c:pt>
                <c:pt idx="12625">
                  <c:v>11.01834</c:v>
                </c:pt>
                <c:pt idx="12626">
                  <c:v>10.930989</c:v>
                </c:pt>
                <c:pt idx="12627">
                  <c:v>10.983634</c:v>
                </c:pt>
                <c:pt idx="12628">
                  <c:v>11.023146000000001</c:v>
                </c:pt>
                <c:pt idx="12629">
                  <c:v>10.965379</c:v>
                </c:pt>
                <c:pt idx="12630">
                  <c:v>10.956628</c:v>
                </c:pt>
                <c:pt idx="12631">
                  <c:v>10.894104</c:v>
                </c:pt>
                <c:pt idx="12632">
                  <c:v>10.915811</c:v>
                </c:pt>
                <c:pt idx="12633">
                  <c:v>10.897904</c:v>
                </c:pt>
                <c:pt idx="12634">
                  <c:v>10.970317</c:v>
                </c:pt>
                <c:pt idx="12635">
                  <c:v>10.885624</c:v>
                </c:pt>
                <c:pt idx="12636">
                  <c:v>10.933949</c:v>
                </c:pt>
                <c:pt idx="12637">
                  <c:v>10.912314</c:v>
                </c:pt>
                <c:pt idx="12638">
                  <c:v>10.903924999999999</c:v>
                </c:pt>
                <c:pt idx="12639">
                  <c:v>10.923168</c:v>
                </c:pt>
                <c:pt idx="12640">
                  <c:v>10.927115000000001</c:v>
                </c:pt>
                <c:pt idx="12641">
                  <c:v>10.921530000000001</c:v>
                </c:pt>
                <c:pt idx="12642">
                  <c:v>10.987485</c:v>
                </c:pt>
                <c:pt idx="12643">
                  <c:v>10.868573</c:v>
                </c:pt>
                <c:pt idx="12644">
                  <c:v>10.843852999999999</c:v>
                </c:pt>
                <c:pt idx="12645">
                  <c:v>10.834849999999999</c:v>
                </c:pt>
                <c:pt idx="12646">
                  <c:v>10.868401</c:v>
                </c:pt>
                <c:pt idx="12647">
                  <c:v>10.888119</c:v>
                </c:pt>
                <c:pt idx="12648">
                  <c:v>10.872301999999999</c:v>
                </c:pt>
                <c:pt idx="12649">
                  <c:v>10.898279</c:v>
                </c:pt>
                <c:pt idx="12650">
                  <c:v>10.899956</c:v>
                </c:pt>
                <c:pt idx="12651">
                  <c:v>10.89348</c:v>
                </c:pt>
                <c:pt idx="12652">
                  <c:v>10.908581</c:v>
                </c:pt>
                <c:pt idx="12653">
                  <c:v>10.793153</c:v>
                </c:pt>
                <c:pt idx="12654">
                  <c:v>10.895479</c:v>
                </c:pt>
                <c:pt idx="12655">
                  <c:v>10.867760000000001</c:v>
                </c:pt>
                <c:pt idx="12656">
                  <c:v>10.885478000000001</c:v>
                </c:pt>
                <c:pt idx="12657">
                  <c:v>10.801696</c:v>
                </c:pt>
                <c:pt idx="12658">
                  <c:v>10.80635</c:v>
                </c:pt>
                <c:pt idx="12659">
                  <c:v>10.763566000000001</c:v>
                </c:pt>
                <c:pt idx="12660">
                  <c:v>10.847336</c:v>
                </c:pt>
                <c:pt idx="12661">
                  <c:v>10.817387999999999</c:v>
                </c:pt>
                <c:pt idx="12662">
                  <c:v>10.765257</c:v>
                </c:pt>
                <c:pt idx="12663">
                  <c:v>10.701544</c:v>
                </c:pt>
                <c:pt idx="12664">
                  <c:v>10.819183000000001</c:v>
                </c:pt>
                <c:pt idx="12665">
                  <c:v>10.782966</c:v>
                </c:pt>
                <c:pt idx="12666">
                  <c:v>10.843362000000001</c:v>
                </c:pt>
                <c:pt idx="12667">
                  <c:v>10.845126</c:v>
                </c:pt>
                <c:pt idx="12668">
                  <c:v>10.83779</c:v>
                </c:pt>
                <c:pt idx="12669">
                  <c:v>10.747185</c:v>
                </c:pt>
                <c:pt idx="12670">
                  <c:v>10.798966999999999</c:v>
                </c:pt>
                <c:pt idx="12671">
                  <c:v>10.744046000000001</c:v>
                </c:pt>
                <c:pt idx="12672">
                  <c:v>10.739382000000001</c:v>
                </c:pt>
                <c:pt idx="12673">
                  <c:v>10.774797</c:v>
                </c:pt>
                <c:pt idx="12674">
                  <c:v>10.891996000000001</c:v>
                </c:pt>
                <c:pt idx="12675">
                  <c:v>10.760533000000001</c:v>
                </c:pt>
                <c:pt idx="12676">
                  <c:v>10.823111000000001</c:v>
                </c:pt>
                <c:pt idx="12677">
                  <c:v>10.775966</c:v>
                </c:pt>
                <c:pt idx="12678">
                  <c:v>10.738939</c:v>
                </c:pt>
                <c:pt idx="12679">
                  <c:v>10.708957</c:v>
                </c:pt>
                <c:pt idx="12680">
                  <c:v>10.754438</c:v>
                </c:pt>
                <c:pt idx="12681">
                  <c:v>10.737109</c:v>
                </c:pt>
                <c:pt idx="12682">
                  <c:v>10.760069</c:v>
                </c:pt>
                <c:pt idx="12683">
                  <c:v>10.803521999999999</c:v>
                </c:pt>
                <c:pt idx="12684">
                  <c:v>10.745445</c:v>
                </c:pt>
                <c:pt idx="12685">
                  <c:v>10.711392</c:v>
                </c:pt>
                <c:pt idx="12686">
                  <c:v>10.677194999999999</c:v>
                </c:pt>
                <c:pt idx="12687">
                  <c:v>10.736093</c:v>
                </c:pt>
                <c:pt idx="12688">
                  <c:v>10.624674000000001</c:v>
                </c:pt>
                <c:pt idx="12689">
                  <c:v>10.654248000000001</c:v>
                </c:pt>
                <c:pt idx="12690">
                  <c:v>10.733919999999999</c:v>
                </c:pt>
                <c:pt idx="12691">
                  <c:v>10.702189000000001</c:v>
                </c:pt>
                <c:pt idx="12692">
                  <c:v>10.685727999999999</c:v>
                </c:pt>
                <c:pt idx="12693">
                  <c:v>10.690704</c:v>
                </c:pt>
                <c:pt idx="12694">
                  <c:v>10.730648</c:v>
                </c:pt>
                <c:pt idx="12695">
                  <c:v>10.744681</c:v>
                </c:pt>
                <c:pt idx="12696">
                  <c:v>10.632284</c:v>
                </c:pt>
                <c:pt idx="12697">
                  <c:v>10.70181</c:v>
                </c:pt>
                <c:pt idx="12698">
                  <c:v>10.58306</c:v>
                </c:pt>
                <c:pt idx="12699">
                  <c:v>10.678846999999999</c:v>
                </c:pt>
                <c:pt idx="12700">
                  <c:v>10.682631000000001</c:v>
                </c:pt>
                <c:pt idx="12701">
                  <c:v>10.62936</c:v>
                </c:pt>
                <c:pt idx="12702">
                  <c:v>10.692202</c:v>
                </c:pt>
                <c:pt idx="12703">
                  <c:v>10.674804999999999</c:v>
                </c:pt>
                <c:pt idx="12704">
                  <c:v>10.646883000000001</c:v>
                </c:pt>
                <c:pt idx="12705">
                  <c:v>10.689276</c:v>
                </c:pt>
                <c:pt idx="12706">
                  <c:v>10.64964</c:v>
                </c:pt>
                <c:pt idx="12707">
                  <c:v>10.698109000000001</c:v>
                </c:pt>
                <c:pt idx="12708">
                  <c:v>10.642143000000001</c:v>
                </c:pt>
                <c:pt idx="12709">
                  <c:v>10.676897</c:v>
                </c:pt>
                <c:pt idx="12710">
                  <c:v>10.564937</c:v>
                </c:pt>
                <c:pt idx="12711">
                  <c:v>10.628572999999999</c:v>
                </c:pt>
                <c:pt idx="12712">
                  <c:v>10.658382</c:v>
                </c:pt>
                <c:pt idx="12713">
                  <c:v>10.633685</c:v>
                </c:pt>
                <c:pt idx="12714">
                  <c:v>10.539875</c:v>
                </c:pt>
                <c:pt idx="12715">
                  <c:v>10.604661999999999</c:v>
                </c:pt>
                <c:pt idx="12716">
                  <c:v>10.578454000000001</c:v>
                </c:pt>
                <c:pt idx="12717">
                  <c:v>10.64818</c:v>
                </c:pt>
                <c:pt idx="12718">
                  <c:v>10.653183</c:v>
                </c:pt>
                <c:pt idx="12719">
                  <c:v>10.622456</c:v>
                </c:pt>
                <c:pt idx="12720">
                  <c:v>10.549669</c:v>
                </c:pt>
                <c:pt idx="12721">
                  <c:v>10.568975</c:v>
                </c:pt>
                <c:pt idx="12722">
                  <c:v>10.641080000000001</c:v>
                </c:pt>
                <c:pt idx="12723">
                  <c:v>10.62186</c:v>
                </c:pt>
                <c:pt idx="12724">
                  <c:v>10.552543</c:v>
                </c:pt>
                <c:pt idx="12725">
                  <c:v>10.547053999999999</c:v>
                </c:pt>
                <c:pt idx="12726">
                  <c:v>10.611343</c:v>
                </c:pt>
                <c:pt idx="12727">
                  <c:v>10.577042</c:v>
                </c:pt>
                <c:pt idx="12728">
                  <c:v>10.561393000000001</c:v>
                </c:pt>
                <c:pt idx="12729">
                  <c:v>10.54874</c:v>
                </c:pt>
                <c:pt idx="12730">
                  <c:v>10.586983999999999</c:v>
                </c:pt>
                <c:pt idx="12731">
                  <c:v>10.5685</c:v>
                </c:pt>
                <c:pt idx="12732">
                  <c:v>10.556158</c:v>
                </c:pt>
                <c:pt idx="12733">
                  <c:v>10.509827</c:v>
                </c:pt>
                <c:pt idx="12734">
                  <c:v>10.437172</c:v>
                </c:pt>
                <c:pt idx="12735">
                  <c:v>10.489207</c:v>
                </c:pt>
                <c:pt idx="12736">
                  <c:v>10.566032</c:v>
                </c:pt>
                <c:pt idx="12737">
                  <c:v>10.455857</c:v>
                </c:pt>
                <c:pt idx="12738">
                  <c:v>10.468223999999999</c:v>
                </c:pt>
                <c:pt idx="12739">
                  <c:v>10.443591</c:v>
                </c:pt>
                <c:pt idx="12740">
                  <c:v>10.531148</c:v>
                </c:pt>
                <c:pt idx="12741">
                  <c:v>10.507349</c:v>
                </c:pt>
                <c:pt idx="12742">
                  <c:v>10.477786</c:v>
                </c:pt>
                <c:pt idx="12743">
                  <c:v>10.445487999999999</c:v>
                </c:pt>
                <c:pt idx="12744">
                  <c:v>10.497024</c:v>
                </c:pt>
                <c:pt idx="12745">
                  <c:v>10.484443000000001</c:v>
                </c:pt>
                <c:pt idx="12746">
                  <c:v>10.439963000000001</c:v>
                </c:pt>
                <c:pt idx="12747">
                  <c:v>10.449026</c:v>
                </c:pt>
                <c:pt idx="12748">
                  <c:v>10.409188</c:v>
                </c:pt>
                <c:pt idx="12749">
                  <c:v>10.403352</c:v>
                </c:pt>
                <c:pt idx="12750">
                  <c:v>10.474945999999999</c:v>
                </c:pt>
                <c:pt idx="12751">
                  <c:v>10.414794000000001</c:v>
                </c:pt>
                <c:pt idx="12752">
                  <c:v>10.523216</c:v>
                </c:pt>
                <c:pt idx="12753">
                  <c:v>10.456657</c:v>
                </c:pt>
                <c:pt idx="12754">
                  <c:v>10.423446999999999</c:v>
                </c:pt>
                <c:pt idx="12755">
                  <c:v>10.372279000000001</c:v>
                </c:pt>
                <c:pt idx="12756">
                  <c:v>10.494450000000001</c:v>
                </c:pt>
                <c:pt idx="12757">
                  <c:v>10.355762</c:v>
                </c:pt>
                <c:pt idx="12758">
                  <c:v>10.433747</c:v>
                </c:pt>
                <c:pt idx="12759">
                  <c:v>10.442278</c:v>
                </c:pt>
                <c:pt idx="12760">
                  <c:v>10.390606</c:v>
                </c:pt>
                <c:pt idx="12761">
                  <c:v>10.369094</c:v>
                </c:pt>
                <c:pt idx="12762">
                  <c:v>10.415482000000001</c:v>
                </c:pt>
                <c:pt idx="12763">
                  <c:v>10.470483</c:v>
                </c:pt>
                <c:pt idx="12764">
                  <c:v>10.427094</c:v>
                </c:pt>
                <c:pt idx="12765">
                  <c:v>10.338414</c:v>
                </c:pt>
                <c:pt idx="12766">
                  <c:v>10.390321999999999</c:v>
                </c:pt>
                <c:pt idx="12767">
                  <c:v>10.402011</c:v>
                </c:pt>
                <c:pt idx="12768">
                  <c:v>10.318390000000001</c:v>
                </c:pt>
                <c:pt idx="12769">
                  <c:v>10.365122</c:v>
                </c:pt>
                <c:pt idx="12770">
                  <c:v>10.386640999999999</c:v>
                </c:pt>
                <c:pt idx="12771">
                  <c:v>10.322381999999999</c:v>
                </c:pt>
                <c:pt idx="12772">
                  <c:v>10.291143</c:v>
                </c:pt>
                <c:pt idx="12773">
                  <c:v>10.339914</c:v>
                </c:pt>
                <c:pt idx="12774">
                  <c:v>10.267713000000001</c:v>
                </c:pt>
                <c:pt idx="12775">
                  <c:v>10.396744</c:v>
                </c:pt>
                <c:pt idx="12776">
                  <c:v>10.341918</c:v>
                </c:pt>
                <c:pt idx="12777">
                  <c:v>10.274151</c:v>
                </c:pt>
                <c:pt idx="12778">
                  <c:v>10.348385</c:v>
                </c:pt>
                <c:pt idx="12779">
                  <c:v>10.438523</c:v>
                </c:pt>
                <c:pt idx="12780">
                  <c:v>10.375292999999999</c:v>
                </c:pt>
                <c:pt idx="12781">
                  <c:v>10.306148</c:v>
                </c:pt>
                <c:pt idx="12782">
                  <c:v>10.397717</c:v>
                </c:pt>
                <c:pt idx="12783">
                  <c:v>10.402571999999999</c:v>
                </c:pt>
                <c:pt idx="12784">
                  <c:v>10.322881000000001</c:v>
                </c:pt>
                <c:pt idx="12785">
                  <c:v>10.307483</c:v>
                </c:pt>
                <c:pt idx="12786">
                  <c:v>10.348773</c:v>
                </c:pt>
                <c:pt idx="12787">
                  <c:v>10.394012</c:v>
                </c:pt>
                <c:pt idx="12788">
                  <c:v>10.298791</c:v>
                </c:pt>
                <c:pt idx="12789">
                  <c:v>10.372755</c:v>
                </c:pt>
                <c:pt idx="12790">
                  <c:v>10.313560000000001</c:v>
                </c:pt>
                <c:pt idx="12791">
                  <c:v>10.332182</c:v>
                </c:pt>
                <c:pt idx="12792">
                  <c:v>10.267441</c:v>
                </c:pt>
                <c:pt idx="12793">
                  <c:v>10.269100999999999</c:v>
                </c:pt>
                <c:pt idx="12794">
                  <c:v>10.277449000000001</c:v>
                </c:pt>
                <c:pt idx="12795">
                  <c:v>10.284558000000001</c:v>
                </c:pt>
                <c:pt idx="12796">
                  <c:v>10.274514999999999</c:v>
                </c:pt>
                <c:pt idx="12797">
                  <c:v>10.202303000000001</c:v>
                </c:pt>
                <c:pt idx="12798">
                  <c:v>10.321963</c:v>
                </c:pt>
                <c:pt idx="12799">
                  <c:v>10.278124999999999</c:v>
                </c:pt>
                <c:pt idx="12800">
                  <c:v>10.301923</c:v>
                </c:pt>
                <c:pt idx="12801">
                  <c:v>10.295787000000001</c:v>
                </c:pt>
                <c:pt idx="12802">
                  <c:v>10.269544</c:v>
                </c:pt>
                <c:pt idx="12803">
                  <c:v>10.269035000000001</c:v>
                </c:pt>
                <c:pt idx="12804">
                  <c:v>10.219232</c:v>
                </c:pt>
                <c:pt idx="12805">
                  <c:v>10.244305000000001</c:v>
                </c:pt>
                <c:pt idx="12806">
                  <c:v>10.299048000000001</c:v>
                </c:pt>
                <c:pt idx="12807">
                  <c:v>10.234085</c:v>
                </c:pt>
                <c:pt idx="12808">
                  <c:v>10.279795</c:v>
                </c:pt>
                <c:pt idx="12809">
                  <c:v>10.244541</c:v>
                </c:pt>
                <c:pt idx="12810">
                  <c:v>10.274445</c:v>
                </c:pt>
                <c:pt idx="12811">
                  <c:v>10.289804</c:v>
                </c:pt>
                <c:pt idx="12812">
                  <c:v>10.292403999999999</c:v>
                </c:pt>
                <c:pt idx="12813">
                  <c:v>10.257759</c:v>
                </c:pt>
                <c:pt idx="12814">
                  <c:v>10.182142000000001</c:v>
                </c:pt>
                <c:pt idx="12815">
                  <c:v>10.177375</c:v>
                </c:pt>
                <c:pt idx="12816">
                  <c:v>10.222904</c:v>
                </c:pt>
                <c:pt idx="12817">
                  <c:v>10.191243</c:v>
                </c:pt>
                <c:pt idx="12818">
                  <c:v>10.250498</c:v>
                </c:pt>
                <c:pt idx="12819">
                  <c:v>10.166033000000001</c:v>
                </c:pt>
                <c:pt idx="12820">
                  <c:v>10.20492</c:v>
                </c:pt>
                <c:pt idx="12821">
                  <c:v>10.192486000000001</c:v>
                </c:pt>
                <c:pt idx="12822">
                  <c:v>10.240857</c:v>
                </c:pt>
                <c:pt idx="12823">
                  <c:v>10.240109</c:v>
                </c:pt>
                <c:pt idx="12824">
                  <c:v>10.129151999999999</c:v>
                </c:pt>
                <c:pt idx="12825">
                  <c:v>10.158956999999999</c:v>
                </c:pt>
                <c:pt idx="12826">
                  <c:v>10.199795</c:v>
                </c:pt>
                <c:pt idx="12827">
                  <c:v>10.166092000000001</c:v>
                </c:pt>
                <c:pt idx="12828">
                  <c:v>10.104972999999999</c:v>
                </c:pt>
                <c:pt idx="12829">
                  <c:v>10.186233</c:v>
                </c:pt>
                <c:pt idx="12830">
                  <c:v>10.148973</c:v>
                </c:pt>
                <c:pt idx="12831">
                  <c:v>10.169725</c:v>
                </c:pt>
                <c:pt idx="12832">
                  <c:v>10.110371000000001</c:v>
                </c:pt>
                <c:pt idx="12833">
                  <c:v>10.159507</c:v>
                </c:pt>
                <c:pt idx="12834">
                  <c:v>10.120843000000001</c:v>
                </c:pt>
                <c:pt idx="12835">
                  <c:v>10.184034</c:v>
                </c:pt>
                <c:pt idx="12836">
                  <c:v>10.227345</c:v>
                </c:pt>
                <c:pt idx="12837">
                  <c:v>10.062154</c:v>
                </c:pt>
                <c:pt idx="12838">
                  <c:v>10.07794</c:v>
                </c:pt>
                <c:pt idx="12839">
                  <c:v>10.156704</c:v>
                </c:pt>
                <c:pt idx="12840">
                  <c:v>10.087275</c:v>
                </c:pt>
                <c:pt idx="12841">
                  <c:v>10.04763</c:v>
                </c:pt>
                <c:pt idx="12842">
                  <c:v>10.147997999999999</c:v>
                </c:pt>
                <c:pt idx="12843">
                  <c:v>10.133402</c:v>
                </c:pt>
                <c:pt idx="12844">
                  <c:v>10.012041</c:v>
                </c:pt>
                <c:pt idx="12845">
                  <c:v>10.046122</c:v>
                </c:pt>
                <c:pt idx="12846">
                  <c:v>10.015530999999999</c:v>
                </c:pt>
                <c:pt idx="12847">
                  <c:v>10.052467</c:v>
                </c:pt>
                <c:pt idx="12848">
                  <c:v>9.9754159999999992</c:v>
                </c:pt>
                <c:pt idx="12849">
                  <c:v>10.015057000000001</c:v>
                </c:pt>
                <c:pt idx="12850">
                  <c:v>10.050948999999999</c:v>
                </c:pt>
                <c:pt idx="12851">
                  <c:v>10.008497999999999</c:v>
                </c:pt>
                <c:pt idx="12852">
                  <c:v>10.023095</c:v>
                </c:pt>
                <c:pt idx="12853">
                  <c:v>10.059811</c:v>
                </c:pt>
                <c:pt idx="12854">
                  <c:v>10.051031</c:v>
                </c:pt>
                <c:pt idx="12855">
                  <c:v>9.9831679999999992</c:v>
                </c:pt>
                <c:pt idx="12856">
                  <c:v>10.04505</c:v>
                </c:pt>
                <c:pt idx="12857">
                  <c:v>10.016408</c:v>
                </c:pt>
                <c:pt idx="12858">
                  <c:v>10.006535</c:v>
                </c:pt>
                <c:pt idx="12859">
                  <c:v>10.003826999999999</c:v>
                </c:pt>
                <c:pt idx="12860">
                  <c:v>10.073752000000001</c:v>
                </c:pt>
                <c:pt idx="12861">
                  <c:v>9.9591159999999999</c:v>
                </c:pt>
                <c:pt idx="12862">
                  <c:v>9.9842779999999998</c:v>
                </c:pt>
                <c:pt idx="12863">
                  <c:v>9.9255750000000003</c:v>
                </c:pt>
                <c:pt idx="12864">
                  <c:v>9.8799100000000006</c:v>
                </c:pt>
                <c:pt idx="12865">
                  <c:v>9.7107399999999995</c:v>
                </c:pt>
                <c:pt idx="12866">
                  <c:v>10.246343</c:v>
                </c:pt>
                <c:pt idx="12867">
                  <c:v>13.702759</c:v>
                </c:pt>
                <c:pt idx="12868">
                  <c:v>16.611098999999999</c:v>
                </c:pt>
                <c:pt idx="12869">
                  <c:v>20.001935</c:v>
                </c:pt>
                <c:pt idx="12870">
                  <c:v>22.298248999999998</c:v>
                </c:pt>
                <c:pt idx="12871">
                  <c:v>24.9527</c:v>
                </c:pt>
                <c:pt idx="12872">
                  <c:v>26.884454999999999</c:v>
                </c:pt>
                <c:pt idx="12873">
                  <c:v>28.83278</c:v>
                </c:pt>
                <c:pt idx="12874">
                  <c:v>30.953292999999999</c:v>
                </c:pt>
                <c:pt idx="12875">
                  <c:v>32.327154999999998</c:v>
                </c:pt>
                <c:pt idx="12876">
                  <c:v>33.514223999999999</c:v>
                </c:pt>
                <c:pt idx="12877">
                  <c:v>34.706710999999999</c:v>
                </c:pt>
                <c:pt idx="12878">
                  <c:v>35.547683999999997</c:v>
                </c:pt>
                <c:pt idx="12879">
                  <c:v>36.991444999999999</c:v>
                </c:pt>
                <c:pt idx="12880">
                  <c:v>37.693238999999998</c:v>
                </c:pt>
                <c:pt idx="12881">
                  <c:v>38.249184</c:v>
                </c:pt>
                <c:pt idx="12882">
                  <c:v>38.939267999999998</c:v>
                </c:pt>
                <c:pt idx="12883">
                  <c:v>39.513972000000003</c:v>
                </c:pt>
                <c:pt idx="12884">
                  <c:v>40.458770000000001</c:v>
                </c:pt>
                <c:pt idx="12885">
                  <c:v>41.284765999999998</c:v>
                </c:pt>
                <c:pt idx="12886">
                  <c:v>41.195495000000001</c:v>
                </c:pt>
                <c:pt idx="12887">
                  <c:v>41.525424000000001</c:v>
                </c:pt>
                <c:pt idx="12888">
                  <c:v>42.054997</c:v>
                </c:pt>
                <c:pt idx="12889">
                  <c:v>42.214736000000002</c:v>
                </c:pt>
                <c:pt idx="12890">
                  <c:v>42.183272000000002</c:v>
                </c:pt>
                <c:pt idx="12891">
                  <c:v>42.645093000000003</c:v>
                </c:pt>
                <c:pt idx="12892">
                  <c:v>42.662153000000004</c:v>
                </c:pt>
                <c:pt idx="12893">
                  <c:v>42.841755999999997</c:v>
                </c:pt>
                <c:pt idx="12894">
                  <c:v>43.040038000000003</c:v>
                </c:pt>
                <c:pt idx="12895">
                  <c:v>42.834477</c:v>
                </c:pt>
                <c:pt idx="12896">
                  <c:v>43.092229000000003</c:v>
                </c:pt>
                <c:pt idx="12897">
                  <c:v>43.418903</c:v>
                </c:pt>
                <c:pt idx="12898">
                  <c:v>43.177249000000003</c:v>
                </c:pt>
                <c:pt idx="12899">
                  <c:v>43.320518</c:v>
                </c:pt>
                <c:pt idx="12900">
                  <c:v>43.639876999999998</c:v>
                </c:pt>
                <c:pt idx="12901">
                  <c:v>43.467866000000001</c:v>
                </c:pt>
                <c:pt idx="12902">
                  <c:v>43.912156000000003</c:v>
                </c:pt>
                <c:pt idx="12903">
                  <c:v>43.480854000000001</c:v>
                </c:pt>
                <c:pt idx="12904">
                  <c:v>43.419775999999999</c:v>
                </c:pt>
              </c:numCache>
            </c:numRef>
          </c:val>
          <c:smooth val="0"/>
        </c:ser>
        <c:ser>
          <c:idx val="0"/>
          <c:order val="3"/>
          <c:tx>
            <c:strRef>
              <c:f>'SMC11T#3_1 (2)'!$I$1</c:f>
              <c:strCache>
                <c:ptCount val="1"/>
                <c:pt idx="0">
                  <c:v>Homogeneity without leads</c:v>
                </c:pt>
              </c:strCache>
            </c:strRef>
          </c:tx>
          <c:marker>
            <c:symbol val="none"/>
          </c:marker>
          <c:val>
            <c:numRef>
              <c:f>'SMC11T#3_1 (2)'!$I$2:$I$12906</c:f>
              <c:numCache>
                <c:formatCode>General</c:formatCode>
                <c:ptCount val="12905"/>
                <c:pt idx="0">
                  <c:v>8.3597999999998507E-2</c:v>
                </c:pt>
                <c:pt idx="1">
                  <c:v>8.6831000000000103E-2</c:v>
                </c:pt>
                <c:pt idx="2">
                  <c:v>8.6831000000000103E-2</c:v>
                </c:pt>
                <c:pt idx="3">
                  <c:v>8.5675999999999419E-2</c:v>
                </c:pt>
                <c:pt idx="4">
                  <c:v>8.2211000000000922E-2</c:v>
                </c:pt>
                <c:pt idx="5">
                  <c:v>8.4521000000002289E-2</c:v>
                </c:pt>
                <c:pt idx="6">
                  <c:v>8.5212999999999539E-2</c:v>
                </c:pt>
                <c:pt idx="7">
                  <c:v>7.8748000000000928E-2</c:v>
                </c:pt>
                <c:pt idx="8">
                  <c:v>7.6668999999998988E-2</c:v>
                </c:pt>
                <c:pt idx="9">
                  <c:v>7.0895000000000152E-2</c:v>
                </c:pt>
                <c:pt idx="10">
                  <c:v>7.1356999999999005E-2</c:v>
                </c:pt>
                <c:pt idx="11">
                  <c:v>7.9208999999998753E-2</c:v>
                </c:pt>
                <c:pt idx="12">
                  <c:v>6.6739999999999355E-2</c:v>
                </c:pt>
                <c:pt idx="13">
                  <c:v>6.2581999999999027E-2</c:v>
                </c:pt>
                <c:pt idx="14">
                  <c:v>6.1889000000000749E-2</c:v>
                </c:pt>
                <c:pt idx="15">
                  <c:v>5.7732000000001449E-2</c:v>
                </c:pt>
                <c:pt idx="16">
                  <c:v>5.5652999999999508E-2</c:v>
                </c:pt>
                <c:pt idx="17">
                  <c:v>5.5884999999999962E-2</c:v>
                </c:pt>
                <c:pt idx="18">
                  <c:v>6.9278000000000617E-2</c:v>
                </c:pt>
                <c:pt idx="19">
                  <c:v>5.7963000000000875E-2</c:v>
                </c:pt>
                <c:pt idx="20">
                  <c:v>4.7340000000001936E-2</c:v>
                </c:pt>
                <c:pt idx="21">
                  <c:v>5.8887000000002132E-2</c:v>
                </c:pt>
                <c:pt idx="22">
                  <c:v>4.9880000000001701E-2</c:v>
                </c:pt>
                <c:pt idx="23">
                  <c:v>5.1497000000001236E-2</c:v>
                </c:pt>
                <c:pt idx="24">
                  <c:v>4.8494000000001591E-2</c:v>
                </c:pt>
                <c:pt idx="25">
                  <c:v>6.2811999999997425E-2</c:v>
                </c:pt>
                <c:pt idx="26">
                  <c:v>5.750099999999847E-2</c:v>
                </c:pt>
                <c:pt idx="27">
                  <c:v>3.9720000000002642E-2</c:v>
                </c:pt>
                <c:pt idx="28">
                  <c:v>5.0342000000000553E-2</c:v>
                </c:pt>
                <c:pt idx="29">
                  <c:v>4.0181000000000466E-2</c:v>
                </c:pt>
                <c:pt idx="30">
                  <c:v>4.4568999999999193E-2</c:v>
                </c:pt>
                <c:pt idx="31">
                  <c:v>5.1035000000002384E-2</c:v>
                </c:pt>
                <c:pt idx="32">
                  <c:v>4.3414000000002062E-2</c:v>
                </c:pt>
                <c:pt idx="33">
                  <c:v>4.1567000000000576E-2</c:v>
                </c:pt>
                <c:pt idx="34">
                  <c:v>4.3709999999997251E-2</c:v>
                </c:pt>
                <c:pt idx="35">
                  <c:v>4.1105999999999199E-2</c:v>
                </c:pt>
                <c:pt idx="36">
                  <c:v>3.5562999999999789E-2</c:v>
                </c:pt>
                <c:pt idx="37">
                  <c:v>2.9327999999999577E-2</c:v>
                </c:pt>
                <c:pt idx="38">
                  <c:v>5.3344000000002723E-2</c:v>
                </c:pt>
                <c:pt idx="39">
                  <c:v>3.0154999999997045E-2</c:v>
                </c:pt>
                <c:pt idx="40">
                  <c:v>3.6948000000002423E-2</c:v>
                </c:pt>
                <c:pt idx="41">
                  <c:v>3.0388999999999555E-2</c:v>
                </c:pt>
                <c:pt idx="42">
                  <c:v>3.2304000000003441E-2</c:v>
                </c:pt>
                <c:pt idx="43">
                  <c:v>3.7410000000001276E-2</c:v>
                </c:pt>
                <c:pt idx="44">
                  <c:v>3.4826000000002466E-2</c:v>
                </c:pt>
                <c:pt idx="45">
                  <c:v>3.8634999999999309E-2</c:v>
                </c:pt>
                <c:pt idx="46">
                  <c:v>3.3483999999997849E-2</c:v>
                </c:pt>
                <c:pt idx="47">
                  <c:v>2.333499999999944E-2</c:v>
                </c:pt>
                <c:pt idx="48">
                  <c:v>3.2671000000000561E-2</c:v>
                </c:pt>
                <c:pt idx="49">
                  <c:v>3.2098999999998767E-2</c:v>
                </c:pt>
                <c:pt idx="50">
                  <c:v>2.7670000000000528E-2</c:v>
                </c:pt>
                <c:pt idx="51">
                  <c:v>3.8101999999998526E-2</c:v>
                </c:pt>
                <c:pt idx="52">
                  <c:v>2.8743000000002183E-2</c:v>
                </c:pt>
                <c:pt idx="53">
                  <c:v>2.4478000000001998E-2</c:v>
                </c:pt>
                <c:pt idx="54">
                  <c:v>3.265700000000038E-2</c:v>
                </c:pt>
                <c:pt idx="55">
                  <c:v>3.45899999999979E-2</c:v>
                </c:pt>
                <c:pt idx="56">
                  <c:v>2.4733999999998701E-2</c:v>
                </c:pt>
                <c:pt idx="57">
                  <c:v>3.2329999999998194E-2</c:v>
                </c:pt>
                <c:pt idx="58">
                  <c:v>3.3484000000001402E-2</c:v>
                </c:pt>
                <c:pt idx="59">
                  <c:v>2.3092999999999364E-2</c:v>
                </c:pt>
                <c:pt idx="60">
                  <c:v>2.7840999999998672E-2</c:v>
                </c:pt>
                <c:pt idx="61">
                  <c:v>4.5175000000000409E-2</c:v>
                </c:pt>
                <c:pt idx="62">
                  <c:v>3.5766999999999882E-2</c:v>
                </c:pt>
                <c:pt idx="63">
                  <c:v>3.3896999999999622E-2</c:v>
                </c:pt>
                <c:pt idx="64">
                  <c:v>1.8689999999999429E-2</c:v>
                </c:pt>
                <c:pt idx="65">
                  <c:v>3.20670000000014E-2</c:v>
                </c:pt>
                <c:pt idx="66">
                  <c:v>3.3263999999999072E-2</c:v>
                </c:pt>
                <c:pt idx="67">
                  <c:v>2.701799999999821E-2</c:v>
                </c:pt>
                <c:pt idx="68">
                  <c:v>2.6119999999998811E-2</c:v>
                </c:pt>
                <c:pt idx="69">
                  <c:v>2.9479999999999507E-2</c:v>
                </c:pt>
                <c:pt idx="70">
                  <c:v>3.4612000000002752E-2</c:v>
                </c:pt>
                <c:pt idx="71">
                  <c:v>2.1940999999998212E-2</c:v>
                </c:pt>
                <c:pt idx="72">
                  <c:v>2.7768999999999266E-2</c:v>
                </c:pt>
                <c:pt idx="73">
                  <c:v>1.9306999999997743E-2</c:v>
                </c:pt>
                <c:pt idx="74">
                  <c:v>3.145900000000168E-2</c:v>
                </c:pt>
                <c:pt idx="75">
                  <c:v>2.1505000000001218E-2</c:v>
                </c:pt>
                <c:pt idx="76">
                  <c:v>2.0068999999999448E-2</c:v>
                </c:pt>
                <c:pt idx="77">
                  <c:v>1.9736999999999227E-2</c:v>
                </c:pt>
                <c:pt idx="78">
                  <c:v>3.0502999999999503E-2</c:v>
                </c:pt>
                <c:pt idx="79">
                  <c:v>1.9428000000001333E-2</c:v>
                </c:pt>
                <c:pt idx="80">
                  <c:v>2.8114000000002193E-2</c:v>
                </c:pt>
                <c:pt idx="81">
                  <c:v>2.1909000000000844E-2</c:v>
                </c:pt>
                <c:pt idx="82">
                  <c:v>2.524400000000071E-2</c:v>
                </c:pt>
                <c:pt idx="83">
                  <c:v>1.2475999999999487E-2</c:v>
                </c:pt>
                <c:pt idx="84">
                  <c:v>2.1395000000001829E-2</c:v>
                </c:pt>
                <c:pt idx="85">
                  <c:v>2.2007999999999583E-2</c:v>
                </c:pt>
                <c:pt idx="86">
                  <c:v>2.3058999999999941E-2</c:v>
                </c:pt>
                <c:pt idx="87">
                  <c:v>2.8117000000001724E-2</c:v>
                </c:pt>
                <c:pt idx="88">
                  <c:v>2.3250999999998356E-2</c:v>
                </c:pt>
                <c:pt idx="89">
                  <c:v>2.3312999999998141E-2</c:v>
                </c:pt>
                <c:pt idx="90">
                  <c:v>3.2753999999997063E-2</c:v>
                </c:pt>
                <c:pt idx="91">
                  <c:v>2.8340999999997507E-2</c:v>
                </c:pt>
                <c:pt idx="92">
                  <c:v>3.7264999999997883E-2</c:v>
                </c:pt>
                <c:pt idx="93">
                  <c:v>2.6585999999998222E-2</c:v>
                </c:pt>
                <c:pt idx="94">
                  <c:v>3.1151999999998736E-2</c:v>
                </c:pt>
                <c:pt idx="95">
                  <c:v>2.4399999999999977E-2</c:v>
                </c:pt>
                <c:pt idx="96">
                  <c:v>2.1343000000001666E-2</c:v>
                </c:pt>
                <c:pt idx="97">
                  <c:v>3.1095000000000539E-2</c:v>
                </c:pt>
                <c:pt idx="98">
                  <c:v>1.0681999999999192E-2</c:v>
                </c:pt>
                <c:pt idx="99">
                  <c:v>2.698599999999729E-2</c:v>
                </c:pt>
                <c:pt idx="100">
                  <c:v>2.5227999999998474E-2</c:v>
                </c:pt>
                <c:pt idx="101">
                  <c:v>2.3036999999998642E-2</c:v>
                </c:pt>
                <c:pt idx="102">
                  <c:v>4.0708000000002187E-2</c:v>
                </c:pt>
                <c:pt idx="103">
                  <c:v>1.8337999999999965E-2</c:v>
                </c:pt>
                <c:pt idx="104">
                  <c:v>2.4913000000001517E-2</c:v>
                </c:pt>
                <c:pt idx="105">
                  <c:v>2.2876000000000118E-2</c:v>
                </c:pt>
                <c:pt idx="106">
                  <c:v>2.7083000000001078E-2</c:v>
                </c:pt>
                <c:pt idx="107">
                  <c:v>1.6076000000001756E-2</c:v>
                </c:pt>
                <c:pt idx="108">
                  <c:v>3.2803999999998723E-2</c:v>
                </c:pt>
                <c:pt idx="109">
                  <c:v>2.8744000000003211E-2</c:v>
                </c:pt>
                <c:pt idx="110">
                  <c:v>1.8956000000002859E-2</c:v>
                </c:pt>
                <c:pt idx="111">
                  <c:v>1.6197999999999269E-2</c:v>
                </c:pt>
                <c:pt idx="112">
                  <c:v>3.1674999999999898E-2</c:v>
                </c:pt>
                <c:pt idx="113">
                  <c:v>2.4101000000001704E-2</c:v>
                </c:pt>
                <c:pt idx="114">
                  <c:v>2.3559999999999803E-2</c:v>
                </c:pt>
                <c:pt idx="115">
                  <c:v>2.1278000000002351E-2</c:v>
                </c:pt>
                <c:pt idx="116">
                  <c:v>2.6554000000000855E-2</c:v>
                </c:pt>
                <c:pt idx="117">
                  <c:v>2.3734000000001032E-2</c:v>
                </c:pt>
                <c:pt idx="118">
                  <c:v>3.1545999999998742E-2</c:v>
                </c:pt>
                <c:pt idx="119">
                  <c:v>1.4057999999998572E-2</c:v>
                </c:pt>
                <c:pt idx="120">
                  <c:v>2.0461999999998426E-2</c:v>
                </c:pt>
                <c:pt idx="121">
                  <c:v>3.1997000000000497E-2</c:v>
                </c:pt>
                <c:pt idx="122">
                  <c:v>7.7100000000029922E-4</c:v>
                </c:pt>
                <c:pt idx="123">
                  <c:v>2.8681999999999874E-2</c:v>
                </c:pt>
                <c:pt idx="124">
                  <c:v>3.3031000000001143E-2</c:v>
                </c:pt>
                <c:pt idx="125">
                  <c:v>1.3427000000000078E-2</c:v>
                </c:pt>
                <c:pt idx="126">
                  <c:v>2.7205999999999619E-2</c:v>
                </c:pt>
                <c:pt idx="127">
                  <c:v>2.7550999999998993E-2</c:v>
                </c:pt>
                <c:pt idx="128">
                  <c:v>2.1368000000002496E-2</c:v>
                </c:pt>
                <c:pt idx="129">
                  <c:v>2.2590000000000998E-2</c:v>
                </c:pt>
                <c:pt idx="130">
                  <c:v>1.6799999999999926E-2</c:v>
                </c:pt>
                <c:pt idx="131">
                  <c:v>3.2141999999996784E-2</c:v>
                </c:pt>
                <c:pt idx="132">
                  <c:v>2.0832000000002182E-2</c:v>
                </c:pt>
                <c:pt idx="133">
                  <c:v>2.120700000000042E-2</c:v>
                </c:pt>
                <c:pt idx="134">
                  <c:v>2.3817000000001087E-2</c:v>
                </c:pt>
                <c:pt idx="135">
                  <c:v>1.6372000000000497E-2</c:v>
                </c:pt>
                <c:pt idx="136">
                  <c:v>1.9992999999999483E-2</c:v>
                </c:pt>
                <c:pt idx="137">
                  <c:v>2.0730000000000359E-2</c:v>
                </c:pt>
                <c:pt idx="138">
                  <c:v>1.1718000000001894E-2</c:v>
                </c:pt>
                <c:pt idx="139">
                  <c:v>1.43589999999989E-2</c:v>
                </c:pt>
                <c:pt idx="140">
                  <c:v>1.6367999999999938E-2</c:v>
                </c:pt>
                <c:pt idx="141">
                  <c:v>2.964799999999812E-2</c:v>
                </c:pt>
                <c:pt idx="142">
                  <c:v>2.0672000000001134E-2</c:v>
                </c:pt>
                <c:pt idx="143">
                  <c:v>1.8168000000002849E-2</c:v>
                </c:pt>
                <c:pt idx="144">
                  <c:v>2.9820999999998321E-2</c:v>
                </c:pt>
                <c:pt idx="145">
                  <c:v>1.4654999999997642E-2</c:v>
                </c:pt>
                <c:pt idx="146">
                  <c:v>2.1292000000002531E-2</c:v>
                </c:pt>
                <c:pt idx="147">
                  <c:v>2.291100000000057E-2</c:v>
                </c:pt>
                <c:pt idx="148">
                  <c:v>2.4702000000001334E-2</c:v>
                </c:pt>
                <c:pt idx="149">
                  <c:v>8.3410000000014861E-3</c:v>
                </c:pt>
                <c:pt idx="150">
                  <c:v>2.3740000000000094E-2</c:v>
                </c:pt>
                <c:pt idx="151">
                  <c:v>2.3583999999999605E-2</c:v>
                </c:pt>
                <c:pt idx="152">
                  <c:v>2.4045000000000982E-2</c:v>
                </c:pt>
                <c:pt idx="153">
                  <c:v>1.7832999999999544E-2</c:v>
                </c:pt>
                <c:pt idx="154">
                  <c:v>1.0555000000000092E-2</c:v>
                </c:pt>
                <c:pt idx="155">
                  <c:v>1.6056999999999988E-2</c:v>
                </c:pt>
                <c:pt idx="156">
                  <c:v>2.5531999999998334E-2</c:v>
                </c:pt>
                <c:pt idx="157">
                  <c:v>2.0398000000000138E-2</c:v>
                </c:pt>
                <c:pt idx="158">
                  <c:v>2.2377000000002312E-2</c:v>
                </c:pt>
                <c:pt idx="159">
                  <c:v>1.5317000000003134E-2</c:v>
                </c:pt>
                <c:pt idx="160">
                  <c:v>1.6801999999998429E-2</c:v>
                </c:pt>
                <c:pt idx="161">
                  <c:v>1.5540999999998917E-2</c:v>
                </c:pt>
                <c:pt idx="162">
                  <c:v>1.9432000000001892E-2</c:v>
                </c:pt>
                <c:pt idx="163">
                  <c:v>1.2022999999999229E-2</c:v>
                </c:pt>
                <c:pt idx="164">
                  <c:v>2.128200000000291E-2</c:v>
                </c:pt>
                <c:pt idx="165">
                  <c:v>2.0890000000001407E-2</c:v>
                </c:pt>
                <c:pt idx="166">
                  <c:v>1.3479999999997716E-2</c:v>
                </c:pt>
                <c:pt idx="167">
                  <c:v>8.6669999999990921E-3</c:v>
                </c:pt>
                <c:pt idx="168">
                  <c:v>2.0019999999998817E-2</c:v>
                </c:pt>
                <c:pt idx="169">
                  <c:v>1.5825999999997009E-2</c:v>
                </c:pt>
                <c:pt idx="170">
                  <c:v>2.9832999999999998E-2</c:v>
                </c:pt>
                <c:pt idx="171">
                  <c:v>3.2588999999997981E-2</c:v>
                </c:pt>
                <c:pt idx="172">
                  <c:v>1.9462999999998232E-2</c:v>
                </c:pt>
                <c:pt idx="173">
                  <c:v>2.656199999999842E-2</c:v>
                </c:pt>
                <c:pt idx="174">
                  <c:v>1.5329000000001258E-2</c:v>
                </c:pt>
                <c:pt idx="175">
                  <c:v>2.3235000000003225E-2</c:v>
                </c:pt>
                <c:pt idx="176">
                  <c:v>2.044700000000077E-2</c:v>
                </c:pt>
                <c:pt idx="177">
                  <c:v>1.5641999999999712E-2</c:v>
                </c:pt>
                <c:pt idx="178">
                  <c:v>1.0108000000002448E-2</c:v>
                </c:pt>
                <c:pt idx="179">
                  <c:v>1.2610999999999706E-2</c:v>
                </c:pt>
                <c:pt idx="180">
                  <c:v>2.1826000000000789E-2</c:v>
                </c:pt>
                <c:pt idx="181">
                  <c:v>2.5803999999997274E-2</c:v>
                </c:pt>
                <c:pt idx="182">
                  <c:v>2.946399999999727E-2</c:v>
                </c:pt>
                <c:pt idx="183">
                  <c:v>3.0084999999999695E-2</c:v>
                </c:pt>
                <c:pt idx="184">
                  <c:v>2.3412999999997908E-2</c:v>
                </c:pt>
                <c:pt idx="185">
                  <c:v>2.5180999999999898E-2</c:v>
                </c:pt>
                <c:pt idx="186">
                  <c:v>1.5292999999999779E-2</c:v>
                </c:pt>
                <c:pt idx="187">
                  <c:v>2.1186000000000149E-2</c:v>
                </c:pt>
                <c:pt idx="188">
                  <c:v>2.0420999999998912E-2</c:v>
                </c:pt>
                <c:pt idx="189">
                  <c:v>1.8990999999999758E-2</c:v>
                </c:pt>
                <c:pt idx="190">
                  <c:v>1.2004999999998489E-2</c:v>
                </c:pt>
                <c:pt idx="191">
                  <c:v>2.8078000000000713E-2</c:v>
                </c:pt>
                <c:pt idx="192">
                  <c:v>1.5442000000000178E-2</c:v>
                </c:pt>
                <c:pt idx="193">
                  <c:v>1.1480999999999852E-2</c:v>
                </c:pt>
                <c:pt idx="194">
                  <c:v>2.3547000000000651E-2</c:v>
                </c:pt>
                <c:pt idx="195">
                  <c:v>2.8663999999999135E-2</c:v>
                </c:pt>
                <c:pt idx="196">
                  <c:v>2.038999999999902E-2</c:v>
                </c:pt>
                <c:pt idx="197">
                  <c:v>1.7620000000000857E-2</c:v>
                </c:pt>
                <c:pt idx="198">
                  <c:v>1.9294999999999618E-2</c:v>
                </c:pt>
                <c:pt idx="199">
                  <c:v>8.3400000000004582E-3</c:v>
                </c:pt>
                <c:pt idx="200">
                  <c:v>1.0038999999999021E-2</c:v>
                </c:pt>
                <c:pt idx="201">
                  <c:v>2.2255000000001246E-2</c:v>
                </c:pt>
                <c:pt idx="202">
                  <c:v>1.1411999999999978E-2</c:v>
                </c:pt>
                <c:pt idx="203">
                  <c:v>2.2089000000001136E-2</c:v>
                </c:pt>
                <c:pt idx="204">
                  <c:v>1.7894999999999328E-2</c:v>
                </c:pt>
                <c:pt idx="205">
                  <c:v>8.4669999999995582E-3</c:v>
                </c:pt>
                <c:pt idx="206">
                  <c:v>1.3780999999998045E-2</c:v>
                </c:pt>
                <c:pt idx="207">
                  <c:v>1.33560000000017E-2</c:v>
                </c:pt>
                <c:pt idx="208">
                  <c:v>2.4346000000001311E-2</c:v>
                </c:pt>
                <c:pt idx="209">
                  <c:v>2.1466000000000207E-2</c:v>
                </c:pt>
                <c:pt idx="210">
                  <c:v>1.6937999999999676E-2</c:v>
                </c:pt>
                <c:pt idx="211">
                  <c:v>8.7070000000011305E-3</c:v>
                </c:pt>
                <c:pt idx="212">
                  <c:v>1.1247000000000895E-2</c:v>
                </c:pt>
                <c:pt idx="213">
                  <c:v>1.3612999999999431E-2</c:v>
                </c:pt>
                <c:pt idx="214">
                  <c:v>1.5141999999997324E-2</c:v>
                </c:pt>
                <c:pt idx="215">
                  <c:v>2.6638999999999413E-2</c:v>
                </c:pt>
                <c:pt idx="216">
                  <c:v>2.3057000000001437E-2</c:v>
                </c:pt>
                <c:pt idx="217">
                  <c:v>1.8449999999997857E-2</c:v>
                </c:pt>
                <c:pt idx="218">
                  <c:v>2.4084999999999468E-2</c:v>
                </c:pt>
                <c:pt idx="219">
                  <c:v>2.603600000000128E-2</c:v>
                </c:pt>
                <c:pt idx="220">
                  <c:v>2.4608000000000629E-2</c:v>
                </c:pt>
                <c:pt idx="221">
                  <c:v>2.2905000000001507E-2</c:v>
                </c:pt>
                <c:pt idx="222">
                  <c:v>2.0084000000000657E-2</c:v>
                </c:pt>
                <c:pt idx="223">
                  <c:v>2.1415000000001072E-2</c:v>
                </c:pt>
                <c:pt idx="224">
                  <c:v>1.4026000000001204E-2</c:v>
                </c:pt>
                <c:pt idx="225">
                  <c:v>9.7079999999998279E-3</c:v>
                </c:pt>
                <c:pt idx="226">
                  <c:v>2.0323000000001201E-2</c:v>
                </c:pt>
                <c:pt idx="227">
                  <c:v>1.6478999999996802E-2</c:v>
                </c:pt>
                <c:pt idx="228">
                  <c:v>1.9849000000000672E-2</c:v>
                </c:pt>
                <c:pt idx="229">
                  <c:v>1.4829999999999899E-2</c:v>
                </c:pt>
                <c:pt idx="230">
                  <c:v>2.8489999999997906E-2</c:v>
                </c:pt>
                <c:pt idx="231">
                  <c:v>3.0390000000011241E-3</c:v>
                </c:pt>
                <c:pt idx="232">
                  <c:v>2.5676000000000698E-2</c:v>
                </c:pt>
                <c:pt idx="233">
                  <c:v>2.3329999999997852E-2</c:v>
                </c:pt>
                <c:pt idx="234">
                  <c:v>3.0263000000001483E-2</c:v>
                </c:pt>
                <c:pt idx="235">
                  <c:v>2.1904999999996733E-2</c:v>
                </c:pt>
                <c:pt idx="236">
                  <c:v>1.6280999999999324E-2</c:v>
                </c:pt>
                <c:pt idx="237">
                  <c:v>2.4917000000002076E-2</c:v>
                </c:pt>
                <c:pt idx="238">
                  <c:v>2.092000000001093E-3</c:v>
                </c:pt>
                <c:pt idx="239">
                  <c:v>1.8132999999998844E-2</c:v>
                </c:pt>
                <c:pt idx="240">
                  <c:v>7.9379999999993345E-3</c:v>
                </c:pt>
                <c:pt idx="241">
                  <c:v>1.6399999999997306E-2</c:v>
                </c:pt>
                <c:pt idx="242">
                  <c:v>8.1990000000011776E-3</c:v>
                </c:pt>
                <c:pt idx="243">
                  <c:v>2.0689999999998321E-2</c:v>
                </c:pt>
                <c:pt idx="244">
                  <c:v>2.3130999999999347E-2</c:v>
                </c:pt>
                <c:pt idx="245">
                  <c:v>1.5368999999999744E-2</c:v>
                </c:pt>
                <c:pt idx="246">
                  <c:v>2.7466000000000435E-2</c:v>
                </c:pt>
                <c:pt idx="247">
                  <c:v>1.5619000000000938E-2</c:v>
                </c:pt>
                <c:pt idx="248">
                  <c:v>2.1640000000004989E-3</c:v>
                </c:pt>
                <c:pt idx="249">
                  <c:v>1.636699999999891E-2</c:v>
                </c:pt>
                <c:pt idx="250">
                  <c:v>1.6429000000002247E-2</c:v>
                </c:pt>
                <c:pt idx="251">
                  <c:v>2.1542000000000172E-2</c:v>
                </c:pt>
                <c:pt idx="252">
                  <c:v>1.6329999999999956E-2</c:v>
                </c:pt>
                <c:pt idx="253">
                  <c:v>2.0618999999999943E-2</c:v>
                </c:pt>
                <c:pt idx="254">
                  <c:v>1.8402000000001806E-2</c:v>
                </c:pt>
                <c:pt idx="255">
                  <c:v>2.271599999999907E-2</c:v>
                </c:pt>
                <c:pt idx="256">
                  <c:v>1.5167000000001707E-2</c:v>
                </c:pt>
                <c:pt idx="257">
                  <c:v>1.6995000000001426E-2</c:v>
                </c:pt>
                <c:pt idx="258">
                  <c:v>1.924200000000198E-2</c:v>
                </c:pt>
                <c:pt idx="259">
                  <c:v>2.5746999999999076E-2</c:v>
                </c:pt>
                <c:pt idx="260">
                  <c:v>1.4632999999999896E-2</c:v>
                </c:pt>
                <c:pt idx="261">
                  <c:v>9.9300000000006605E-3</c:v>
                </c:pt>
                <c:pt idx="262">
                  <c:v>3.178299999999723E-2</c:v>
                </c:pt>
                <c:pt idx="263">
                  <c:v>2.227099999999993E-2</c:v>
                </c:pt>
                <c:pt idx="264">
                  <c:v>1.255700000000104E-2</c:v>
                </c:pt>
                <c:pt idx="265">
                  <c:v>5.7730000000013604E-3</c:v>
                </c:pt>
                <c:pt idx="266">
                  <c:v>1.4955000000000496E-2</c:v>
                </c:pt>
                <c:pt idx="267">
                  <c:v>2.1217999999997517E-2</c:v>
                </c:pt>
                <c:pt idx="268">
                  <c:v>2.5662000000000518E-2</c:v>
                </c:pt>
                <c:pt idx="269">
                  <c:v>1.8867999999997664E-2</c:v>
                </c:pt>
                <c:pt idx="270">
                  <c:v>1.8069999999994479E-3</c:v>
                </c:pt>
                <c:pt idx="271">
                  <c:v>1.6780000000000683E-2</c:v>
                </c:pt>
                <c:pt idx="272">
                  <c:v>1.6704999999998194E-2</c:v>
                </c:pt>
                <c:pt idx="273">
                  <c:v>1.2211000000000638E-2</c:v>
                </c:pt>
                <c:pt idx="274">
                  <c:v>1.6673000000000826E-2</c:v>
                </c:pt>
                <c:pt idx="275">
                  <c:v>1.7651000000000749E-2</c:v>
                </c:pt>
                <c:pt idx="276">
                  <c:v>2.5542000000001508E-2</c:v>
                </c:pt>
                <c:pt idx="277">
                  <c:v>1.654399999999967E-2</c:v>
                </c:pt>
                <c:pt idx="278">
                  <c:v>1.657600000000059E-2</c:v>
                </c:pt>
                <c:pt idx="279">
                  <c:v>6.9340000000011059E-3</c:v>
                </c:pt>
                <c:pt idx="280">
                  <c:v>1.2595999999998497E-2</c:v>
                </c:pt>
                <c:pt idx="281">
                  <c:v>1.6241999999998313E-2</c:v>
                </c:pt>
                <c:pt idx="282">
                  <c:v>2.0151000000002028E-2</c:v>
                </c:pt>
                <c:pt idx="283">
                  <c:v>1.4241999999999422E-2</c:v>
                </c:pt>
                <c:pt idx="284">
                  <c:v>1.6275000000000261E-2</c:v>
                </c:pt>
                <c:pt idx="285">
                  <c:v>2.0694000000002433E-2</c:v>
                </c:pt>
                <c:pt idx="286">
                  <c:v>3.7996999999997172E-2</c:v>
                </c:pt>
                <c:pt idx="287">
                  <c:v>2.0666999999999547E-2</c:v>
                </c:pt>
                <c:pt idx="288">
                  <c:v>2.4354999999999905E-2</c:v>
                </c:pt>
                <c:pt idx="289">
                  <c:v>3.2413999999999277E-2</c:v>
                </c:pt>
                <c:pt idx="290">
                  <c:v>2.6472999999999303E-2</c:v>
                </c:pt>
                <c:pt idx="291">
                  <c:v>1.6992000000001894E-2</c:v>
                </c:pt>
                <c:pt idx="292">
                  <c:v>1.7350000000000421E-2</c:v>
                </c:pt>
                <c:pt idx="293">
                  <c:v>2.0882000000000289E-2</c:v>
                </c:pt>
                <c:pt idx="294">
                  <c:v>3.2605000000000217E-2</c:v>
                </c:pt>
                <c:pt idx="295">
                  <c:v>1.1719000000002922E-2</c:v>
                </c:pt>
                <c:pt idx="296">
                  <c:v>2.1256999999998527E-2</c:v>
                </c:pt>
                <c:pt idx="297">
                  <c:v>2.3799999999997823E-2</c:v>
                </c:pt>
                <c:pt idx="298">
                  <c:v>1.9439000000001982E-2</c:v>
                </c:pt>
                <c:pt idx="299">
                  <c:v>2.8584999999999638E-2</c:v>
                </c:pt>
                <c:pt idx="300">
                  <c:v>1.4355999999999369E-2</c:v>
                </c:pt>
                <c:pt idx="301">
                  <c:v>1.962999999999937E-2</c:v>
                </c:pt>
                <c:pt idx="302">
                  <c:v>2.128200000000291E-2</c:v>
                </c:pt>
                <c:pt idx="303">
                  <c:v>1.7417999999999267E-2</c:v>
                </c:pt>
                <c:pt idx="304">
                  <c:v>2.0099999999999341E-2</c:v>
                </c:pt>
                <c:pt idx="305">
                  <c:v>2.9630000000000933E-2</c:v>
                </c:pt>
                <c:pt idx="306">
                  <c:v>1.8022000000001981E-2</c:v>
                </c:pt>
                <c:pt idx="307">
                  <c:v>1.3393000000000654E-2</c:v>
                </c:pt>
                <c:pt idx="308">
                  <c:v>2.1506999999999721E-2</c:v>
                </c:pt>
                <c:pt idx="309">
                  <c:v>2.1060999999999552E-2</c:v>
                </c:pt>
                <c:pt idx="310">
                  <c:v>1.9352999999998843E-2</c:v>
                </c:pt>
                <c:pt idx="311">
                  <c:v>2.6178000000001589E-2</c:v>
                </c:pt>
                <c:pt idx="312">
                  <c:v>1.6465000000000174E-2</c:v>
                </c:pt>
                <c:pt idx="313">
                  <c:v>2.5831000000000159E-2</c:v>
                </c:pt>
                <c:pt idx="314">
                  <c:v>1.8003999999997689E-2</c:v>
                </c:pt>
                <c:pt idx="315">
                  <c:v>1.7423000000000854E-2</c:v>
                </c:pt>
                <c:pt idx="316">
                  <c:v>2.3526999999997855E-2</c:v>
                </c:pt>
                <c:pt idx="317">
                  <c:v>2.3879000000000872E-2</c:v>
                </c:pt>
                <c:pt idx="318">
                  <c:v>2.5372000000000838E-2</c:v>
                </c:pt>
                <c:pt idx="319">
                  <c:v>1.1549999999999727E-2</c:v>
                </c:pt>
                <c:pt idx="320">
                  <c:v>9.3479999999992458E-3</c:v>
                </c:pt>
                <c:pt idx="321">
                  <c:v>2.1511999999997755E-2</c:v>
                </c:pt>
                <c:pt idx="322">
                  <c:v>1.546599999999998E-2</c:v>
                </c:pt>
                <c:pt idx="323">
                  <c:v>4.1570000000028529E-3</c:v>
                </c:pt>
                <c:pt idx="324">
                  <c:v>1.6396000000000299E-2</c:v>
                </c:pt>
                <c:pt idx="325">
                  <c:v>1.4720999999997986E-2</c:v>
                </c:pt>
                <c:pt idx="326">
                  <c:v>2.2937999999999903E-2</c:v>
                </c:pt>
                <c:pt idx="327">
                  <c:v>1.6541000000000139E-2</c:v>
                </c:pt>
                <c:pt idx="328">
                  <c:v>1.7255000000002241E-2</c:v>
                </c:pt>
                <c:pt idx="329">
                  <c:v>1.6650999999999527E-2</c:v>
                </c:pt>
                <c:pt idx="330">
                  <c:v>1.8955000000001831E-2</c:v>
                </c:pt>
                <c:pt idx="331">
                  <c:v>1.8863000000003183E-2</c:v>
                </c:pt>
                <c:pt idx="332">
                  <c:v>1.7554999999997989E-2</c:v>
                </c:pt>
                <c:pt idx="333">
                  <c:v>1.6861999999999711E-2</c:v>
                </c:pt>
                <c:pt idx="334">
                  <c:v>1.5238000000000085E-2</c:v>
                </c:pt>
                <c:pt idx="335">
                  <c:v>1.1879000000000417E-2</c:v>
                </c:pt>
                <c:pt idx="336">
                  <c:v>1.6033000000000186E-2</c:v>
                </c:pt>
                <c:pt idx="337">
                  <c:v>1.7963000000001728E-2</c:v>
                </c:pt>
                <c:pt idx="338">
                  <c:v>7.0520000000016125E-3</c:v>
                </c:pt>
                <c:pt idx="339">
                  <c:v>8.3190000000001874E-3</c:v>
                </c:pt>
                <c:pt idx="340">
                  <c:v>1.6467999999999705E-2</c:v>
                </c:pt>
                <c:pt idx="341">
                  <c:v>1.7170999999997605E-2</c:v>
                </c:pt>
                <c:pt idx="342">
                  <c:v>1.0391999999999513E-2</c:v>
                </c:pt>
                <c:pt idx="343">
                  <c:v>2.701799999999821E-2</c:v>
                </c:pt>
                <c:pt idx="344">
                  <c:v>1.2239000000000999E-2</c:v>
                </c:pt>
                <c:pt idx="345">
                  <c:v>2.5625999999999038E-2</c:v>
                </c:pt>
                <c:pt idx="346">
                  <c:v>2.3785999999997642E-2</c:v>
                </c:pt>
                <c:pt idx="347">
                  <c:v>2.1493999999997015E-2</c:v>
                </c:pt>
                <c:pt idx="348">
                  <c:v>2.3122999999998228E-2</c:v>
                </c:pt>
                <c:pt idx="349">
                  <c:v>2.2629999999999484E-2</c:v>
                </c:pt>
                <c:pt idx="350">
                  <c:v>4.3450000000007094E-3</c:v>
                </c:pt>
                <c:pt idx="351">
                  <c:v>1.6731000000000051E-2</c:v>
                </c:pt>
                <c:pt idx="352">
                  <c:v>2.9837000000000558E-2</c:v>
                </c:pt>
                <c:pt idx="353">
                  <c:v>1.8705000000000638E-2</c:v>
                </c:pt>
                <c:pt idx="354">
                  <c:v>2.2006999999998555E-2</c:v>
                </c:pt>
                <c:pt idx="355">
                  <c:v>2.5604999999998768E-2</c:v>
                </c:pt>
                <c:pt idx="356">
                  <c:v>2.3621000000002113E-2</c:v>
                </c:pt>
                <c:pt idx="357">
                  <c:v>2.231000000000094E-2</c:v>
                </c:pt>
                <c:pt idx="358">
                  <c:v>1.9570999999999117E-2</c:v>
                </c:pt>
                <c:pt idx="359">
                  <c:v>2.0008000000000692E-2</c:v>
                </c:pt>
                <c:pt idx="360">
                  <c:v>1.2470000000000425E-2</c:v>
                </c:pt>
                <c:pt idx="361">
                  <c:v>1.3935000000000031E-2</c:v>
                </c:pt>
                <c:pt idx="362">
                  <c:v>1.5674999999998107E-2</c:v>
                </c:pt>
                <c:pt idx="363">
                  <c:v>1.5933999999997894E-2</c:v>
                </c:pt>
                <c:pt idx="364">
                  <c:v>1.8074000000002144E-2</c:v>
                </c:pt>
                <c:pt idx="365">
                  <c:v>1.5660000000000451E-2</c:v>
                </c:pt>
                <c:pt idx="366">
                  <c:v>1.983200000000096E-2</c:v>
                </c:pt>
                <c:pt idx="367">
                  <c:v>2.5632999999999129E-2</c:v>
                </c:pt>
                <c:pt idx="368">
                  <c:v>1.6923999999999495E-2</c:v>
                </c:pt>
                <c:pt idx="369">
                  <c:v>9.257000000001625E-3</c:v>
                </c:pt>
                <c:pt idx="370">
                  <c:v>2.2399999999997533E-2</c:v>
                </c:pt>
                <c:pt idx="371">
                  <c:v>1.6858000000002704E-2</c:v>
                </c:pt>
                <c:pt idx="372">
                  <c:v>7.2429999999990002E-3</c:v>
                </c:pt>
                <c:pt idx="373">
                  <c:v>3.4503000000000839E-2</c:v>
                </c:pt>
                <c:pt idx="374">
                  <c:v>1.5516999999999115E-2</c:v>
                </c:pt>
                <c:pt idx="375">
                  <c:v>2.2076999999999458E-2</c:v>
                </c:pt>
                <c:pt idx="376">
                  <c:v>1.9635999999998432E-2</c:v>
                </c:pt>
                <c:pt idx="377">
                  <c:v>1.5620999999999441E-2</c:v>
                </c:pt>
                <c:pt idx="378">
                  <c:v>2.3502000000000578E-2</c:v>
                </c:pt>
                <c:pt idx="379">
                  <c:v>1.3681000000001831E-2</c:v>
                </c:pt>
                <c:pt idx="380">
                  <c:v>1.1421999999999599E-2</c:v>
                </c:pt>
                <c:pt idx="381">
                  <c:v>1.5011000000001218E-2</c:v>
                </c:pt>
                <c:pt idx="382">
                  <c:v>2.1357999999999322E-2</c:v>
                </c:pt>
                <c:pt idx="383">
                  <c:v>2.8171999999997865E-2</c:v>
                </c:pt>
                <c:pt idx="384">
                  <c:v>2.2861999999999938E-2</c:v>
                </c:pt>
                <c:pt idx="385">
                  <c:v>2.0610000000001349E-2</c:v>
                </c:pt>
                <c:pt idx="386">
                  <c:v>1.3237000000000165E-2</c:v>
                </c:pt>
                <c:pt idx="387">
                  <c:v>1.9142000000002213E-2</c:v>
                </c:pt>
                <c:pt idx="388">
                  <c:v>1.285700000000034E-2</c:v>
                </c:pt>
                <c:pt idx="389">
                  <c:v>1.3982000000002159E-2</c:v>
                </c:pt>
                <c:pt idx="390">
                  <c:v>1.2471000000001453E-2</c:v>
                </c:pt>
                <c:pt idx="391">
                  <c:v>2.4680000000000035E-2</c:v>
                </c:pt>
                <c:pt idx="392">
                  <c:v>1.7327999999999122E-2</c:v>
                </c:pt>
                <c:pt idx="393">
                  <c:v>2.1406999999999954E-2</c:v>
                </c:pt>
                <c:pt idx="394">
                  <c:v>1.5932999999996866E-2</c:v>
                </c:pt>
                <c:pt idx="395">
                  <c:v>2.1014000000000976E-2</c:v>
                </c:pt>
                <c:pt idx="396">
                  <c:v>2.038299999999893E-2</c:v>
                </c:pt>
                <c:pt idx="397">
                  <c:v>3.164300000000253E-2</c:v>
                </c:pt>
                <c:pt idx="398">
                  <c:v>2.3555000000001769E-2</c:v>
                </c:pt>
                <c:pt idx="399">
                  <c:v>2.8866000000000724E-2</c:v>
                </c:pt>
                <c:pt idx="400">
                  <c:v>1.991999999999905E-2</c:v>
                </c:pt>
                <c:pt idx="401">
                  <c:v>1.7988000000002557E-2</c:v>
                </c:pt>
                <c:pt idx="402">
                  <c:v>2.5777000000001493E-2</c:v>
                </c:pt>
                <c:pt idx="403">
                  <c:v>2.3517999999999262E-2</c:v>
                </c:pt>
                <c:pt idx="404">
                  <c:v>1.9547000000002868E-2</c:v>
                </c:pt>
                <c:pt idx="405">
                  <c:v>2.5632999999999129E-2</c:v>
                </c:pt>
                <c:pt idx="406">
                  <c:v>2.9081000000001467E-2</c:v>
                </c:pt>
                <c:pt idx="407">
                  <c:v>2.4022999999999683E-2</c:v>
                </c:pt>
                <c:pt idx="408">
                  <c:v>2.0085000000001685E-2</c:v>
                </c:pt>
                <c:pt idx="409">
                  <c:v>2.3530999999998414E-2</c:v>
                </c:pt>
                <c:pt idx="410">
                  <c:v>2.1684000000000481E-2</c:v>
                </c:pt>
                <c:pt idx="411">
                  <c:v>2.1371000000002027E-2</c:v>
                </c:pt>
                <c:pt idx="412">
                  <c:v>2.879700000000085E-2</c:v>
                </c:pt>
                <c:pt idx="413">
                  <c:v>1.7780999999999381E-2</c:v>
                </c:pt>
                <c:pt idx="414">
                  <c:v>1.3856000000000535E-2</c:v>
                </c:pt>
                <c:pt idx="415">
                  <c:v>1.8409000000001896E-2</c:v>
                </c:pt>
                <c:pt idx="416">
                  <c:v>1.6722999999998933E-2</c:v>
                </c:pt>
                <c:pt idx="417">
                  <c:v>2.4494999999998157E-2</c:v>
                </c:pt>
                <c:pt idx="418">
                  <c:v>1.628300000000138E-2</c:v>
                </c:pt>
                <c:pt idx="419">
                  <c:v>2.3594000000002779E-2</c:v>
                </c:pt>
                <c:pt idx="420">
                  <c:v>2.5171000000000276E-2</c:v>
                </c:pt>
                <c:pt idx="421">
                  <c:v>3.2330000000001746E-2</c:v>
                </c:pt>
                <c:pt idx="422">
                  <c:v>2.2630999999996959E-2</c:v>
                </c:pt>
                <c:pt idx="423">
                  <c:v>2.5863999999998555E-2</c:v>
                </c:pt>
                <c:pt idx="424">
                  <c:v>2.0794999999999675E-2</c:v>
                </c:pt>
                <c:pt idx="425">
                  <c:v>1.904000000000039E-2</c:v>
                </c:pt>
                <c:pt idx="426">
                  <c:v>2.2631000000000512E-2</c:v>
                </c:pt>
                <c:pt idx="427">
                  <c:v>1.1717000000000866E-2</c:v>
                </c:pt>
                <c:pt idx="428">
                  <c:v>1.6248000000000928E-2</c:v>
                </c:pt>
                <c:pt idx="429">
                  <c:v>1.515099999999947E-2</c:v>
                </c:pt>
                <c:pt idx="430">
                  <c:v>2.1968999999998573E-2</c:v>
                </c:pt>
                <c:pt idx="431">
                  <c:v>1.9354999999997347E-2</c:v>
                </c:pt>
                <c:pt idx="432">
                  <c:v>2.4146999999999252E-2</c:v>
                </c:pt>
                <c:pt idx="433">
                  <c:v>2.8635000000001298E-2</c:v>
                </c:pt>
                <c:pt idx="434">
                  <c:v>2.2400000000001086E-2</c:v>
                </c:pt>
                <c:pt idx="435">
                  <c:v>2.6555999999999358E-2</c:v>
                </c:pt>
                <c:pt idx="436">
                  <c:v>1.5681999999998197E-2</c:v>
                </c:pt>
                <c:pt idx="437">
                  <c:v>1.9754999999999967E-2</c:v>
                </c:pt>
                <c:pt idx="438">
                  <c:v>1.2048999999997534E-2</c:v>
                </c:pt>
                <c:pt idx="439">
                  <c:v>1.8934999999999036E-2</c:v>
                </c:pt>
                <c:pt idx="440">
                  <c:v>2.0320999999999145E-2</c:v>
                </c:pt>
                <c:pt idx="441">
                  <c:v>1.9901000000000835E-2</c:v>
                </c:pt>
                <c:pt idx="442">
                  <c:v>1.9771000000002203E-2</c:v>
                </c:pt>
                <c:pt idx="443">
                  <c:v>3.9578999999999809E-2</c:v>
                </c:pt>
                <c:pt idx="444">
                  <c:v>1.7781999999996856E-2</c:v>
                </c:pt>
                <c:pt idx="445">
                  <c:v>1.5560000000000684E-2</c:v>
                </c:pt>
                <c:pt idx="446">
                  <c:v>1.4979000000000298E-2</c:v>
                </c:pt>
                <c:pt idx="447">
                  <c:v>7.7389999999972758E-3</c:v>
                </c:pt>
                <c:pt idx="448">
                  <c:v>2.011800000000008E-2</c:v>
                </c:pt>
                <c:pt idx="449">
                  <c:v>2.134099999999961E-2</c:v>
                </c:pt>
                <c:pt idx="450">
                  <c:v>2.35580000000013E-2</c:v>
                </c:pt>
                <c:pt idx="451">
                  <c:v>3.1542000000001735E-2</c:v>
                </c:pt>
                <c:pt idx="452">
                  <c:v>2.9189999999999827E-2</c:v>
                </c:pt>
                <c:pt idx="453">
                  <c:v>4.7409999999999286E-2</c:v>
                </c:pt>
                <c:pt idx="454">
                  <c:v>6.0210000000001429E-2</c:v>
                </c:pt>
                <c:pt idx="455">
                  <c:v>5.4748000000000019E-2</c:v>
                </c:pt>
                <c:pt idx="456">
                  <c:v>6.8919000000001063E-2</c:v>
                </c:pt>
                <c:pt idx="457">
                  <c:v>6.7993000000001302E-2</c:v>
                </c:pt>
                <c:pt idx="458">
                  <c:v>8.3621000000000834E-2</c:v>
                </c:pt>
                <c:pt idx="459">
                  <c:v>8.2893000000002104E-2</c:v>
                </c:pt>
                <c:pt idx="460">
                  <c:v>0.10955400000000282</c:v>
                </c:pt>
                <c:pt idx="461">
                  <c:v>9.4435000000000713E-2</c:v>
                </c:pt>
                <c:pt idx="462">
                  <c:v>0.13183700000000087</c:v>
                </c:pt>
                <c:pt idx="463">
                  <c:v>0.13785100000000128</c:v>
                </c:pt>
                <c:pt idx="464">
                  <c:v>0.12998400000000032</c:v>
                </c:pt>
                <c:pt idx="465">
                  <c:v>0.15745499999999879</c:v>
                </c:pt>
                <c:pt idx="466">
                  <c:v>0.18169200000000174</c:v>
                </c:pt>
                <c:pt idx="467">
                  <c:v>0.20892900000000125</c:v>
                </c:pt>
                <c:pt idx="468">
                  <c:v>0.22877599999999987</c:v>
                </c:pt>
                <c:pt idx="469">
                  <c:v>0.22992499999999794</c:v>
                </c:pt>
                <c:pt idx="470">
                  <c:v>0.25715499999999736</c:v>
                </c:pt>
                <c:pt idx="471">
                  <c:v>0.27145799999999909</c:v>
                </c:pt>
                <c:pt idx="472">
                  <c:v>0.29407000000000139</c:v>
                </c:pt>
                <c:pt idx="473">
                  <c:v>0.30560200000000037</c:v>
                </c:pt>
                <c:pt idx="474">
                  <c:v>0.34136700000000175</c:v>
                </c:pt>
                <c:pt idx="475">
                  <c:v>0.34850799999999893</c:v>
                </c:pt>
                <c:pt idx="476">
                  <c:v>0.38518700000000194</c:v>
                </c:pt>
                <c:pt idx="477">
                  <c:v>0.39948799999999807</c:v>
                </c:pt>
                <c:pt idx="478">
                  <c:v>0.43084299999999942</c:v>
                </c:pt>
                <c:pt idx="479">
                  <c:v>0.45644399999999763</c:v>
                </c:pt>
                <c:pt idx="480">
                  <c:v>0.4693460000000016</c:v>
                </c:pt>
                <c:pt idx="481">
                  <c:v>0.52538900000000055</c:v>
                </c:pt>
                <c:pt idx="482">
                  <c:v>0.5613589999999995</c:v>
                </c:pt>
                <c:pt idx="483">
                  <c:v>0.56756000000000029</c:v>
                </c:pt>
                <c:pt idx="484">
                  <c:v>0.63327299999999909</c:v>
                </c:pt>
                <c:pt idx="485">
                  <c:v>0.63324099999999817</c:v>
                </c:pt>
                <c:pt idx="486">
                  <c:v>0.7051600000000029</c:v>
                </c:pt>
                <c:pt idx="487">
                  <c:v>0.69199199999999905</c:v>
                </c:pt>
                <c:pt idx="488">
                  <c:v>0.72192899999999938</c:v>
                </c:pt>
                <c:pt idx="489">
                  <c:v>0.79128799999999799</c:v>
                </c:pt>
                <c:pt idx="490">
                  <c:v>0.81385300000000171</c:v>
                </c:pt>
                <c:pt idx="491">
                  <c:v>0.84438700000000111</c:v>
                </c:pt>
                <c:pt idx="492">
                  <c:v>0.89351900000000128</c:v>
                </c:pt>
                <c:pt idx="493">
                  <c:v>0.8855589999999971</c:v>
                </c:pt>
                <c:pt idx="494">
                  <c:v>0.95172000000000168</c:v>
                </c:pt>
                <c:pt idx="495">
                  <c:v>1.0090360000000018</c:v>
                </c:pt>
                <c:pt idx="496">
                  <c:v>1.031800999999998</c:v>
                </c:pt>
                <c:pt idx="497">
                  <c:v>1.0570740000000001</c:v>
                </c:pt>
                <c:pt idx="498">
                  <c:v>1.0715189999999986</c:v>
                </c:pt>
                <c:pt idx="499">
                  <c:v>1.1064720000000001</c:v>
                </c:pt>
                <c:pt idx="500">
                  <c:v>1.1381729999999983</c:v>
                </c:pt>
                <c:pt idx="501">
                  <c:v>1.1791000000000018</c:v>
                </c:pt>
                <c:pt idx="502">
                  <c:v>1.2485609999999987</c:v>
                </c:pt>
                <c:pt idx="503">
                  <c:v>1.2369389999999996</c:v>
                </c:pt>
                <c:pt idx="504">
                  <c:v>1.2805929999999996</c:v>
                </c:pt>
                <c:pt idx="505">
                  <c:v>1.3880230000000005</c:v>
                </c:pt>
                <c:pt idx="506">
                  <c:v>1.340245000000003</c:v>
                </c:pt>
                <c:pt idx="507">
                  <c:v>1.4333719999999985</c:v>
                </c:pt>
                <c:pt idx="508">
                  <c:v>1.4911209999999997</c:v>
                </c:pt>
                <c:pt idx="509">
                  <c:v>1.5052459999999996</c:v>
                </c:pt>
                <c:pt idx="510">
                  <c:v>1.5753640000000004</c:v>
                </c:pt>
                <c:pt idx="511">
                  <c:v>1.6049639999999989</c:v>
                </c:pt>
                <c:pt idx="512">
                  <c:v>1.6301130000000015</c:v>
                </c:pt>
                <c:pt idx="513">
                  <c:v>1.6547759999999982</c:v>
                </c:pt>
                <c:pt idx="514">
                  <c:v>1.802576000000002</c:v>
                </c:pt>
                <c:pt idx="515">
                  <c:v>1.7820199999999993</c:v>
                </c:pt>
                <c:pt idx="516">
                  <c:v>1.8810260000000021</c:v>
                </c:pt>
                <c:pt idx="517">
                  <c:v>1.8862440000000014</c:v>
                </c:pt>
                <c:pt idx="518">
                  <c:v>1.8077590000000008</c:v>
                </c:pt>
                <c:pt idx="519">
                  <c:v>1.8751660000000001</c:v>
                </c:pt>
                <c:pt idx="520">
                  <c:v>1.9321429999999999</c:v>
                </c:pt>
                <c:pt idx="521">
                  <c:v>2.1703490000000016</c:v>
                </c:pt>
                <c:pt idx="522">
                  <c:v>2.0910389999999985</c:v>
                </c:pt>
                <c:pt idx="523">
                  <c:v>2.0895359999999989</c:v>
                </c:pt>
                <c:pt idx="524">
                  <c:v>2.3619430000000001</c:v>
                </c:pt>
                <c:pt idx="525">
                  <c:v>2.3352539999999991</c:v>
                </c:pt>
                <c:pt idx="526">
                  <c:v>2.400504999999999</c:v>
                </c:pt>
                <c:pt idx="527">
                  <c:v>2.2851679999999988</c:v>
                </c:pt>
                <c:pt idx="528">
                  <c:v>2.4343970000000006</c:v>
                </c:pt>
                <c:pt idx="529">
                  <c:v>2.4245750000000008</c:v>
                </c:pt>
                <c:pt idx="530">
                  <c:v>2.4992899999999985</c:v>
                </c:pt>
                <c:pt idx="531">
                  <c:v>2.4554530000000021</c:v>
                </c:pt>
                <c:pt idx="532">
                  <c:v>2.5908479999999976</c:v>
                </c:pt>
                <c:pt idx="533">
                  <c:v>2.8472109999999979</c:v>
                </c:pt>
                <c:pt idx="534">
                  <c:v>2.7524139999999981</c:v>
                </c:pt>
                <c:pt idx="535">
                  <c:v>2.759442</c:v>
                </c:pt>
                <c:pt idx="536">
                  <c:v>2.6891149999999975</c:v>
                </c:pt>
                <c:pt idx="537">
                  <c:v>2.9462439999999965</c:v>
                </c:pt>
                <c:pt idx="538">
                  <c:v>3.0629059999999981</c:v>
                </c:pt>
                <c:pt idx="539">
                  <c:v>2.9149349999999963</c:v>
                </c:pt>
                <c:pt idx="540">
                  <c:v>3.2036279999999984</c:v>
                </c:pt>
                <c:pt idx="541">
                  <c:v>3.1334369999999971</c:v>
                </c:pt>
                <c:pt idx="542">
                  <c:v>3.2222030000000004</c:v>
                </c:pt>
                <c:pt idx="543">
                  <c:v>3.1041130000000017</c:v>
                </c:pt>
                <c:pt idx="544">
                  <c:v>3.1370770000000014</c:v>
                </c:pt>
                <c:pt idx="545">
                  <c:v>3.4283509999999993</c:v>
                </c:pt>
                <c:pt idx="546">
                  <c:v>3.3556380000000026</c:v>
                </c:pt>
                <c:pt idx="547">
                  <c:v>3.3563190000000027</c:v>
                </c:pt>
                <c:pt idx="548">
                  <c:v>3.340053000000001</c:v>
                </c:pt>
                <c:pt idx="549">
                  <c:v>3.5411070000000002</c:v>
                </c:pt>
                <c:pt idx="550">
                  <c:v>3.6976400000000034</c:v>
                </c:pt>
                <c:pt idx="551">
                  <c:v>3.678017999999998</c:v>
                </c:pt>
                <c:pt idx="552">
                  <c:v>3.630347000000004</c:v>
                </c:pt>
                <c:pt idx="553">
                  <c:v>3.7265319999999988</c:v>
                </c:pt>
                <c:pt idx="554">
                  <c:v>3.7485169999999997</c:v>
                </c:pt>
                <c:pt idx="555">
                  <c:v>3.8877390000000034</c:v>
                </c:pt>
                <c:pt idx="556">
                  <c:v>3.7471759999999961</c:v>
                </c:pt>
                <c:pt idx="557">
                  <c:v>3.9994939999999986</c:v>
                </c:pt>
                <c:pt idx="558">
                  <c:v>3.8527899999999988</c:v>
                </c:pt>
                <c:pt idx="559">
                  <c:v>4.138660999999999</c:v>
                </c:pt>
                <c:pt idx="560">
                  <c:v>3.9979240000000047</c:v>
                </c:pt>
                <c:pt idx="561">
                  <c:v>4.1241239999999948</c:v>
                </c:pt>
                <c:pt idx="562">
                  <c:v>4.1856300000000033</c:v>
                </c:pt>
                <c:pt idx="563">
                  <c:v>4.3140909999999977</c:v>
                </c:pt>
                <c:pt idx="564">
                  <c:v>4.2323400000000007</c:v>
                </c:pt>
                <c:pt idx="565">
                  <c:v>4.5884590000000003</c:v>
                </c:pt>
                <c:pt idx="566">
                  <c:v>4.4702419999999989</c:v>
                </c:pt>
                <c:pt idx="567">
                  <c:v>4.5181219999999982</c:v>
                </c:pt>
                <c:pt idx="568">
                  <c:v>4.4916929999999979</c:v>
                </c:pt>
                <c:pt idx="569">
                  <c:v>4.7313040000000015</c:v>
                </c:pt>
                <c:pt idx="570">
                  <c:v>4.765307</c:v>
                </c:pt>
                <c:pt idx="571">
                  <c:v>4.8395009999999985</c:v>
                </c:pt>
                <c:pt idx="572">
                  <c:v>4.9055940000000007</c:v>
                </c:pt>
                <c:pt idx="573">
                  <c:v>4.9475480000000047</c:v>
                </c:pt>
                <c:pt idx="574">
                  <c:v>5.0403209999999987</c:v>
                </c:pt>
                <c:pt idx="575">
                  <c:v>5.0388720000000049</c:v>
                </c:pt>
                <c:pt idx="576">
                  <c:v>4.9373620000000003</c:v>
                </c:pt>
                <c:pt idx="577">
                  <c:v>4.8624689999999973</c:v>
                </c:pt>
                <c:pt idx="578">
                  <c:v>5.2593389999999971</c:v>
                </c:pt>
                <c:pt idx="579">
                  <c:v>5.3862410000000054</c:v>
                </c:pt>
                <c:pt idx="580">
                  <c:v>5.2944020000000052</c:v>
                </c:pt>
                <c:pt idx="581">
                  <c:v>5.3797509999999988</c:v>
                </c:pt>
                <c:pt idx="582">
                  <c:v>5.4315649999999991</c:v>
                </c:pt>
                <c:pt idx="583">
                  <c:v>5.2243270000000024</c:v>
                </c:pt>
                <c:pt idx="584">
                  <c:v>5.3552609999999987</c:v>
                </c:pt>
                <c:pt idx="585">
                  <c:v>5.4436919999999986</c:v>
                </c:pt>
                <c:pt idx="586">
                  <c:v>5.8101940000000027</c:v>
                </c:pt>
                <c:pt idx="587">
                  <c:v>5.3038710000000009</c:v>
                </c:pt>
                <c:pt idx="588">
                  <c:v>5.2805389999999974</c:v>
                </c:pt>
                <c:pt idx="589">
                  <c:v>5.3944350000000014</c:v>
                </c:pt>
                <c:pt idx="590">
                  <c:v>5.6523760000000038</c:v>
                </c:pt>
                <c:pt idx="591">
                  <c:v>5.7740619999999936</c:v>
                </c:pt>
                <c:pt idx="592">
                  <c:v>5.6547499999999999</c:v>
                </c:pt>
                <c:pt idx="593">
                  <c:v>5.8784780000000012</c:v>
                </c:pt>
                <c:pt idx="594">
                  <c:v>5.9044950000000043</c:v>
                </c:pt>
                <c:pt idx="595">
                  <c:v>6.0475350000000034</c:v>
                </c:pt>
                <c:pt idx="596">
                  <c:v>6.0378919999999994</c:v>
                </c:pt>
                <c:pt idx="597">
                  <c:v>6.0898869999999974</c:v>
                </c:pt>
                <c:pt idx="598">
                  <c:v>6.2558830000000043</c:v>
                </c:pt>
                <c:pt idx="599">
                  <c:v>6.0361720000000005</c:v>
                </c:pt>
                <c:pt idx="600">
                  <c:v>6.3141690000000068</c:v>
                </c:pt>
                <c:pt idx="601">
                  <c:v>6.3704479999999961</c:v>
                </c:pt>
                <c:pt idx="602">
                  <c:v>6.2735210000000023</c:v>
                </c:pt>
                <c:pt idx="603">
                  <c:v>6.7424139999999966</c:v>
                </c:pt>
                <c:pt idx="604">
                  <c:v>6.7049450000000022</c:v>
                </c:pt>
                <c:pt idx="605">
                  <c:v>6.5646210000000025</c:v>
                </c:pt>
                <c:pt idx="606">
                  <c:v>6.5794750000000022</c:v>
                </c:pt>
                <c:pt idx="607">
                  <c:v>6.7040639999999954</c:v>
                </c:pt>
                <c:pt idx="608">
                  <c:v>6.7639420000000001</c:v>
                </c:pt>
                <c:pt idx="609">
                  <c:v>6.8446069999999963</c:v>
                </c:pt>
                <c:pt idx="610">
                  <c:v>6.858228000000004</c:v>
                </c:pt>
                <c:pt idx="611">
                  <c:v>6.929158000000001</c:v>
                </c:pt>
                <c:pt idx="612">
                  <c:v>6.6054209999999998</c:v>
                </c:pt>
                <c:pt idx="613">
                  <c:v>6.9866239999999991</c:v>
                </c:pt>
                <c:pt idx="614">
                  <c:v>7.0917249999999967</c:v>
                </c:pt>
                <c:pt idx="615">
                  <c:v>7.0082550000000055</c:v>
                </c:pt>
                <c:pt idx="616">
                  <c:v>7.0410659999999936</c:v>
                </c:pt>
                <c:pt idx="617">
                  <c:v>7.0939630000000022</c:v>
                </c:pt>
                <c:pt idx="618">
                  <c:v>7.1466500000000011</c:v>
                </c:pt>
                <c:pt idx="619">
                  <c:v>7.2070369999999997</c:v>
                </c:pt>
                <c:pt idx="620">
                  <c:v>7.0270940000000053</c:v>
                </c:pt>
                <c:pt idx="621">
                  <c:v>7.0664719999999974</c:v>
                </c:pt>
                <c:pt idx="622">
                  <c:v>7.5045859999999962</c:v>
                </c:pt>
                <c:pt idx="623">
                  <c:v>7.5104700000000051</c:v>
                </c:pt>
                <c:pt idx="624">
                  <c:v>7.678732999999994</c:v>
                </c:pt>
                <c:pt idx="625">
                  <c:v>7.5129799999999989</c:v>
                </c:pt>
                <c:pt idx="626">
                  <c:v>7.651520000000005</c:v>
                </c:pt>
                <c:pt idx="627">
                  <c:v>7.6834039999999959</c:v>
                </c:pt>
                <c:pt idx="628">
                  <c:v>7.6050570000000022</c:v>
                </c:pt>
                <c:pt idx="629">
                  <c:v>7.8160840000000036</c:v>
                </c:pt>
                <c:pt idx="630">
                  <c:v>7.9352410000000049</c:v>
                </c:pt>
                <c:pt idx="631">
                  <c:v>7.9117829999999998</c:v>
                </c:pt>
                <c:pt idx="632">
                  <c:v>7.734845</c:v>
                </c:pt>
                <c:pt idx="633">
                  <c:v>7.9179579999999987</c:v>
                </c:pt>
                <c:pt idx="634">
                  <c:v>7.8930770000000052</c:v>
                </c:pt>
                <c:pt idx="635">
                  <c:v>7.8017469999999989</c:v>
                </c:pt>
                <c:pt idx="636">
                  <c:v>7.8977769999999907</c:v>
                </c:pt>
                <c:pt idx="637">
                  <c:v>8.2239250000000013</c:v>
                </c:pt>
                <c:pt idx="638">
                  <c:v>8.016767999999999</c:v>
                </c:pt>
                <c:pt idx="639">
                  <c:v>8.1425709999999967</c:v>
                </c:pt>
                <c:pt idx="640">
                  <c:v>8.2570090000000036</c:v>
                </c:pt>
                <c:pt idx="641">
                  <c:v>8.2317019999999985</c:v>
                </c:pt>
                <c:pt idx="642">
                  <c:v>8.1478820000000027</c:v>
                </c:pt>
                <c:pt idx="643">
                  <c:v>8.1451920000000015</c:v>
                </c:pt>
                <c:pt idx="644">
                  <c:v>8.2713419999999971</c:v>
                </c:pt>
                <c:pt idx="645">
                  <c:v>8.0772959999999969</c:v>
                </c:pt>
                <c:pt idx="646">
                  <c:v>8.395791999999993</c:v>
                </c:pt>
                <c:pt idx="647">
                  <c:v>8.8243760000000009</c:v>
                </c:pt>
                <c:pt idx="648">
                  <c:v>8.438486999999995</c:v>
                </c:pt>
                <c:pt idx="649">
                  <c:v>8.6163890000000052</c:v>
                </c:pt>
                <c:pt idx="650">
                  <c:v>8.453716</c:v>
                </c:pt>
                <c:pt idx="651">
                  <c:v>9.2260400000000047</c:v>
                </c:pt>
                <c:pt idx="652">
                  <c:v>8.4475719999999939</c:v>
                </c:pt>
                <c:pt idx="653">
                  <c:v>8.9853330000000113</c:v>
                </c:pt>
                <c:pt idx="654">
                  <c:v>8.7627590000000026</c:v>
                </c:pt>
                <c:pt idx="655">
                  <c:v>8.8830049999999972</c:v>
                </c:pt>
                <c:pt idx="656">
                  <c:v>8.7392410000000069</c:v>
                </c:pt>
                <c:pt idx="657">
                  <c:v>8.6824590000000086</c:v>
                </c:pt>
                <c:pt idx="658">
                  <c:v>9.0042920000000066</c:v>
                </c:pt>
                <c:pt idx="659">
                  <c:v>8.9649920000000094</c:v>
                </c:pt>
                <c:pt idx="660">
                  <c:v>9.0944649999999996</c:v>
                </c:pt>
                <c:pt idx="661">
                  <c:v>8.9270589999999999</c:v>
                </c:pt>
                <c:pt idx="662">
                  <c:v>8.9358359999999948</c:v>
                </c:pt>
                <c:pt idx="663">
                  <c:v>8.9371530000000092</c:v>
                </c:pt>
                <c:pt idx="664">
                  <c:v>9.2424150000000083</c:v>
                </c:pt>
                <c:pt idx="665">
                  <c:v>9.1710929999999991</c:v>
                </c:pt>
                <c:pt idx="666">
                  <c:v>9.1956729999999993</c:v>
                </c:pt>
                <c:pt idx="667">
                  <c:v>9.1571059999999989</c:v>
                </c:pt>
                <c:pt idx="668">
                  <c:v>9.3186170000000033</c:v>
                </c:pt>
                <c:pt idx="669">
                  <c:v>9.3324440000000095</c:v>
                </c:pt>
                <c:pt idx="670">
                  <c:v>9.273571000000004</c:v>
                </c:pt>
                <c:pt idx="671">
                  <c:v>9.0898559999999975</c:v>
                </c:pt>
                <c:pt idx="672">
                  <c:v>9.4246530000000064</c:v>
                </c:pt>
                <c:pt idx="673">
                  <c:v>9.1384139999999974</c:v>
                </c:pt>
                <c:pt idx="674">
                  <c:v>9.6084379999999925</c:v>
                </c:pt>
                <c:pt idx="675">
                  <c:v>9.3955870000000061</c:v>
                </c:pt>
                <c:pt idx="676">
                  <c:v>9.5144299999999902</c:v>
                </c:pt>
                <c:pt idx="677">
                  <c:v>9.7077820000000088</c:v>
                </c:pt>
                <c:pt idx="678">
                  <c:v>9.5186489999999964</c:v>
                </c:pt>
                <c:pt idx="679">
                  <c:v>9.6384730000000047</c:v>
                </c:pt>
                <c:pt idx="680">
                  <c:v>9.5446819999999946</c:v>
                </c:pt>
                <c:pt idx="681">
                  <c:v>9.9743679999999983</c:v>
                </c:pt>
                <c:pt idx="682">
                  <c:v>9.5955529999999953</c:v>
                </c:pt>
                <c:pt idx="683">
                  <c:v>9.5067179999999922</c:v>
                </c:pt>
                <c:pt idx="684">
                  <c:v>9.7698270000000065</c:v>
                </c:pt>
                <c:pt idx="685">
                  <c:v>9.7699379999999962</c:v>
                </c:pt>
                <c:pt idx="686">
                  <c:v>9.9258860000000055</c:v>
                </c:pt>
                <c:pt idx="687">
                  <c:v>9.658684000000008</c:v>
                </c:pt>
                <c:pt idx="688">
                  <c:v>9.6424289999999928</c:v>
                </c:pt>
                <c:pt idx="689">
                  <c:v>9.7584870000000024</c:v>
                </c:pt>
                <c:pt idx="690">
                  <c:v>9.6188589999999863</c:v>
                </c:pt>
                <c:pt idx="691">
                  <c:v>9.9575009999999935</c:v>
                </c:pt>
                <c:pt idx="692">
                  <c:v>9.7690470000000005</c:v>
                </c:pt>
                <c:pt idx="693">
                  <c:v>9.8075349999999872</c:v>
                </c:pt>
                <c:pt idx="694">
                  <c:v>9.8969459999999998</c:v>
                </c:pt>
                <c:pt idx="695">
                  <c:v>9.7080669999999998</c:v>
                </c:pt>
                <c:pt idx="696">
                  <c:v>9.9741060000000061</c:v>
                </c:pt>
                <c:pt idx="697">
                  <c:v>10.059034999999994</c:v>
                </c:pt>
                <c:pt idx="698">
                  <c:v>9.9010109999999969</c:v>
                </c:pt>
                <c:pt idx="699">
                  <c:v>9.868778000000006</c:v>
                </c:pt>
                <c:pt idx="700">
                  <c:v>9.7011660000000006</c:v>
                </c:pt>
                <c:pt idx="701">
                  <c:v>9.9838579999999979</c:v>
                </c:pt>
                <c:pt idx="702">
                  <c:v>9.8612320000000011</c:v>
                </c:pt>
                <c:pt idx="703">
                  <c:v>9.873944999999992</c:v>
                </c:pt>
                <c:pt idx="704">
                  <c:v>9.7478199999999902</c:v>
                </c:pt>
                <c:pt idx="705">
                  <c:v>9.8183439999999962</c:v>
                </c:pt>
                <c:pt idx="706">
                  <c:v>9.665190999999993</c:v>
                </c:pt>
                <c:pt idx="707">
                  <c:v>9.8291480000000035</c:v>
                </c:pt>
                <c:pt idx="708">
                  <c:v>9.6575210000000027</c:v>
                </c:pt>
                <c:pt idx="709">
                  <c:v>9.7321239999999989</c:v>
                </c:pt>
                <c:pt idx="710">
                  <c:v>9.6566079999999914</c:v>
                </c:pt>
                <c:pt idx="711">
                  <c:v>9.6243439999999936</c:v>
                </c:pt>
                <c:pt idx="712">
                  <c:v>9.8051349999999928</c:v>
                </c:pt>
                <c:pt idx="713">
                  <c:v>9.8376980000000032</c:v>
                </c:pt>
                <c:pt idx="714">
                  <c:v>9.4735190000000102</c:v>
                </c:pt>
                <c:pt idx="715">
                  <c:v>9.4076320000000067</c:v>
                </c:pt>
                <c:pt idx="716">
                  <c:v>9.491973999999999</c:v>
                </c:pt>
                <c:pt idx="717">
                  <c:v>9.6161770000000075</c:v>
                </c:pt>
                <c:pt idx="718">
                  <c:v>9.6870750000000072</c:v>
                </c:pt>
                <c:pt idx="719">
                  <c:v>9.6734849999999994</c:v>
                </c:pt>
                <c:pt idx="720">
                  <c:v>9.7744349999999969</c:v>
                </c:pt>
                <c:pt idx="721">
                  <c:v>9.6458620000000082</c:v>
                </c:pt>
                <c:pt idx="722">
                  <c:v>9.5958910000000088</c:v>
                </c:pt>
                <c:pt idx="723">
                  <c:v>9.3870720000000034</c:v>
                </c:pt>
                <c:pt idx="724">
                  <c:v>9.7029880000000048</c:v>
                </c:pt>
                <c:pt idx="725">
                  <c:v>9.3336659999999938</c:v>
                </c:pt>
                <c:pt idx="726">
                  <c:v>9.4874420000000015</c:v>
                </c:pt>
                <c:pt idx="727">
                  <c:v>9.4924340000000029</c:v>
                </c:pt>
                <c:pt idx="728">
                  <c:v>9.3695440000000048</c:v>
                </c:pt>
                <c:pt idx="729">
                  <c:v>9.4974769999999893</c:v>
                </c:pt>
                <c:pt idx="730">
                  <c:v>9.1547630000000026</c:v>
                </c:pt>
                <c:pt idx="731">
                  <c:v>9.4709150000000051</c:v>
                </c:pt>
                <c:pt idx="732">
                  <c:v>9.5521869999999893</c:v>
                </c:pt>
                <c:pt idx="733">
                  <c:v>9.080473000000012</c:v>
                </c:pt>
                <c:pt idx="734">
                  <c:v>9.2735349999999954</c:v>
                </c:pt>
                <c:pt idx="735">
                  <c:v>9.1911659999999955</c:v>
                </c:pt>
                <c:pt idx="736">
                  <c:v>9.0971270000000004</c:v>
                </c:pt>
                <c:pt idx="737">
                  <c:v>9.2013769999999937</c:v>
                </c:pt>
                <c:pt idx="738">
                  <c:v>9.1612009999999913</c:v>
                </c:pt>
                <c:pt idx="739">
                  <c:v>9.0972280000000012</c:v>
                </c:pt>
                <c:pt idx="740">
                  <c:v>9.0039479999999941</c:v>
                </c:pt>
                <c:pt idx="741">
                  <c:v>9.1236999999999995</c:v>
                </c:pt>
                <c:pt idx="742">
                  <c:v>8.8651330000000002</c:v>
                </c:pt>
                <c:pt idx="743">
                  <c:v>8.8795400000000058</c:v>
                </c:pt>
                <c:pt idx="744">
                  <c:v>9.0011230000000069</c:v>
                </c:pt>
                <c:pt idx="745">
                  <c:v>9.1134239999999949</c:v>
                </c:pt>
                <c:pt idx="746">
                  <c:v>8.9654900000000026</c:v>
                </c:pt>
                <c:pt idx="747">
                  <c:v>9.0762659999999897</c:v>
                </c:pt>
                <c:pt idx="748">
                  <c:v>8.7071870000000047</c:v>
                </c:pt>
                <c:pt idx="749">
                  <c:v>8.9032239999999945</c:v>
                </c:pt>
                <c:pt idx="750">
                  <c:v>8.9213000000000022</c:v>
                </c:pt>
                <c:pt idx="751">
                  <c:v>8.7526629999999983</c:v>
                </c:pt>
                <c:pt idx="752">
                  <c:v>8.8206220000000002</c:v>
                </c:pt>
                <c:pt idx="753">
                  <c:v>8.9009840000000082</c:v>
                </c:pt>
                <c:pt idx="754">
                  <c:v>8.7972340000000031</c:v>
                </c:pt>
                <c:pt idx="755">
                  <c:v>8.3788040000000024</c:v>
                </c:pt>
                <c:pt idx="756">
                  <c:v>8.5784629999999993</c:v>
                </c:pt>
                <c:pt idx="757">
                  <c:v>8.500708000000003</c:v>
                </c:pt>
                <c:pt idx="758">
                  <c:v>8.7024889999999999</c:v>
                </c:pt>
                <c:pt idx="759">
                  <c:v>8.4833539999999914</c:v>
                </c:pt>
                <c:pt idx="760">
                  <c:v>8.4999099999999999</c:v>
                </c:pt>
                <c:pt idx="761">
                  <c:v>8.463167999999996</c:v>
                </c:pt>
                <c:pt idx="762">
                  <c:v>8.6007680000000022</c:v>
                </c:pt>
                <c:pt idx="763">
                  <c:v>8.3089779999999962</c:v>
                </c:pt>
                <c:pt idx="764">
                  <c:v>8.4474480000000085</c:v>
                </c:pt>
                <c:pt idx="765">
                  <c:v>8.5253279999999876</c:v>
                </c:pt>
                <c:pt idx="766">
                  <c:v>8.1939409999999953</c:v>
                </c:pt>
                <c:pt idx="767">
                  <c:v>8.4056159999999949</c:v>
                </c:pt>
                <c:pt idx="768">
                  <c:v>8.1820150000000069</c:v>
                </c:pt>
                <c:pt idx="769">
                  <c:v>8.3205839999999966</c:v>
                </c:pt>
                <c:pt idx="770">
                  <c:v>8.1702439999999967</c:v>
                </c:pt>
                <c:pt idx="771">
                  <c:v>8.2679959999999966</c:v>
                </c:pt>
                <c:pt idx="772">
                  <c:v>8.1822630000000061</c:v>
                </c:pt>
                <c:pt idx="773">
                  <c:v>8.0865289999999845</c:v>
                </c:pt>
                <c:pt idx="774">
                  <c:v>8.075499999999991</c:v>
                </c:pt>
                <c:pt idx="775">
                  <c:v>8.0527179999999845</c:v>
                </c:pt>
                <c:pt idx="776">
                  <c:v>7.8837989999999962</c:v>
                </c:pt>
                <c:pt idx="777">
                  <c:v>7.9681950000000086</c:v>
                </c:pt>
                <c:pt idx="778">
                  <c:v>8.0014029999999963</c:v>
                </c:pt>
                <c:pt idx="779">
                  <c:v>7.936688999999987</c:v>
                </c:pt>
                <c:pt idx="780">
                  <c:v>7.9564000000000021</c:v>
                </c:pt>
                <c:pt idx="781">
                  <c:v>7.6989619999999945</c:v>
                </c:pt>
                <c:pt idx="782">
                  <c:v>7.6313410000000061</c:v>
                </c:pt>
                <c:pt idx="783">
                  <c:v>7.6299999999999812</c:v>
                </c:pt>
                <c:pt idx="784">
                  <c:v>7.6783420000000007</c:v>
                </c:pt>
                <c:pt idx="785">
                  <c:v>7.6629999999999825</c:v>
                </c:pt>
                <c:pt idx="786">
                  <c:v>7.691671999999997</c:v>
                </c:pt>
                <c:pt idx="787">
                  <c:v>7.5978570000000047</c:v>
                </c:pt>
                <c:pt idx="788">
                  <c:v>7.425155999999987</c:v>
                </c:pt>
                <c:pt idx="789">
                  <c:v>7.4951049999999952</c:v>
                </c:pt>
                <c:pt idx="790">
                  <c:v>7.4861340000000212</c:v>
                </c:pt>
                <c:pt idx="791">
                  <c:v>7.3447940000000074</c:v>
                </c:pt>
                <c:pt idx="792">
                  <c:v>7.3843650000000025</c:v>
                </c:pt>
                <c:pt idx="793">
                  <c:v>7.4249510000000214</c:v>
                </c:pt>
                <c:pt idx="794">
                  <c:v>7.3543219999999963</c:v>
                </c:pt>
                <c:pt idx="795">
                  <c:v>7.2842109999999991</c:v>
                </c:pt>
                <c:pt idx="796">
                  <c:v>7.2612379999999916</c:v>
                </c:pt>
                <c:pt idx="797">
                  <c:v>7.3132500000000107</c:v>
                </c:pt>
                <c:pt idx="798">
                  <c:v>7.2993879999999933</c:v>
                </c:pt>
                <c:pt idx="799">
                  <c:v>7.1803959999999734</c:v>
                </c:pt>
                <c:pt idx="800">
                  <c:v>7.0352140000000247</c:v>
                </c:pt>
                <c:pt idx="801">
                  <c:v>7.1731979999999851</c:v>
                </c:pt>
                <c:pt idx="802">
                  <c:v>7.0970089999999857</c:v>
                </c:pt>
                <c:pt idx="803">
                  <c:v>7.1365110000000129</c:v>
                </c:pt>
                <c:pt idx="804">
                  <c:v>7.0742340000000183</c:v>
                </c:pt>
                <c:pt idx="805">
                  <c:v>6.9894690000000139</c:v>
                </c:pt>
                <c:pt idx="806">
                  <c:v>7.0287600000000054</c:v>
                </c:pt>
                <c:pt idx="807">
                  <c:v>6.9285689999999818</c:v>
                </c:pt>
                <c:pt idx="808">
                  <c:v>6.9864699999999971</c:v>
                </c:pt>
                <c:pt idx="809">
                  <c:v>6.9410919999999976</c:v>
                </c:pt>
                <c:pt idx="810">
                  <c:v>6.9082579999999894</c:v>
                </c:pt>
                <c:pt idx="811">
                  <c:v>6.8261569999999949</c:v>
                </c:pt>
                <c:pt idx="812">
                  <c:v>6.702887000000004</c:v>
                </c:pt>
                <c:pt idx="813">
                  <c:v>6.7561430000000087</c:v>
                </c:pt>
                <c:pt idx="814">
                  <c:v>6.6633989999999983</c:v>
                </c:pt>
                <c:pt idx="815">
                  <c:v>6.7417789999999798</c:v>
                </c:pt>
                <c:pt idx="816">
                  <c:v>6.6630590000000041</c:v>
                </c:pt>
                <c:pt idx="817">
                  <c:v>6.7069880000000239</c:v>
                </c:pt>
                <c:pt idx="818">
                  <c:v>6.5764980000000151</c:v>
                </c:pt>
                <c:pt idx="819">
                  <c:v>6.6707030000000032</c:v>
                </c:pt>
                <c:pt idx="820">
                  <c:v>6.6136860000000013</c:v>
                </c:pt>
                <c:pt idx="821">
                  <c:v>6.5655930000000069</c:v>
                </c:pt>
                <c:pt idx="822">
                  <c:v>6.5168999999999926</c:v>
                </c:pt>
                <c:pt idx="823">
                  <c:v>6.4701370000000225</c:v>
                </c:pt>
                <c:pt idx="824">
                  <c:v>6.4549729999999954</c:v>
                </c:pt>
                <c:pt idx="825">
                  <c:v>6.5591590000000224</c:v>
                </c:pt>
                <c:pt idx="826">
                  <c:v>6.4086350000000039</c:v>
                </c:pt>
                <c:pt idx="827">
                  <c:v>6.2769069999999942</c:v>
                </c:pt>
                <c:pt idx="828">
                  <c:v>6.3613400000000127</c:v>
                </c:pt>
                <c:pt idx="829">
                  <c:v>6.2755910000000199</c:v>
                </c:pt>
                <c:pt idx="830">
                  <c:v>6.2030299999999841</c:v>
                </c:pt>
                <c:pt idx="831">
                  <c:v>6.1362600000000214</c:v>
                </c:pt>
                <c:pt idx="832">
                  <c:v>6.0791650000000175</c:v>
                </c:pt>
                <c:pt idx="833">
                  <c:v>6.0891060000000152</c:v>
                </c:pt>
                <c:pt idx="834">
                  <c:v>6.0677070000000128</c:v>
                </c:pt>
                <c:pt idx="835">
                  <c:v>6.0082990000000223</c:v>
                </c:pt>
                <c:pt idx="836">
                  <c:v>6.1191049999999905</c:v>
                </c:pt>
                <c:pt idx="837">
                  <c:v>6.0118549999999971</c:v>
                </c:pt>
                <c:pt idx="838">
                  <c:v>5.9787650000000099</c:v>
                </c:pt>
                <c:pt idx="839">
                  <c:v>5.8919850000000054</c:v>
                </c:pt>
                <c:pt idx="840">
                  <c:v>6.0022759999999948</c:v>
                </c:pt>
                <c:pt idx="841">
                  <c:v>5.8544360000000211</c:v>
                </c:pt>
                <c:pt idx="842">
                  <c:v>5.8471590000000049</c:v>
                </c:pt>
                <c:pt idx="843">
                  <c:v>5.86391500000002</c:v>
                </c:pt>
                <c:pt idx="844">
                  <c:v>5.8466129999999907</c:v>
                </c:pt>
                <c:pt idx="845">
                  <c:v>5.7179519999999968</c:v>
                </c:pt>
                <c:pt idx="846">
                  <c:v>5.6414570000000026</c:v>
                </c:pt>
                <c:pt idx="847">
                  <c:v>5.7847480000000076</c:v>
                </c:pt>
                <c:pt idx="848">
                  <c:v>5.7290079999999932</c:v>
                </c:pt>
                <c:pt idx="849">
                  <c:v>5.8386429999999905</c:v>
                </c:pt>
                <c:pt idx="850">
                  <c:v>5.6667920000000152</c:v>
                </c:pt>
                <c:pt idx="851">
                  <c:v>5.5584430000000111</c:v>
                </c:pt>
                <c:pt idx="852">
                  <c:v>5.6992810000000134</c:v>
                </c:pt>
                <c:pt idx="853">
                  <c:v>5.5823280000000182</c:v>
                </c:pt>
                <c:pt idx="854">
                  <c:v>5.4721040000000016</c:v>
                </c:pt>
                <c:pt idx="855">
                  <c:v>5.5116739999999993</c:v>
                </c:pt>
                <c:pt idx="856">
                  <c:v>5.4863059999999848</c:v>
                </c:pt>
                <c:pt idx="857">
                  <c:v>5.4688079999999957</c:v>
                </c:pt>
                <c:pt idx="858">
                  <c:v>5.417004999999989</c:v>
                </c:pt>
                <c:pt idx="859">
                  <c:v>5.4725640000000055</c:v>
                </c:pt>
                <c:pt idx="860">
                  <c:v>5.3931660000000079</c:v>
                </c:pt>
                <c:pt idx="861">
                  <c:v>5.2694130000000143</c:v>
                </c:pt>
                <c:pt idx="862">
                  <c:v>5.262297000000018</c:v>
                </c:pt>
                <c:pt idx="863">
                  <c:v>5.3064660000000003</c:v>
                </c:pt>
                <c:pt idx="864">
                  <c:v>5.2149800000000255</c:v>
                </c:pt>
                <c:pt idx="865">
                  <c:v>5.2130510000000072</c:v>
                </c:pt>
                <c:pt idx="866">
                  <c:v>5.2103480000000104</c:v>
                </c:pt>
                <c:pt idx="867">
                  <c:v>5.1269200000000126</c:v>
                </c:pt>
                <c:pt idx="868">
                  <c:v>5.1756619999999884</c:v>
                </c:pt>
                <c:pt idx="869">
                  <c:v>5.0914879999999982</c:v>
                </c:pt>
                <c:pt idx="870">
                  <c:v>5.0620600000000024</c:v>
                </c:pt>
                <c:pt idx="871">
                  <c:v>5.1261299999999892</c:v>
                </c:pt>
                <c:pt idx="872">
                  <c:v>5.1194010000000105</c:v>
                </c:pt>
                <c:pt idx="873">
                  <c:v>5.0642560000000003</c:v>
                </c:pt>
                <c:pt idx="874">
                  <c:v>5.0802730000000054</c:v>
                </c:pt>
                <c:pt idx="875">
                  <c:v>4.9524089999999887</c:v>
                </c:pt>
                <c:pt idx="876">
                  <c:v>4.8972169999999835</c:v>
                </c:pt>
                <c:pt idx="877">
                  <c:v>4.8997170000000096</c:v>
                </c:pt>
                <c:pt idx="878">
                  <c:v>4.863915999999989</c:v>
                </c:pt>
                <c:pt idx="879">
                  <c:v>4.8742520000000127</c:v>
                </c:pt>
                <c:pt idx="880">
                  <c:v>4.843531999999982</c:v>
                </c:pt>
                <c:pt idx="881">
                  <c:v>4.7766660000000059</c:v>
                </c:pt>
                <c:pt idx="882">
                  <c:v>4.8221810000000005</c:v>
                </c:pt>
                <c:pt idx="883">
                  <c:v>4.7944830000000138</c:v>
                </c:pt>
                <c:pt idx="884">
                  <c:v>4.7499920000000202</c:v>
                </c:pt>
                <c:pt idx="885">
                  <c:v>4.7289169999999956</c:v>
                </c:pt>
                <c:pt idx="886">
                  <c:v>4.7038679999999999</c:v>
                </c:pt>
                <c:pt idx="887">
                  <c:v>4.6677170000000103</c:v>
                </c:pt>
                <c:pt idx="888">
                  <c:v>4.6512879999999939</c:v>
                </c:pt>
                <c:pt idx="889">
                  <c:v>4.6675439999999924</c:v>
                </c:pt>
                <c:pt idx="890">
                  <c:v>4.6127060000000029</c:v>
                </c:pt>
                <c:pt idx="891">
                  <c:v>4.5801429999999925</c:v>
                </c:pt>
                <c:pt idx="892">
                  <c:v>4.5723509999999976</c:v>
                </c:pt>
                <c:pt idx="893">
                  <c:v>4.5260690000000068</c:v>
                </c:pt>
                <c:pt idx="894">
                  <c:v>4.4691370000000177</c:v>
                </c:pt>
                <c:pt idx="895">
                  <c:v>4.4465250000000083</c:v>
                </c:pt>
                <c:pt idx="896">
                  <c:v>4.4727010000000007</c:v>
                </c:pt>
                <c:pt idx="897">
                  <c:v>4.4509879999999953</c:v>
                </c:pt>
                <c:pt idx="898">
                  <c:v>4.4042230000000018</c:v>
                </c:pt>
                <c:pt idx="899">
                  <c:v>4.4208769999999902</c:v>
                </c:pt>
                <c:pt idx="900">
                  <c:v>4.3807799999999872</c:v>
                </c:pt>
                <c:pt idx="901">
                  <c:v>4.3332419999999843</c:v>
                </c:pt>
                <c:pt idx="902">
                  <c:v>4.3572080000000142</c:v>
                </c:pt>
                <c:pt idx="903">
                  <c:v>4.2930589999999995</c:v>
                </c:pt>
                <c:pt idx="904">
                  <c:v>4.2989689999999996</c:v>
                </c:pt>
                <c:pt idx="905">
                  <c:v>4.2892269999999826</c:v>
                </c:pt>
                <c:pt idx="906">
                  <c:v>4.2131589999999903</c:v>
                </c:pt>
                <c:pt idx="907">
                  <c:v>4.2259380000000135</c:v>
                </c:pt>
                <c:pt idx="908">
                  <c:v>4.1958030000000122</c:v>
                </c:pt>
                <c:pt idx="909">
                  <c:v>4.1642180000000053</c:v>
                </c:pt>
                <c:pt idx="910">
                  <c:v>4.111818000000028</c:v>
                </c:pt>
                <c:pt idx="911">
                  <c:v>4.1269049999999936</c:v>
                </c:pt>
                <c:pt idx="912">
                  <c:v>4.0672660000000178</c:v>
                </c:pt>
                <c:pt idx="913">
                  <c:v>4.0526690000000087</c:v>
                </c:pt>
                <c:pt idx="914">
                  <c:v>4.0220280000000059</c:v>
                </c:pt>
                <c:pt idx="915">
                  <c:v>4.0341699999999889</c:v>
                </c:pt>
                <c:pt idx="916">
                  <c:v>3.9967579999999998</c:v>
                </c:pt>
                <c:pt idx="917">
                  <c:v>3.9661540000000173</c:v>
                </c:pt>
                <c:pt idx="918">
                  <c:v>3.9423850000000016</c:v>
                </c:pt>
                <c:pt idx="919">
                  <c:v>3.9104330000000118</c:v>
                </c:pt>
                <c:pt idx="920">
                  <c:v>3.8949790000000064</c:v>
                </c:pt>
                <c:pt idx="921">
                  <c:v>3.8949029999999993</c:v>
                </c:pt>
                <c:pt idx="922">
                  <c:v>3.8806020000000103</c:v>
                </c:pt>
                <c:pt idx="923">
                  <c:v>3.8474639999999738</c:v>
                </c:pt>
                <c:pt idx="924">
                  <c:v>3.795519000000013</c:v>
                </c:pt>
                <c:pt idx="925">
                  <c:v>3.8153930000000003</c:v>
                </c:pt>
                <c:pt idx="926">
                  <c:v>3.776015000000001</c:v>
                </c:pt>
                <c:pt idx="927">
                  <c:v>3.7606189999999913</c:v>
                </c:pt>
                <c:pt idx="928">
                  <c:v>3.7407249999999976</c:v>
                </c:pt>
                <c:pt idx="929">
                  <c:v>3.6715250000000026</c:v>
                </c:pt>
                <c:pt idx="930">
                  <c:v>3.6970380000000205</c:v>
                </c:pt>
                <c:pt idx="931">
                  <c:v>3.6762019999999893</c:v>
                </c:pt>
                <c:pt idx="932">
                  <c:v>3.680735999999996</c:v>
                </c:pt>
                <c:pt idx="933">
                  <c:v>3.6339120000000094</c:v>
                </c:pt>
                <c:pt idx="934">
                  <c:v>3.6372759999999857</c:v>
                </c:pt>
                <c:pt idx="935">
                  <c:v>3.6214390000000094</c:v>
                </c:pt>
                <c:pt idx="936">
                  <c:v>3.6061679999999967</c:v>
                </c:pt>
                <c:pt idx="937">
                  <c:v>3.5727390000000128</c:v>
                </c:pt>
                <c:pt idx="938">
                  <c:v>3.5607229999999959</c:v>
                </c:pt>
                <c:pt idx="939">
                  <c:v>3.5463839999999891</c:v>
                </c:pt>
                <c:pt idx="940">
                  <c:v>3.5204310000000021</c:v>
                </c:pt>
                <c:pt idx="941">
                  <c:v>3.4838970000000131</c:v>
                </c:pt>
                <c:pt idx="942">
                  <c:v>3.4565130000000011</c:v>
                </c:pt>
                <c:pt idx="943">
                  <c:v>3.4458850000000041</c:v>
                </c:pt>
                <c:pt idx="944">
                  <c:v>3.4300790000000063</c:v>
                </c:pt>
                <c:pt idx="945">
                  <c:v>3.4080789999999865</c:v>
                </c:pt>
                <c:pt idx="946">
                  <c:v>3.3846240000000023</c:v>
                </c:pt>
                <c:pt idx="947">
                  <c:v>3.3488289999999949</c:v>
                </c:pt>
                <c:pt idx="948">
                  <c:v>3.3619460000000174</c:v>
                </c:pt>
                <c:pt idx="949">
                  <c:v>3.3496659999999849</c:v>
                </c:pt>
                <c:pt idx="950">
                  <c:v>3.3397209999999973</c:v>
                </c:pt>
                <c:pt idx="951">
                  <c:v>3.2863809999999773</c:v>
                </c:pt>
                <c:pt idx="952">
                  <c:v>3.2764899999999955</c:v>
                </c:pt>
                <c:pt idx="953">
                  <c:v>3.2472009999999898</c:v>
                </c:pt>
                <c:pt idx="954">
                  <c:v>3.2237839999999949</c:v>
                </c:pt>
                <c:pt idx="955">
                  <c:v>3.260372000000018</c:v>
                </c:pt>
                <c:pt idx="956">
                  <c:v>3.2124369999999942</c:v>
                </c:pt>
                <c:pt idx="957">
                  <c:v>3.1856269999999824</c:v>
                </c:pt>
                <c:pt idx="958">
                  <c:v>3.1811660000000188</c:v>
                </c:pt>
                <c:pt idx="959">
                  <c:v>3.1480850000000089</c:v>
                </c:pt>
                <c:pt idx="960">
                  <c:v>3.1413629999999841</c:v>
                </c:pt>
                <c:pt idx="961">
                  <c:v>3.1539679999999919</c:v>
                </c:pt>
                <c:pt idx="962">
                  <c:v>3.1160140000000069</c:v>
                </c:pt>
                <c:pt idx="963">
                  <c:v>3.0964559999999892</c:v>
                </c:pt>
                <c:pt idx="964">
                  <c:v>3.0671999999999855</c:v>
                </c:pt>
                <c:pt idx="965">
                  <c:v>3.0483179999999948</c:v>
                </c:pt>
                <c:pt idx="966">
                  <c:v>3.0207039999999949</c:v>
                </c:pt>
                <c:pt idx="967">
                  <c:v>3.0135250000000156</c:v>
                </c:pt>
                <c:pt idx="968">
                  <c:v>2.9909529999999904</c:v>
                </c:pt>
                <c:pt idx="969">
                  <c:v>3.0063740000000223</c:v>
                </c:pt>
                <c:pt idx="970">
                  <c:v>2.9695719999999994</c:v>
                </c:pt>
                <c:pt idx="971">
                  <c:v>2.9714200000000233</c:v>
                </c:pt>
                <c:pt idx="972">
                  <c:v>2.9188890000000072</c:v>
                </c:pt>
                <c:pt idx="973">
                  <c:v>2.9104570000000081</c:v>
                </c:pt>
                <c:pt idx="974">
                  <c:v>2.8924360000000036</c:v>
                </c:pt>
                <c:pt idx="975">
                  <c:v>2.895877999999982</c:v>
                </c:pt>
                <c:pt idx="976">
                  <c:v>2.8623870000000124</c:v>
                </c:pt>
                <c:pt idx="977">
                  <c:v>2.8687060000000031</c:v>
                </c:pt>
                <c:pt idx="978">
                  <c:v>2.8446079999999938</c:v>
                </c:pt>
                <c:pt idx="979">
                  <c:v>2.7888149999999996</c:v>
                </c:pt>
                <c:pt idx="980">
                  <c:v>2.7848030000000108</c:v>
                </c:pt>
                <c:pt idx="981">
                  <c:v>2.811097999999987</c:v>
                </c:pt>
                <c:pt idx="982">
                  <c:v>2.763495000000006</c:v>
                </c:pt>
                <c:pt idx="983">
                  <c:v>2.7762570000000153</c:v>
                </c:pt>
                <c:pt idx="984">
                  <c:v>2.7371270000000152</c:v>
                </c:pt>
                <c:pt idx="985">
                  <c:v>2.7601310000000012</c:v>
                </c:pt>
                <c:pt idx="986">
                  <c:v>2.7523569999999893</c:v>
                </c:pt>
                <c:pt idx="987">
                  <c:v>2.7099880000000098</c:v>
                </c:pt>
                <c:pt idx="988">
                  <c:v>2.7001569999999901</c:v>
                </c:pt>
                <c:pt idx="989">
                  <c:v>2.6945889999999793</c:v>
                </c:pt>
                <c:pt idx="990">
                  <c:v>2.6505980000000022</c:v>
                </c:pt>
                <c:pt idx="991">
                  <c:v>2.6382240000000081</c:v>
                </c:pt>
                <c:pt idx="992">
                  <c:v>2.6031320000000164</c:v>
                </c:pt>
                <c:pt idx="993">
                  <c:v>2.5869910000000118</c:v>
                </c:pt>
                <c:pt idx="994">
                  <c:v>2.6052630000000079</c:v>
                </c:pt>
                <c:pt idx="995">
                  <c:v>2.5683930000000146</c:v>
                </c:pt>
                <c:pt idx="996">
                  <c:v>2.5372959999999978</c:v>
                </c:pt>
                <c:pt idx="997">
                  <c:v>2.5872259999999869</c:v>
                </c:pt>
                <c:pt idx="998">
                  <c:v>2.5691919999999868</c:v>
                </c:pt>
                <c:pt idx="999">
                  <c:v>2.5311880000000144</c:v>
                </c:pt>
                <c:pt idx="1000">
                  <c:v>2.5250010000000032</c:v>
                </c:pt>
                <c:pt idx="1001">
                  <c:v>2.5029659999999865</c:v>
                </c:pt>
                <c:pt idx="1002">
                  <c:v>2.4969990000000166</c:v>
                </c:pt>
                <c:pt idx="1003">
                  <c:v>2.4730610000000013</c:v>
                </c:pt>
                <c:pt idx="1004">
                  <c:v>2.4728080000000148</c:v>
                </c:pt>
                <c:pt idx="1005">
                  <c:v>2.4651210000000106</c:v>
                </c:pt>
                <c:pt idx="1006">
                  <c:v>2.4578999999999951</c:v>
                </c:pt>
                <c:pt idx="1007">
                  <c:v>2.4421780000000126</c:v>
                </c:pt>
                <c:pt idx="1008">
                  <c:v>2.4378499999999974</c:v>
                </c:pt>
                <c:pt idx="1009">
                  <c:v>2.4298060000000135</c:v>
                </c:pt>
                <c:pt idx="1010">
                  <c:v>2.3774569999999926</c:v>
                </c:pt>
                <c:pt idx="1011">
                  <c:v>2.3713489999999808</c:v>
                </c:pt>
                <c:pt idx="1012">
                  <c:v>2.3700619999999901</c:v>
                </c:pt>
                <c:pt idx="1013">
                  <c:v>2.3453959999999938</c:v>
                </c:pt>
                <c:pt idx="1014">
                  <c:v>2.3314009999999996</c:v>
                </c:pt>
                <c:pt idx="1015">
                  <c:v>2.3439719999999795</c:v>
                </c:pt>
                <c:pt idx="1016">
                  <c:v>2.3252290000000073</c:v>
                </c:pt>
                <c:pt idx="1017">
                  <c:v>2.2796230000000151</c:v>
                </c:pt>
                <c:pt idx="1018">
                  <c:v>2.2932120000000111</c:v>
                </c:pt>
                <c:pt idx="1019">
                  <c:v>2.2751650000000154</c:v>
                </c:pt>
                <c:pt idx="1020">
                  <c:v>2.2811979999999892</c:v>
                </c:pt>
                <c:pt idx="1021">
                  <c:v>2.2591030000000103</c:v>
                </c:pt>
                <c:pt idx="1022">
                  <c:v>2.2338809999999967</c:v>
                </c:pt>
                <c:pt idx="1023">
                  <c:v>2.205016999999998</c:v>
                </c:pt>
                <c:pt idx="1024">
                  <c:v>2.2024490000000014</c:v>
                </c:pt>
                <c:pt idx="1025">
                  <c:v>2.1909880000000044</c:v>
                </c:pt>
                <c:pt idx="1026">
                  <c:v>2.189093999999983</c:v>
                </c:pt>
                <c:pt idx="1027">
                  <c:v>2.1668029999999874</c:v>
                </c:pt>
                <c:pt idx="1028">
                  <c:v>2.1749910000000057</c:v>
                </c:pt>
                <c:pt idx="1029">
                  <c:v>2.1645590000000254</c:v>
                </c:pt>
                <c:pt idx="1030">
                  <c:v>2.1427070000000015</c:v>
                </c:pt>
                <c:pt idx="1031">
                  <c:v>2.1308779999999956</c:v>
                </c:pt>
                <c:pt idx="1032">
                  <c:v>2.1235360000000014</c:v>
                </c:pt>
                <c:pt idx="1033">
                  <c:v>2.1037709999999947</c:v>
                </c:pt>
                <c:pt idx="1034">
                  <c:v>2.1080569999999739</c:v>
                </c:pt>
                <c:pt idx="1035">
                  <c:v>2.1016219999999919</c:v>
                </c:pt>
                <c:pt idx="1036">
                  <c:v>2.1125309999999899</c:v>
                </c:pt>
                <c:pt idx="1037">
                  <c:v>2.0692270000000121</c:v>
                </c:pt>
                <c:pt idx="1038">
                  <c:v>2.0682129999999859</c:v>
                </c:pt>
                <c:pt idx="1039">
                  <c:v>2.0732209999999895</c:v>
                </c:pt>
                <c:pt idx="1040">
                  <c:v>2.0360490000000198</c:v>
                </c:pt>
                <c:pt idx="1041">
                  <c:v>2.0381380000000036</c:v>
                </c:pt>
                <c:pt idx="1042">
                  <c:v>2.0253610000000037</c:v>
                </c:pt>
                <c:pt idx="1043">
                  <c:v>2.024532000000022</c:v>
                </c:pt>
                <c:pt idx="1044">
                  <c:v>1.990793999999994</c:v>
                </c:pt>
                <c:pt idx="1045">
                  <c:v>1.9953489999999761</c:v>
                </c:pt>
                <c:pt idx="1046">
                  <c:v>1.9863719999999887</c:v>
                </c:pt>
                <c:pt idx="1047">
                  <c:v>1.9433260000000132</c:v>
                </c:pt>
                <c:pt idx="1048">
                  <c:v>1.9697950000000048</c:v>
                </c:pt>
                <c:pt idx="1049">
                  <c:v>1.9607579999999984</c:v>
                </c:pt>
                <c:pt idx="1050">
                  <c:v>1.9470369999999946</c:v>
                </c:pt>
                <c:pt idx="1051">
                  <c:v>1.9373380000000111</c:v>
                </c:pt>
                <c:pt idx="1052">
                  <c:v>1.9114280000000008</c:v>
                </c:pt>
                <c:pt idx="1053">
                  <c:v>1.918896999999987</c:v>
                </c:pt>
                <c:pt idx="1054">
                  <c:v>1.872257999999988</c:v>
                </c:pt>
                <c:pt idx="1055">
                  <c:v>1.8712179999999989</c:v>
                </c:pt>
                <c:pt idx="1056">
                  <c:v>1.8719800000000077</c:v>
                </c:pt>
                <c:pt idx="1057">
                  <c:v>1.8551060000000064</c:v>
                </c:pt>
                <c:pt idx="1058">
                  <c:v>1.8514410000000225</c:v>
                </c:pt>
                <c:pt idx="1059">
                  <c:v>1.8307289999999909</c:v>
                </c:pt>
                <c:pt idx="1060">
                  <c:v>1.83797899999999</c:v>
                </c:pt>
                <c:pt idx="1061">
                  <c:v>1.8316269999999975</c:v>
                </c:pt>
                <c:pt idx="1062">
                  <c:v>1.8031510000000139</c:v>
                </c:pt>
                <c:pt idx="1063">
                  <c:v>1.8118599999999958</c:v>
                </c:pt>
                <c:pt idx="1064">
                  <c:v>1.8035079999999937</c:v>
                </c:pt>
                <c:pt idx="1065">
                  <c:v>1.7969490000000121</c:v>
                </c:pt>
                <c:pt idx="1066">
                  <c:v>1.7732939999999928</c:v>
                </c:pt>
                <c:pt idx="1067">
                  <c:v>1.7682200000000137</c:v>
                </c:pt>
                <c:pt idx="1068">
                  <c:v>1.7628489999999886</c:v>
                </c:pt>
                <c:pt idx="1069">
                  <c:v>1.745568999999989</c:v>
                </c:pt>
                <c:pt idx="1070">
                  <c:v>1.7334539999999947</c:v>
                </c:pt>
                <c:pt idx="1071">
                  <c:v>1.7930450000000064</c:v>
                </c:pt>
                <c:pt idx="1072">
                  <c:v>1.7242840000000115</c:v>
                </c:pt>
                <c:pt idx="1073">
                  <c:v>1.7226909999999975</c:v>
                </c:pt>
                <c:pt idx="1074">
                  <c:v>1.7068579999999827</c:v>
                </c:pt>
                <c:pt idx="1075">
                  <c:v>1.6991089999999929</c:v>
                </c:pt>
                <c:pt idx="1076">
                  <c:v>1.6968300000000056</c:v>
                </c:pt>
                <c:pt idx="1077">
                  <c:v>1.699563999999981</c:v>
                </c:pt>
                <c:pt idx="1078">
                  <c:v>1.6751979999999946</c:v>
                </c:pt>
                <c:pt idx="1079">
                  <c:v>1.6611589999999978</c:v>
                </c:pt>
                <c:pt idx="1080">
                  <c:v>1.6520479999999793</c:v>
                </c:pt>
                <c:pt idx="1081">
                  <c:v>1.6474609999999927</c:v>
                </c:pt>
                <c:pt idx="1082">
                  <c:v>1.6193099999999845</c:v>
                </c:pt>
                <c:pt idx="1083">
                  <c:v>1.6241290000000106</c:v>
                </c:pt>
                <c:pt idx="1084">
                  <c:v>1.6198239999999942</c:v>
                </c:pt>
                <c:pt idx="1085">
                  <c:v>1.6127380000000073</c:v>
                </c:pt>
                <c:pt idx="1086">
                  <c:v>1.5981340000000159</c:v>
                </c:pt>
                <c:pt idx="1087">
                  <c:v>1.5944429999999841</c:v>
                </c:pt>
                <c:pt idx="1088">
                  <c:v>1.585394000000008</c:v>
                </c:pt>
                <c:pt idx="1089">
                  <c:v>1.5852480000000071</c:v>
                </c:pt>
                <c:pt idx="1090">
                  <c:v>1.5598320000000001</c:v>
                </c:pt>
                <c:pt idx="1091">
                  <c:v>1.5461950000000115</c:v>
                </c:pt>
                <c:pt idx="1092">
                  <c:v>1.5403850000000148</c:v>
                </c:pt>
                <c:pt idx="1093">
                  <c:v>1.5437429999999779</c:v>
                </c:pt>
                <c:pt idx="1094">
                  <c:v>1.5361430000000098</c:v>
                </c:pt>
                <c:pt idx="1095">
                  <c:v>1.5134109999999907</c:v>
                </c:pt>
                <c:pt idx="1096">
                  <c:v>1.5207449999999767</c:v>
                </c:pt>
                <c:pt idx="1097">
                  <c:v>1.5051980000000071</c:v>
                </c:pt>
                <c:pt idx="1098">
                  <c:v>1.4724630000000047</c:v>
                </c:pt>
                <c:pt idx="1099">
                  <c:v>1.4887060000000076</c:v>
                </c:pt>
                <c:pt idx="1100">
                  <c:v>1.4826159999999788</c:v>
                </c:pt>
                <c:pt idx="1101">
                  <c:v>1.4752340000000004</c:v>
                </c:pt>
                <c:pt idx="1102">
                  <c:v>1.4503239999999948</c:v>
                </c:pt>
                <c:pt idx="1103">
                  <c:v>1.4514529999999866</c:v>
                </c:pt>
                <c:pt idx="1104">
                  <c:v>1.4511710000000164</c:v>
                </c:pt>
                <c:pt idx="1105">
                  <c:v>1.4513800000000003</c:v>
                </c:pt>
                <c:pt idx="1106">
                  <c:v>1.4421000000000106</c:v>
                </c:pt>
                <c:pt idx="1107">
                  <c:v>1.4238699999999938</c:v>
                </c:pt>
                <c:pt idx="1108">
                  <c:v>1.4103849999999909</c:v>
                </c:pt>
                <c:pt idx="1109">
                  <c:v>1.4068560000000048</c:v>
                </c:pt>
                <c:pt idx="1110">
                  <c:v>1.409247999999991</c:v>
                </c:pt>
                <c:pt idx="1111">
                  <c:v>1.4010959999999955</c:v>
                </c:pt>
                <c:pt idx="1112">
                  <c:v>1.4034879999999816</c:v>
                </c:pt>
                <c:pt idx="1113">
                  <c:v>1.3907399999999939</c:v>
                </c:pt>
                <c:pt idx="1114">
                  <c:v>1.3678650000000232</c:v>
                </c:pt>
                <c:pt idx="1115">
                  <c:v>1.3638229999999965</c:v>
                </c:pt>
                <c:pt idx="1116">
                  <c:v>1.3651480000000049</c:v>
                </c:pt>
                <c:pt idx="1117">
                  <c:v>1.3567370000000096</c:v>
                </c:pt>
                <c:pt idx="1118">
                  <c:v>1.3446270000000027</c:v>
                </c:pt>
                <c:pt idx="1119">
                  <c:v>1.3351550000000145</c:v>
                </c:pt>
                <c:pt idx="1120">
                  <c:v>1.3237939999999924</c:v>
                </c:pt>
                <c:pt idx="1121">
                  <c:v>1.3436399999999935</c:v>
                </c:pt>
                <c:pt idx="1122">
                  <c:v>1.3272039999999947</c:v>
                </c:pt>
                <c:pt idx="1123">
                  <c:v>1.3228029999999933</c:v>
                </c:pt>
                <c:pt idx="1124">
                  <c:v>1.3253059999999834</c:v>
                </c:pt>
                <c:pt idx="1125">
                  <c:v>1.2998820000000251</c:v>
                </c:pt>
                <c:pt idx="1126">
                  <c:v>1.2727840000000015</c:v>
                </c:pt>
                <c:pt idx="1127">
                  <c:v>1.2909629999999765</c:v>
                </c:pt>
                <c:pt idx="1128">
                  <c:v>1.26868300000001</c:v>
                </c:pt>
                <c:pt idx="1129">
                  <c:v>1.2886389999999892</c:v>
                </c:pt>
                <c:pt idx="1130">
                  <c:v>1.2772020000000168</c:v>
                </c:pt>
                <c:pt idx="1131">
                  <c:v>1.2593109999999967</c:v>
                </c:pt>
                <c:pt idx="1132">
                  <c:v>1.2584919999999897</c:v>
                </c:pt>
                <c:pt idx="1133">
                  <c:v>1.2448990000000038</c:v>
                </c:pt>
                <c:pt idx="1134">
                  <c:v>1.2408189999999877</c:v>
                </c:pt>
                <c:pt idx="1135">
                  <c:v>1.2187959999999975</c:v>
                </c:pt>
                <c:pt idx="1136">
                  <c:v>1.2206369999999822</c:v>
                </c:pt>
                <c:pt idx="1137">
                  <c:v>1.2137879999999939</c:v>
                </c:pt>
                <c:pt idx="1138">
                  <c:v>1.1910180000000139</c:v>
                </c:pt>
                <c:pt idx="1139">
                  <c:v>1.2173599999999851</c:v>
                </c:pt>
                <c:pt idx="1140">
                  <c:v>1.1945040000000233</c:v>
                </c:pt>
                <c:pt idx="1141">
                  <c:v>1.1909280000000138</c:v>
                </c:pt>
                <c:pt idx="1142">
                  <c:v>1.1849620000000129</c:v>
                </c:pt>
                <c:pt idx="1143">
                  <c:v>1.1833450000000028</c:v>
                </c:pt>
                <c:pt idx="1144">
                  <c:v>1.1764960000000144</c:v>
                </c:pt>
                <c:pt idx="1145">
                  <c:v>1.1679180000000144</c:v>
                </c:pt>
                <c:pt idx="1146">
                  <c:v>1.1590339999999912</c:v>
                </c:pt>
                <c:pt idx="1147">
                  <c:v>1.1380080000000135</c:v>
                </c:pt>
                <c:pt idx="1148">
                  <c:v>1.1521050000000059</c:v>
                </c:pt>
                <c:pt idx="1149">
                  <c:v>1.1381489999999985</c:v>
                </c:pt>
                <c:pt idx="1150">
                  <c:v>1.1609610000000146</c:v>
                </c:pt>
                <c:pt idx="1151">
                  <c:v>1.1302990000000079</c:v>
                </c:pt>
                <c:pt idx="1152">
                  <c:v>1.1081800000000044</c:v>
                </c:pt>
                <c:pt idx="1153">
                  <c:v>1.1361619999999846</c:v>
                </c:pt>
                <c:pt idx="1154">
                  <c:v>1.1187130000000138</c:v>
                </c:pt>
                <c:pt idx="1155">
                  <c:v>1.1151129999999796</c:v>
                </c:pt>
                <c:pt idx="1156">
                  <c:v>1.1105579999999975</c:v>
                </c:pt>
                <c:pt idx="1157">
                  <c:v>1.0856959999999845</c:v>
                </c:pt>
                <c:pt idx="1158">
                  <c:v>1.1429470000000208</c:v>
                </c:pt>
                <c:pt idx="1159">
                  <c:v>1.092127000000005</c:v>
                </c:pt>
                <c:pt idx="1160">
                  <c:v>1.0827559999999892</c:v>
                </c:pt>
                <c:pt idx="1161">
                  <c:v>1.080771000000027</c:v>
                </c:pt>
                <c:pt idx="1162">
                  <c:v>1.0623199999999997</c:v>
                </c:pt>
                <c:pt idx="1163">
                  <c:v>1.064296000000013</c:v>
                </c:pt>
                <c:pt idx="1164">
                  <c:v>1.0645949999999971</c:v>
                </c:pt>
                <c:pt idx="1165">
                  <c:v>1.0508870000000172</c:v>
                </c:pt>
                <c:pt idx="1166">
                  <c:v>1.0458899999999858</c:v>
                </c:pt>
                <c:pt idx="1167">
                  <c:v>1.0382090000000233</c:v>
                </c:pt>
                <c:pt idx="1168">
                  <c:v>1.0459599999999796</c:v>
                </c:pt>
                <c:pt idx="1169">
                  <c:v>1.02429699999999</c:v>
                </c:pt>
                <c:pt idx="1170">
                  <c:v>1.0243010000000083</c:v>
                </c:pt>
                <c:pt idx="1171">
                  <c:v>1.0219920000000116</c:v>
                </c:pt>
                <c:pt idx="1172">
                  <c:v>1.0137110000000007</c:v>
                </c:pt>
                <c:pt idx="1173">
                  <c:v>1.0124150000000043</c:v>
                </c:pt>
                <c:pt idx="1174">
                  <c:v>1.0080450000000098</c:v>
                </c:pt>
                <c:pt idx="1175">
                  <c:v>1.0245899999999892</c:v>
                </c:pt>
                <c:pt idx="1176">
                  <c:v>1.0040109999999913</c:v>
                </c:pt>
                <c:pt idx="1177">
                  <c:v>0.99096500000001697</c:v>
                </c:pt>
                <c:pt idx="1178">
                  <c:v>0.97190299999999752</c:v>
                </c:pt>
                <c:pt idx="1179">
                  <c:v>0.99266300000002161</c:v>
                </c:pt>
                <c:pt idx="1180">
                  <c:v>0.96817699999999718</c:v>
                </c:pt>
                <c:pt idx="1181">
                  <c:v>0.96803199999999379</c:v>
                </c:pt>
                <c:pt idx="1182">
                  <c:v>0.95560199999999895</c:v>
                </c:pt>
                <c:pt idx="1183">
                  <c:v>0.96201099999998974</c:v>
                </c:pt>
                <c:pt idx="1184">
                  <c:v>0.95902799999998933</c:v>
                </c:pt>
                <c:pt idx="1185">
                  <c:v>0.95180399999998144</c:v>
                </c:pt>
                <c:pt idx="1186">
                  <c:v>0.92252700000000232</c:v>
                </c:pt>
                <c:pt idx="1187">
                  <c:v>0.93920799999997939</c:v>
                </c:pt>
                <c:pt idx="1188">
                  <c:v>0.92104299999999739</c:v>
                </c:pt>
                <c:pt idx="1189">
                  <c:v>0.94767100000001392</c:v>
                </c:pt>
                <c:pt idx="1190">
                  <c:v>0.92122499999999263</c:v>
                </c:pt>
                <c:pt idx="1191">
                  <c:v>0.91359900000000493</c:v>
                </c:pt>
                <c:pt idx="1192">
                  <c:v>0.92293700000001877</c:v>
                </c:pt>
                <c:pt idx="1193">
                  <c:v>0.90705600000001141</c:v>
                </c:pt>
                <c:pt idx="1194">
                  <c:v>0.90501699999998664</c:v>
                </c:pt>
                <c:pt idx="1195">
                  <c:v>0.91179700000000707</c:v>
                </c:pt>
                <c:pt idx="1196">
                  <c:v>0.8930560000000014</c:v>
                </c:pt>
                <c:pt idx="1197">
                  <c:v>0.90229800000000182</c:v>
                </c:pt>
                <c:pt idx="1198">
                  <c:v>0.87161499999999137</c:v>
                </c:pt>
                <c:pt idx="1199">
                  <c:v>0.87930000000000064</c:v>
                </c:pt>
                <c:pt idx="1200">
                  <c:v>0.88349500000001058</c:v>
                </c:pt>
                <c:pt idx="1201">
                  <c:v>0.84733900000000517</c:v>
                </c:pt>
                <c:pt idx="1202">
                  <c:v>0.85909300000000144</c:v>
                </c:pt>
                <c:pt idx="1203">
                  <c:v>0.87076000000001841</c:v>
                </c:pt>
                <c:pt idx="1204">
                  <c:v>0.86160200000000486</c:v>
                </c:pt>
                <c:pt idx="1205">
                  <c:v>0.83235500000000684</c:v>
                </c:pt>
                <c:pt idx="1206">
                  <c:v>0.857781000000017</c:v>
                </c:pt>
                <c:pt idx="1207">
                  <c:v>0.85055700000000911</c:v>
                </c:pt>
                <c:pt idx="1208">
                  <c:v>0.85118699999998171</c:v>
                </c:pt>
                <c:pt idx="1209">
                  <c:v>0.8311779999999942</c:v>
                </c:pt>
                <c:pt idx="1210">
                  <c:v>0.84547999999998069</c:v>
                </c:pt>
                <c:pt idx="1211">
                  <c:v>0.83915299999998183</c:v>
                </c:pt>
                <c:pt idx="1212">
                  <c:v>0.8396850000000029</c:v>
                </c:pt>
                <c:pt idx="1213">
                  <c:v>0.8064820000000168</c:v>
                </c:pt>
                <c:pt idx="1214">
                  <c:v>0.81029599999999391</c:v>
                </c:pt>
                <c:pt idx="1215">
                  <c:v>0.81282899999999358</c:v>
                </c:pt>
                <c:pt idx="1216">
                  <c:v>0.81383999999999901</c:v>
                </c:pt>
                <c:pt idx="1217">
                  <c:v>0.8088989999999967</c:v>
                </c:pt>
                <c:pt idx="1218">
                  <c:v>0.80630800000000136</c:v>
                </c:pt>
                <c:pt idx="1219">
                  <c:v>0.80204900000001089</c:v>
                </c:pt>
                <c:pt idx="1220">
                  <c:v>0.78352399999999989</c:v>
                </c:pt>
                <c:pt idx="1221">
                  <c:v>0.79209099999999921</c:v>
                </c:pt>
                <c:pt idx="1222">
                  <c:v>0.77705799999998248</c:v>
                </c:pt>
                <c:pt idx="1223">
                  <c:v>0.7767599999999959</c:v>
                </c:pt>
                <c:pt idx="1224">
                  <c:v>0.78503499999999349</c:v>
                </c:pt>
                <c:pt idx="1225">
                  <c:v>0.76647099999999568</c:v>
                </c:pt>
                <c:pt idx="1226">
                  <c:v>0.78122600000000375</c:v>
                </c:pt>
                <c:pt idx="1227">
                  <c:v>0.79158200000000534</c:v>
                </c:pt>
                <c:pt idx="1228">
                  <c:v>0.76971399999999335</c:v>
                </c:pt>
                <c:pt idx="1229">
                  <c:v>0.74481999999997583</c:v>
                </c:pt>
                <c:pt idx="1230">
                  <c:v>0.7545769999999834</c:v>
                </c:pt>
                <c:pt idx="1231">
                  <c:v>0.75785300000001143</c:v>
                </c:pt>
                <c:pt idx="1232">
                  <c:v>0.78450100000000589</c:v>
                </c:pt>
                <c:pt idx="1233">
                  <c:v>0.74668500000001359</c:v>
                </c:pt>
                <c:pt idx="1234">
                  <c:v>0.73851999999999407</c:v>
                </c:pt>
                <c:pt idx="1235">
                  <c:v>0.7459999999999809</c:v>
                </c:pt>
                <c:pt idx="1236">
                  <c:v>0.72458499999999049</c:v>
                </c:pt>
                <c:pt idx="1237">
                  <c:v>0.72881899999998723</c:v>
                </c:pt>
                <c:pt idx="1238">
                  <c:v>0.72446700000000419</c:v>
                </c:pt>
                <c:pt idx="1239">
                  <c:v>0.72489000000001624</c:v>
                </c:pt>
                <c:pt idx="1240">
                  <c:v>0.7147809999999879</c:v>
                </c:pt>
                <c:pt idx="1241">
                  <c:v>0.71073499999999967</c:v>
                </c:pt>
                <c:pt idx="1242">
                  <c:v>0.70791299999999069</c:v>
                </c:pt>
                <c:pt idx="1243">
                  <c:v>0.72064299999999548</c:v>
                </c:pt>
                <c:pt idx="1244">
                  <c:v>0.71238499999998339</c:v>
                </c:pt>
                <c:pt idx="1245">
                  <c:v>0.71480399999998667</c:v>
                </c:pt>
                <c:pt idx="1246">
                  <c:v>0.70189199999998664</c:v>
                </c:pt>
                <c:pt idx="1247">
                  <c:v>0.68266099999999597</c:v>
                </c:pt>
                <c:pt idx="1248">
                  <c:v>0.68873199999998747</c:v>
                </c:pt>
                <c:pt idx="1249">
                  <c:v>0.66911999999999239</c:v>
                </c:pt>
                <c:pt idx="1250">
                  <c:v>0.6931549999999902</c:v>
                </c:pt>
                <c:pt idx="1251">
                  <c:v>0.6788569999999936</c:v>
                </c:pt>
                <c:pt idx="1252">
                  <c:v>0.67197000000001594</c:v>
                </c:pt>
                <c:pt idx="1253">
                  <c:v>0.66542499999999905</c:v>
                </c:pt>
                <c:pt idx="1254">
                  <c:v>0.66719900000001076</c:v>
                </c:pt>
                <c:pt idx="1255">
                  <c:v>0.67113699999998744</c:v>
                </c:pt>
                <c:pt idx="1256">
                  <c:v>0.68211600000000772</c:v>
                </c:pt>
                <c:pt idx="1257">
                  <c:v>0.653222999999997</c:v>
                </c:pt>
                <c:pt idx="1258">
                  <c:v>0.64640099999999734</c:v>
                </c:pt>
                <c:pt idx="1259">
                  <c:v>0.63707400000001257</c:v>
                </c:pt>
                <c:pt idx="1260">
                  <c:v>0.65021100000001297</c:v>
                </c:pt>
                <c:pt idx="1261">
                  <c:v>0.64958400000000438</c:v>
                </c:pt>
                <c:pt idx="1262">
                  <c:v>0.64278300000000854</c:v>
                </c:pt>
                <c:pt idx="1263">
                  <c:v>0.65134100000000217</c:v>
                </c:pt>
                <c:pt idx="1264">
                  <c:v>0.63679799999999886</c:v>
                </c:pt>
                <c:pt idx="1265">
                  <c:v>0.62417199999998729</c:v>
                </c:pt>
                <c:pt idx="1266">
                  <c:v>0.61913400000000252</c:v>
                </c:pt>
                <c:pt idx="1267">
                  <c:v>0.63845299999999838</c:v>
                </c:pt>
                <c:pt idx="1268">
                  <c:v>0.63364700000002472</c:v>
                </c:pt>
                <c:pt idx="1269">
                  <c:v>0.62829399999998259</c:v>
                </c:pt>
                <c:pt idx="1270">
                  <c:v>0.61393799999999032</c:v>
                </c:pt>
                <c:pt idx="1271">
                  <c:v>0.60981000000001018</c:v>
                </c:pt>
                <c:pt idx="1272">
                  <c:v>0.59826900000001615</c:v>
                </c:pt>
                <c:pt idx="1273">
                  <c:v>0.60566000000000031</c:v>
                </c:pt>
                <c:pt idx="1274">
                  <c:v>0.61125300000000493</c:v>
                </c:pt>
                <c:pt idx="1275">
                  <c:v>0.63184599999999591</c:v>
                </c:pt>
                <c:pt idx="1276">
                  <c:v>0.60855300000000057</c:v>
                </c:pt>
                <c:pt idx="1277">
                  <c:v>0.62303499999998735</c:v>
                </c:pt>
                <c:pt idx="1278">
                  <c:v>0.60433199999999943</c:v>
                </c:pt>
                <c:pt idx="1279">
                  <c:v>0.59141299999998864</c:v>
                </c:pt>
                <c:pt idx="1280">
                  <c:v>0.59496999999998934</c:v>
                </c:pt>
                <c:pt idx="1281">
                  <c:v>0.58605199999999513</c:v>
                </c:pt>
                <c:pt idx="1282">
                  <c:v>0.57995100000002253</c:v>
                </c:pt>
                <c:pt idx="1283">
                  <c:v>0.57929799999999432</c:v>
                </c:pt>
                <c:pt idx="1284">
                  <c:v>0.5675420000000031</c:v>
                </c:pt>
                <c:pt idx="1285">
                  <c:v>0.57161500000000842</c:v>
                </c:pt>
                <c:pt idx="1286">
                  <c:v>0.56339499999998566</c:v>
                </c:pt>
                <c:pt idx="1287">
                  <c:v>0.57899299999999698</c:v>
                </c:pt>
                <c:pt idx="1288">
                  <c:v>0.56111200000000849</c:v>
                </c:pt>
                <c:pt idx="1289">
                  <c:v>0.58307399999998211</c:v>
                </c:pt>
                <c:pt idx="1290">
                  <c:v>0.57926299999999742</c:v>
                </c:pt>
                <c:pt idx="1291">
                  <c:v>0.55242199999997865</c:v>
                </c:pt>
                <c:pt idx="1292">
                  <c:v>0.57094399999999723</c:v>
                </c:pt>
                <c:pt idx="1293">
                  <c:v>0.54255899999998292</c:v>
                </c:pt>
                <c:pt idx="1294">
                  <c:v>0.5447979999999859</c:v>
                </c:pt>
                <c:pt idx="1295">
                  <c:v>0.54195400000000404</c:v>
                </c:pt>
                <c:pt idx="1296">
                  <c:v>0.53911099999999124</c:v>
                </c:pt>
                <c:pt idx="1297">
                  <c:v>0.54745500000001357</c:v>
                </c:pt>
                <c:pt idx="1298">
                  <c:v>0.55794499999998948</c:v>
                </c:pt>
                <c:pt idx="1299">
                  <c:v>0.52918299999998908</c:v>
                </c:pt>
                <c:pt idx="1300">
                  <c:v>0.52904399999999896</c:v>
                </c:pt>
                <c:pt idx="1301">
                  <c:v>0.52845500000000811</c:v>
                </c:pt>
                <c:pt idx="1302">
                  <c:v>0.51579100000000722</c:v>
                </c:pt>
                <c:pt idx="1303">
                  <c:v>0.50378900000001181</c:v>
                </c:pt>
                <c:pt idx="1304">
                  <c:v>0.50486300000000028</c:v>
                </c:pt>
                <c:pt idx="1305">
                  <c:v>0.53026600000001167</c:v>
                </c:pt>
                <c:pt idx="1306">
                  <c:v>0.47255199999997899</c:v>
                </c:pt>
                <c:pt idx="1307">
                  <c:v>0.51521499999998355</c:v>
                </c:pt>
                <c:pt idx="1308">
                  <c:v>0.4984150000000227</c:v>
                </c:pt>
                <c:pt idx="1309">
                  <c:v>0.50464499999998225</c:v>
                </c:pt>
                <c:pt idx="1310">
                  <c:v>0.50039499999999748</c:v>
                </c:pt>
                <c:pt idx="1311">
                  <c:v>0.49733299999999758</c:v>
                </c:pt>
                <c:pt idx="1312">
                  <c:v>0.49089200000000233</c:v>
                </c:pt>
                <c:pt idx="1313">
                  <c:v>0.48520999999999503</c:v>
                </c:pt>
                <c:pt idx="1314">
                  <c:v>0.4964080000000024</c:v>
                </c:pt>
                <c:pt idx="1315">
                  <c:v>0.51339899999999261</c:v>
                </c:pt>
                <c:pt idx="1316">
                  <c:v>0.51402400000000625</c:v>
                </c:pt>
                <c:pt idx="1317">
                  <c:v>0.48973200000000361</c:v>
                </c:pt>
                <c:pt idx="1318">
                  <c:v>0.48778199999998151</c:v>
                </c:pt>
                <c:pt idx="1319">
                  <c:v>0.47192700000002219</c:v>
                </c:pt>
                <c:pt idx="1320">
                  <c:v>0.49952999999999292</c:v>
                </c:pt>
                <c:pt idx="1321">
                  <c:v>0.49741000000000213</c:v>
                </c:pt>
                <c:pt idx="1322">
                  <c:v>0.50222200000001749</c:v>
                </c:pt>
                <c:pt idx="1323">
                  <c:v>0.48387900000000172</c:v>
                </c:pt>
                <c:pt idx="1324">
                  <c:v>0.4894339999999886</c:v>
                </c:pt>
                <c:pt idx="1325">
                  <c:v>0.48245499999998742</c:v>
                </c:pt>
                <c:pt idx="1326">
                  <c:v>0.49364299999999162</c:v>
                </c:pt>
                <c:pt idx="1327">
                  <c:v>0.50189299999999548</c:v>
                </c:pt>
                <c:pt idx="1328">
                  <c:v>0.4859260000000063</c:v>
                </c:pt>
                <c:pt idx="1329">
                  <c:v>0.50236400000000003</c:v>
                </c:pt>
                <c:pt idx="1330">
                  <c:v>0.49343600000000265</c:v>
                </c:pt>
                <c:pt idx="1331">
                  <c:v>0.49976300000000151</c:v>
                </c:pt>
                <c:pt idx="1332">
                  <c:v>0.48117899999999736</c:v>
                </c:pt>
                <c:pt idx="1333">
                  <c:v>0.50006700000000137</c:v>
                </c:pt>
                <c:pt idx="1334">
                  <c:v>0.49285199999999918</c:v>
                </c:pt>
                <c:pt idx="1335">
                  <c:v>0.50929299999998534</c:v>
                </c:pt>
                <c:pt idx="1336">
                  <c:v>0.50646299999999655</c:v>
                </c:pt>
                <c:pt idx="1337">
                  <c:v>0.48507499999999482</c:v>
                </c:pt>
                <c:pt idx="1338">
                  <c:v>0.4873489999999947</c:v>
                </c:pt>
                <c:pt idx="1339">
                  <c:v>0.49907500000000482</c:v>
                </c:pt>
                <c:pt idx="1340">
                  <c:v>0.50654200000002447</c:v>
                </c:pt>
                <c:pt idx="1341">
                  <c:v>0.50820300000000884</c:v>
                </c:pt>
                <c:pt idx="1342">
                  <c:v>0.50434599999999818</c:v>
                </c:pt>
                <c:pt idx="1343">
                  <c:v>0.49893299999999385</c:v>
                </c:pt>
                <c:pt idx="1344">
                  <c:v>0.49775600000000964</c:v>
                </c:pt>
                <c:pt idx="1345">
                  <c:v>0.49819299999998634</c:v>
                </c:pt>
                <c:pt idx="1346">
                  <c:v>0.49431000000001291</c:v>
                </c:pt>
                <c:pt idx="1347">
                  <c:v>0.49373199999999429</c:v>
                </c:pt>
                <c:pt idx="1348">
                  <c:v>0.50091499999999201</c:v>
                </c:pt>
                <c:pt idx="1349">
                  <c:v>0.50139000000001488</c:v>
                </c:pt>
                <c:pt idx="1350">
                  <c:v>0.50983600000000706</c:v>
                </c:pt>
                <c:pt idx="1351">
                  <c:v>0.49837599999997906</c:v>
                </c:pt>
                <c:pt idx="1352">
                  <c:v>0.51018600000000447</c:v>
                </c:pt>
                <c:pt idx="1353">
                  <c:v>0.51919300000000135</c:v>
                </c:pt>
                <c:pt idx="1354">
                  <c:v>0.51037900000000036</c:v>
                </c:pt>
                <c:pt idx="1355">
                  <c:v>0.51782000000000039</c:v>
                </c:pt>
                <c:pt idx="1356">
                  <c:v>0.51271299999999087</c:v>
                </c:pt>
                <c:pt idx="1357">
                  <c:v>0.50258800000000292</c:v>
                </c:pt>
                <c:pt idx="1358">
                  <c:v>0.51902599999999666</c:v>
                </c:pt>
                <c:pt idx="1359">
                  <c:v>0.49307400000000712</c:v>
                </c:pt>
                <c:pt idx="1360">
                  <c:v>0.50527599999998074</c:v>
                </c:pt>
                <c:pt idx="1361">
                  <c:v>0.5096420000000137</c:v>
                </c:pt>
                <c:pt idx="1362">
                  <c:v>0.49940799999998831</c:v>
                </c:pt>
                <c:pt idx="1363">
                  <c:v>0.51241899999999418</c:v>
                </c:pt>
                <c:pt idx="1364">
                  <c:v>0.50548700000001645</c:v>
                </c:pt>
                <c:pt idx="1365">
                  <c:v>0.50723700000000349</c:v>
                </c:pt>
                <c:pt idx="1366">
                  <c:v>0.51684199999999691</c:v>
                </c:pt>
                <c:pt idx="1367">
                  <c:v>0.51736700000000724</c:v>
                </c:pt>
                <c:pt idx="1368">
                  <c:v>0.5030309999999929</c:v>
                </c:pt>
                <c:pt idx="1369">
                  <c:v>0.52375299999999925</c:v>
                </c:pt>
                <c:pt idx="1370">
                  <c:v>0.51775200000000154</c:v>
                </c:pt>
                <c:pt idx="1371">
                  <c:v>0.51902300000000423</c:v>
                </c:pt>
                <c:pt idx="1372">
                  <c:v>0.52444600000001174</c:v>
                </c:pt>
                <c:pt idx="1373">
                  <c:v>0.50211699999999837</c:v>
                </c:pt>
                <c:pt idx="1374">
                  <c:v>0.51240799999999354</c:v>
                </c:pt>
                <c:pt idx="1375">
                  <c:v>0.50987299999999891</c:v>
                </c:pt>
                <c:pt idx="1376">
                  <c:v>0.50381399999997711</c:v>
                </c:pt>
                <c:pt idx="1377">
                  <c:v>0.49814599999999132</c:v>
                </c:pt>
                <c:pt idx="1378">
                  <c:v>0.5121469999999988</c:v>
                </c:pt>
                <c:pt idx="1379">
                  <c:v>0.50722400000000789</c:v>
                </c:pt>
                <c:pt idx="1380">
                  <c:v>0.5211400000000026</c:v>
                </c:pt>
                <c:pt idx="1381">
                  <c:v>0.51860199999998713</c:v>
                </c:pt>
                <c:pt idx="1382">
                  <c:v>0.5202639999999974</c:v>
                </c:pt>
                <c:pt idx="1383">
                  <c:v>0.51754900000000248</c:v>
                </c:pt>
                <c:pt idx="1384">
                  <c:v>0.49011799999999539</c:v>
                </c:pt>
                <c:pt idx="1385">
                  <c:v>0.50303900000000112</c:v>
                </c:pt>
                <c:pt idx="1386">
                  <c:v>0.51531199999999444</c:v>
                </c:pt>
                <c:pt idx="1387">
                  <c:v>0.53056200000000331</c:v>
                </c:pt>
                <c:pt idx="1388">
                  <c:v>0.52966799999998671</c:v>
                </c:pt>
                <c:pt idx="1389">
                  <c:v>0.52048600000000533</c:v>
                </c:pt>
                <c:pt idx="1390">
                  <c:v>0.52960299999998028</c:v>
                </c:pt>
                <c:pt idx="1391">
                  <c:v>0.52638200000001234</c:v>
                </c:pt>
                <c:pt idx="1392">
                  <c:v>0.51406700000001138</c:v>
                </c:pt>
                <c:pt idx="1393">
                  <c:v>0.52633000000000152</c:v>
                </c:pt>
                <c:pt idx="1394">
                  <c:v>0.51818999999997573</c:v>
                </c:pt>
                <c:pt idx="1395">
                  <c:v>0.52998600000000806</c:v>
                </c:pt>
                <c:pt idx="1396">
                  <c:v>0.54075500000001853</c:v>
                </c:pt>
                <c:pt idx="1397">
                  <c:v>0.52711899999999901</c:v>
                </c:pt>
                <c:pt idx="1398">
                  <c:v>0.54007900000001996</c:v>
                </c:pt>
                <c:pt idx="1399">
                  <c:v>0.52584199999998305</c:v>
                </c:pt>
                <c:pt idx="1400">
                  <c:v>0.53449399999999514</c:v>
                </c:pt>
                <c:pt idx="1401">
                  <c:v>0.52247300000001928</c:v>
                </c:pt>
                <c:pt idx="1402">
                  <c:v>0.51184900000001221</c:v>
                </c:pt>
                <c:pt idx="1403">
                  <c:v>0.51698700000000031</c:v>
                </c:pt>
                <c:pt idx="1404">
                  <c:v>0.51353399999999283</c:v>
                </c:pt>
                <c:pt idx="1405">
                  <c:v>0.52169600000001992</c:v>
                </c:pt>
                <c:pt idx="1406">
                  <c:v>0.52161100000000715</c:v>
                </c:pt>
                <c:pt idx="1407">
                  <c:v>0.55057800000000157</c:v>
                </c:pt>
                <c:pt idx="1408">
                  <c:v>0.51885500000000206</c:v>
                </c:pt>
                <c:pt idx="1409">
                  <c:v>0.53259499999998638</c:v>
                </c:pt>
                <c:pt idx="1410">
                  <c:v>0.53607199999999011</c:v>
                </c:pt>
                <c:pt idx="1411">
                  <c:v>0.52931499999999687</c:v>
                </c:pt>
                <c:pt idx="1412">
                  <c:v>0.52376800000001822</c:v>
                </c:pt>
                <c:pt idx="1413">
                  <c:v>0.54447200000001317</c:v>
                </c:pt>
                <c:pt idx="1414">
                  <c:v>0.52633700000001227</c:v>
                </c:pt>
                <c:pt idx="1415">
                  <c:v>0.54259700000000066</c:v>
                </c:pt>
                <c:pt idx="1416">
                  <c:v>0.53142399999998702</c:v>
                </c:pt>
                <c:pt idx="1417">
                  <c:v>0.53367499999998813</c:v>
                </c:pt>
                <c:pt idx="1418">
                  <c:v>0.51954799999998613</c:v>
                </c:pt>
                <c:pt idx="1419">
                  <c:v>0.52024800000000937</c:v>
                </c:pt>
                <c:pt idx="1420">
                  <c:v>0.54221400000000131</c:v>
                </c:pt>
                <c:pt idx="1421">
                  <c:v>0.51477499999998599</c:v>
                </c:pt>
                <c:pt idx="1422">
                  <c:v>0.53367999999997551</c:v>
                </c:pt>
                <c:pt idx="1423">
                  <c:v>0.53580900000000042</c:v>
                </c:pt>
                <c:pt idx="1424">
                  <c:v>0.53246599999999944</c:v>
                </c:pt>
                <c:pt idx="1425">
                  <c:v>0.53963400000000661</c:v>
                </c:pt>
                <c:pt idx="1426">
                  <c:v>0.51787500000000364</c:v>
                </c:pt>
                <c:pt idx="1427">
                  <c:v>0.50819299999997725</c:v>
                </c:pt>
                <c:pt idx="1428">
                  <c:v>0.5434359999999856</c:v>
                </c:pt>
                <c:pt idx="1429">
                  <c:v>0.52785800000000904</c:v>
                </c:pt>
                <c:pt idx="1430">
                  <c:v>0.53106300000001738</c:v>
                </c:pt>
                <c:pt idx="1431">
                  <c:v>0.52949499999999716</c:v>
                </c:pt>
                <c:pt idx="1432">
                  <c:v>0.53878199999999765</c:v>
                </c:pt>
                <c:pt idx="1433">
                  <c:v>0.54934299999999325</c:v>
                </c:pt>
                <c:pt idx="1434">
                  <c:v>0.53793300000000954</c:v>
                </c:pt>
                <c:pt idx="1435">
                  <c:v>0.54619199999999068</c:v>
                </c:pt>
                <c:pt idx="1436">
                  <c:v>0.53844399999999837</c:v>
                </c:pt>
                <c:pt idx="1437">
                  <c:v>0.52777000000000385</c:v>
                </c:pt>
                <c:pt idx="1438">
                  <c:v>0.53945600000000127</c:v>
                </c:pt>
                <c:pt idx="1439">
                  <c:v>0.53801000000001409</c:v>
                </c:pt>
                <c:pt idx="1440">
                  <c:v>0.52739799999997672</c:v>
                </c:pt>
                <c:pt idx="1441">
                  <c:v>0.53114299999998593</c:v>
                </c:pt>
                <c:pt idx="1442">
                  <c:v>0.53763100000000463</c:v>
                </c:pt>
                <c:pt idx="1443">
                  <c:v>0.5458150000000046</c:v>
                </c:pt>
                <c:pt idx="1444">
                  <c:v>0.53101900000001478</c:v>
                </c:pt>
                <c:pt idx="1445">
                  <c:v>0.53831300000001647</c:v>
                </c:pt>
                <c:pt idx="1446">
                  <c:v>0.51647800000000643</c:v>
                </c:pt>
                <c:pt idx="1447">
                  <c:v>0.53826099999997723</c:v>
                </c:pt>
                <c:pt idx="1448">
                  <c:v>0.54918699999998921</c:v>
                </c:pt>
                <c:pt idx="1449">
                  <c:v>0.52744100000001026</c:v>
                </c:pt>
                <c:pt idx="1450">
                  <c:v>0.53104899999999589</c:v>
                </c:pt>
                <c:pt idx="1451">
                  <c:v>0.53064399999999523</c:v>
                </c:pt>
                <c:pt idx="1452">
                  <c:v>0.51844299999999066</c:v>
                </c:pt>
                <c:pt idx="1453">
                  <c:v>0.54317199999999843</c:v>
                </c:pt>
                <c:pt idx="1454">
                  <c:v>0.52799899999999411</c:v>
                </c:pt>
                <c:pt idx="1455">
                  <c:v>0.54191000000000145</c:v>
                </c:pt>
                <c:pt idx="1456">
                  <c:v>0.53064000000000533</c:v>
                </c:pt>
                <c:pt idx="1457">
                  <c:v>0.54401599999999917</c:v>
                </c:pt>
                <c:pt idx="1458">
                  <c:v>0.53598600000000829</c:v>
                </c:pt>
                <c:pt idx="1459">
                  <c:v>0.54731700000002093</c:v>
                </c:pt>
                <c:pt idx="1460">
                  <c:v>0.54495499999998742</c:v>
                </c:pt>
                <c:pt idx="1461">
                  <c:v>0.53070800000000418</c:v>
                </c:pt>
                <c:pt idx="1462">
                  <c:v>0.54016799999999421</c:v>
                </c:pt>
                <c:pt idx="1463">
                  <c:v>0.55645599999999718</c:v>
                </c:pt>
                <c:pt idx="1464">
                  <c:v>0.52844199999998409</c:v>
                </c:pt>
                <c:pt idx="1465">
                  <c:v>0.54715200000001118</c:v>
                </c:pt>
                <c:pt idx="1466">
                  <c:v>0.5437870000000089</c:v>
                </c:pt>
                <c:pt idx="1467">
                  <c:v>0.53143900000000599</c:v>
                </c:pt>
                <c:pt idx="1468">
                  <c:v>0.54668300000000158</c:v>
                </c:pt>
                <c:pt idx="1469">
                  <c:v>0.55762099999998327</c:v>
                </c:pt>
                <c:pt idx="1470">
                  <c:v>0.53064000000000533</c:v>
                </c:pt>
                <c:pt idx="1471">
                  <c:v>0.53504300000000171</c:v>
                </c:pt>
                <c:pt idx="1472">
                  <c:v>0.55956399999999462</c:v>
                </c:pt>
                <c:pt idx="1473">
                  <c:v>0.53542100000001369</c:v>
                </c:pt>
                <c:pt idx="1474">
                  <c:v>0.54103800000001456</c:v>
                </c:pt>
                <c:pt idx="1475">
                  <c:v>0.54145199999999249</c:v>
                </c:pt>
                <c:pt idx="1476">
                  <c:v>0.54491400000000567</c:v>
                </c:pt>
                <c:pt idx="1477">
                  <c:v>0.54390900000001352</c:v>
                </c:pt>
                <c:pt idx="1478">
                  <c:v>0.54207299999998781</c:v>
                </c:pt>
                <c:pt idx="1479">
                  <c:v>0.53271100000000615</c:v>
                </c:pt>
                <c:pt idx="1480">
                  <c:v>0.54096799999999234</c:v>
                </c:pt>
                <c:pt idx="1481">
                  <c:v>0.54975300000000971</c:v>
                </c:pt>
                <c:pt idx="1482">
                  <c:v>0.54910499999999729</c:v>
                </c:pt>
                <c:pt idx="1483">
                  <c:v>0.54417399999999816</c:v>
                </c:pt>
                <c:pt idx="1484">
                  <c:v>0.53842099999999959</c:v>
                </c:pt>
                <c:pt idx="1485">
                  <c:v>0.54382800000001907</c:v>
                </c:pt>
                <c:pt idx="1486">
                  <c:v>0.54196699999999964</c:v>
                </c:pt>
                <c:pt idx="1487">
                  <c:v>0.54432800000000725</c:v>
                </c:pt>
                <c:pt idx="1488">
                  <c:v>0.55355199999999627</c:v>
                </c:pt>
                <c:pt idx="1489">
                  <c:v>0.53744799999998349</c:v>
                </c:pt>
                <c:pt idx="1490">
                  <c:v>0.55069899999998029</c:v>
                </c:pt>
                <c:pt idx="1491">
                  <c:v>0.54264399999999569</c:v>
                </c:pt>
                <c:pt idx="1492">
                  <c:v>0.54255899999998292</c:v>
                </c:pt>
                <c:pt idx="1493">
                  <c:v>0.54384199999998373</c:v>
                </c:pt>
                <c:pt idx="1494">
                  <c:v>0.5549999999999784</c:v>
                </c:pt>
                <c:pt idx="1495">
                  <c:v>0.5424199999999928</c:v>
                </c:pt>
                <c:pt idx="1496">
                  <c:v>0.54462200000000394</c:v>
                </c:pt>
                <c:pt idx="1497">
                  <c:v>0.56126300000002516</c:v>
                </c:pt>
                <c:pt idx="1498">
                  <c:v>0.5589610000000107</c:v>
                </c:pt>
                <c:pt idx="1499">
                  <c:v>0.54033799999999133</c:v>
                </c:pt>
                <c:pt idx="1500">
                  <c:v>0.5513599999999883</c:v>
                </c:pt>
                <c:pt idx="1501">
                  <c:v>0.56578500000000531</c:v>
                </c:pt>
                <c:pt idx="1502">
                  <c:v>0.55792900000000145</c:v>
                </c:pt>
                <c:pt idx="1503">
                  <c:v>0.54846999999998047</c:v>
                </c:pt>
                <c:pt idx="1504">
                  <c:v>0.56072900000000914</c:v>
                </c:pt>
                <c:pt idx="1505">
                  <c:v>0.53645099999999957</c:v>
                </c:pt>
                <c:pt idx="1506">
                  <c:v>0.56543700000000285</c:v>
                </c:pt>
                <c:pt idx="1507">
                  <c:v>0.56513200000000552</c:v>
                </c:pt>
                <c:pt idx="1508">
                  <c:v>0.56374800000000391</c:v>
                </c:pt>
                <c:pt idx="1509">
                  <c:v>0.56684400000000323</c:v>
                </c:pt>
                <c:pt idx="1510">
                  <c:v>0.56577500000000214</c:v>
                </c:pt>
                <c:pt idx="1511">
                  <c:v>0.5614180000000033</c:v>
                </c:pt>
                <c:pt idx="1512">
                  <c:v>0.55171400000000403</c:v>
                </c:pt>
                <c:pt idx="1513">
                  <c:v>0.571645999999987</c:v>
                </c:pt>
                <c:pt idx="1514">
                  <c:v>0.57330799999999726</c:v>
                </c:pt>
                <c:pt idx="1515">
                  <c:v>0.56480600000000436</c:v>
                </c:pt>
                <c:pt idx="1516">
                  <c:v>0.5538400000000081</c:v>
                </c:pt>
                <c:pt idx="1517">
                  <c:v>0.55969999999999231</c:v>
                </c:pt>
                <c:pt idx="1518">
                  <c:v>0.55617499999999609</c:v>
                </c:pt>
                <c:pt idx="1519">
                  <c:v>0.56014999999999304</c:v>
                </c:pt>
                <c:pt idx="1520">
                  <c:v>0.57522299999999404</c:v>
                </c:pt>
                <c:pt idx="1521">
                  <c:v>0.5832629999999881</c:v>
                </c:pt>
                <c:pt idx="1522">
                  <c:v>0.55208600000000274</c:v>
                </c:pt>
                <c:pt idx="1523">
                  <c:v>0.54611399999998866</c:v>
                </c:pt>
                <c:pt idx="1524">
                  <c:v>0.57329999999998904</c:v>
                </c:pt>
                <c:pt idx="1525">
                  <c:v>0.5796139999999923</c:v>
                </c:pt>
                <c:pt idx="1526">
                  <c:v>0.56638599999999428</c:v>
                </c:pt>
                <c:pt idx="1527">
                  <c:v>0.57888900000000376</c:v>
                </c:pt>
                <c:pt idx="1528">
                  <c:v>0.56377700000001596</c:v>
                </c:pt>
                <c:pt idx="1529">
                  <c:v>0.56295699999998305</c:v>
                </c:pt>
                <c:pt idx="1530">
                  <c:v>0.57789500000001226</c:v>
                </c:pt>
                <c:pt idx="1531">
                  <c:v>0.56224599999998759</c:v>
                </c:pt>
                <c:pt idx="1532">
                  <c:v>0.55930699999998978</c:v>
                </c:pt>
                <c:pt idx="1533">
                  <c:v>0.56640399999997726</c:v>
                </c:pt>
                <c:pt idx="1534">
                  <c:v>0.58640700000000834</c:v>
                </c:pt>
                <c:pt idx="1535">
                  <c:v>0.57797600000000671</c:v>
                </c:pt>
                <c:pt idx="1536">
                  <c:v>0.55616200000000049</c:v>
                </c:pt>
                <c:pt idx="1537">
                  <c:v>0.56530100000000516</c:v>
                </c:pt>
                <c:pt idx="1538">
                  <c:v>0.56707200000002445</c:v>
                </c:pt>
                <c:pt idx="1539">
                  <c:v>0.5736530000000073</c:v>
                </c:pt>
                <c:pt idx="1540">
                  <c:v>0.56943300000000363</c:v>
                </c:pt>
                <c:pt idx="1541">
                  <c:v>0.58044300000000248</c:v>
                </c:pt>
                <c:pt idx="1542">
                  <c:v>0.57361499999998955</c:v>
                </c:pt>
                <c:pt idx="1543">
                  <c:v>0.57821500000000015</c:v>
                </c:pt>
                <c:pt idx="1544">
                  <c:v>0.57224299999998607</c:v>
                </c:pt>
                <c:pt idx="1545">
                  <c:v>0.5765750000000196</c:v>
                </c:pt>
                <c:pt idx="1546">
                  <c:v>0.58337399999999207</c:v>
                </c:pt>
                <c:pt idx="1547">
                  <c:v>0.5866280000000188</c:v>
                </c:pt>
                <c:pt idx="1548">
                  <c:v>0.57087000000001353</c:v>
                </c:pt>
                <c:pt idx="1549">
                  <c:v>0.5650669999999991</c:v>
                </c:pt>
                <c:pt idx="1550">
                  <c:v>0.55964900000000739</c:v>
                </c:pt>
                <c:pt idx="1551">
                  <c:v>0.59895599999998694</c:v>
                </c:pt>
                <c:pt idx="1552">
                  <c:v>0.56528600000001461</c:v>
                </c:pt>
                <c:pt idx="1553">
                  <c:v>0.58636699999999564</c:v>
                </c:pt>
                <c:pt idx="1554">
                  <c:v>0.58041900000000624</c:v>
                </c:pt>
                <c:pt idx="1555">
                  <c:v>0.58602099999998813</c:v>
                </c:pt>
                <c:pt idx="1556">
                  <c:v>0.58228900000000294</c:v>
                </c:pt>
                <c:pt idx="1557">
                  <c:v>0.57631799999998634</c:v>
                </c:pt>
                <c:pt idx="1558">
                  <c:v>0.58791500000000951</c:v>
                </c:pt>
                <c:pt idx="1559">
                  <c:v>0.59710200000000668</c:v>
                </c:pt>
                <c:pt idx="1560">
                  <c:v>0.57945900000001416</c:v>
                </c:pt>
                <c:pt idx="1561">
                  <c:v>0.58483000000001084</c:v>
                </c:pt>
                <c:pt idx="1562">
                  <c:v>0.6053100000000029</c:v>
                </c:pt>
                <c:pt idx="1563">
                  <c:v>0.57303400000000693</c:v>
                </c:pt>
                <c:pt idx="1564">
                  <c:v>0.59835999999998535</c:v>
                </c:pt>
                <c:pt idx="1565">
                  <c:v>0.5948009999999897</c:v>
                </c:pt>
                <c:pt idx="1566">
                  <c:v>0.60614000000001056</c:v>
                </c:pt>
                <c:pt idx="1567">
                  <c:v>0.59144599999999059</c:v>
                </c:pt>
                <c:pt idx="1568">
                  <c:v>0.62007600000001162</c:v>
                </c:pt>
                <c:pt idx="1569">
                  <c:v>0.58846199999999271</c:v>
                </c:pt>
                <c:pt idx="1570">
                  <c:v>0.59841700000001197</c:v>
                </c:pt>
                <c:pt idx="1571">
                  <c:v>0.60063599999998019</c:v>
                </c:pt>
                <c:pt idx="1572">
                  <c:v>0.60370399999999336</c:v>
                </c:pt>
                <c:pt idx="1573">
                  <c:v>0.62234800000001655</c:v>
                </c:pt>
                <c:pt idx="1574">
                  <c:v>0.60501199999998789</c:v>
                </c:pt>
                <c:pt idx="1575">
                  <c:v>0.61727199999998561</c:v>
                </c:pt>
                <c:pt idx="1576">
                  <c:v>0.59713199999998778</c:v>
                </c:pt>
                <c:pt idx="1577">
                  <c:v>0.60246799999998757</c:v>
                </c:pt>
                <c:pt idx="1578">
                  <c:v>0.62139199999998596</c:v>
                </c:pt>
                <c:pt idx="1579">
                  <c:v>0.63458099999999718</c:v>
                </c:pt>
                <c:pt idx="1580">
                  <c:v>0.61556799999999612</c:v>
                </c:pt>
                <c:pt idx="1581">
                  <c:v>0.62205300000002239</c:v>
                </c:pt>
                <c:pt idx="1582">
                  <c:v>0.62754699999999275</c:v>
                </c:pt>
                <c:pt idx="1583">
                  <c:v>0.62119699999999511</c:v>
                </c:pt>
                <c:pt idx="1584">
                  <c:v>0.61293799999998555</c:v>
                </c:pt>
                <c:pt idx="1585">
                  <c:v>0.61980199999999286</c:v>
                </c:pt>
                <c:pt idx="1586">
                  <c:v>0.6159099999999853</c:v>
                </c:pt>
                <c:pt idx="1587">
                  <c:v>0.62750800000000595</c:v>
                </c:pt>
                <c:pt idx="1588">
                  <c:v>0.60513000000000261</c:v>
                </c:pt>
                <c:pt idx="1589">
                  <c:v>0.61554100000000744</c:v>
                </c:pt>
                <c:pt idx="1590">
                  <c:v>0.62658799999999815</c:v>
                </c:pt>
                <c:pt idx="1591">
                  <c:v>0.62688099999999736</c:v>
                </c:pt>
                <c:pt idx="1592">
                  <c:v>0.63179900000000089</c:v>
                </c:pt>
                <c:pt idx="1593">
                  <c:v>0.63795300000001021</c:v>
                </c:pt>
                <c:pt idx="1594">
                  <c:v>0.63283799999999246</c:v>
                </c:pt>
                <c:pt idx="1595">
                  <c:v>0.64530500000000757</c:v>
                </c:pt>
                <c:pt idx="1596">
                  <c:v>0.63335200000000214</c:v>
                </c:pt>
                <c:pt idx="1597">
                  <c:v>0.62859399999999255</c:v>
                </c:pt>
                <c:pt idx="1598">
                  <c:v>0.62078699999997866</c:v>
                </c:pt>
                <c:pt idx="1599">
                  <c:v>0.62611800000001949</c:v>
                </c:pt>
                <c:pt idx="1600">
                  <c:v>0.63033000000001493</c:v>
                </c:pt>
                <c:pt idx="1601">
                  <c:v>0.64246400000001813</c:v>
                </c:pt>
                <c:pt idx="1602">
                  <c:v>0.6412159999999858</c:v>
                </c:pt>
                <c:pt idx="1603">
                  <c:v>0.62622899999999504</c:v>
                </c:pt>
                <c:pt idx="1604">
                  <c:v>0.63186699999999973</c:v>
                </c:pt>
                <c:pt idx="1605">
                  <c:v>0.62977399999999761</c:v>
                </c:pt>
                <c:pt idx="1606">
                  <c:v>0.64231599999999389</c:v>
                </c:pt>
                <c:pt idx="1607">
                  <c:v>0.63244000000000256</c:v>
                </c:pt>
                <c:pt idx="1608">
                  <c:v>0.64249800000001756</c:v>
                </c:pt>
                <c:pt idx="1609">
                  <c:v>0.66023799999999255</c:v>
                </c:pt>
                <c:pt idx="1610">
                  <c:v>0.65473199999999565</c:v>
                </c:pt>
                <c:pt idx="1611">
                  <c:v>0.6265210000000252</c:v>
                </c:pt>
                <c:pt idx="1612">
                  <c:v>0.65678699999998003</c:v>
                </c:pt>
                <c:pt idx="1613">
                  <c:v>0.65887500000002319</c:v>
                </c:pt>
                <c:pt idx="1614">
                  <c:v>0.64286199999997962</c:v>
                </c:pt>
                <c:pt idx="1615">
                  <c:v>0.64571300000000065</c:v>
                </c:pt>
                <c:pt idx="1616">
                  <c:v>0.65319900000000075</c:v>
                </c:pt>
                <c:pt idx="1617">
                  <c:v>0.64752400000000421</c:v>
                </c:pt>
                <c:pt idx="1618">
                  <c:v>0.6562319999999886</c:v>
                </c:pt>
                <c:pt idx="1619">
                  <c:v>0.63128900000000954</c:v>
                </c:pt>
                <c:pt idx="1620">
                  <c:v>0.65187499999998977</c:v>
                </c:pt>
                <c:pt idx="1621">
                  <c:v>0.66413399999999001</c:v>
                </c:pt>
                <c:pt idx="1622">
                  <c:v>0.65059200000001738</c:v>
                </c:pt>
                <c:pt idx="1623">
                  <c:v>0.64898900000000026</c:v>
                </c:pt>
                <c:pt idx="1624">
                  <c:v>0.65175299999998515</c:v>
                </c:pt>
                <c:pt idx="1625">
                  <c:v>0.63398899999998548</c:v>
                </c:pt>
                <c:pt idx="1626">
                  <c:v>0.6457460000000026</c:v>
                </c:pt>
                <c:pt idx="1627">
                  <c:v>0.63894400000000928</c:v>
                </c:pt>
                <c:pt idx="1628">
                  <c:v>0.67072399999997856</c:v>
                </c:pt>
                <c:pt idx="1629">
                  <c:v>0.66841199999998935</c:v>
                </c:pt>
                <c:pt idx="1630">
                  <c:v>0.65824499999999375</c:v>
                </c:pt>
                <c:pt idx="1631">
                  <c:v>0.66687100000001465</c:v>
                </c:pt>
                <c:pt idx="1632">
                  <c:v>0.65541799999999739</c:v>
                </c:pt>
                <c:pt idx="1633">
                  <c:v>0.67233799999999633</c:v>
                </c:pt>
                <c:pt idx="1634">
                  <c:v>0.6532749999999794</c:v>
                </c:pt>
                <c:pt idx="1635">
                  <c:v>0.66945900000001757</c:v>
                </c:pt>
                <c:pt idx="1636">
                  <c:v>0.67091500000000792</c:v>
                </c:pt>
                <c:pt idx="1637">
                  <c:v>0.66511599999998339</c:v>
                </c:pt>
                <c:pt idx="1638">
                  <c:v>0.66747699999999099</c:v>
                </c:pt>
                <c:pt idx="1639">
                  <c:v>0.67862299999998754</c:v>
                </c:pt>
                <c:pt idx="1640">
                  <c:v>0.67032600000001707</c:v>
                </c:pt>
                <c:pt idx="1641">
                  <c:v>0.658851999999996</c:v>
                </c:pt>
                <c:pt idx="1642">
                  <c:v>0.66241300000001502</c:v>
                </c:pt>
                <c:pt idx="1643">
                  <c:v>0.66801399999999944</c:v>
                </c:pt>
                <c:pt idx="1644">
                  <c:v>0.66446600000000444</c:v>
                </c:pt>
                <c:pt idx="1645">
                  <c:v>0.65679600000001415</c:v>
                </c:pt>
                <c:pt idx="1646">
                  <c:v>0.65886299999999665</c:v>
                </c:pt>
                <c:pt idx="1647">
                  <c:v>0.66050200000000814</c:v>
                </c:pt>
                <c:pt idx="1648">
                  <c:v>0.6995990000000063</c:v>
                </c:pt>
                <c:pt idx="1649">
                  <c:v>0.6839790000000221</c:v>
                </c:pt>
                <c:pt idx="1650">
                  <c:v>0.6698859999999911</c:v>
                </c:pt>
                <c:pt idx="1651">
                  <c:v>0.65985399999999572</c:v>
                </c:pt>
                <c:pt idx="1652">
                  <c:v>0.67145199999998795</c:v>
                </c:pt>
                <c:pt idx="1653">
                  <c:v>0.65213299999999208</c:v>
                </c:pt>
                <c:pt idx="1654">
                  <c:v>0.67864300000002231</c:v>
                </c:pt>
                <c:pt idx="1655">
                  <c:v>0.6678049999999871</c:v>
                </c:pt>
                <c:pt idx="1656">
                  <c:v>0.66954200000000696</c:v>
                </c:pt>
                <c:pt idx="1657">
                  <c:v>0.67518100000000913</c:v>
                </c:pt>
                <c:pt idx="1658">
                  <c:v>0.67036100000001397</c:v>
                </c:pt>
                <c:pt idx="1659">
                  <c:v>0.66694900000001667</c:v>
                </c:pt>
                <c:pt idx="1660">
                  <c:v>0.66886900000000082</c:v>
                </c:pt>
                <c:pt idx="1661">
                  <c:v>0.64462199999999825</c:v>
                </c:pt>
                <c:pt idx="1662">
                  <c:v>0.65778399999999237</c:v>
                </c:pt>
                <c:pt idx="1663">
                  <c:v>0.65871300000000588</c:v>
                </c:pt>
                <c:pt idx="1664">
                  <c:v>0.66450100000000134</c:v>
                </c:pt>
                <c:pt idx="1665">
                  <c:v>0.6587989999999877</c:v>
                </c:pt>
                <c:pt idx="1666">
                  <c:v>0.65954499999998006</c:v>
                </c:pt>
                <c:pt idx="1667">
                  <c:v>0.67203599999999142</c:v>
                </c:pt>
                <c:pt idx="1668">
                  <c:v>0.68981200000001763</c:v>
                </c:pt>
                <c:pt idx="1669">
                  <c:v>0.67508000000000834</c:v>
                </c:pt>
                <c:pt idx="1670">
                  <c:v>0.69334499999999366</c:v>
                </c:pt>
                <c:pt idx="1671">
                  <c:v>0.67623199999999883</c:v>
                </c:pt>
                <c:pt idx="1672">
                  <c:v>0.69743199999999206</c:v>
                </c:pt>
                <c:pt idx="1673">
                  <c:v>0.70238499999999249</c:v>
                </c:pt>
                <c:pt idx="1674">
                  <c:v>0.69225499999998874</c:v>
                </c:pt>
                <c:pt idx="1675">
                  <c:v>0.6688519999999869</c:v>
                </c:pt>
                <c:pt idx="1676">
                  <c:v>0.68482900000000768</c:v>
                </c:pt>
                <c:pt idx="1677">
                  <c:v>0.67822099999997931</c:v>
                </c:pt>
                <c:pt idx="1678">
                  <c:v>0.69293799999999806</c:v>
                </c:pt>
                <c:pt idx="1679">
                  <c:v>0.67385400000000573</c:v>
                </c:pt>
                <c:pt idx="1680">
                  <c:v>0.68838800000000333</c:v>
                </c:pt>
                <c:pt idx="1681">
                  <c:v>0.68913499999999317</c:v>
                </c:pt>
                <c:pt idx="1682">
                  <c:v>0.65707100000000196</c:v>
                </c:pt>
                <c:pt idx="1683">
                  <c:v>0.67884499999999548</c:v>
                </c:pt>
                <c:pt idx="1684">
                  <c:v>0.68726100000000656</c:v>
                </c:pt>
                <c:pt idx="1685">
                  <c:v>0.68284399999998868</c:v>
                </c:pt>
                <c:pt idx="1686">
                  <c:v>0.68162999999998419</c:v>
                </c:pt>
                <c:pt idx="1687">
                  <c:v>0.690527000000003</c:v>
                </c:pt>
                <c:pt idx="1688">
                  <c:v>0.68659900000000107</c:v>
                </c:pt>
                <c:pt idx="1689">
                  <c:v>0.67901299999999765</c:v>
                </c:pt>
                <c:pt idx="1690">
                  <c:v>0.68157099999999105</c:v>
                </c:pt>
                <c:pt idx="1691">
                  <c:v>0.68416300000001229</c:v>
                </c:pt>
                <c:pt idx="1692">
                  <c:v>0.69612800000001585</c:v>
                </c:pt>
                <c:pt idx="1693">
                  <c:v>0.68458100000000854</c:v>
                </c:pt>
                <c:pt idx="1694">
                  <c:v>0.67135500000000548</c:v>
                </c:pt>
                <c:pt idx="1695">
                  <c:v>0.71139400000001274</c:v>
                </c:pt>
                <c:pt idx="1696">
                  <c:v>0.69003600000002052</c:v>
                </c:pt>
                <c:pt idx="1697">
                  <c:v>0.70201099999999883</c:v>
                </c:pt>
                <c:pt idx="1698">
                  <c:v>0.67898600000000897</c:v>
                </c:pt>
                <c:pt idx="1699">
                  <c:v>0.69409400000000687</c:v>
                </c:pt>
                <c:pt idx="1700">
                  <c:v>0.67182899999997403</c:v>
                </c:pt>
                <c:pt idx="1701">
                  <c:v>0.69930399999998372</c:v>
                </c:pt>
                <c:pt idx="1702">
                  <c:v>0.69126800000000799</c:v>
                </c:pt>
                <c:pt idx="1703">
                  <c:v>0.69596699999999601</c:v>
                </c:pt>
                <c:pt idx="1704">
                  <c:v>0.71327600000000757</c:v>
                </c:pt>
                <c:pt idx="1705">
                  <c:v>0.70695000000000618</c:v>
                </c:pt>
                <c:pt idx="1706">
                  <c:v>0.67465400000000386</c:v>
                </c:pt>
                <c:pt idx="1707">
                  <c:v>0.68845199999998385</c:v>
                </c:pt>
                <c:pt idx="1708">
                  <c:v>0.70664600000000632</c:v>
                </c:pt>
                <c:pt idx="1709">
                  <c:v>0.69371399999999994</c:v>
                </c:pt>
                <c:pt idx="1710">
                  <c:v>0.69037499999998886</c:v>
                </c:pt>
                <c:pt idx="1711">
                  <c:v>0.69502399999998943</c:v>
                </c:pt>
                <c:pt idx="1712">
                  <c:v>0.6995239999999967</c:v>
                </c:pt>
                <c:pt idx="1713">
                  <c:v>0.70757299999999645</c:v>
                </c:pt>
                <c:pt idx="1714">
                  <c:v>0.70288800000000151</c:v>
                </c:pt>
                <c:pt idx="1715">
                  <c:v>0.70352099999999496</c:v>
                </c:pt>
                <c:pt idx="1716">
                  <c:v>0.70425000000000182</c:v>
                </c:pt>
                <c:pt idx="1717">
                  <c:v>0.68844899999999143</c:v>
                </c:pt>
                <c:pt idx="1718">
                  <c:v>0.71186600000001476</c:v>
                </c:pt>
                <c:pt idx="1719">
                  <c:v>0.69630599999999276</c:v>
                </c:pt>
                <c:pt idx="1720">
                  <c:v>0.69835499999999229</c:v>
                </c:pt>
                <c:pt idx="1721">
                  <c:v>0.69251599999998348</c:v>
                </c:pt>
                <c:pt idx="1722">
                  <c:v>0.69571799999999939</c:v>
                </c:pt>
                <c:pt idx="1723">
                  <c:v>0.69260900000000447</c:v>
                </c:pt>
                <c:pt idx="1724">
                  <c:v>0.69334799999998609</c:v>
                </c:pt>
                <c:pt idx="1725">
                  <c:v>0.6965420000000222</c:v>
                </c:pt>
                <c:pt idx="1726">
                  <c:v>0.69946200000001113</c:v>
                </c:pt>
                <c:pt idx="1727">
                  <c:v>0.70233699999999999</c:v>
                </c:pt>
                <c:pt idx="1728">
                  <c:v>0.68596000000002277</c:v>
                </c:pt>
                <c:pt idx="1729">
                  <c:v>0.71278899999998657</c:v>
                </c:pt>
                <c:pt idx="1730">
                  <c:v>0.70931500000000369</c:v>
                </c:pt>
                <c:pt idx="1731">
                  <c:v>0.69930400000001214</c:v>
                </c:pt>
                <c:pt idx="1732">
                  <c:v>0.70032399999999484</c:v>
                </c:pt>
                <c:pt idx="1733">
                  <c:v>0.70782500000001392</c:v>
                </c:pt>
                <c:pt idx="1734">
                  <c:v>0.70226199999999039</c:v>
                </c:pt>
                <c:pt idx="1735">
                  <c:v>0.71589899999997897</c:v>
                </c:pt>
                <c:pt idx="1736">
                  <c:v>0.71344999999999459</c:v>
                </c:pt>
                <c:pt idx="1737">
                  <c:v>0.70323200000001407</c:v>
                </c:pt>
                <c:pt idx="1738">
                  <c:v>0.71406300000001011</c:v>
                </c:pt>
                <c:pt idx="1739">
                  <c:v>0.70090700000000083</c:v>
                </c:pt>
                <c:pt idx="1740">
                  <c:v>0.73174099999999953</c:v>
                </c:pt>
                <c:pt idx="1741">
                  <c:v>0.71079000000000292</c:v>
                </c:pt>
                <c:pt idx="1742">
                  <c:v>0.70120900000000574</c:v>
                </c:pt>
                <c:pt idx="1743">
                  <c:v>0.72083900000001222</c:v>
                </c:pt>
                <c:pt idx="1744">
                  <c:v>0.7046619999999848</c:v>
                </c:pt>
                <c:pt idx="1745">
                  <c:v>0.71147500000000719</c:v>
                </c:pt>
                <c:pt idx="1746">
                  <c:v>0.70846099999999979</c:v>
                </c:pt>
                <c:pt idx="1747">
                  <c:v>0.68894599999998718</c:v>
                </c:pt>
                <c:pt idx="1748">
                  <c:v>0.69837300000000369</c:v>
                </c:pt>
                <c:pt idx="1749">
                  <c:v>0.69306000000000267</c:v>
                </c:pt>
                <c:pt idx="1750">
                  <c:v>0.72491999999999734</c:v>
                </c:pt>
                <c:pt idx="1751">
                  <c:v>0.70637500000000841</c:v>
                </c:pt>
                <c:pt idx="1752">
                  <c:v>0.72195499999997992</c:v>
                </c:pt>
                <c:pt idx="1753">
                  <c:v>0.72491199999998912</c:v>
                </c:pt>
                <c:pt idx="1754">
                  <c:v>0.7077369999999803</c:v>
                </c:pt>
                <c:pt idx="1755">
                  <c:v>0.72468100000000391</c:v>
                </c:pt>
                <c:pt idx="1756">
                  <c:v>0.70171099999998887</c:v>
                </c:pt>
                <c:pt idx="1757">
                  <c:v>0.71376799999998752</c:v>
                </c:pt>
                <c:pt idx="1758">
                  <c:v>0.69375199999998927</c:v>
                </c:pt>
                <c:pt idx="1759">
                  <c:v>0.71311499999998773</c:v>
                </c:pt>
                <c:pt idx="1760">
                  <c:v>0.71317899999999668</c:v>
                </c:pt>
                <c:pt idx="1761">
                  <c:v>0.69192899999998758</c:v>
                </c:pt>
                <c:pt idx="1762">
                  <c:v>0.71374899999997865</c:v>
                </c:pt>
                <c:pt idx="1763">
                  <c:v>0.71090600000002269</c:v>
                </c:pt>
                <c:pt idx="1764">
                  <c:v>0.70084500000001526</c:v>
                </c:pt>
                <c:pt idx="1765">
                  <c:v>0.71803600000001211</c:v>
                </c:pt>
                <c:pt idx="1766">
                  <c:v>0.71540100000001416</c:v>
                </c:pt>
                <c:pt idx="1767">
                  <c:v>0.71391900000000419</c:v>
                </c:pt>
                <c:pt idx="1768">
                  <c:v>0.69926799999998934</c:v>
                </c:pt>
                <c:pt idx="1769">
                  <c:v>0.6954730000000211</c:v>
                </c:pt>
                <c:pt idx="1770">
                  <c:v>0.70162899999999695</c:v>
                </c:pt>
                <c:pt idx="1771">
                  <c:v>0.70261299999998528</c:v>
                </c:pt>
                <c:pt idx="1772">
                  <c:v>0.71085999999999672</c:v>
                </c:pt>
                <c:pt idx="1773">
                  <c:v>0.70777599999999552</c:v>
                </c:pt>
                <c:pt idx="1774">
                  <c:v>0.70519200000001092</c:v>
                </c:pt>
                <c:pt idx="1775">
                  <c:v>0.71093099999998799</c:v>
                </c:pt>
                <c:pt idx="1776">
                  <c:v>0.70277000000001522</c:v>
                </c:pt>
                <c:pt idx="1777">
                  <c:v>0.72090500000001612</c:v>
                </c:pt>
                <c:pt idx="1778">
                  <c:v>0.71575200000000905</c:v>
                </c:pt>
                <c:pt idx="1779">
                  <c:v>0.72817200000000071</c:v>
                </c:pt>
                <c:pt idx="1780">
                  <c:v>0.7208699999999908</c:v>
                </c:pt>
                <c:pt idx="1781">
                  <c:v>0.70829099999997425</c:v>
                </c:pt>
                <c:pt idx="1782">
                  <c:v>0.72005299999997874</c:v>
                </c:pt>
                <c:pt idx="1783">
                  <c:v>0.71305499999999711</c:v>
                </c:pt>
                <c:pt idx="1784">
                  <c:v>0.7172339999999906</c:v>
                </c:pt>
                <c:pt idx="1785">
                  <c:v>0.71295799999998621</c:v>
                </c:pt>
                <c:pt idx="1786">
                  <c:v>0.68880799999999454</c:v>
                </c:pt>
                <c:pt idx="1787">
                  <c:v>0.69916799999998602</c:v>
                </c:pt>
                <c:pt idx="1788">
                  <c:v>0.71905600000002323</c:v>
                </c:pt>
                <c:pt idx="1789">
                  <c:v>0.70415800000000672</c:v>
                </c:pt>
                <c:pt idx="1790">
                  <c:v>0.70637999999999579</c:v>
                </c:pt>
                <c:pt idx="1791">
                  <c:v>0.70626699999999687</c:v>
                </c:pt>
                <c:pt idx="1792">
                  <c:v>0.72558300000000031</c:v>
                </c:pt>
                <c:pt idx="1793">
                  <c:v>0.73250500000000329</c:v>
                </c:pt>
                <c:pt idx="1794">
                  <c:v>0.70446799999999143</c:v>
                </c:pt>
                <c:pt idx="1795">
                  <c:v>0.69781100000000151</c:v>
                </c:pt>
                <c:pt idx="1796">
                  <c:v>0.70491100000000984</c:v>
                </c:pt>
                <c:pt idx="1797">
                  <c:v>0.69509100000001922</c:v>
                </c:pt>
                <c:pt idx="1798">
                  <c:v>0.70076700000001324</c:v>
                </c:pt>
                <c:pt idx="1799">
                  <c:v>0.6990069999999946</c:v>
                </c:pt>
                <c:pt idx="1800">
                  <c:v>0.70176699999998959</c:v>
                </c:pt>
                <c:pt idx="1801">
                  <c:v>0.71694399999998382</c:v>
                </c:pt>
                <c:pt idx="1802">
                  <c:v>0.72313800000000583</c:v>
                </c:pt>
                <c:pt idx="1803">
                  <c:v>0.72255100000000994</c:v>
                </c:pt>
                <c:pt idx="1804">
                  <c:v>0.70668499999999312</c:v>
                </c:pt>
                <c:pt idx="1805">
                  <c:v>0.70296799999999848</c:v>
                </c:pt>
                <c:pt idx="1806">
                  <c:v>0.71868100000000368</c:v>
                </c:pt>
                <c:pt idx="1807">
                  <c:v>0.70571300000000292</c:v>
                </c:pt>
                <c:pt idx="1808">
                  <c:v>0.7262749999999869</c:v>
                </c:pt>
                <c:pt idx="1809">
                  <c:v>0.71068199999999138</c:v>
                </c:pt>
                <c:pt idx="1810">
                  <c:v>0.72267099999999118</c:v>
                </c:pt>
                <c:pt idx="1811">
                  <c:v>0.7081489999999917</c:v>
                </c:pt>
                <c:pt idx="1812">
                  <c:v>0.70698200000001066</c:v>
                </c:pt>
                <c:pt idx="1813">
                  <c:v>0.70918199999999842</c:v>
                </c:pt>
                <c:pt idx="1814">
                  <c:v>0.72134399999998777</c:v>
                </c:pt>
                <c:pt idx="1815">
                  <c:v>0.71948500000002014</c:v>
                </c:pt>
                <c:pt idx="1816">
                  <c:v>0.69536100000001966</c:v>
                </c:pt>
                <c:pt idx="1817">
                  <c:v>0.71385300000000029</c:v>
                </c:pt>
                <c:pt idx="1818">
                  <c:v>0.73820299999999861</c:v>
                </c:pt>
                <c:pt idx="1819">
                  <c:v>0.73544700000002194</c:v>
                </c:pt>
                <c:pt idx="1820">
                  <c:v>0.71782699999999977</c:v>
                </c:pt>
                <c:pt idx="1821">
                  <c:v>0.71107200000000148</c:v>
                </c:pt>
                <c:pt idx="1822">
                  <c:v>0.71000499999999533</c:v>
                </c:pt>
                <c:pt idx="1823">
                  <c:v>0.72195300000001339</c:v>
                </c:pt>
                <c:pt idx="1824">
                  <c:v>0.70317000000000007</c:v>
                </c:pt>
                <c:pt idx="1825">
                  <c:v>0.73115100000001121</c:v>
                </c:pt>
                <c:pt idx="1826">
                  <c:v>0.72340600000001132</c:v>
                </c:pt>
                <c:pt idx="1827">
                  <c:v>0.72906599999998889</c:v>
                </c:pt>
                <c:pt idx="1828">
                  <c:v>0.70902200000000448</c:v>
                </c:pt>
                <c:pt idx="1829">
                  <c:v>0.72015999999999281</c:v>
                </c:pt>
                <c:pt idx="1830">
                  <c:v>0.71219600000000582</c:v>
                </c:pt>
                <c:pt idx="1831">
                  <c:v>0.72095199999998272</c:v>
                </c:pt>
                <c:pt idx="1832">
                  <c:v>0.70985500000000457</c:v>
                </c:pt>
                <c:pt idx="1833">
                  <c:v>0.70288099999999076</c:v>
                </c:pt>
                <c:pt idx="1834">
                  <c:v>0.74320699999998396</c:v>
                </c:pt>
                <c:pt idx="1835">
                  <c:v>0.71621999999999275</c:v>
                </c:pt>
                <c:pt idx="1836">
                  <c:v>0.71949499999999489</c:v>
                </c:pt>
                <c:pt idx="1837">
                  <c:v>0.73133000000001402</c:v>
                </c:pt>
                <c:pt idx="1838">
                  <c:v>0.72698800000000574</c:v>
                </c:pt>
                <c:pt idx="1839">
                  <c:v>0.72092299999999909</c:v>
                </c:pt>
                <c:pt idx="1840">
                  <c:v>0.74155199999998445</c:v>
                </c:pt>
                <c:pt idx="1841">
                  <c:v>0.71361699999999928</c:v>
                </c:pt>
                <c:pt idx="1842">
                  <c:v>0.72936500000000137</c:v>
                </c:pt>
                <c:pt idx="1843">
                  <c:v>0.74086099999999533</c:v>
                </c:pt>
                <c:pt idx="1844">
                  <c:v>0.71101300000000833</c:v>
                </c:pt>
                <c:pt idx="1845">
                  <c:v>0.72498999999999114</c:v>
                </c:pt>
                <c:pt idx="1846">
                  <c:v>0.70983300000000327</c:v>
                </c:pt>
                <c:pt idx="1847">
                  <c:v>0.7177740000000199</c:v>
                </c:pt>
                <c:pt idx="1848">
                  <c:v>0.73009400000000824</c:v>
                </c:pt>
                <c:pt idx="1849">
                  <c:v>0.70790900000000079</c:v>
                </c:pt>
                <c:pt idx="1850">
                  <c:v>0.70723099999997885</c:v>
                </c:pt>
                <c:pt idx="1851">
                  <c:v>0.72558499999999526</c:v>
                </c:pt>
                <c:pt idx="1852">
                  <c:v>0.71680699999998865</c:v>
                </c:pt>
                <c:pt idx="1853">
                  <c:v>0.74621099999998819</c:v>
                </c:pt>
                <c:pt idx="1854">
                  <c:v>0.72023199999998155</c:v>
                </c:pt>
                <c:pt idx="1855">
                  <c:v>0.72184599999999932</c:v>
                </c:pt>
                <c:pt idx="1856">
                  <c:v>0.72027999999997405</c:v>
                </c:pt>
                <c:pt idx="1857">
                  <c:v>0.72462799999999561</c:v>
                </c:pt>
                <c:pt idx="1858">
                  <c:v>0.73126800000000003</c:v>
                </c:pt>
                <c:pt idx="1859">
                  <c:v>0.70405700000000593</c:v>
                </c:pt>
                <c:pt idx="1860">
                  <c:v>0.72048799999998892</c:v>
                </c:pt>
                <c:pt idx="1861">
                  <c:v>0.71530799999999317</c:v>
                </c:pt>
                <c:pt idx="1862">
                  <c:v>0.7172480000000121</c:v>
                </c:pt>
                <c:pt idx="1863">
                  <c:v>0.70246199999999703</c:v>
                </c:pt>
                <c:pt idx="1864">
                  <c:v>0.71185099999999579</c:v>
                </c:pt>
                <c:pt idx="1865">
                  <c:v>0.71347800000000916</c:v>
                </c:pt>
                <c:pt idx="1866">
                  <c:v>0.71039500000000544</c:v>
                </c:pt>
                <c:pt idx="1867">
                  <c:v>0.71706000000000358</c:v>
                </c:pt>
                <c:pt idx="1868">
                  <c:v>0.72444699999999784</c:v>
                </c:pt>
                <c:pt idx="1869">
                  <c:v>0.71262100000001283</c:v>
                </c:pt>
                <c:pt idx="1870">
                  <c:v>0.71347600000001421</c:v>
                </c:pt>
                <c:pt idx="1871">
                  <c:v>0.71510399999999663</c:v>
                </c:pt>
                <c:pt idx="1872">
                  <c:v>0.72698900000000322</c:v>
                </c:pt>
                <c:pt idx="1873">
                  <c:v>0.70443099999999959</c:v>
                </c:pt>
                <c:pt idx="1874">
                  <c:v>0.72864199999997936</c:v>
                </c:pt>
                <c:pt idx="1875">
                  <c:v>0.73462399999999661</c:v>
                </c:pt>
                <c:pt idx="1876">
                  <c:v>0.72446499999998082</c:v>
                </c:pt>
                <c:pt idx="1877">
                  <c:v>0.71040099999999029</c:v>
                </c:pt>
                <c:pt idx="1878">
                  <c:v>0.71543900000000349</c:v>
                </c:pt>
                <c:pt idx="1879">
                  <c:v>0.738962000000015</c:v>
                </c:pt>
                <c:pt idx="1880">
                  <c:v>0.70962300000002188</c:v>
                </c:pt>
                <c:pt idx="1881">
                  <c:v>0.71832800000001384</c:v>
                </c:pt>
                <c:pt idx="1882">
                  <c:v>0.70575999999999794</c:v>
                </c:pt>
                <c:pt idx="1883">
                  <c:v>0.73053900000002159</c:v>
                </c:pt>
                <c:pt idx="1884">
                  <c:v>0.71798400000000129</c:v>
                </c:pt>
                <c:pt idx="1885">
                  <c:v>0.70557199999998943</c:v>
                </c:pt>
                <c:pt idx="1886">
                  <c:v>0.72439699999998197</c:v>
                </c:pt>
                <c:pt idx="1887">
                  <c:v>0.73271399999998721</c:v>
                </c:pt>
                <c:pt idx="1888">
                  <c:v>0.71283700000000749</c:v>
                </c:pt>
                <c:pt idx="1889">
                  <c:v>0.72648800000001756</c:v>
                </c:pt>
                <c:pt idx="1890">
                  <c:v>0.74601300000000492</c:v>
                </c:pt>
                <c:pt idx="1891">
                  <c:v>0.72625700000000393</c:v>
                </c:pt>
                <c:pt idx="1892">
                  <c:v>0.72608299999998849</c:v>
                </c:pt>
                <c:pt idx="1893">
                  <c:v>0.72345500000000129</c:v>
                </c:pt>
                <c:pt idx="1894">
                  <c:v>0.72254599999999414</c:v>
                </c:pt>
                <c:pt idx="1895">
                  <c:v>0.72356999999999516</c:v>
                </c:pt>
                <c:pt idx="1896">
                  <c:v>0.71803799999997864</c:v>
                </c:pt>
                <c:pt idx="1897">
                  <c:v>0.73893400000000042</c:v>
                </c:pt>
                <c:pt idx="1898">
                  <c:v>0.71749500000001376</c:v>
                </c:pt>
                <c:pt idx="1899">
                  <c:v>0.70430700000000002</c:v>
                </c:pt>
                <c:pt idx="1900">
                  <c:v>0.72003399999999829</c:v>
                </c:pt>
                <c:pt idx="1901">
                  <c:v>0.71322900000001255</c:v>
                </c:pt>
                <c:pt idx="1902">
                  <c:v>0.73415700000001038</c:v>
                </c:pt>
                <c:pt idx="1903">
                  <c:v>0.71255400000001146</c:v>
                </c:pt>
                <c:pt idx="1904">
                  <c:v>0.71609000000000833</c:v>
                </c:pt>
                <c:pt idx="1905">
                  <c:v>0.72932199999999625</c:v>
                </c:pt>
                <c:pt idx="1906">
                  <c:v>0.72508999999999446</c:v>
                </c:pt>
                <c:pt idx="1907">
                  <c:v>0.70696399999999926</c:v>
                </c:pt>
                <c:pt idx="1908">
                  <c:v>0.73309499999999161</c:v>
                </c:pt>
                <c:pt idx="1909">
                  <c:v>0.72734099999999557</c:v>
                </c:pt>
                <c:pt idx="1910">
                  <c:v>0.72867499999998131</c:v>
                </c:pt>
                <c:pt idx="1911">
                  <c:v>0.715328999999997</c:v>
                </c:pt>
                <c:pt idx="1912">
                  <c:v>0.73089999999999122</c:v>
                </c:pt>
                <c:pt idx="1913">
                  <c:v>0.71647299999997927</c:v>
                </c:pt>
                <c:pt idx="1914">
                  <c:v>0.71489300000001776</c:v>
                </c:pt>
                <c:pt idx="1915">
                  <c:v>0.73097100000001092</c:v>
                </c:pt>
                <c:pt idx="1916">
                  <c:v>0.73633200000000443</c:v>
                </c:pt>
                <c:pt idx="1917">
                  <c:v>0.72297700000001441</c:v>
                </c:pt>
                <c:pt idx="1918">
                  <c:v>0.72948600000000852</c:v>
                </c:pt>
                <c:pt idx="1919">
                  <c:v>0.71241799999998534</c:v>
                </c:pt>
                <c:pt idx="1920">
                  <c:v>0.74073300000000586</c:v>
                </c:pt>
                <c:pt idx="1921">
                  <c:v>0.71587900000000104</c:v>
                </c:pt>
                <c:pt idx="1922">
                  <c:v>0.73765099999999961</c:v>
                </c:pt>
                <c:pt idx="1923">
                  <c:v>0.71464800000001105</c:v>
                </c:pt>
                <c:pt idx="1924">
                  <c:v>0.72335300000000302</c:v>
                </c:pt>
                <c:pt idx="1925">
                  <c:v>0.71044000000000551</c:v>
                </c:pt>
                <c:pt idx="1926">
                  <c:v>0.70656299999998851</c:v>
                </c:pt>
                <c:pt idx="1927">
                  <c:v>0.72906300000002489</c:v>
                </c:pt>
                <c:pt idx="1928">
                  <c:v>0.73137499999998568</c:v>
                </c:pt>
                <c:pt idx="1929">
                  <c:v>0.7062609999999836</c:v>
                </c:pt>
                <c:pt idx="1930">
                  <c:v>0.72185200000001259</c:v>
                </c:pt>
                <c:pt idx="1931">
                  <c:v>0.70796100000001161</c:v>
                </c:pt>
                <c:pt idx="1932">
                  <c:v>0.75380400000000236</c:v>
                </c:pt>
                <c:pt idx="1933">
                  <c:v>0.73439999999999372</c:v>
                </c:pt>
                <c:pt idx="1934">
                  <c:v>0.72860099999999761</c:v>
                </c:pt>
                <c:pt idx="1935">
                  <c:v>0.73265000000000668</c:v>
                </c:pt>
                <c:pt idx="1936">
                  <c:v>0.72771000000000186</c:v>
                </c:pt>
                <c:pt idx="1937">
                  <c:v>0.71764799999999696</c:v>
                </c:pt>
                <c:pt idx="1938">
                  <c:v>0.72510799999997744</c:v>
                </c:pt>
                <c:pt idx="1939">
                  <c:v>0.72996399999999539</c:v>
                </c:pt>
                <c:pt idx="1940">
                  <c:v>0.72399999999998954</c:v>
                </c:pt>
                <c:pt idx="1941">
                  <c:v>0.73473400000000311</c:v>
                </c:pt>
                <c:pt idx="1942">
                  <c:v>0.72595799999999144</c:v>
                </c:pt>
                <c:pt idx="1943">
                  <c:v>0.74228500000000963</c:v>
                </c:pt>
                <c:pt idx="1944">
                  <c:v>0.73817299999998909</c:v>
                </c:pt>
                <c:pt idx="1945">
                  <c:v>0.7232089999999971</c:v>
                </c:pt>
                <c:pt idx="1946">
                  <c:v>0.71991700000000947</c:v>
                </c:pt>
                <c:pt idx="1947">
                  <c:v>0.73026900000002115</c:v>
                </c:pt>
                <c:pt idx="1948">
                  <c:v>0.71733099999997307</c:v>
                </c:pt>
                <c:pt idx="1949">
                  <c:v>0.73437900000001832</c:v>
                </c:pt>
                <c:pt idx="1950">
                  <c:v>0.71194500000001426</c:v>
                </c:pt>
                <c:pt idx="1951">
                  <c:v>0.72425499999999943</c:v>
                </c:pt>
                <c:pt idx="1952">
                  <c:v>0.74437399999999343</c:v>
                </c:pt>
                <c:pt idx="1953">
                  <c:v>0.72872999999998456</c:v>
                </c:pt>
                <c:pt idx="1954">
                  <c:v>0.7257889999999918</c:v>
                </c:pt>
                <c:pt idx="1955">
                  <c:v>0.75037099999997281</c:v>
                </c:pt>
                <c:pt idx="1956">
                  <c:v>0.72300799999999299</c:v>
                </c:pt>
                <c:pt idx="1957">
                  <c:v>0.72624600000000328</c:v>
                </c:pt>
                <c:pt idx="1958">
                  <c:v>0.70291499999999019</c:v>
                </c:pt>
                <c:pt idx="1959">
                  <c:v>0.74111800000000017</c:v>
                </c:pt>
                <c:pt idx="1960">
                  <c:v>0.72761799999997834</c:v>
                </c:pt>
                <c:pt idx="1961">
                  <c:v>0.70941400000000954</c:v>
                </c:pt>
                <c:pt idx="1962">
                  <c:v>0.71462299999998891</c:v>
                </c:pt>
                <c:pt idx="1963">
                  <c:v>0.71642199999999434</c:v>
                </c:pt>
                <c:pt idx="1964">
                  <c:v>0.72993800000000419</c:v>
                </c:pt>
                <c:pt idx="1965">
                  <c:v>0.72549599999999259</c:v>
                </c:pt>
                <c:pt idx="1966">
                  <c:v>0.72299099999997907</c:v>
                </c:pt>
                <c:pt idx="1967">
                  <c:v>0.72949599999998327</c:v>
                </c:pt>
                <c:pt idx="1968">
                  <c:v>0.70881199999999467</c:v>
                </c:pt>
                <c:pt idx="1969">
                  <c:v>0.70393100000001141</c:v>
                </c:pt>
                <c:pt idx="1970">
                  <c:v>0.73506699999998659</c:v>
                </c:pt>
                <c:pt idx="1971">
                  <c:v>0.73926099999999906</c:v>
                </c:pt>
                <c:pt idx="1972">
                  <c:v>0.73031299999999533</c:v>
                </c:pt>
                <c:pt idx="1973">
                  <c:v>0.72442599999999402</c:v>
                </c:pt>
                <c:pt idx="1974">
                  <c:v>0.72458299999999554</c:v>
                </c:pt>
                <c:pt idx="1975">
                  <c:v>0.70642799999998829</c:v>
                </c:pt>
                <c:pt idx="1976">
                  <c:v>0.72142999999999802</c:v>
                </c:pt>
                <c:pt idx="1977">
                  <c:v>0.73845300000002112</c:v>
                </c:pt>
                <c:pt idx="1978">
                  <c:v>0.72754399999999464</c:v>
                </c:pt>
                <c:pt idx="1979">
                  <c:v>0.7142470000000003</c:v>
                </c:pt>
                <c:pt idx="1980">
                  <c:v>0.76564299999998298</c:v>
                </c:pt>
                <c:pt idx="1981">
                  <c:v>0.73417700000001673</c:v>
                </c:pt>
                <c:pt idx="1982">
                  <c:v>0.7253469999999993</c:v>
                </c:pt>
                <c:pt idx="1983">
                  <c:v>0.72995399999999222</c:v>
                </c:pt>
                <c:pt idx="1984">
                  <c:v>0.73714400000000069</c:v>
                </c:pt>
                <c:pt idx="1985">
                  <c:v>0.73669100000000753</c:v>
                </c:pt>
                <c:pt idx="1986">
                  <c:v>0.722754000000009</c:v>
                </c:pt>
                <c:pt idx="1987">
                  <c:v>0.73813300000000481</c:v>
                </c:pt>
                <c:pt idx="1988">
                  <c:v>0.72391600000000267</c:v>
                </c:pt>
                <c:pt idx="1989">
                  <c:v>0.72524300000000608</c:v>
                </c:pt>
                <c:pt idx="1990">
                  <c:v>0.73214600000000019</c:v>
                </c:pt>
                <c:pt idx="1991">
                  <c:v>0.70668399999999565</c:v>
                </c:pt>
                <c:pt idx="1992">
                  <c:v>0.73179099999998698</c:v>
                </c:pt>
                <c:pt idx="1993">
                  <c:v>0.74901199999999335</c:v>
                </c:pt>
                <c:pt idx="1994">
                  <c:v>0.72520900000000665</c:v>
                </c:pt>
                <c:pt idx="1995">
                  <c:v>0.72656599999999116</c:v>
                </c:pt>
                <c:pt idx="1996">
                  <c:v>0.73770999999999276</c:v>
                </c:pt>
                <c:pt idx="1997">
                  <c:v>0.70441400000001408</c:v>
                </c:pt>
                <c:pt idx="1998">
                  <c:v>0.71583900000001677</c:v>
                </c:pt>
                <c:pt idx="1999">
                  <c:v>0.741343999999998</c:v>
                </c:pt>
                <c:pt idx="2000">
                  <c:v>0.74220099999999434</c:v>
                </c:pt>
                <c:pt idx="2001">
                  <c:v>0.72601000000000226</c:v>
                </c:pt>
                <c:pt idx="2002">
                  <c:v>0.72925699999998983</c:v>
                </c:pt>
                <c:pt idx="2003">
                  <c:v>0.74320299999999406</c:v>
                </c:pt>
                <c:pt idx="2004">
                  <c:v>0.7117020000000025</c:v>
                </c:pt>
                <c:pt idx="2005">
                  <c:v>0.73009799999999814</c:v>
                </c:pt>
                <c:pt idx="2006">
                  <c:v>0.72902300000001219</c:v>
                </c:pt>
                <c:pt idx="2007">
                  <c:v>0.72571999999999548</c:v>
                </c:pt>
                <c:pt idx="2008">
                  <c:v>0.73882700000001478</c:v>
                </c:pt>
                <c:pt idx="2009">
                  <c:v>0.74064599999999814</c:v>
                </c:pt>
                <c:pt idx="2010">
                  <c:v>0.71919900000000325</c:v>
                </c:pt>
                <c:pt idx="2011">
                  <c:v>0.74006499999998709</c:v>
                </c:pt>
                <c:pt idx="2012">
                  <c:v>0.71555800000001568</c:v>
                </c:pt>
                <c:pt idx="2013">
                  <c:v>0.73709499999998229</c:v>
                </c:pt>
                <c:pt idx="2014">
                  <c:v>0.72888600000001702</c:v>
                </c:pt>
                <c:pt idx="2015">
                  <c:v>0.7122929999999883</c:v>
                </c:pt>
                <c:pt idx="2016">
                  <c:v>0.71531299999998055</c:v>
                </c:pt>
                <c:pt idx="2017">
                  <c:v>0.70981100000000197</c:v>
                </c:pt>
                <c:pt idx="2018">
                  <c:v>0.74227099999998813</c:v>
                </c:pt>
                <c:pt idx="2019">
                  <c:v>0.73041699999998855</c:v>
                </c:pt>
                <c:pt idx="2020">
                  <c:v>0.71624099999999657</c:v>
                </c:pt>
                <c:pt idx="2021">
                  <c:v>0.72946100000001479</c:v>
                </c:pt>
                <c:pt idx="2022">
                  <c:v>0.73625000000001251</c:v>
                </c:pt>
                <c:pt idx="2023">
                  <c:v>0.74761300000000119</c:v>
                </c:pt>
                <c:pt idx="2024">
                  <c:v>0.71530899999999065</c:v>
                </c:pt>
                <c:pt idx="2025">
                  <c:v>0.7304149999999936</c:v>
                </c:pt>
                <c:pt idx="2026">
                  <c:v>0.7413400000000081</c:v>
                </c:pt>
                <c:pt idx="2027">
                  <c:v>0.74877499999999486</c:v>
                </c:pt>
                <c:pt idx="2028">
                  <c:v>0.72404700000001299</c:v>
                </c:pt>
                <c:pt idx="2029">
                  <c:v>0.73297099999999205</c:v>
                </c:pt>
                <c:pt idx="2030">
                  <c:v>0.71136099999998237</c:v>
                </c:pt>
                <c:pt idx="2031">
                  <c:v>0.72557299999999714</c:v>
                </c:pt>
                <c:pt idx="2032">
                  <c:v>0.72309899999999061</c:v>
                </c:pt>
                <c:pt idx="2033">
                  <c:v>0.71735599999999522</c:v>
                </c:pt>
                <c:pt idx="2034">
                  <c:v>0.73947900000001709</c:v>
                </c:pt>
                <c:pt idx="2035">
                  <c:v>0.74087000000000103</c:v>
                </c:pt>
                <c:pt idx="2036">
                  <c:v>0.71577399999998192</c:v>
                </c:pt>
                <c:pt idx="2037">
                  <c:v>0.73120800000000941</c:v>
                </c:pt>
                <c:pt idx="2038">
                  <c:v>0.74784499999998388</c:v>
                </c:pt>
                <c:pt idx="2039">
                  <c:v>0.72739400000000387</c:v>
                </c:pt>
                <c:pt idx="2040">
                  <c:v>0.71071499999999332</c:v>
                </c:pt>
                <c:pt idx="2041">
                  <c:v>0.70244800000000396</c:v>
                </c:pt>
                <c:pt idx="2042">
                  <c:v>0.74021300000001133</c:v>
                </c:pt>
                <c:pt idx="2043">
                  <c:v>0.74547599999999647</c:v>
                </c:pt>
                <c:pt idx="2044">
                  <c:v>0.72251900000000546</c:v>
                </c:pt>
                <c:pt idx="2045">
                  <c:v>0.72261499999999046</c:v>
                </c:pt>
                <c:pt idx="2046">
                  <c:v>0.71984599999998977</c:v>
                </c:pt>
                <c:pt idx="2047">
                  <c:v>0.74760900000001129</c:v>
                </c:pt>
                <c:pt idx="2048">
                  <c:v>0.74629799999999591</c:v>
                </c:pt>
                <c:pt idx="2049">
                  <c:v>0.73831500000000005</c:v>
                </c:pt>
                <c:pt idx="2050">
                  <c:v>0.71925899999999388</c:v>
                </c:pt>
                <c:pt idx="2051">
                  <c:v>0.71314100000000735</c:v>
                </c:pt>
                <c:pt idx="2052">
                  <c:v>0.72912600000000793</c:v>
                </c:pt>
                <c:pt idx="2053">
                  <c:v>0.73947499999999877</c:v>
                </c:pt>
                <c:pt idx="2054">
                  <c:v>0.75295299999999088</c:v>
                </c:pt>
                <c:pt idx="2055">
                  <c:v>0.72539399999999432</c:v>
                </c:pt>
                <c:pt idx="2056">
                  <c:v>0.73922799999999711</c:v>
                </c:pt>
                <c:pt idx="2057">
                  <c:v>0.72150000000002024</c:v>
                </c:pt>
                <c:pt idx="2058">
                  <c:v>0.73723699999999326</c:v>
                </c:pt>
                <c:pt idx="2059">
                  <c:v>0.74226600000000076</c:v>
                </c:pt>
                <c:pt idx="2060">
                  <c:v>0.73750100000000884</c:v>
                </c:pt>
                <c:pt idx="2061">
                  <c:v>0.74270699999999579</c:v>
                </c:pt>
                <c:pt idx="2062">
                  <c:v>0.71814799999998513</c:v>
                </c:pt>
                <c:pt idx="2063">
                  <c:v>0.73542399999999475</c:v>
                </c:pt>
                <c:pt idx="2064">
                  <c:v>0.73947499999999877</c:v>
                </c:pt>
                <c:pt idx="2065">
                  <c:v>0.73901100000000497</c:v>
                </c:pt>
                <c:pt idx="2066">
                  <c:v>0.73472200000000498</c:v>
                </c:pt>
                <c:pt idx="2067">
                  <c:v>0.7399509999999907</c:v>
                </c:pt>
                <c:pt idx="2068">
                  <c:v>0.72971599999999626</c:v>
                </c:pt>
                <c:pt idx="2069">
                  <c:v>0.73868699999999876</c:v>
                </c:pt>
                <c:pt idx="2070">
                  <c:v>0.71614500000001158</c:v>
                </c:pt>
                <c:pt idx="2071">
                  <c:v>0.74910200000002192</c:v>
                </c:pt>
                <c:pt idx="2072">
                  <c:v>0.73668700000001763</c:v>
                </c:pt>
                <c:pt idx="2073">
                  <c:v>0.73757200000000012</c:v>
                </c:pt>
                <c:pt idx="2074">
                  <c:v>0.71752899999998476</c:v>
                </c:pt>
                <c:pt idx="2075">
                  <c:v>0.72227499999999623</c:v>
                </c:pt>
                <c:pt idx="2076">
                  <c:v>0.74919399999998859</c:v>
                </c:pt>
                <c:pt idx="2077">
                  <c:v>0.71926799999999957</c:v>
                </c:pt>
                <c:pt idx="2078">
                  <c:v>0.7322849999999903</c:v>
                </c:pt>
                <c:pt idx="2079">
                  <c:v>0.72436700000000087</c:v>
                </c:pt>
                <c:pt idx="2080">
                  <c:v>0.72858200000001716</c:v>
                </c:pt>
                <c:pt idx="2081">
                  <c:v>0.7731719999999882</c:v>
                </c:pt>
                <c:pt idx="2082">
                  <c:v>0.7187900000000127</c:v>
                </c:pt>
                <c:pt idx="2083">
                  <c:v>0.72738800000001902</c:v>
                </c:pt>
                <c:pt idx="2084">
                  <c:v>0.71605299999998806</c:v>
                </c:pt>
                <c:pt idx="2085">
                  <c:v>0.731804000000011</c:v>
                </c:pt>
                <c:pt idx="2086">
                  <c:v>0.73226900000000228</c:v>
                </c:pt>
                <c:pt idx="2087">
                  <c:v>0.72785200000001282</c:v>
                </c:pt>
                <c:pt idx="2088">
                  <c:v>0.72936500000000137</c:v>
                </c:pt>
                <c:pt idx="2089">
                  <c:v>0.71882699999997612</c:v>
                </c:pt>
                <c:pt idx="2090">
                  <c:v>0.74039999999999395</c:v>
                </c:pt>
                <c:pt idx="2091">
                  <c:v>0.72785100000001535</c:v>
                </c:pt>
                <c:pt idx="2092">
                  <c:v>0.7373800000000017</c:v>
                </c:pt>
                <c:pt idx="2093">
                  <c:v>0.72297100000000114</c:v>
                </c:pt>
                <c:pt idx="2094">
                  <c:v>0.73412700000000086</c:v>
                </c:pt>
                <c:pt idx="2095">
                  <c:v>0.73877699999999891</c:v>
                </c:pt>
                <c:pt idx="2096">
                  <c:v>0.73087400000000002</c:v>
                </c:pt>
                <c:pt idx="2097">
                  <c:v>0.72999200000000997</c:v>
                </c:pt>
                <c:pt idx="2098">
                  <c:v>0.77534800000000814</c:v>
                </c:pt>
                <c:pt idx="2099">
                  <c:v>0.75132400000001098</c:v>
                </c:pt>
                <c:pt idx="2100">
                  <c:v>0.75736799999998539</c:v>
                </c:pt>
                <c:pt idx="2101">
                  <c:v>0.72347000000002026</c:v>
                </c:pt>
                <c:pt idx="2102">
                  <c:v>0.76270999999999844</c:v>
                </c:pt>
                <c:pt idx="2103">
                  <c:v>0.72227499999999623</c:v>
                </c:pt>
                <c:pt idx="2104">
                  <c:v>0.75666900000001647</c:v>
                </c:pt>
                <c:pt idx="2105">
                  <c:v>0.7258679999999913</c:v>
                </c:pt>
                <c:pt idx="2106">
                  <c:v>0.74173299999998221</c:v>
                </c:pt>
                <c:pt idx="2107">
                  <c:v>0.74551300000001675</c:v>
                </c:pt>
                <c:pt idx="2108">
                  <c:v>0.71987500000000182</c:v>
                </c:pt>
                <c:pt idx="2109">
                  <c:v>0.74016800000001126</c:v>
                </c:pt>
                <c:pt idx="2110">
                  <c:v>0.72041600000000017</c:v>
                </c:pt>
                <c:pt idx="2111">
                  <c:v>0.73156900000000746</c:v>
                </c:pt>
                <c:pt idx="2112">
                  <c:v>0.73502500000000737</c:v>
                </c:pt>
                <c:pt idx="2113">
                  <c:v>0.7324119999999823</c:v>
                </c:pt>
                <c:pt idx="2114">
                  <c:v>0.7287820000000238</c:v>
                </c:pt>
                <c:pt idx="2115">
                  <c:v>0.74690799999999058</c:v>
                </c:pt>
                <c:pt idx="2116">
                  <c:v>0.72700899999998114</c:v>
                </c:pt>
                <c:pt idx="2117">
                  <c:v>0.73221699999999146</c:v>
                </c:pt>
                <c:pt idx="2118">
                  <c:v>0.72645900000000552</c:v>
                </c:pt>
                <c:pt idx="2119">
                  <c:v>0.73505799999998089</c:v>
                </c:pt>
                <c:pt idx="2120">
                  <c:v>0.7273710000000051</c:v>
                </c:pt>
                <c:pt idx="2121">
                  <c:v>0.73203499999999622</c:v>
                </c:pt>
                <c:pt idx="2122">
                  <c:v>0.73831000000001268</c:v>
                </c:pt>
                <c:pt idx="2123">
                  <c:v>0.75318899999999189</c:v>
                </c:pt>
                <c:pt idx="2124">
                  <c:v>0.73691400000001295</c:v>
                </c:pt>
                <c:pt idx="2125">
                  <c:v>0.74272500000000719</c:v>
                </c:pt>
                <c:pt idx="2126">
                  <c:v>0.75318400000000452</c:v>
                </c:pt>
                <c:pt idx="2127">
                  <c:v>0.73309199999999919</c:v>
                </c:pt>
                <c:pt idx="2128">
                  <c:v>0.72552799999999706</c:v>
                </c:pt>
                <c:pt idx="2129">
                  <c:v>0.74760599999999044</c:v>
                </c:pt>
                <c:pt idx="2130">
                  <c:v>0.73264199999999846</c:v>
                </c:pt>
                <c:pt idx="2131">
                  <c:v>0.7429559999999924</c:v>
                </c:pt>
                <c:pt idx="2132">
                  <c:v>0.73681700000000205</c:v>
                </c:pt>
                <c:pt idx="2133">
                  <c:v>0.72482899999999972</c:v>
                </c:pt>
                <c:pt idx="2134">
                  <c:v>0.73993600000000015</c:v>
                </c:pt>
                <c:pt idx="2135">
                  <c:v>0.72994299999999157</c:v>
                </c:pt>
                <c:pt idx="2136">
                  <c:v>0.74653200000000197</c:v>
                </c:pt>
                <c:pt idx="2137">
                  <c:v>0.73528799999999706</c:v>
                </c:pt>
                <c:pt idx="2138">
                  <c:v>0.73970099999999661</c:v>
                </c:pt>
                <c:pt idx="2139">
                  <c:v>0.72446800000000167</c:v>
                </c:pt>
                <c:pt idx="2140">
                  <c:v>0.73551100000000247</c:v>
                </c:pt>
                <c:pt idx="2141">
                  <c:v>0.71431799999999157</c:v>
                </c:pt>
                <c:pt idx="2142">
                  <c:v>0.73436100000000692</c:v>
                </c:pt>
                <c:pt idx="2143">
                  <c:v>0.72413299999999481</c:v>
                </c:pt>
                <c:pt idx="2144">
                  <c:v>0.72854799999998932</c:v>
                </c:pt>
                <c:pt idx="2145">
                  <c:v>0.73047500000001264</c:v>
                </c:pt>
                <c:pt idx="2146">
                  <c:v>0.75364899999999579</c:v>
                </c:pt>
                <c:pt idx="2147">
                  <c:v>0.71184999999999832</c:v>
                </c:pt>
                <c:pt idx="2148">
                  <c:v>0.74458399999997482</c:v>
                </c:pt>
                <c:pt idx="2149">
                  <c:v>0.73626200000001063</c:v>
                </c:pt>
                <c:pt idx="2150">
                  <c:v>0.75085900000001971</c:v>
                </c:pt>
                <c:pt idx="2151">
                  <c:v>0.72877900000000295</c:v>
                </c:pt>
                <c:pt idx="2152">
                  <c:v>0.71088599999998792</c:v>
                </c:pt>
                <c:pt idx="2153">
                  <c:v>0.73528699999999958</c:v>
                </c:pt>
                <c:pt idx="2154">
                  <c:v>0.71841800000001399</c:v>
                </c:pt>
                <c:pt idx="2155">
                  <c:v>0.731804000000011</c:v>
                </c:pt>
                <c:pt idx="2156">
                  <c:v>0.74107799999998747</c:v>
                </c:pt>
                <c:pt idx="2157">
                  <c:v>0.72041400000000522</c:v>
                </c:pt>
                <c:pt idx="2158">
                  <c:v>0.733429000000001</c:v>
                </c:pt>
                <c:pt idx="2159">
                  <c:v>0.76433899999997834</c:v>
                </c:pt>
                <c:pt idx="2160">
                  <c:v>0.72334299999999985</c:v>
                </c:pt>
                <c:pt idx="2161">
                  <c:v>0.71902000000000044</c:v>
                </c:pt>
                <c:pt idx="2162">
                  <c:v>0.73668099999997594</c:v>
                </c:pt>
                <c:pt idx="2163">
                  <c:v>0.73946999999998297</c:v>
                </c:pt>
                <c:pt idx="2164">
                  <c:v>0.73575199999999086</c:v>
                </c:pt>
                <c:pt idx="2165">
                  <c:v>0.71398200000001566</c:v>
                </c:pt>
                <c:pt idx="2166">
                  <c:v>0.72784999999998945</c:v>
                </c:pt>
                <c:pt idx="2167">
                  <c:v>0.71832299999999805</c:v>
                </c:pt>
                <c:pt idx="2168">
                  <c:v>0.72273800000002097</c:v>
                </c:pt>
                <c:pt idx="2169">
                  <c:v>0.76015499999999747</c:v>
                </c:pt>
                <c:pt idx="2170">
                  <c:v>0.73668000000000688</c:v>
                </c:pt>
                <c:pt idx="2171">
                  <c:v>0.7364509999999882</c:v>
                </c:pt>
                <c:pt idx="2172">
                  <c:v>0.7510910000000024</c:v>
                </c:pt>
                <c:pt idx="2173">
                  <c:v>0.72064799999998286</c:v>
                </c:pt>
                <c:pt idx="2174">
                  <c:v>0.72891200000000822</c:v>
                </c:pt>
                <c:pt idx="2175">
                  <c:v>0.72954099999998334</c:v>
                </c:pt>
                <c:pt idx="2176">
                  <c:v>0.76154699999997888</c:v>
                </c:pt>
                <c:pt idx="2177">
                  <c:v>0.71622899999999845</c:v>
                </c:pt>
                <c:pt idx="2178">
                  <c:v>0.72294499999998152</c:v>
                </c:pt>
                <c:pt idx="2179">
                  <c:v>0.72134499999998525</c:v>
                </c:pt>
                <c:pt idx="2180">
                  <c:v>0.72366599999998016</c:v>
                </c:pt>
                <c:pt idx="2181">
                  <c:v>0.75481099999998946</c:v>
                </c:pt>
                <c:pt idx="2182">
                  <c:v>0.72874999999999091</c:v>
                </c:pt>
                <c:pt idx="2183">
                  <c:v>0.73040899999998032</c:v>
                </c:pt>
                <c:pt idx="2184">
                  <c:v>0.71338100000002669</c:v>
                </c:pt>
                <c:pt idx="2185">
                  <c:v>0.70765299999999343</c:v>
                </c:pt>
                <c:pt idx="2186">
                  <c:v>0.72901300000000901</c:v>
                </c:pt>
                <c:pt idx="2187">
                  <c:v>0.73877499999997553</c:v>
                </c:pt>
                <c:pt idx="2188">
                  <c:v>0.74644399999999678</c:v>
                </c:pt>
                <c:pt idx="2189">
                  <c:v>0.74249400000002197</c:v>
                </c:pt>
                <c:pt idx="2190">
                  <c:v>0.72784800000002292</c:v>
                </c:pt>
                <c:pt idx="2191">
                  <c:v>0.72715400000001296</c:v>
                </c:pt>
                <c:pt idx="2192">
                  <c:v>0.7257630000000006</c:v>
                </c:pt>
                <c:pt idx="2193">
                  <c:v>0.73203699999999117</c:v>
                </c:pt>
                <c:pt idx="2194">
                  <c:v>0.72612100000000623</c:v>
                </c:pt>
                <c:pt idx="2195">
                  <c:v>0.73900700000001507</c:v>
                </c:pt>
                <c:pt idx="2196">
                  <c:v>0.7408670000000086</c:v>
                </c:pt>
                <c:pt idx="2197">
                  <c:v>0.73017699999999763</c:v>
                </c:pt>
                <c:pt idx="2198">
                  <c:v>0.72785099999998693</c:v>
                </c:pt>
                <c:pt idx="2199">
                  <c:v>0.74249500000001944</c:v>
                </c:pt>
                <c:pt idx="2200">
                  <c:v>0.74667900000000031</c:v>
                </c:pt>
                <c:pt idx="2201">
                  <c:v>0.70963699999998653</c:v>
                </c:pt>
                <c:pt idx="2202">
                  <c:v>0.72944000000001097</c:v>
                </c:pt>
                <c:pt idx="2203">
                  <c:v>0.69564700000000812</c:v>
                </c:pt>
                <c:pt idx="2204">
                  <c:v>0.72403600000001234</c:v>
                </c:pt>
                <c:pt idx="2205">
                  <c:v>0.71600100000000566</c:v>
                </c:pt>
                <c:pt idx="2206">
                  <c:v>0.70461099999999988</c:v>
                </c:pt>
                <c:pt idx="2207">
                  <c:v>0.71295700000001716</c:v>
                </c:pt>
                <c:pt idx="2208">
                  <c:v>0.73749100000000567</c:v>
                </c:pt>
                <c:pt idx="2209">
                  <c:v>0.71799599999999941</c:v>
                </c:pt>
                <c:pt idx="2210">
                  <c:v>0.7243649999999775</c:v>
                </c:pt>
                <c:pt idx="2211">
                  <c:v>0.72088200000001734</c:v>
                </c:pt>
                <c:pt idx="2212">
                  <c:v>0.71175800000000322</c:v>
                </c:pt>
                <c:pt idx="2213">
                  <c:v>0.71143500000002291</c:v>
                </c:pt>
                <c:pt idx="2214">
                  <c:v>0.69973400000000652</c:v>
                </c:pt>
                <c:pt idx="2215">
                  <c:v>0.69668599999999969</c:v>
                </c:pt>
                <c:pt idx="2216">
                  <c:v>0.72088199999998892</c:v>
                </c:pt>
                <c:pt idx="2217">
                  <c:v>0.72142200000001822</c:v>
                </c:pt>
                <c:pt idx="2218">
                  <c:v>0.71065699999999765</c:v>
                </c:pt>
                <c:pt idx="2219">
                  <c:v>0.70343700000000808</c:v>
                </c:pt>
                <c:pt idx="2220">
                  <c:v>0.72338700000000244</c:v>
                </c:pt>
                <c:pt idx="2221">
                  <c:v>0.72948099999999272</c:v>
                </c:pt>
                <c:pt idx="2222">
                  <c:v>0.73087799999998992</c:v>
                </c:pt>
                <c:pt idx="2223">
                  <c:v>0.71576900000002297</c:v>
                </c:pt>
                <c:pt idx="2224">
                  <c:v>0.70516900000001215</c:v>
                </c:pt>
                <c:pt idx="2225">
                  <c:v>0.71368400000000065</c:v>
                </c:pt>
                <c:pt idx="2226">
                  <c:v>0.71769300000002545</c:v>
                </c:pt>
                <c:pt idx="2227">
                  <c:v>0.71177399999999125</c:v>
                </c:pt>
                <c:pt idx="2228">
                  <c:v>0.70926400000001877</c:v>
                </c:pt>
                <c:pt idx="2229">
                  <c:v>0.72878500000001623</c:v>
                </c:pt>
                <c:pt idx="2230">
                  <c:v>0.71600300000000061</c:v>
                </c:pt>
                <c:pt idx="2231">
                  <c:v>0.73064299999998639</c:v>
                </c:pt>
                <c:pt idx="2232">
                  <c:v>0.710677000000004</c:v>
                </c:pt>
                <c:pt idx="2233">
                  <c:v>0.72343800000001579</c:v>
                </c:pt>
                <c:pt idx="2234">
                  <c:v>0.71925600000000145</c:v>
                </c:pt>
                <c:pt idx="2235">
                  <c:v>0.73426699999998846</c:v>
                </c:pt>
                <c:pt idx="2236">
                  <c:v>0.70340000000001623</c:v>
                </c:pt>
                <c:pt idx="2237">
                  <c:v>0.71735499999999774</c:v>
                </c:pt>
                <c:pt idx="2238">
                  <c:v>0.74458699999999567</c:v>
                </c:pt>
                <c:pt idx="2239">
                  <c:v>0.71917900000002533</c:v>
                </c:pt>
                <c:pt idx="2240">
                  <c:v>0.72762200000002508</c:v>
                </c:pt>
                <c:pt idx="2241">
                  <c:v>0.72016999999999598</c:v>
                </c:pt>
                <c:pt idx="2242">
                  <c:v>0.71322499999999422</c:v>
                </c:pt>
                <c:pt idx="2243">
                  <c:v>0.71697299999999586</c:v>
                </c:pt>
                <c:pt idx="2244">
                  <c:v>0.71739600000000792</c:v>
                </c:pt>
                <c:pt idx="2245">
                  <c:v>0.73275700000002075</c:v>
                </c:pt>
                <c:pt idx="2246">
                  <c:v>0.71733900000000972</c:v>
                </c:pt>
                <c:pt idx="2247">
                  <c:v>0.72367299999999091</c:v>
                </c:pt>
                <c:pt idx="2248">
                  <c:v>0.70562100000000783</c:v>
                </c:pt>
                <c:pt idx="2249">
                  <c:v>0.71507400000001553</c:v>
                </c:pt>
                <c:pt idx="2250">
                  <c:v>0.70740399999999681</c:v>
                </c:pt>
                <c:pt idx="2251">
                  <c:v>0.7293510000000083</c:v>
                </c:pt>
                <c:pt idx="2252">
                  <c:v>0.7248339999999871</c:v>
                </c:pt>
                <c:pt idx="2253">
                  <c:v>0.73506100000000174</c:v>
                </c:pt>
                <c:pt idx="2254">
                  <c:v>0.71530500000000075</c:v>
                </c:pt>
                <c:pt idx="2255">
                  <c:v>0.71005200000001878</c:v>
                </c:pt>
                <c:pt idx="2256">
                  <c:v>0.74296000000001072</c:v>
                </c:pt>
                <c:pt idx="2257">
                  <c:v>0.72032400000000507</c:v>
                </c:pt>
                <c:pt idx="2258">
                  <c:v>0.73738400000002002</c:v>
                </c:pt>
                <c:pt idx="2259">
                  <c:v>0.72762700000001246</c:v>
                </c:pt>
                <c:pt idx="2260">
                  <c:v>0.72633099999998763</c:v>
                </c:pt>
                <c:pt idx="2261">
                  <c:v>0.72094500000000039</c:v>
                </c:pt>
                <c:pt idx="2262">
                  <c:v>0.72739400000000387</c:v>
                </c:pt>
                <c:pt idx="2263">
                  <c:v>0.72344200000000569</c:v>
                </c:pt>
                <c:pt idx="2264">
                  <c:v>0.72947899999999777</c:v>
                </c:pt>
                <c:pt idx="2265">
                  <c:v>0.7292539999999974</c:v>
                </c:pt>
                <c:pt idx="2266">
                  <c:v>0.74761099999997782</c:v>
                </c:pt>
                <c:pt idx="2267">
                  <c:v>0.73250600000000077</c:v>
                </c:pt>
                <c:pt idx="2268">
                  <c:v>0.71496199999998566</c:v>
                </c:pt>
                <c:pt idx="2269">
                  <c:v>0.70458099999999035</c:v>
                </c:pt>
                <c:pt idx="2270">
                  <c:v>0.73716999999999189</c:v>
                </c:pt>
                <c:pt idx="2271">
                  <c:v>0.71763099999998303</c:v>
                </c:pt>
                <c:pt idx="2272">
                  <c:v>0.74598900000000867</c:v>
                </c:pt>
                <c:pt idx="2273">
                  <c:v>0.71702500000000668</c:v>
                </c:pt>
                <c:pt idx="2274">
                  <c:v>0.71205700000001571</c:v>
                </c:pt>
                <c:pt idx="2275">
                  <c:v>0.731347999999997</c:v>
                </c:pt>
                <c:pt idx="2276">
                  <c:v>0.75156300000000442</c:v>
                </c:pt>
                <c:pt idx="2277">
                  <c:v>0.72832400000001485</c:v>
                </c:pt>
                <c:pt idx="2278">
                  <c:v>0.72406000000000859</c:v>
                </c:pt>
                <c:pt idx="2279">
                  <c:v>0.75644600000001105</c:v>
                </c:pt>
                <c:pt idx="2280">
                  <c:v>0.72948600000000852</c:v>
                </c:pt>
                <c:pt idx="2281">
                  <c:v>0.7162399999999991</c:v>
                </c:pt>
                <c:pt idx="2282">
                  <c:v>0.72669600000000401</c:v>
                </c:pt>
                <c:pt idx="2283">
                  <c:v>0.7211160000000234</c:v>
                </c:pt>
                <c:pt idx="2284">
                  <c:v>0.72896700000001147</c:v>
                </c:pt>
                <c:pt idx="2285">
                  <c:v>0.71383199999999647</c:v>
                </c:pt>
                <c:pt idx="2286">
                  <c:v>0.7217539999999758</c:v>
                </c:pt>
                <c:pt idx="2287">
                  <c:v>0.73250899999999319</c:v>
                </c:pt>
                <c:pt idx="2288">
                  <c:v>0.72181900000001065</c:v>
                </c:pt>
                <c:pt idx="2289">
                  <c:v>0.70392499999999814</c:v>
                </c:pt>
                <c:pt idx="2290">
                  <c:v>0.71461499999998068</c:v>
                </c:pt>
                <c:pt idx="2291">
                  <c:v>0.71865700000000743</c:v>
                </c:pt>
                <c:pt idx="2292">
                  <c:v>0.69944799999998963</c:v>
                </c:pt>
                <c:pt idx="2293">
                  <c:v>0.71052099999999996</c:v>
                </c:pt>
                <c:pt idx="2294">
                  <c:v>0.74114000000000146</c:v>
                </c:pt>
                <c:pt idx="2295">
                  <c:v>0.71317099999998845</c:v>
                </c:pt>
                <c:pt idx="2296">
                  <c:v>0.71159399999999096</c:v>
                </c:pt>
                <c:pt idx="2297">
                  <c:v>0.69121800000002054</c:v>
                </c:pt>
                <c:pt idx="2298">
                  <c:v>0.72025899999999865</c:v>
                </c:pt>
                <c:pt idx="2299">
                  <c:v>0.72619799999998236</c:v>
                </c:pt>
                <c:pt idx="2300">
                  <c:v>0.71182800000002544</c:v>
                </c:pt>
                <c:pt idx="2301">
                  <c:v>0.7408800000000042</c:v>
                </c:pt>
                <c:pt idx="2302">
                  <c:v>0.69835000000000491</c:v>
                </c:pt>
                <c:pt idx="2303">
                  <c:v>0.68957899999998062</c:v>
                </c:pt>
                <c:pt idx="2304">
                  <c:v>0.70880900000000224</c:v>
                </c:pt>
                <c:pt idx="2305">
                  <c:v>0.72600799999997889</c:v>
                </c:pt>
                <c:pt idx="2306">
                  <c:v>0.69582800000000589</c:v>
                </c:pt>
                <c:pt idx="2307">
                  <c:v>0.69679800000000114</c:v>
                </c:pt>
                <c:pt idx="2308">
                  <c:v>0.69997999999998228</c:v>
                </c:pt>
                <c:pt idx="2309">
                  <c:v>0.70210299999999393</c:v>
                </c:pt>
                <c:pt idx="2310">
                  <c:v>0.68305499999999597</c:v>
                </c:pt>
                <c:pt idx="2311">
                  <c:v>0.69313800000000469</c:v>
                </c:pt>
                <c:pt idx="2312">
                  <c:v>0.70753899999999703</c:v>
                </c:pt>
                <c:pt idx="2313">
                  <c:v>0.71029200000000969</c:v>
                </c:pt>
                <c:pt idx="2314">
                  <c:v>0.70881299999999214</c:v>
                </c:pt>
                <c:pt idx="2315">
                  <c:v>0.71930499999999142</c:v>
                </c:pt>
                <c:pt idx="2316">
                  <c:v>0.70847100000000296</c:v>
                </c:pt>
                <c:pt idx="2317">
                  <c:v>0.69216299999999364</c:v>
                </c:pt>
                <c:pt idx="2318">
                  <c:v>0.71555299999999988</c:v>
                </c:pt>
                <c:pt idx="2319">
                  <c:v>0.71958700000001841</c:v>
                </c:pt>
                <c:pt idx="2320">
                  <c:v>0.72716900000000351</c:v>
                </c:pt>
                <c:pt idx="2321">
                  <c:v>0.69440099999999916</c:v>
                </c:pt>
                <c:pt idx="2322">
                  <c:v>0.67511400000000776</c:v>
                </c:pt>
                <c:pt idx="2323">
                  <c:v>0.69681500000001506</c:v>
                </c:pt>
                <c:pt idx="2324">
                  <c:v>0.69691699999998491</c:v>
                </c:pt>
                <c:pt idx="2325">
                  <c:v>0.701137000000017</c:v>
                </c:pt>
                <c:pt idx="2326">
                  <c:v>0.69462999999998942</c:v>
                </c:pt>
                <c:pt idx="2327">
                  <c:v>0.71276400000002127</c:v>
                </c:pt>
                <c:pt idx="2328">
                  <c:v>0.70886500000000296</c:v>
                </c:pt>
                <c:pt idx="2329">
                  <c:v>0.71376200000000267</c:v>
                </c:pt>
                <c:pt idx="2330">
                  <c:v>0.6946140000000014</c:v>
                </c:pt>
                <c:pt idx="2331">
                  <c:v>0.71904100000000426</c:v>
                </c:pt>
                <c:pt idx="2332">
                  <c:v>0.70602600000000848</c:v>
                </c:pt>
                <c:pt idx="2333">
                  <c:v>0.71160699999998656</c:v>
                </c:pt>
                <c:pt idx="2334">
                  <c:v>0.71517999999997528</c:v>
                </c:pt>
                <c:pt idx="2335">
                  <c:v>0.69204799999999977</c:v>
                </c:pt>
                <c:pt idx="2336">
                  <c:v>0.72624799999999823</c:v>
                </c:pt>
                <c:pt idx="2337">
                  <c:v>0.70598499999999831</c:v>
                </c:pt>
                <c:pt idx="2338">
                  <c:v>0.69885700000000384</c:v>
                </c:pt>
                <c:pt idx="2339">
                  <c:v>0.71478100000001632</c:v>
                </c:pt>
                <c:pt idx="2340">
                  <c:v>0.69430900000000406</c:v>
                </c:pt>
                <c:pt idx="2341">
                  <c:v>0.71137400000000639</c:v>
                </c:pt>
                <c:pt idx="2342">
                  <c:v>0.70579599999999232</c:v>
                </c:pt>
                <c:pt idx="2343">
                  <c:v>0.71747700000000236</c:v>
                </c:pt>
                <c:pt idx="2344">
                  <c:v>0.73135999999999513</c:v>
                </c:pt>
                <c:pt idx="2345">
                  <c:v>0.70011799999997493</c:v>
                </c:pt>
                <c:pt idx="2346">
                  <c:v>0.71611699999999701</c:v>
                </c:pt>
                <c:pt idx="2347">
                  <c:v>0.72113600000000133</c:v>
                </c:pt>
                <c:pt idx="2348">
                  <c:v>0.69524899999998979</c:v>
                </c:pt>
                <c:pt idx="2349">
                  <c:v>0.70183199999999601</c:v>
                </c:pt>
                <c:pt idx="2350">
                  <c:v>0.69626999999999839</c:v>
                </c:pt>
                <c:pt idx="2351">
                  <c:v>0.70547200000001453</c:v>
                </c:pt>
                <c:pt idx="2352">
                  <c:v>0.70858599999999683</c:v>
                </c:pt>
                <c:pt idx="2353">
                  <c:v>0.70928399999999669</c:v>
                </c:pt>
                <c:pt idx="2354">
                  <c:v>0.68981400000001258</c:v>
                </c:pt>
                <c:pt idx="2355">
                  <c:v>0.70697599999999738</c:v>
                </c:pt>
                <c:pt idx="2356">
                  <c:v>0.70161500000000387</c:v>
                </c:pt>
                <c:pt idx="2357">
                  <c:v>0.69328300000000809</c:v>
                </c:pt>
                <c:pt idx="2358">
                  <c:v>0.68720700000000079</c:v>
                </c:pt>
                <c:pt idx="2359">
                  <c:v>0.71881199999998557</c:v>
                </c:pt>
                <c:pt idx="2360">
                  <c:v>0.71695399999998699</c:v>
                </c:pt>
                <c:pt idx="2361">
                  <c:v>0.6941190000000006</c:v>
                </c:pt>
                <c:pt idx="2362">
                  <c:v>0.67797100000001365</c:v>
                </c:pt>
                <c:pt idx="2363">
                  <c:v>0.68621600000000171</c:v>
                </c:pt>
                <c:pt idx="2364">
                  <c:v>0.69132100000001628</c:v>
                </c:pt>
                <c:pt idx="2365">
                  <c:v>0.6819849999999974</c:v>
                </c:pt>
                <c:pt idx="2366">
                  <c:v>0.7111449999999877</c:v>
                </c:pt>
                <c:pt idx="2367">
                  <c:v>0.67907500000001164</c:v>
                </c:pt>
                <c:pt idx="2368">
                  <c:v>0.70795599999999581</c:v>
                </c:pt>
                <c:pt idx="2369">
                  <c:v>0.70153700000000185</c:v>
                </c:pt>
                <c:pt idx="2370">
                  <c:v>0.71137900000002219</c:v>
                </c:pt>
                <c:pt idx="2371">
                  <c:v>0.72397000000000844</c:v>
                </c:pt>
                <c:pt idx="2372">
                  <c:v>0.70470899999997982</c:v>
                </c:pt>
                <c:pt idx="2373">
                  <c:v>0.69142400000001203</c:v>
                </c:pt>
                <c:pt idx="2374">
                  <c:v>0.68260300000000029</c:v>
                </c:pt>
                <c:pt idx="2375">
                  <c:v>0.71195199999999659</c:v>
                </c:pt>
                <c:pt idx="2376">
                  <c:v>0.71051700000001006</c:v>
                </c:pt>
                <c:pt idx="2377">
                  <c:v>0.69696999999999321</c:v>
                </c:pt>
                <c:pt idx="2378">
                  <c:v>0.70394500000000448</c:v>
                </c:pt>
                <c:pt idx="2379">
                  <c:v>0.69034400000001028</c:v>
                </c:pt>
                <c:pt idx="2380">
                  <c:v>0.69320099999998774</c:v>
                </c:pt>
                <c:pt idx="2381">
                  <c:v>0.67733200000000693</c:v>
                </c:pt>
                <c:pt idx="2382">
                  <c:v>0.68093599999997423</c:v>
                </c:pt>
                <c:pt idx="2383">
                  <c:v>0.68567200000001094</c:v>
                </c:pt>
                <c:pt idx="2384">
                  <c:v>0.69508400000000847</c:v>
                </c:pt>
                <c:pt idx="2385">
                  <c:v>0.69091299999999478</c:v>
                </c:pt>
                <c:pt idx="2386">
                  <c:v>0.68046800000001895</c:v>
                </c:pt>
                <c:pt idx="2387">
                  <c:v>0.70287199999998506</c:v>
                </c:pt>
                <c:pt idx="2388">
                  <c:v>0.69593000000000416</c:v>
                </c:pt>
                <c:pt idx="2389">
                  <c:v>0.69813899999999762</c:v>
                </c:pt>
                <c:pt idx="2390">
                  <c:v>0.6971059999999909</c:v>
                </c:pt>
                <c:pt idx="2391">
                  <c:v>0.69544199999998568</c:v>
                </c:pt>
                <c:pt idx="2392">
                  <c:v>0.71091699999999491</c:v>
                </c:pt>
                <c:pt idx="2393">
                  <c:v>0.69720500000002517</c:v>
                </c:pt>
                <c:pt idx="2394">
                  <c:v>0.71648799999999824</c:v>
                </c:pt>
                <c:pt idx="2395">
                  <c:v>0.71021899999999505</c:v>
                </c:pt>
                <c:pt idx="2396">
                  <c:v>0.69368900000000622</c:v>
                </c:pt>
                <c:pt idx="2397">
                  <c:v>0.70185200000000236</c:v>
                </c:pt>
                <c:pt idx="2398">
                  <c:v>0.67363599999998769</c:v>
                </c:pt>
                <c:pt idx="2399">
                  <c:v>0.69793300000000613</c:v>
                </c:pt>
                <c:pt idx="2400">
                  <c:v>0.69899499999999648</c:v>
                </c:pt>
                <c:pt idx="2401">
                  <c:v>0.69693099999997798</c:v>
                </c:pt>
                <c:pt idx="2402">
                  <c:v>0.67396800000000212</c:v>
                </c:pt>
                <c:pt idx="2403">
                  <c:v>0.68130999999999631</c:v>
                </c:pt>
                <c:pt idx="2404">
                  <c:v>0.68568899999999644</c:v>
                </c:pt>
                <c:pt idx="2405">
                  <c:v>0.69635900000000106</c:v>
                </c:pt>
                <c:pt idx="2406">
                  <c:v>0.69133899999999926</c:v>
                </c:pt>
                <c:pt idx="2407">
                  <c:v>0.69599600000000805</c:v>
                </c:pt>
                <c:pt idx="2408">
                  <c:v>0.70377899999999727</c:v>
                </c:pt>
                <c:pt idx="2409">
                  <c:v>0.69955099999998538</c:v>
                </c:pt>
                <c:pt idx="2410">
                  <c:v>0.72162700000001223</c:v>
                </c:pt>
                <c:pt idx="2411">
                  <c:v>0.72141200000001504</c:v>
                </c:pt>
                <c:pt idx="2412">
                  <c:v>0.71401699999998414</c:v>
                </c:pt>
                <c:pt idx="2413">
                  <c:v>0.71905900000001566</c:v>
                </c:pt>
                <c:pt idx="2414">
                  <c:v>0.70498599999999101</c:v>
                </c:pt>
                <c:pt idx="2415">
                  <c:v>0.69754599999998845</c:v>
                </c:pt>
                <c:pt idx="2416">
                  <c:v>0.70789999999999509</c:v>
                </c:pt>
                <c:pt idx="2417">
                  <c:v>0.70440099999999006</c:v>
                </c:pt>
                <c:pt idx="2418">
                  <c:v>0.67928100000000313</c:v>
                </c:pt>
                <c:pt idx="2419">
                  <c:v>0.68857600000001185</c:v>
                </c:pt>
                <c:pt idx="2420">
                  <c:v>0.6991299999999967</c:v>
                </c:pt>
                <c:pt idx="2421">
                  <c:v>0.67619300000001203</c:v>
                </c:pt>
                <c:pt idx="2422">
                  <c:v>0.69511700000001042</c:v>
                </c:pt>
                <c:pt idx="2423">
                  <c:v>0.71866599999998471</c:v>
                </c:pt>
                <c:pt idx="2424">
                  <c:v>0.68303600000001552</c:v>
                </c:pt>
                <c:pt idx="2425">
                  <c:v>0.68259900000001039</c:v>
                </c:pt>
                <c:pt idx="2426">
                  <c:v>0.71014400000001388</c:v>
                </c:pt>
                <c:pt idx="2427">
                  <c:v>0.69508299999998258</c:v>
                </c:pt>
                <c:pt idx="2428">
                  <c:v>0.71608399999999506</c:v>
                </c:pt>
                <c:pt idx="2429">
                  <c:v>0.70897800000000188</c:v>
                </c:pt>
                <c:pt idx="2430">
                  <c:v>0.69214500000001067</c:v>
                </c:pt>
                <c:pt idx="2431">
                  <c:v>0.68179000000000656</c:v>
                </c:pt>
                <c:pt idx="2432">
                  <c:v>0.69256300000000692</c:v>
                </c:pt>
                <c:pt idx="2433">
                  <c:v>0.71088900000000876</c:v>
                </c:pt>
                <c:pt idx="2434">
                  <c:v>0.69349099999999453</c:v>
                </c:pt>
                <c:pt idx="2435">
                  <c:v>0.71022500000000832</c:v>
                </c:pt>
                <c:pt idx="2436">
                  <c:v>0.68373199999999201</c:v>
                </c:pt>
                <c:pt idx="2437">
                  <c:v>0.7011839999999836</c:v>
                </c:pt>
                <c:pt idx="2438">
                  <c:v>0.70454499999999598</c:v>
                </c:pt>
                <c:pt idx="2439">
                  <c:v>0.70760900000001925</c:v>
                </c:pt>
                <c:pt idx="2440">
                  <c:v>0.71107100000000401</c:v>
                </c:pt>
                <c:pt idx="2441">
                  <c:v>0.69967900000000327</c:v>
                </c:pt>
                <c:pt idx="2442">
                  <c:v>0.71442600000000311</c:v>
                </c:pt>
                <c:pt idx="2443">
                  <c:v>0.69315900000000852</c:v>
                </c:pt>
                <c:pt idx="2444">
                  <c:v>0.7055780000000027</c:v>
                </c:pt>
                <c:pt idx="2445">
                  <c:v>0.69748899999999026</c:v>
                </c:pt>
                <c:pt idx="2446">
                  <c:v>0.69419700000000262</c:v>
                </c:pt>
                <c:pt idx="2447">
                  <c:v>0.71092400000000566</c:v>
                </c:pt>
                <c:pt idx="2448">
                  <c:v>0.68954199999998878</c:v>
                </c:pt>
                <c:pt idx="2449">
                  <c:v>0.69499400000000833</c:v>
                </c:pt>
                <c:pt idx="2450">
                  <c:v>0.69462999999998942</c:v>
                </c:pt>
                <c:pt idx="2451">
                  <c:v>0.70616099999998028</c:v>
                </c:pt>
                <c:pt idx="2452">
                  <c:v>0.70754999999999768</c:v>
                </c:pt>
                <c:pt idx="2453">
                  <c:v>0.70466500000000565</c:v>
                </c:pt>
                <c:pt idx="2454">
                  <c:v>0.71789699999999357</c:v>
                </c:pt>
                <c:pt idx="2455">
                  <c:v>0.69492200000001958</c:v>
                </c:pt>
                <c:pt idx="2456">
                  <c:v>0.69609099999999557</c:v>
                </c:pt>
                <c:pt idx="2457">
                  <c:v>0.70953000000000088</c:v>
                </c:pt>
                <c:pt idx="2458">
                  <c:v>0.71464299999999525</c:v>
                </c:pt>
                <c:pt idx="2459">
                  <c:v>0.71092300000000819</c:v>
                </c:pt>
                <c:pt idx="2460">
                  <c:v>0.68791900000002215</c:v>
                </c:pt>
                <c:pt idx="2461">
                  <c:v>0.70599100000001158</c:v>
                </c:pt>
                <c:pt idx="2462">
                  <c:v>0.70401300000000333</c:v>
                </c:pt>
                <c:pt idx="2463">
                  <c:v>0.71889699999999834</c:v>
                </c:pt>
                <c:pt idx="2464">
                  <c:v>0.68769299999999589</c:v>
                </c:pt>
                <c:pt idx="2465">
                  <c:v>0.70883499999999344</c:v>
                </c:pt>
                <c:pt idx="2466">
                  <c:v>0.69976800000000594</c:v>
                </c:pt>
                <c:pt idx="2467">
                  <c:v>0.68598499999998808</c:v>
                </c:pt>
                <c:pt idx="2468">
                  <c:v>0.71310500000001298</c:v>
                </c:pt>
                <c:pt idx="2469">
                  <c:v>0.70720599999998512</c:v>
                </c:pt>
                <c:pt idx="2470">
                  <c:v>0.70790200000001846</c:v>
                </c:pt>
                <c:pt idx="2471">
                  <c:v>0.7011630000000082</c:v>
                </c:pt>
                <c:pt idx="2472">
                  <c:v>0.68014200000001779</c:v>
                </c:pt>
                <c:pt idx="2473">
                  <c:v>0.71245500000000561</c:v>
                </c:pt>
                <c:pt idx="2474">
                  <c:v>0.69558500000002255</c:v>
                </c:pt>
                <c:pt idx="2475">
                  <c:v>0.71105299999999261</c:v>
                </c:pt>
                <c:pt idx="2476">
                  <c:v>0.71789799999999104</c:v>
                </c:pt>
                <c:pt idx="2477">
                  <c:v>0.71301800000000526</c:v>
                </c:pt>
                <c:pt idx="2478">
                  <c:v>0.72334200000000237</c:v>
                </c:pt>
                <c:pt idx="2479">
                  <c:v>0.71141800000000899</c:v>
                </c:pt>
                <c:pt idx="2480">
                  <c:v>0.70384100000001126</c:v>
                </c:pt>
                <c:pt idx="2481">
                  <c:v>0.72485399999999345</c:v>
                </c:pt>
                <c:pt idx="2482">
                  <c:v>0.71356199999999603</c:v>
                </c:pt>
                <c:pt idx="2483">
                  <c:v>0.73602600000000962</c:v>
                </c:pt>
                <c:pt idx="2484">
                  <c:v>0.70308300000002077</c:v>
                </c:pt>
                <c:pt idx="2485">
                  <c:v>0.70860300000001075</c:v>
                </c:pt>
                <c:pt idx="2486">
                  <c:v>0.72626399999998625</c:v>
                </c:pt>
                <c:pt idx="2487">
                  <c:v>0.72533599999999865</c:v>
                </c:pt>
                <c:pt idx="2488">
                  <c:v>0.70129199999999514</c:v>
                </c:pt>
                <c:pt idx="2489">
                  <c:v>0.70790500000001089</c:v>
                </c:pt>
                <c:pt idx="2490">
                  <c:v>0.70627899999999499</c:v>
                </c:pt>
                <c:pt idx="2491">
                  <c:v>0.71673999999998728</c:v>
                </c:pt>
                <c:pt idx="2492">
                  <c:v>0.70978199999998992</c:v>
                </c:pt>
                <c:pt idx="2493">
                  <c:v>0.71295000000000641</c:v>
                </c:pt>
                <c:pt idx="2494">
                  <c:v>0.7222280000000012</c:v>
                </c:pt>
                <c:pt idx="2495">
                  <c:v>0.7116839999999911</c:v>
                </c:pt>
                <c:pt idx="2496">
                  <c:v>0.71130600000000754</c:v>
                </c:pt>
                <c:pt idx="2497">
                  <c:v>0.71309299999998643</c:v>
                </c:pt>
                <c:pt idx="2498">
                  <c:v>0.70093399999998951</c:v>
                </c:pt>
                <c:pt idx="2499">
                  <c:v>0.69892799999999511</c:v>
                </c:pt>
                <c:pt idx="2500">
                  <c:v>0.70834600000000592</c:v>
                </c:pt>
                <c:pt idx="2501">
                  <c:v>0.68459799999999404</c:v>
                </c:pt>
                <c:pt idx="2502">
                  <c:v>0.72323300000002178</c:v>
                </c:pt>
                <c:pt idx="2503">
                  <c:v>0.68889999999998963</c:v>
                </c:pt>
                <c:pt idx="2504">
                  <c:v>0.71880399999997735</c:v>
                </c:pt>
                <c:pt idx="2505">
                  <c:v>0.73205199999998172</c:v>
                </c:pt>
                <c:pt idx="2506">
                  <c:v>0.71311199999999531</c:v>
                </c:pt>
                <c:pt idx="2507">
                  <c:v>0.70766599999998903</c:v>
                </c:pt>
                <c:pt idx="2508">
                  <c:v>0.71225999999998635</c:v>
                </c:pt>
                <c:pt idx="2509">
                  <c:v>0.68303600000001552</c:v>
                </c:pt>
                <c:pt idx="2510">
                  <c:v>0.72519099999999526</c:v>
                </c:pt>
                <c:pt idx="2511">
                  <c:v>0.73207700000000386</c:v>
                </c:pt>
                <c:pt idx="2512">
                  <c:v>0.70744199999998614</c:v>
                </c:pt>
                <c:pt idx="2513">
                  <c:v>0.69459600000001842</c:v>
                </c:pt>
                <c:pt idx="2514">
                  <c:v>0.75043999999999755</c:v>
                </c:pt>
                <c:pt idx="2515">
                  <c:v>0.72053100000002246</c:v>
                </c:pt>
                <c:pt idx="2516">
                  <c:v>0.70784499999999184</c:v>
                </c:pt>
                <c:pt idx="2517">
                  <c:v>0.7016309999999919</c:v>
                </c:pt>
                <c:pt idx="2518">
                  <c:v>0.72301300000000879</c:v>
                </c:pt>
                <c:pt idx="2519">
                  <c:v>0.72719599999999218</c:v>
                </c:pt>
                <c:pt idx="2520">
                  <c:v>0.71116200000000163</c:v>
                </c:pt>
                <c:pt idx="2521">
                  <c:v>0.71345800000000281</c:v>
                </c:pt>
                <c:pt idx="2522">
                  <c:v>0.69326600000002259</c:v>
                </c:pt>
                <c:pt idx="2523">
                  <c:v>0.69512699999998517</c:v>
                </c:pt>
                <c:pt idx="2524">
                  <c:v>0.69507800000002362</c:v>
                </c:pt>
                <c:pt idx="2525">
                  <c:v>0.71102200000001403</c:v>
                </c:pt>
                <c:pt idx="2526">
                  <c:v>0.70511800000002722</c:v>
                </c:pt>
                <c:pt idx="2527">
                  <c:v>0.70079900000001771</c:v>
                </c:pt>
                <c:pt idx="2528">
                  <c:v>0.69768199999998615</c:v>
                </c:pt>
                <c:pt idx="2529">
                  <c:v>0.7218509999999867</c:v>
                </c:pt>
                <c:pt idx="2530">
                  <c:v>0.71301900000000273</c:v>
                </c:pt>
                <c:pt idx="2531">
                  <c:v>0.70837400000002049</c:v>
                </c:pt>
                <c:pt idx="2532">
                  <c:v>0.71976100000000542</c:v>
                </c:pt>
                <c:pt idx="2533">
                  <c:v>0.7258030000000133</c:v>
                </c:pt>
                <c:pt idx="2534">
                  <c:v>0.74323499999999854</c:v>
                </c:pt>
                <c:pt idx="2535">
                  <c:v>0.69871399999999539</c:v>
                </c:pt>
                <c:pt idx="2536">
                  <c:v>0.70846700000001306</c:v>
                </c:pt>
                <c:pt idx="2537">
                  <c:v>0.71030199999998445</c:v>
                </c:pt>
                <c:pt idx="2538">
                  <c:v>0.6995409999999822</c:v>
                </c:pt>
                <c:pt idx="2539">
                  <c:v>0.71790599999999927</c:v>
                </c:pt>
                <c:pt idx="2540">
                  <c:v>0.70395800000000008</c:v>
                </c:pt>
                <c:pt idx="2541">
                  <c:v>0.72069400000000883</c:v>
                </c:pt>
                <c:pt idx="2542">
                  <c:v>0.71186099999999897</c:v>
                </c:pt>
                <c:pt idx="2543">
                  <c:v>0.71302100000002611</c:v>
                </c:pt>
                <c:pt idx="2544">
                  <c:v>0.70883799999998587</c:v>
                </c:pt>
                <c:pt idx="2545">
                  <c:v>0.71686499999998432</c:v>
                </c:pt>
                <c:pt idx="2546">
                  <c:v>0.71674099999998475</c:v>
                </c:pt>
                <c:pt idx="2547">
                  <c:v>0.70631700000001274</c:v>
                </c:pt>
                <c:pt idx="2548">
                  <c:v>0.71279000000001247</c:v>
                </c:pt>
                <c:pt idx="2549">
                  <c:v>0.70651300000000106</c:v>
                </c:pt>
                <c:pt idx="2550">
                  <c:v>0.70977199999998675</c:v>
                </c:pt>
                <c:pt idx="2551">
                  <c:v>0.70605299999999716</c:v>
                </c:pt>
                <c:pt idx="2552">
                  <c:v>0.70884000000000924</c:v>
                </c:pt>
                <c:pt idx="2553">
                  <c:v>0.71050099999999361</c:v>
                </c:pt>
                <c:pt idx="2554">
                  <c:v>0.71678700000001072</c:v>
                </c:pt>
                <c:pt idx="2555">
                  <c:v>0.70353200000002403</c:v>
                </c:pt>
                <c:pt idx="2556">
                  <c:v>0.70679000000001224</c:v>
                </c:pt>
                <c:pt idx="2557">
                  <c:v>0.70791099999999574</c:v>
                </c:pt>
                <c:pt idx="2558">
                  <c:v>0.69995700000001193</c:v>
                </c:pt>
                <c:pt idx="2559">
                  <c:v>0.68369100000001026</c:v>
                </c:pt>
                <c:pt idx="2560">
                  <c:v>0.69834399999999164</c:v>
                </c:pt>
                <c:pt idx="2561">
                  <c:v>0.71861799999999221</c:v>
                </c:pt>
                <c:pt idx="2562">
                  <c:v>0.71010499999999865</c:v>
                </c:pt>
                <c:pt idx="2563">
                  <c:v>0.68559999999999377</c:v>
                </c:pt>
                <c:pt idx="2564">
                  <c:v>0.68664100000000872</c:v>
                </c:pt>
                <c:pt idx="2565">
                  <c:v>0.71674200000001065</c:v>
                </c:pt>
                <c:pt idx="2566">
                  <c:v>0.68519899999998302</c:v>
                </c:pt>
                <c:pt idx="2567">
                  <c:v>0.70734900000002199</c:v>
                </c:pt>
                <c:pt idx="2568">
                  <c:v>0.70117100000001642</c:v>
                </c:pt>
                <c:pt idx="2569">
                  <c:v>0.69652099999998995</c:v>
                </c:pt>
                <c:pt idx="2570">
                  <c:v>0.69417399999997542</c:v>
                </c:pt>
                <c:pt idx="2571">
                  <c:v>0.70721499999999082</c:v>
                </c:pt>
                <c:pt idx="2572">
                  <c:v>0.72966399999998544</c:v>
                </c:pt>
                <c:pt idx="2573">
                  <c:v>0.69569999999998799</c:v>
                </c:pt>
                <c:pt idx="2574">
                  <c:v>0.68978100000001064</c:v>
                </c:pt>
                <c:pt idx="2575">
                  <c:v>0.71162900000001628</c:v>
                </c:pt>
                <c:pt idx="2576">
                  <c:v>0.70231300000000374</c:v>
                </c:pt>
                <c:pt idx="2577">
                  <c:v>0.68202099999999177</c:v>
                </c:pt>
                <c:pt idx="2578">
                  <c:v>0.70426499999999237</c:v>
                </c:pt>
                <c:pt idx="2579">
                  <c:v>0.68280899999999178</c:v>
                </c:pt>
                <c:pt idx="2580">
                  <c:v>0.69931099999999446</c:v>
                </c:pt>
                <c:pt idx="2581">
                  <c:v>0.7090740000000153</c:v>
                </c:pt>
                <c:pt idx="2582">
                  <c:v>0.68536799999998266</c:v>
                </c:pt>
                <c:pt idx="2583">
                  <c:v>0.72151400000001331</c:v>
                </c:pt>
                <c:pt idx="2584">
                  <c:v>0.69233900000000403</c:v>
                </c:pt>
                <c:pt idx="2585">
                  <c:v>0.70489499999999339</c:v>
                </c:pt>
                <c:pt idx="2586">
                  <c:v>0.7086400000000026</c:v>
                </c:pt>
                <c:pt idx="2587">
                  <c:v>0.68398299999998358</c:v>
                </c:pt>
                <c:pt idx="2588">
                  <c:v>0.70860799999999813</c:v>
                </c:pt>
                <c:pt idx="2589">
                  <c:v>0.71258599999998751</c:v>
                </c:pt>
                <c:pt idx="2590">
                  <c:v>0.69249999999999545</c:v>
                </c:pt>
                <c:pt idx="2591">
                  <c:v>0.70433199999999374</c:v>
                </c:pt>
                <c:pt idx="2592">
                  <c:v>0.69745399999999336</c:v>
                </c:pt>
                <c:pt idx="2593">
                  <c:v>0.69716900000000237</c:v>
                </c:pt>
                <c:pt idx="2594">
                  <c:v>0.707681000000008</c:v>
                </c:pt>
                <c:pt idx="2595">
                  <c:v>0.69354799999999273</c:v>
                </c:pt>
                <c:pt idx="2596">
                  <c:v>0.71335799999999949</c:v>
                </c:pt>
                <c:pt idx="2597">
                  <c:v>0.6911789999999769</c:v>
                </c:pt>
                <c:pt idx="2598">
                  <c:v>0.703708000000006</c:v>
                </c:pt>
                <c:pt idx="2599">
                  <c:v>0.70652099999998086</c:v>
                </c:pt>
                <c:pt idx="2600">
                  <c:v>0.68875900000000456</c:v>
                </c:pt>
                <c:pt idx="2601">
                  <c:v>0.69536100000001966</c:v>
                </c:pt>
                <c:pt idx="2602">
                  <c:v>0.71325899999999365</c:v>
                </c:pt>
                <c:pt idx="2603">
                  <c:v>0.69094499999999925</c:v>
                </c:pt>
                <c:pt idx="2604">
                  <c:v>0.72255300000000489</c:v>
                </c:pt>
                <c:pt idx="2605">
                  <c:v>0.72278700000001095</c:v>
                </c:pt>
                <c:pt idx="2606">
                  <c:v>0.70953799999998068</c:v>
                </c:pt>
                <c:pt idx="2607">
                  <c:v>0.6895979999999895</c:v>
                </c:pt>
                <c:pt idx="2608">
                  <c:v>0.71167700000000877</c:v>
                </c:pt>
                <c:pt idx="2609">
                  <c:v>0.69316900000001169</c:v>
                </c:pt>
                <c:pt idx="2610">
                  <c:v>0.72208900000001108</c:v>
                </c:pt>
                <c:pt idx="2611">
                  <c:v>0.71256199999999126</c:v>
                </c:pt>
                <c:pt idx="2612">
                  <c:v>0.70495700000000738</c:v>
                </c:pt>
                <c:pt idx="2613">
                  <c:v>0.68666400000000749</c:v>
                </c:pt>
                <c:pt idx="2614">
                  <c:v>0.72580899999999815</c:v>
                </c:pt>
                <c:pt idx="2615">
                  <c:v>0.68995999999998503</c:v>
                </c:pt>
                <c:pt idx="2616">
                  <c:v>0.71837200000001644</c:v>
                </c:pt>
                <c:pt idx="2617">
                  <c:v>0.71731599999998252</c:v>
                </c:pt>
                <c:pt idx="2618">
                  <c:v>0.7075320000000147</c:v>
                </c:pt>
                <c:pt idx="2619">
                  <c:v>0.70605499999999211</c:v>
                </c:pt>
                <c:pt idx="2620">
                  <c:v>0.70814499999997338</c:v>
                </c:pt>
                <c:pt idx="2621">
                  <c:v>0.70463900000001445</c:v>
                </c:pt>
                <c:pt idx="2622">
                  <c:v>0.70650800000001368</c:v>
                </c:pt>
                <c:pt idx="2623">
                  <c:v>0.70986999999999512</c:v>
                </c:pt>
                <c:pt idx="2624">
                  <c:v>0.71445300000002021</c:v>
                </c:pt>
                <c:pt idx="2625">
                  <c:v>0.69475199999999404</c:v>
                </c:pt>
                <c:pt idx="2626">
                  <c:v>0.70669000000000892</c:v>
                </c:pt>
                <c:pt idx="2627">
                  <c:v>0.70900599999998803</c:v>
                </c:pt>
                <c:pt idx="2628">
                  <c:v>0.69931699999997932</c:v>
                </c:pt>
                <c:pt idx="2629">
                  <c:v>0.71238300000001686</c:v>
                </c:pt>
                <c:pt idx="2630">
                  <c:v>0.71314500000002568</c:v>
                </c:pt>
                <c:pt idx="2631">
                  <c:v>0.70628500000000827</c:v>
                </c:pt>
                <c:pt idx="2632">
                  <c:v>0.70019999999999527</c:v>
                </c:pt>
                <c:pt idx="2633">
                  <c:v>0.686097999999987</c:v>
                </c:pt>
                <c:pt idx="2634">
                  <c:v>0.70401499999999828</c:v>
                </c:pt>
                <c:pt idx="2635">
                  <c:v>0.71578800000000342</c:v>
                </c:pt>
                <c:pt idx="2636">
                  <c:v>0.68340400000002433</c:v>
                </c:pt>
                <c:pt idx="2637">
                  <c:v>0.69978100000000154</c:v>
                </c:pt>
                <c:pt idx="2638">
                  <c:v>0.71395699999999351</c:v>
                </c:pt>
                <c:pt idx="2639">
                  <c:v>0.71785400000001687</c:v>
                </c:pt>
                <c:pt idx="2640">
                  <c:v>0.72144399999999109</c:v>
                </c:pt>
                <c:pt idx="2641">
                  <c:v>0.69535799999999881</c:v>
                </c:pt>
                <c:pt idx="2642">
                  <c:v>0.71047200000000998</c:v>
                </c:pt>
                <c:pt idx="2643">
                  <c:v>0.70872200000002294</c:v>
                </c:pt>
                <c:pt idx="2644">
                  <c:v>0.70768200000000547</c:v>
                </c:pt>
                <c:pt idx="2645">
                  <c:v>0.71714099999999803</c:v>
                </c:pt>
                <c:pt idx="2646">
                  <c:v>0.72674200000000155</c:v>
                </c:pt>
                <c:pt idx="2647">
                  <c:v>0.69629599999998959</c:v>
                </c:pt>
                <c:pt idx="2648">
                  <c:v>0.71093999999999369</c:v>
                </c:pt>
                <c:pt idx="2649">
                  <c:v>0.72372100000001183</c:v>
                </c:pt>
                <c:pt idx="2650">
                  <c:v>0.68876299999999446</c:v>
                </c:pt>
                <c:pt idx="2651">
                  <c:v>0.69629500000002054</c:v>
                </c:pt>
                <c:pt idx="2652">
                  <c:v>0.71117000000000985</c:v>
                </c:pt>
                <c:pt idx="2653">
                  <c:v>0.70698400000000561</c:v>
                </c:pt>
                <c:pt idx="2654">
                  <c:v>0.68431400000000053</c:v>
                </c:pt>
                <c:pt idx="2655">
                  <c:v>0.70489299999999844</c:v>
                </c:pt>
                <c:pt idx="2656">
                  <c:v>0.69219400000000064</c:v>
                </c:pt>
                <c:pt idx="2657">
                  <c:v>0.67635199999998008</c:v>
                </c:pt>
                <c:pt idx="2658">
                  <c:v>0.71027499999999577</c:v>
                </c:pt>
                <c:pt idx="2659">
                  <c:v>0.68685500000000843</c:v>
                </c:pt>
                <c:pt idx="2660">
                  <c:v>0.7016399999999976</c:v>
                </c:pt>
                <c:pt idx="2661">
                  <c:v>0.70117899999999622</c:v>
                </c:pt>
                <c:pt idx="2662">
                  <c:v>0.69615299999998115</c:v>
                </c:pt>
                <c:pt idx="2663">
                  <c:v>0.68945300000001453</c:v>
                </c:pt>
                <c:pt idx="2664">
                  <c:v>0.70489499999999339</c:v>
                </c:pt>
                <c:pt idx="2665">
                  <c:v>0.69726799999997979</c:v>
                </c:pt>
                <c:pt idx="2666">
                  <c:v>0.71024700000000962</c:v>
                </c:pt>
                <c:pt idx="2667">
                  <c:v>0.7322979999999859</c:v>
                </c:pt>
                <c:pt idx="2668">
                  <c:v>0.70926900000000614</c:v>
                </c:pt>
                <c:pt idx="2669">
                  <c:v>0.69328300000000809</c:v>
                </c:pt>
                <c:pt idx="2670">
                  <c:v>0.70927299999999605</c:v>
                </c:pt>
                <c:pt idx="2671">
                  <c:v>0.72255899999998974</c:v>
                </c:pt>
                <c:pt idx="2672">
                  <c:v>0.7146579999999858</c:v>
                </c:pt>
                <c:pt idx="2673">
                  <c:v>0.71117100000000733</c:v>
                </c:pt>
                <c:pt idx="2674">
                  <c:v>0.71360099999998283</c:v>
                </c:pt>
                <c:pt idx="2675">
                  <c:v>0.69687600000000316</c:v>
                </c:pt>
                <c:pt idx="2676">
                  <c:v>0.70309299999999553</c:v>
                </c:pt>
                <c:pt idx="2677">
                  <c:v>0.69847200000000953</c:v>
                </c:pt>
                <c:pt idx="2678">
                  <c:v>0.72141199999998662</c:v>
                </c:pt>
                <c:pt idx="2679">
                  <c:v>0.71744599999999537</c:v>
                </c:pt>
                <c:pt idx="2680">
                  <c:v>0.70405299999998761</c:v>
                </c:pt>
                <c:pt idx="2681">
                  <c:v>0.69731799999999566</c:v>
                </c:pt>
                <c:pt idx="2682">
                  <c:v>0.70908099999999763</c:v>
                </c:pt>
                <c:pt idx="2683">
                  <c:v>0.71000799999998776</c:v>
                </c:pt>
                <c:pt idx="2684">
                  <c:v>0.70791600000001154</c:v>
                </c:pt>
                <c:pt idx="2685">
                  <c:v>0.72422799999998233</c:v>
                </c:pt>
                <c:pt idx="2686">
                  <c:v>0.71169100000000185</c:v>
                </c:pt>
                <c:pt idx="2687">
                  <c:v>0.70387099999999236</c:v>
                </c:pt>
                <c:pt idx="2688">
                  <c:v>0.71881400000000895</c:v>
                </c:pt>
                <c:pt idx="2689">
                  <c:v>0.69209600000002069</c:v>
                </c:pt>
                <c:pt idx="2690">
                  <c:v>0.73417900000001168</c:v>
                </c:pt>
                <c:pt idx="2691">
                  <c:v>0.72489199999998277</c:v>
                </c:pt>
                <c:pt idx="2692">
                  <c:v>0.72792300000000409</c:v>
                </c:pt>
                <c:pt idx="2693">
                  <c:v>0.71533799999997427</c:v>
                </c:pt>
                <c:pt idx="2694">
                  <c:v>0.69989699999999289</c:v>
                </c:pt>
                <c:pt idx="2695">
                  <c:v>0.71140199999999254</c:v>
                </c:pt>
                <c:pt idx="2696">
                  <c:v>0.69726199999999494</c:v>
                </c:pt>
                <c:pt idx="2697">
                  <c:v>0.69978299999999649</c:v>
                </c:pt>
                <c:pt idx="2698">
                  <c:v>0.70735299999998347</c:v>
                </c:pt>
                <c:pt idx="2699">
                  <c:v>0.69825799999998139</c:v>
                </c:pt>
                <c:pt idx="2700">
                  <c:v>0.7218379999999911</c:v>
                </c:pt>
                <c:pt idx="2701">
                  <c:v>0.71658200000001671</c:v>
                </c:pt>
                <c:pt idx="2702">
                  <c:v>0.70595800000000963</c:v>
                </c:pt>
                <c:pt idx="2703">
                  <c:v>0.71789200000000619</c:v>
                </c:pt>
                <c:pt idx="2704">
                  <c:v>0.70677200000000084</c:v>
                </c:pt>
                <c:pt idx="2705">
                  <c:v>0.70408599999998955</c:v>
                </c:pt>
                <c:pt idx="2706">
                  <c:v>0.71076999999999657</c:v>
                </c:pt>
                <c:pt idx="2707">
                  <c:v>0.71546700000001806</c:v>
                </c:pt>
                <c:pt idx="2708">
                  <c:v>0.71976900000001365</c:v>
                </c:pt>
                <c:pt idx="2709">
                  <c:v>0.7102390000000014</c:v>
                </c:pt>
                <c:pt idx="2710">
                  <c:v>0.70656700000000683</c:v>
                </c:pt>
                <c:pt idx="2711">
                  <c:v>0.69014200000000869</c:v>
                </c:pt>
                <c:pt idx="2712">
                  <c:v>0.71667300000001433</c:v>
                </c:pt>
                <c:pt idx="2713">
                  <c:v>0.70977500000000759</c:v>
                </c:pt>
                <c:pt idx="2714">
                  <c:v>0.71451999999999316</c:v>
                </c:pt>
                <c:pt idx="2715">
                  <c:v>0.73859600000000114</c:v>
                </c:pt>
                <c:pt idx="2716">
                  <c:v>0.73022800000001098</c:v>
                </c:pt>
                <c:pt idx="2717">
                  <c:v>0.71806900000001406</c:v>
                </c:pt>
                <c:pt idx="2718">
                  <c:v>0.73388499999998658</c:v>
                </c:pt>
                <c:pt idx="2719">
                  <c:v>0.70901399999999626</c:v>
                </c:pt>
                <c:pt idx="2720">
                  <c:v>0.71290500000000634</c:v>
                </c:pt>
                <c:pt idx="2721">
                  <c:v>0.70907700000000773</c:v>
                </c:pt>
                <c:pt idx="2722">
                  <c:v>0.72046399999999267</c:v>
                </c:pt>
                <c:pt idx="2723">
                  <c:v>0.72813600000000633</c:v>
                </c:pt>
                <c:pt idx="2724">
                  <c:v>0.73371199999999703</c:v>
                </c:pt>
                <c:pt idx="2725">
                  <c:v>0.73776100000000611</c:v>
                </c:pt>
                <c:pt idx="2726">
                  <c:v>0.70791499999998564</c:v>
                </c:pt>
                <c:pt idx="2727">
                  <c:v>0.71837600000000634</c:v>
                </c:pt>
                <c:pt idx="2728">
                  <c:v>0.69025899999999751</c:v>
                </c:pt>
                <c:pt idx="2729">
                  <c:v>0.72650899999999297</c:v>
                </c:pt>
                <c:pt idx="2730">
                  <c:v>0.70550099999999816</c:v>
                </c:pt>
                <c:pt idx="2731">
                  <c:v>0.70896300000001133</c:v>
                </c:pt>
                <c:pt idx="2732">
                  <c:v>0.70331100000001356</c:v>
                </c:pt>
                <c:pt idx="2733">
                  <c:v>0.71491900000000896</c:v>
                </c:pt>
                <c:pt idx="2734">
                  <c:v>0.68629799999999364</c:v>
                </c:pt>
                <c:pt idx="2735">
                  <c:v>0.71017399999999498</c:v>
                </c:pt>
                <c:pt idx="2736">
                  <c:v>0.7288329999999803</c:v>
                </c:pt>
                <c:pt idx="2737">
                  <c:v>0.70373299999999972</c:v>
                </c:pt>
                <c:pt idx="2738">
                  <c:v>0.71731599999998252</c:v>
                </c:pt>
                <c:pt idx="2739">
                  <c:v>0.71082200000000739</c:v>
                </c:pt>
                <c:pt idx="2740">
                  <c:v>0.73672999999999433</c:v>
                </c:pt>
                <c:pt idx="2741">
                  <c:v>0.7141900000000021</c:v>
                </c:pt>
                <c:pt idx="2742">
                  <c:v>0.70087599999999384</c:v>
                </c:pt>
                <c:pt idx="2743">
                  <c:v>0.70950200000001473</c:v>
                </c:pt>
                <c:pt idx="2744">
                  <c:v>0.70838200000000029</c:v>
                </c:pt>
                <c:pt idx="2745">
                  <c:v>0.70179600000000164</c:v>
                </c:pt>
                <c:pt idx="2746">
                  <c:v>0.70233899999999494</c:v>
                </c:pt>
                <c:pt idx="2747">
                  <c:v>0.69935100000000716</c:v>
                </c:pt>
                <c:pt idx="2748">
                  <c:v>0.69838900000002013</c:v>
                </c:pt>
                <c:pt idx="2749">
                  <c:v>0.71210000000002083</c:v>
                </c:pt>
                <c:pt idx="2750">
                  <c:v>0.71002699999999663</c:v>
                </c:pt>
                <c:pt idx="2751">
                  <c:v>0.71976399999999785</c:v>
                </c:pt>
                <c:pt idx="2752">
                  <c:v>0.71802600000000893</c:v>
                </c:pt>
                <c:pt idx="2753">
                  <c:v>0.71088400000002139</c:v>
                </c:pt>
                <c:pt idx="2754">
                  <c:v>0.69769099999999185</c:v>
                </c:pt>
                <c:pt idx="2755">
                  <c:v>0.7030380000000207</c:v>
                </c:pt>
                <c:pt idx="2756">
                  <c:v>0.71821199999999408</c:v>
                </c:pt>
                <c:pt idx="2757">
                  <c:v>0.69398899999998775</c:v>
                </c:pt>
                <c:pt idx="2758">
                  <c:v>0.70358000000001653</c:v>
                </c:pt>
                <c:pt idx="2759">
                  <c:v>0.69929799999999886</c:v>
                </c:pt>
                <c:pt idx="2760">
                  <c:v>0.70629200000001902</c:v>
                </c:pt>
                <c:pt idx="2761">
                  <c:v>0.7101459999999804</c:v>
                </c:pt>
                <c:pt idx="2762">
                  <c:v>0.70897299999998609</c:v>
                </c:pt>
                <c:pt idx="2763">
                  <c:v>0.70322300000000837</c:v>
                </c:pt>
                <c:pt idx="2764">
                  <c:v>0.70025000000001114</c:v>
                </c:pt>
                <c:pt idx="2765">
                  <c:v>0.69259299999998802</c:v>
                </c:pt>
                <c:pt idx="2766">
                  <c:v>0.68909400000001142</c:v>
                </c:pt>
                <c:pt idx="2767">
                  <c:v>0.68357599999998797</c:v>
                </c:pt>
                <c:pt idx="2768">
                  <c:v>0.71001200000000608</c:v>
                </c:pt>
                <c:pt idx="2769">
                  <c:v>0.71005999999999858</c:v>
                </c:pt>
                <c:pt idx="2770">
                  <c:v>0.69978399999999397</c:v>
                </c:pt>
                <c:pt idx="2771">
                  <c:v>0.69988200000000234</c:v>
                </c:pt>
                <c:pt idx="2772">
                  <c:v>0.70266000000000872</c:v>
                </c:pt>
                <c:pt idx="2773">
                  <c:v>0.72453300000000809</c:v>
                </c:pt>
                <c:pt idx="2774">
                  <c:v>0.73092900000000327</c:v>
                </c:pt>
                <c:pt idx="2775">
                  <c:v>0.71651800000000776</c:v>
                </c:pt>
                <c:pt idx="2776">
                  <c:v>0.71930900000000975</c:v>
                </c:pt>
                <c:pt idx="2777">
                  <c:v>0.7267450000000224</c:v>
                </c:pt>
                <c:pt idx="2778">
                  <c:v>0.70954699999998638</c:v>
                </c:pt>
                <c:pt idx="2779">
                  <c:v>0.70226900000000114</c:v>
                </c:pt>
                <c:pt idx="2780">
                  <c:v>0.69778999999999769</c:v>
                </c:pt>
                <c:pt idx="2781">
                  <c:v>0.71349900000001298</c:v>
                </c:pt>
                <c:pt idx="2782">
                  <c:v>0.72930499999998233</c:v>
                </c:pt>
                <c:pt idx="2783">
                  <c:v>0.70327100000000087</c:v>
                </c:pt>
                <c:pt idx="2784">
                  <c:v>0.68784399999998413</c:v>
                </c:pt>
                <c:pt idx="2785">
                  <c:v>0.70444399999999519</c:v>
                </c:pt>
                <c:pt idx="2786">
                  <c:v>0.7167530000000113</c:v>
                </c:pt>
                <c:pt idx="2787">
                  <c:v>0.70569100000000162</c:v>
                </c:pt>
                <c:pt idx="2788">
                  <c:v>0.69637299999999414</c:v>
                </c:pt>
                <c:pt idx="2789">
                  <c:v>0.71610300000000393</c:v>
                </c:pt>
                <c:pt idx="2790">
                  <c:v>0.70285699999999451</c:v>
                </c:pt>
                <c:pt idx="2791">
                  <c:v>0.69010900000000674</c:v>
                </c:pt>
                <c:pt idx="2792">
                  <c:v>0.69792799999999033</c:v>
                </c:pt>
                <c:pt idx="2793">
                  <c:v>0.68558300000000827</c:v>
                </c:pt>
                <c:pt idx="2794">
                  <c:v>0.69013300000000299</c:v>
                </c:pt>
                <c:pt idx="2795">
                  <c:v>0.68762599999999452</c:v>
                </c:pt>
                <c:pt idx="2796">
                  <c:v>0.70649799999998208</c:v>
                </c:pt>
                <c:pt idx="2797">
                  <c:v>0.69453299999997853</c:v>
                </c:pt>
                <c:pt idx="2798">
                  <c:v>0.66806500000001279</c:v>
                </c:pt>
                <c:pt idx="2799">
                  <c:v>0.71977799999999093</c:v>
                </c:pt>
                <c:pt idx="2800">
                  <c:v>0.69046000000000163</c:v>
                </c:pt>
                <c:pt idx="2801">
                  <c:v>0.68189100000000735</c:v>
                </c:pt>
                <c:pt idx="2802">
                  <c:v>0.68964299999998957</c:v>
                </c:pt>
                <c:pt idx="2803">
                  <c:v>0.70682800000000157</c:v>
                </c:pt>
                <c:pt idx="2804">
                  <c:v>0.6657430000000204</c:v>
                </c:pt>
                <c:pt idx="2805">
                  <c:v>0.69522200000000112</c:v>
                </c:pt>
                <c:pt idx="2806">
                  <c:v>0.70051599999999326</c:v>
                </c:pt>
                <c:pt idx="2807">
                  <c:v>0.67635699999999588</c:v>
                </c:pt>
                <c:pt idx="2808">
                  <c:v>0.68092099999998368</c:v>
                </c:pt>
                <c:pt idx="2809">
                  <c:v>0.69048599999999283</c:v>
                </c:pt>
                <c:pt idx="2810">
                  <c:v>0.69513599999999087</c:v>
                </c:pt>
                <c:pt idx="2811">
                  <c:v>0.69178399999998419</c:v>
                </c:pt>
                <c:pt idx="2812">
                  <c:v>0.69105100000001585</c:v>
                </c:pt>
                <c:pt idx="2813">
                  <c:v>0.68720899999999574</c:v>
                </c:pt>
                <c:pt idx="2814">
                  <c:v>0.68621799999999666</c:v>
                </c:pt>
                <c:pt idx="2815">
                  <c:v>0.6743150000000071</c:v>
                </c:pt>
                <c:pt idx="2816">
                  <c:v>0.68522799999999506</c:v>
                </c:pt>
                <c:pt idx="2817">
                  <c:v>0.68840099999999893</c:v>
                </c:pt>
                <c:pt idx="2818">
                  <c:v>0.6834050000000218</c:v>
                </c:pt>
                <c:pt idx="2819">
                  <c:v>0.69700199999999768</c:v>
                </c:pt>
                <c:pt idx="2820">
                  <c:v>0.68305800000001682</c:v>
                </c:pt>
                <c:pt idx="2821">
                  <c:v>0.68979799999999614</c:v>
                </c:pt>
                <c:pt idx="2822">
                  <c:v>0.67835299999998711</c:v>
                </c:pt>
                <c:pt idx="2823">
                  <c:v>0.6779250000000161</c:v>
                </c:pt>
                <c:pt idx="2824">
                  <c:v>0.68335600000000341</c:v>
                </c:pt>
                <c:pt idx="2825">
                  <c:v>0.6900009999999952</c:v>
                </c:pt>
                <c:pt idx="2826">
                  <c:v>0.68947500000001583</c:v>
                </c:pt>
                <c:pt idx="2827">
                  <c:v>0.67213399999999979</c:v>
                </c:pt>
                <c:pt idx="2828">
                  <c:v>0.67189600000000382</c:v>
                </c:pt>
                <c:pt idx="2829">
                  <c:v>0.68936500000000933</c:v>
                </c:pt>
                <c:pt idx="2830">
                  <c:v>0.67166800000001103</c:v>
                </c:pt>
                <c:pt idx="2831">
                  <c:v>0.67824400000000651</c:v>
                </c:pt>
                <c:pt idx="2832">
                  <c:v>0.6790149999999926</c:v>
                </c:pt>
                <c:pt idx="2833">
                  <c:v>0.70422800000000052</c:v>
                </c:pt>
                <c:pt idx="2834">
                  <c:v>0.69403799999997773</c:v>
                </c:pt>
                <c:pt idx="2835">
                  <c:v>0.70175799999998389</c:v>
                </c:pt>
                <c:pt idx="2836">
                  <c:v>0.66941399999998907</c:v>
                </c:pt>
                <c:pt idx="2837">
                  <c:v>0.7045829999999853</c:v>
                </c:pt>
                <c:pt idx="2838">
                  <c:v>0.71890799999999899</c:v>
                </c:pt>
                <c:pt idx="2839">
                  <c:v>0.67789199999998573</c:v>
                </c:pt>
                <c:pt idx="2840">
                  <c:v>0.68855800000000045</c:v>
                </c:pt>
                <c:pt idx="2841">
                  <c:v>0.68909800000000132</c:v>
                </c:pt>
                <c:pt idx="2842">
                  <c:v>0.7096729999999809</c:v>
                </c:pt>
                <c:pt idx="2843">
                  <c:v>0.69115100000001917</c:v>
                </c:pt>
                <c:pt idx="2844">
                  <c:v>0.69612200000000257</c:v>
                </c:pt>
                <c:pt idx="2845">
                  <c:v>0.69523800000001756</c:v>
                </c:pt>
                <c:pt idx="2846">
                  <c:v>0.70537099999998532</c:v>
                </c:pt>
                <c:pt idx="2847">
                  <c:v>0.68897499999999923</c:v>
                </c:pt>
                <c:pt idx="2848">
                  <c:v>0.69187599999997929</c:v>
                </c:pt>
                <c:pt idx="2849">
                  <c:v>0.6995200000000068</c:v>
                </c:pt>
                <c:pt idx="2850">
                  <c:v>0.68808200000000852</c:v>
                </c:pt>
                <c:pt idx="2851">
                  <c:v>0.70300899999998023</c:v>
                </c:pt>
                <c:pt idx="2852">
                  <c:v>0.69405399999999418</c:v>
                </c:pt>
                <c:pt idx="2853">
                  <c:v>0.68859800000001314</c:v>
                </c:pt>
                <c:pt idx="2854">
                  <c:v>0.68764500000000339</c:v>
                </c:pt>
                <c:pt idx="2855">
                  <c:v>0.69094499999999925</c:v>
                </c:pt>
                <c:pt idx="2856">
                  <c:v>0.68322800000001394</c:v>
                </c:pt>
                <c:pt idx="2857">
                  <c:v>0.69264499999999884</c:v>
                </c:pt>
                <c:pt idx="2858">
                  <c:v>0.69982600000000161</c:v>
                </c:pt>
                <c:pt idx="2859">
                  <c:v>0.69079800000000091</c:v>
                </c:pt>
                <c:pt idx="2860">
                  <c:v>0.6693469999999877</c:v>
                </c:pt>
                <c:pt idx="2861">
                  <c:v>0.68677599999998051</c:v>
                </c:pt>
                <c:pt idx="2862">
                  <c:v>0.68546499999999355</c:v>
                </c:pt>
                <c:pt idx="2863">
                  <c:v>0.67769499999999994</c:v>
                </c:pt>
                <c:pt idx="2864">
                  <c:v>0.68338600000001293</c:v>
                </c:pt>
                <c:pt idx="2865">
                  <c:v>0.69586000000001036</c:v>
                </c:pt>
                <c:pt idx="2866">
                  <c:v>0.68392199999999548</c:v>
                </c:pt>
                <c:pt idx="2867">
                  <c:v>0.67461399999999117</c:v>
                </c:pt>
                <c:pt idx="2868">
                  <c:v>0.69040499999999838</c:v>
                </c:pt>
                <c:pt idx="2869">
                  <c:v>0.71280400000000554</c:v>
                </c:pt>
                <c:pt idx="2870">
                  <c:v>0.69227799999998751</c:v>
                </c:pt>
                <c:pt idx="2871">
                  <c:v>0.69194500000000403</c:v>
                </c:pt>
                <c:pt idx="2872">
                  <c:v>0.68343299999997953</c:v>
                </c:pt>
                <c:pt idx="2873">
                  <c:v>0.68972099999999159</c:v>
                </c:pt>
                <c:pt idx="2874">
                  <c:v>0.68109599999999659</c:v>
                </c:pt>
                <c:pt idx="2875">
                  <c:v>0.68700199999997835</c:v>
                </c:pt>
                <c:pt idx="2876">
                  <c:v>0.67375599999999736</c:v>
                </c:pt>
                <c:pt idx="2877">
                  <c:v>0.69533300000000509</c:v>
                </c:pt>
                <c:pt idx="2878">
                  <c:v>0.68957399999999325</c:v>
                </c:pt>
                <c:pt idx="2879">
                  <c:v>0.69992300000001251</c:v>
                </c:pt>
                <c:pt idx="2880">
                  <c:v>0.68039799999999673</c:v>
                </c:pt>
                <c:pt idx="2881">
                  <c:v>0.70072799999999802</c:v>
                </c:pt>
                <c:pt idx="2882">
                  <c:v>0.68127900000001773</c:v>
                </c:pt>
                <c:pt idx="2883">
                  <c:v>0.68520599999999376</c:v>
                </c:pt>
                <c:pt idx="2884">
                  <c:v>0.69322999999999979</c:v>
                </c:pt>
                <c:pt idx="2885">
                  <c:v>0.6904909999999802</c:v>
                </c:pt>
                <c:pt idx="2886">
                  <c:v>0.68126600000002213</c:v>
                </c:pt>
                <c:pt idx="2887">
                  <c:v>0.69292500000000246</c:v>
                </c:pt>
                <c:pt idx="2888">
                  <c:v>0.70444699999998761</c:v>
                </c:pt>
                <c:pt idx="2889">
                  <c:v>0.67903999999998632</c:v>
                </c:pt>
                <c:pt idx="2890">
                  <c:v>0.68796999999997865</c:v>
                </c:pt>
                <c:pt idx="2891">
                  <c:v>0.69394199999999273</c:v>
                </c:pt>
                <c:pt idx="2892">
                  <c:v>0.66686599999999885</c:v>
                </c:pt>
                <c:pt idx="2893">
                  <c:v>0.69857300000001032</c:v>
                </c:pt>
                <c:pt idx="2894">
                  <c:v>0.68627700000001823</c:v>
                </c:pt>
                <c:pt idx="2895">
                  <c:v>0.69071700000000646</c:v>
                </c:pt>
                <c:pt idx="2896">
                  <c:v>0.69035099999999261</c:v>
                </c:pt>
                <c:pt idx="2897">
                  <c:v>0.70050499999999261</c:v>
                </c:pt>
                <c:pt idx="2898">
                  <c:v>0.70606999999998266</c:v>
                </c:pt>
                <c:pt idx="2899">
                  <c:v>0.70318299999999567</c:v>
                </c:pt>
                <c:pt idx="2900">
                  <c:v>0.71540200000001164</c:v>
                </c:pt>
                <c:pt idx="2901">
                  <c:v>0.69180799999998044</c:v>
                </c:pt>
                <c:pt idx="2902">
                  <c:v>0.71091300000000501</c:v>
                </c:pt>
                <c:pt idx="2903">
                  <c:v>0.70516499999999382</c:v>
                </c:pt>
                <c:pt idx="2904">
                  <c:v>0.68654500000002372</c:v>
                </c:pt>
                <c:pt idx="2905">
                  <c:v>0.69785100000001421</c:v>
                </c:pt>
                <c:pt idx="2906">
                  <c:v>0.72282699999999522</c:v>
                </c:pt>
                <c:pt idx="2907">
                  <c:v>0.70490699999999151</c:v>
                </c:pt>
                <c:pt idx="2908">
                  <c:v>0.69822800000000029</c:v>
                </c:pt>
                <c:pt idx="2909">
                  <c:v>0.69276700000000346</c:v>
                </c:pt>
                <c:pt idx="2910">
                  <c:v>0.69400400000000673</c:v>
                </c:pt>
                <c:pt idx="2911">
                  <c:v>0.68866899999997599</c:v>
                </c:pt>
                <c:pt idx="2912">
                  <c:v>0.69582399999998756</c:v>
                </c:pt>
                <c:pt idx="2913">
                  <c:v>0.70328099999997562</c:v>
                </c:pt>
                <c:pt idx="2914">
                  <c:v>0.68996100000001093</c:v>
                </c:pt>
                <c:pt idx="2915">
                  <c:v>0.69979599999999209</c:v>
                </c:pt>
                <c:pt idx="2916">
                  <c:v>0.69776400000000649</c:v>
                </c:pt>
                <c:pt idx="2917">
                  <c:v>0.69777500000000714</c:v>
                </c:pt>
                <c:pt idx="2918">
                  <c:v>0.67454499999999484</c:v>
                </c:pt>
                <c:pt idx="2919">
                  <c:v>0.70959300000001235</c:v>
                </c:pt>
                <c:pt idx="2920">
                  <c:v>0.67428999999998496</c:v>
                </c:pt>
                <c:pt idx="2921">
                  <c:v>0.7021209999999769</c:v>
                </c:pt>
                <c:pt idx="2922">
                  <c:v>0.70909199999999828</c:v>
                </c:pt>
                <c:pt idx="2923">
                  <c:v>0.68426600000000803</c:v>
                </c:pt>
                <c:pt idx="2924">
                  <c:v>0.69453999999998928</c:v>
                </c:pt>
                <c:pt idx="2925">
                  <c:v>0.69541000000000963</c:v>
                </c:pt>
                <c:pt idx="2926">
                  <c:v>0.67771900000002461</c:v>
                </c:pt>
                <c:pt idx="2927">
                  <c:v>0.692545999999993</c:v>
                </c:pt>
                <c:pt idx="2928">
                  <c:v>0.71235100000001239</c:v>
                </c:pt>
                <c:pt idx="2929">
                  <c:v>0.69538000000000011</c:v>
                </c:pt>
                <c:pt idx="2930">
                  <c:v>0.69907799999998588</c:v>
                </c:pt>
                <c:pt idx="2931">
                  <c:v>0.7056090000000097</c:v>
                </c:pt>
                <c:pt idx="2932">
                  <c:v>0.68469100000001504</c:v>
                </c:pt>
                <c:pt idx="2933">
                  <c:v>0.71591199999997457</c:v>
                </c:pt>
                <c:pt idx="2934">
                  <c:v>0.69184800000002156</c:v>
                </c:pt>
                <c:pt idx="2935">
                  <c:v>0.70024100000000544</c:v>
                </c:pt>
                <c:pt idx="2936">
                  <c:v>0.6974790000000155</c:v>
                </c:pt>
                <c:pt idx="2937">
                  <c:v>0.6925990000000013</c:v>
                </c:pt>
                <c:pt idx="2938">
                  <c:v>0.71012799999999743</c:v>
                </c:pt>
                <c:pt idx="2939">
                  <c:v>0.69956700000000183</c:v>
                </c:pt>
                <c:pt idx="2940">
                  <c:v>0.70416999999997643</c:v>
                </c:pt>
                <c:pt idx="2941">
                  <c:v>0.6991299999999967</c:v>
                </c:pt>
                <c:pt idx="2942">
                  <c:v>0.66702100000000542</c:v>
                </c:pt>
                <c:pt idx="2943">
                  <c:v>0.69418799999999692</c:v>
                </c:pt>
                <c:pt idx="2944">
                  <c:v>0.68747200000001385</c:v>
                </c:pt>
                <c:pt idx="2945">
                  <c:v>0.68045000000000755</c:v>
                </c:pt>
                <c:pt idx="2946">
                  <c:v>0.69951900000000933</c:v>
                </c:pt>
                <c:pt idx="2947">
                  <c:v>0.70142600000002631</c:v>
                </c:pt>
                <c:pt idx="2948">
                  <c:v>0.68513300000000754</c:v>
                </c:pt>
                <c:pt idx="2949">
                  <c:v>0.699577000000005</c:v>
                </c:pt>
                <c:pt idx="2950">
                  <c:v>0.70979400000001647</c:v>
                </c:pt>
                <c:pt idx="2951">
                  <c:v>0.68366100000000074</c:v>
                </c:pt>
                <c:pt idx="2952">
                  <c:v>0.70026699999999664</c:v>
                </c:pt>
                <c:pt idx="2953">
                  <c:v>0.69836600000002136</c:v>
                </c:pt>
                <c:pt idx="2954">
                  <c:v>0.69745899999998073</c:v>
                </c:pt>
                <c:pt idx="2955">
                  <c:v>0.70828400000002034</c:v>
                </c:pt>
                <c:pt idx="2956">
                  <c:v>0.69093899999998598</c:v>
                </c:pt>
                <c:pt idx="2957">
                  <c:v>0.67896500000000515</c:v>
                </c:pt>
                <c:pt idx="2958">
                  <c:v>0.69356899999999655</c:v>
                </c:pt>
                <c:pt idx="2959">
                  <c:v>0.69392300000001228</c:v>
                </c:pt>
                <c:pt idx="2960">
                  <c:v>0.72467299999999568</c:v>
                </c:pt>
                <c:pt idx="2961">
                  <c:v>0.69073900000000776</c:v>
                </c:pt>
                <c:pt idx="2962">
                  <c:v>0.69776300000000901</c:v>
                </c:pt>
                <c:pt idx="2963">
                  <c:v>0.69815500000001407</c:v>
                </c:pt>
                <c:pt idx="2964">
                  <c:v>0.69631599999999594</c:v>
                </c:pt>
                <c:pt idx="2965">
                  <c:v>0.68911099999999692</c:v>
                </c:pt>
                <c:pt idx="2966">
                  <c:v>0.68228999999999473</c:v>
                </c:pt>
                <c:pt idx="2967">
                  <c:v>0.70296299999998269</c:v>
                </c:pt>
                <c:pt idx="2968">
                  <c:v>0.6729699999999923</c:v>
                </c:pt>
                <c:pt idx="2969">
                  <c:v>0.69062399999998547</c:v>
                </c:pt>
                <c:pt idx="2970">
                  <c:v>0.70291700000001356</c:v>
                </c:pt>
                <c:pt idx="2971">
                  <c:v>0.68409299999999007</c:v>
                </c:pt>
                <c:pt idx="2972">
                  <c:v>0.68167399999998679</c:v>
                </c:pt>
                <c:pt idx="2973">
                  <c:v>0.69761099999999487</c:v>
                </c:pt>
                <c:pt idx="2974">
                  <c:v>0.70404800000000023</c:v>
                </c:pt>
                <c:pt idx="2975">
                  <c:v>0.69119100000000344</c:v>
                </c:pt>
                <c:pt idx="2976">
                  <c:v>0.69284299999998211</c:v>
                </c:pt>
                <c:pt idx="2977">
                  <c:v>0.67455599999999549</c:v>
                </c:pt>
                <c:pt idx="2978">
                  <c:v>0.71188900000001354</c:v>
                </c:pt>
                <c:pt idx="2979">
                  <c:v>0.6986090000000047</c:v>
                </c:pt>
                <c:pt idx="2980">
                  <c:v>0.6985949999999832</c:v>
                </c:pt>
                <c:pt idx="2981">
                  <c:v>0.68719799999999509</c:v>
                </c:pt>
                <c:pt idx="2982">
                  <c:v>0.69769499999998175</c:v>
                </c:pt>
                <c:pt idx="2983">
                  <c:v>0.68486500000000206</c:v>
                </c:pt>
                <c:pt idx="2984">
                  <c:v>0.6870309999999904</c:v>
                </c:pt>
                <c:pt idx="2985">
                  <c:v>0.68471900000000119</c:v>
                </c:pt>
                <c:pt idx="2986">
                  <c:v>0.69074099999997429</c:v>
                </c:pt>
                <c:pt idx="2987">
                  <c:v>0.6879859999999951</c:v>
                </c:pt>
                <c:pt idx="2988">
                  <c:v>0.67168200000000411</c:v>
                </c:pt>
                <c:pt idx="2989">
                  <c:v>0.70232100000001196</c:v>
                </c:pt>
                <c:pt idx="2990">
                  <c:v>0.68456999999997947</c:v>
                </c:pt>
                <c:pt idx="2991">
                  <c:v>0.68712899999999877</c:v>
                </c:pt>
                <c:pt idx="2992">
                  <c:v>0.69100700000001325</c:v>
                </c:pt>
                <c:pt idx="2993">
                  <c:v>0.67548700000000395</c:v>
                </c:pt>
                <c:pt idx="2994">
                  <c:v>0.69902099999998768</c:v>
                </c:pt>
                <c:pt idx="2995">
                  <c:v>0.693587999999977</c:v>
                </c:pt>
                <c:pt idx="2996">
                  <c:v>0.7045360000000187</c:v>
                </c:pt>
                <c:pt idx="2997">
                  <c:v>0.68363099999999122</c:v>
                </c:pt>
                <c:pt idx="2998">
                  <c:v>0.68722900000000209</c:v>
                </c:pt>
                <c:pt idx="2999">
                  <c:v>0.6794479999999794</c:v>
                </c:pt>
                <c:pt idx="3000">
                  <c:v>0.68990999999999758</c:v>
                </c:pt>
                <c:pt idx="3001">
                  <c:v>0.68530899999998951</c:v>
                </c:pt>
                <c:pt idx="3002">
                  <c:v>0.68762300000000209</c:v>
                </c:pt>
                <c:pt idx="3003">
                  <c:v>0.68665799999999422</c:v>
                </c:pt>
                <c:pt idx="3004">
                  <c:v>0.69561500000000365</c:v>
                </c:pt>
                <c:pt idx="3005">
                  <c:v>0.68763800000002107</c:v>
                </c:pt>
                <c:pt idx="3006">
                  <c:v>0.69304500000001212</c:v>
                </c:pt>
                <c:pt idx="3007">
                  <c:v>0.66739599999999655</c:v>
                </c:pt>
                <c:pt idx="3008">
                  <c:v>0.68625899999997841</c:v>
                </c:pt>
                <c:pt idx="3009">
                  <c:v>0.7051490000000058</c:v>
                </c:pt>
                <c:pt idx="3010">
                  <c:v>0.68653100000000222</c:v>
                </c:pt>
                <c:pt idx="3011">
                  <c:v>0.71104599999998186</c:v>
                </c:pt>
                <c:pt idx="3012">
                  <c:v>0.68687500000001478</c:v>
                </c:pt>
                <c:pt idx="3013">
                  <c:v>0.72090599999998517</c:v>
                </c:pt>
                <c:pt idx="3014">
                  <c:v>0.69080300000001671</c:v>
                </c:pt>
                <c:pt idx="3015">
                  <c:v>0.70247499999999263</c:v>
                </c:pt>
                <c:pt idx="3016">
                  <c:v>0.69759499999997843</c:v>
                </c:pt>
                <c:pt idx="3017">
                  <c:v>0.68461399999998207</c:v>
                </c:pt>
                <c:pt idx="3018">
                  <c:v>0.68630299999998101</c:v>
                </c:pt>
                <c:pt idx="3019">
                  <c:v>0.69162399999999025</c:v>
                </c:pt>
                <c:pt idx="3020">
                  <c:v>0.67040199999999572</c:v>
                </c:pt>
                <c:pt idx="3021">
                  <c:v>0.69664300000002299</c:v>
                </c:pt>
                <c:pt idx="3022">
                  <c:v>0.68326899999999569</c:v>
                </c:pt>
                <c:pt idx="3023">
                  <c:v>0.70021399999998835</c:v>
                </c:pt>
                <c:pt idx="3024">
                  <c:v>0.69666499999999587</c:v>
                </c:pt>
                <c:pt idx="3025">
                  <c:v>0.69892899999999258</c:v>
                </c:pt>
                <c:pt idx="3026">
                  <c:v>0.69332700000001068</c:v>
                </c:pt>
                <c:pt idx="3027">
                  <c:v>0.68361500000000319</c:v>
                </c:pt>
                <c:pt idx="3028">
                  <c:v>0.68387200000000803</c:v>
                </c:pt>
                <c:pt idx="3029">
                  <c:v>0.70536699999999541</c:v>
                </c:pt>
                <c:pt idx="3030">
                  <c:v>0.69604400000000055</c:v>
                </c:pt>
                <c:pt idx="3031">
                  <c:v>0.69685000000001196</c:v>
                </c:pt>
                <c:pt idx="3032">
                  <c:v>0.68581800000001181</c:v>
                </c:pt>
                <c:pt idx="3033">
                  <c:v>0.70601400000001036</c:v>
                </c:pt>
                <c:pt idx="3034">
                  <c:v>0.68727200000000721</c:v>
                </c:pt>
                <c:pt idx="3035">
                  <c:v>0.70125400000000582</c:v>
                </c:pt>
                <c:pt idx="3036">
                  <c:v>0.6804869999999994</c:v>
                </c:pt>
                <c:pt idx="3037">
                  <c:v>0.68272500000000491</c:v>
                </c:pt>
                <c:pt idx="3038">
                  <c:v>0.69547399999999016</c:v>
                </c:pt>
                <c:pt idx="3039">
                  <c:v>0.70584600000000819</c:v>
                </c:pt>
                <c:pt idx="3040">
                  <c:v>0.67878699999999981</c:v>
                </c:pt>
                <c:pt idx="3041">
                  <c:v>0.69725400000001514</c:v>
                </c:pt>
                <c:pt idx="3042">
                  <c:v>0.67259699999999611</c:v>
                </c:pt>
                <c:pt idx="3043">
                  <c:v>0.69444500000000176</c:v>
                </c:pt>
                <c:pt idx="3044">
                  <c:v>0.69187600000000771</c:v>
                </c:pt>
                <c:pt idx="3045">
                  <c:v>0.68216400000000021</c:v>
                </c:pt>
                <c:pt idx="3046">
                  <c:v>0.70178699999999594</c:v>
                </c:pt>
                <c:pt idx="3047">
                  <c:v>0.69169500000000994</c:v>
                </c:pt>
                <c:pt idx="3048">
                  <c:v>0.69702000000000908</c:v>
                </c:pt>
                <c:pt idx="3049">
                  <c:v>0.69716800000000489</c:v>
                </c:pt>
                <c:pt idx="3050">
                  <c:v>0.68795400000001905</c:v>
                </c:pt>
                <c:pt idx="3051">
                  <c:v>0.69893000000001848</c:v>
                </c:pt>
                <c:pt idx="3052">
                  <c:v>0.68309100000001877</c:v>
                </c:pt>
                <c:pt idx="3053">
                  <c:v>0.6824410000000114</c:v>
                </c:pt>
                <c:pt idx="3054">
                  <c:v>0.67749599999999077</c:v>
                </c:pt>
                <c:pt idx="3055">
                  <c:v>0.69283699999999726</c:v>
                </c:pt>
                <c:pt idx="3056">
                  <c:v>0.69027900000000386</c:v>
                </c:pt>
                <c:pt idx="3057">
                  <c:v>0.6894890000000089</c:v>
                </c:pt>
                <c:pt idx="3058">
                  <c:v>0.69599600000000805</c:v>
                </c:pt>
                <c:pt idx="3059">
                  <c:v>0.67912499999999909</c:v>
                </c:pt>
                <c:pt idx="3060">
                  <c:v>0.68049800000000005</c:v>
                </c:pt>
                <c:pt idx="3061">
                  <c:v>0.69063799999997855</c:v>
                </c:pt>
                <c:pt idx="3062">
                  <c:v>0.67205599999999777</c:v>
                </c:pt>
                <c:pt idx="3063">
                  <c:v>0.69237400000000093</c:v>
                </c:pt>
                <c:pt idx="3064">
                  <c:v>0.69189700000001153</c:v>
                </c:pt>
                <c:pt idx="3065">
                  <c:v>0.70857300000000123</c:v>
                </c:pt>
                <c:pt idx="3066">
                  <c:v>0.69834399999999164</c:v>
                </c:pt>
                <c:pt idx="3067">
                  <c:v>0.6669080000000065</c:v>
                </c:pt>
                <c:pt idx="3068">
                  <c:v>0.69423899999998184</c:v>
                </c:pt>
                <c:pt idx="3069">
                  <c:v>0.69031100000000833</c:v>
                </c:pt>
                <c:pt idx="3070">
                  <c:v>0.69190000000000396</c:v>
                </c:pt>
                <c:pt idx="3071">
                  <c:v>0.67689199999998095</c:v>
                </c:pt>
                <c:pt idx="3072">
                  <c:v>0.68481999999997356</c:v>
                </c:pt>
                <c:pt idx="3073">
                  <c:v>0.67620800000000258</c:v>
                </c:pt>
                <c:pt idx="3074">
                  <c:v>0.66886800000000335</c:v>
                </c:pt>
                <c:pt idx="3075">
                  <c:v>0.67354800000001092</c:v>
                </c:pt>
                <c:pt idx="3076">
                  <c:v>0.70041900000001078</c:v>
                </c:pt>
                <c:pt idx="3077">
                  <c:v>0.67729700000001003</c:v>
                </c:pt>
                <c:pt idx="3078">
                  <c:v>0.68128699999999753</c:v>
                </c:pt>
                <c:pt idx="3079">
                  <c:v>0.68822299999999359</c:v>
                </c:pt>
                <c:pt idx="3080">
                  <c:v>0.70308700000001068</c:v>
                </c:pt>
                <c:pt idx="3081">
                  <c:v>0.68767499999998449</c:v>
                </c:pt>
                <c:pt idx="3082">
                  <c:v>0.69213799999999992</c:v>
                </c:pt>
                <c:pt idx="3083">
                  <c:v>0.69947899999999663</c:v>
                </c:pt>
                <c:pt idx="3084">
                  <c:v>0.68724800000001096</c:v>
                </c:pt>
                <c:pt idx="3085">
                  <c:v>0.69572600000000762</c:v>
                </c:pt>
                <c:pt idx="3086">
                  <c:v>0.67691400000001067</c:v>
                </c:pt>
                <c:pt idx="3087">
                  <c:v>0.68507199999999102</c:v>
                </c:pt>
                <c:pt idx="3088">
                  <c:v>0.67538099999998735</c:v>
                </c:pt>
                <c:pt idx="3089">
                  <c:v>0.67939300000000458</c:v>
                </c:pt>
                <c:pt idx="3090">
                  <c:v>0.67135600000000295</c:v>
                </c:pt>
                <c:pt idx="3091">
                  <c:v>0.68306200000000672</c:v>
                </c:pt>
                <c:pt idx="3092">
                  <c:v>0.68263500000000477</c:v>
                </c:pt>
                <c:pt idx="3093">
                  <c:v>0.69625800000000027</c:v>
                </c:pt>
                <c:pt idx="3094">
                  <c:v>0.6753100000000245</c:v>
                </c:pt>
                <c:pt idx="3095">
                  <c:v>0.67466499999997609</c:v>
                </c:pt>
                <c:pt idx="3096">
                  <c:v>0.6714629999999886</c:v>
                </c:pt>
                <c:pt idx="3097">
                  <c:v>0.67071599999999876</c:v>
                </c:pt>
                <c:pt idx="3098">
                  <c:v>0.68581899999998086</c:v>
                </c:pt>
                <c:pt idx="3099">
                  <c:v>0.67714699999999084</c:v>
                </c:pt>
                <c:pt idx="3100">
                  <c:v>0.65016599999998448</c:v>
                </c:pt>
                <c:pt idx="3101">
                  <c:v>0.67709600000000592</c:v>
                </c:pt>
                <c:pt idx="3102">
                  <c:v>0.66154599999998709</c:v>
                </c:pt>
                <c:pt idx="3103">
                  <c:v>0.67244499999998197</c:v>
                </c:pt>
                <c:pt idx="3104">
                  <c:v>0.67979399999998691</c:v>
                </c:pt>
                <c:pt idx="3105">
                  <c:v>0.66566599999998743</c:v>
                </c:pt>
                <c:pt idx="3106">
                  <c:v>0.68739700000000425</c:v>
                </c:pt>
                <c:pt idx="3107">
                  <c:v>0.67909700000001294</c:v>
                </c:pt>
                <c:pt idx="3108">
                  <c:v>0.6910429999999792</c:v>
                </c:pt>
                <c:pt idx="3109">
                  <c:v>0.67578699999998548</c:v>
                </c:pt>
                <c:pt idx="3110">
                  <c:v>0.67978899999999953</c:v>
                </c:pt>
                <c:pt idx="3111">
                  <c:v>0.66218000000000643</c:v>
                </c:pt>
                <c:pt idx="3112">
                  <c:v>0.66009999999999991</c:v>
                </c:pt>
                <c:pt idx="3113">
                  <c:v>0.66986099999999738</c:v>
                </c:pt>
                <c:pt idx="3114">
                  <c:v>0.67467700000000264</c:v>
                </c:pt>
                <c:pt idx="3115">
                  <c:v>0.66459700000001476</c:v>
                </c:pt>
                <c:pt idx="3116">
                  <c:v>0.66997499999999377</c:v>
                </c:pt>
                <c:pt idx="3117">
                  <c:v>0.66409899999999311</c:v>
                </c:pt>
                <c:pt idx="3118">
                  <c:v>0.68830900000000383</c:v>
                </c:pt>
                <c:pt idx="3119">
                  <c:v>0.66670299999998406</c:v>
                </c:pt>
                <c:pt idx="3120">
                  <c:v>0.68073899999998844</c:v>
                </c:pt>
                <c:pt idx="3121">
                  <c:v>0.67209700000000794</c:v>
                </c:pt>
                <c:pt idx="3122">
                  <c:v>0.68380100000001676</c:v>
                </c:pt>
                <c:pt idx="3123">
                  <c:v>0.65762100000000601</c:v>
                </c:pt>
                <c:pt idx="3124">
                  <c:v>0.68146699999999782</c:v>
                </c:pt>
                <c:pt idx="3125">
                  <c:v>0.6693130000000167</c:v>
                </c:pt>
                <c:pt idx="3126">
                  <c:v>0.66163500000001818</c:v>
                </c:pt>
                <c:pt idx="3127">
                  <c:v>0.65848300000001814</c:v>
                </c:pt>
                <c:pt idx="3128">
                  <c:v>0.67329200000000355</c:v>
                </c:pt>
                <c:pt idx="3129">
                  <c:v>0.66072900000000345</c:v>
                </c:pt>
                <c:pt idx="3130">
                  <c:v>0.664354000000003</c:v>
                </c:pt>
                <c:pt idx="3131">
                  <c:v>0.68144799999998895</c:v>
                </c:pt>
                <c:pt idx="3132">
                  <c:v>0.6855160000000069</c:v>
                </c:pt>
                <c:pt idx="3133">
                  <c:v>0.6784889999999848</c:v>
                </c:pt>
                <c:pt idx="3134">
                  <c:v>0.68712000000002149</c:v>
                </c:pt>
                <c:pt idx="3135">
                  <c:v>0.68432999999998856</c:v>
                </c:pt>
                <c:pt idx="3136">
                  <c:v>0.68790400000000318</c:v>
                </c:pt>
                <c:pt idx="3137">
                  <c:v>0.68047500000000127</c:v>
                </c:pt>
                <c:pt idx="3138">
                  <c:v>0.67164599999998131</c:v>
                </c:pt>
                <c:pt idx="3139">
                  <c:v>0.64702099999999518</c:v>
                </c:pt>
                <c:pt idx="3140">
                  <c:v>0.69464200000001597</c:v>
                </c:pt>
                <c:pt idx="3141">
                  <c:v>0.68459699999999657</c:v>
                </c:pt>
                <c:pt idx="3142">
                  <c:v>0.68133599999998751</c:v>
                </c:pt>
                <c:pt idx="3143">
                  <c:v>0.66917699999999058</c:v>
                </c:pt>
                <c:pt idx="3144">
                  <c:v>0.67951100000001929</c:v>
                </c:pt>
                <c:pt idx="3145">
                  <c:v>0.66229800000002115</c:v>
                </c:pt>
                <c:pt idx="3146">
                  <c:v>0.69234299999999394</c:v>
                </c:pt>
                <c:pt idx="3147">
                  <c:v>0.65536099999999919</c:v>
                </c:pt>
                <c:pt idx="3148">
                  <c:v>0.68019899999998756</c:v>
                </c:pt>
                <c:pt idx="3149">
                  <c:v>0.66557000000000244</c:v>
                </c:pt>
                <c:pt idx="3150">
                  <c:v>0.67859500000000139</c:v>
                </c:pt>
                <c:pt idx="3151">
                  <c:v>0.68570700000000784</c:v>
                </c:pt>
                <c:pt idx="3152">
                  <c:v>0.6506040000000155</c:v>
                </c:pt>
                <c:pt idx="3153">
                  <c:v>0.68064200000000596</c:v>
                </c:pt>
                <c:pt idx="3154">
                  <c:v>0.69390999999998826</c:v>
                </c:pt>
                <c:pt idx="3155">
                  <c:v>0.66607600000000389</c:v>
                </c:pt>
                <c:pt idx="3156">
                  <c:v>0.66922400000001403</c:v>
                </c:pt>
                <c:pt idx="3157">
                  <c:v>0.66912500000000819</c:v>
                </c:pt>
                <c:pt idx="3158">
                  <c:v>0.65630100000001335</c:v>
                </c:pt>
                <c:pt idx="3159">
                  <c:v>0.67992899999998713</c:v>
                </c:pt>
                <c:pt idx="3160">
                  <c:v>0.66618199999999206</c:v>
                </c:pt>
                <c:pt idx="3161">
                  <c:v>0.66531600000001845</c:v>
                </c:pt>
                <c:pt idx="3162">
                  <c:v>0.67580999999998426</c:v>
                </c:pt>
                <c:pt idx="3163">
                  <c:v>0.67256000000000427</c:v>
                </c:pt>
                <c:pt idx="3164">
                  <c:v>0.67890199999999368</c:v>
                </c:pt>
                <c:pt idx="3165">
                  <c:v>0.682549999999992</c:v>
                </c:pt>
                <c:pt idx="3166">
                  <c:v>0.66019500000001585</c:v>
                </c:pt>
                <c:pt idx="3167">
                  <c:v>0.68291200000001595</c:v>
                </c:pt>
                <c:pt idx="3168">
                  <c:v>0.66853199999999902</c:v>
                </c:pt>
                <c:pt idx="3169">
                  <c:v>0.68854999999999222</c:v>
                </c:pt>
                <c:pt idx="3170">
                  <c:v>0.6707930000000033</c:v>
                </c:pt>
                <c:pt idx="3171">
                  <c:v>0.68439999999998236</c:v>
                </c:pt>
                <c:pt idx="3172">
                  <c:v>0.69474900000000162</c:v>
                </c:pt>
                <c:pt idx="3173">
                  <c:v>0.68160000000000309</c:v>
                </c:pt>
                <c:pt idx="3174">
                  <c:v>0.70036099999998669</c:v>
                </c:pt>
                <c:pt idx="3175">
                  <c:v>0.69289700000001631</c:v>
                </c:pt>
                <c:pt idx="3176">
                  <c:v>0.67284499999999525</c:v>
                </c:pt>
                <c:pt idx="3177">
                  <c:v>0.67485300000001303</c:v>
                </c:pt>
                <c:pt idx="3178">
                  <c:v>0.6739599999999939</c:v>
                </c:pt>
                <c:pt idx="3179">
                  <c:v>0.67990800000001173</c:v>
                </c:pt>
                <c:pt idx="3180">
                  <c:v>0.69224499999998557</c:v>
                </c:pt>
                <c:pt idx="3181">
                  <c:v>0.68257900000000404</c:v>
                </c:pt>
                <c:pt idx="3182">
                  <c:v>0.6790239999999983</c:v>
                </c:pt>
                <c:pt idx="3183">
                  <c:v>0.68565300000000207</c:v>
                </c:pt>
                <c:pt idx="3184">
                  <c:v>0.67959200000001374</c:v>
                </c:pt>
                <c:pt idx="3185">
                  <c:v>0.67143299999997907</c:v>
                </c:pt>
                <c:pt idx="3186">
                  <c:v>0.69211000000001377</c:v>
                </c:pt>
                <c:pt idx="3187">
                  <c:v>0.68323200000000384</c:v>
                </c:pt>
                <c:pt idx="3188">
                  <c:v>0.68422000000001049</c:v>
                </c:pt>
                <c:pt idx="3189">
                  <c:v>0.66820299999997701</c:v>
                </c:pt>
                <c:pt idx="3190">
                  <c:v>0.67908199999999397</c:v>
                </c:pt>
                <c:pt idx="3191">
                  <c:v>0.68389499999997838</c:v>
                </c:pt>
                <c:pt idx="3192">
                  <c:v>0.67051800000001549</c:v>
                </c:pt>
                <c:pt idx="3193">
                  <c:v>0.68629900000001953</c:v>
                </c:pt>
                <c:pt idx="3194">
                  <c:v>0.70299600000001305</c:v>
                </c:pt>
                <c:pt idx="3195">
                  <c:v>0.65940299999999752</c:v>
                </c:pt>
                <c:pt idx="3196">
                  <c:v>0.68368000000000961</c:v>
                </c:pt>
                <c:pt idx="3197">
                  <c:v>0.68693300000001045</c:v>
                </c:pt>
                <c:pt idx="3198">
                  <c:v>0.67584700000000453</c:v>
                </c:pt>
                <c:pt idx="3199">
                  <c:v>0.68012399999997797</c:v>
                </c:pt>
                <c:pt idx="3200">
                  <c:v>0.7020780000000002</c:v>
                </c:pt>
                <c:pt idx="3201">
                  <c:v>0.6986400000000117</c:v>
                </c:pt>
                <c:pt idx="3202">
                  <c:v>0.66631900000001565</c:v>
                </c:pt>
                <c:pt idx="3203">
                  <c:v>0.67778799999999251</c:v>
                </c:pt>
                <c:pt idx="3204">
                  <c:v>0.68694899999999848</c:v>
                </c:pt>
                <c:pt idx="3205">
                  <c:v>0.69270299999999452</c:v>
                </c:pt>
                <c:pt idx="3206">
                  <c:v>0.69086300000000733</c:v>
                </c:pt>
                <c:pt idx="3207">
                  <c:v>0.68796100000000138</c:v>
                </c:pt>
                <c:pt idx="3208">
                  <c:v>0.6961859999999831</c:v>
                </c:pt>
                <c:pt idx="3209">
                  <c:v>0.70541500000001633</c:v>
                </c:pt>
                <c:pt idx="3210">
                  <c:v>0.70219700000001239</c:v>
                </c:pt>
                <c:pt idx="3211">
                  <c:v>0.69069399999997927</c:v>
                </c:pt>
                <c:pt idx="3212">
                  <c:v>0.67983099999997876</c:v>
                </c:pt>
                <c:pt idx="3213">
                  <c:v>0.69868800000000419</c:v>
                </c:pt>
                <c:pt idx="3214">
                  <c:v>0.70095700000001671</c:v>
                </c:pt>
                <c:pt idx="3215">
                  <c:v>0.69082899999997949</c:v>
                </c:pt>
                <c:pt idx="3216">
                  <c:v>0.69389700000002108</c:v>
                </c:pt>
                <c:pt idx="3217">
                  <c:v>0.6759320000000173</c:v>
                </c:pt>
                <c:pt idx="3218">
                  <c:v>0.68380399999998076</c:v>
                </c:pt>
                <c:pt idx="3219">
                  <c:v>0.67437400000000025</c:v>
                </c:pt>
                <c:pt idx="3220">
                  <c:v>0.68816600000002381</c:v>
                </c:pt>
                <c:pt idx="3221">
                  <c:v>0.67741899999998623</c:v>
                </c:pt>
                <c:pt idx="3222">
                  <c:v>0.69266600000000267</c:v>
                </c:pt>
                <c:pt idx="3223">
                  <c:v>0.68471999999999866</c:v>
                </c:pt>
                <c:pt idx="3224">
                  <c:v>0.6964890000000139</c:v>
                </c:pt>
                <c:pt idx="3225">
                  <c:v>0.69337899999999308</c:v>
                </c:pt>
                <c:pt idx="3226">
                  <c:v>0.68708900000001449</c:v>
                </c:pt>
                <c:pt idx="3227">
                  <c:v>0.66625499999997828</c:v>
                </c:pt>
                <c:pt idx="3228">
                  <c:v>0.69660799999999767</c:v>
                </c:pt>
                <c:pt idx="3229">
                  <c:v>0.68774900000002503</c:v>
                </c:pt>
                <c:pt idx="3230">
                  <c:v>0.69483499999998344</c:v>
                </c:pt>
                <c:pt idx="3231">
                  <c:v>0.6884369999999933</c:v>
                </c:pt>
                <c:pt idx="3232">
                  <c:v>0.67335700000000998</c:v>
                </c:pt>
                <c:pt idx="3233">
                  <c:v>0.67238799999998378</c:v>
                </c:pt>
                <c:pt idx="3234">
                  <c:v>0.69615400000000704</c:v>
                </c:pt>
                <c:pt idx="3235">
                  <c:v>0.67815100000001394</c:v>
                </c:pt>
                <c:pt idx="3236">
                  <c:v>0.68061900000000719</c:v>
                </c:pt>
                <c:pt idx="3237">
                  <c:v>0.69478700000001936</c:v>
                </c:pt>
                <c:pt idx="3238">
                  <c:v>0.69143600000001015</c:v>
                </c:pt>
                <c:pt idx="3239">
                  <c:v>0.69782899999998449</c:v>
                </c:pt>
                <c:pt idx="3240">
                  <c:v>0.69980699999999274</c:v>
                </c:pt>
                <c:pt idx="3241">
                  <c:v>0.71187999999997942</c:v>
                </c:pt>
                <c:pt idx="3242">
                  <c:v>0.70578800000001252</c:v>
                </c:pt>
                <c:pt idx="3243">
                  <c:v>0.66913600000000883</c:v>
                </c:pt>
                <c:pt idx="3244">
                  <c:v>0.689029000000005</c:v>
                </c:pt>
                <c:pt idx="3245">
                  <c:v>0.67817300000001524</c:v>
                </c:pt>
                <c:pt idx="3246">
                  <c:v>0.67744900000002417</c:v>
                </c:pt>
                <c:pt idx="3247">
                  <c:v>0.69508000000001857</c:v>
                </c:pt>
                <c:pt idx="3248">
                  <c:v>0.69379999999998176</c:v>
                </c:pt>
                <c:pt idx="3249">
                  <c:v>0.68677099999999314</c:v>
                </c:pt>
                <c:pt idx="3250">
                  <c:v>0.68863500000000499</c:v>
                </c:pt>
                <c:pt idx="3251">
                  <c:v>0.68747999999999365</c:v>
                </c:pt>
                <c:pt idx="3252">
                  <c:v>0.69337899999999308</c:v>
                </c:pt>
                <c:pt idx="3253">
                  <c:v>0.6900529999999776</c:v>
                </c:pt>
                <c:pt idx="3254">
                  <c:v>0.6925409999999772</c:v>
                </c:pt>
                <c:pt idx="3255">
                  <c:v>0.6954680000000053</c:v>
                </c:pt>
                <c:pt idx="3256">
                  <c:v>0.68780399999999986</c:v>
                </c:pt>
                <c:pt idx="3257">
                  <c:v>0.69296400000001768</c:v>
                </c:pt>
                <c:pt idx="3258">
                  <c:v>0.69499299999998243</c:v>
                </c:pt>
                <c:pt idx="3259">
                  <c:v>0.67618300000000886</c:v>
                </c:pt>
                <c:pt idx="3260">
                  <c:v>0.67707100000001219</c:v>
                </c:pt>
                <c:pt idx="3261">
                  <c:v>0.68268299999999726</c:v>
                </c:pt>
                <c:pt idx="3262">
                  <c:v>0.6921389999999974</c:v>
                </c:pt>
                <c:pt idx="3263">
                  <c:v>0.68510200000000054</c:v>
                </c:pt>
                <c:pt idx="3264">
                  <c:v>0.69199700000001485</c:v>
                </c:pt>
                <c:pt idx="3265">
                  <c:v>0.68700400000000172</c:v>
                </c:pt>
                <c:pt idx="3266">
                  <c:v>0.68815700000001812</c:v>
                </c:pt>
                <c:pt idx="3267">
                  <c:v>0.6824269999999899</c:v>
                </c:pt>
                <c:pt idx="3268">
                  <c:v>0.69612300000000005</c:v>
                </c:pt>
                <c:pt idx="3269">
                  <c:v>0.66080900000000042</c:v>
                </c:pt>
                <c:pt idx="3270">
                  <c:v>0.68034900000000675</c:v>
                </c:pt>
                <c:pt idx="3271">
                  <c:v>0.69943200000000161</c:v>
                </c:pt>
                <c:pt idx="3272">
                  <c:v>0.68222200000002431</c:v>
                </c:pt>
                <c:pt idx="3273">
                  <c:v>0.6839920000000177</c:v>
                </c:pt>
                <c:pt idx="3274">
                  <c:v>0.69900899999998956</c:v>
                </c:pt>
                <c:pt idx="3275">
                  <c:v>0.68586899999999673</c:v>
                </c:pt>
                <c:pt idx="3276">
                  <c:v>0.69603700000001822</c:v>
                </c:pt>
                <c:pt idx="3277">
                  <c:v>0.6838600000000099</c:v>
                </c:pt>
                <c:pt idx="3278">
                  <c:v>0.69324399999999287</c:v>
                </c:pt>
                <c:pt idx="3279">
                  <c:v>0.68033899999997516</c:v>
                </c:pt>
                <c:pt idx="3280">
                  <c:v>0.71336600000000772</c:v>
                </c:pt>
                <c:pt idx="3281">
                  <c:v>0.70260200000001305</c:v>
                </c:pt>
                <c:pt idx="3282">
                  <c:v>0.69761200000002077</c:v>
                </c:pt>
                <c:pt idx="3283">
                  <c:v>0.68239699999998038</c:v>
                </c:pt>
                <c:pt idx="3284">
                  <c:v>0.69235900000001038</c:v>
                </c:pt>
                <c:pt idx="3285">
                  <c:v>0.69569500000000062</c:v>
                </c:pt>
                <c:pt idx="3286">
                  <c:v>0.69069799999999759</c:v>
                </c:pt>
                <c:pt idx="3287">
                  <c:v>0.6930319999999881</c:v>
                </c:pt>
                <c:pt idx="3288">
                  <c:v>0.70127999999999702</c:v>
                </c:pt>
                <c:pt idx="3289">
                  <c:v>0.72064699999998538</c:v>
                </c:pt>
                <c:pt idx="3290">
                  <c:v>0.69512899999998012</c:v>
                </c:pt>
                <c:pt idx="3291">
                  <c:v>0.70740799999998671</c:v>
                </c:pt>
                <c:pt idx="3292">
                  <c:v>0.68422800000001871</c:v>
                </c:pt>
                <c:pt idx="3293">
                  <c:v>0.7287759999999821</c:v>
                </c:pt>
                <c:pt idx="3294">
                  <c:v>0.70631899999997927</c:v>
                </c:pt>
                <c:pt idx="3295">
                  <c:v>0.6829219999999907</c:v>
                </c:pt>
                <c:pt idx="3296">
                  <c:v>0.6859230000000025</c:v>
                </c:pt>
                <c:pt idx="3297">
                  <c:v>0.71449899999998934</c:v>
                </c:pt>
                <c:pt idx="3298">
                  <c:v>0.70158399999999688</c:v>
                </c:pt>
                <c:pt idx="3299">
                  <c:v>0.6824579999999969</c:v>
                </c:pt>
                <c:pt idx="3300">
                  <c:v>0.6880869999999959</c:v>
                </c:pt>
                <c:pt idx="3301">
                  <c:v>0.69609699999998043</c:v>
                </c:pt>
                <c:pt idx="3302">
                  <c:v>0.7005500000000211</c:v>
                </c:pt>
                <c:pt idx="3303">
                  <c:v>0.67963500000001886</c:v>
                </c:pt>
                <c:pt idx="3304">
                  <c:v>0.70621500000001447</c:v>
                </c:pt>
                <c:pt idx="3305">
                  <c:v>0.7167090000000087</c:v>
                </c:pt>
                <c:pt idx="3306">
                  <c:v>0.68235000000001378</c:v>
                </c:pt>
                <c:pt idx="3307">
                  <c:v>0.70977500000000759</c:v>
                </c:pt>
                <c:pt idx="3308">
                  <c:v>0.69271699999998759</c:v>
                </c:pt>
                <c:pt idx="3309">
                  <c:v>0.7161909999999807</c:v>
                </c:pt>
                <c:pt idx="3310">
                  <c:v>0.69331499999998414</c:v>
                </c:pt>
                <c:pt idx="3311">
                  <c:v>0.68154300000000489</c:v>
                </c:pt>
                <c:pt idx="3312">
                  <c:v>0.70139900000000921</c:v>
                </c:pt>
                <c:pt idx="3313">
                  <c:v>0.69614500000000135</c:v>
                </c:pt>
                <c:pt idx="3314">
                  <c:v>0.70348799999999301</c:v>
                </c:pt>
                <c:pt idx="3315">
                  <c:v>0.70110299999998915</c:v>
                </c:pt>
                <c:pt idx="3316">
                  <c:v>0.6960820000000183</c:v>
                </c:pt>
                <c:pt idx="3317">
                  <c:v>0.69237099999998009</c:v>
                </c:pt>
                <c:pt idx="3318">
                  <c:v>0.70078700000001959</c:v>
                </c:pt>
                <c:pt idx="3319">
                  <c:v>0.73655600000000732</c:v>
                </c:pt>
                <c:pt idx="3320">
                  <c:v>0.6934530000000052</c:v>
                </c:pt>
                <c:pt idx="3321">
                  <c:v>0.71026999999997997</c:v>
                </c:pt>
                <c:pt idx="3322">
                  <c:v>0.68309099999999034</c:v>
                </c:pt>
                <c:pt idx="3323">
                  <c:v>0.69349900000000275</c:v>
                </c:pt>
                <c:pt idx="3324">
                  <c:v>0.6935670000000016</c:v>
                </c:pt>
                <c:pt idx="3325">
                  <c:v>0.69727900000000886</c:v>
                </c:pt>
                <c:pt idx="3326">
                  <c:v>0.69362300000000232</c:v>
                </c:pt>
                <c:pt idx="3327">
                  <c:v>0.68200899999999365</c:v>
                </c:pt>
                <c:pt idx="3328">
                  <c:v>0.71133199999999874</c:v>
                </c:pt>
                <c:pt idx="3329">
                  <c:v>0.69132999999999356</c:v>
                </c:pt>
                <c:pt idx="3330">
                  <c:v>0.69336199999997916</c:v>
                </c:pt>
                <c:pt idx="3331">
                  <c:v>0.688966999999991</c:v>
                </c:pt>
                <c:pt idx="3332">
                  <c:v>0.68126300000000128</c:v>
                </c:pt>
                <c:pt idx="3333">
                  <c:v>0.70824000000001774</c:v>
                </c:pt>
                <c:pt idx="3334">
                  <c:v>0.69775400000000332</c:v>
                </c:pt>
                <c:pt idx="3335">
                  <c:v>0.69522400000002449</c:v>
                </c:pt>
                <c:pt idx="3336">
                  <c:v>0.69761400000001572</c:v>
                </c:pt>
                <c:pt idx="3337">
                  <c:v>0.69674599999999032</c:v>
                </c:pt>
                <c:pt idx="3338">
                  <c:v>0.68937500000001251</c:v>
                </c:pt>
                <c:pt idx="3339">
                  <c:v>0.69657699999999068</c:v>
                </c:pt>
                <c:pt idx="3340">
                  <c:v>0.69779099999999517</c:v>
                </c:pt>
                <c:pt idx="3341">
                  <c:v>0.71049700000000371</c:v>
                </c:pt>
                <c:pt idx="3342">
                  <c:v>0.70682400000001167</c:v>
                </c:pt>
                <c:pt idx="3343">
                  <c:v>0.71501000000000658</c:v>
                </c:pt>
                <c:pt idx="3344">
                  <c:v>0.71797600000002149</c:v>
                </c:pt>
                <c:pt idx="3345">
                  <c:v>0.72520399999999086</c:v>
                </c:pt>
                <c:pt idx="3346">
                  <c:v>0.68522999999999001</c:v>
                </c:pt>
                <c:pt idx="3347">
                  <c:v>0.69478100000000609</c:v>
                </c:pt>
                <c:pt idx="3348">
                  <c:v>0.69693899999998621</c:v>
                </c:pt>
                <c:pt idx="3349">
                  <c:v>0.72918100000001118</c:v>
                </c:pt>
                <c:pt idx="3350">
                  <c:v>0.7152900000000102</c:v>
                </c:pt>
                <c:pt idx="3351">
                  <c:v>0.70537999999999101</c:v>
                </c:pt>
                <c:pt idx="3352">
                  <c:v>0.69447999999999865</c:v>
                </c:pt>
                <c:pt idx="3353">
                  <c:v>0.69567900000001259</c:v>
                </c:pt>
                <c:pt idx="3354">
                  <c:v>0.70570299999999975</c:v>
                </c:pt>
                <c:pt idx="3355">
                  <c:v>0.70846900000000801</c:v>
                </c:pt>
                <c:pt idx="3356">
                  <c:v>0.70408100000000218</c:v>
                </c:pt>
                <c:pt idx="3357">
                  <c:v>0.69211500000000115</c:v>
                </c:pt>
                <c:pt idx="3358">
                  <c:v>0.7167869999999823</c:v>
                </c:pt>
                <c:pt idx="3359">
                  <c:v>0.70043899999998871</c:v>
                </c:pt>
                <c:pt idx="3360">
                  <c:v>0.71650500000001216</c:v>
                </c:pt>
                <c:pt idx="3361">
                  <c:v>0.71559299999998416</c:v>
                </c:pt>
                <c:pt idx="3362">
                  <c:v>0.69555800000000545</c:v>
                </c:pt>
                <c:pt idx="3363">
                  <c:v>0.698695999999984</c:v>
                </c:pt>
                <c:pt idx="3364">
                  <c:v>0.71936900000000037</c:v>
                </c:pt>
                <c:pt idx="3365">
                  <c:v>0.70716600000000085</c:v>
                </c:pt>
                <c:pt idx="3366">
                  <c:v>0.71138400000000956</c:v>
                </c:pt>
                <c:pt idx="3367">
                  <c:v>0.71638100000001259</c:v>
                </c:pt>
                <c:pt idx="3368">
                  <c:v>0.71841700000001651</c:v>
                </c:pt>
                <c:pt idx="3369">
                  <c:v>0.70785700000001839</c:v>
                </c:pt>
                <c:pt idx="3370">
                  <c:v>0.72148299999997789</c:v>
                </c:pt>
                <c:pt idx="3371">
                  <c:v>0.70680500000000279</c:v>
                </c:pt>
                <c:pt idx="3372">
                  <c:v>0.73610899999999901</c:v>
                </c:pt>
                <c:pt idx="3373">
                  <c:v>0.71701100000001361</c:v>
                </c:pt>
                <c:pt idx="3374">
                  <c:v>0.71312799999998333</c:v>
                </c:pt>
                <c:pt idx="3375">
                  <c:v>0.69433899999998516</c:v>
                </c:pt>
                <c:pt idx="3376">
                  <c:v>0.70353800000000888</c:v>
                </c:pt>
                <c:pt idx="3377">
                  <c:v>0.7065990000000113</c:v>
                </c:pt>
                <c:pt idx="3378">
                  <c:v>0.70457199999998466</c:v>
                </c:pt>
                <c:pt idx="3379">
                  <c:v>0.70291100000000029</c:v>
                </c:pt>
                <c:pt idx="3380">
                  <c:v>0.72117599999998561</c:v>
                </c:pt>
                <c:pt idx="3381">
                  <c:v>0.7126920000000041</c:v>
                </c:pt>
                <c:pt idx="3382">
                  <c:v>0.71488500000000954</c:v>
                </c:pt>
                <c:pt idx="3383">
                  <c:v>0.70612900000000423</c:v>
                </c:pt>
                <c:pt idx="3384">
                  <c:v>0.70812999999998283</c:v>
                </c:pt>
                <c:pt idx="3385">
                  <c:v>0.72814399999998614</c:v>
                </c:pt>
                <c:pt idx="3386">
                  <c:v>0.70707499999997481</c:v>
                </c:pt>
                <c:pt idx="3387">
                  <c:v>0.69869600000001242</c:v>
                </c:pt>
                <c:pt idx="3388">
                  <c:v>0.73116299999998091</c:v>
                </c:pt>
                <c:pt idx="3389">
                  <c:v>0.70529200000001424</c:v>
                </c:pt>
                <c:pt idx="3390">
                  <c:v>0.72003499999999576</c:v>
                </c:pt>
                <c:pt idx="3391">
                  <c:v>0.70727499999998145</c:v>
                </c:pt>
                <c:pt idx="3392">
                  <c:v>0.71335700000000202</c:v>
                </c:pt>
                <c:pt idx="3393">
                  <c:v>0.70693800000000806</c:v>
                </c:pt>
                <c:pt idx="3394">
                  <c:v>0.69795199999998658</c:v>
                </c:pt>
                <c:pt idx="3395">
                  <c:v>0.70479199999999764</c:v>
                </c:pt>
                <c:pt idx="3396">
                  <c:v>0.7127399999999966</c:v>
                </c:pt>
                <c:pt idx="3397">
                  <c:v>0.70167799999998692</c:v>
                </c:pt>
                <c:pt idx="3398">
                  <c:v>0.71742599999998902</c:v>
                </c:pt>
                <c:pt idx="3399">
                  <c:v>0.71198400000000106</c:v>
                </c:pt>
                <c:pt idx="3400">
                  <c:v>0.7132869999999798</c:v>
                </c:pt>
                <c:pt idx="3401">
                  <c:v>0.71599599999998986</c:v>
                </c:pt>
                <c:pt idx="3402">
                  <c:v>0.70514299999999253</c:v>
                </c:pt>
                <c:pt idx="3403">
                  <c:v>0.71051699999998164</c:v>
                </c:pt>
                <c:pt idx="3404">
                  <c:v>0.69000700000000847</c:v>
                </c:pt>
                <c:pt idx="3405">
                  <c:v>0.72968499999998926</c:v>
                </c:pt>
                <c:pt idx="3406">
                  <c:v>0.71502499999999714</c:v>
                </c:pt>
                <c:pt idx="3407">
                  <c:v>0.73597100000000637</c:v>
                </c:pt>
                <c:pt idx="3408">
                  <c:v>0.72545500000001084</c:v>
                </c:pt>
                <c:pt idx="3409">
                  <c:v>0.73224799999999846</c:v>
                </c:pt>
                <c:pt idx="3410">
                  <c:v>0.72048800000001734</c:v>
                </c:pt>
                <c:pt idx="3411">
                  <c:v>0.73333399999998505</c:v>
                </c:pt>
                <c:pt idx="3412">
                  <c:v>0.70735700000000179</c:v>
                </c:pt>
                <c:pt idx="3413">
                  <c:v>0.71377300000000332</c:v>
                </c:pt>
                <c:pt idx="3414">
                  <c:v>0.70710099999999443</c:v>
                </c:pt>
                <c:pt idx="3415">
                  <c:v>0.71149300000001858</c:v>
                </c:pt>
                <c:pt idx="3416">
                  <c:v>0.71309600000000728</c:v>
                </c:pt>
                <c:pt idx="3417">
                  <c:v>0.7157799999999952</c:v>
                </c:pt>
                <c:pt idx="3418">
                  <c:v>0.7258160000000089</c:v>
                </c:pt>
                <c:pt idx="3419">
                  <c:v>0.7091440000000091</c:v>
                </c:pt>
                <c:pt idx="3420">
                  <c:v>0.70786899999998809</c:v>
                </c:pt>
                <c:pt idx="3421">
                  <c:v>0.73078599999999483</c:v>
                </c:pt>
                <c:pt idx="3422">
                  <c:v>0.71727699999999572</c:v>
                </c:pt>
                <c:pt idx="3423">
                  <c:v>0.69965400000000955</c:v>
                </c:pt>
                <c:pt idx="3424">
                  <c:v>0.71535099999999829</c:v>
                </c:pt>
                <c:pt idx="3425">
                  <c:v>0.71316099999998528</c:v>
                </c:pt>
                <c:pt idx="3426">
                  <c:v>0.71985300000000052</c:v>
                </c:pt>
                <c:pt idx="3427">
                  <c:v>0.70221499999999537</c:v>
                </c:pt>
                <c:pt idx="3428">
                  <c:v>0.73137300000001915</c:v>
                </c:pt>
                <c:pt idx="3429">
                  <c:v>0.72036399999998935</c:v>
                </c:pt>
                <c:pt idx="3430">
                  <c:v>0.72518200000001798</c:v>
                </c:pt>
                <c:pt idx="3431">
                  <c:v>0.71504500000000348</c:v>
                </c:pt>
                <c:pt idx="3432">
                  <c:v>0.73526899999998818</c:v>
                </c:pt>
                <c:pt idx="3433">
                  <c:v>0.72976499999998623</c:v>
                </c:pt>
                <c:pt idx="3434">
                  <c:v>0.7303320000000042</c:v>
                </c:pt>
                <c:pt idx="3435">
                  <c:v>0.71341599999999517</c:v>
                </c:pt>
                <c:pt idx="3436">
                  <c:v>0.73965899999998896</c:v>
                </c:pt>
                <c:pt idx="3437">
                  <c:v>0.7156750000000045</c:v>
                </c:pt>
                <c:pt idx="3438">
                  <c:v>0.71931299999999965</c:v>
                </c:pt>
                <c:pt idx="3439">
                  <c:v>0.71906599999999798</c:v>
                </c:pt>
                <c:pt idx="3440">
                  <c:v>0.7227720000000204</c:v>
                </c:pt>
                <c:pt idx="3441">
                  <c:v>0.72510800000000586</c:v>
                </c:pt>
                <c:pt idx="3442">
                  <c:v>0.73391200000000367</c:v>
                </c:pt>
                <c:pt idx="3443">
                  <c:v>0.70837399999999207</c:v>
                </c:pt>
                <c:pt idx="3444">
                  <c:v>0.71511300000000233</c:v>
                </c:pt>
                <c:pt idx="3445">
                  <c:v>0.73830600000002278</c:v>
                </c:pt>
                <c:pt idx="3446">
                  <c:v>0.73850800000002437</c:v>
                </c:pt>
                <c:pt idx="3447">
                  <c:v>0.72115399999998431</c:v>
                </c:pt>
                <c:pt idx="3448">
                  <c:v>0.71192800000000034</c:v>
                </c:pt>
                <c:pt idx="3449">
                  <c:v>0.70465499999997405</c:v>
                </c:pt>
                <c:pt idx="3450">
                  <c:v>0.71200400000000741</c:v>
                </c:pt>
                <c:pt idx="3451">
                  <c:v>0.74733299999999758</c:v>
                </c:pt>
                <c:pt idx="3452">
                  <c:v>0.71931299999999965</c:v>
                </c:pt>
                <c:pt idx="3453">
                  <c:v>0.73735899999999788</c:v>
                </c:pt>
                <c:pt idx="3454">
                  <c:v>0.69635999999999854</c:v>
                </c:pt>
                <c:pt idx="3455">
                  <c:v>0.72837599999999725</c:v>
                </c:pt>
                <c:pt idx="3456">
                  <c:v>0.69111599999999385</c:v>
                </c:pt>
                <c:pt idx="3457">
                  <c:v>0.7208479999999895</c:v>
                </c:pt>
                <c:pt idx="3458">
                  <c:v>0.73118900000000053</c:v>
                </c:pt>
                <c:pt idx="3459">
                  <c:v>0.74261099999998237</c:v>
                </c:pt>
                <c:pt idx="3460">
                  <c:v>0.7389699999999948</c:v>
                </c:pt>
                <c:pt idx="3461">
                  <c:v>0.72448399999998969</c:v>
                </c:pt>
                <c:pt idx="3462">
                  <c:v>0.72394100000002481</c:v>
                </c:pt>
                <c:pt idx="3463">
                  <c:v>0.73377800000000093</c:v>
                </c:pt>
                <c:pt idx="3464">
                  <c:v>0.71259799999998563</c:v>
                </c:pt>
                <c:pt idx="3465">
                  <c:v>0.72158200000001216</c:v>
                </c:pt>
                <c:pt idx="3466">
                  <c:v>0.72060299999998279</c:v>
                </c:pt>
                <c:pt idx="3467">
                  <c:v>0.73414699999997879</c:v>
                </c:pt>
                <c:pt idx="3468">
                  <c:v>0.73695399999999722</c:v>
                </c:pt>
                <c:pt idx="3469">
                  <c:v>0.74437199999999848</c:v>
                </c:pt>
                <c:pt idx="3470">
                  <c:v>0.71750400000001946</c:v>
                </c:pt>
                <c:pt idx="3471">
                  <c:v>0.71859100000000353</c:v>
                </c:pt>
                <c:pt idx="3472">
                  <c:v>0.75075900000001639</c:v>
                </c:pt>
                <c:pt idx="3473">
                  <c:v>0.72690499999998792</c:v>
                </c:pt>
                <c:pt idx="3474">
                  <c:v>0.71908399999998096</c:v>
                </c:pt>
                <c:pt idx="3475">
                  <c:v>0.73722200000000271</c:v>
                </c:pt>
                <c:pt idx="3476">
                  <c:v>0.73764700000000971</c:v>
                </c:pt>
                <c:pt idx="3477">
                  <c:v>0.73196400000000494</c:v>
                </c:pt>
                <c:pt idx="3478">
                  <c:v>0.71889799999999582</c:v>
                </c:pt>
                <c:pt idx="3479">
                  <c:v>0.7338619999999878</c:v>
                </c:pt>
                <c:pt idx="3480">
                  <c:v>0.73697000000001367</c:v>
                </c:pt>
                <c:pt idx="3481">
                  <c:v>0.73372000000000526</c:v>
                </c:pt>
                <c:pt idx="3482">
                  <c:v>0.73314799999999991</c:v>
                </c:pt>
                <c:pt idx="3483">
                  <c:v>0.72626399999998625</c:v>
                </c:pt>
                <c:pt idx="3484">
                  <c:v>0.73482199999997988</c:v>
                </c:pt>
                <c:pt idx="3485">
                  <c:v>0.72411199999999099</c:v>
                </c:pt>
                <c:pt idx="3486">
                  <c:v>0.74105500000001712</c:v>
                </c:pt>
                <c:pt idx="3487">
                  <c:v>0.73120499999998856</c:v>
                </c:pt>
                <c:pt idx="3488">
                  <c:v>0.71172800000002212</c:v>
                </c:pt>
                <c:pt idx="3489">
                  <c:v>0.73387900000000172</c:v>
                </c:pt>
                <c:pt idx="3490">
                  <c:v>0.73127099999999245</c:v>
                </c:pt>
                <c:pt idx="3491">
                  <c:v>0.72425100000000953</c:v>
                </c:pt>
                <c:pt idx="3492">
                  <c:v>0.72607800000000111</c:v>
                </c:pt>
                <c:pt idx="3493">
                  <c:v>0.72305500000001643</c:v>
                </c:pt>
                <c:pt idx="3494">
                  <c:v>0.73001500000000874</c:v>
                </c:pt>
                <c:pt idx="3495">
                  <c:v>0.71230499999998642</c:v>
                </c:pt>
                <c:pt idx="3496">
                  <c:v>0.74085600000000795</c:v>
                </c:pt>
                <c:pt idx="3497">
                  <c:v>0.73740699999999038</c:v>
                </c:pt>
                <c:pt idx="3498">
                  <c:v>0.7248570000000143</c:v>
                </c:pt>
                <c:pt idx="3499">
                  <c:v>0.75182899999998654</c:v>
                </c:pt>
                <c:pt idx="3500">
                  <c:v>0.72137200000000234</c:v>
                </c:pt>
                <c:pt idx="3501">
                  <c:v>0.73480499999999438</c:v>
                </c:pt>
                <c:pt idx="3502">
                  <c:v>0.72740800000002537</c:v>
                </c:pt>
                <c:pt idx="3503">
                  <c:v>0.74994999999998413</c:v>
                </c:pt>
                <c:pt idx="3504">
                  <c:v>0.72985199999999395</c:v>
                </c:pt>
                <c:pt idx="3505">
                  <c:v>0.74401500000001874</c:v>
                </c:pt>
                <c:pt idx="3506">
                  <c:v>0.71810700000000338</c:v>
                </c:pt>
                <c:pt idx="3507">
                  <c:v>0.73736600000000863</c:v>
                </c:pt>
                <c:pt idx="3508">
                  <c:v>0.72253200000000106</c:v>
                </c:pt>
                <c:pt idx="3509">
                  <c:v>0.72999500000000239</c:v>
                </c:pt>
                <c:pt idx="3510">
                  <c:v>0.73440800000000195</c:v>
                </c:pt>
                <c:pt idx="3511">
                  <c:v>0.74473799999998391</c:v>
                </c:pt>
                <c:pt idx="3512">
                  <c:v>0.73717999999999506</c:v>
                </c:pt>
                <c:pt idx="3513">
                  <c:v>0.73257899999998699</c:v>
                </c:pt>
                <c:pt idx="3514">
                  <c:v>0.73787200000001008</c:v>
                </c:pt>
                <c:pt idx="3515">
                  <c:v>0.72767399999997906</c:v>
                </c:pt>
                <c:pt idx="3516">
                  <c:v>0.72135099999999852</c:v>
                </c:pt>
                <c:pt idx="3517">
                  <c:v>0.725750000000005</c:v>
                </c:pt>
                <c:pt idx="3518">
                  <c:v>0.73420200000001046</c:v>
                </c:pt>
                <c:pt idx="3519">
                  <c:v>0.75238200000001143</c:v>
                </c:pt>
                <c:pt idx="3520">
                  <c:v>0.73787799999999493</c:v>
                </c:pt>
                <c:pt idx="3521">
                  <c:v>0.72443000000001234</c:v>
                </c:pt>
                <c:pt idx="3522">
                  <c:v>0.72567300000000046</c:v>
                </c:pt>
                <c:pt idx="3523">
                  <c:v>0.7253159999999923</c:v>
                </c:pt>
                <c:pt idx="3524">
                  <c:v>0.74019099999998161</c:v>
                </c:pt>
                <c:pt idx="3525">
                  <c:v>0.7358159999999998</c:v>
                </c:pt>
                <c:pt idx="3526">
                  <c:v>0.7304279999999892</c:v>
                </c:pt>
                <c:pt idx="3527">
                  <c:v>0.73030300000002057</c:v>
                </c:pt>
                <c:pt idx="3528">
                  <c:v>0.7338280000000168</c:v>
                </c:pt>
                <c:pt idx="3529">
                  <c:v>0.74857300000002169</c:v>
                </c:pt>
                <c:pt idx="3530">
                  <c:v>0.71807300000000396</c:v>
                </c:pt>
                <c:pt idx="3531">
                  <c:v>0.73321699999999623</c:v>
                </c:pt>
                <c:pt idx="3532">
                  <c:v>0.7364689999999996</c:v>
                </c:pt>
                <c:pt idx="3533">
                  <c:v>0.72796099999999342</c:v>
                </c:pt>
                <c:pt idx="3534">
                  <c:v>0.72252599999998779</c:v>
                </c:pt>
                <c:pt idx="3535">
                  <c:v>0.73621199999999476</c:v>
                </c:pt>
                <c:pt idx="3536">
                  <c:v>0.74450799999999617</c:v>
                </c:pt>
                <c:pt idx="3537">
                  <c:v>0.73298199999999269</c:v>
                </c:pt>
                <c:pt idx="3538">
                  <c:v>0.71188100000000532</c:v>
                </c:pt>
                <c:pt idx="3539">
                  <c:v>0.72520599999998581</c:v>
                </c:pt>
                <c:pt idx="3540">
                  <c:v>0.7263590000000022</c:v>
                </c:pt>
                <c:pt idx="3541">
                  <c:v>0.74343700000000013</c:v>
                </c:pt>
                <c:pt idx="3542">
                  <c:v>0.74158099999999649</c:v>
                </c:pt>
                <c:pt idx="3543">
                  <c:v>0.73571000000001163</c:v>
                </c:pt>
                <c:pt idx="3544">
                  <c:v>0.73881400000001918</c:v>
                </c:pt>
                <c:pt idx="3545">
                  <c:v>0.75134199999999396</c:v>
                </c:pt>
                <c:pt idx="3546">
                  <c:v>0.74895399999999768</c:v>
                </c:pt>
                <c:pt idx="3547">
                  <c:v>0.72127399999999398</c:v>
                </c:pt>
                <c:pt idx="3548">
                  <c:v>0.73772400000001426</c:v>
                </c:pt>
                <c:pt idx="3549">
                  <c:v>0.74620100000001344</c:v>
                </c:pt>
                <c:pt idx="3550">
                  <c:v>0.75060100000001739</c:v>
                </c:pt>
                <c:pt idx="3551">
                  <c:v>0.73398000000000252</c:v>
                </c:pt>
                <c:pt idx="3552">
                  <c:v>0.74923400000000129</c:v>
                </c:pt>
                <c:pt idx="3553">
                  <c:v>0.71387900000001991</c:v>
                </c:pt>
                <c:pt idx="3554">
                  <c:v>0.73604100000000017</c:v>
                </c:pt>
                <c:pt idx="3555">
                  <c:v>0.7070799999999906</c:v>
                </c:pt>
                <c:pt idx="3556">
                  <c:v>0.73182399999998893</c:v>
                </c:pt>
                <c:pt idx="3557">
                  <c:v>0.72615100000001576</c:v>
                </c:pt>
                <c:pt idx="3558">
                  <c:v>0.72854300000000194</c:v>
                </c:pt>
                <c:pt idx="3559">
                  <c:v>0.75087300000001278</c:v>
                </c:pt>
                <c:pt idx="3560">
                  <c:v>0.72974300000001335</c:v>
                </c:pt>
                <c:pt idx="3561">
                  <c:v>0.72405499999999279</c:v>
                </c:pt>
                <c:pt idx="3562">
                  <c:v>0.75565799999998262</c:v>
                </c:pt>
                <c:pt idx="3563">
                  <c:v>0.74273600000000783</c:v>
                </c:pt>
                <c:pt idx="3564">
                  <c:v>0.73862399999998729</c:v>
                </c:pt>
                <c:pt idx="3565">
                  <c:v>0.74262200000001144</c:v>
                </c:pt>
                <c:pt idx="3566">
                  <c:v>0.72640999999998712</c:v>
                </c:pt>
                <c:pt idx="3567">
                  <c:v>0.73134899999999448</c:v>
                </c:pt>
                <c:pt idx="3568">
                  <c:v>0.73892600000002062</c:v>
                </c:pt>
                <c:pt idx="3569">
                  <c:v>0.75226200000000176</c:v>
                </c:pt>
                <c:pt idx="3570">
                  <c:v>0.73599399999997672</c:v>
                </c:pt>
                <c:pt idx="3571">
                  <c:v>0.73064800000000218</c:v>
                </c:pt>
                <c:pt idx="3572">
                  <c:v>0.73597100000000637</c:v>
                </c:pt>
                <c:pt idx="3573">
                  <c:v>0.74089600000002065</c:v>
                </c:pt>
                <c:pt idx="3574">
                  <c:v>0.73715199999998049</c:v>
                </c:pt>
                <c:pt idx="3575">
                  <c:v>0.74467500000000086</c:v>
                </c:pt>
                <c:pt idx="3576">
                  <c:v>0.75783800000002088</c:v>
                </c:pt>
                <c:pt idx="3577">
                  <c:v>0.74714700000001244</c:v>
                </c:pt>
                <c:pt idx="3578">
                  <c:v>0.74575100000001271</c:v>
                </c:pt>
                <c:pt idx="3579">
                  <c:v>0.72429800000000455</c:v>
                </c:pt>
                <c:pt idx="3580">
                  <c:v>0.72925200000000245</c:v>
                </c:pt>
                <c:pt idx="3581">
                  <c:v>0.75411799999997697</c:v>
                </c:pt>
                <c:pt idx="3582">
                  <c:v>0.75736999999998034</c:v>
                </c:pt>
                <c:pt idx="3583">
                  <c:v>0.77271099999998683</c:v>
                </c:pt>
                <c:pt idx="3584">
                  <c:v>0.76178699999999822</c:v>
                </c:pt>
                <c:pt idx="3585">
                  <c:v>0.76260600000000522</c:v>
                </c:pt>
                <c:pt idx="3586">
                  <c:v>0.73297599999997942</c:v>
                </c:pt>
                <c:pt idx="3587">
                  <c:v>0.76504099999999653</c:v>
                </c:pt>
                <c:pt idx="3588">
                  <c:v>0.76178500000000327</c:v>
                </c:pt>
                <c:pt idx="3589">
                  <c:v>0.75295400000001678</c:v>
                </c:pt>
                <c:pt idx="3590">
                  <c:v>0.76156499999999028</c:v>
                </c:pt>
                <c:pt idx="3591">
                  <c:v>0.75537900000000491</c:v>
                </c:pt>
                <c:pt idx="3592">
                  <c:v>0.74012400000000866</c:v>
                </c:pt>
                <c:pt idx="3593">
                  <c:v>0.7510949999999923</c:v>
                </c:pt>
                <c:pt idx="3594">
                  <c:v>0.74110300000000962</c:v>
                </c:pt>
                <c:pt idx="3595">
                  <c:v>0.74598100000000045</c:v>
                </c:pt>
                <c:pt idx="3596">
                  <c:v>0.75209200000000465</c:v>
                </c:pt>
                <c:pt idx="3597">
                  <c:v>0.7524879999999996</c:v>
                </c:pt>
                <c:pt idx="3598">
                  <c:v>0.73319799999998736</c:v>
                </c:pt>
                <c:pt idx="3599">
                  <c:v>0.72762000000000171</c:v>
                </c:pt>
                <c:pt idx="3600">
                  <c:v>0.74574599999999691</c:v>
                </c:pt>
                <c:pt idx="3601">
                  <c:v>0.7485369999999989</c:v>
                </c:pt>
                <c:pt idx="3602">
                  <c:v>0.74458599999999819</c:v>
                </c:pt>
                <c:pt idx="3603">
                  <c:v>0.74365799999998217</c:v>
                </c:pt>
                <c:pt idx="3604">
                  <c:v>0.74574899999998934</c:v>
                </c:pt>
                <c:pt idx="3605">
                  <c:v>0.74900300000001607</c:v>
                </c:pt>
                <c:pt idx="3606">
                  <c:v>0.770150000000001</c:v>
                </c:pt>
                <c:pt idx="3607">
                  <c:v>0.76341000000002168</c:v>
                </c:pt>
                <c:pt idx="3608">
                  <c:v>0.73389399999999227</c:v>
                </c:pt>
                <c:pt idx="3609">
                  <c:v>0.75783300000000509</c:v>
                </c:pt>
                <c:pt idx="3610">
                  <c:v>0.73040800000001127</c:v>
                </c:pt>
                <c:pt idx="3611">
                  <c:v>0.77345400000001518</c:v>
                </c:pt>
                <c:pt idx="3612">
                  <c:v>0.73714699999999311</c:v>
                </c:pt>
                <c:pt idx="3613">
                  <c:v>0.74260000000001014</c:v>
                </c:pt>
                <c:pt idx="3614">
                  <c:v>0.73947099999998045</c:v>
                </c:pt>
                <c:pt idx="3615">
                  <c:v>0.74597599999998465</c:v>
                </c:pt>
                <c:pt idx="3616">
                  <c:v>0.73678799999999001</c:v>
                </c:pt>
                <c:pt idx="3617">
                  <c:v>0.77363399999998705</c:v>
                </c:pt>
                <c:pt idx="3618">
                  <c:v>0.74952099999998723</c:v>
                </c:pt>
                <c:pt idx="3619">
                  <c:v>0.74063300000000254</c:v>
                </c:pt>
                <c:pt idx="3620">
                  <c:v>0.75155300000000125</c:v>
                </c:pt>
                <c:pt idx="3621">
                  <c:v>0.73319499999999493</c:v>
                </c:pt>
                <c:pt idx="3622">
                  <c:v>0.7520770000000141</c:v>
                </c:pt>
                <c:pt idx="3623">
                  <c:v>0.74620899999999324</c:v>
                </c:pt>
                <c:pt idx="3624">
                  <c:v>0.76526499999999942</c:v>
                </c:pt>
                <c:pt idx="3625">
                  <c:v>0.73110399999998776</c:v>
                </c:pt>
                <c:pt idx="3626">
                  <c:v>0.74946300000001997</c:v>
                </c:pt>
                <c:pt idx="3627">
                  <c:v>0.75271700000001829</c:v>
                </c:pt>
                <c:pt idx="3628">
                  <c:v>0.7459779999999796</c:v>
                </c:pt>
                <c:pt idx="3629">
                  <c:v>0.73737700000000928</c:v>
                </c:pt>
                <c:pt idx="3630">
                  <c:v>0.7627069999999776</c:v>
                </c:pt>
                <c:pt idx="3631">
                  <c:v>0.73761099999998692</c:v>
                </c:pt>
                <c:pt idx="3632">
                  <c:v>0.75783000000001266</c:v>
                </c:pt>
                <c:pt idx="3633">
                  <c:v>0.73017199999998184</c:v>
                </c:pt>
                <c:pt idx="3634">
                  <c:v>0.7378400000000056</c:v>
                </c:pt>
                <c:pt idx="3635">
                  <c:v>0.77293299999999476</c:v>
                </c:pt>
                <c:pt idx="3636">
                  <c:v>0.75643399999998451</c:v>
                </c:pt>
                <c:pt idx="3637">
                  <c:v>0.75829300000000899</c:v>
                </c:pt>
                <c:pt idx="3638">
                  <c:v>0.7489930000000129</c:v>
                </c:pt>
                <c:pt idx="3639">
                  <c:v>0.75875600000000532</c:v>
                </c:pt>
                <c:pt idx="3640">
                  <c:v>0.78060300000001348</c:v>
                </c:pt>
                <c:pt idx="3641">
                  <c:v>0.73435099999997533</c:v>
                </c:pt>
                <c:pt idx="3642">
                  <c:v>0.74829900000000293</c:v>
                </c:pt>
                <c:pt idx="3643">
                  <c:v>0.75922300000001997</c:v>
                </c:pt>
                <c:pt idx="3644">
                  <c:v>0.75736100000000306</c:v>
                </c:pt>
                <c:pt idx="3645">
                  <c:v>0.74574199999997859</c:v>
                </c:pt>
                <c:pt idx="3646">
                  <c:v>0.73295799999999645</c:v>
                </c:pt>
                <c:pt idx="3647">
                  <c:v>0.7536139999999989</c:v>
                </c:pt>
                <c:pt idx="3648">
                  <c:v>0.76712000000000558</c:v>
                </c:pt>
                <c:pt idx="3649">
                  <c:v>0.75271100000000501</c:v>
                </c:pt>
                <c:pt idx="3650">
                  <c:v>0.7717710000000011</c:v>
                </c:pt>
                <c:pt idx="3651">
                  <c:v>0.75364200000001347</c:v>
                </c:pt>
                <c:pt idx="3652">
                  <c:v>0.75689500000001431</c:v>
                </c:pt>
                <c:pt idx="3653">
                  <c:v>0.7520150000000001</c:v>
                </c:pt>
                <c:pt idx="3654">
                  <c:v>0.76410200000000827</c:v>
                </c:pt>
                <c:pt idx="3655">
                  <c:v>0.76967999999999392</c:v>
                </c:pt>
                <c:pt idx="3656">
                  <c:v>0.73773299999999153</c:v>
                </c:pt>
                <c:pt idx="3657">
                  <c:v>0.7408619999999928</c:v>
                </c:pt>
                <c:pt idx="3658">
                  <c:v>0.75921800000000417</c:v>
                </c:pt>
                <c:pt idx="3659">
                  <c:v>0.75526899999999841</c:v>
                </c:pt>
                <c:pt idx="3660">
                  <c:v>0.73481700000002093</c:v>
                </c:pt>
                <c:pt idx="3661">
                  <c:v>0.75852199999999925</c:v>
                </c:pt>
                <c:pt idx="3662">
                  <c:v>0.7640999999999849</c:v>
                </c:pt>
                <c:pt idx="3663">
                  <c:v>0.77827599999997688</c:v>
                </c:pt>
                <c:pt idx="3664">
                  <c:v>0.78339099999999462</c:v>
                </c:pt>
                <c:pt idx="3665">
                  <c:v>0.75178199999999151</c:v>
                </c:pt>
                <c:pt idx="3666">
                  <c:v>0.77781100000001402</c:v>
                </c:pt>
                <c:pt idx="3667">
                  <c:v>0.75108499999998912</c:v>
                </c:pt>
                <c:pt idx="3668">
                  <c:v>0.7675830000000019</c:v>
                </c:pt>
                <c:pt idx="3669">
                  <c:v>0.76433199999999601</c:v>
                </c:pt>
                <c:pt idx="3670">
                  <c:v>0.7464390000000094</c:v>
                </c:pt>
                <c:pt idx="3671">
                  <c:v>0.76805099999998561</c:v>
                </c:pt>
                <c:pt idx="3672">
                  <c:v>0.75062100000002374</c:v>
                </c:pt>
                <c:pt idx="3673">
                  <c:v>0.73249400000000264</c:v>
                </c:pt>
                <c:pt idx="3674">
                  <c:v>0.73249199999997927</c:v>
                </c:pt>
                <c:pt idx="3675">
                  <c:v>0.76642499999999814</c:v>
                </c:pt>
                <c:pt idx="3676">
                  <c:v>0.77571900000000937</c:v>
                </c:pt>
                <c:pt idx="3677">
                  <c:v>0.76688800000002288</c:v>
                </c:pt>
                <c:pt idx="3678">
                  <c:v>0.76781399999998712</c:v>
                </c:pt>
                <c:pt idx="3679">
                  <c:v>0.75945000000001528</c:v>
                </c:pt>
                <c:pt idx="3680">
                  <c:v>0.74225500000000011</c:v>
                </c:pt>
                <c:pt idx="3681">
                  <c:v>0.73830300000000193</c:v>
                </c:pt>
                <c:pt idx="3682">
                  <c:v>0.74481099999999856</c:v>
                </c:pt>
                <c:pt idx="3683">
                  <c:v>0.73667599999998856</c:v>
                </c:pt>
                <c:pt idx="3684">
                  <c:v>0.77967099999997913</c:v>
                </c:pt>
                <c:pt idx="3685">
                  <c:v>0.75108499999998912</c:v>
                </c:pt>
                <c:pt idx="3686">
                  <c:v>0.76526000000001204</c:v>
                </c:pt>
                <c:pt idx="3687">
                  <c:v>0.74481000000000108</c:v>
                </c:pt>
                <c:pt idx="3688">
                  <c:v>0.77269699999999375</c:v>
                </c:pt>
                <c:pt idx="3689">
                  <c:v>0.77873900000000162</c:v>
                </c:pt>
                <c:pt idx="3690">
                  <c:v>0.74826799999999594</c:v>
                </c:pt>
                <c:pt idx="3691">
                  <c:v>0.75875200000001541</c:v>
                </c:pt>
                <c:pt idx="3692">
                  <c:v>0.76595799999998349</c:v>
                </c:pt>
                <c:pt idx="3693">
                  <c:v>0.77292600000001244</c:v>
                </c:pt>
                <c:pt idx="3694">
                  <c:v>0.75828500000000076</c:v>
                </c:pt>
                <c:pt idx="3695">
                  <c:v>0.77432300000000964</c:v>
                </c:pt>
                <c:pt idx="3696">
                  <c:v>0.76526000000001204</c:v>
                </c:pt>
                <c:pt idx="3697">
                  <c:v>0.76037900000000036</c:v>
                </c:pt>
                <c:pt idx="3698">
                  <c:v>0.74217900000002146</c:v>
                </c:pt>
                <c:pt idx="3699">
                  <c:v>0.78013400000000388</c:v>
                </c:pt>
                <c:pt idx="3700">
                  <c:v>0.74690100000000825</c:v>
                </c:pt>
                <c:pt idx="3701">
                  <c:v>0.80128400000000966</c:v>
                </c:pt>
                <c:pt idx="3702">
                  <c:v>0.79175299999999993</c:v>
                </c:pt>
                <c:pt idx="3703">
                  <c:v>0.77897099999998431</c:v>
                </c:pt>
                <c:pt idx="3704">
                  <c:v>0.77176799999998025</c:v>
                </c:pt>
                <c:pt idx="3705">
                  <c:v>0.74968900000001781</c:v>
                </c:pt>
                <c:pt idx="3706">
                  <c:v>0.73598000000001207</c:v>
                </c:pt>
                <c:pt idx="3707">
                  <c:v>0.77293000000000234</c:v>
                </c:pt>
                <c:pt idx="3708">
                  <c:v>0.77037100000001146</c:v>
                </c:pt>
                <c:pt idx="3709">
                  <c:v>0.757126999999997</c:v>
                </c:pt>
                <c:pt idx="3710">
                  <c:v>0.75363899999999262</c:v>
                </c:pt>
                <c:pt idx="3711">
                  <c:v>0.77153400000000261</c:v>
                </c:pt>
                <c:pt idx="3712">
                  <c:v>0.80058600000000979</c:v>
                </c:pt>
                <c:pt idx="3713">
                  <c:v>0.77037200000000894</c:v>
                </c:pt>
                <c:pt idx="3714">
                  <c:v>0.75828900000001909</c:v>
                </c:pt>
                <c:pt idx="3715">
                  <c:v>0.74504199999998377</c:v>
                </c:pt>
                <c:pt idx="3716">
                  <c:v>0.75735899999997969</c:v>
                </c:pt>
                <c:pt idx="3717">
                  <c:v>0.77734599999999432</c:v>
                </c:pt>
                <c:pt idx="3718">
                  <c:v>0.79663400000001161</c:v>
                </c:pt>
                <c:pt idx="3719">
                  <c:v>0.75248099999998885</c:v>
                </c:pt>
                <c:pt idx="3720">
                  <c:v>0.7736280000000022</c:v>
                </c:pt>
                <c:pt idx="3721">
                  <c:v>0.79268300000001091</c:v>
                </c:pt>
                <c:pt idx="3722">
                  <c:v>0.79431099999999333</c:v>
                </c:pt>
                <c:pt idx="3723">
                  <c:v>0.76386600000000726</c:v>
                </c:pt>
                <c:pt idx="3724">
                  <c:v>0.75457099999999855</c:v>
                </c:pt>
                <c:pt idx="3725">
                  <c:v>0.76572400000000584</c:v>
                </c:pt>
                <c:pt idx="3726">
                  <c:v>0.77967099999997913</c:v>
                </c:pt>
                <c:pt idx="3727">
                  <c:v>0.77176900000000614</c:v>
                </c:pt>
                <c:pt idx="3728">
                  <c:v>0.78292299999998249</c:v>
                </c:pt>
                <c:pt idx="3729">
                  <c:v>0.75921800000000417</c:v>
                </c:pt>
                <c:pt idx="3730">
                  <c:v>0.76293699999999376</c:v>
                </c:pt>
                <c:pt idx="3731">
                  <c:v>0.7555009999999811</c:v>
                </c:pt>
                <c:pt idx="3732">
                  <c:v>0.77595099999999206</c:v>
                </c:pt>
                <c:pt idx="3733">
                  <c:v>0.77176600000001372</c:v>
                </c:pt>
                <c:pt idx="3734">
                  <c:v>0.8129030000000057</c:v>
                </c:pt>
                <c:pt idx="3735">
                  <c:v>0.75224700000001121</c:v>
                </c:pt>
                <c:pt idx="3736">
                  <c:v>0.7722349999999949</c:v>
                </c:pt>
                <c:pt idx="3737">
                  <c:v>0.76340300000001093</c:v>
                </c:pt>
                <c:pt idx="3738">
                  <c:v>0.77641600000001176</c:v>
                </c:pt>
                <c:pt idx="3739">
                  <c:v>0.76247500000002333</c:v>
                </c:pt>
                <c:pt idx="3740">
                  <c:v>0.77316700000000083</c:v>
                </c:pt>
                <c:pt idx="3741">
                  <c:v>0.76944800000001123</c:v>
                </c:pt>
                <c:pt idx="3742">
                  <c:v>0.79430999999999585</c:v>
                </c:pt>
                <c:pt idx="3743">
                  <c:v>0.77827699999997435</c:v>
                </c:pt>
                <c:pt idx="3744">
                  <c:v>0.7710739999999987</c:v>
                </c:pt>
                <c:pt idx="3745">
                  <c:v>0.77455700000001571</c:v>
                </c:pt>
                <c:pt idx="3746">
                  <c:v>0.77664799999999445</c:v>
                </c:pt>
                <c:pt idx="3747">
                  <c:v>0.75666599999999562</c:v>
                </c:pt>
                <c:pt idx="3748">
                  <c:v>0.75271399999999744</c:v>
                </c:pt>
                <c:pt idx="3749">
                  <c:v>0.7808339999999987</c:v>
                </c:pt>
                <c:pt idx="3750">
                  <c:v>0.74573999999998364</c:v>
                </c:pt>
                <c:pt idx="3751">
                  <c:v>0.75759400000001165</c:v>
                </c:pt>
                <c:pt idx="3752">
                  <c:v>0.79942600000001107</c:v>
                </c:pt>
                <c:pt idx="3753">
                  <c:v>0.74434999999999718</c:v>
                </c:pt>
                <c:pt idx="3754">
                  <c:v>0.74225799999999253</c:v>
                </c:pt>
                <c:pt idx="3755">
                  <c:v>0.767122999999998</c:v>
                </c:pt>
                <c:pt idx="3756">
                  <c:v>0.74527900000001068</c:v>
                </c:pt>
                <c:pt idx="3757">
                  <c:v>0.74829900000000293</c:v>
                </c:pt>
                <c:pt idx="3758">
                  <c:v>0.73435200000000123</c:v>
                </c:pt>
                <c:pt idx="3759">
                  <c:v>0.75317800000001967</c:v>
                </c:pt>
                <c:pt idx="3760">
                  <c:v>0.76619200000001797</c:v>
                </c:pt>
                <c:pt idx="3761">
                  <c:v>0.75945899999999256</c:v>
                </c:pt>
                <c:pt idx="3762">
                  <c:v>0.7524840000000097</c:v>
                </c:pt>
                <c:pt idx="3763">
                  <c:v>0.7761910000000114</c:v>
                </c:pt>
                <c:pt idx="3764">
                  <c:v>0.77967399999999998</c:v>
                </c:pt>
                <c:pt idx="3765">
                  <c:v>0.74899699999997438</c:v>
                </c:pt>
                <c:pt idx="3766">
                  <c:v>0.76828800000001252</c:v>
                </c:pt>
                <c:pt idx="3767">
                  <c:v>0.76642800000001898</c:v>
                </c:pt>
                <c:pt idx="3768">
                  <c:v>0.75480600000000209</c:v>
                </c:pt>
                <c:pt idx="3769">
                  <c:v>0.76433899999997834</c:v>
                </c:pt>
                <c:pt idx="3770">
                  <c:v>0.7641050000000007</c:v>
                </c:pt>
                <c:pt idx="3771">
                  <c:v>0.75875899999999774</c:v>
                </c:pt>
                <c:pt idx="3772">
                  <c:v>0.77944400000001224</c:v>
                </c:pt>
                <c:pt idx="3773">
                  <c:v>0.76108400000001097</c:v>
                </c:pt>
                <c:pt idx="3774">
                  <c:v>0.77572799999998665</c:v>
                </c:pt>
                <c:pt idx="3775">
                  <c:v>0.7404019999999889</c:v>
                </c:pt>
                <c:pt idx="3776">
                  <c:v>0.74667699999997694</c:v>
                </c:pt>
                <c:pt idx="3777">
                  <c:v>0.76038800000000606</c:v>
                </c:pt>
                <c:pt idx="3778">
                  <c:v>0.72005799999999454</c:v>
                </c:pt>
                <c:pt idx="3779">
                  <c:v>0.74876999999997906</c:v>
                </c:pt>
                <c:pt idx="3780">
                  <c:v>0.75410999999999717</c:v>
                </c:pt>
                <c:pt idx="3781">
                  <c:v>0.73854299999999284</c:v>
                </c:pt>
                <c:pt idx="3782">
                  <c:v>0.77317099999999073</c:v>
                </c:pt>
                <c:pt idx="3783">
                  <c:v>0.79548199999999269</c:v>
                </c:pt>
                <c:pt idx="3784">
                  <c:v>0.78804699999997752</c:v>
                </c:pt>
                <c:pt idx="3785">
                  <c:v>0.74993300000002705</c:v>
                </c:pt>
                <c:pt idx="3786">
                  <c:v>0.76155199999999468</c:v>
                </c:pt>
                <c:pt idx="3787">
                  <c:v>0.77224200000000565</c:v>
                </c:pt>
                <c:pt idx="3788">
                  <c:v>0.73877600000000143</c:v>
                </c:pt>
                <c:pt idx="3789">
                  <c:v>0.74017200000000116</c:v>
                </c:pt>
                <c:pt idx="3790">
                  <c:v>0.76736299999998892</c:v>
                </c:pt>
                <c:pt idx="3791">
                  <c:v>0.76341199999998821</c:v>
                </c:pt>
                <c:pt idx="3792">
                  <c:v>0.74156700000000342</c:v>
                </c:pt>
                <c:pt idx="3793">
                  <c:v>0.74900299999998765</c:v>
                </c:pt>
                <c:pt idx="3794">
                  <c:v>0.75086499999997613</c:v>
                </c:pt>
                <c:pt idx="3795">
                  <c:v>0.7464469999999892</c:v>
                </c:pt>
                <c:pt idx="3796">
                  <c:v>0.74644499999999425</c:v>
                </c:pt>
                <c:pt idx="3797">
                  <c:v>0.74877000000000749</c:v>
                </c:pt>
                <c:pt idx="3798">
                  <c:v>0.75527900000000159</c:v>
                </c:pt>
                <c:pt idx="3799">
                  <c:v>0.74017299999999864</c:v>
                </c:pt>
                <c:pt idx="3800">
                  <c:v>0.71809600000000273</c:v>
                </c:pt>
                <c:pt idx="3801">
                  <c:v>0.74575399999997671</c:v>
                </c:pt>
                <c:pt idx="3802">
                  <c:v>0.77038600000000201</c:v>
                </c:pt>
                <c:pt idx="3803">
                  <c:v>0.75992699999997626</c:v>
                </c:pt>
                <c:pt idx="3804">
                  <c:v>0.73622100000000046</c:v>
                </c:pt>
                <c:pt idx="3805">
                  <c:v>0.76806300000001215</c:v>
                </c:pt>
                <c:pt idx="3806">
                  <c:v>0.77271100000001525</c:v>
                </c:pt>
                <c:pt idx="3807">
                  <c:v>0.74063800000001834</c:v>
                </c:pt>
                <c:pt idx="3808">
                  <c:v>0.75412000000000035</c:v>
                </c:pt>
                <c:pt idx="3809">
                  <c:v>0.75691100000000233</c:v>
                </c:pt>
                <c:pt idx="3810">
                  <c:v>0.74831000000000358</c:v>
                </c:pt>
                <c:pt idx="3811">
                  <c:v>0.74668199999999274</c:v>
                </c:pt>
                <c:pt idx="3812">
                  <c:v>0.76806300000001215</c:v>
                </c:pt>
                <c:pt idx="3813">
                  <c:v>0.75969699999998852</c:v>
                </c:pt>
                <c:pt idx="3814">
                  <c:v>0.79084000000000287</c:v>
                </c:pt>
                <c:pt idx="3815">
                  <c:v>0.73273900000000936</c:v>
                </c:pt>
                <c:pt idx="3816">
                  <c:v>0.75272600000002399</c:v>
                </c:pt>
                <c:pt idx="3817">
                  <c:v>0.75830199999998626</c:v>
                </c:pt>
                <c:pt idx="3818">
                  <c:v>0.74366299999999796</c:v>
                </c:pt>
                <c:pt idx="3819">
                  <c:v>0.72427300000001082</c:v>
                </c:pt>
                <c:pt idx="3820">
                  <c:v>0.76760099999998488</c:v>
                </c:pt>
                <c:pt idx="3821">
                  <c:v>0.77224999999998545</c:v>
                </c:pt>
                <c:pt idx="3822">
                  <c:v>0.72995099999999979</c:v>
                </c:pt>
                <c:pt idx="3823">
                  <c:v>0.77666300000001343</c:v>
                </c:pt>
                <c:pt idx="3824">
                  <c:v>0.73320600000002401</c:v>
                </c:pt>
                <c:pt idx="3825">
                  <c:v>0.72948500000001104</c:v>
                </c:pt>
                <c:pt idx="3826">
                  <c:v>0.75900300000000698</c:v>
                </c:pt>
                <c:pt idx="3827">
                  <c:v>0.75691100000000233</c:v>
                </c:pt>
                <c:pt idx="3828">
                  <c:v>0.75133499999998321</c:v>
                </c:pt>
                <c:pt idx="3829">
                  <c:v>0.73436900000001515</c:v>
                </c:pt>
                <c:pt idx="3830">
                  <c:v>0.74598799999998278</c:v>
                </c:pt>
                <c:pt idx="3831">
                  <c:v>0.74924099999998361</c:v>
                </c:pt>
                <c:pt idx="3832">
                  <c:v>0.76527699999999754</c:v>
                </c:pt>
                <c:pt idx="3833">
                  <c:v>0.7524970000000053</c:v>
                </c:pt>
                <c:pt idx="3834">
                  <c:v>0.76551100000000361</c:v>
                </c:pt>
                <c:pt idx="3835">
                  <c:v>0.74250299999999925</c:v>
                </c:pt>
                <c:pt idx="3836">
                  <c:v>0.74389999999999645</c:v>
                </c:pt>
                <c:pt idx="3837">
                  <c:v>0.72298200000000179</c:v>
                </c:pt>
                <c:pt idx="3838">
                  <c:v>0.73785599999999363</c:v>
                </c:pt>
                <c:pt idx="3839">
                  <c:v>0.74110899999999447</c:v>
                </c:pt>
                <c:pt idx="3840">
                  <c:v>0.72577300000000378</c:v>
                </c:pt>
                <c:pt idx="3841">
                  <c:v>0.73623000000000616</c:v>
                </c:pt>
                <c:pt idx="3842">
                  <c:v>0.77016199999999913</c:v>
                </c:pt>
                <c:pt idx="3843">
                  <c:v>0.75598500000000968</c:v>
                </c:pt>
                <c:pt idx="3844">
                  <c:v>0.7405379999999866</c:v>
                </c:pt>
                <c:pt idx="3845">
                  <c:v>0.76365699999999492</c:v>
                </c:pt>
                <c:pt idx="3846">
                  <c:v>0.78852200000000039</c:v>
                </c:pt>
                <c:pt idx="3847">
                  <c:v>0.74180999999998676</c:v>
                </c:pt>
                <c:pt idx="3848">
                  <c:v>0.74646000000001322</c:v>
                </c:pt>
                <c:pt idx="3849">
                  <c:v>0.73158300000000054</c:v>
                </c:pt>
                <c:pt idx="3850">
                  <c:v>0.7590099999999893</c:v>
                </c:pt>
                <c:pt idx="3851">
                  <c:v>0.76203000000000998</c:v>
                </c:pt>
                <c:pt idx="3852">
                  <c:v>0.73972000000000548</c:v>
                </c:pt>
                <c:pt idx="3853">
                  <c:v>0.73483999999999128</c:v>
                </c:pt>
                <c:pt idx="3854">
                  <c:v>0.75645299999999338</c:v>
                </c:pt>
                <c:pt idx="3855">
                  <c:v>0.74529900000001703</c:v>
                </c:pt>
                <c:pt idx="3856">
                  <c:v>0.74529800000001956</c:v>
                </c:pt>
                <c:pt idx="3857">
                  <c:v>0.75459400000002574</c:v>
                </c:pt>
                <c:pt idx="3858">
                  <c:v>0.75738600000002521</c:v>
                </c:pt>
                <c:pt idx="3859">
                  <c:v>0.77248900000000731</c:v>
                </c:pt>
                <c:pt idx="3860">
                  <c:v>0.73786300000000438</c:v>
                </c:pt>
                <c:pt idx="3861">
                  <c:v>0.71322499999999422</c:v>
                </c:pt>
                <c:pt idx="3862">
                  <c:v>0.73112099999997326</c:v>
                </c:pt>
                <c:pt idx="3863">
                  <c:v>0.74227899999999636</c:v>
                </c:pt>
                <c:pt idx="3864">
                  <c:v>0.76575099999999452</c:v>
                </c:pt>
                <c:pt idx="3865">
                  <c:v>0.7153199999999913</c:v>
                </c:pt>
                <c:pt idx="3866">
                  <c:v>0.73995400000001155</c:v>
                </c:pt>
                <c:pt idx="3867">
                  <c:v>0.71671399999999608</c:v>
                </c:pt>
                <c:pt idx="3868">
                  <c:v>0.69974600000000464</c:v>
                </c:pt>
                <c:pt idx="3869">
                  <c:v>0.74227999999999383</c:v>
                </c:pt>
                <c:pt idx="3870">
                  <c:v>0.74646300000000565</c:v>
                </c:pt>
                <c:pt idx="3871">
                  <c:v>0.73135600000000522</c:v>
                </c:pt>
                <c:pt idx="3872">
                  <c:v>0.74483399999999733</c:v>
                </c:pt>
                <c:pt idx="3873">
                  <c:v>0.74413900000001831</c:v>
                </c:pt>
                <c:pt idx="3874">
                  <c:v>0.75390300000000821</c:v>
                </c:pt>
                <c:pt idx="3875">
                  <c:v>0.73484399999998118</c:v>
                </c:pt>
                <c:pt idx="3876">
                  <c:v>0.737402000000003</c:v>
                </c:pt>
                <c:pt idx="3877">
                  <c:v>0.74181600000000003</c:v>
                </c:pt>
                <c:pt idx="3878">
                  <c:v>0.72785399999997935</c:v>
                </c:pt>
                <c:pt idx="3879">
                  <c:v>0.73251899999999637</c:v>
                </c:pt>
                <c:pt idx="3880">
                  <c:v>0.74344500000000835</c:v>
                </c:pt>
                <c:pt idx="3881">
                  <c:v>0.77481800000001044</c:v>
                </c:pt>
                <c:pt idx="3882">
                  <c:v>0.74437199999999848</c:v>
                </c:pt>
                <c:pt idx="3883">
                  <c:v>0.75436499999997864</c:v>
                </c:pt>
                <c:pt idx="3884">
                  <c:v>0.74344500000000835</c:v>
                </c:pt>
                <c:pt idx="3885">
                  <c:v>0.72764099999997711</c:v>
                </c:pt>
                <c:pt idx="3886">
                  <c:v>0.74158700000000977</c:v>
                </c:pt>
                <c:pt idx="3887">
                  <c:v>0.69626700000000596</c:v>
                </c:pt>
                <c:pt idx="3888">
                  <c:v>0.73716999999999189</c:v>
                </c:pt>
                <c:pt idx="3889">
                  <c:v>0.72113400000000638</c:v>
                </c:pt>
                <c:pt idx="3890">
                  <c:v>0.70137900000000286</c:v>
                </c:pt>
                <c:pt idx="3891">
                  <c:v>0.70904899999999316</c:v>
                </c:pt>
                <c:pt idx="3892">
                  <c:v>0.72392400000001089</c:v>
                </c:pt>
                <c:pt idx="3893">
                  <c:v>0.7253210000000081</c:v>
                </c:pt>
                <c:pt idx="3894">
                  <c:v>0.70306600000000685</c:v>
                </c:pt>
                <c:pt idx="3895">
                  <c:v>0.73810199999999782</c:v>
                </c:pt>
                <c:pt idx="3896">
                  <c:v>0.74530500000000188</c:v>
                </c:pt>
                <c:pt idx="3897">
                  <c:v>0.74367999999998347</c:v>
                </c:pt>
                <c:pt idx="3898">
                  <c:v>0.71439899999998602</c:v>
                </c:pt>
                <c:pt idx="3899">
                  <c:v>0.72206800000000726</c:v>
                </c:pt>
                <c:pt idx="3900">
                  <c:v>0.70184600000001751</c:v>
                </c:pt>
                <c:pt idx="3901">
                  <c:v>0.7157630000000097</c:v>
                </c:pt>
                <c:pt idx="3902">
                  <c:v>0.72694800000002147</c:v>
                </c:pt>
                <c:pt idx="3903">
                  <c:v>0.71637200000000689</c:v>
                </c:pt>
                <c:pt idx="3904">
                  <c:v>0.69975700000000529</c:v>
                </c:pt>
                <c:pt idx="3905">
                  <c:v>0.6844199999999887</c:v>
                </c:pt>
                <c:pt idx="3906">
                  <c:v>0.69864099999998075</c:v>
                </c:pt>
                <c:pt idx="3907">
                  <c:v>0.72671699999997941</c:v>
                </c:pt>
                <c:pt idx="3908">
                  <c:v>0.69780700000001161</c:v>
                </c:pt>
                <c:pt idx="3909">
                  <c:v>0.72276899999999955</c:v>
                </c:pt>
                <c:pt idx="3910">
                  <c:v>0.70082899999999881</c:v>
                </c:pt>
                <c:pt idx="3911">
                  <c:v>0.72555800000000659</c:v>
                </c:pt>
                <c:pt idx="3912">
                  <c:v>0.69906499999999028</c:v>
                </c:pt>
                <c:pt idx="3913">
                  <c:v>0.69185899999999378</c:v>
                </c:pt>
                <c:pt idx="3914">
                  <c:v>0.73462399999999661</c:v>
                </c:pt>
                <c:pt idx="3915">
                  <c:v>0.70092200000001981</c:v>
                </c:pt>
                <c:pt idx="3916">
                  <c:v>0.70487200000002304</c:v>
                </c:pt>
                <c:pt idx="3917">
                  <c:v>0.68339800000001105</c:v>
                </c:pt>
                <c:pt idx="3918">
                  <c:v>0.70371399999999085</c:v>
                </c:pt>
                <c:pt idx="3919">
                  <c:v>0.69722400000000562</c:v>
                </c:pt>
                <c:pt idx="3920">
                  <c:v>0.67954299999999535</c:v>
                </c:pt>
                <c:pt idx="3921">
                  <c:v>0.72416599999999676</c:v>
                </c:pt>
                <c:pt idx="3922">
                  <c:v>0.70906099999999128</c:v>
                </c:pt>
                <c:pt idx="3923">
                  <c:v>0.71254600000000323</c:v>
                </c:pt>
                <c:pt idx="3924">
                  <c:v>0.69395299999999338</c:v>
                </c:pt>
                <c:pt idx="3925">
                  <c:v>0.67791799999997693</c:v>
                </c:pt>
                <c:pt idx="3926">
                  <c:v>0.68785800000000563</c:v>
                </c:pt>
                <c:pt idx="3927">
                  <c:v>0.71905499999999734</c:v>
                </c:pt>
                <c:pt idx="3928">
                  <c:v>0.72509800000000268</c:v>
                </c:pt>
                <c:pt idx="3929">
                  <c:v>0.70162400000000957</c:v>
                </c:pt>
                <c:pt idx="3930">
                  <c:v>0.70488000000000284</c:v>
                </c:pt>
                <c:pt idx="3931">
                  <c:v>0.73346499999999537</c:v>
                </c:pt>
                <c:pt idx="3932">
                  <c:v>0.69999799999999368</c:v>
                </c:pt>
                <c:pt idx="3933">
                  <c:v>0.69864600000002497</c:v>
                </c:pt>
                <c:pt idx="3934">
                  <c:v>0.73718800000000329</c:v>
                </c:pt>
                <c:pt idx="3935">
                  <c:v>0.70859699999999748</c:v>
                </c:pt>
                <c:pt idx="3936">
                  <c:v>0.69570300000000884</c:v>
                </c:pt>
                <c:pt idx="3937">
                  <c:v>0.69302999999999315</c:v>
                </c:pt>
                <c:pt idx="3938">
                  <c:v>0.68698399999999538</c:v>
                </c:pt>
                <c:pt idx="3939">
                  <c:v>0.68744899999998665</c:v>
                </c:pt>
                <c:pt idx="3940">
                  <c:v>0.68332399999999893</c:v>
                </c:pt>
                <c:pt idx="3941">
                  <c:v>0.69280100000000289</c:v>
                </c:pt>
                <c:pt idx="3942">
                  <c:v>0.69326300000000174</c:v>
                </c:pt>
                <c:pt idx="3943">
                  <c:v>0.69739500000000021</c:v>
                </c:pt>
                <c:pt idx="3944">
                  <c:v>0.68256999999999834</c:v>
                </c:pt>
                <c:pt idx="3945">
                  <c:v>0.65979600000000005</c:v>
                </c:pt>
                <c:pt idx="3946">
                  <c:v>0.68791799999999625</c:v>
                </c:pt>
                <c:pt idx="3947">
                  <c:v>0.67350799999999822</c:v>
                </c:pt>
                <c:pt idx="3948">
                  <c:v>0.69326399999999921</c:v>
                </c:pt>
                <c:pt idx="3949">
                  <c:v>0.69001400000001922</c:v>
                </c:pt>
                <c:pt idx="3950">
                  <c:v>0.68188699999998903</c:v>
                </c:pt>
                <c:pt idx="3951">
                  <c:v>0.6783929999999998</c:v>
                </c:pt>
                <c:pt idx="3952">
                  <c:v>0.69043700000000285</c:v>
                </c:pt>
                <c:pt idx="3953">
                  <c:v>0.67397600000001034</c:v>
                </c:pt>
                <c:pt idx="3954">
                  <c:v>0.66110799999998449</c:v>
                </c:pt>
                <c:pt idx="3955">
                  <c:v>0.66351900000000796</c:v>
                </c:pt>
                <c:pt idx="3956">
                  <c:v>0.68513799999999492</c:v>
                </c:pt>
                <c:pt idx="3957">
                  <c:v>0.70209900000000403</c:v>
                </c:pt>
                <c:pt idx="3958">
                  <c:v>0.66871100000000183</c:v>
                </c:pt>
                <c:pt idx="3959">
                  <c:v>0.67513999999999896</c:v>
                </c:pt>
                <c:pt idx="3960">
                  <c:v>0.69190199999999891</c:v>
                </c:pt>
                <c:pt idx="3961">
                  <c:v>0.6536830000000009</c:v>
                </c:pt>
                <c:pt idx="3962">
                  <c:v>0.65793299999998567</c:v>
                </c:pt>
                <c:pt idx="3963">
                  <c:v>0.69464299999998502</c:v>
                </c:pt>
                <c:pt idx="3964">
                  <c:v>0.68009399999999687</c:v>
                </c:pt>
                <c:pt idx="3965">
                  <c:v>0.6759309999999914</c:v>
                </c:pt>
                <c:pt idx="3966">
                  <c:v>0.68658700000000294</c:v>
                </c:pt>
                <c:pt idx="3967">
                  <c:v>0.66906500000001756</c:v>
                </c:pt>
                <c:pt idx="3968">
                  <c:v>0.67428799999999001</c:v>
                </c:pt>
                <c:pt idx="3969">
                  <c:v>0.68754899999998997</c:v>
                </c:pt>
                <c:pt idx="3970">
                  <c:v>0.67560900000000856</c:v>
                </c:pt>
                <c:pt idx="3971">
                  <c:v>0.66491700000000264</c:v>
                </c:pt>
                <c:pt idx="3972">
                  <c:v>0.66875099999998611</c:v>
                </c:pt>
                <c:pt idx="3973">
                  <c:v>0.66166400000000181</c:v>
                </c:pt>
                <c:pt idx="3974">
                  <c:v>0.66492700000000582</c:v>
                </c:pt>
                <c:pt idx="3975">
                  <c:v>0.66561500000000251</c:v>
                </c:pt>
                <c:pt idx="3976">
                  <c:v>0.66724099999998998</c:v>
                </c:pt>
                <c:pt idx="3977">
                  <c:v>0.68513899999999239</c:v>
                </c:pt>
                <c:pt idx="3978">
                  <c:v>0.64841599999999744</c:v>
                </c:pt>
                <c:pt idx="3979">
                  <c:v>0.68364699999997924</c:v>
                </c:pt>
                <c:pt idx="3980">
                  <c:v>0.6880040000000065</c:v>
                </c:pt>
                <c:pt idx="3981">
                  <c:v>0.66179299999998875</c:v>
                </c:pt>
                <c:pt idx="3982">
                  <c:v>0.69001999999997565</c:v>
                </c:pt>
                <c:pt idx="3983">
                  <c:v>0.68328099999999381</c:v>
                </c:pt>
                <c:pt idx="3984">
                  <c:v>0.65832000000000335</c:v>
                </c:pt>
                <c:pt idx="3985">
                  <c:v>0.63749999999998863</c:v>
                </c:pt>
                <c:pt idx="3986">
                  <c:v>0.66073900000000663</c:v>
                </c:pt>
                <c:pt idx="3987">
                  <c:v>0.67312900000001719</c:v>
                </c:pt>
                <c:pt idx="3988">
                  <c:v>0.68095799999997553</c:v>
                </c:pt>
                <c:pt idx="3989">
                  <c:v>0.6618259999999907</c:v>
                </c:pt>
                <c:pt idx="3990">
                  <c:v>0.67634100000000785</c:v>
                </c:pt>
                <c:pt idx="3991">
                  <c:v>0.67566400000001181</c:v>
                </c:pt>
                <c:pt idx="3992">
                  <c:v>0.67573600000000056</c:v>
                </c:pt>
                <c:pt idx="3993">
                  <c:v>0.66246800000001826</c:v>
                </c:pt>
                <c:pt idx="3994">
                  <c:v>0.66238500000000045</c:v>
                </c:pt>
                <c:pt idx="3995">
                  <c:v>0.66469399999999723</c:v>
                </c:pt>
                <c:pt idx="3996">
                  <c:v>0.6618079999999793</c:v>
                </c:pt>
                <c:pt idx="3997">
                  <c:v>0.66934100000000285</c:v>
                </c:pt>
                <c:pt idx="3998">
                  <c:v>0.67747700000001032</c:v>
                </c:pt>
                <c:pt idx="3999">
                  <c:v>0.68096199999999385</c:v>
                </c:pt>
                <c:pt idx="4000">
                  <c:v>0.68287100000000578</c:v>
                </c:pt>
                <c:pt idx="4001">
                  <c:v>0.67631399999999076</c:v>
                </c:pt>
                <c:pt idx="4002">
                  <c:v>0.67501399999997602</c:v>
                </c:pt>
                <c:pt idx="4003">
                  <c:v>0.65376499999999282</c:v>
                </c:pt>
                <c:pt idx="4004">
                  <c:v>0.66813899999999649</c:v>
                </c:pt>
                <c:pt idx="4005">
                  <c:v>0.67078899999998498</c:v>
                </c:pt>
                <c:pt idx="4006">
                  <c:v>0.65330000000000155</c:v>
                </c:pt>
                <c:pt idx="4007">
                  <c:v>0.66535600000000272</c:v>
                </c:pt>
                <c:pt idx="4008">
                  <c:v>0.66339499999997997</c:v>
                </c:pt>
                <c:pt idx="4009">
                  <c:v>0.66329600000000255</c:v>
                </c:pt>
                <c:pt idx="4010">
                  <c:v>0.65694299999998407</c:v>
                </c:pt>
                <c:pt idx="4011">
                  <c:v>0.6638939999999991</c:v>
                </c:pt>
                <c:pt idx="4012">
                  <c:v>0.66118299999999408</c:v>
                </c:pt>
                <c:pt idx="4013">
                  <c:v>0.68552700000000755</c:v>
                </c:pt>
                <c:pt idx="4014">
                  <c:v>0.68503199999997832</c:v>
                </c:pt>
                <c:pt idx="4015">
                  <c:v>0.65329900000000407</c:v>
                </c:pt>
                <c:pt idx="4016">
                  <c:v>0.66874400000000378</c:v>
                </c:pt>
                <c:pt idx="4017">
                  <c:v>0.66533400000000142</c:v>
                </c:pt>
                <c:pt idx="4018">
                  <c:v>0.67236800000000585</c:v>
                </c:pt>
                <c:pt idx="4019">
                  <c:v>0.65317099999998618</c:v>
                </c:pt>
                <c:pt idx="4020">
                  <c:v>0.64689699999999561</c:v>
                </c:pt>
                <c:pt idx="4021">
                  <c:v>0.64325900000000047</c:v>
                </c:pt>
                <c:pt idx="4022">
                  <c:v>0.67276700000002165</c:v>
                </c:pt>
                <c:pt idx="4023">
                  <c:v>0.64889600000000769</c:v>
                </c:pt>
                <c:pt idx="4024">
                  <c:v>0.66440699999998287</c:v>
                </c:pt>
                <c:pt idx="4025">
                  <c:v>0.66283999999998855</c:v>
                </c:pt>
                <c:pt idx="4026">
                  <c:v>0.6606530000000248</c:v>
                </c:pt>
                <c:pt idx="4027">
                  <c:v>0.65122300000001587</c:v>
                </c:pt>
                <c:pt idx="4028">
                  <c:v>0.65680100000000152</c:v>
                </c:pt>
                <c:pt idx="4029">
                  <c:v>0.65638400000000274</c:v>
                </c:pt>
                <c:pt idx="4030">
                  <c:v>0.64548500000000786</c:v>
                </c:pt>
                <c:pt idx="4031">
                  <c:v>0.66456600000000776</c:v>
                </c:pt>
                <c:pt idx="4032">
                  <c:v>0.65316799999999375</c:v>
                </c:pt>
                <c:pt idx="4033">
                  <c:v>0.65637499999999704</c:v>
                </c:pt>
                <c:pt idx="4034">
                  <c:v>0.65496600000000171</c:v>
                </c:pt>
                <c:pt idx="4035">
                  <c:v>0.65994100000000344</c:v>
                </c:pt>
                <c:pt idx="4036">
                  <c:v>0.65842899999998394</c:v>
                </c:pt>
                <c:pt idx="4037">
                  <c:v>0.66699500000001422</c:v>
                </c:pt>
                <c:pt idx="4038">
                  <c:v>0.66646800000000894</c:v>
                </c:pt>
                <c:pt idx="4039">
                  <c:v>0.66409899999999311</c:v>
                </c:pt>
                <c:pt idx="4040">
                  <c:v>0.6673150000000021</c:v>
                </c:pt>
                <c:pt idx="4041">
                  <c:v>0.63201399999999808</c:v>
                </c:pt>
                <c:pt idx="4042">
                  <c:v>0.67210499999998774</c:v>
                </c:pt>
                <c:pt idx="4043">
                  <c:v>0.66277299999998718</c:v>
                </c:pt>
                <c:pt idx="4044">
                  <c:v>0.6588339999999846</c:v>
                </c:pt>
                <c:pt idx="4045">
                  <c:v>0.66780800000000795</c:v>
                </c:pt>
                <c:pt idx="4046">
                  <c:v>0.66788199999999165</c:v>
                </c:pt>
                <c:pt idx="4047">
                  <c:v>0.68463199999999347</c:v>
                </c:pt>
                <c:pt idx="4048">
                  <c:v>0.65805299999999534</c:v>
                </c:pt>
                <c:pt idx="4049">
                  <c:v>0.66260700000000838</c:v>
                </c:pt>
                <c:pt idx="4050">
                  <c:v>0.65375899999997955</c:v>
                </c:pt>
                <c:pt idx="4051">
                  <c:v>0.63162399999998797</c:v>
                </c:pt>
                <c:pt idx="4052">
                  <c:v>0.65492199999999912</c:v>
                </c:pt>
                <c:pt idx="4053">
                  <c:v>0.64198000000001798</c:v>
                </c:pt>
                <c:pt idx="4054">
                  <c:v>0.65759799999997881</c:v>
                </c:pt>
                <c:pt idx="4055">
                  <c:v>0.62239099999999326</c:v>
                </c:pt>
                <c:pt idx="4056">
                  <c:v>0.6476820000000032</c:v>
                </c:pt>
                <c:pt idx="4057">
                  <c:v>0.65392299999999182</c:v>
                </c:pt>
                <c:pt idx="4058">
                  <c:v>0.67177699999999163</c:v>
                </c:pt>
                <c:pt idx="4059">
                  <c:v>0.65317400000000703</c:v>
                </c:pt>
                <c:pt idx="4060">
                  <c:v>0.65287499999999454</c:v>
                </c:pt>
                <c:pt idx="4061">
                  <c:v>0.6592690000000232</c:v>
                </c:pt>
                <c:pt idx="4062">
                  <c:v>0.65820300000001453</c:v>
                </c:pt>
                <c:pt idx="4063">
                  <c:v>0.6552379999999971</c:v>
                </c:pt>
                <c:pt idx="4064">
                  <c:v>0.65773900000002072</c:v>
                </c:pt>
                <c:pt idx="4065">
                  <c:v>0.67563400000000229</c:v>
                </c:pt>
                <c:pt idx="4066">
                  <c:v>0.65656400000000303</c:v>
                </c:pt>
                <c:pt idx="4067">
                  <c:v>0.66287600000001135</c:v>
                </c:pt>
                <c:pt idx="4068">
                  <c:v>0.66231400000000917</c:v>
                </c:pt>
                <c:pt idx="4069">
                  <c:v>0.65844699999999534</c:v>
                </c:pt>
                <c:pt idx="4070">
                  <c:v>0.66347799999999779</c:v>
                </c:pt>
                <c:pt idx="4071">
                  <c:v>0.64937800000001289</c:v>
                </c:pt>
                <c:pt idx="4072">
                  <c:v>0.64344600000001151</c:v>
                </c:pt>
                <c:pt idx="4073">
                  <c:v>0.6713049999999896</c:v>
                </c:pt>
                <c:pt idx="4074">
                  <c:v>0.63693299999999908</c:v>
                </c:pt>
                <c:pt idx="4075">
                  <c:v>0.64584500000000844</c:v>
                </c:pt>
                <c:pt idx="4076">
                  <c:v>0.66496100000000524</c:v>
                </c:pt>
                <c:pt idx="4077">
                  <c:v>0.65644199999999842</c:v>
                </c:pt>
                <c:pt idx="4078">
                  <c:v>0.65184199999998782</c:v>
                </c:pt>
                <c:pt idx="4079">
                  <c:v>0.65239799999997672</c:v>
                </c:pt>
                <c:pt idx="4080">
                  <c:v>0.67005399999999327</c:v>
                </c:pt>
                <c:pt idx="4081">
                  <c:v>0.66519299999998793</c:v>
                </c:pt>
                <c:pt idx="4082">
                  <c:v>0.64354399999999146</c:v>
                </c:pt>
                <c:pt idx="4083">
                  <c:v>0.65330300000002239</c:v>
                </c:pt>
                <c:pt idx="4084">
                  <c:v>0.65267000000000053</c:v>
                </c:pt>
                <c:pt idx="4085">
                  <c:v>0.63777199999998402</c:v>
                </c:pt>
                <c:pt idx="4086">
                  <c:v>0.6496879999999976</c:v>
                </c:pt>
                <c:pt idx="4087">
                  <c:v>0.63617700000000355</c:v>
                </c:pt>
                <c:pt idx="4088">
                  <c:v>0.64154700000000275</c:v>
                </c:pt>
                <c:pt idx="4089">
                  <c:v>0.6503009999999847</c:v>
                </c:pt>
                <c:pt idx="4090">
                  <c:v>0.65211000000002173</c:v>
                </c:pt>
                <c:pt idx="4091">
                  <c:v>0.63140000000001351</c:v>
                </c:pt>
                <c:pt idx="4092">
                  <c:v>0.66256500000000074</c:v>
                </c:pt>
                <c:pt idx="4093">
                  <c:v>0.63539000000000101</c:v>
                </c:pt>
                <c:pt idx="4094">
                  <c:v>0.64301299999999628</c:v>
                </c:pt>
                <c:pt idx="4095">
                  <c:v>0.65683400000000347</c:v>
                </c:pt>
                <c:pt idx="4096">
                  <c:v>0.64694700000001149</c:v>
                </c:pt>
                <c:pt idx="4097">
                  <c:v>0.6259589999999946</c:v>
                </c:pt>
                <c:pt idx="4098">
                  <c:v>0.65531799999999407</c:v>
                </c:pt>
                <c:pt idx="4099">
                  <c:v>0.65006600000000958</c:v>
                </c:pt>
                <c:pt idx="4100">
                  <c:v>0.65038900000001831</c:v>
                </c:pt>
                <c:pt idx="4101">
                  <c:v>0.65136899999998832</c:v>
                </c:pt>
                <c:pt idx="4102">
                  <c:v>0.64238900000000854</c:v>
                </c:pt>
                <c:pt idx="4103">
                  <c:v>0.6190249999999935</c:v>
                </c:pt>
                <c:pt idx="4104">
                  <c:v>0.6481899999999996</c:v>
                </c:pt>
                <c:pt idx="4105">
                  <c:v>0.63645999999999958</c:v>
                </c:pt>
                <c:pt idx="4106">
                  <c:v>0.62230500000001143</c:v>
                </c:pt>
                <c:pt idx="4107">
                  <c:v>0.63187400000001048</c:v>
                </c:pt>
                <c:pt idx="4108">
                  <c:v>0.65050999999999704</c:v>
                </c:pt>
                <c:pt idx="4109">
                  <c:v>0.63196700000000305</c:v>
                </c:pt>
                <c:pt idx="4110">
                  <c:v>0.63239699999999743</c:v>
                </c:pt>
                <c:pt idx="4111">
                  <c:v>0.64312799999999015</c:v>
                </c:pt>
                <c:pt idx="4112">
                  <c:v>0.6230160000000069</c:v>
                </c:pt>
                <c:pt idx="4113">
                  <c:v>0.6340449999999862</c:v>
                </c:pt>
                <c:pt idx="4114">
                  <c:v>0.65097099999999841</c:v>
                </c:pt>
                <c:pt idx="4115">
                  <c:v>0.63197900000000118</c:v>
                </c:pt>
                <c:pt idx="4116">
                  <c:v>0.6385930000000144</c:v>
                </c:pt>
                <c:pt idx="4117">
                  <c:v>0.63209499999999252</c:v>
                </c:pt>
                <c:pt idx="4118">
                  <c:v>0.64209400000001438</c:v>
                </c:pt>
                <c:pt idx="4119">
                  <c:v>0.65746200000000954</c:v>
                </c:pt>
                <c:pt idx="4120">
                  <c:v>0.64538699999999949</c:v>
                </c:pt>
                <c:pt idx="4121">
                  <c:v>0.63110299999999597</c:v>
                </c:pt>
                <c:pt idx="4122">
                  <c:v>0.63691899999997759</c:v>
                </c:pt>
                <c:pt idx="4123">
                  <c:v>0.63909100000000763</c:v>
                </c:pt>
                <c:pt idx="4124">
                  <c:v>0.6375759999999957</c:v>
                </c:pt>
                <c:pt idx="4125">
                  <c:v>0.64014099999999985</c:v>
                </c:pt>
                <c:pt idx="4126">
                  <c:v>0.64285099999997897</c:v>
                </c:pt>
                <c:pt idx="4127">
                  <c:v>0.65271599999999808</c:v>
                </c:pt>
                <c:pt idx="4128">
                  <c:v>0.64183199999999374</c:v>
                </c:pt>
                <c:pt idx="4129">
                  <c:v>0.6315349999999853</c:v>
                </c:pt>
                <c:pt idx="4130">
                  <c:v>0.63572600000000534</c:v>
                </c:pt>
                <c:pt idx="4131">
                  <c:v>0.63864599999999427</c:v>
                </c:pt>
                <c:pt idx="4132">
                  <c:v>0.66226400000002172</c:v>
                </c:pt>
                <c:pt idx="4133">
                  <c:v>0.6416150000000016</c:v>
                </c:pt>
                <c:pt idx="4134">
                  <c:v>0.66100299999999379</c:v>
                </c:pt>
                <c:pt idx="4135">
                  <c:v>0.61996899999999755</c:v>
                </c:pt>
                <c:pt idx="4136">
                  <c:v>0.64221200000000067</c:v>
                </c:pt>
                <c:pt idx="4137">
                  <c:v>0.63157800000001885</c:v>
                </c:pt>
                <c:pt idx="4138">
                  <c:v>0.63775899999998842</c:v>
                </c:pt>
                <c:pt idx="4139">
                  <c:v>0.63586999999998284</c:v>
                </c:pt>
                <c:pt idx="4140">
                  <c:v>0.65805699999998524</c:v>
                </c:pt>
                <c:pt idx="4141">
                  <c:v>0.64681700000002706</c:v>
                </c:pt>
                <c:pt idx="4142">
                  <c:v>0.63949099999999248</c:v>
                </c:pt>
                <c:pt idx="4143">
                  <c:v>0.63078000000001566</c:v>
                </c:pt>
                <c:pt idx="4144">
                  <c:v>0.653127000000012</c:v>
                </c:pt>
                <c:pt idx="4145">
                  <c:v>0.61641199999999685</c:v>
                </c:pt>
                <c:pt idx="4146">
                  <c:v>0.62969900000001644</c:v>
                </c:pt>
                <c:pt idx="4147">
                  <c:v>0.63068499999999972</c:v>
                </c:pt>
                <c:pt idx="4148">
                  <c:v>0.63779099999999289</c:v>
                </c:pt>
                <c:pt idx="4149">
                  <c:v>0.63764299999999707</c:v>
                </c:pt>
                <c:pt idx="4150">
                  <c:v>0.63787000000002081</c:v>
                </c:pt>
                <c:pt idx="4151">
                  <c:v>0.63583399999998846</c:v>
                </c:pt>
                <c:pt idx="4152">
                  <c:v>0.64247700000001373</c:v>
                </c:pt>
                <c:pt idx="4153">
                  <c:v>0.62893299999998931</c:v>
                </c:pt>
                <c:pt idx="4154">
                  <c:v>0.62959900000001312</c:v>
                </c:pt>
                <c:pt idx="4155">
                  <c:v>0.61119999999999663</c:v>
                </c:pt>
                <c:pt idx="4156">
                  <c:v>0.62240500000001475</c:v>
                </c:pt>
                <c:pt idx="4157">
                  <c:v>0.62427700000000641</c:v>
                </c:pt>
                <c:pt idx="4158">
                  <c:v>0.61923200000001088</c:v>
                </c:pt>
                <c:pt idx="4159">
                  <c:v>0.6183849999999893</c:v>
                </c:pt>
                <c:pt idx="4160">
                  <c:v>0.60066199999999981</c:v>
                </c:pt>
                <c:pt idx="4161">
                  <c:v>0.6154329999999959</c:v>
                </c:pt>
                <c:pt idx="4162">
                  <c:v>0.62794999999999845</c:v>
                </c:pt>
                <c:pt idx="4163">
                  <c:v>0.62189200000000255</c:v>
                </c:pt>
                <c:pt idx="4164">
                  <c:v>0.61754600000000437</c:v>
                </c:pt>
                <c:pt idx="4165">
                  <c:v>0.62635900000000788</c:v>
                </c:pt>
                <c:pt idx="4166">
                  <c:v>0.62611200000000622</c:v>
                </c:pt>
                <c:pt idx="4167">
                  <c:v>0.62794300000001613</c:v>
                </c:pt>
                <c:pt idx="4168">
                  <c:v>0.63499999999999091</c:v>
                </c:pt>
                <c:pt idx="4169">
                  <c:v>0.63048800000001393</c:v>
                </c:pt>
                <c:pt idx="4170">
                  <c:v>0.64290699999997969</c:v>
                </c:pt>
                <c:pt idx="4171">
                  <c:v>0.62520000000000664</c:v>
                </c:pt>
                <c:pt idx="4172">
                  <c:v>0.62937600000000771</c:v>
                </c:pt>
                <c:pt idx="4173">
                  <c:v>0.62631199999998444</c:v>
                </c:pt>
                <c:pt idx="4174">
                  <c:v>0.63414900000000785</c:v>
                </c:pt>
                <c:pt idx="4175">
                  <c:v>0.64192800000000716</c:v>
                </c:pt>
                <c:pt idx="4176">
                  <c:v>0.6466310000000135</c:v>
                </c:pt>
                <c:pt idx="4177">
                  <c:v>0.63779999999999859</c:v>
                </c:pt>
                <c:pt idx="4178">
                  <c:v>0.65514000000001715</c:v>
                </c:pt>
                <c:pt idx="4179">
                  <c:v>0.63781199999999671</c:v>
                </c:pt>
                <c:pt idx="4180">
                  <c:v>0.6482300000000123</c:v>
                </c:pt>
                <c:pt idx="4181">
                  <c:v>0.64434199999999464</c:v>
                </c:pt>
                <c:pt idx="4182">
                  <c:v>0.65203099999999381</c:v>
                </c:pt>
                <c:pt idx="4183">
                  <c:v>0.65344000000001756</c:v>
                </c:pt>
                <c:pt idx="4184">
                  <c:v>0.65057699999999841</c:v>
                </c:pt>
                <c:pt idx="4185">
                  <c:v>0.65796699999998509</c:v>
                </c:pt>
                <c:pt idx="4186">
                  <c:v>0.66073500000001673</c:v>
                </c:pt>
                <c:pt idx="4187">
                  <c:v>0.66324000000000183</c:v>
                </c:pt>
                <c:pt idx="4188">
                  <c:v>0.66049000000001001</c:v>
                </c:pt>
                <c:pt idx="4189">
                  <c:v>0.68300899999999842</c:v>
                </c:pt>
                <c:pt idx="4190">
                  <c:v>0.71338500000001659</c:v>
                </c:pt>
                <c:pt idx="4191">
                  <c:v>0.73147800000000984</c:v>
                </c:pt>
                <c:pt idx="4192">
                  <c:v>0.76098000000001775</c:v>
                </c:pt>
                <c:pt idx="4193">
                  <c:v>0.81184200000001283</c:v>
                </c:pt>
                <c:pt idx="4194">
                  <c:v>0.8574079999999924</c:v>
                </c:pt>
                <c:pt idx="4195">
                  <c:v>0.87934799999999314</c:v>
                </c:pt>
                <c:pt idx="4196">
                  <c:v>0.89959800000002588</c:v>
                </c:pt>
                <c:pt idx="4197">
                  <c:v>0.94479799999999159</c:v>
                </c:pt>
                <c:pt idx="4198">
                  <c:v>1.0006209999999953</c:v>
                </c:pt>
                <c:pt idx="4199">
                  <c:v>0.9913490000000138</c:v>
                </c:pt>
                <c:pt idx="4200">
                  <c:v>1.0507350000000031</c:v>
                </c:pt>
                <c:pt idx="4201">
                  <c:v>1.0590430000000026</c:v>
                </c:pt>
                <c:pt idx="4202">
                  <c:v>1.1137540000000001</c:v>
                </c:pt>
                <c:pt idx="4203">
                  <c:v>1.1185899999999833</c:v>
                </c:pt>
                <c:pt idx="4204">
                  <c:v>1.213390000000004</c:v>
                </c:pt>
                <c:pt idx="4205">
                  <c:v>1.2434159999999963</c:v>
                </c:pt>
                <c:pt idx="4206">
                  <c:v>1.2679030000000182</c:v>
                </c:pt>
                <c:pt idx="4207">
                  <c:v>1.3142310000000066</c:v>
                </c:pt>
                <c:pt idx="4208">
                  <c:v>1.355150999999978</c:v>
                </c:pt>
                <c:pt idx="4209">
                  <c:v>1.3905249999999967</c:v>
                </c:pt>
                <c:pt idx="4210">
                  <c:v>1.4320539999999937</c:v>
                </c:pt>
                <c:pt idx="4211">
                  <c:v>1.4630109999999945</c:v>
                </c:pt>
                <c:pt idx="4212">
                  <c:v>1.5375370000000146</c:v>
                </c:pt>
                <c:pt idx="4213">
                  <c:v>1.5603799999999808</c:v>
                </c:pt>
                <c:pt idx="4214">
                  <c:v>1.5921569999999861</c:v>
                </c:pt>
                <c:pt idx="4215">
                  <c:v>1.684993999999989</c:v>
                </c:pt>
                <c:pt idx="4216">
                  <c:v>1.683164000000005</c:v>
                </c:pt>
                <c:pt idx="4217">
                  <c:v>1.7334579999999846</c:v>
                </c:pt>
                <c:pt idx="4218">
                  <c:v>1.751687000000004</c:v>
                </c:pt>
                <c:pt idx="4219">
                  <c:v>1.8310060000000021</c:v>
                </c:pt>
                <c:pt idx="4220">
                  <c:v>1.8986749999999972</c:v>
                </c:pt>
                <c:pt idx="4221">
                  <c:v>1.9261840000000063</c:v>
                </c:pt>
                <c:pt idx="4222">
                  <c:v>2.0134830000000079</c:v>
                </c:pt>
                <c:pt idx="4223">
                  <c:v>2.0590530000000058</c:v>
                </c:pt>
                <c:pt idx="4224">
                  <c:v>2.0472369999999955</c:v>
                </c:pt>
                <c:pt idx="4225">
                  <c:v>2.0785879999999963</c:v>
                </c:pt>
                <c:pt idx="4226">
                  <c:v>2.1121850000000109</c:v>
                </c:pt>
                <c:pt idx="4227">
                  <c:v>2.2080899999999986</c:v>
                </c:pt>
                <c:pt idx="4228">
                  <c:v>2.3112529999999936</c:v>
                </c:pt>
                <c:pt idx="4229">
                  <c:v>2.2948840000000246</c:v>
                </c:pt>
                <c:pt idx="4230">
                  <c:v>2.3668639999999925</c:v>
                </c:pt>
                <c:pt idx="4231">
                  <c:v>2.4642190000000141</c:v>
                </c:pt>
                <c:pt idx="4232">
                  <c:v>2.4629869999999983</c:v>
                </c:pt>
                <c:pt idx="4233">
                  <c:v>2.4326499999999953</c:v>
                </c:pt>
                <c:pt idx="4234">
                  <c:v>2.5318049999999914</c:v>
                </c:pt>
                <c:pt idx="4235">
                  <c:v>2.6019799999999975</c:v>
                </c:pt>
                <c:pt idx="4236">
                  <c:v>2.6560709999999972</c:v>
                </c:pt>
                <c:pt idx="4237">
                  <c:v>2.734265999999991</c:v>
                </c:pt>
                <c:pt idx="4238">
                  <c:v>2.7900269999999807</c:v>
                </c:pt>
                <c:pt idx="4239">
                  <c:v>2.7717820000000017</c:v>
                </c:pt>
                <c:pt idx="4240">
                  <c:v>2.8106789999999933</c:v>
                </c:pt>
                <c:pt idx="4241">
                  <c:v>2.8959289999999953</c:v>
                </c:pt>
                <c:pt idx="4242">
                  <c:v>2.8943350000000123</c:v>
                </c:pt>
                <c:pt idx="4243">
                  <c:v>2.9396340000000123</c:v>
                </c:pt>
                <c:pt idx="4244">
                  <c:v>3.0692180000000064</c:v>
                </c:pt>
                <c:pt idx="4245">
                  <c:v>3.079277999999988</c:v>
                </c:pt>
                <c:pt idx="4246">
                  <c:v>3.1442210000000159</c:v>
                </c:pt>
                <c:pt idx="4247">
                  <c:v>3.2591740000000016</c:v>
                </c:pt>
                <c:pt idx="4248">
                  <c:v>3.243251999999984</c:v>
                </c:pt>
                <c:pt idx="4249">
                  <c:v>3.2914930000000027</c:v>
                </c:pt>
                <c:pt idx="4250">
                  <c:v>3.3515820000000076</c:v>
                </c:pt>
                <c:pt idx="4251">
                  <c:v>3.4269180000000006</c:v>
                </c:pt>
                <c:pt idx="4252">
                  <c:v>3.5181709999999953</c:v>
                </c:pt>
                <c:pt idx="4253">
                  <c:v>3.5738110000000063</c:v>
                </c:pt>
                <c:pt idx="4254">
                  <c:v>3.5938340000000153</c:v>
                </c:pt>
                <c:pt idx="4255">
                  <c:v>3.7120030000000099</c:v>
                </c:pt>
                <c:pt idx="4256">
                  <c:v>3.7226320000000044</c:v>
                </c:pt>
                <c:pt idx="4257">
                  <c:v>3.7928649999999777</c:v>
                </c:pt>
                <c:pt idx="4258">
                  <c:v>3.7584909999999923</c:v>
                </c:pt>
                <c:pt idx="4259">
                  <c:v>3.8394409999999937</c:v>
                </c:pt>
                <c:pt idx="4260">
                  <c:v>3.8277920000000165</c:v>
                </c:pt>
                <c:pt idx="4261">
                  <c:v>3.9200560000000166</c:v>
                </c:pt>
                <c:pt idx="4262">
                  <c:v>4.0299429999999745</c:v>
                </c:pt>
                <c:pt idx="4263">
                  <c:v>3.9711540000000127</c:v>
                </c:pt>
                <c:pt idx="4264">
                  <c:v>4.0714930000000038</c:v>
                </c:pt>
                <c:pt idx="4265">
                  <c:v>4.1399910000000091</c:v>
                </c:pt>
                <c:pt idx="4266">
                  <c:v>4.1765589999999975</c:v>
                </c:pt>
                <c:pt idx="4267">
                  <c:v>4.152388000000002</c:v>
                </c:pt>
                <c:pt idx="4268">
                  <c:v>4.1250580000000241</c:v>
                </c:pt>
                <c:pt idx="4269">
                  <c:v>4.1563989999999933</c:v>
                </c:pt>
                <c:pt idx="4270">
                  <c:v>4.150227000000001</c:v>
                </c:pt>
                <c:pt idx="4271">
                  <c:v>4.1852999999999838</c:v>
                </c:pt>
                <c:pt idx="4272">
                  <c:v>4.179475999999994</c:v>
                </c:pt>
                <c:pt idx="4273">
                  <c:v>4.3778489999999977</c:v>
                </c:pt>
                <c:pt idx="4274">
                  <c:v>4.463483999999994</c:v>
                </c:pt>
                <c:pt idx="4275">
                  <c:v>4.6057030000000054</c:v>
                </c:pt>
                <c:pt idx="4276">
                  <c:v>4.5215399999999875</c:v>
                </c:pt>
                <c:pt idx="4277">
                  <c:v>4.7342580000000112</c:v>
                </c:pt>
                <c:pt idx="4278">
                  <c:v>4.8880240000000015</c:v>
                </c:pt>
                <c:pt idx="4279">
                  <c:v>4.7959879999999941</c:v>
                </c:pt>
                <c:pt idx="4280">
                  <c:v>4.8861320000000035</c:v>
                </c:pt>
                <c:pt idx="4281">
                  <c:v>5.0338890000000163</c:v>
                </c:pt>
                <c:pt idx="4282">
                  <c:v>4.9359800000000007</c:v>
                </c:pt>
                <c:pt idx="4283">
                  <c:v>5.167459000000008</c:v>
                </c:pt>
                <c:pt idx="4284">
                  <c:v>5.1001779999999997</c:v>
                </c:pt>
                <c:pt idx="4285">
                  <c:v>5.3183689999999899</c:v>
                </c:pt>
                <c:pt idx="4286">
                  <c:v>5.2951610000000073</c:v>
                </c:pt>
                <c:pt idx="4287">
                  <c:v>5.4007550000000037</c:v>
                </c:pt>
                <c:pt idx="4288">
                  <c:v>5.4166960000000017</c:v>
                </c:pt>
                <c:pt idx="4289">
                  <c:v>5.4380029999999806</c:v>
                </c:pt>
                <c:pt idx="4290">
                  <c:v>5.4381480000000124</c:v>
                </c:pt>
                <c:pt idx="4291">
                  <c:v>5.4467190000000016</c:v>
                </c:pt>
                <c:pt idx="4292">
                  <c:v>5.5924909999999954</c:v>
                </c:pt>
                <c:pt idx="4293">
                  <c:v>5.5637159999999994</c:v>
                </c:pt>
                <c:pt idx="4294">
                  <c:v>5.5962979999999902</c:v>
                </c:pt>
                <c:pt idx="4295">
                  <c:v>5.6221569999999872</c:v>
                </c:pt>
                <c:pt idx="4296">
                  <c:v>5.8330139999999915</c:v>
                </c:pt>
                <c:pt idx="4297">
                  <c:v>5.8493530000000078</c:v>
                </c:pt>
                <c:pt idx="4298">
                  <c:v>5.6830669999999941</c:v>
                </c:pt>
                <c:pt idx="4299">
                  <c:v>5.8155689999999822</c:v>
                </c:pt>
                <c:pt idx="4300">
                  <c:v>5.8790030000000115</c:v>
                </c:pt>
                <c:pt idx="4301">
                  <c:v>5.9278050000000064</c:v>
                </c:pt>
                <c:pt idx="4302">
                  <c:v>6.014994999999999</c:v>
                </c:pt>
                <c:pt idx="4303">
                  <c:v>6.1033740000000023</c:v>
                </c:pt>
                <c:pt idx="4304">
                  <c:v>6.0783030000000053</c:v>
                </c:pt>
                <c:pt idx="4305">
                  <c:v>6.1348879999999895</c:v>
                </c:pt>
                <c:pt idx="4306">
                  <c:v>6.1228119999999819</c:v>
                </c:pt>
                <c:pt idx="4307">
                  <c:v>6.0702850000000126</c:v>
                </c:pt>
                <c:pt idx="4308">
                  <c:v>6.1630000000000109</c:v>
                </c:pt>
                <c:pt idx="4309">
                  <c:v>6.2163149999999803</c:v>
                </c:pt>
                <c:pt idx="4310">
                  <c:v>6.2523830000000089</c:v>
                </c:pt>
                <c:pt idx="4311">
                  <c:v>6.4002039999999738</c:v>
                </c:pt>
                <c:pt idx="4312">
                  <c:v>6.4903709999999819</c:v>
                </c:pt>
                <c:pt idx="4313">
                  <c:v>6.4281300000000101</c:v>
                </c:pt>
                <c:pt idx="4314">
                  <c:v>6.4002360000000067</c:v>
                </c:pt>
                <c:pt idx="4315">
                  <c:v>6.5026859999999829</c:v>
                </c:pt>
                <c:pt idx="4316">
                  <c:v>6.5431870000000458</c:v>
                </c:pt>
                <c:pt idx="4317">
                  <c:v>6.560861999999986</c:v>
                </c:pt>
                <c:pt idx="4318">
                  <c:v>6.5866260000000239</c:v>
                </c:pt>
                <c:pt idx="4319">
                  <c:v>6.6024899999999889</c:v>
                </c:pt>
                <c:pt idx="4320">
                  <c:v>6.6954059999999913</c:v>
                </c:pt>
                <c:pt idx="4321">
                  <c:v>6.6659129999999891</c:v>
                </c:pt>
                <c:pt idx="4322">
                  <c:v>6.8316270000000259</c:v>
                </c:pt>
                <c:pt idx="4323">
                  <c:v>6.7556999999999903</c:v>
                </c:pt>
                <c:pt idx="4324">
                  <c:v>6.8462069999999926</c:v>
                </c:pt>
                <c:pt idx="4325">
                  <c:v>6.7739919999999643</c:v>
                </c:pt>
                <c:pt idx="4326">
                  <c:v>6.84640399999995</c:v>
                </c:pt>
                <c:pt idx="4327">
                  <c:v>6.891384999999957</c:v>
                </c:pt>
                <c:pt idx="4328">
                  <c:v>7.0149109999999837</c:v>
                </c:pt>
                <c:pt idx="4329">
                  <c:v>6.9351869999999849</c:v>
                </c:pt>
                <c:pt idx="4330">
                  <c:v>6.9917210000000409</c:v>
                </c:pt>
                <c:pt idx="4331">
                  <c:v>7.0908660000000054</c:v>
                </c:pt>
                <c:pt idx="4332">
                  <c:v>7.0775370000000066</c:v>
                </c:pt>
                <c:pt idx="4333">
                  <c:v>7.087175000000002</c:v>
                </c:pt>
                <c:pt idx="4334">
                  <c:v>7.056129999999996</c:v>
                </c:pt>
                <c:pt idx="4335">
                  <c:v>7.1707480000000032</c:v>
                </c:pt>
                <c:pt idx="4336">
                  <c:v>7.217281000000014</c:v>
                </c:pt>
                <c:pt idx="4337">
                  <c:v>7.242369999999994</c:v>
                </c:pt>
                <c:pt idx="4338">
                  <c:v>7.285191999999995</c:v>
                </c:pt>
                <c:pt idx="4339">
                  <c:v>7.3912609999999859</c:v>
                </c:pt>
                <c:pt idx="4340">
                  <c:v>7.2175960000000146</c:v>
                </c:pt>
                <c:pt idx="4341">
                  <c:v>7.2495169999999689</c:v>
                </c:pt>
                <c:pt idx="4342">
                  <c:v>7.3619380000000092</c:v>
                </c:pt>
                <c:pt idx="4343">
                  <c:v>7.3244530000000054</c:v>
                </c:pt>
                <c:pt idx="4344">
                  <c:v>7.3631369999999947</c:v>
                </c:pt>
                <c:pt idx="4345">
                  <c:v>7.4159399999999778</c:v>
                </c:pt>
                <c:pt idx="4346">
                  <c:v>7.3507680000000164</c:v>
                </c:pt>
                <c:pt idx="4347">
                  <c:v>7.4166890000000194</c:v>
                </c:pt>
                <c:pt idx="4348">
                  <c:v>7.5445589999999925</c:v>
                </c:pt>
                <c:pt idx="4349">
                  <c:v>7.618898999999999</c:v>
                </c:pt>
                <c:pt idx="4350">
                  <c:v>7.5306280000000356</c:v>
                </c:pt>
                <c:pt idx="4351">
                  <c:v>7.6441260000000284</c:v>
                </c:pt>
                <c:pt idx="4352">
                  <c:v>7.6696419999999534</c:v>
                </c:pt>
                <c:pt idx="4353">
                  <c:v>7.6569990000000416</c:v>
                </c:pt>
                <c:pt idx="4354">
                  <c:v>7.7021780000000035</c:v>
                </c:pt>
                <c:pt idx="4355">
                  <c:v>7.6414219999999773</c:v>
                </c:pt>
                <c:pt idx="4356">
                  <c:v>7.7493120000000317</c:v>
                </c:pt>
                <c:pt idx="4357">
                  <c:v>7.646652999999958</c:v>
                </c:pt>
                <c:pt idx="4358">
                  <c:v>7.7868440000000305</c:v>
                </c:pt>
                <c:pt idx="4359">
                  <c:v>7.7751579999999763</c:v>
                </c:pt>
                <c:pt idx="4360">
                  <c:v>7.7389330000000314</c:v>
                </c:pt>
                <c:pt idx="4361">
                  <c:v>7.8505739999999946</c:v>
                </c:pt>
                <c:pt idx="4362">
                  <c:v>7.8188920000000053</c:v>
                </c:pt>
                <c:pt idx="4363">
                  <c:v>7.858744999999999</c:v>
                </c:pt>
                <c:pt idx="4364">
                  <c:v>7.8301400000000285</c:v>
                </c:pt>
                <c:pt idx="4365">
                  <c:v>7.9748739999999998</c:v>
                </c:pt>
                <c:pt idx="4366">
                  <c:v>7.8089580000000183</c:v>
                </c:pt>
                <c:pt idx="4367">
                  <c:v>7.890104000000008</c:v>
                </c:pt>
                <c:pt idx="4368">
                  <c:v>7.9222389999999905</c:v>
                </c:pt>
                <c:pt idx="4369">
                  <c:v>8.0070420000000126</c:v>
                </c:pt>
                <c:pt idx="4370">
                  <c:v>8.0119170000000395</c:v>
                </c:pt>
                <c:pt idx="4371">
                  <c:v>8.0591029999999932</c:v>
                </c:pt>
                <c:pt idx="4372">
                  <c:v>8.078015999999991</c:v>
                </c:pt>
                <c:pt idx="4373">
                  <c:v>8.1137320000000273</c:v>
                </c:pt>
                <c:pt idx="4374">
                  <c:v>8.0349219999999946</c:v>
                </c:pt>
                <c:pt idx="4375">
                  <c:v>8.1166900000000055</c:v>
                </c:pt>
                <c:pt idx="4376">
                  <c:v>8.0498919999999998</c:v>
                </c:pt>
                <c:pt idx="4377">
                  <c:v>8.1167619999999943</c:v>
                </c:pt>
                <c:pt idx="4378">
                  <c:v>8.1267330000000015</c:v>
                </c:pt>
                <c:pt idx="4379">
                  <c:v>8.1962870000000407</c:v>
                </c:pt>
                <c:pt idx="4380">
                  <c:v>8.1863160000000335</c:v>
                </c:pt>
                <c:pt idx="4381">
                  <c:v>8.1924179999999751</c:v>
                </c:pt>
                <c:pt idx="4382">
                  <c:v>8.3612790000000246</c:v>
                </c:pt>
                <c:pt idx="4383">
                  <c:v>8.3931349999999725</c:v>
                </c:pt>
                <c:pt idx="4384">
                  <c:v>8.2606959999999958</c:v>
                </c:pt>
                <c:pt idx="4385">
                  <c:v>8.2742410000000177</c:v>
                </c:pt>
                <c:pt idx="4386">
                  <c:v>8.1894209999999816</c:v>
                </c:pt>
                <c:pt idx="4387">
                  <c:v>8.2487019999999802</c:v>
                </c:pt>
                <c:pt idx="4388">
                  <c:v>8.2165940000000433</c:v>
                </c:pt>
                <c:pt idx="4389">
                  <c:v>8.251577999999995</c:v>
                </c:pt>
                <c:pt idx="4390">
                  <c:v>8.2341089999999895</c:v>
                </c:pt>
                <c:pt idx="4391">
                  <c:v>8.1439819999999941</c:v>
                </c:pt>
                <c:pt idx="4392">
                  <c:v>8.1076980000000276</c:v>
                </c:pt>
                <c:pt idx="4393">
                  <c:v>8.2877019999999675</c:v>
                </c:pt>
                <c:pt idx="4394">
                  <c:v>8.2386380000000372</c:v>
                </c:pt>
                <c:pt idx="4395">
                  <c:v>8.2031149999999684</c:v>
                </c:pt>
                <c:pt idx="4396">
                  <c:v>8.2174430000000029</c:v>
                </c:pt>
                <c:pt idx="4397">
                  <c:v>8.2554480000000012</c:v>
                </c:pt>
                <c:pt idx="4398">
                  <c:v>8.252194999999972</c:v>
                </c:pt>
                <c:pt idx="4399">
                  <c:v>8.2034570000000144</c:v>
                </c:pt>
                <c:pt idx="4400">
                  <c:v>8.2186340000000087</c:v>
                </c:pt>
                <c:pt idx="4401">
                  <c:v>8.1339919999999779</c:v>
                </c:pt>
                <c:pt idx="4402">
                  <c:v>8.1137670000000526</c:v>
                </c:pt>
                <c:pt idx="4403">
                  <c:v>7.999668999999983</c:v>
                </c:pt>
                <c:pt idx="4404">
                  <c:v>8.0766550000000166</c:v>
                </c:pt>
                <c:pt idx="4405">
                  <c:v>8.0439680000000067</c:v>
                </c:pt>
                <c:pt idx="4406">
                  <c:v>7.9747810000000072</c:v>
                </c:pt>
                <c:pt idx="4407">
                  <c:v>7.9618629999999939</c:v>
                </c:pt>
                <c:pt idx="4408">
                  <c:v>7.9209430000000225</c:v>
                </c:pt>
                <c:pt idx="4409">
                  <c:v>7.8880239999999731</c:v>
                </c:pt>
                <c:pt idx="4410">
                  <c:v>7.8994789999999853</c:v>
                </c:pt>
                <c:pt idx="4411">
                  <c:v>7.8121160000000032</c:v>
                </c:pt>
                <c:pt idx="4412">
                  <c:v>7.6752559999999903</c:v>
                </c:pt>
                <c:pt idx="4413">
                  <c:v>7.7934139999999843</c:v>
                </c:pt>
                <c:pt idx="4414">
                  <c:v>7.7588119999999776</c:v>
                </c:pt>
                <c:pt idx="4415">
                  <c:v>7.6399779999999851</c:v>
                </c:pt>
                <c:pt idx="4416">
                  <c:v>7.6633959999999774</c:v>
                </c:pt>
                <c:pt idx="4417">
                  <c:v>7.6194909999999823</c:v>
                </c:pt>
                <c:pt idx="4418">
                  <c:v>7.5823260000000232</c:v>
                </c:pt>
                <c:pt idx="4419">
                  <c:v>7.5442239999999856</c:v>
                </c:pt>
                <c:pt idx="4420">
                  <c:v>7.4869850000000042</c:v>
                </c:pt>
                <c:pt idx="4421">
                  <c:v>7.4310940000000301</c:v>
                </c:pt>
                <c:pt idx="4422">
                  <c:v>7.465342000000021</c:v>
                </c:pt>
                <c:pt idx="4423">
                  <c:v>7.3792530000000056</c:v>
                </c:pt>
                <c:pt idx="4424">
                  <c:v>7.3670609999999783</c:v>
                </c:pt>
                <c:pt idx="4425">
                  <c:v>7.2372409999999832</c:v>
                </c:pt>
                <c:pt idx="4426">
                  <c:v>7.2140259999999898</c:v>
                </c:pt>
                <c:pt idx="4427">
                  <c:v>7.1980619999999931</c:v>
                </c:pt>
                <c:pt idx="4428">
                  <c:v>7.1487959999999475</c:v>
                </c:pt>
                <c:pt idx="4429">
                  <c:v>7.1654300000000148</c:v>
                </c:pt>
                <c:pt idx="4430">
                  <c:v>7.0696109999999521</c:v>
                </c:pt>
                <c:pt idx="4431">
                  <c:v>7.0314510000000041</c:v>
                </c:pt>
                <c:pt idx="4432">
                  <c:v>7.0237620000000334</c:v>
                </c:pt>
                <c:pt idx="4433">
                  <c:v>6.9055709999999522</c:v>
                </c:pt>
                <c:pt idx="4434">
                  <c:v>6.9348579999999629</c:v>
                </c:pt>
                <c:pt idx="4435">
                  <c:v>6.8015340000000037</c:v>
                </c:pt>
                <c:pt idx="4436">
                  <c:v>6.7918410000000335</c:v>
                </c:pt>
                <c:pt idx="4437">
                  <c:v>6.7212520000000495</c:v>
                </c:pt>
                <c:pt idx="4438">
                  <c:v>6.6622280000000274</c:v>
                </c:pt>
                <c:pt idx="4439">
                  <c:v>6.6695409999999811</c:v>
                </c:pt>
                <c:pt idx="4440">
                  <c:v>6.6020330000000058</c:v>
                </c:pt>
                <c:pt idx="4441">
                  <c:v>6.5859250000000316</c:v>
                </c:pt>
                <c:pt idx="4442">
                  <c:v>6.5092800000000466</c:v>
                </c:pt>
                <c:pt idx="4443">
                  <c:v>6.5122479999999996</c:v>
                </c:pt>
                <c:pt idx="4444">
                  <c:v>6.4157910000000129</c:v>
                </c:pt>
                <c:pt idx="4445">
                  <c:v>6.3764320000000225</c:v>
                </c:pt>
                <c:pt idx="4446">
                  <c:v>6.3384700000000294</c:v>
                </c:pt>
                <c:pt idx="4447">
                  <c:v>6.3035689999999818</c:v>
                </c:pt>
                <c:pt idx="4448">
                  <c:v>6.2314739999999915</c:v>
                </c:pt>
                <c:pt idx="4449">
                  <c:v>6.2002009999999927</c:v>
                </c:pt>
                <c:pt idx="4450">
                  <c:v>6.1526489999999967</c:v>
                </c:pt>
                <c:pt idx="4451">
                  <c:v>6.1043070000000057</c:v>
                </c:pt>
                <c:pt idx="4452">
                  <c:v>6.0780120000000011</c:v>
                </c:pt>
                <c:pt idx="4453">
                  <c:v>6.0198089999999524</c:v>
                </c:pt>
                <c:pt idx="4454">
                  <c:v>5.9419530000000123</c:v>
                </c:pt>
                <c:pt idx="4455">
                  <c:v>5.8996099999999956</c:v>
                </c:pt>
                <c:pt idx="4456">
                  <c:v>5.8710750000000189</c:v>
                </c:pt>
                <c:pt idx="4457">
                  <c:v>5.8388640000000009</c:v>
                </c:pt>
                <c:pt idx="4458">
                  <c:v>5.8045049999999492</c:v>
                </c:pt>
                <c:pt idx="4459">
                  <c:v>5.7320829999999887</c:v>
                </c:pt>
                <c:pt idx="4460">
                  <c:v>5.7134409999999889</c:v>
                </c:pt>
                <c:pt idx="4461">
                  <c:v>5.6309420000000046</c:v>
                </c:pt>
                <c:pt idx="4462">
                  <c:v>5.6184200000000146</c:v>
                </c:pt>
                <c:pt idx="4463">
                  <c:v>5.5846859999999765</c:v>
                </c:pt>
                <c:pt idx="4464">
                  <c:v>5.5273090000000025</c:v>
                </c:pt>
                <c:pt idx="4465">
                  <c:v>5.4853370000000155</c:v>
                </c:pt>
                <c:pt idx="4466">
                  <c:v>5.4471169999999915</c:v>
                </c:pt>
                <c:pt idx="4467">
                  <c:v>5.4035140000000297</c:v>
                </c:pt>
                <c:pt idx="4468">
                  <c:v>5.3416609999999878</c:v>
                </c:pt>
                <c:pt idx="4469">
                  <c:v>5.3227329999999711</c:v>
                </c:pt>
                <c:pt idx="4470">
                  <c:v>5.27597099999997</c:v>
                </c:pt>
                <c:pt idx="4471">
                  <c:v>5.2435929999999757</c:v>
                </c:pt>
                <c:pt idx="4472">
                  <c:v>5.1968499999999835</c:v>
                </c:pt>
                <c:pt idx="4473">
                  <c:v>5.1484050000000252</c:v>
                </c:pt>
                <c:pt idx="4474">
                  <c:v>5.1052119999999945</c:v>
                </c:pt>
                <c:pt idx="4475">
                  <c:v>5.0657299999999736</c:v>
                </c:pt>
                <c:pt idx="4476">
                  <c:v>5.0134149999999522</c:v>
                </c:pt>
                <c:pt idx="4477">
                  <c:v>4.9878039999999828</c:v>
                </c:pt>
                <c:pt idx="4478">
                  <c:v>4.9607280000000173</c:v>
                </c:pt>
                <c:pt idx="4479">
                  <c:v>4.8969230000000152</c:v>
                </c:pt>
                <c:pt idx="4480">
                  <c:v>4.8687770000000228</c:v>
                </c:pt>
                <c:pt idx="4481">
                  <c:v>4.8104579999999828</c:v>
                </c:pt>
                <c:pt idx="4482">
                  <c:v>4.8237550000000056</c:v>
                </c:pt>
                <c:pt idx="4483">
                  <c:v>4.7629949999999894</c:v>
                </c:pt>
                <c:pt idx="4484">
                  <c:v>4.686851000000047</c:v>
                </c:pt>
                <c:pt idx="4485">
                  <c:v>4.6721059999999852</c:v>
                </c:pt>
                <c:pt idx="4486">
                  <c:v>4.6326619999999821</c:v>
                </c:pt>
                <c:pt idx="4487">
                  <c:v>4.6076049999999782</c:v>
                </c:pt>
                <c:pt idx="4488">
                  <c:v>4.5708930000000123</c:v>
                </c:pt>
                <c:pt idx="4489">
                  <c:v>4.5206070000000409</c:v>
                </c:pt>
                <c:pt idx="4490">
                  <c:v>4.4843070000000012</c:v>
                </c:pt>
                <c:pt idx="4491">
                  <c:v>4.434014999999988</c:v>
                </c:pt>
                <c:pt idx="4492">
                  <c:v>4.4164989999999875</c:v>
                </c:pt>
                <c:pt idx="4493">
                  <c:v>4.3708560000000034</c:v>
                </c:pt>
                <c:pt idx="4494">
                  <c:v>4.325836000000038</c:v>
                </c:pt>
                <c:pt idx="4495">
                  <c:v>4.2990879999999834</c:v>
                </c:pt>
                <c:pt idx="4496">
                  <c:v>4.2543469999999957</c:v>
                </c:pt>
                <c:pt idx="4497">
                  <c:v>4.2323620000000233</c:v>
                </c:pt>
                <c:pt idx="4498">
                  <c:v>4.2074250000000006</c:v>
                </c:pt>
                <c:pt idx="4499">
                  <c:v>4.1624879999999962</c:v>
                </c:pt>
                <c:pt idx="4500">
                  <c:v>4.1208209999999781</c:v>
                </c:pt>
                <c:pt idx="4501">
                  <c:v>4.0994090000000369</c:v>
                </c:pt>
                <c:pt idx="4502">
                  <c:v>4.0500839999999698</c:v>
                </c:pt>
                <c:pt idx="4503">
                  <c:v>4.0094100000000026</c:v>
                </c:pt>
                <c:pt idx="4504">
                  <c:v>3.9749919999999861</c:v>
                </c:pt>
                <c:pt idx="4505">
                  <c:v>3.9428909999999746</c:v>
                </c:pt>
                <c:pt idx="4506">
                  <c:v>3.9129580000000033</c:v>
                </c:pt>
                <c:pt idx="4507">
                  <c:v>3.8905570000000012</c:v>
                </c:pt>
                <c:pt idx="4508">
                  <c:v>3.8531949999999711</c:v>
                </c:pt>
                <c:pt idx="4509">
                  <c:v>3.8134600000000205</c:v>
                </c:pt>
                <c:pt idx="4510">
                  <c:v>3.7873789999999872</c:v>
                </c:pt>
                <c:pt idx="4511">
                  <c:v>3.7570969999999875</c:v>
                </c:pt>
                <c:pt idx="4512">
                  <c:v>3.7045130000000199</c:v>
                </c:pt>
                <c:pt idx="4513">
                  <c:v>3.6813599999999838</c:v>
                </c:pt>
                <c:pt idx="4514">
                  <c:v>3.6653410000000122</c:v>
                </c:pt>
                <c:pt idx="4515">
                  <c:v>3.6229440000000181</c:v>
                </c:pt>
                <c:pt idx="4516">
                  <c:v>3.6003429999999526</c:v>
                </c:pt>
                <c:pt idx="4517">
                  <c:v>3.5714810000000057</c:v>
                </c:pt>
                <c:pt idx="4518">
                  <c:v>3.5486149999999839</c:v>
                </c:pt>
                <c:pt idx="4519">
                  <c:v>3.5128990000000044</c:v>
                </c:pt>
                <c:pt idx="4520">
                  <c:v>3.4698089999999979</c:v>
                </c:pt>
                <c:pt idx="4521">
                  <c:v>3.4326379999999972</c:v>
                </c:pt>
                <c:pt idx="4522">
                  <c:v>3.4009739999999624</c:v>
                </c:pt>
                <c:pt idx="4523">
                  <c:v>3.3724300000000085</c:v>
                </c:pt>
                <c:pt idx="4524">
                  <c:v>3.3463840000000005</c:v>
                </c:pt>
                <c:pt idx="4525">
                  <c:v>3.3284199999999942</c:v>
                </c:pt>
                <c:pt idx="4526">
                  <c:v>3.3136820000000284</c:v>
                </c:pt>
                <c:pt idx="4527">
                  <c:v>3.2644879999999716</c:v>
                </c:pt>
                <c:pt idx="4528">
                  <c:v>3.2449669999999742</c:v>
                </c:pt>
                <c:pt idx="4529">
                  <c:v>3.215912000000003</c:v>
                </c:pt>
                <c:pt idx="4530">
                  <c:v>3.1831500000000119</c:v>
                </c:pt>
                <c:pt idx="4531">
                  <c:v>3.1652540000000045</c:v>
                </c:pt>
                <c:pt idx="4532">
                  <c:v>3.134461999999985</c:v>
                </c:pt>
                <c:pt idx="4533">
                  <c:v>3.1204610000000343</c:v>
                </c:pt>
                <c:pt idx="4534">
                  <c:v>3.0729279999999903</c:v>
                </c:pt>
                <c:pt idx="4535">
                  <c:v>3.0589029999999866</c:v>
                </c:pt>
                <c:pt idx="4536">
                  <c:v>3.0459220000000187</c:v>
                </c:pt>
                <c:pt idx="4537">
                  <c:v>3.005655000000047</c:v>
                </c:pt>
                <c:pt idx="4538">
                  <c:v>2.9680009999999584</c:v>
                </c:pt>
                <c:pt idx="4539">
                  <c:v>2.9435010000000261</c:v>
                </c:pt>
                <c:pt idx="4540">
                  <c:v>2.9327189999999632</c:v>
                </c:pt>
                <c:pt idx="4541">
                  <c:v>2.9013129999999592</c:v>
                </c:pt>
                <c:pt idx="4542">
                  <c:v>2.8849999999999909</c:v>
                </c:pt>
                <c:pt idx="4543">
                  <c:v>2.858208999999988</c:v>
                </c:pt>
                <c:pt idx="4544">
                  <c:v>2.8214239999999791</c:v>
                </c:pt>
                <c:pt idx="4545">
                  <c:v>2.8052840000000288</c:v>
                </c:pt>
                <c:pt idx="4546">
                  <c:v>2.7805720000000065</c:v>
                </c:pt>
                <c:pt idx="4547">
                  <c:v>2.7491239999999948</c:v>
                </c:pt>
                <c:pt idx="4548">
                  <c:v>2.7296590000000265</c:v>
                </c:pt>
                <c:pt idx="4549">
                  <c:v>2.7105820000000449</c:v>
                </c:pt>
                <c:pt idx="4550">
                  <c:v>2.6808429999999817</c:v>
                </c:pt>
                <c:pt idx="4551">
                  <c:v>2.6661199999999781</c:v>
                </c:pt>
                <c:pt idx="4552">
                  <c:v>2.6441629999999918</c:v>
                </c:pt>
                <c:pt idx="4553">
                  <c:v>2.6059640000000286</c:v>
                </c:pt>
                <c:pt idx="4554">
                  <c:v>2.5635260000000244</c:v>
                </c:pt>
                <c:pt idx="4555">
                  <c:v>2.5563360000000444</c:v>
                </c:pt>
                <c:pt idx="4556">
                  <c:v>2.5413810000000012</c:v>
                </c:pt>
                <c:pt idx="4557">
                  <c:v>2.5299799999999664</c:v>
                </c:pt>
                <c:pt idx="4558">
                  <c:v>2.4906070000000113</c:v>
                </c:pt>
                <c:pt idx="4559">
                  <c:v>2.4931339999999977</c:v>
                </c:pt>
                <c:pt idx="4560">
                  <c:v>2.4555790000000002</c:v>
                </c:pt>
                <c:pt idx="4561">
                  <c:v>2.4468990000000304</c:v>
                </c:pt>
                <c:pt idx="4562">
                  <c:v>2.4247040000000197</c:v>
                </c:pt>
                <c:pt idx="4563">
                  <c:v>2.4023150000000442</c:v>
                </c:pt>
                <c:pt idx="4564">
                  <c:v>2.3753570000000082</c:v>
                </c:pt>
                <c:pt idx="4565">
                  <c:v>2.3672579999999925</c:v>
                </c:pt>
                <c:pt idx="4566">
                  <c:v>2.350010999999995</c:v>
                </c:pt>
                <c:pt idx="4567">
                  <c:v>2.3247890000000098</c:v>
                </c:pt>
                <c:pt idx="4568">
                  <c:v>2.3003519999999753</c:v>
                </c:pt>
                <c:pt idx="4569">
                  <c:v>2.2821940000000041</c:v>
                </c:pt>
                <c:pt idx="4570">
                  <c:v>2.2553290000000175</c:v>
                </c:pt>
                <c:pt idx="4571">
                  <c:v>2.2202079999999569</c:v>
                </c:pt>
                <c:pt idx="4572">
                  <c:v>2.2123960000000125</c:v>
                </c:pt>
                <c:pt idx="4573">
                  <c:v>2.2110529999999926</c:v>
                </c:pt>
                <c:pt idx="4574">
                  <c:v>2.1858780000000024</c:v>
                </c:pt>
                <c:pt idx="4575">
                  <c:v>2.1754970000000071</c:v>
                </c:pt>
                <c:pt idx="4576">
                  <c:v>2.1263920000000098</c:v>
                </c:pt>
                <c:pt idx="4577">
                  <c:v>2.1174080000000117</c:v>
                </c:pt>
                <c:pt idx="4578">
                  <c:v>2.0887400000000298</c:v>
                </c:pt>
                <c:pt idx="4579">
                  <c:v>2.078282999999999</c:v>
                </c:pt>
                <c:pt idx="4580">
                  <c:v>2.063603999999998</c:v>
                </c:pt>
                <c:pt idx="4581">
                  <c:v>2.0548729999999864</c:v>
                </c:pt>
                <c:pt idx="4582">
                  <c:v>2.0399699999999825</c:v>
                </c:pt>
                <c:pt idx="4583">
                  <c:v>2.0274459999999976</c:v>
                </c:pt>
                <c:pt idx="4584">
                  <c:v>1.9997079999999983</c:v>
                </c:pt>
                <c:pt idx="4585">
                  <c:v>1.986090000000047</c:v>
                </c:pt>
                <c:pt idx="4586">
                  <c:v>1.9682369999999878</c:v>
                </c:pt>
                <c:pt idx="4587">
                  <c:v>1.9457509999999729</c:v>
                </c:pt>
                <c:pt idx="4588">
                  <c:v>1.9623530000000073</c:v>
                </c:pt>
                <c:pt idx="4589">
                  <c:v>1.9372119999999882</c:v>
                </c:pt>
                <c:pt idx="4590">
                  <c:v>1.9135400000000118</c:v>
                </c:pt>
                <c:pt idx="4591">
                  <c:v>1.900022999999976</c:v>
                </c:pt>
                <c:pt idx="4592">
                  <c:v>1.8543920000000185</c:v>
                </c:pt>
                <c:pt idx="4593">
                  <c:v>1.8744110000000092</c:v>
                </c:pt>
                <c:pt idx="4594">
                  <c:v>1.8560049999999819</c:v>
                </c:pt>
                <c:pt idx="4595">
                  <c:v>1.8418049999999653</c:v>
                </c:pt>
                <c:pt idx="4596">
                  <c:v>1.7838760000000207</c:v>
                </c:pt>
                <c:pt idx="4597">
                  <c:v>1.7901430000000005</c:v>
                </c:pt>
                <c:pt idx="4598">
                  <c:v>1.7893839999999841</c:v>
                </c:pt>
                <c:pt idx="4599">
                  <c:v>1.7625280000000316</c:v>
                </c:pt>
                <c:pt idx="4600">
                  <c:v>1.7639259999999695</c:v>
                </c:pt>
                <c:pt idx="4601">
                  <c:v>1.7450850000000173</c:v>
                </c:pt>
                <c:pt idx="4602">
                  <c:v>1.7268040000000155</c:v>
                </c:pt>
                <c:pt idx="4603">
                  <c:v>1.6970019999999977</c:v>
                </c:pt>
                <c:pt idx="4604">
                  <c:v>1.6951419999999757</c:v>
                </c:pt>
                <c:pt idx="4605">
                  <c:v>1.6538380000000075</c:v>
                </c:pt>
                <c:pt idx="4606">
                  <c:v>1.661925999999994</c:v>
                </c:pt>
                <c:pt idx="4607">
                  <c:v>1.6617349999999647</c:v>
                </c:pt>
                <c:pt idx="4608">
                  <c:v>1.6518619999999942</c:v>
                </c:pt>
                <c:pt idx="4609">
                  <c:v>1.6465890000000059</c:v>
                </c:pt>
                <c:pt idx="4610">
                  <c:v>1.5997929999999769</c:v>
                </c:pt>
                <c:pt idx="4611">
                  <c:v>1.6125800000000368</c:v>
                </c:pt>
                <c:pt idx="4612">
                  <c:v>1.5835920000000101</c:v>
                </c:pt>
                <c:pt idx="4613">
                  <c:v>1.5705800000000067</c:v>
                </c:pt>
                <c:pt idx="4614">
                  <c:v>1.5457260000000019</c:v>
                </c:pt>
                <c:pt idx="4615">
                  <c:v>1.5609739999999874</c:v>
                </c:pt>
                <c:pt idx="4616">
                  <c:v>1.5026609999999891</c:v>
                </c:pt>
                <c:pt idx="4617">
                  <c:v>1.5413189999999872</c:v>
                </c:pt>
                <c:pt idx="4618">
                  <c:v>1.5178969999999481</c:v>
                </c:pt>
                <c:pt idx="4619">
                  <c:v>1.5132540000000176</c:v>
                </c:pt>
                <c:pt idx="4620">
                  <c:v>1.4838019999999688</c:v>
                </c:pt>
                <c:pt idx="4621">
                  <c:v>1.4516320000000178</c:v>
                </c:pt>
                <c:pt idx="4622">
                  <c:v>1.4636070000000245</c:v>
                </c:pt>
                <c:pt idx="4623">
                  <c:v>1.4618169999999964</c:v>
                </c:pt>
                <c:pt idx="4624">
                  <c:v>1.4632689999999684</c:v>
                </c:pt>
                <c:pt idx="4625">
                  <c:v>1.4192029999999818</c:v>
                </c:pt>
                <c:pt idx="4626">
                  <c:v>1.4144109999999728</c:v>
                </c:pt>
                <c:pt idx="4627">
                  <c:v>1.4038049999999771</c:v>
                </c:pt>
                <c:pt idx="4628">
                  <c:v>1.3842319999999972</c:v>
                </c:pt>
                <c:pt idx="4629">
                  <c:v>1.3882310000000189</c:v>
                </c:pt>
                <c:pt idx="4630">
                  <c:v>1.3441339999999968</c:v>
                </c:pt>
                <c:pt idx="4631">
                  <c:v>1.3673949999999877</c:v>
                </c:pt>
                <c:pt idx="4632">
                  <c:v>1.3517309999999725</c:v>
                </c:pt>
                <c:pt idx="4633">
                  <c:v>1.3276709999999525</c:v>
                </c:pt>
                <c:pt idx="4634">
                  <c:v>1.3355720000000133</c:v>
                </c:pt>
                <c:pt idx="4635">
                  <c:v>1.3340540000000374</c:v>
                </c:pt>
                <c:pt idx="4636">
                  <c:v>1.3170069999999896</c:v>
                </c:pt>
                <c:pt idx="4637">
                  <c:v>1.2991749999999911</c:v>
                </c:pt>
                <c:pt idx="4638">
                  <c:v>1.2830030000000079</c:v>
                </c:pt>
                <c:pt idx="4639">
                  <c:v>1.2943070000000034</c:v>
                </c:pt>
                <c:pt idx="4640">
                  <c:v>1.2632570000000101</c:v>
                </c:pt>
                <c:pt idx="4641">
                  <c:v>1.2429319999999962</c:v>
                </c:pt>
                <c:pt idx="4642">
                  <c:v>1.2287420000000111</c:v>
                </c:pt>
                <c:pt idx="4643">
                  <c:v>1.2127019999999789</c:v>
                </c:pt>
                <c:pt idx="4644">
                  <c:v>1.224064999999996</c:v>
                </c:pt>
                <c:pt idx="4645">
                  <c:v>1.2042480000000069</c:v>
                </c:pt>
                <c:pt idx="4646">
                  <c:v>1.2277359999999931</c:v>
                </c:pt>
                <c:pt idx="4647">
                  <c:v>1.2085500000000025</c:v>
                </c:pt>
                <c:pt idx="4648">
                  <c:v>1.1791180000000168</c:v>
                </c:pt>
                <c:pt idx="4649">
                  <c:v>1.1614839999999731</c:v>
                </c:pt>
                <c:pt idx="4650">
                  <c:v>1.1868390000000204</c:v>
                </c:pt>
                <c:pt idx="4651">
                  <c:v>1.1388029999999958</c:v>
                </c:pt>
                <c:pt idx="4652">
                  <c:v>1.1375429999999938</c:v>
                </c:pt>
                <c:pt idx="4653">
                  <c:v>1.167256000000009</c:v>
                </c:pt>
                <c:pt idx="4654">
                  <c:v>1.1288840000000278</c:v>
                </c:pt>
                <c:pt idx="4655">
                  <c:v>1.1475580000000036</c:v>
                </c:pt>
                <c:pt idx="4656">
                  <c:v>1.122667999999976</c:v>
                </c:pt>
                <c:pt idx="4657">
                  <c:v>1.0919050000000539</c:v>
                </c:pt>
                <c:pt idx="4658">
                  <c:v>1.1252190000000155</c:v>
                </c:pt>
                <c:pt idx="4659">
                  <c:v>1.0974160000000097</c:v>
                </c:pt>
                <c:pt idx="4660">
                  <c:v>1.0955409999999688</c:v>
                </c:pt>
                <c:pt idx="4661">
                  <c:v>1.0968790000000013</c:v>
                </c:pt>
                <c:pt idx="4662">
                  <c:v>1.0710950000000139</c:v>
                </c:pt>
                <c:pt idx="4663">
                  <c:v>1.0633260000000178</c:v>
                </c:pt>
                <c:pt idx="4664">
                  <c:v>1.0612310000000207</c:v>
                </c:pt>
                <c:pt idx="4665">
                  <c:v>1.0399649999999951</c:v>
                </c:pt>
                <c:pt idx="4666">
                  <c:v>1.0384819999999877</c:v>
                </c:pt>
                <c:pt idx="4667">
                  <c:v>1.0095739999999864</c:v>
                </c:pt>
                <c:pt idx="4668">
                  <c:v>1.0059159999999565</c:v>
                </c:pt>
                <c:pt idx="4669">
                  <c:v>1.0339720000000057</c:v>
                </c:pt>
                <c:pt idx="4670">
                  <c:v>1.0138329999999769</c:v>
                </c:pt>
                <c:pt idx="4671">
                  <c:v>1.0043900000000008</c:v>
                </c:pt>
                <c:pt idx="4672">
                  <c:v>0.99438200000003008</c:v>
                </c:pt>
                <c:pt idx="4673">
                  <c:v>0.99897900000001982</c:v>
                </c:pt>
                <c:pt idx="4674">
                  <c:v>0.97711099999997941</c:v>
                </c:pt>
                <c:pt idx="4675">
                  <c:v>0.98070200000000796</c:v>
                </c:pt>
                <c:pt idx="4676">
                  <c:v>0.96155700000002753</c:v>
                </c:pt>
                <c:pt idx="4677">
                  <c:v>0.98423500000001241</c:v>
                </c:pt>
                <c:pt idx="4678">
                  <c:v>0.9474660000000199</c:v>
                </c:pt>
                <c:pt idx="4679">
                  <c:v>0.92407100000002629</c:v>
                </c:pt>
                <c:pt idx="4680">
                  <c:v>0.93779299999999921</c:v>
                </c:pt>
                <c:pt idx="4681">
                  <c:v>0.91851700000000847</c:v>
                </c:pt>
                <c:pt idx="4682">
                  <c:v>0.90761199999997189</c:v>
                </c:pt>
                <c:pt idx="4683">
                  <c:v>0.94576799999998684</c:v>
                </c:pt>
                <c:pt idx="4684">
                  <c:v>0.91046200000005229</c:v>
                </c:pt>
                <c:pt idx="4685">
                  <c:v>0.89518400000002885</c:v>
                </c:pt>
                <c:pt idx="4686">
                  <c:v>0.90741200000002209</c:v>
                </c:pt>
                <c:pt idx="4687">
                  <c:v>0.89177499999999554</c:v>
                </c:pt>
                <c:pt idx="4688">
                  <c:v>0.88736699999998336</c:v>
                </c:pt>
                <c:pt idx="4689">
                  <c:v>0.88820700000002262</c:v>
                </c:pt>
                <c:pt idx="4690">
                  <c:v>0.85682800000000725</c:v>
                </c:pt>
                <c:pt idx="4691">
                  <c:v>0.89215500000000247</c:v>
                </c:pt>
                <c:pt idx="4692">
                  <c:v>0.85670399999997926</c:v>
                </c:pt>
                <c:pt idx="4693">
                  <c:v>0.82506200000000263</c:v>
                </c:pt>
                <c:pt idx="4694">
                  <c:v>0.81656499999996868</c:v>
                </c:pt>
                <c:pt idx="4695">
                  <c:v>0.83394800000002078</c:v>
                </c:pt>
                <c:pt idx="4696">
                  <c:v>0.80917999999996937</c:v>
                </c:pt>
                <c:pt idx="4697">
                  <c:v>0.83389299999998912</c:v>
                </c:pt>
                <c:pt idx="4698">
                  <c:v>0.79778499999997621</c:v>
                </c:pt>
                <c:pt idx="4699">
                  <c:v>0.7899189999999976</c:v>
                </c:pt>
                <c:pt idx="4700">
                  <c:v>0.79951000000005479</c:v>
                </c:pt>
                <c:pt idx="4701">
                  <c:v>0.78835700000001907</c:v>
                </c:pt>
                <c:pt idx="4702">
                  <c:v>0.79053899999996702</c:v>
                </c:pt>
                <c:pt idx="4703">
                  <c:v>0.79546600000003309</c:v>
                </c:pt>
                <c:pt idx="4704">
                  <c:v>0.76837700000004361</c:v>
                </c:pt>
                <c:pt idx="4705">
                  <c:v>0.7650120000000129</c:v>
                </c:pt>
                <c:pt idx="4706">
                  <c:v>0.75968700000004219</c:v>
                </c:pt>
                <c:pt idx="4707">
                  <c:v>0.79781299999996236</c:v>
                </c:pt>
                <c:pt idx="4708">
                  <c:v>0.75488200000000916</c:v>
                </c:pt>
                <c:pt idx="4709">
                  <c:v>0.7872120000000109</c:v>
                </c:pt>
                <c:pt idx="4710">
                  <c:v>0.74110200000001214</c:v>
                </c:pt>
                <c:pt idx="4711">
                  <c:v>0.75795799999997371</c:v>
                </c:pt>
                <c:pt idx="4712">
                  <c:v>0.7559620000000109</c:v>
                </c:pt>
                <c:pt idx="4713">
                  <c:v>0.7420399999999745</c:v>
                </c:pt>
                <c:pt idx="4714">
                  <c:v>0.72740700000002789</c:v>
                </c:pt>
                <c:pt idx="4715">
                  <c:v>0.72671600000001035</c:v>
                </c:pt>
                <c:pt idx="4716">
                  <c:v>0.72388300000000072</c:v>
                </c:pt>
                <c:pt idx="4717">
                  <c:v>0.73256500000002234</c:v>
                </c:pt>
                <c:pt idx="4718">
                  <c:v>0.74154200000003812</c:v>
                </c:pt>
                <c:pt idx="4719">
                  <c:v>0.70745700000003353</c:v>
                </c:pt>
                <c:pt idx="4720">
                  <c:v>0.70555000000001655</c:v>
                </c:pt>
                <c:pt idx="4721">
                  <c:v>0.72714099999996051</c:v>
                </c:pt>
                <c:pt idx="4722">
                  <c:v>0.71996500000000196</c:v>
                </c:pt>
                <c:pt idx="4723">
                  <c:v>0.71032200000001922</c:v>
                </c:pt>
                <c:pt idx="4724">
                  <c:v>0.718845999999985</c:v>
                </c:pt>
                <c:pt idx="4725">
                  <c:v>0.73832099999998491</c:v>
                </c:pt>
                <c:pt idx="4726">
                  <c:v>0.71860199999997576</c:v>
                </c:pt>
                <c:pt idx="4727">
                  <c:v>0.72067399999997406</c:v>
                </c:pt>
                <c:pt idx="4728">
                  <c:v>0.7293809999999894</c:v>
                </c:pt>
                <c:pt idx="4729">
                  <c:v>0.7293849999999793</c:v>
                </c:pt>
                <c:pt idx="4730">
                  <c:v>0.71077000000002499</c:v>
                </c:pt>
                <c:pt idx="4731">
                  <c:v>0.7359679999999571</c:v>
                </c:pt>
                <c:pt idx="4732">
                  <c:v>0.72204099999999016</c:v>
                </c:pt>
                <c:pt idx="4733">
                  <c:v>0.73102000000000089</c:v>
                </c:pt>
                <c:pt idx="4734">
                  <c:v>0.74412699999999177</c:v>
                </c:pt>
                <c:pt idx="4735">
                  <c:v>0.72943100000003369</c:v>
                </c:pt>
                <c:pt idx="4736">
                  <c:v>0.73861400000004096</c:v>
                </c:pt>
                <c:pt idx="4737">
                  <c:v>0.73808000000002494</c:v>
                </c:pt>
                <c:pt idx="4738">
                  <c:v>0.73902900000001637</c:v>
                </c:pt>
                <c:pt idx="4739">
                  <c:v>0.75092999999998256</c:v>
                </c:pt>
                <c:pt idx="4740">
                  <c:v>0.73402999999996155</c:v>
                </c:pt>
                <c:pt idx="4741">
                  <c:v>0.72855700000002344</c:v>
                </c:pt>
                <c:pt idx="4742">
                  <c:v>0.74528100000003406</c:v>
                </c:pt>
                <c:pt idx="4743">
                  <c:v>0.72777600000000575</c:v>
                </c:pt>
                <c:pt idx="4744">
                  <c:v>0.74559500000003709</c:v>
                </c:pt>
                <c:pt idx="4745">
                  <c:v>0.71937100000002374</c:v>
                </c:pt>
                <c:pt idx="4746">
                  <c:v>0.73374200000000656</c:v>
                </c:pt>
                <c:pt idx="4747">
                  <c:v>0.72357299999998759</c:v>
                </c:pt>
                <c:pt idx="4748">
                  <c:v>0.75026500000001306</c:v>
                </c:pt>
                <c:pt idx="4749">
                  <c:v>0.72082000000000335</c:v>
                </c:pt>
                <c:pt idx="4750">
                  <c:v>0.72723600000000488</c:v>
                </c:pt>
                <c:pt idx="4751">
                  <c:v>0.73747000000003027</c:v>
                </c:pt>
                <c:pt idx="4752">
                  <c:v>0.74410499999999047</c:v>
                </c:pt>
                <c:pt idx="4753">
                  <c:v>0.73719800000003488</c:v>
                </c:pt>
                <c:pt idx="4754">
                  <c:v>0.75281100000000833</c:v>
                </c:pt>
                <c:pt idx="4755">
                  <c:v>0.74673500000000104</c:v>
                </c:pt>
                <c:pt idx="4756">
                  <c:v>0.7498520000000326</c:v>
                </c:pt>
                <c:pt idx="4757">
                  <c:v>0.74945800000000418</c:v>
                </c:pt>
                <c:pt idx="4758">
                  <c:v>0.75102900000001682</c:v>
                </c:pt>
                <c:pt idx="4759">
                  <c:v>0.77044899999998506</c:v>
                </c:pt>
                <c:pt idx="4760">
                  <c:v>0.75893400000001066</c:v>
                </c:pt>
                <c:pt idx="4761">
                  <c:v>0.76381800000001476</c:v>
                </c:pt>
                <c:pt idx="4762">
                  <c:v>0.76148600000004762</c:v>
                </c:pt>
                <c:pt idx="4763">
                  <c:v>0.75267600000000812</c:v>
                </c:pt>
                <c:pt idx="4764">
                  <c:v>0.74965500000001839</c:v>
                </c:pt>
                <c:pt idx="4765">
                  <c:v>0.7534930000000486</c:v>
                </c:pt>
                <c:pt idx="4766">
                  <c:v>0.76385899999996809</c:v>
                </c:pt>
                <c:pt idx="4767">
                  <c:v>0.74757200000004786</c:v>
                </c:pt>
                <c:pt idx="4768">
                  <c:v>0.75895700000000943</c:v>
                </c:pt>
                <c:pt idx="4769">
                  <c:v>0.74098299999997153</c:v>
                </c:pt>
                <c:pt idx="4770">
                  <c:v>0.78471300000001065</c:v>
                </c:pt>
                <c:pt idx="4771">
                  <c:v>0.77285200000000032</c:v>
                </c:pt>
                <c:pt idx="4772">
                  <c:v>0.77805499999999483</c:v>
                </c:pt>
                <c:pt idx="4773">
                  <c:v>0.79089199999998527</c:v>
                </c:pt>
                <c:pt idx="4774">
                  <c:v>0.77561100000002625</c:v>
                </c:pt>
                <c:pt idx="4775">
                  <c:v>0.78891199999998207</c:v>
                </c:pt>
                <c:pt idx="4776">
                  <c:v>0.76865800000001627</c:v>
                </c:pt>
                <c:pt idx="4777">
                  <c:v>0.76166799999998602</c:v>
                </c:pt>
                <c:pt idx="4778">
                  <c:v>0.77899600000000646</c:v>
                </c:pt>
                <c:pt idx="4779">
                  <c:v>0.78597800000000007</c:v>
                </c:pt>
                <c:pt idx="4780">
                  <c:v>0.78361999999998488</c:v>
                </c:pt>
                <c:pt idx="4781">
                  <c:v>0.79079999999999018</c:v>
                </c:pt>
                <c:pt idx="4782">
                  <c:v>0.79513800000000856</c:v>
                </c:pt>
                <c:pt idx="4783">
                  <c:v>0.78786399999995638</c:v>
                </c:pt>
                <c:pt idx="4784">
                  <c:v>0.78304100000002563</c:v>
                </c:pt>
                <c:pt idx="4785">
                  <c:v>0.77014300000001867</c:v>
                </c:pt>
                <c:pt idx="4786">
                  <c:v>0.79041600000005019</c:v>
                </c:pt>
                <c:pt idx="4787">
                  <c:v>0.79649399999999559</c:v>
                </c:pt>
                <c:pt idx="4788">
                  <c:v>0.78132599999997865</c:v>
                </c:pt>
                <c:pt idx="4789">
                  <c:v>0.7837390000000255</c:v>
                </c:pt>
                <c:pt idx="4790">
                  <c:v>0.7874559999999633</c:v>
                </c:pt>
                <c:pt idx="4791">
                  <c:v>0.80583699999999681</c:v>
                </c:pt>
                <c:pt idx="4792">
                  <c:v>0.81244600000002265</c:v>
                </c:pt>
                <c:pt idx="4793">
                  <c:v>0.80387599999994563</c:v>
                </c:pt>
                <c:pt idx="4794">
                  <c:v>0.80311000000000377</c:v>
                </c:pt>
                <c:pt idx="4795">
                  <c:v>0.81090299999999615</c:v>
                </c:pt>
                <c:pt idx="4796">
                  <c:v>0.80007299999999759</c:v>
                </c:pt>
                <c:pt idx="4797">
                  <c:v>0.79003399999999147</c:v>
                </c:pt>
                <c:pt idx="4798">
                  <c:v>0.79242800000002944</c:v>
                </c:pt>
                <c:pt idx="4799">
                  <c:v>0.79365000000001373</c:v>
                </c:pt>
                <c:pt idx="4800">
                  <c:v>0.79843499999998357</c:v>
                </c:pt>
                <c:pt idx="4801">
                  <c:v>0.80012699999997494</c:v>
                </c:pt>
                <c:pt idx="4802">
                  <c:v>0.79328600000002325</c:v>
                </c:pt>
                <c:pt idx="4803">
                  <c:v>0.78346500000003516</c:v>
                </c:pt>
                <c:pt idx="4804">
                  <c:v>0.79561900000004471</c:v>
                </c:pt>
                <c:pt idx="4805">
                  <c:v>0.78936799999996765</c:v>
                </c:pt>
                <c:pt idx="4806">
                  <c:v>0.81219400000003361</c:v>
                </c:pt>
                <c:pt idx="4807">
                  <c:v>0.80873600000001034</c:v>
                </c:pt>
                <c:pt idx="4808">
                  <c:v>0.79033099999998058</c:v>
                </c:pt>
                <c:pt idx="4809">
                  <c:v>0.80314300000003414</c:v>
                </c:pt>
                <c:pt idx="4810">
                  <c:v>0.81695700000000215</c:v>
                </c:pt>
                <c:pt idx="4811">
                  <c:v>0.80849799999998595</c:v>
                </c:pt>
                <c:pt idx="4812">
                  <c:v>0.82089700000000221</c:v>
                </c:pt>
                <c:pt idx="4813">
                  <c:v>0.8064019999999914</c:v>
                </c:pt>
                <c:pt idx="4814">
                  <c:v>0.82319799999999077</c:v>
                </c:pt>
                <c:pt idx="4815">
                  <c:v>0.82261199999999235</c:v>
                </c:pt>
                <c:pt idx="4816">
                  <c:v>0.82160500000003367</c:v>
                </c:pt>
                <c:pt idx="4817">
                  <c:v>0.82131800000001931</c:v>
                </c:pt>
                <c:pt idx="4818">
                  <c:v>0.81116900000000669</c:v>
                </c:pt>
                <c:pt idx="4819">
                  <c:v>0.81658500000003187</c:v>
                </c:pt>
                <c:pt idx="4820">
                  <c:v>0.82448900000002823</c:v>
                </c:pt>
                <c:pt idx="4821">
                  <c:v>0.83450499999997874</c:v>
                </c:pt>
                <c:pt idx="4822">
                  <c:v>0.82113599999996723</c:v>
                </c:pt>
                <c:pt idx="4823">
                  <c:v>0.81379400000002988</c:v>
                </c:pt>
                <c:pt idx="4824">
                  <c:v>0.80334999999996626</c:v>
                </c:pt>
                <c:pt idx="4825">
                  <c:v>0.79747000000003254</c:v>
                </c:pt>
                <c:pt idx="4826">
                  <c:v>0.83302400000002308</c:v>
                </c:pt>
                <c:pt idx="4827">
                  <c:v>0.81514699999996765</c:v>
                </c:pt>
                <c:pt idx="4828">
                  <c:v>0.81333099999994829</c:v>
                </c:pt>
                <c:pt idx="4829">
                  <c:v>0.82038900000003423</c:v>
                </c:pt>
                <c:pt idx="4830">
                  <c:v>0.82975899999996727</c:v>
                </c:pt>
                <c:pt idx="4831">
                  <c:v>0.81738899999999148</c:v>
                </c:pt>
                <c:pt idx="4832">
                  <c:v>0.81561199999998735</c:v>
                </c:pt>
                <c:pt idx="4833">
                  <c:v>0.82737400000002026</c:v>
                </c:pt>
                <c:pt idx="4834">
                  <c:v>0.815166999999974</c:v>
                </c:pt>
                <c:pt idx="4835">
                  <c:v>0.81768900000002986</c:v>
                </c:pt>
                <c:pt idx="4836">
                  <c:v>0.84437199999996437</c:v>
                </c:pt>
                <c:pt idx="4837">
                  <c:v>0.82393500000000586</c:v>
                </c:pt>
                <c:pt idx="4838">
                  <c:v>0.83630400000004101</c:v>
                </c:pt>
                <c:pt idx="4839">
                  <c:v>0.82579500000002781</c:v>
                </c:pt>
                <c:pt idx="4840">
                  <c:v>0.83588800000001129</c:v>
                </c:pt>
                <c:pt idx="4841">
                  <c:v>0.82729899999998224</c:v>
                </c:pt>
                <c:pt idx="4842">
                  <c:v>0.82781499999998687</c:v>
                </c:pt>
                <c:pt idx="4843">
                  <c:v>0.82543299999997544</c:v>
                </c:pt>
                <c:pt idx="4844">
                  <c:v>0.82831400000003441</c:v>
                </c:pt>
                <c:pt idx="4845">
                  <c:v>0.81961899999998877</c:v>
                </c:pt>
                <c:pt idx="4846">
                  <c:v>0.83834200000001147</c:v>
                </c:pt>
                <c:pt idx="4847">
                  <c:v>0.83526399999999512</c:v>
                </c:pt>
                <c:pt idx="4848">
                  <c:v>0.81531999999998561</c:v>
                </c:pt>
                <c:pt idx="4849">
                  <c:v>0.85418199999998023</c:v>
                </c:pt>
                <c:pt idx="4850">
                  <c:v>0.83269700000005287</c:v>
                </c:pt>
                <c:pt idx="4851">
                  <c:v>0.84787899999997762</c:v>
                </c:pt>
                <c:pt idx="4852">
                  <c:v>0.81204699999995</c:v>
                </c:pt>
                <c:pt idx="4853">
                  <c:v>0.83371499999998377</c:v>
                </c:pt>
                <c:pt idx="4854">
                  <c:v>0.83519699999999375</c:v>
                </c:pt>
                <c:pt idx="4855">
                  <c:v>0.8240329999999858</c:v>
                </c:pt>
                <c:pt idx="4856">
                  <c:v>0.84153899999995474</c:v>
                </c:pt>
                <c:pt idx="4857">
                  <c:v>0.83534800000001042</c:v>
                </c:pt>
                <c:pt idx="4858">
                  <c:v>0.84985299999999597</c:v>
                </c:pt>
                <c:pt idx="4859">
                  <c:v>0.83424300000001494</c:v>
                </c:pt>
                <c:pt idx="4860">
                  <c:v>0.85862100000002783</c:v>
                </c:pt>
                <c:pt idx="4861">
                  <c:v>0.84194100000001981</c:v>
                </c:pt>
                <c:pt idx="4862">
                  <c:v>0.86418700000001536</c:v>
                </c:pt>
                <c:pt idx="4863">
                  <c:v>0.87445199999996248</c:v>
                </c:pt>
                <c:pt idx="4864">
                  <c:v>0.85304100000001881</c:v>
                </c:pt>
                <c:pt idx="4865">
                  <c:v>0.85065900000000738</c:v>
                </c:pt>
                <c:pt idx="4866">
                  <c:v>0.85213499999997566</c:v>
                </c:pt>
                <c:pt idx="4867">
                  <c:v>0.87105800000000499</c:v>
                </c:pt>
                <c:pt idx="4868">
                  <c:v>0.83675099999999247</c:v>
                </c:pt>
                <c:pt idx="4869">
                  <c:v>0.86260700000002544</c:v>
                </c:pt>
                <c:pt idx="4870">
                  <c:v>0.86137999999999693</c:v>
                </c:pt>
                <c:pt idx="4871">
                  <c:v>0.84686199999998735</c:v>
                </c:pt>
                <c:pt idx="4872">
                  <c:v>0.84158300000001418</c:v>
                </c:pt>
                <c:pt idx="4873">
                  <c:v>0.8623290000000452</c:v>
                </c:pt>
                <c:pt idx="4874">
                  <c:v>0.86031599999995478</c:v>
                </c:pt>
                <c:pt idx="4875">
                  <c:v>0.86329299999999876</c:v>
                </c:pt>
                <c:pt idx="4876">
                  <c:v>0.84561199999996006</c:v>
                </c:pt>
                <c:pt idx="4877">
                  <c:v>0.84732800000000452</c:v>
                </c:pt>
                <c:pt idx="4878">
                  <c:v>0.85752700000000459</c:v>
                </c:pt>
                <c:pt idx="4879">
                  <c:v>0.86760799999996152</c:v>
                </c:pt>
                <c:pt idx="4880">
                  <c:v>0.85043500000000449</c:v>
                </c:pt>
                <c:pt idx="4881">
                  <c:v>0.8411609999999996</c:v>
                </c:pt>
                <c:pt idx="4882">
                  <c:v>0.86059599999998682</c:v>
                </c:pt>
                <c:pt idx="4883">
                  <c:v>0.86763400000000956</c:v>
                </c:pt>
                <c:pt idx="4884">
                  <c:v>0.85345599999999422</c:v>
                </c:pt>
                <c:pt idx="4885">
                  <c:v>0.86667899999997644</c:v>
                </c:pt>
                <c:pt idx="4886">
                  <c:v>0.8593789999999899</c:v>
                </c:pt>
                <c:pt idx="4887">
                  <c:v>0.85353799999995772</c:v>
                </c:pt>
                <c:pt idx="4888">
                  <c:v>0.87310999999999694</c:v>
                </c:pt>
                <c:pt idx="4889">
                  <c:v>0.86538000000001603</c:v>
                </c:pt>
                <c:pt idx="4890">
                  <c:v>0.86926700000003621</c:v>
                </c:pt>
                <c:pt idx="4891">
                  <c:v>0.87020999999998594</c:v>
                </c:pt>
                <c:pt idx="4892">
                  <c:v>0.86860699999999724</c:v>
                </c:pt>
                <c:pt idx="4893">
                  <c:v>0.85480499999999893</c:v>
                </c:pt>
                <c:pt idx="4894">
                  <c:v>0.87524100000001681</c:v>
                </c:pt>
                <c:pt idx="4895">
                  <c:v>0.87670300000002044</c:v>
                </c:pt>
                <c:pt idx="4896">
                  <c:v>0.84239199999996117</c:v>
                </c:pt>
                <c:pt idx="4897">
                  <c:v>0.86150900000001229</c:v>
                </c:pt>
                <c:pt idx="4898">
                  <c:v>0.86260299999997869</c:v>
                </c:pt>
                <c:pt idx="4899">
                  <c:v>0.85968600000001061</c:v>
                </c:pt>
                <c:pt idx="4900">
                  <c:v>0.85885100000001557</c:v>
                </c:pt>
                <c:pt idx="4901">
                  <c:v>0.87889699999999493</c:v>
                </c:pt>
                <c:pt idx="4902">
                  <c:v>0.87419499999998607</c:v>
                </c:pt>
                <c:pt idx="4903">
                  <c:v>0.88923099999999522</c:v>
                </c:pt>
                <c:pt idx="4904">
                  <c:v>0.87520599999999149</c:v>
                </c:pt>
                <c:pt idx="4905">
                  <c:v>0.87980999999996357</c:v>
                </c:pt>
                <c:pt idx="4906">
                  <c:v>0.87176699999997709</c:v>
                </c:pt>
                <c:pt idx="4907">
                  <c:v>0.89415699999995013</c:v>
                </c:pt>
                <c:pt idx="4908">
                  <c:v>0.87559799999996812</c:v>
                </c:pt>
                <c:pt idx="4909">
                  <c:v>0.88806999999997061</c:v>
                </c:pt>
                <c:pt idx="4910">
                  <c:v>0.87330299999996441</c:v>
                </c:pt>
                <c:pt idx="4911">
                  <c:v>0.90298399999994672</c:v>
                </c:pt>
                <c:pt idx="4912">
                  <c:v>0.88920400000000654</c:v>
                </c:pt>
                <c:pt idx="4913">
                  <c:v>0.89007300000002942</c:v>
                </c:pt>
                <c:pt idx="4914">
                  <c:v>0.880628999999999</c:v>
                </c:pt>
                <c:pt idx="4915">
                  <c:v>0.86386500000003252</c:v>
                </c:pt>
                <c:pt idx="4916">
                  <c:v>0.88211300000000392</c:v>
                </c:pt>
                <c:pt idx="4917">
                  <c:v>0.86644799999999123</c:v>
                </c:pt>
                <c:pt idx="4918">
                  <c:v>0.89213699999999108</c:v>
                </c:pt>
                <c:pt idx="4919">
                  <c:v>0.88237499999996771</c:v>
                </c:pt>
                <c:pt idx="4920">
                  <c:v>0.87829399999998259</c:v>
                </c:pt>
                <c:pt idx="4921">
                  <c:v>0.8926829999999768</c:v>
                </c:pt>
                <c:pt idx="4922">
                  <c:v>0.8976729999999975</c:v>
                </c:pt>
                <c:pt idx="4923">
                  <c:v>0.88791400000002341</c:v>
                </c:pt>
                <c:pt idx="4924">
                  <c:v>0.88511199999999235</c:v>
                </c:pt>
                <c:pt idx="4925">
                  <c:v>0.89416800000003605</c:v>
                </c:pt>
                <c:pt idx="4926">
                  <c:v>0.8958669999999529</c:v>
                </c:pt>
                <c:pt idx="4927">
                  <c:v>0.89687700000001769</c:v>
                </c:pt>
                <c:pt idx="4928">
                  <c:v>0.90240999999997484</c:v>
                </c:pt>
                <c:pt idx="4929">
                  <c:v>0.90767999999997073</c:v>
                </c:pt>
                <c:pt idx="4930">
                  <c:v>0.8834550000000263</c:v>
                </c:pt>
                <c:pt idx="4931">
                  <c:v>0.8861859999999524</c:v>
                </c:pt>
                <c:pt idx="4932">
                  <c:v>0.90680200000002742</c:v>
                </c:pt>
                <c:pt idx="4933">
                  <c:v>0.89963600000004362</c:v>
                </c:pt>
                <c:pt idx="4934">
                  <c:v>0.88217700000001287</c:v>
                </c:pt>
                <c:pt idx="4935">
                  <c:v>0.90437700000001087</c:v>
                </c:pt>
                <c:pt idx="4936">
                  <c:v>0.91512399999999161</c:v>
                </c:pt>
                <c:pt idx="4937">
                  <c:v>0.90356600000001208</c:v>
                </c:pt>
                <c:pt idx="4938">
                  <c:v>0.89354099999997061</c:v>
                </c:pt>
                <c:pt idx="4939">
                  <c:v>0.90894500000001699</c:v>
                </c:pt>
                <c:pt idx="4940">
                  <c:v>0.91363899999998921</c:v>
                </c:pt>
                <c:pt idx="4941">
                  <c:v>0.90923799999995936</c:v>
                </c:pt>
                <c:pt idx="4942">
                  <c:v>0.90650599999997894</c:v>
                </c:pt>
                <c:pt idx="4943">
                  <c:v>0.90312099999999873</c:v>
                </c:pt>
                <c:pt idx="4944">
                  <c:v>0.90676899999999705</c:v>
                </c:pt>
                <c:pt idx="4945">
                  <c:v>0.9091760000000022</c:v>
                </c:pt>
                <c:pt idx="4946">
                  <c:v>0.90508699999998043</c:v>
                </c:pt>
                <c:pt idx="4947">
                  <c:v>0.91184199999997873</c:v>
                </c:pt>
                <c:pt idx="4948">
                  <c:v>0.90756699999997181</c:v>
                </c:pt>
                <c:pt idx="4949">
                  <c:v>0.92687199999994618</c:v>
                </c:pt>
                <c:pt idx="4950">
                  <c:v>0.92892499999999245</c:v>
                </c:pt>
                <c:pt idx="4951">
                  <c:v>0.91884799999996858</c:v>
                </c:pt>
                <c:pt idx="4952">
                  <c:v>0.92512399999998252</c:v>
                </c:pt>
                <c:pt idx="4953">
                  <c:v>0.91216500000001588</c:v>
                </c:pt>
                <c:pt idx="4954">
                  <c:v>0.90954599999997754</c:v>
                </c:pt>
                <c:pt idx="4955">
                  <c:v>0.90895899999998164</c:v>
                </c:pt>
                <c:pt idx="4956">
                  <c:v>0.92466299999995272</c:v>
                </c:pt>
                <c:pt idx="4957">
                  <c:v>0.92658299999999372</c:v>
                </c:pt>
                <c:pt idx="4958">
                  <c:v>0.93527299999999514</c:v>
                </c:pt>
                <c:pt idx="4959">
                  <c:v>0.9274040000000241</c:v>
                </c:pt>
                <c:pt idx="4960">
                  <c:v>0.9207070000000499</c:v>
                </c:pt>
                <c:pt idx="4961">
                  <c:v>0.92490600000002132</c:v>
                </c:pt>
                <c:pt idx="4962">
                  <c:v>0.922883000000013</c:v>
                </c:pt>
                <c:pt idx="4963">
                  <c:v>0.92900500000001784</c:v>
                </c:pt>
                <c:pt idx="4964">
                  <c:v>0.94488999999998668</c:v>
                </c:pt>
                <c:pt idx="4965">
                  <c:v>0.93443100000001778</c:v>
                </c:pt>
                <c:pt idx="4966">
                  <c:v>0.92939400000000205</c:v>
                </c:pt>
                <c:pt idx="4967">
                  <c:v>0.93992100000002665</c:v>
                </c:pt>
                <c:pt idx="4968">
                  <c:v>0.93153899999998657</c:v>
                </c:pt>
                <c:pt idx="4969">
                  <c:v>0.9450130000000172</c:v>
                </c:pt>
                <c:pt idx="4970">
                  <c:v>0.93780200000003333</c:v>
                </c:pt>
                <c:pt idx="4971">
                  <c:v>0.94164599999999155</c:v>
                </c:pt>
                <c:pt idx="4972">
                  <c:v>0.93706900000000815</c:v>
                </c:pt>
                <c:pt idx="4973">
                  <c:v>0.95281299999999192</c:v>
                </c:pt>
                <c:pt idx="4974">
                  <c:v>0.94203599999997323</c:v>
                </c:pt>
                <c:pt idx="4975">
                  <c:v>0.93826100000001134</c:v>
                </c:pt>
                <c:pt idx="4976">
                  <c:v>0.92027499999994689</c:v>
                </c:pt>
                <c:pt idx="4977">
                  <c:v>0.94678700000002891</c:v>
                </c:pt>
                <c:pt idx="4978">
                  <c:v>0.93784699999997656</c:v>
                </c:pt>
                <c:pt idx="4979">
                  <c:v>0.93553700000001072</c:v>
                </c:pt>
                <c:pt idx="4980">
                  <c:v>0.9411010000000033</c:v>
                </c:pt>
                <c:pt idx="4981">
                  <c:v>0.93768499999998767</c:v>
                </c:pt>
                <c:pt idx="4982">
                  <c:v>0.94563199999998915</c:v>
                </c:pt>
                <c:pt idx="4983">
                  <c:v>0.93138700000002927</c:v>
                </c:pt>
                <c:pt idx="4984">
                  <c:v>0.94902000000001863</c:v>
                </c:pt>
                <c:pt idx="4985">
                  <c:v>0.94059600000002774</c:v>
                </c:pt>
                <c:pt idx="4986">
                  <c:v>0.9591010000000324</c:v>
                </c:pt>
                <c:pt idx="4987">
                  <c:v>0.9345819999999776</c:v>
                </c:pt>
                <c:pt idx="4988">
                  <c:v>0.95041700000001583</c:v>
                </c:pt>
                <c:pt idx="4989">
                  <c:v>0.96131600000001072</c:v>
                </c:pt>
                <c:pt idx="4990">
                  <c:v>0.94397099999997636</c:v>
                </c:pt>
                <c:pt idx="4991">
                  <c:v>0.94185600000002978</c:v>
                </c:pt>
                <c:pt idx="4992">
                  <c:v>0.92944499999998698</c:v>
                </c:pt>
                <c:pt idx="4993">
                  <c:v>0.94582900000000336</c:v>
                </c:pt>
                <c:pt idx="4994">
                  <c:v>0.95981000000000449</c:v>
                </c:pt>
                <c:pt idx="4995">
                  <c:v>0.95338899999995874</c:v>
                </c:pt>
                <c:pt idx="4996">
                  <c:v>0.96083600000002889</c:v>
                </c:pt>
                <c:pt idx="4997">
                  <c:v>0.95198199999998678</c:v>
                </c:pt>
                <c:pt idx="4998">
                  <c:v>0.96146699999997054</c:v>
                </c:pt>
                <c:pt idx="4999">
                  <c:v>0.96822200000002567</c:v>
                </c:pt>
                <c:pt idx="5000">
                  <c:v>0.95449800000000096</c:v>
                </c:pt>
                <c:pt idx="5001">
                  <c:v>0.9567159999999717</c:v>
                </c:pt>
                <c:pt idx="5002">
                  <c:v>0.94812299999995275</c:v>
                </c:pt>
                <c:pt idx="5003">
                  <c:v>0.95303200000000743</c:v>
                </c:pt>
                <c:pt idx="5004">
                  <c:v>0.96136899999999059</c:v>
                </c:pt>
                <c:pt idx="5005">
                  <c:v>0.96138899999999694</c:v>
                </c:pt>
                <c:pt idx="5006">
                  <c:v>0.96457300000002988</c:v>
                </c:pt>
                <c:pt idx="5007">
                  <c:v>0.96013999999996713</c:v>
                </c:pt>
                <c:pt idx="5008">
                  <c:v>0.96977699999996503</c:v>
                </c:pt>
                <c:pt idx="5009">
                  <c:v>0.95465200000001005</c:v>
                </c:pt>
                <c:pt idx="5010">
                  <c:v>0.95571100000000797</c:v>
                </c:pt>
                <c:pt idx="5011">
                  <c:v>0.97107599999998229</c:v>
                </c:pt>
                <c:pt idx="5012">
                  <c:v>0.97383400000001075</c:v>
                </c:pt>
                <c:pt idx="5013">
                  <c:v>0.97200200000003179</c:v>
                </c:pt>
                <c:pt idx="5014">
                  <c:v>0.95361900000000333</c:v>
                </c:pt>
                <c:pt idx="5015">
                  <c:v>0.95243999999996731</c:v>
                </c:pt>
                <c:pt idx="5016">
                  <c:v>0.97329400000000987</c:v>
                </c:pt>
                <c:pt idx="5017">
                  <c:v>0.96168499999998858</c:v>
                </c:pt>
                <c:pt idx="5018">
                  <c:v>0.96693600000003244</c:v>
                </c:pt>
                <c:pt idx="5019">
                  <c:v>0.96895000000000664</c:v>
                </c:pt>
                <c:pt idx="5020">
                  <c:v>0.98905500000000757</c:v>
                </c:pt>
                <c:pt idx="5021">
                  <c:v>0.9706340000000182</c:v>
                </c:pt>
                <c:pt idx="5022">
                  <c:v>0.97196599999995215</c:v>
                </c:pt>
                <c:pt idx="5023">
                  <c:v>0.96855499999998074</c:v>
                </c:pt>
                <c:pt idx="5024">
                  <c:v>0.92812799999995832</c:v>
                </c:pt>
                <c:pt idx="5025">
                  <c:v>0.96554099999997334</c:v>
                </c:pt>
                <c:pt idx="5026">
                  <c:v>0.97648399999997082</c:v>
                </c:pt>
                <c:pt idx="5027">
                  <c:v>0.96467899999998963</c:v>
                </c:pt>
                <c:pt idx="5028">
                  <c:v>0.96815799999995988</c:v>
                </c:pt>
                <c:pt idx="5029">
                  <c:v>0.95328299999999899</c:v>
                </c:pt>
                <c:pt idx="5030">
                  <c:v>0.95646499999998014</c:v>
                </c:pt>
                <c:pt idx="5031">
                  <c:v>0.97534899999999425</c:v>
                </c:pt>
                <c:pt idx="5032">
                  <c:v>0.97596600000002809</c:v>
                </c:pt>
                <c:pt idx="5033">
                  <c:v>0.95626800000002277</c:v>
                </c:pt>
                <c:pt idx="5034">
                  <c:v>0.95790499999998246</c:v>
                </c:pt>
                <c:pt idx="5035">
                  <c:v>0.9844449999999938</c:v>
                </c:pt>
                <c:pt idx="5036">
                  <c:v>0.97408200000000988</c:v>
                </c:pt>
                <c:pt idx="5037">
                  <c:v>0.98304500000000417</c:v>
                </c:pt>
                <c:pt idx="5038">
                  <c:v>0.9576020000000085</c:v>
                </c:pt>
                <c:pt idx="5039">
                  <c:v>0.99608100000000377</c:v>
                </c:pt>
                <c:pt idx="5040">
                  <c:v>0.96795499999996082</c:v>
                </c:pt>
                <c:pt idx="5041">
                  <c:v>0.9777960000000121</c:v>
                </c:pt>
                <c:pt idx="5042">
                  <c:v>0.97702200000003359</c:v>
                </c:pt>
                <c:pt idx="5043">
                  <c:v>0.98957500000000209</c:v>
                </c:pt>
                <c:pt idx="5044">
                  <c:v>0.97144900000000689</c:v>
                </c:pt>
                <c:pt idx="5045">
                  <c:v>0.97707200000002103</c:v>
                </c:pt>
                <c:pt idx="5046">
                  <c:v>0.99198100000000977</c:v>
                </c:pt>
                <c:pt idx="5047">
                  <c:v>0.97132800000002817</c:v>
                </c:pt>
                <c:pt idx="5048">
                  <c:v>0.98607400000003054</c:v>
                </c:pt>
                <c:pt idx="5049">
                  <c:v>0.97620899999998301</c:v>
                </c:pt>
                <c:pt idx="5050">
                  <c:v>0.96209500000003345</c:v>
                </c:pt>
                <c:pt idx="5051">
                  <c:v>0.98498900000004141</c:v>
                </c:pt>
                <c:pt idx="5052">
                  <c:v>0.99036600000005137</c:v>
                </c:pt>
                <c:pt idx="5053">
                  <c:v>0.96753199999994877</c:v>
                </c:pt>
                <c:pt idx="5054">
                  <c:v>0.96673699999996643</c:v>
                </c:pt>
                <c:pt idx="5055">
                  <c:v>0.98867999999998801</c:v>
                </c:pt>
                <c:pt idx="5056">
                  <c:v>0.97011199999997189</c:v>
                </c:pt>
                <c:pt idx="5057">
                  <c:v>0.98582299999998213</c:v>
                </c:pt>
                <c:pt idx="5058">
                  <c:v>0.9838799999999992</c:v>
                </c:pt>
                <c:pt idx="5059">
                  <c:v>0.98426399999999603</c:v>
                </c:pt>
                <c:pt idx="5060">
                  <c:v>0.97223800000000438</c:v>
                </c:pt>
                <c:pt idx="5061">
                  <c:v>0.97118799999998373</c:v>
                </c:pt>
                <c:pt idx="5062">
                  <c:v>0.98384299999997893</c:v>
                </c:pt>
                <c:pt idx="5063">
                  <c:v>0.9788459999999759</c:v>
                </c:pt>
                <c:pt idx="5064">
                  <c:v>0.97885400000001255</c:v>
                </c:pt>
                <c:pt idx="5065">
                  <c:v>0.98704299999997147</c:v>
                </c:pt>
                <c:pt idx="5066">
                  <c:v>0.98683700000003682</c:v>
                </c:pt>
                <c:pt idx="5067">
                  <c:v>0.95239400000002661</c:v>
                </c:pt>
                <c:pt idx="5068">
                  <c:v>0.95300800000001118</c:v>
                </c:pt>
                <c:pt idx="5069">
                  <c:v>0.95313899999996465</c:v>
                </c:pt>
                <c:pt idx="5070">
                  <c:v>0.96791799999999739</c:v>
                </c:pt>
                <c:pt idx="5071">
                  <c:v>0.99014799999997649</c:v>
                </c:pt>
                <c:pt idx="5072">
                  <c:v>0.95892399999996769</c:v>
                </c:pt>
                <c:pt idx="5073">
                  <c:v>0.9717279999999846</c:v>
                </c:pt>
                <c:pt idx="5074">
                  <c:v>0.97609300000004851</c:v>
                </c:pt>
                <c:pt idx="5075">
                  <c:v>0.97144600000001446</c:v>
                </c:pt>
                <c:pt idx="5076">
                  <c:v>0.96845000000001846</c:v>
                </c:pt>
                <c:pt idx="5077">
                  <c:v>0.9884010000000103</c:v>
                </c:pt>
                <c:pt idx="5078">
                  <c:v>0.97718000000003258</c:v>
                </c:pt>
                <c:pt idx="5079">
                  <c:v>0.96685600000000704</c:v>
                </c:pt>
                <c:pt idx="5080">
                  <c:v>0.9738140000000044</c:v>
                </c:pt>
                <c:pt idx="5081">
                  <c:v>0.97275899999999638</c:v>
                </c:pt>
                <c:pt idx="5082">
                  <c:v>0.9652030000000309</c:v>
                </c:pt>
                <c:pt idx="5083">
                  <c:v>0.98329000000001088</c:v>
                </c:pt>
                <c:pt idx="5084">
                  <c:v>0.95630600000004051</c:v>
                </c:pt>
                <c:pt idx="5085">
                  <c:v>0.97845599999999422</c:v>
                </c:pt>
                <c:pt idx="5086">
                  <c:v>0.96735400000000027</c:v>
                </c:pt>
                <c:pt idx="5087">
                  <c:v>0.981283000000019</c:v>
                </c:pt>
                <c:pt idx="5088">
                  <c:v>0.984895999999992</c:v>
                </c:pt>
                <c:pt idx="5089">
                  <c:v>0.96755200000001196</c:v>
                </c:pt>
                <c:pt idx="5090">
                  <c:v>0.97815800000000763</c:v>
                </c:pt>
                <c:pt idx="5091">
                  <c:v>0.97903900000000021</c:v>
                </c:pt>
                <c:pt idx="5092">
                  <c:v>0.96790300000003526</c:v>
                </c:pt>
                <c:pt idx="5093">
                  <c:v>0.9688239999999837</c:v>
                </c:pt>
                <c:pt idx="5094">
                  <c:v>0.96263199999998506</c:v>
                </c:pt>
                <c:pt idx="5095">
                  <c:v>0.96604500000000826</c:v>
                </c:pt>
                <c:pt idx="5096">
                  <c:v>0.97442699999999149</c:v>
                </c:pt>
                <c:pt idx="5097">
                  <c:v>0.98148100000003069</c:v>
                </c:pt>
                <c:pt idx="5098">
                  <c:v>0.97271999999998116</c:v>
                </c:pt>
                <c:pt idx="5099">
                  <c:v>0.97588799999999765</c:v>
                </c:pt>
                <c:pt idx="5100">
                  <c:v>0.95742899999999054</c:v>
                </c:pt>
                <c:pt idx="5101">
                  <c:v>0.97834899999998015</c:v>
                </c:pt>
                <c:pt idx="5102">
                  <c:v>0.98291000000000395</c:v>
                </c:pt>
                <c:pt idx="5103">
                  <c:v>0.98016400000000203</c:v>
                </c:pt>
                <c:pt idx="5104">
                  <c:v>0.97266099999995959</c:v>
                </c:pt>
                <c:pt idx="5105">
                  <c:v>0.96011800000002268</c:v>
                </c:pt>
                <c:pt idx="5106">
                  <c:v>0.96312699999998586</c:v>
                </c:pt>
                <c:pt idx="5107">
                  <c:v>0.97510099999999511</c:v>
                </c:pt>
                <c:pt idx="5108">
                  <c:v>0.9465200000000209</c:v>
                </c:pt>
                <c:pt idx="5109">
                  <c:v>0.96132200000005241</c:v>
                </c:pt>
                <c:pt idx="5110">
                  <c:v>0.95759399999997186</c:v>
                </c:pt>
                <c:pt idx="5111">
                  <c:v>0.96688900000003741</c:v>
                </c:pt>
                <c:pt idx="5112">
                  <c:v>0.9490329999999858</c:v>
                </c:pt>
                <c:pt idx="5113">
                  <c:v>0.96700599999996939</c:v>
                </c:pt>
                <c:pt idx="5114">
                  <c:v>0.96106200000002673</c:v>
                </c:pt>
                <c:pt idx="5115">
                  <c:v>0.95416000000000167</c:v>
                </c:pt>
                <c:pt idx="5116">
                  <c:v>0.97172899999998208</c:v>
                </c:pt>
                <c:pt idx="5117">
                  <c:v>0.95770699999997078</c:v>
                </c:pt>
                <c:pt idx="5118">
                  <c:v>0.96069499999998698</c:v>
                </c:pt>
                <c:pt idx="5119">
                  <c:v>0.96040100000004713</c:v>
                </c:pt>
                <c:pt idx="5120">
                  <c:v>0.95055600000000595</c:v>
                </c:pt>
                <c:pt idx="5121">
                  <c:v>0.95003900000000385</c:v>
                </c:pt>
                <c:pt idx="5122">
                  <c:v>0.96102799999999888</c:v>
                </c:pt>
                <c:pt idx="5123">
                  <c:v>0.95131500000002234</c:v>
                </c:pt>
                <c:pt idx="5124">
                  <c:v>0.9597259999999892</c:v>
                </c:pt>
                <c:pt idx="5125">
                  <c:v>0.94861300000002302</c:v>
                </c:pt>
                <c:pt idx="5126">
                  <c:v>0.97589900000002672</c:v>
                </c:pt>
                <c:pt idx="5127">
                  <c:v>0.9703349999999773</c:v>
                </c:pt>
                <c:pt idx="5128">
                  <c:v>0.95494100000001936</c:v>
                </c:pt>
                <c:pt idx="5129">
                  <c:v>0.95783799999998109</c:v>
                </c:pt>
                <c:pt idx="5130">
                  <c:v>0.9552749999999719</c:v>
                </c:pt>
                <c:pt idx="5131">
                  <c:v>0.96573699999999008</c:v>
                </c:pt>
                <c:pt idx="5132">
                  <c:v>0.95582300000000942</c:v>
                </c:pt>
                <c:pt idx="5133">
                  <c:v>0.97266400000000885</c:v>
                </c:pt>
                <c:pt idx="5134">
                  <c:v>0.95945899999998119</c:v>
                </c:pt>
                <c:pt idx="5135">
                  <c:v>0.9576720000000023</c:v>
                </c:pt>
                <c:pt idx="5136">
                  <c:v>0.95673699999997552</c:v>
                </c:pt>
                <c:pt idx="5137">
                  <c:v>0.95194200000003093</c:v>
                </c:pt>
                <c:pt idx="5138">
                  <c:v>0.96402000000000498</c:v>
                </c:pt>
                <c:pt idx="5139">
                  <c:v>0.9461029999999937</c:v>
                </c:pt>
                <c:pt idx="5140">
                  <c:v>0.95025000000003956</c:v>
                </c:pt>
                <c:pt idx="5141">
                  <c:v>0.9626440000000116</c:v>
                </c:pt>
                <c:pt idx="5142">
                  <c:v>0.96261900000001788</c:v>
                </c:pt>
                <c:pt idx="5143">
                  <c:v>0.97252499999996189</c:v>
                </c:pt>
                <c:pt idx="5144">
                  <c:v>0.97046399999999267</c:v>
                </c:pt>
                <c:pt idx="5145">
                  <c:v>0.95036399999997911</c:v>
                </c:pt>
                <c:pt idx="5146">
                  <c:v>0.96435800000000427</c:v>
                </c:pt>
                <c:pt idx="5147">
                  <c:v>0.96261399999997366</c:v>
                </c:pt>
                <c:pt idx="5148">
                  <c:v>0.96442799999999806</c:v>
                </c:pt>
                <c:pt idx="5149">
                  <c:v>0.95075700000001007</c:v>
                </c:pt>
                <c:pt idx="5150">
                  <c:v>0.96797000000003663</c:v>
                </c:pt>
                <c:pt idx="5151">
                  <c:v>0.95377799999999979</c:v>
                </c:pt>
                <c:pt idx="5152">
                  <c:v>0.95721100000002934</c:v>
                </c:pt>
                <c:pt idx="5153">
                  <c:v>0.96785099999999602</c:v>
                </c:pt>
                <c:pt idx="5154">
                  <c:v>0.95155999999997221</c:v>
                </c:pt>
                <c:pt idx="5155">
                  <c:v>0.93968899999998712</c:v>
                </c:pt>
                <c:pt idx="5156">
                  <c:v>0.95777900000001637</c:v>
                </c:pt>
                <c:pt idx="5157">
                  <c:v>0.95295700000002626</c:v>
                </c:pt>
                <c:pt idx="5158">
                  <c:v>0.94749799999999595</c:v>
                </c:pt>
                <c:pt idx="5159">
                  <c:v>0.94289700000001631</c:v>
                </c:pt>
                <c:pt idx="5160">
                  <c:v>0.94140700000002653</c:v>
                </c:pt>
                <c:pt idx="5161">
                  <c:v>0.94673399999999219</c:v>
                </c:pt>
                <c:pt idx="5162">
                  <c:v>0.93784099999999171</c:v>
                </c:pt>
                <c:pt idx="5163">
                  <c:v>0.92474199999998064</c:v>
                </c:pt>
                <c:pt idx="5164">
                  <c:v>0.93782600000002958</c:v>
                </c:pt>
                <c:pt idx="5165">
                  <c:v>0.93409400000001597</c:v>
                </c:pt>
                <c:pt idx="5166">
                  <c:v>0.9567559999999844</c:v>
                </c:pt>
                <c:pt idx="5167">
                  <c:v>0.93917800000002671</c:v>
                </c:pt>
                <c:pt idx="5168">
                  <c:v>0.93806200000000217</c:v>
                </c:pt>
                <c:pt idx="5169">
                  <c:v>0.95187799999996514</c:v>
                </c:pt>
                <c:pt idx="5170">
                  <c:v>0.91422299999999268</c:v>
                </c:pt>
                <c:pt idx="5171">
                  <c:v>0.93829199999998991</c:v>
                </c:pt>
                <c:pt idx="5172">
                  <c:v>0.91679700000003095</c:v>
                </c:pt>
                <c:pt idx="5173">
                  <c:v>0.94614100000001145</c:v>
                </c:pt>
                <c:pt idx="5174">
                  <c:v>0.93419499999998834</c:v>
                </c:pt>
                <c:pt idx="5175">
                  <c:v>0.94563700000003337</c:v>
                </c:pt>
                <c:pt idx="5176">
                  <c:v>0.94470200000000659</c:v>
                </c:pt>
                <c:pt idx="5177">
                  <c:v>0.92771400000003723</c:v>
                </c:pt>
                <c:pt idx="5178">
                  <c:v>0.94587899999999081</c:v>
                </c:pt>
                <c:pt idx="5179">
                  <c:v>0.9331189999999765</c:v>
                </c:pt>
                <c:pt idx="5180">
                  <c:v>0.94835499999999229</c:v>
                </c:pt>
                <c:pt idx="5181">
                  <c:v>0.9349330000000009</c:v>
                </c:pt>
                <c:pt idx="5182">
                  <c:v>0.93015700000000834</c:v>
                </c:pt>
                <c:pt idx="5183">
                  <c:v>0.9239949999999908</c:v>
                </c:pt>
                <c:pt idx="5184">
                  <c:v>0.93366099999997232</c:v>
                </c:pt>
                <c:pt idx="5185">
                  <c:v>0.92567400000001498</c:v>
                </c:pt>
                <c:pt idx="5186">
                  <c:v>0.92276600000002418</c:v>
                </c:pt>
                <c:pt idx="5187">
                  <c:v>0.93586100000004535</c:v>
                </c:pt>
                <c:pt idx="5188">
                  <c:v>0.91936699999996563</c:v>
                </c:pt>
                <c:pt idx="5189">
                  <c:v>0.92401300000000219</c:v>
                </c:pt>
                <c:pt idx="5190">
                  <c:v>0.92569600000001628</c:v>
                </c:pt>
                <c:pt idx="5191">
                  <c:v>0.92872800000003508</c:v>
                </c:pt>
                <c:pt idx="5192">
                  <c:v>0.90687800000000607</c:v>
                </c:pt>
                <c:pt idx="5193">
                  <c:v>0.93178299999999581</c:v>
                </c:pt>
                <c:pt idx="5194">
                  <c:v>0.92935600000004115</c:v>
                </c:pt>
                <c:pt idx="5195">
                  <c:v>0.94545399999998381</c:v>
                </c:pt>
                <c:pt idx="5196">
                  <c:v>0.91146499999996422</c:v>
                </c:pt>
                <c:pt idx="5197">
                  <c:v>0.92167899999998326</c:v>
                </c:pt>
                <c:pt idx="5198">
                  <c:v>0.93092799999999443</c:v>
                </c:pt>
                <c:pt idx="5199">
                  <c:v>0.92501999999996087</c:v>
                </c:pt>
                <c:pt idx="5200">
                  <c:v>0.91001200000005156</c:v>
                </c:pt>
                <c:pt idx="5201">
                  <c:v>0.92411599999996952</c:v>
                </c:pt>
                <c:pt idx="5202">
                  <c:v>0.92921000000001186</c:v>
                </c:pt>
                <c:pt idx="5203">
                  <c:v>0.92161700000002611</c:v>
                </c:pt>
                <c:pt idx="5204">
                  <c:v>0.9239949999999908</c:v>
                </c:pt>
                <c:pt idx="5205">
                  <c:v>0.92675100000002431</c:v>
                </c:pt>
                <c:pt idx="5206">
                  <c:v>0.91009900000000243</c:v>
                </c:pt>
                <c:pt idx="5207">
                  <c:v>0.92829799999998386</c:v>
                </c:pt>
                <c:pt idx="5208">
                  <c:v>0.92376400000000558</c:v>
                </c:pt>
                <c:pt idx="5209">
                  <c:v>0.91550399999999854</c:v>
                </c:pt>
                <c:pt idx="5210">
                  <c:v>0.91933299999999463</c:v>
                </c:pt>
                <c:pt idx="5211">
                  <c:v>0.92276999999995724</c:v>
                </c:pt>
                <c:pt idx="5212">
                  <c:v>0.9217830000000049</c:v>
                </c:pt>
                <c:pt idx="5213">
                  <c:v>0.91358000000002448</c:v>
                </c:pt>
                <c:pt idx="5214">
                  <c:v>0.90261299999997391</c:v>
                </c:pt>
                <c:pt idx="5215">
                  <c:v>0.90516500000001088</c:v>
                </c:pt>
                <c:pt idx="5216">
                  <c:v>0.9036830000000009</c:v>
                </c:pt>
                <c:pt idx="5217">
                  <c:v>0.92521099999999024</c:v>
                </c:pt>
                <c:pt idx="5218">
                  <c:v>0.91101800000001276</c:v>
                </c:pt>
                <c:pt idx="5219">
                  <c:v>0.90047800000002098</c:v>
                </c:pt>
                <c:pt idx="5220">
                  <c:v>0.92056600000000799</c:v>
                </c:pt>
                <c:pt idx="5221">
                  <c:v>0.91201699999999164</c:v>
                </c:pt>
                <c:pt idx="5222">
                  <c:v>0.90176099999996495</c:v>
                </c:pt>
                <c:pt idx="5223">
                  <c:v>0.90614799999997331</c:v>
                </c:pt>
                <c:pt idx="5224">
                  <c:v>0.91390600000005406</c:v>
                </c:pt>
                <c:pt idx="5225">
                  <c:v>0.90765199999998458</c:v>
                </c:pt>
                <c:pt idx="5226">
                  <c:v>0.90993900000000849</c:v>
                </c:pt>
                <c:pt idx="5227">
                  <c:v>0.92059000000000424</c:v>
                </c:pt>
                <c:pt idx="5228">
                  <c:v>0.91386199999999462</c:v>
                </c:pt>
                <c:pt idx="5229">
                  <c:v>0.91511600000001181</c:v>
                </c:pt>
                <c:pt idx="5230">
                  <c:v>0.9208229999999844</c:v>
                </c:pt>
                <c:pt idx="5231">
                  <c:v>0.89270599999997557</c:v>
                </c:pt>
                <c:pt idx="5232">
                  <c:v>0.89781900000002679</c:v>
                </c:pt>
                <c:pt idx="5233">
                  <c:v>0.90647799999999279</c:v>
                </c:pt>
                <c:pt idx="5234">
                  <c:v>0.91000900000000229</c:v>
                </c:pt>
                <c:pt idx="5235">
                  <c:v>0.91293000000001712</c:v>
                </c:pt>
                <c:pt idx="5236">
                  <c:v>0.8815590000000384</c:v>
                </c:pt>
                <c:pt idx="5237">
                  <c:v>0.90941500000002407</c:v>
                </c:pt>
                <c:pt idx="5238">
                  <c:v>0.90955499999995482</c:v>
                </c:pt>
                <c:pt idx="5239">
                  <c:v>0.92770999999999049</c:v>
                </c:pt>
                <c:pt idx="5240">
                  <c:v>0.89127200000001494</c:v>
                </c:pt>
                <c:pt idx="5241">
                  <c:v>0.90127899999998817</c:v>
                </c:pt>
                <c:pt idx="5242">
                  <c:v>0.90820200000001705</c:v>
                </c:pt>
                <c:pt idx="5243">
                  <c:v>0.90798999999998387</c:v>
                </c:pt>
                <c:pt idx="5244">
                  <c:v>0.90660199999996394</c:v>
                </c:pt>
                <c:pt idx="5245">
                  <c:v>0.90809600000000046</c:v>
                </c:pt>
                <c:pt idx="5246">
                  <c:v>0.9099029999999857</c:v>
                </c:pt>
                <c:pt idx="5247">
                  <c:v>0.93827499999997599</c:v>
                </c:pt>
                <c:pt idx="5248">
                  <c:v>0.90359000000000833</c:v>
                </c:pt>
                <c:pt idx="5249">
                  <c:v>0.90238199999998869</c:v>
                </c:pt>
                <c:pt idx="5250">
                  <c:v>0.90337799999997515</c:v>
                </c:pt>
                <c:pt idx="5251">
                  <c:v>0.91385600000000977</c:v>
                </c:pt>
                <c:pt idx="5252">
                  <c:v>0.92156599999998434</c:v>
                </c:pt>
                <c:pt idx="5253">
                  <c:v>0.89570500000002085</c:v>
                </c:pt>
                <c:pt idx="5254">
                  <c:v>0.90522499999997308</c:v>
                </c:pt>
                <c:pt idx="5255">
                  <c:v>0.89685100000002649</c:v>
                </c:pt>
                <c:pt idx="5256">
                  <c:v>0.92154199999998809</c:v>
                </c:pt>
                <c:pt idx="5257">
                  <c:v>0.89616899999998623</c:v>
                </c:pt>
                <c:pt idx="5258">
                  <c:v>0.90901999999999816</c:v>
                </c:pt>
                <c:pt idx="5259">
                  <c:v>0.91302100000001474</c:v>
                </c:pt>
                <c:pt idx="5260">
                  <c:v>0.90637700000002042</c:v>
                </c:pt>
                <c:pt idx="5261">
                  <c:v>0.89417500000001837</c:v>
                </c:pt>
                <c:pt idx="5262">
                  <c:v>0.89560800000003837</c:v>
                </c:pt>
                <c:pt idx="5263">
                  <c:v>0.89473399999997127</c:v>
                </c:pt>
                <c:pt idx="5264">
                  <c:v>0.89868099999995366</c:v>
                </c:pt>
                <c:pt idx="5265">
                  <c:v>0.87718399999999974</c:v>
                </c:pt>
                <c:pt idx="5266">
                  <c:v>0.88492800000000216</c:v>
                </c:pt>
                <c:pt idx="5267">
                  <c:v>0.8936589999999569</c:v>
                </c:pt>
                <c:pt idx="5268">
                  <c:v>0.89780999999999267</c:v>
                </c:pt>
                <c:pt idx="5269">
                  <c:v>0.89842099999998482</c:v>
                </c:pt>
                <c:pt idx="5270">
                  <c:v>0.89860500000003185</c:v>
                </c:pt>
                <c:pt idx="5271">
                  <c:v>0.88978600000001506</c:v>
                </c:pt>
                <c:pt idx="5272">
                  <c:v>0.87239999999997053</c:v>
                </c:pt>
                <c:pt idx="5273">
                  <c:v>0.88731799999999339</c:v>
                </c:pt>
                <c:pt idx="5274">
                  <c:v>0.91577799999998888</c:v>
                </c:pt>
                <c:pt idx="5275">
                  <c:v>0.88489299999997684</c:v>
                </c:pt>
                <c:pt idx="5276">
                  <c:v>0.8912239999999656</c:v>
                </c:pt>
                <c:pt idx="5277">
                  <c:v>0.87336199999998598</c:v>
                </c:pt>
                <c:pt idx="5278">
                  <c:v>0.87492199999996956</c:v>
                </c:pt>
                <c:pt idx="5279">
                  <c:v>0.88028800000000729</c:v>
                </c:pt>
                <c:pt idx="5280">
                  <c:v>0.89940300000000661</c:v>
                </c:pt>
                <c:pt idx="5281">
                  <c:v>0.88486000000000331</c:v>
                </c:pt>
                <c:pt idx="5282">
                  <c:v>0.88426099999998087</c:v>
                </c:pt>
                <c:pt idx="5283">
                  <c:v>0.88684499999999389</c:v>
                </c:pt>
                <c:pt idx="5284">
                  <c:v>0.88457699999997885</c:v>
                </c:pt>
                <c:pt idx="5285">
                  <c:v>0.89544100000000526</c:v>
                </c:pt>
                <c:pt idx="5286">
                  <c:v>0.88334600000001728</c:v>
                </c:pt>
                <c:pt idx="5287">
                  <c:v>0.88974699999999984</c:v>
                </c:pt>
                <c:pt idx="5288">
                  <c:v>0.87347299999998995</c:v>
                </c:pt>
                <c:pt idx="5289">
                  <c:v>0.86764099999999189</c:v>
                </c:pt>
                <c:pt idx="5290">
                  <c:v>0.88548000000002958</c:v>
                </c:pt>
                <c:pt idx="5291">
                  <c:v>0.90331499999996367</c:v>
                </c:pt>
                <c:pt idx="5292">
                  <c:v>0.88287900000000263</c:v>
                </c:pt>
                <c:pt idx="5293">
                  <c:v>0.88830799999999499</c:v>
                </c:pt>
                <c:pt idx="5294">
                  <c:v>0.8849700000000098</c:v>
                </c:pt>
                <c:pt idx="5295">
                  <c:v>0.87694100000004482</c:v>
                </c:pt>
                <c:pt idx="5296">
                  <c:v>0.88472899999999299</c:v>
                </c:pt>
                <c:pt idx="5297">
                  <c:v>0.85945099999997865</c:v>
                </c:pt>
                <c:pt idx="5298">
                  <c:v>0.87973900000002914</c:v>
                </c:pt>
                <c:pt idx="5299">
                  <c:v>0.87343199999997978</c:v>
                </c:pt>
                <c:pt idx="5300">
                  <c:v>0.87762700000001814</c:v>
                </c:pt>
                <c:pt idx="5301">
                  <c:v>0.88251800000000458</c:v>
                </c:pt>
                <c:pt idx="5302">
                  <c:v>0.8821999999999548</c:v>
                </c:pt>
                <c:pt idx="5303">
                  <c:v>0.87872500000003129</c:v>
                </c:pt>
                <c:pt idx="5304">
                  <c:v>0.88726700000000847</c:v>
                </c:pt>
                <c:pt idx="5305">
                  <c:v>0.88650400000000218</c:v>
                </c:pt>
                <c:pt idx="5306">
                  <c:v>0.87356600000003937</c:v>
                </c:pt>
                <c:pt idx="5307">
                  <c:v>0.88647200000002613</c:v>
                </c:pt>
                <c:pt idx="5308">
                  <c:v>0.8861660000000029</c:v>
                </c:pt>
                <c:pt idx="5309">
                  <c:v>0.88143800000000283</c:v>
                </c:pt>
                <c:pt idx="5310">
                  <c:v>0.86793199999999615</c:v>
                </c:pt>
                <c:pt idx="5311">
                  <c:v>0.86920799999995779</c:v>
                </c:pt>
                <c:pt idx="5312">
                  <c:v>0.87325800000002118</c:v>
                </c:pt>
                <c:pt idx="5313">
                  <c:v>0.87773499999997284</c:v>
                </c:pt>
                <c:pt idx="5314">
                  <c:v>0.86875499999996464</c:v>
                </c:pt>
                <c:pt idx="5315">
                  <c:v>0.86088799999998855</c:v>
                </c:pt>
                <c:pt idx="5316">
                  <c:v>0.86999399999996285</c:v>
                </c:pt>
                <c:pt idx="5317">
                  <c:v>0.87440600000002178</c:v>
                </c:pt>
                <c:pt idx="5318">
                  <c:v>0.88259500000003754</c:v>
                </c:pt>
                <c:pt idx="5319">
                  <c:v>0.89359999999999218</c:v>
                </c:pt>
                <c:pt idx="5320">
                  <c:v>0.88346099999995431</c:v>
                </c:pt>
                <c:pt idx="5321">
                  <c:v>0.87558400000000347</c:v>
                </c:pt>
                <c:pt idx="5322">
                  <c:v>0.87870699999996305</c:v>
                </c:pt>
                <c:pt idx="5323">
                  <c:v>0.87529200000000174</c:v>
                </c:pt>
                <c:pt idx="5324">
                  <c:v>0.87802900000002637</c:v>
                </c:pt>
                <c:pt idx="5325">
                  <c:v>0.87287100000003193</c:v>
                </c:pt>
                <c:pt idx="5326">
                  <c:v>0.87077299999998559</c:v>
                </c:pt>
                <c:pt idx="5327">
                  <c:v>0.87521900000001551</c:v>
                </c:pt>
                <c:pt idx="5328">
                  <c:v>0.85959900000000289</c:v>
                </c:pt>
                <c:pt idx="5329">
                  <c:v>0.8825249999999869</c:v>
                </c:pt>
                <c:pt idx="5330">
                  <c:v>0.87876599999998461</c:v>
                </c:pt>
                <c:pt idx="5331">
                  <c:v>0.86661100000003444</c:v>
                </c:pt>
                <c:pt idx="5332">
                  <c:v>0.86233999999996058</c:v>
                </c:pt>
                <c:pt idx="5333">
                  <c:v>0.88080400000001191</c:v>
                </c:pt>
                <c:pt idx="5334">
                  <c:v>0.86214100000000826</c:v>
                </c:pt>
                <c:pt idx="5335">
                  <c:v>0.85721000000000913</c:v>
                </c:pt>
                <c:pt idx="5336">
                  <c:v>0.87517400000001544</c:v>
                </c:pt>
                <c:pt idx="5337">
                  <c:v>0.87189999999998236</c:v>
                </c:pt>
                <c:pt idx="5338">
                  <c:v>0.87140899999997146</c:v>
                </c:pt>
                <c:pt idx="5339">
                  <c:v>0.87861400000002732</c:v>
                </c:pt>
                <c:pt idx="5340">
                  <c:v>0.87470200000001341</c:v>
                </c:pt>
                <c:pt idx="5341">
                  <c:v>0.87361700000002429</c:v>
                </c:pt>
                <c:pt idx="5342">
                  <c:v>0.87223499999998921</c:v>
                </c:pt>
                <c:pt idx="5343">
                  <c:v>0.87097899999997708</c:v>
                </c:pt>
                <c:pt idx="5344">
                  <c:v>0.86939499999999725</c:v>
                </c:pt>
                <c:pt idx="5345">
                  <c:v>0.88701399999996511</c:v>
                </c:pt>
                <c:pt idx="5346">
                  <c:v>0.87074999999998681</c:v>
                </c:pt>
                <c:pt idx="5347">
                  <c:v>0.87064600000002201</c:v>
                </c:pt>
                <c:pt idx="5348">
                  <c:v>0.87489499999998088</c:v>
                </c:pt>
                <c:pt idx="5349">
                  <c:v>0.8602730000000065</c:v>
                </c:pt>
                <c:pt idx="5350">
                  <c:v>0.86727200000001403</c:v>
                </c:pt>
                <c:pt idx="5351">
                  <c:v>0.86323800000002393</c:v>
                </c:pt>
                <c:pt idx="5352">
                  <c:v>0.86919100000000071</c:v>
                </c:pt>
                <c:pt idx="5353">
                  <c:v>0.87725999999997839</c:v>
                </c:pt>
                <c:pt idx="5354">
                  <c:v>0.85894200000001319</c:v>
                </c:pt>
                <c:pt idx="5355">
                  <c:v>0.8745150000000308</c:v>
                </c:pt>
                <c:pt idx="5356">
                  <c:v>0.84528099999999995</c:v>
                </c:pt>
                <c:pt idx="5357">
                  <c:v>0.86017599999996719</c:v>
                </c:pt>
                <c:pt idx="5358">
                  <c:v>0.85253299999999399</c:v>
                </c:pt>
                <c:pt idx="5359">
                  <c:v>0.87168299999996179</c:v>
                </c:pt>
                <c:pt idx="5360">
                  <c:v>0.8713730000000055</c:v>
                </c:pt>
                <c:pt idx="5361">
                  <c:v>0.86539799999997058</c:v>
                </c:pt>
                <c:pt idx="5362">
                  <c:v>0.84834999999998217</c:v>
                </c:pt>
                <c:pt idx="5363">
                  <c:v>0.8645349999999894</c:v>
                </c:pt>
                <c:pt idx="5364">
                  <c:v>0.8680379999999559</c:v>
                </c:pt>
                <c:pt idx="5365">
                  <c:v>0.87110999999998739</c:v>
                </c:pt>
                <c:pt idx="5366">
                  <c:v>0.86256599999995842</c:v>
                </c:pt>
                <c:pt idx="5367">
                  <c:v>0.86819800000000669</c:v>
                </c:pt>
                <c:pt idx="5368">
                  <c:v>0.84964899999999943</c:v>
                </c:pt>
                <c:pt idx="5369">
                  <c:v>0.86358599999999797</c:v>
                </c:pt>
                <c:pt idx="5370">
                  <c:v>0.86175900000000638</c:v>
                </c:pt>
                <c:pt idx="5371">
                  <c:v>0.87773999999996022</c:v>
                </c:pt>
                <c:pt idx="5372">
                  <c:v>0.84264300000000958</c:v>
                </c:pt>
                <c:pt idx="5373">
                  <c:v>0.87560500000000729</c:v>
                </c:pt>
                <c:pt idx="5374">
                  <c:v>0.86161000000004151</c:v>
                </c:pt>
                <c:pt idx="5375">
                  <c:v>0.84673499999996693</c:v>
                </c:pt>
                <c:pt idx="5376">
                  <c:v>0.85766999999998461</c:v>
                </c:pt>
                <c:pt idx="5377">
                  <c:v>0.8670579999999859</c:v>
                </c:pt>
                <c:pt idx="5378">
                  <c:v>0.8749960000000101</c:v>
                </c:pt>
                <c:pt idx="5379">
                  <c:v>0.86242600000002767</c:v>
                </c:pt>
                <c:pt idx="5380">
                  <c:v>0.85618399999998474</c:v>
                </c:pt>
                <c:pt idx="5381">
                  <c:v>0.8487440000000106</c:v>
                </c:pt>
                <c:pt idx="5382">
                  <c:v>0.84164199999997891</c:v>
                </c:pt>
                <c:pt idx="5383">
                  <c:v>0.85298799999998209</c:v>
                </c:pt>
                <c:pt idx="5384">
                  <c:v>0.85338600000000042</c:v>
                </c:pt>
                <c:pt idx="5385">
                  <c:v>0.84608000000002903</c:v>
                </c:pt>
                <c:pt idx="5386">
                  <c:v>0.86025799999998753</c:v>
                </c:pt>
                <c:pt idx="5387">
                  <c:v>0.86007299999999987</c:v>
                </c:pt>
                <c:pt idx="5388">
                  <c:v>0.84731199999998807</c:v>
                </c:pt>
                <c:pt idx="5389">
                  <c:v>0.84360299999997324</c:v>
                </c:pt>
                <c:pt idx="5390">
                  <c:v>0.85964799999999286</c:v>
                </c:pt>
                <c:pt idx="5391">
                  <c:v>0.85894799999999805</c:v>
                </c:pt>
                <c:pt idx="5392">
                  <c:v>0.85131000000001222</c:v>
                </c:pt>
                <c:pt idx="5393">
                  <c:v>0.87088700000003882</c:v>
                </c:pt>
                <c:pt idx="5394">
                  <c:v>0.84023600000000442</c:v>
                </c:pt>
                <c:pt idx="5395">
                  <c:v>0.85301800000002004</c:v>
                </c:pt>
                <c:pt idx="5396">
                  <c:v>0.84992799999997715</c:v>
                </c:pt>
                <c:pt idx="5397">
                  <c:v>0.86556999999999107</c:v>
                </c:pt>
                <c:pt idx="5398">
                  <c:v>0.84726100000000315</c:v>
                </c:pt>
                <c:pt idx="5399">
                  <c:v>0.84789200000000164</c:v>
                </c:pt>
                <c:pt idx="5400">
                  <c:v>0.85952600000001667</c:v>
                </c:pt>
                <c:pt idx="5401">
                  <c:v>0.87144100000000435</c:v>
                </c:pt>
                <c:pt idx="5402">
                  <c:v>0.85081499999995458</c:v>
                </c:pt>
                <c:pt idx="5403">
                  <c:v>0.84150999999997111</c:v>
                </c:pt>
                <c:pt idx="5404">
                  <c:v>0.84740400000004001</c:v>
                </c:pt>
                <c:pt idx="5405">
                  <c:v>0.86487700000003542</c:v>
                </c:pt>
                <c:pt idx="5406">
                  <c:v>0.85615300000000616</c:v>
                </c:pt>
                <c:pt idx="5407">
                  <c:v>0.84773400000000265</c:v>
                </c:pt>
                <c:pt idx="5408">
                  <c:v>0.84467999999998256</c:v>
                </c:pt>
                <c:pt idx="5409">
                  <c:v>0.8687680000000455</c:v>
                </c:pt>
                <c:pt idx="5410">
                  <c:v>0.84982700000000477</c:v>
                </c:pt>
                <c:pt idx="5411">
                  <c:v>0.86972700000001169</c:v>
                </c:pt>
                <c:pt idx="5412">
                  <c:v>0.85669400000000451</c:v>
                </c:pt>
                <c:pt idx="5413">
                  <c:v>0.86503599999997505</c:v>
                </c:pt>
                <c:pt idx="5414">
                  <c:v>0.85734500000000935</c:v>
                </c:pt>
                <c:pt idx="5415">
                  <c:v>0.86149599999998827</c:v>
                </c:pt>
                <c:pt idx="5416">
                  <c:v>0.8386679999999842</c:v>
                </c:pt>
                <c:pt idx="5417">
                  <c:v>0.82462699999996403</c:v>
                </c:pt>
                <c:pt idx="5418">
                  <c:v>0.84177599999998165</c:v>
                </c:pt>
                <c:pt idx="5419">
                  <c:v>0.83630099999999175</c:v>
                </c:pt>
                <c:pt idx="5420">
                  <c:v>0.83796999999998434</c:v>
                </c:pt>
                <c:pt idx="5421">
                  <c:v>0.84866300000004458</c:v>
                </c:pt>
                <c:pt idx="5422">
                  <c:v>0.85111399999999549</c:v>
                </c:pt>
                <c:pt idx="5423">
                  <c:v>0.85391400000003159</c:v>
                </c:pt>
                <c:pt idx="5424">
                  <c:v>0.84062700000004043</c:v>
                </c:pt>
                <c:pt idx="5425">
                  <c:v>0.82525799999996252</c:v>
                </c:pt>
                <c:pt idx="5426">
                  <c:v>0.84098600000004353</c:v>
                </c:pt>
                <c:pt idx="5427">
                  <c:v>0.83813700000001745</c:v>
                </c:pt>
                <c:pt idx="5428">
                  <c:v>0.84866699999997763</c:v>
                </c:pt>
                <c:pt idx="5429">
                  <c:v>0.82825399999995852</c:v>
                </c:pt>
                <c:pt idx="5430">
                  <c:v>0.84223800000000892</c:v>
                </c:pt>
                <c:pt idx="5431">
                  <c:v>0.82894899999996596</c:v>
                </c:pt>
                <c:pt idx="5432">
                  <c:v>0.84092900000001691</c:v>
                </c:pt>
                <c:pt idx="5433">
                  <c:v>0.83165099999996528</c:v>
                </c:pt>
                <c:pt idx="5434">
                  <c:v>0.83289500000000771</c:v>
                </c:pt>
                <c:pt idx="5435">
                  <c:v>0.83396999999996524</c:v>
                </c:pt>
                <c:pt idx="5436">
                  <c:v>0.8411609999999996</c:v>
                </c:pt>
                <c:pt idx="5437">
                  <c:v>0.84928899999999885</c:v>
                </c:pt>
                <c:pt idx="5438">
                  <c:v>0.83858000000003585</c:v>
                </c:pt>
                <c:pt idx="5439">
                  <c:v>0.8529039999999668</c:v>
                </c:pt>
                <c:pt idx="5440">
                  <c:v>0.81953900000002022</c:v>
                </c:pt>
                <c:pt idx="5441">
                  <c:v>0.83693999999997004</c:v>
                </c:pt>
                <c:pt idx="5442">
                  <c:v>0.84096899999997277</c:v>
                </c:pt>
                <c:pt idx="5443">
                  <c:v>0.83383699999995997</c:v>
                </c:pt>
                <c:pt idx="5444">
                  <c:v>0.83697300000000041</c:v>
                </c:pt>
                <c:pt idx="5445">
                  <c:v>0.82564199999995935</c:v>
                </c:pt>
                <c:pt idx="5446">
                  <c:v>0.84075599999999895</c:v>
                </c:pt>
                <c:pt idx="5447">
                  <c:v>0.82691900000003216</c:v>
                </c:pt>
                <c:pt idx="5448">
                  <c:v>0.82570499999997082</c:v>
                </c:pt>
                <c:pt idx="5449">
                  <c:v>0.82643000000001621</c:v>
                </c:pt>
                <c:pt idx="5450">
                  <c:v>0.82893400000000383</c:v>
                </c:pt>
                <c:pt idx="5451">
                  <c:v>0.8295320000000288</c:v>
                </c:pt>
                <c:pt idx="5452">
                  <c:v>0.84001599999999144</c:v>
                </c:pt>
                <c:pt idx="5453">
                  <c:v>0.82799899999997706</c:v>
                </c:pt>
                <c:pt idx="5454">
                  <c:v>0.8250850000000014</c:v>
                </c:pt>
                <c:pt idx="5455">
                  <c:v>0.83481100000000197</c:v>
                </c:pt>
                <c:pt idx="5456">
                  <c:v>0.82585399999999254</c:v>
                </c:pt>
                <c:pt idx="5457">
                  <c:v>0.8331049999999891</c:v>
                </c:pt>
                <c:pt idx="5458">
                  <c:v>0.83060499999999138</c:v>
                </c:pt>
                <c:pt idx="5459">
                  <c:v>0.8276220000000194</c:v>
                </c:pt>
                <c:pt idx="5460">
                  <c:v>0.82750599999997121</c:v>
                </c:pt>
                <c:pt idx="5461">
                  <c:v>0.8305960000000141</c:v>
                </c:pt>
                <c:pt idx="5462">
                  <c:v>0.83093300000001591</c:v>
                </c:pt>
                <c:pt idx="5463">
                  <c:v>0.8498519999999985</c:v>
                </c:pt>
                <c:pt idx="5464">
                  <c:v>0.81509499999998525</c:v>
                </c:pt>
                <c:pt idx="5465">
                  <c:v>0.82081499999998186</c:v>
                </c:pt>
                <c:pt idx="5466">
                  <c:v>0.82575000000002774</c:v>
                </c:pt>
                <c:pt idx="5467">
                  <c:v>0.83703600000001188</c:v>
                </c:pt>
                <c:pt idx="5468">
                  <c:v>0.81926200000003746</c:v>
                </c:pt>
                <c:pt idx="5469">
                  <c:v>0.83411799999998948</c:v>
                </c:pt>
                <c:pt idx="5470">
                  <c:v>0.81995799999998553</c:v>
                </c:pt>
                <c:pt idx="5471">
                  <c:v>0.8261410000000069</c:v>
                </c:pt>
                <c:pt idx="5472">
                  <c:v>0.83850499999999784</c:v>
                </c:pt>
                <c:pt idx="5473">
                  <c:v>0.82031799999998611</c:v>
                </c:pt>
                <c:pt idx="5474">
                  <c:v>0.82446600000002945</c:v>
                </c:pt>
                <c:pt idx="5475">
                  <c:v>0.82531700000004093</c:v>
                </c:pt>
                <c:pt idx="5476">
                  <c:v>0.82642800000002126</c:v>
                </c:pt>
                <c:pt idx="5477">
                  <c:v>0.82326400000005151</c:v>
                </c:pt>
                <c:pt idx="5478">
                  <c:v>0.81859399999996185</c:v>
                </c:pt>
                <c:pt idx="5479">
                  <c:v>0.81496800000002168</c:v>
                </c:pt>
                <c:pt idx="5480">
                  <c:v>0.83088200000003098</c:v>
                </c:pt>
                <c:pt idx="5481">
                  <c:v>0.82549599999998691</c:v>
                </c:pt>
                <c:pt idx="5482">
                  <c:v>0.84536900000000514</c:v>
                </c:pt>
                <c:pt idx="5483">
                  <c:v>0.80790400000000773</c:v>
                </c:pt>
                <c:pt idx="5484">
                  <c:v>0.82175700000004781</c:v>
                </c:pt>
                <c:pt idx="5485">
                  <c:v>0.81696199999998953</c:v>
                </c:pt>
                <c:pt idx="5486">
                  <c:v>0.82355000000001155</c:v>
                </c:pt>
                <c:pt idx="5487">
                  <c:v>0.8255940000000237</c:v>
                </c:pt>
                <c:pt idx="5488">
                  <c:v>0.82909499999999525</c:v>
                </c:pt>
                <c:pt idx="5489">
                  <c:v>0.81464799999997695</c:v>
                </c:pt>
                <c:pt idx="5490">
                  <c:v>0.83002600000003213</c:v>
                </c:pt>
                <c:pt idx="5491">
                  <c:v>0.81930999999997312</c:v>
                </c:pt>
                <c:pt idx="5492">
                  <c:v>0.82578499999999622</c:v>
                </c:pt>
                <c:pt idx="5493">
                  <c:v>0.82121300000000019</c:v>
                </c:pt>
                <c:pt idx="5494">
                  <c:v>0.81602699999996275</c:v>
                </c:pt>
                <c:pt idx="5495">
                  <c:v>0.83074899999996887</c:v>
                </c:pt>
                <c:pt idx="5496">
                  <c:v>0.82332400000001371</c:v>
                </c:pt>
                <c:pt idx="5497">
                  <c:v>0.81806100000000015</c:v>
                </c:pt>
                <c:pt idx="5498">
                  <c:v>0.82211599999999407</c:v>
                </c:pt>
                <c:pt idx="5499">
                  <c:v>0.82999399999999923</c:v>
                </c:pt>
                <c:pt idx="5500">
                  <c:v>0.82515300000000025</c:v>
                </c:pt>
                <c:pt idx="5501">
                  <c:v>0.80603000000002112</c:v>
                </c:pt>
                <c:pt idx="5502">
                  <c:v>0.82099099999999225</c:v>
                </c:pt>
                <c:pt idx="5503">
                  <c:v>0.82015599999999722</c:v>
                </c:pt>
                <c:pt idx="5504">
                  <c:v>0.82542899999998554</c:v>
                </c:pt>
                <c:pt idx="5505">
                  <c:v>0.80997399999995423</c:v>
                </c:pt>
                <c:pt idx="5506">
                  <c:v>0.83096499999999196</c:v>
                </c:pt>
                <c:pt idx="5507">
                  <c:v>0.80373799999995299</c:v>
                </c:pt>
                <c:pt idx="5508">
                  <c:v>0.80035300000002962</c:v>
                </c:pt>
                <c:pt idx="5509">
                  <c:v>0.8216380000000072</c:v>
                </c:pt>
                <c:pt idx="5510">
                  <c:v>0.80531700000000228</c:v>
                </c:pt>
                <c:pt idx="5511">
                  <c:v>0.81577600000002803</c:v>
                </c:pt>
                <c:pt idx="5512">
                  <c:v>0.81393900000000485</c:v>
                </c:pt>
                <c:pt idx="5513">
                  <c:v>0.81918500000000449</c:v>
                </c:pt>
                <c:pt idx="5514">
                  <c:v>0.8261889999999994</c:v>
                </c:pt>
                <c:pt idx="5515">
                  <c:v>0.82645200000001751</c:v>
                </c:pt>
                <c:pt idx="5516">
                  <c:v>0.8393169999999941</c:v>
                </c:pt>
                <c:pt idx="5517">
                  <c:v>0.83250900000001593</c:v>
                </c:pt>
                <c:pt idx="5518">
                  <c:v>0.81587799999999788</c:v>
                </c:pt>
                <c:pt idx="5519">
                  <c:v>0.82071799999999939</c:v>
                </c:pt>
                <c:pt idx="5520">
                  <c:v>0.8049829999999929</c:v>
                </c:pt>
                <c:pt idx="5521">
                  <c:v>0.79802699999999049</c:v>
                </c:pt>
                <c:pt idx="5522">
                  <c:v>0.807062999999971</c:v>
                </c:pt>
                <c:pt idx="5523">
                  <c:v>0.81708900000000995</c:v>
                </c:pt>
                <c:pt idx="5524">
                  <c:v>0.81649800000002415</c:v>
                </c:pt>
                <c:pt idx="5525">
                  <c:v>0.80454100000002882</c:v>
                </c:pt>
                <c:pt idx="5526">
                  <c:v>0.81141500000001088</c:v>
                </c:pt>
                <c:pt idx="5527">
                  <c:v>0.81708000000003267</c:v>
                </c:pt>
                <c:pt idx="5528">
                  <c:v>0.80634999999995216</c:v>
                </c:pt>
                <c:pt idx="5529">
                  <c:v>0.80651299999999537</c:v>
                </c:pt>
                <c:pt idx="5530">
                  <c:v>0.82236600000004501</c:v>
                </c:pt>
                <c:pt idx="5531">
                  <c:v>0.8040969999999561</c:v>
                </c:pt>
                <c:pt idx="5532">
                  <c:v>0.80620000000004666</c:v>
                </c:pt>
                <c:pt idx="5533">
                  <c:v>0.81354100000004337</c:v>
                </c:pt>
                <c:pt idx="5534">
                  <c:v>0.80771099999998341</c:v>
                </c:pt>
                <c:pt idx="5535">
                  <c:v>0.81269200000002684</c:v>
                </c:pt>
                <c:pt idx="5536">
                  <c:v>0.81045699999998533</c:v>
                </c:pt>
                <c:pt idx="5537">
                  <c:v>0.80220600000001241</c:v>
                </c:pt>
                <c:pt idx="5538">
                  <c:v>0.8094960000000242</c:v>
                </c:pt>
                <c:pt idx="5539">
                  <c:v>0.81028099999997494</c:v>
                </c:pt>
                <c:pt idx="5540">
                  <c:v>0.80297799999999597</c:v>
                </c:pt>
                <c:pt idx="5541">
                  <c:v>0.79975500000000466</c:v>
                </c:pt>
                <c:pt idx="5542">
                  <c:v>0.81452600000000075</c:v>
                </c:pt>
                <c:pt idx="5543">
                  <c:v>0.80412599999999657</c:v>
                </c:pt>
                <c:pt idx="5544">
                  <c:v>0.82160700000002862</c:v>
                </c:pt>
                <c:pt idx="5545">
                  <c:v>0.82766899999995758</c:v>
                </c:pt>
                <c:pt idx="5546">
                  <c:v>0.80741499999999178</c:v>
                </c:pt>
                <c:pt idx="5547">
                  <c:v>0.80752499999999827</c:v>
                </c:pt>
                <c:pt idx="5548">
                  <c:v>0.81966099999999642</c:v>
                </c:pt>
                <c:pt idx="5549">
                  <c:v>0.80505900000002839</c:v>
                </c:pt>
                <c:pt idx="5550">
                  <c:v>0.80212299999999459</c:v>
                </c:pt>
                <c:pt idx="5551">
                  <c:v>0.79704599999996617</c:v>
                </c:pt>
                <c:pt idx="5552">
                  <c:v>0.79969900000003236</c:v>
                </c:pt>
                <c:pt idx="5553">
                  <c:v>0.78772799999995868</c:v>
                </c:pt>
                <c:pt idx="5554">
                  <c:v>0.80458800000002384</c:v>
                </c:pt>
                <c:pt idx="5555">
                  <c:v>0.80544299999996838</c:v>
                </c:pt>
                <c:pt idx="5556">
                  <c:v>0.81723200000004681</c:v>
                </c:pt>
                <c:pt idx="5557">
                  <c:v>0.79508199999997942</c:v>
                </c:pt>
                <c:pt idx="5558">
                  <c:v>0.78697099999999409</c:v>
                </c:pt>
                <c:pt idx="5559">
                  <c:v>0.79666800000001103</c:v>
                </c:pt>
                <c:pt idx="5560">
                  <c:v>0.80721099999999524</c:v>
                </c:pt>
                <c:pt idx="5561">
                  <c:v>0.80004999999999882</c:v>
                </c:pt>
                <c:pt idx="5562">
                  <c:v>0.81174900000002026</c:v>
                </c:pt>
                <c:pt idx="5563">
                  <c:v>0.80807000000004336</c:v>
                </c:pt>
                <c:pt idx="5564">
                  <c:v>0.81024199999995972</c:v>
                </c:pt>
                <c:pt idx="5565">
                  <c:v>0.80196200000000317</c:v>
                </c:pt>
                <c:pt idx="5566">
                  <c:v>0.78892600000000357</c:v>
                </c:pt>
                <c:pt idx="5567">
                  <c:v>0.79554500000000417</c:v>
                </c:pt>
                <c:pt idx="5568">
                  <c:v>0.79527500000000373</c:v>
                </c:pt>
                <c:pt idx="5569">
                  <c:v>0.78975800000000618</c:v>
                </c:pt>
                <c:pt idx="5570">
                  <c:v>0.7848070000000007</c:v>
                </c:pt>
                <c:pt idx="5571">
                  <c:v>0.8013639999999782</c:v>
                </c:pt>
                <c:pt idx="5572">
                  <c:v>0.78603399999997237</c:v>
                </c:pt>
                <c:pt idx="5573">
                  <c:v>0.7893799999999942</c:v>
                </c:pt>
                <c:pt idx="5574">
                  <c:v>0.79827599999998711</c:v>
                </c:pt>
                <c:pt idx="5575">
                  <c:v>0.79250500000000557</c:v>
                </c:pt>
                <c:pt idx="5576">
                  <c:v>0.77898800000002666</c:v>
                </c:pt>
                <c:pt idx="5577">
                  <c:v>0.80107700000002069</c:v>
                </c:pt>
                <c:pt idx="5578">
                  <c:v>0.79234800000000405</c:v>
                </c:pt>
                <c:pt idx="5579">
                  <c:v>0.77939099999997552</c:v>
                </c:pt>
                <c:pt idx="5580">
                  <c:v>0.78451599999999644</c:v>
                </c:pt>
                <c:pt idx="5581">
                  <c:v>0.80205399999999827</c:v>
                </c:pt>
                <c:pt idx="5582">
                  <c:v>0.80554000000000769</c:v>
                </c:pt>
                <c:pt idx="5583">
                  <c:v>0.80403000000001157</c:v>
                </c:pt>
                <c:pt idx="5584">
                  <c:v>0.79570600000005243</c:v>
                </c:pt>
                <c:pt idx="5585">
                  <c:v>0.77636499999999842</c:v>
                </c:pt>
                <c:pt idx="5586">
                  <c:v>0.79339799999996785</c:v>
                </c:pt>
                <c:pt idx="5587">
                  <c:v>0.798274000000049</c:v>
                </c:pt>
                <c:pt idx="5588">
                  <c:v>0.79015500000002703</c:v>
                </c:pt>
                <c:pt idx="5589">
                  <c:v>0.80489699999998265</c:v>
                </c:pt>
                <c:pt idx="5590">
                  <c:v>0.78122200000001385</c:v>
                </c:pt>
                <c:pt idx="5591">
                  <c:v>0.78146700000002056</c:v>
                </c:pt>
                <c:pt idx="5592">
                  <c:v>0.79523900000003778</c:v>
                </c:pt>
                <c:pt idx="5593">
                  <c:v>0.77294599999999036</c:v>
                </c:pt>
                <c:pt idx="5594">
                  <c:v>0.78808700000001863</c:v>
                </c:pt>
                <c:pt idx="5595">
                  <c:v>0.79244299999999157</c:v>
                </c:pt>
                <c:pt idx="5596">
                  <c:v>0.79502200000001721</c:v>
                </c:pt>
                <c:pt idx="5597">
                  <c:v>0.80017600000002176</c:v>
                </c:pt>
                <c:pt idx="5598">
                  <c:v>0.80217299999998204</c:v>
                </c:pt>
                <c:pt idx="5599">
                  <c:v>0.79509899999999334</c:v>
                </c:pt>
                <c:pt idx="5600">
                  <c:v>0.78604699999999639</c:v>
                </c:pt>
                <c:pt idx="5601">
                  <c:v>0.79685200000000123</c:v>
                </c:pt>
                <c:pt idx="5602">
                  <c:v>0.7998110000000338</c:v>
                </c:pt>
                <c:pt idx="5603">
                  <c:v>0.77489500000001499</c:v>
                </c:pt>
                <c:pt idx="5604">
                  <c:v>0.79155300000002171</c:v>
                </c:pt>
                <c:pt idx="5605">
                  <c:v>0.78213199999999006</c:v>
                </c:pt>
                <c:pt idx="5606">
                  <c:v>0.78346300000004021</c:v>
                </c:pt>
                <c:pt idx="5607">
                  <c:v>0.78448199999996859</c:v>
                </c:pt>
                <c:pt idx="5608">
                  <c:v>0.77955500000001621</c:v>
                </c:pt>
                <c:pt idx="5609">
                  <c:v>0.77554199999997309</c:v>
                </c:pt>
                <c:pt idx="5610">
                  <c:v>0.77960899999999356</c:v>
                </c:pt>
                <c:pt idx="5611">
                  <c:v>0.79580299999997806</c:v>
                </c:pt>
                <c:pt idx="5612">
                  <c:v>0.7888810000000035</c:v>
                </c:pt>
                <c:pt idx="5613">
                  <c:v>0.80566199999998389</c:v>
                </c:pt>
                <c:pt idx="5614">
                  <c:v>0.79663900000002741</c:v>
                </c:pt>
                <c:pt idx="5615">
                  <c:v>0.8166739999999777</c:v>
                </c:pt>
                <c:pt idx="5616">
                  <c:v>0.77730900000000247</c:v>
                </c:pt>
                <c:pt idx="5617">
                  <c:v>0.77213400000005095</c:v>
                </c:pt>
                <c:pt idx="5618">
                  <c:v>0.79402000000004591</c:v>
                </c:pt>
                <c:pt idx="5619">
                  <c:v>0.78718300000002728</c:v>
                </c:pt>
                <c:pt idx="5620">
                  <c:v>0.78912900000000263</c:v>
                </c:pt>
                <c:pt idx="5621">
                  <c:v>0.79369500000001381</c:v>
                </c:pt>
                <c:pt idx="5622">
                  <c:v>0.79668700000001991</c:v>
                </c:pt>
                <c:pt idx="5623">
                  <c:v>0.77039300000001276</c:v>
                </c:pt>
                <c:pt idx="5624">
                  <c:v>0.79250100000001567</c:v>
                </c:pt>
                <c:pt idx="5625">
                  <c:v>0.78574399999996558</c:v>
                </c:pt>
                <c:pt idx="5626">
                  <c:v>0.7726210000000151</c:v>
                </c:pt>
                <c:pt idx="5627">
                  <c:v>0.78418300000004137</c:v>
                </c:pt>
                <c:pt idx="5628">
                  <c:v>0.80375499999996691</c:v>
                </c:pt>
                <c:pt idx="5629">
                  <c:v>0.79291999999998097</c:v>
                </c:pt>
                <c:pt idx="5630">
                  <c:v>0.77266200000002527</c:v>
                </c:pt>
                <c:pt idx="5631">
                  <c:v>0.80192800000003217</c:v>
                </c:pt>
                <c:pt idx="5632">
                  <c:v>0.78692599999999402</c:v>
                </c:pt>
                <c:pt idx="5633">
                  <c:v>0.77268500000002405</c:v>
                </c:pt>
                <c:pt idx="5634">
                  <c:v>0.79268700000000081</c:v>
                </c:pt>
                <c:pt idx="5635">
                  <c:v>0.78447099999999637</c:v>
                </c:pt>
                <c:pt idx="5636">
                  <c:v>0.76700399999998581</c:v>
                </c:pt>
                <c:pt idx="5637">
                  <c:v>0.80209899999999834</c:v>
                </c:pt>
                <c:pt idx="5638">
                  <c:v>0.78998899999999139</c:v>
                </c:pt>
                <c:pt idx="5639">
                  <c:v>0.77349700000002031</c:v>
                </c:pt>
                <c:pt idx="5640">
                  <c:v>0.77132100000000037</c:v>
                </c:pt>
                <c:pt idx="5641">
                  <c:v>0.79111799999998311</c:v>
                </c:pt>
                <c:pt idx="5642">
                  <c:v>0.79306099999996604</c:v>
                </c:pt>
                <c:pt idx="5643">
                  <c:v>0.79464899999999261</c:v>
                </c:pt>
                <c:pt idx="5644">
                  <c:v>0.77542399999998679</c:v>
                </c:pt>
                <c:pt idx="5645">
                  <c:v>0.78380200000003697</c:v>
                </c:pt>
                <c:pt idx="5646">
                  <c:v>0.77810900000002903</c:v>
                </c:pt>
                <c:pt idx="5647">
                  <c:v>0.78722299999998313</c:v>
                </c:pt>
                <c:pt idx="5648">
                  <c:v>0.78835900000001402</c:v>
                </c:pt>
                <c:pt idx="5649">
                  <c:v>0.77968600000002652</c:v>
                </c:pt>
                <c:pt idx="5650">
                  <c:v>0.77436399999999139</c:v>
                </c:pt>
                <c:pt idx="5651">
                  <c:v>0.78135700000001407</c:v>
                </c:pt>
                <c:pt idx="5652">
                  <c:v>0.79407700000001569</c:v>
                </c:pt>
                <c:pt idx="5653">
                  <c:v>0.78516500000000633</c:v>
                </c:pt>
                <c:pt idx="5654">
                  <c:v>0.79797999999999547</c:v>
                </c:pt>
                <c:pt idx="5655">
                  <c:v>0.78146900000001551</c:v>
                </c:pt>
                <c:pt idx="5656">
                  <c:v>0.79701399999999012</c:v>
                </c:pt>
                <c:pt idx="5657">
                  <c:v>0.7741500000000201</c:v>
                </c:pt>
                <c:pt idx="5658">
                  <c:v>0.77971599999995078</c:v>
                </c:pt>
                <c:pt idx="5659">
                  <c:v>0.7847690000000398</c:v>
                </c:pt>
                <c:pt idx="5660">
                  <c:v>0.76889299999999139</c:v>
                </c:pt>
                <c:pt idx="5661">
                  <c:v>0.78779300000002195</c:v>
                </c:pt>
                <c:pt idx="5662">
                  <c:v>0.78683800000004567</c:v>
                </c:pt>
                <c:pt idx="5663">
                  <c:v>0.78550300000000561</c:v>
                </c:pt>
                <c:pt idx="5664">
                  <c:v>0.78555500000004486</c:v>
                </c:pt>
                <c:pt idx="5665">
                  <c:v>0.78938300000004347</c:v>
                </c:pt>
                <c:pt idx="5666">
                  <c:v>0.79123499999997193</c:v>
                </c:pt>
                <c:pt idx="5667">
                  <c:v>0.77947300000005271</c:v>
                </c:pt>
                <c:pt idx="5668">
                  <c:v>0.78584699999998975</c:v>
                </c:pt>
                <c:pt idx="5669">
                  <c:v>0.79446900000004916</c:v>
                </c:pt>
                <c:pt idx="5670">
                  <c:v>0.77936699999997927</c:v>
                </c:pt>
                <c:pt idx="5671">
                  <c:v>0.79754600000001119</c:v>
                </c:pt>
                <c:pt idx="5672">
                  <c:v>0.77071200000000317</c:v>
                </c:pt>
                <c:pt idx="5673">
                  <c:v>0.78780600000004597</c:v>
                </c:pt>
                <c:pt idx="5674">
                  <c:v>0.78725800000000845</c:v>
                </c:pt>
                <c:pt idx="5675">
                  <c:v>0.77164599999997563</c:v>
                </c:pt>
                <c:pt idx="5676">
                  <c:v>0.77401600000001736</c:v>
                </c:pt>
                <c:pt idx="5677">
                  <c:v>0.77389500000003864</c:v>
                </c:pt>
                <c:pt idx="5678">
                  <c:v>0.79528399999998101</c:v>
                </c:pt>
                <c:pt idx="5679">
                  <c:v>0.77058800000003203</c:v>
                </c:pt>
                <c:pt idx="5680">
                  <c:v>0.78119599999996581</c:v>
                </c:pt>
                <c:pt idx="5681">
                  <c:v>0.76879999999999882</c:v>
                </c:pt>
                <c:pt idx="5682">
                  <c:v>0.77651599999995824</c:v>
                </c:pt>
                <c:pt idx="5683">
                  <c:v>0.77352500000000646</c:v>
                </c:pt>
                <c:pt idx="5684">
                  <c:v>0.77704400000004625</c:v>
                </c:pt>
                <c:pt idx="5685">
                  <c:v>0.78209499999996979</c:v>
                </c:pt>
                <c:pt idx="5686">
                  <c:v>0.7650160000000028</c:v>
                </c:pt>
                <c:pt idx="5687">
                  <c:v>0.80226099999998723</c:v>
                </c:pt>
                <c:pt idx="5688">
                  <c:v>0.77180000000004156</c:v>
                </c:pt>
                <c:pt idx="5689">
                  <c:v>0.78739400000000614</c:v>
                </c:pt>
                <c:pt idx="5690">
                  <c:v>0.78933700000004592</c:v>
                </c:pt>
                <c:pt idx="5691">
                  <c:v>0.77685100000002194</c:v>
                </c:pt>
                <c:pt idx="5692">
                  <c:v>0.7857630000000313</c:v>
                </c:pt>
                <c:pt idx="5693">
                  <c:v>0.78528599999998505</c:v>
                </c:pt>
                <c:pt idx="5694">
                  <c:v>0.76877300000001014</c:v>
                </c:pt>
                <c:pt idx="5695">
                  <c:v>0.79215499999997974</c:v>
                </c:pt>
                <c:pt idx="5696">
                  <c:v>0.78977000000003272</c:v>
                </c:pt>
                <c:pt idx="5697">
                  <c:v>0.77641399999998839</c:v>
                </c:pt>
                <c:pt idx="5698">
                  <c:v>0.7753359999999816</c:v>
                </c:pt>
                <c:pt idx="5699">
                  <c:v>0.76715999999998985</c:v>
                </c:pt>
                <c:pt idx="5700">
                  <c:v>0.79026599999997416</c:v>
                </c:pt>
                <c:pt idx="5701">
                  <c:v>0.78762000000000398</c:v>
                </c:pt>
                <c:pt idx="5702">
                  <c:v>0.78451799999999139</c:v>
                </c:pt>
                <c:pt idx="5703">
                  <c:v>0.79270500000001221</c:v>
                </c:pt>
                <c:pt idx="5704">
                  <c:v>0.78141700000003311</c:v>
                </c:pt>
                <c:pt idx="5705">
                  <c:v>0.79893100000003869</c:v>
                </c:pt>
                <c:pt idx="5706">
                  <c:v>0.78589800000003152</c:v>
                </c:pt>
                <c:pt idx="5707">
                  <c:v>0.78326000000004115</c:v>
                </c:pt>
                <c:pt idx="5708">
                  <c:v>0.7922839999999951</c:v>
                </c:pt>
                <c:pt idx="5709">
                  <c:v>0.7858929999999873</c:v>
                </c:pt>
                <c:pt idx="5710">
                  <c:v>0.78382700000003069</c:v>
                </c:pt>
                <c:pt idx="5711">
                  <c:v>0.77262600000000248</c:v>
                </c:pt>
                <c:pt idx="5712">
                  <c:v>0.78605199999998376</c:v>
                </c:pt>
                <c:pt idx="5713">
                  <c:v>0.77476799999999457</c:v>
                </c:pt>
                <c:pt idx="5714">
                  <c:v>0.78377000000000407</c:v>
                </c:pt>
                <c:pt idx="5715">
                  <c:v>0.78031300000003512</c:v>
                </c:pt>
                <c:pt idx="5716">
                  <c:v>0.78333299999997053</c:v>
                </c:pt>
                <c:pt idx="5717">
                  <c:v>0.78827100000000883</c:v>
                </c:pt>
                <c:pt idx="5718">
                  <c:v>0.77206300000000283</c:v>
                </c:pt>
                <c:pt idx="5719">
                  <c:v>0.76761400000003732</c:v>
                </c:pt>
                <c:pt idx="5720">
                  <c:v>0.78585199999997712</c:v>
                </c:pt>
                <c:pt idx="5721">
                  <c:v>0.76882399999999507</c:v>
                </c:pt>
                <c:pt idx="5722">
                  <c:v>0.77179499999999734</c:v>
                </c:pt>
                <c:pt idx="5723">
                  <c:v>0.79070100000001275</c:v>
                </c:pt>
                <c:pt idx="5724">
                  <c:v>0.79147400000005064</c:v>
                </c:pt>
                <c:pt idx="5725">
                  <c:v>0.78908699999999499</c:v>
                </c:pt>
                <c:pt idx="5726">
                  <c:v>0.77448399999997264</c:v>
                </c:pt>
                <c:pt idx="5727">
                  <c:v>0.79057899999997971</c:v>
                </c:pt>
                <c:pt idx="5728">
                  <c:v>0.78036699999995562</c:v>
                </c:pt>
                <c:pt idx="5729">
                  <c:v>0.78378299999997125</c:v>
                </c:pt>
                <c:pt idx="5730">
                  <c:v>0.77626800000001595</c:v>
                </c:pt>
                <c:pt idx="5731">
                  <c:v>0.78029600000002119</c:v>
                </c:pt>
                <c:pt idx="5732">
                  <c:v>0.77430299999997487</c:v>
                </c:pt>
                <c:pt idx="5733">
                  <c:v>0.77925799999997025</c:v>
                </c:pt>
                <c:pt idx="5734">
                  <c:v>0.7942920000000413</c:v>
                </c:pt>
                <c:pt idx="5735">
                  <c:v>0.78802899999999454</c:v>
                </c:pt>
                <c:pt idx="5736">
                  <c:v>0.78195799999997462</c:v>
                </c:pt>
                <c:pt idx="5737">
                  <c:v>0.76883599999996477</c:v>
                </c:pt>
                <c:pt idx="5738">
                  <c:v>0.77819299999998748</c:v>
                </c:pt>
                <c:pt idx="5739">
                  <c:v>0.78628300000002582</c:v>
                </c:pt>
                <c:pt idx="5740">
                  <c:v>0.77681900000004589</c:v>
                </c:pt>
                <c:pt idx="5741">
                  <c:v>0.76627499999995052</c:v>
                </c:pt>
                <c:pt idx="5742">
                  <c:v>0.77765400000004092</c:v>
                </c:pt>
                <c:pt idx="5743">
                  <c:v>0.78257500000000846</c:v>
                </c:pt>
                <c:pt idx="5744">
                  <c:v>0.77250799999995934</c:v>
                </c:pt>
                <c:pt idx="5745">
                  <c:v>0.79367799999999988</c:v>
                </c:pt>
                <c:pt idx="5746">
                  <c:v>0.78861399999999549</c:v>
                </c:pt>
                <c:pt idx="5747">
                  <c:v>0.78676300000000765</c:v>
                </c:pt>
                <c:pt idx="5748">
                  <c:v>0.77398599999997941</c:v>
                </c:pt>
                <c:pt idx="5749">
                  <c:v>0.77285999999998012</c:v>
                </c:pt>
                <c:pt idx="5750">
                  <c:v>0.78841099999999642</c:v>
                </c:pt>
                <c:pt idx="5751">
                  <c:v>0.77539600000000064</c:v>
                </c:pt>
                <c:pt idx="5752">
                  <c:v>0.77649999999999864</c:v>
                </c:pt>
                <c:pt idx="5753">
                  <c:v>0.78827699999999368</c:v>
                </c:pt>
                <c:pt idx="5754">
                  <c:v>0.77097099999997454</c:v>
                </c:pt>
                <c:pt idx="5755">
                  <c:v>0.77840500000002066</c:v>
                </c:pt>
                <c:pt idx="5756">
                  <c:v>0.76956200000000763</c:v>
                </c:pt>
                <c:pt idx="5757">
                  <c:v>0.76457700000003115</c:v>
                </c:pt>
                <c:pt idx="5758">
                  <c:v>0.77717300000000478</c:v>
                </c:pt>
                <c:pt idx="5759">
                  <c:v>0.78059899999999516</c:v>
                </c:pt>
                <c:pt idx="5760">
                  <c:v>0.78231599999998025</c:v>
                </c:pt>
                <c:pt idx="5761">
                  <c:v>0.77236199999998689</c:v>
                </c:pt>
                <c:pt idx="5762">
                  <c:v>0.76827499999996007</c:v>
                </c:pt>
                <c:pt idx="5763">
                  <c:v>0.77020800000002509</c:v>
                </c:pt>
                <c:pt idx="5764">
                  <c:v>0.76943399999998974</c:v>
                </c:pt>
                <c:pt idx="5765">
                  <c:v>0.79245100000002822</c:v>
                </c:pt>
                <c:pt idx="5766">
                  <c:v>0.78356200000001763</c:v>
                </c:pt>
                <c:pt idx="5767">
                  <c:v>0.78061800000000403</c:v>
                </c:pt>
                <c:pt idx="5768">
                  <c:v>0.77627100000000837</c:v>
                </c:pt>
                <c:pt idx="5769">
                  <c:v>0.80029100000001563</c:v>
                </c:pt>
                <c:pt idx="5770">
                  <c:v>0.76753700000000435</c:v>
                </c:pt>
                <c:pt idx="5771">
                  <c:v>0.77878000000004022</c:v>
                </c:pt>
                <c:pt idx="5772">
                  <c:v>0.79608799999999746</c:v>
                </c:pt>
                <c:pt idx="5773">
                  <c:v>0.77291100000002189</c:v>
                </c:pt>
                <c:pt idx="5774">
                  <c:v>0.78418099999998958</c:v>
                </c:pt>
                <c:pt idx="5775">
                  <c:v>0.76243999999996959</c:v>
                </c:pt>
                <c:pt idx="5776">
                  <c:v>0.78268800000000738</c:v>
                </c:pt>
                <c:pt idx="5777">
                  <c:v>0.79200399999996307</c:v>
                </c:pt>
                <c:pt idx="5778">
                  <c:v>0.78290600000002541</c:v>
                </c:pt>
                <c:pt idx="5779">
                  <c:v>0.77582499999999754</c:v>
                </c:pt>
                <c:pt idx="5780">
                  <c:v>0.76750999999995884</c:v>
                </c:pt>
                <c:pt idx="5781">
                  <c:v>0.77715299999999843</c:v>
                </c:pt>
                <c:pt idx="5782">
                  <c:v>0.79101600000001326</c:v>
                </c:pt>
                <c:pt idx="5783">
                  <c:v>0.77772600000002967</c:v>
                </c:pt>
                <c:pt idx="5784">
                  <c:v>0.78647399999999834</c:v>
                </c:pt>
                <c:pt idx="5785">
                  <c:v>0.79456099999998742</c:v>
                </c:pt>
                <c:pt idx="5786">
                  <c:v>0.79839400000003025</c:v>
                </c:pt>
                <c:pt idx="5787">
                  <c:v>0.77478999999999587</c:v>
                </c:pt>
                <c:pt idx="5788">
                  <c:v>0.78928700000000163</c:v>
                </c:pt>
                <c:pt idx="5789">
                  <c:v>0.79187899999999445</c:v>
                </c:pt>
                <c:pt idx="5790">
                  <c:v>0.78557899999998426</c:v>
                </c:pt>
                <c:pt idx="5791">
                  <c:v>0.79717900000002828</c:v>
                </c:pt>
                <c:pt idx="5792">
                  <c:v>0.7987770000000296</c:v>
                </c:pt>
                <c:pt idx="5793">
                  <c:v>0.77157799999997678</c:v>
                </c:pt>
                <c:pt idx="5794">
                  <c:v>0.76884400000000142</c:v>
                </c:pt>
                <c:pt idx="5795">
                  <c:v>0.79468200000002298</c:v>
                </c:pt>
                <c:pt idx="5796">
                  <c:v>0.79168999999996004</c:v>
                </c:pt>
                <c:pt idx="5797">
                  <c:v>0.79303799999996727</c:v>
                </c:pt>
                <c:pt idx="5798">
                  <c:v>0.80202300000001969</c:v>
                </c:pt>
                <c:pt idx="5799">
                  <c:v>0.78256899999996676</c:v>
                </c:pt>
                <c:pt idx="5800">
                  <c:v>0.78069499999998015</c:v>
                </c:pt>
                <c:pt idx="5801">
                  <c:v>0.77369600000002947</c:v>
                </c:pt>
                <c:pt idx="5802">
                  <c:v>0.79369800000000623</c:v>
                </c:pt>
                <c:pt idx="5803">
                  <c:v>0.7748009999999681</c:v>
                </c:pt>
                <c:pt idx="5804">
                  <c:v>0.80364600000001474</c:v>
                </c:pt>
                <c:pt idx="5805">
                  <c:v>0.78700500000002194</c:v>
                </c:pt>
                <c:pt idx="5806">
                  <c:v>0.78927099999998518</c:v>
                </c:pt>
                <c:pt idx="5807">
                  <c:v>0.7892840000000092</c:v>
                </c:pt>
                <c:pt idx="5808">
                  <c:v>0.79869500000000926</c:v>
                </c:pt>
                <c:pt idx="5809">
                  <c:v>0.79099800000000187</c:v>
                </c:pt>
                <c:pt idx="5810">
                  <c:v>0.80167900000003556</c:v>
                </c:pt>
                <c:pt idx="5811">
                  <c:v>0.80328700000001163</c:v>
                </c:pt>
                <c:pt idx="5812">
                  <c:v>0.79271599999998443</c:v>
                </c:pt>
                <c:pt idx="5813">
                  <c:v>0.79042500000002747</c:v>
                </c:pt>
                <c:pt idx="5814">
                  <c:v>0.79627400000003945</c:v>
                </c:pt>
                <c:pt idx="5815">
                  <c:v>0.80427400000002081</c:v>
                </c:pt>
                <c:pt idx="5816">
                  <c:v>0.79519399999998086</c:v>
                </c:pt>
                <c:pt idx="5817">
                  <c:v>0.79123999999995931</c:v>
                </c:pt>
                <c:pt idx="5818">
                  <c:v>0.79097999999999047</c:v>
                </c:pt>
                <c:pt idx="5819">
                  <c:v>0.79015899999996009</c:v>
                </c:pt>
                <c:pt idx="5820">
                  <c:v>0.81451800000002095</c:v>
                </c:pt>
                <c:pt idx="5821">
                  <c:v>0.8034099999999853</c:v>
                </c:pt>
                <c:pt idx="5822">
                  <c:v>0.81087700000000495</c:v>
                </c:pt>
                <c:pt idx="5823">
                  <c:v>0.80101600000000417</c:v>
                </c:pt>
                <c:pt idx="5824">
                  <c:v>0.80430200000000696</c:v>
                </c:pt>
                <c:pt idx="5825">
                  <c:v>0.7651220000000194</c:v>
                </c:pt>
                <c:pt idx="5826">
                  <c:v>0.80145499999997583</c:v>
                </c:pt>
                <c:pt idx="5827">
                  <c:v>0.79825999999997066</c:v>
                </c:pt>
                <c:pt idx="5828">
                  <c:v>0.79944900000003827</c:v>
                </c:pt>
                <c:pt idx="5829">
                  <c:v>0.79601400000001377</c:v>
                </c:pt>
                <c:pt idx="5830">
                  <c:v>0.82308100000000195</c:v>
                </c:pt>
                <c:pt idx="5831">
                  <c:v>0.7918070000000057</c:v>
                </c:pt>
                <c:pt idx="5832">
                  <c:v>0.81010099999997465</c:v>
                </c:pt>
                <c:pt idx="5833">
                  <c:v>0.80934500000000753</c:v>
                </c:pt>
                <c:pt idx="5834">
                  <c:v>0.80136799999996811</c:v>
                </c:pt>
                <c:pt idx="5835">
                  <c:v>0.80051300000002357</c:v>
                </c:pt>
                <c:pt idx="5836">
                  <c:v>0.79734899999999698</c:v>
                </c:pt>
                <c:pt idx="5837">
                  <c:v>0.79913799999997082</c:v>
                </c:pt>
                <c:pt idx="5838">
                  <c:v>0.80572200000000294</c:v>
                </c:pt>
                <c:pt idx="5839">
                  <c:v>0.81042100000001938</c:v>
                </c:pt>
                <c:pt idx="5840">
                  <c:v>0.81382500000000846</c:v>
                </c:pt>
                <c:pt idx="5841">
                  <c:v>0.79529600000000755</c:v>
                </c:pt>
                <c:pt idx="5842">
                  <c:v>0.8080129999999599</c:v>
                </c:pt>
                <c:pt idx="5843">
                  <c:v>0.79944000000000415</c:v>
                </c:pt>
                <c:pt idx="5844">
                  <c:v>0.80832700000001978</c:v>
                </c:pt>
                <c:pt idx="5845">
                  <c:v>0.8033420000000433</c:v>
                </c:pt>
                <c:pt idx="5846">
                  <c:v>0.81150700000000597</c:v>
                </c:pt>
                <c:pt idx="5847">
                  <c:v>0.80806499999999915</c:v>
                </c:pt>
                <c:pt idx="5848">
                  <c:v>0.80524600000001101</c:v>
                </c:pt>
                <c:pt idx="5849">
                  <c:v>0.81155700000005027</c:v>
                </c:pt>
                <c:pt idx="5850">
                  <c:v>0.80893499999996266</c:v>
                </c:pt>
                <c:pt idx="5851">
                  <c:v>0.81230400000004011</c:v>
                </c:pt>
                <c:pt idx="5852">
                  <c:v>0.79510099999998829</c:v>
                </c:pt>
                <c:pt idx="5853">
                  <c:v>0.82350600000000895</c:v>
                </c:pt>
                <c:pt idx="5854">
                  <c:v>0.80790999999999258</c:v>
                </c:pt>
                <c:pt idx="5855">
                  <c:v>0.81630099999995309</c:v>
                </c:pt>
                <c:pt idx="5856">
                  <c:v>0.81626599999998461</c:v>
                </c:pt>
                <c:pt idx="5857">
                  <c:v>0.80060399999996434</c:v>
                </c:pt>
                <c:pt idx="5858">
                  <c:v>0.79844799999995075</c:v>
                </c:pt>
                <c:pt idx="5859">
                  <c:v>0.80214900000004263</c:v>
                </c:pt>
                <c:pt idx="5860">
                  <c:v>0.80972300000001951</c:v>
                </c:pt>
                <c:pt idx="5861">
                  <c:v>0.82673899999997502</c:v>
                </c:pt>
                <c:pt idx="5862">
                  <c:v>0.81549499999999853</c:v>
                </c:pt>
                <c:pt idx="5863">
                  <c:v>0.7973880000000122</c:v>
                </c:pt>
                <c:pt idx="5864">
                  <c:v>0.80881499999998141</c:v>
                </c:pt>
                <c:pt idx="5865">
                  <c:v>0.80978399999997919</c:v>
                </c:pt>
                <c:pt idx="5866">
                  <c:v>0.81560899999999492</c:v>
                </c:pt>
                <c:pt idx="5867">
                  <c:v>0.81646699999998873</c:v>
                </c:pt>
                <c:pt idx="5868">
                  <c:v>0.82075900000000956</c:v>
                </c:pt>
                <c:pt idx="5869">
                  <c:v>0.82367499999998017</c:v>
                </c:pt>
                <c:pt idx="5870">
                  <c:v>0.80366300000002866</c:v>
                </c:pt>
                <c:pt idx="5871">
                  <c:v>0.80391000000003032</c:v>
                </c:pt>
                <c:pt idx="5872">
                  <c:v>0.79750900000004776</c:v>
                </c:pt>
                <c:pt idx="5873">
                  <c:v>0.83597800000001143</c:v>
                </c:pt>
                <c:pt idx="5874">
                  <c:v>0.82262099999996963</c:v>
                </c:pt>
                <c:pt idx="5875">
                  <c:v>0.81040899999999283</c:v>
                </c:pt>
                <c:pt idx="5876">
                  <c:v>0.81135100000000193</c:v>
                </c:pt>
                <c:pt idx="5877">
                  <c:v>0.8049750000000131</c:v>
                </c:pt>
                <c:pt idx="5878">
                  <c:v>0.81680899999997791</c:v>
                </c:pt>
                <c:pt idx="5879">
                  <c:v>0.81513300000000299</c:v>
                </c:pt>
                <c:pt idx="5880">
                  <c:v>0.81014500000003409</c:v>
                </c:pt>
                <c:pt idx="5881">
                  <c:v>0.81724900000000389</c:v>
                </c:pt>
                <c:pt idx="5882">
                  <c:v>0.80885200000000168</c:v>
                </c:pt>
                <c:pt idx="5883">
                  <c:v>0.80195800000001327</c:v>
                </c:pt>
                <c:pt idx="5884">
                  <c:v>0.82319999999998572</c:v>
                </c:pt>
                <c:pt idx="5885">
                  <c:v>0.82068099999997912</c:v>
                </c:pt>
                <c:pt idx="5886">
                  <c:v>0.81941000000000486</c:v>
                </c:pt>
                <c:pt idx="5887">
                  <c:v>0.80629199999998491</c:v>
                </c:pt>
                <c:pt idx="5888">
                  <c:v>0.81721399999997857</c:v>
                </c:pt>
                <c:pt idx="5889">
                  <c:v>0.82431200000002036</c:v>
                </c:pt>
                <c:pt idx="5890">
                  <c:v>0.82695800000004738</c:v>
                </c:pt>
                <c:pt idx="5891">
                  <c:v>0.8073140000000194</c:v>
                </c:pt>
                <c:pt idx="5892">
                  <c:v>0.82403099999999085</c:v>
                </c:pt>
                <c:pt idx="5893">
                  <c:v>0.82487700000001496</c:v>
                </c:pt>
                <c:pt idx="5894">
                  <c:v>0.83494699999999966</c:v>
                </c:pt>
                <c:pt idx="5895">
                  <c:v>0.82671999999996615</c:v>
                </c:pt>
                <c:pt idx="5896">
                  <c:v>0.8059350000000336</c:v>
                </c:pt>
                <c:pt idx="5897">
                  <c:v>0.82291199999997389</c:v>
                </c:pt>
                <c:pt idx="5898">
                  <c:v>0.8299750000000472</c:v>
                </c:pt>
                <c:pt idx="5899">
                  <c:v>0.81869299999999612</c:v>
                </c:pt>
                <c:pt idx="5900">
                  <c:v>0.8337799999999902</c:v>
                </c:pt>
                <c:pt idx="5901">
                  <c:v>0.8125039999999899</c:v>
                </c:pt>
                <c:pt idx="5902">
                  <c:v>0.81484699999998611</c:v>
                </c:pt>
                <c:pt idx="5903">
                  <c:v>0.81589700000000676</c:v>
                </c:pt>
                <c:pt idx="5904">
                  <c:v>0.81988400000000183</c:v>
                </c:pt>
                <c:pt idx="5905">
                  <c:v>0.82291999999995369</c:v>
                </c:pt>
                <c:pt idx="5906">
                  <c:v>0.80671000000000959</c:v>
                </c:pt>
                <c:pt idx="5907">
                  <c:v>0.84097300000001951</c:v>
                </c:pt>
                <c:pt idx="5908">
                  <c:v>0.82804699999996956</c:v>
                </c:pt>
                <c:pt idx="5909">
                  <c:v>0.81225000000000591</c:v>
                </c:pt>
                <c:pt idx="5910">
                  <c:v>0.84248900000000049</c:v>
                </c:pt>
                <c:pt idx="5911">
                  <c:v>0.81266599999997879</c:v>
                </c:pt>
                <c:pt idx="5912">
                  <c:v>0.81655499999999392</c:v>
                </c:pt>
                <c:pt idx="5913">
                  <c:v>0.84311300000001665</c:v>
                </c:pt>
                <c:pt idx="5914">
                  <c:v>0.81468899999998712</c:v>
                </c:pt>
                <c:pt idx="5915">
                  <c:v>0.82203499999997121</c:v>
                </c:pt>
                <c:pt idx="5916">
                  <c:v>0.81998000000004367</c:v>
                </c:pt>
                <c:pt idx="5917">
                  <c:v>0.81493699999998626</c:v>
                </c:pt>
                <c:pt idx="5918">
                  <c:v>0.84779100000002927</c:v>
                </c:pt>
                <c:pt idx="5919">
                  <c:v>0.83254800000003115</c:v>
                </c:pt>
                <c:pt idx="5920">
                  <c:v>0.84011499999996886</c:v>
                </c:pt>
                <c:pt idx="5921">
                  <c:v>0.82447899999999663</c:v>
                </c:pt>
                <c:pt idx="5922">
                  <c:v>0.83172700000000077</c:v>
                </c:pt>
                <c:pt idx="5923">
                  <c:v>0.83123799999998482</c:v>
                </c:pt>
                <c:pt idx="5924">
                  <c:v>0.83017399999999952</c:v>
                </c:pt>
                <c:pt idx="5925">
                  <c:v>0.83608399999997118</c:v>
                </c:pt>
                <c:pt idx="5926">
                  <c:v>0.83284700000001521</c:v>
                </c:pt>
                <c:pt idx="5927">
                  <c:v>0.84171299999997018</c:v>
                </c:pt>
                <c:pt idx="5928">
                  <c:v>0.8433809999999653</c:v>
                </c:pt>
                <c:pt idx="5929">
                  <c:v>0.8327499999999759</c:v>
                </c:pt>
                <c:pt idx="5930">
                  <c:v>0.8351769999999874</c:v>
                </c:pt>
                <c:pt idx="5931">
                  <c:v>0.8317559999999844</c:v>
                </c:pt>
                <c:pt idx="5932">
                  <c:v>0.83084999999999809</c:v>
                </c:pt>
                <c:pt idx="5933">
                  <c:v>0.84507300000001351</c:v>
                </c:pt>
                <c:pt idx="5934">
                  <c:v>0.83691800000002559</c:v>
                </c:pt>
                <c:pt idx="5935">
                  <c:v>0.83004899999997406</c:v>
                </c:pt>
                <c:pt idx="5936">
                  <c:v>0.84346899999997049</c:v>
                </c:pt>
                <c:pt idx="5937">
                  <c:v>0.84743200000002616</c:v>
                </c:pt>
                <c:pt idx="5938">
                  <c:v>0.84617900000000645</c:v>
                </c:pt>
                <c:pt idx="5939">
                  <c:v>0.84242599999998902</c:v>
                </c:pt>
                <c:pt idx="5940">
                  <c:v>0.85785300000003417</c:v>
                </c:pt>
                <c:pt idx="5941">
                  <c:v>0.84551799999997002</c:v>
                </c:pt>
                <c:pt idx="5942">
                  <c:v>0.84549199999997882</c:v>
                </c:pt>
                <c:pt idx="5943">
                  <c:v>0.83976599999999735</c:v>
                </c:pt>
                <c:pt idx="5944">
                  <c:v>0.84494399999999814</c:v>
                </c:pt>
                <c:pt idx="5945">
                  <c:v>0.82934599999998682</c:v>
                </c:pt>
                <c:pt idx="5946">
                  <c:v>0.86234799999999723</c:v>
                </c:pt>
                <c:pt idx="5947">
                  <c:v>0.85794699999996737</c:v>
                </c:pt>
                <c:pt idx="5948">
                  <c:v>0.84698500000001786</c:v>
                </c:pt>
                <c:pt idx="5949">
                  <c:v>0.84478500000000167</c:v>
                </c:pt>
                <c:pt idx="5950">
                  <c:v>0.84826900000001615</c:v>
                </c:pt>
                <c:pt idx="5951">
                  <c:v>0.86032599999998638</c:v>
                </c:pt>
                <c:pt idx="5952">
                  <c:v>0.84594699999996692</c:v>
                </c:pt>
                <c:pt idx="5953">
                  <c:v>0.86529300000000831</c:v>
                </c:pt>
                <c:pt idx="5954">
                  <c:v>0.84856500000000779</c:v>
                </c:pt>
                <c:pt idx="5955">
                  <c:v>0.85614700000002131</c:v>
                </c:pt>
                <c:pt idx="5956">
                  <c:v>0.86524199999996654</c:v>
                </c:pt>
                <c:pt idx="5957">
                  <c:v>0.84313499999996111</c:v>
                </c:pt>
                <c:pt idx="5958">
                  <c:v>0.84235299999994595</c:v>
                </c:pt>
                <c:pt idx="5959">
                  <c:v>0.85104499999999916</c:v>
                </c:pt>
                <c:pt idx="5960">
                  <c:v>0.84951499999999669</c:v>
                </c:pt>
                <c:pt idx="5961">
                  <c:v>0.85754500000001599</c:v>
                </c:pt>
                <c:pt idx="5962">
                  <c:v>0.87125499999996237</c:v>
                </c:pt>
                <c:pt idx="5963">
                  <c:v>0.85505000000000564</c:v>
                </c:pt>
                <c:pt idx="5964">
                  <c:v>0.86224399999997559</c:v>
                </c:pt>
                <c:pt idx="5965">
                  <c:v>0.85850499999997965</c:v>
                </c:pt>
                <c:pt idx="5966">
                  <c:v>0.85757000000000971</c:v>
                </c:pt>
                <c:pt idx="5967">
                  <c:v>0.85530299999999215</c:v>
                </c:pt>
                <c:pt idx="5968">
                  <c:v>0.86148700000001099</c:v>
                </c:pt>
                <c:pt idx="5969">
                  <c:v>0.84951499999999669</c:v>
                </c:pt>
                <c:pt idx="5970">
                  <c:v>0.84434999999996307</c:v>
                </c:pt>
                <c:pt idx="5971">
                  <c:v>0.84787399999999025</c:v>
                </c:pt>
                <c:pt idx="5972">
                  <c:v>0.85305900000003021</c:v>
                </c:pt>
                <c:pt idx="5973">
                  <c:v>0.85696799999999484</c:v>
                </c:pt>
                <c:pt idx="5974">
                  <c:v>0.85252400000001671</c:v>
                </c:pt>
                <c:pt idx="5975">
                  <c:v>0.84158399999995481</c:v>
                </c:pt>
                <c:pt idx="5976">
                  <c:v>0.86269899999996369</c:v>
                </c:pt>
                <c:pt idx="5977">
                  <c:v>0.85330600000003187</c:v>
                </c:pt>
                <c:pt idx="5978">
                  <c:v>0.86014499999998861</c:v>
                </c:pt>
                <c:pt idx="5979">
                  <c:v>0.86032999999997628</c:v>
                </c:pt>
                <c:pt idx="5980">
                  <c:v>0.87369600000005221</c:v>
                </c:pt>
                <c:pt idx="5981">
                  <c:v>0.85169899999999643</c:v>
                </c:pt>
                <c:pt idx="5982">
                  <c:v>0.85493400000001429</c:v>
                </c:pt>
                <c:pt idx="5983">
                  <c:v>0.8639180000000124</c:v>
                </c:pt>
                <c:pt idx="5984">
                  <c:v>0.86588899999998148</c:v>
                </c:pt>
                <c:pt idx="5985">
                  <c:v>0.85553899999996474</c:v>
                </c:pt>
                <c:pt idx="5986">
                  <c:v>0.87304299999999557</c:v>
                </c:pt>
                <c:pt idx="5987">
                  <c:v>0.86909499999995887</c:v>
                </c:pt>
                <c:pt idx="5988">
                  <c:v>0.84252600000002076</c:v>
                </c:pt>
                <c:pt idx="5989">
                  <c:v>0.8503130000000283</c:v>
                </c:pt>
                <c:pt idx="5990">
                  <c:v>0.84694200000001274</c:v>
                </c:pt>
                <c:pt idx="5991">
                  <c:v>0.85000300000001516</c:v>
                </c:pt>
                <c:pt idx="5992">
                  <c:v>0.84989400000000614</c:v>
                </c:pt>
                <c:pt idx="5993">
                  <c:v>0.86095500000004677</c:v>
                </c:pt>
                <c:pt idx="5994">
                  <c:v>0.83233899999999039</c:v>
                </c:pt>
                <c:pt idx="5995">
                  <c:v>0.84104600000000573</c:v>
                </c:pt>
                <c:pt idx="5996">
                  <c:v>0.85198299999996152</c:v>
                </c:pt>
                <c:pt idx="5997">
                  <c:v>0.86017599999996719</c:v>
                </c:pt>
                <c:pt idx="5998">
                  <c:v>0.83686299999999392</c:v>
                </c:pt>
                <c:pt idx="5999">
                  <c:v>0.86074400000001106</c:v>
                </c:pt>
                <c:pt idx="6000">
                  <c:v>0.85563500000000658</c:v>
                </c:pt>
                <c:pt idx="6001">
                  <c:v>0.86872299999998859</c:v>
                </c:pt>
                <c:pt idx="6002">
                  <c:v>0.87109400000002779</c:v>
                </c:pt>
                <c:pt idx="6003">
                  <c:v>0.86650300000002289</c:v>
                </c:pt>
                <c:pt idx="6004">
                  <c:v>0.87418500000001131</c:v>
                </c:pt>
                <c:pt idx="6005">
                  <c:v>0.87206599999996115</c:v>
                </c:pt>
                <c:pt idx="6006">
                  <c:v>0.853320999999994</c:v>
                </c:pt>
                <c:pt idx="6007">
                  <c:v>0.87539699999996401</c:v>
                </c:pt>
                <c:pt idx="6008">
                  <c:v>0.87140099999999165</c:v>
                </c:pt>
                <c:pt idx="6009">
                  <c:v>0.86932299999995166</c:v>
                </c:pt>
                <c:pt idx="6010">
                  <c:v>0.87928399999998419</c:v>
                </c:pt>
                <c:pt idx="6011">
                  <c:v>0.87438200000002553</c:v>
                </c:pt>
                <c:pt idx="6012">
                  <c:v>0.87518799999998009</c:v>
                </c:pt>
                <c:pt idx="6013">
                  <c:v>0.84919099999996206</c:v>
                </c:pt>
                <c:pt idx="6014">
                  <c:v>0.86243899999999485</c:v>
                </c:pt>
                <c:pt idx="6015">
                  <c:v>0.8673750000000382</c:v>
                </c:pt>
                <c:pt idx="6016">
                  <c:v>0.86597900000003847</c:v>
                </c:pt>
                <c:pt idx="6017">
                  <c:v>0.86848600000001852</c:v>
                </c:pt>
                <c:pt idx="6018">
                  <c:v>0.86160899999998719</c:v>
                </c:pt>
                <c:pt idx="6019">
                  <c:v>0.87285300000002053</c:v>
                </c:pt>
                <c:pt idx="6020">
                  <c:v>0.87292600000000675</c:v>
                </c:pt>
                <c:pt idx="6021">
                  <c:v>0.85666599999996151</c:v>
                </c:pt>
                <c:pt idx="6022">
                  <c:v>0.87160100000005514</c:v>
                </c:pt>
                <c:pt idx="6023">
                  <c:v>0.86138299999998935</c:v>
                </c:pt>
                <c:pt idx="6024">
                  <c:v>0.858949999999993</c:v>
                </c:pt>
                <c:pt idx="6025">
                  <c:v>0.86507599999998774</c:v>
                </c:pt>
                <c:pt idx="6026">
                  <c:v>0.87449800000001687</c:v>
                </c:pt>
                <c:pt idx="6027">
                  <c:v>0.85151799999999866</c:v>
                </c:pt>
                <c:pt idx="6028">
                  <c:v>0.86110500000000911</c:v>
                </c:pt>
                <c:pt idx="6029">
                  <c:v>0.87588899999997238</c:v>
                </c:pt>
                <c:pt idx="6030">
                  <c:v>0.88681500000001279</c:v>
                </c:pt>
                <c:pt idx="6031">
                  <c:v>0.8569999999999709</c:v>
                </c:pt>
                <c:pt idx="6032">
                  <c:v>0.85990900000001602</c:v>
                </c:pt>
                <c:pt idx="6033">
                  <c:v>0.87815699999998742</c:v>
                </c:pt>
                <c:pt idx="6034">
                  <c:v>0.86488300000002027</c:v>
                </c:pt>
                <c:pt idx="6035">
                  <c:v>0.86929700000001731</c:v>
                </c:pt>
                <c:pt idx="6036">
                  <c:v>0.87807900000001382</c:v>
                </c:pt>
                <c:pt idx="6037">
                  <c:v>0.8795690000000036</c:v>
                </c:pt>
                <c:pt idx="6038">
                  <c:v>0.85518400000000838</c:v>
                </c:pt>
                <c:pt idx="6039">
                  <c:v>0.84518699999995306</c:v>
                </c:pt>
                <c:pt idx="6040">
                  <c:v>0.85170700000003308</c:v>
                </c:pt>
                <c:pt idx="6041">
                  <c:v>0.8739460000000463</c:v>
                </c:pt>
                <c:pt idx="6042">
                  <c:v>0.86224399999997559</c:v>
                </c:pt>
                <c:pt idx="6043">
                  <c:v>0.86899699999997893</c:v>
                </c:pt>
                <c:pt idx="6044">
                  <c:v>0.87916699999999537</c:v>
                </c:pt>
                <c:pt idx="6045">
                  <c:v>0.87215100000003076</c:v>
                </c:pt>
                <c:pt idx="6046">
                  <c:v>0.87687900000003083</c:v>
                </c:pt>
                <c:pt idx="6047">
                  <c:v>0.87282399999998006</c:v>
                </c:pt>
                <c:pt idx="6048">
                  <c:v>0.85234800000000632</c:v>
                </c:pt>
                <c:pt idx="6049">
                  <c:v>0.83984299999997347</c:v>
                </c:pt>
                <c:pt idx="6050">
                  <c:v>0.88730499999996937</c:v>
                </c:pt>
                <c:pt idx="6051">
                  <c:v>0.85935999999998103</c:v>
                </c:pt>
                <c:pt idx="6052">
                  <c:v>0.85650300000003199</c:v>
                </c:pt>
                <c:pt idx="6053">
                  <c:v>0.86890399999998635</c:v>
                </c:pt>
                <c:pt idx="6054">
                  <c:v>0.85582699999997658</c:v>
                </c:pt>
                <c:pt idx="6055">
                  <c:v>0.86575499999997874</c:v>
                </c:pt>
                <c:pt idx="6056">
                  <c:v>0.86695900000000847</c:v>
                </c:pt>
                <c:pt idx="6057">
                  <c:v>0.86761100000001079</c:v>
                </c:pt>
                <c:pt idx="6058">
                  <c:v>0.87575700000002143</c:v>
                </c:pt>
                <c:pt idx="6059">
                  <c:v>0.86166900000000624</c:v>
                </c:pt>
                <c:pt idx="6060">
                  <c:v>0.8593270000000075</c:v>
                </c:pt>
                <c:pt idx="6061">
                  <c:v>0.86565699999999879</c:v>
                </c:pt>
                <c:pt idx="6062">
                  <c:v>0.87930199999999559</c:v>
                </c:pt>
                <c:pt idx="6063">
                  <c:v>0.88441999999997734</c:v>
                </c:pt>
                <c:pt idx="6064">
                  <c:v>0.86676099999999678</c:v>
                </c:pt>
                <c:pt idx="6065">
                  <c:v>0.86933099999998831</c:v>
                </c:pt>
                <c:pt idx="6066">
                  <c:v>0.88014300000003232</c:v>
                </c:pt>
                <c:pt idx="6067">
                  <c:v>0.87522999999998774</c:v>
                </c:pt>
                <c:pt idx="6068">
                  <c:v>0.84863999999998896</c:v>
                </c:pt>
                <c:pt idx="6069">
                  <c:v>0.87257999999997082</c:v>
                </c:pt>
                <c:pt idx="6070">
                  <c:v>0.8518839999999841</c:v>
                </c:pt>
                <c:pt idx="6071">
                  <c:v>0.85886399999998275</c:v>
                </c:pt>
                <c:pt idx="6072">
                  <c:v>0.86415099999999256</c:v>
                </c:pt>
                <c:pt idx="6073">
                  <c:v>0.85549900000000889</c:v>
                </c:pt>
                <c:pt idx="6074">
                  <c:v>0.87786499999998568</c:v>
                </c:pt>
                <c:pt idx="6075">
                  <c:v>0.8604569999999967</c:v>
                </c:pt>
                <c:pt idx="6076">
                  <c:v>0.86709700000000112</c:v>
                </c:pt>
                <c:pt idx="6077">
                  <c:v>0.8648719999999912</c:v>
                </c:pt>
                <c:pt idx="6078">
                  <c:v>0.87229300000001331</c:v>
                </c:pt>
                <c:pt idx="6079">
                  <c:v>0.87462799999997287</c:v>
                </c:pt>
                <c:pt idx="6080">
                  <c:v>0.86740200000002687</c:v>
                </c:pt>
                <c:pt idx="6081">
                  <c:v>0.86959200000001147</c:v>
                </c:pt>
                <c:pt idx="6082">
                  <c:v>0.8694929999999772</c:v>
                </c:pt>
                <c:pt idx="6083">
                  <c:v>0.86077499999998963</c:v>
                </c:pt>
                <c:pt idx="6084">
                  <c:v>0.87464199999999437</c:v>
                </c:pt>
                <c:pt idx="6085">
                  <c:v>0.85828099999997676</c:v>
                </c:pt>
                <c:pt idx="6086">
                  <c:v>0.8708400000000438</c:v>
                </c:pt>
                <c:pt idx="6087">
                  <c:v>0.8633649999999875</c:v>
                </c:pt>
                <c:pt idx="6088">
                  <c:v>0.86675800000000436</c:v>
                </c:pt>
                <c:pt idx="6089">
                  <c:v>0.86875300000002653</c:v>
                </c:pt>
                <c:pt idx="6090">
                  <c:v>0.86402099999997972</c:v>
                </c:pt>
                <c:pt idx="6091">
                  <c:v>0.86521799999997029</c:v>
                </c:pt>
                <c:pt idx="6092">
                  <c:v>0.85721499999999651</c:v>
                </c:pt>
                <c:pt idx="6093">
                  <c:v>0.85905500000001211</c:v>
                </c:pt>
                <c:pt idx="6094">
                  <c:v>0.85355600000002596</c:v>
                </c:pt>
                <c:pt idx="6095">
                  <c:v>0.85424899999998161</c:v>
                </c:pt>
                <c:pt idx="6096">
                  <c:v>0.85761400000001231</c:v>
                </c:pt>
                <c:pt idx="6097">
                  <c:v>0.87617899999997917</c:v>
                </c:pt>
                <c:pt idx="6098">
                  <c:v>0.88006200000000945</c:v>
                </c:pt>
                <c:pt idx="6099">
                  <c:v>0.8718340000000353</c:v>
                </c:pt>
                <c:pt idx="6100">
                  <c:v>0.8924570000000358</c:v>
                </c:pt>
                <c:pt idx="6101">
                  <c:v>0.8673650000000066</c:v>
                </c:pt>
                <c:pt idx="6102">
                  <c:v>0.87882899999999609</c:v>
                </c:pt>
                <c:pt idx="6103">
                  <c:v>0.8678480000000377</c:v>
                </c:pt>
                <c:pt idx="6104">
                  <c:v>0.87859400000002097</c:v>
                </c:pt>
                <c:pt idx="6105">
                  <c:v>0.87981200000001536</c:v>
                </c:pt>
                <c:pt idx="6106">
                  <c:v>0.87061700000003839</c:v>
                </c:pt>
                <c:pt idx="6107">
                  <c:v>0.86579000000000406</c:v>
                </c:pt>
                <c:pt idx="6108">
                  <c:v>0.87508600000001024</c:v>
                </c:pt>
                <c:pt idx="6109">
                  <c:v>0.87367399999999407</c:v>
                </c:pt>
                <c:pt idx="6110">
                  <c:v>0.85757499999999709</c:v>
                </c:pt>
                <c:pt idx="6111">
                  <c:v>0.87675300000000789</c:v>
                </c:pt>
                <c:pt idx="6112">
                  <c:v>0.87337800000000243</c:v>
                </c:pt>
                <c:pt idx="6113">
                  <c:v>0.88027900000003001</c:v>
                </c:pt>
                <c:pt idx="6114">
                  <c:v>0.88144199999999273</c:v>
                </c:pt>
                <c:pt idx="6115">
                  <c:v>0.87890700000002653</c:v>
                </c:pt>
                <c:pt idx="6116">
                  <c:v>0.88842800000003308</c:v>
                </c:pt>
                <c:pt idx="6117">
                  <c:v>0.86707599999999729</c:v>
                </c:pt>
                <c:pt idx="6118">
                  <c:v>0.88308399999999665</c:v>
                </c:pt>
                <c:pt idx="6119">
                  <c:v>0.88386100000002443</c:v>
                </c:pt>
                <c:pt idx="6120">
                  <c:v>0.88004100000000562</c:v>
                </c:pt>
                <c:pt idx="6121">
                  <c:v>0.87524700000000166</c:v>
                </c:pt>
                <c:pt idx="6122">
                  <c:v>0.87927200000001449</c:v>
                </c:pt>
                <c:pt idx="6123">
                  <c:v>0.8910460000000171</c:v>
                </c:pt>
                <c:pt idx="6124">
                  <c:v>0.86397900000002892</c:v>
                </c:pt>
                <c:pt idx="6125">
                  <c:v>0.88380200000000286</c:v>
                </c:pt>
                <c:pt idx="6126">
                  <c:v>0.89027299999997922</c:v>
                </c:pt>
                <c:pt idx="6127">
                  <c:v>0.88205500000003667</c:v>
                </c:pt>
                <c:pt idx="6128">
                  <c:v>0.87865900000002739</c:v>
                </c:pt>
                <c:pt idx="6129">
                  <c:v>0.88196399999998221</c:v>
                </c:pt>
                <c:pt idx="6130">
                  <c:v>0.87734299999999621</c:v>
                </c:pt>
                <c:pt idx="6131">
                  <c:v>0.88908600000002025</c:v>
                </c:pt>
                <c:pt idx="6132">
                  <c:v>0.89176599999996142</c:v>
                </c:pt>
                <c:pt idx="6133">
                  <c:v>0.90501199999999926</c:v>
                </c:pt>
                <c:pt idx="6134">
                  <c:v>0.88965200000001232</c:v>
                </c:pt>
                <c:pt idx="6135">
                  <c:v>0.89637599999997519</c:v>
                </c:pt>
                <c:pt idx="6136">
                  <c:v>0.87598300000001927</c:v>
                </c:pt>
                <c:pt idx="6137">
                  <c:v>0.89144499999997606</c:v>
                </c:pt>
                <c:pt idx="6138">
                  <c:v>0.89879100000001699</c:v>
                </c:pt>
                <c:pt idx="6139">
                  <c:v>0.88906300000002147</c:v>
                </c:pt>
                <c:pt idx="6140">
                  <c:v>0.88622900000001437</c:v>
                </c:pt>
                <c:pt idx="6141">
                  <c:v>0.86908399999998664</c:v>
                </c:pt>
                <c:pt idx="6142">
                  <c:v>0.88772600000004331</c:v>
                </c:pt>
                <c:pt idx="6143">
                  <c:v>0.87873300000001109</c:v>
                </c:pt>
                <c:pt idx="6144">
                  <c:v>0.89244999999999663</c:v>
                </c:pt>
                <c:pt idx="6145">
                  <c:v>0.87920600000001059</c:v>
                </c:pt>
                <c:pt idx="6146">
                  <c:v>0.88423399999999219</c:v>
                </c:pt>
                <c:pt idx="6147">
                  <c:v>0.90038199999997914</c:v>
                </c:pt>
                <c:pt idx="6148">
                  <c:v>0.87228799999996909</c:v>
                </c:pt>
                <c:pt idx="6149">
                  <c:v>0.88474299999995765</c:v>
                </c:pt>
                <c:pt idx="6150">
                  <c:v>0.88168500000000449</c:v>
                </c:pt>
                <c:pt idx="6151">
                  <c:v>0.87831199999999399</c:v>
                </c:pt>
                <c:pt idx="6152">
                  <c:v>0.88449900000000525</c:v>
                </c:pt>
                <c:pt idx="6153">
                  <c:v>0.87734100000000126</c:v>
                </c:pt>
                <c:pt idx="6154">
                  <c:v>0.87161200000002736</c:v>
                </c:pt>
                <c:pt idx="6155">
                  <c:v>0.87807500000002392</c:v>
                </c:pt>
                <c:pt idx="6156">
                  <c:v>0.87512200000003304</c:v>
                </c:pt>
                <c:pt idx="6157">
                  <c:v>0.8982599999999934</c:v>
                </c:pt>
                <c:pt idx="6158">
                  <c:v>0.90525400000001355</c:v>
                </c:pt>
                <c:pt idx="6159">
                  <c:v>0.8835109999999986</c:v>
                </c:pt>
                <c:pt idx="6160">
                  <c:v>0.88167399999997542</c:v>
                </c:pt>
                <c:pt idx="6161">
                  <c:v>0.8926969999999983</c:v>
                </c:pt>
                <c:pt idx="6162">
                  <c:v>0.89014700000001312</c:v>
                </c:pt>
                <c:pt idx="6163">
                  <c:v>0.89085699999998269</c:v>
                </c:pt>
                <c:pt idx="6164">
                  <c:v>0.86838900000003605</c:v>
                </c:pt>
                <c:pt idx="6165">
                  <c:v>0.87659000000002152</c:v>
                </c:pt>
                <c:pt idx="6166">
                  <c:v>0.88301100000001043</c:v>
                </c:pt>
                <c:pt idx="6167">
                  <c:v>0.89411300000000438</c:v>
                </c:pt>
                <c:pt idx="6168">
                  <c:v>0.88577099999997699</c:v>
                </c:pt>
                <c:pt idx="6169">
                  <c:v>0.90213899999997693</c:v>
                </c:pt>
                <c:pt idx="6170">
                  <c:v>0.89845099999996592</c:v>
                </c:pt>
                <c:pt idx="6171">
                  <c:v>0.88775899999996</c:v>
                </c:pt>
                <c:pt idx="6172">
                  <c:v>0.87889799999999241</c:v>
                </c:pt>
                <c:pt idx="6173">
                  <c:v>0.89111900000000333</c:v>
                </c:pt>
                <c:pt idx="6174">
                  <c:v>0.90447899999998072</c:v>
                </c:pt>
                <c:pt idx="6175">
                  <c:v>0.89494899999999689</c:v>
                </c:pt>
                <c:pt idx="6176">
                  <c:v>0.89707500000002938</c:v>
                </c:pt>
                <c:pt idx="6177">
                  <c:v>0.90090800000001536</c:v>
                </c:pt>
                <c:pt idx="6178">
                  <c:v>0.89924300000001267</c:v>
                </c:pt>
                <c:pt idx="6179">
                  <c:v>0.92156899999997677</c:v>
                </c:pt>
                <c:pt idx="6180">
                  <c:v>0.90527200000002495</c:v>
                </c:pt>
                <c:pt idx="6181">
                  <c:v>0.90992299999999204</c:v>
                </c:pt>
                <c:pt idx="6182">
                  <c:v>0.90631700000000137</c:v>
                </c:pt>
                <c:pt idx="6183">
                  <c:v>0.91839200000003984</c:v>
                </c:pt>
                <c:pt idx="6184">
                  <c:v>0.89839999999998099</c:v>
                </c:pt>
                <c:pt idx="6185">
                  <c:v>0.90969799999999168</c:v>
                </c:pt>
                <c:pt idx="6186">
                  <c:v>0.90856500000001006</c:v>
                </c:pt>
                <c:pt idx="6187">
                  <c:v>0.91453599999999824</c:v>
                </c:pt>
                <c:pt idx="6188">
                  <c:v>0.88492600000000721</c:v>
                </c:pt>
                <c:pt idx="6189">
                  <c:v>0.89645799999999554</c:v>
                </c:pt>
                <c:pt idx="6190">
                  <c:v>0.9072140000000104</c:v>
                </c:pt>
                <c:pt idx="6191">
                  <c:v>0.91208800000003976</c:v>
                </c:pt>
                <c:pt idx="6192">
                  <c:v>0.90209299999997938</c:v>
                </c:pt>
                <c:pt idx="6193">
                  <c:v>0.90866199999999253</c:v>
                </c:pt>
                <c:pt idx="6194">
                  <c:v>0.90573999999998023</c:v>
                </c:pt>
                <c:pt idx="6195">
                  <c:v>0.89434999999997444</c:v>
                </c:pt>
                <c:pt idx="6196">
                  <c:v>0.90183600000000297</c:v>
                </c:pt>
                <c:pt idx="6197">
                  <c:v>0.89922200000000885</c:v>
                </c:pt>
                <c:pt idx="6198">
                  <c:v>0.90888200000000552</c:v>
                </c:pt>
                <c:pt idx="6199">
                  <c:v>0.90672100000000455</c:v>
                </c:pt>
                <c:pt idx="6200">
                  <c:v>0.91867099999996071</c:v>
                </c:pt>
                <c:pt idx="6201">
                  <c:v>0.91358700000000681</c:v>
                </c:pt>
                <c:pt idx="6202">
                  <c:v>0.91423000000003185</c:v>
                </c:pt>
                <c:pt idx="6203">
                  <c:v>0.91431299999999283</c:v>
                </c:pt>
                <c:pt idx="6204">
                  <c:v>0.92123900000001413</c:v>
                </c:pt>
                <c:pt idx="6205">
                  <c:v>0.91441800000001194</c:v>
                </c:pt>
                <c:pt idx="6206">
                  <c:v>0.93226799999996501</c:v>
                </c:pt>
                <c:pt idx="6207">
                  <c:v>0.91474399999998468</c:v>
                </c:pt>
                <c:pt idx="6208">
                  <c:v>0.92387800000000198</c:v>
                </c:pt>
                <c:pt idx="6209">
                  <c:v>0.90748000000002094</c:v>
                </c:pt>
                <c:pt idx="6210">
                  <c:v>0.91004799999996067</c:v>
                </c:pt>
                <c:pt idx="6211">
                  <c:v>0.91735099999999647</c:v>
                </c:pt>
                <c:pt idx="6212">
                  <c:v>0.92541499999998678</c:v>
                </c:pt>
                <c:pt idx="6213">
                  <c:v>0.93187900000003765</c:v>
                </c:pt>
                <c:pt idx="6214">
                  <c:v>0.92588399999999638</c:v>
                </c:pt>
                <c:pt idx="6215">
                  <c:v>0.91819499999996879</c:v>
                </c:pt>
                <c:pt idx="6216">
                  <c:v>0.91699099999999589</c:v>
                </c:pt>
                <c:pt idx="6217">
                  <c:v>0.91043999999999414</c:v>
                </c:pt>
                <c:pt idx="6218">
                  <c:v>0.92570399999999609</c:v>
                </c:pt>
                <c:pt idx="6219">
                  <c:v>0.90636499999999387</c:v>
                </c:pt>
                <c:pt idx="6220">
                  <c:v>0.93573600000001989</c:v>
                </c:pt>
                <c:pt idx="6221">
                  <c:v>0.90683299999994915</c:v>
                </c:pt>
                <c:pt idx="6222">
                  <c:v>0.92053100000003951</c:v>
                </c:pt>
                <c:pt idx="6223">
                  <c:v>0.93592399999999998</c:v>
                </c:pt>
                <c:pt idx="6224">
                  <c:v>0.94098600000000943</c:v>
                </c:pt>
                <c:pt idx="6225">
                  <c:v>0.94062999999999874</c:v>
                </c:pt>
                <c:pt idx="6226">
                  <c:v>0.92560399999996434</c:v>
                </c:pt>
                <c:pt idx="6227">
                  <c:v>0.9343900000000076</c:v>
                </c:pt>
                <c:pt idx="6228">
                  <c:v>0.91831500000000688</c:v>
                </c:pt>
                <c:pt idx="6229">
                  <c:v>0.93022200000001476</c:v>
                </c:pt>
                <c:pt idx="6230">
                  <c:v>0.92478299999999081</c:v>
                </c:pt>
                <c:pt idx="6231">
                  <c:v>0.93120400000003656</c:v>
                </c:pt>
                <c:pt idx="6232">
                  <c:v>0.93398600000000442</c:v>
                </c:pt>
                <c:pt idx="6233">
                  <c:v>0.9460990000000038</c:v>
                </c:pt>
                <c:pt idx="6234">
                  <c:v>0.93448100000000522</c:v>
                </c:pt>
                <c:pt idx="6235">
                  <c:v>0.92871600000000853</c:v>
                </c:pt>
                <c:pt idx="6236">
                  <c:v>0.9396499999999719</c:v>
                </c:pt>
                <c:pt idx="6237">
                  <c:v>0.93642299999999068</c:v>
                </c:pt>
                <c:pt idx="6238">
                  <c:v>0.94482500000003711</c:v>
                </c:pt>
                <c:pt idx="6239">
                  <c:v>0.94176400000003468</c:v>
                </c:pt>
                <c:pt idx="6240">
                  <c:v>0.94270600000004379</c:v>
                </c:pt>
                <c:pt idx="6241">
                  <c:v>0.95664900000002717</c:v>
                </c:pt>
                <c:pt idx="6242">
                  <c:v>0.95369699999997692</c:v>
                </c:pt>
                <c:pt idx="6243">
                  <c:v>0.94742200000001731</c:v>
                </c:pt>
                <c:pt idx="6244">
                  <c:v>0.94289699999995946</c:v>
                </c:pt>
                <c:pt idx="6245">
                  <c:v>0.9330110000000218</c:v>
                </c:pt>
                <c:pt idx="6246">
                  <c:v>0.93841899999995348</c:v>
                </c:pt>
                <c:pt idx="6247">
                  <c:v>0.94276100000001861</c:v>
                </c:pt>
                <c:pt idx="6248">
                  <c:v>0.95444599999996171</c:v>
                </c:pt>
                <c:pt idx="6249">
                  <c:v>0.93693999999999278</c:v>
                </c:pt>
                <c:pt idx="6250">
                  <c:v>0.9501170000000343</c:v>
                </c:pt>
                <c:pt idx="6251">
                  <c:v>0.94860899999997628</c:v>
                </c:pt>
                <c:pt idx="6252">
                  <c:v>0.95222700000005034</c:v>
                </c:pt>
                <c:pt idx="6253">
                  <c:v>0.94251700000000938</c:v>
                </c:pt>
                <c:pt idx="6254">
                  <c:v>0.94092599999999038</c:v>
                </c:pt>
                <c:pt idx="6255">
                  <c:v>0.94691200000005438</c:v>
                </c:pt>
                <c:pt idx="6256">
                  <c:v>0.93214199999999892</c:v>
                </c:pt>
                <c:pt idx="6257">
                  <c:v>0.95231599999999617</c:v>
                </c:pt>
                <c:pt idx="6258">
                  <c:v>0.94326999999998407</c:v>
                </c:pt>
                <c:pt idx="6259">
                  <c:v>0.94583500000004506</c:v>
                </c:pt>
                <c:pt idx="6260">
                  <c:v>0.93665199999998094</c:v>
                </c:pt>
                <c:pt idx="6261">
                  <c:v>0.94545900000002803</c:v>
                </c:pt>
                <c:pt idx="6262">
                  <c:v>0.95436899999998559</c:v>
                </c:pt>
                <c:pt idx="6263">
                  <c:v>0.94886800000000449</c:v>
                </c:pt>
                <c:pt idx="6264">
                  <c:v>0.95594199999999319</c:v>
                </c:pt>
                <c:pt idx="6265">
                  <c:v>0.9622669999999971</c:v>
                </c:pt>
                <c:pt idx="6266">
                  <c:v>0.95452599999998711</c:v>
                </c:pt>
                <c:pt idx="6267">
                  <c:v>0.94717500000001564</c:v>
                </c:pt>
                <c:pt idx="6268">
                  <c:v>0.94940000000002556</c:v>
                </c:pt>
                <c:pt idx="6269">
                  <c:v>0.94813199999998687</c:v>
                </c:pt>
                <c:pt idx="6270">
                  <c:v>0.96660500000001548</c:v>
                </c:pt>
                <c:pt idx="6271">
                  <c:v>0.96820500000001175</c:v>
                </c:pt>
                <c:pt idx="6272">
                  <c:v>0.96214200000002847</c:v>
                </c:pt>
                <c:pt idx="6273">
                  <c:v>0.94201900000001615</c:v>
                </c:pt>
                <c:pt idx="6274">
                  <c:v>0.95374299999997447</c:v>
                </c:pt>
                <c:pt idx="6275">
                  <c:v>0.95983300000000327</c:v>
                </c:pt>
                <c:pt idx="6276">
                  <c:v>0.95575100000002067</c:v>
                </c:pt>
                <c:pt idx="6277">
                  <c:v>0.94384000000002288</c:v>
                </c:pt>
                <c:pt idx="6278">
                  <c:v>0.94481500000000551</c:v>
                </c:pt>
                <c:pt idx="6279">
                  <c:v>0.96947699999998349</c:v>
                </c:pt>
                <c:pt idx="6280">
                  <c:v>0.96325799999999617</c:v>
                </c:pt>
                <c:pt idx="6281">
                  <c:v>0.95518600000002607</c:v>
                </c:pt>
                <c:pt idx="6282">
                  <c:v>0.95475099999998747</c:v>
                </c:pt>
                <c:pt idx="6283">
                  <c:v>0.94972999999998819</c:v>
                </c:pt>
                <c:pt idx="6284">
                  <c:v>0.95696900000001506</c:v>
                </c:pt>
                <c:pt idx="6285">
                  <c:v>0.96330000000000382</c:v>
                </c:pt>
                <c:pt idx="6286">
                  <c:v>0.95961299999999028</c:v>
                </c:pt>
                <c:pt idx="6287">
                  <c:v>0.96667500000000928</c:v>
                </c:pt>
                <c:pt idx="6288">
                  <c:v>0.95515400000005002</c:v>
                </c:pt>
                <c:pt idx="6289">
                  <c:v>0.96712000000002263</c:v>
                </c:pt>
                <c:pt idx="6290">
                  <c:v>0.94826899999998204</c:v>
                </c:pt>
                <c:pt idx="6291">
                  <c:v>0.97325999999998203</c:v>
                </c:pt>
                <c:pt idx="6292">
                  <c:v>0.95741100000003598</c:v>
                </c:pt>
                <c:pt idx="6293">
                  <c:v>0.95013899999997875</c:v>
                </c:pt>
                <c:pt idx="6294">
                  <c:v>0.95212299999997185</c:v>
                </c:pt>
                <c:pt idx="6295">
                  <c:v>0.94762900000000627</c:v>
                </c:pt>
                <c:pt idx="6296">
                  <c:v>0.94822899999996935</c:v>
                </c:pt>
                <c:pt idx="6297">
                  <c:v>0.95658700000001318</c:v>
                </c:pt>
                <c:pt idx="6298">
                  <c:v>0.965328999999997</c:v>
                </c:pt>
                <c:pt idx="6299">
                  <c:v>0.95810599999998658</c:v>
                </c:pt>
                <c:pt idx="6300">
                  <c:v>0.95738799999998037</c:v>
                </c:pt>
                <c:pt idx="6301">
                  <c:v>0.97769599999998036</c:v>
                </c:pt>
                <c:pt idx="6302">
                  <c:v>0.96008699999998726</c:v>
                </c:pt>
                <c:pt idx="6303">
                  <c:v>0.97112699999996721</c:v>
                </c:pt>
                <c:pt idx="6304">
                  <c:v>0.96163899999999103</c:v>
                </c:pt>
                <c:pt idx="6305">
                  <c:v>0.97182499999996708</c:v>
                </c:pt>
                <c:pt idx="6306">
                  <c:v>0.97186099999998987</c:v>
                </c:pt>
                <c:pt idx="6307">
                  <c:v>0.95596000000000458</c:v>
                </c:pt>
                <c:pt idx="6308">
                  <c:v>0.97838999999999032</c:v>
                </c:pt>
                <c:pt idx="6309">
                  <c:v>0.96488299999998617</c:v>
                </c:pt>
                <c:pt idx="6310">
                  <c:v>0.96853600000002871</c:v>
                </c:pt>
                <c:pt idx="6311">
                  <c:v>0.96951599999999871</c:v>
                </c:pt>
                <c:pt idx="6312">
                  <c:v>0.97566399999999476</c:v>
                </c:pt>
                <c:pt idx="6313">
                  <c:v>0.96569199999999</c:v>
                </c:pt>
                <c:pt idx="6314">
                  <c:v>0.95264200000002575</c:v>
                </c:pt>
                <c:pt idx="6315">
                  <c:v>0.94785699999999906</c:v>
                </c:pt>
                <c:pt idx="6316">
                  <c:v>0.95507399999996778</c:v>
                </c:pt>
                <c:pt idx="6317">
                  <c:v>0.96841299999999819</c:v>
                </c:pt>
                <c:pt idx="6318">
                  <c:v>0.97071699999997918</c:v>
                </c:pt>
                <c:pt idx="6319">
                  <c:v>0.96548400000000356</c:v>
                </c:pt>
                <c:pt idx="6320">
                  <c:v>0.95804000000003953</c:v>
                </c:pt>
                <c:pt idx="6321">
                  <c:v>0.95649299999996629</c:v>
                </c:pt>
                <c:pt idx="6322">
                  <c:v>0.95860999999996466</c:v>
                </c:pt>
                <c:pt idx="6323">
                  <c:v>0.98350600000003396</c:v>
                </c:pt>
                <c:pt idx="6324">
                  <c:v>0.97196300000001656</c:v>
                </c:pt>
                <c:pt idx="6325">
                  <c:v>0.95457800000002635</c:v>
                </c:pt>
                <c:pt idx="6326">
                  <c:v>0.97678100000001677</c:v>
                </c:pt>
                <c:pt idx="6327">
                  <c:v>0.95675799999997935</c:v>
                </c:pt>
                <c:pt idx="6328">
                  <c:v>0.96318200000001752</c:v>
                </c:pt>
                <c:pt idx="6329">
                  <c:v>0.9586779999999635</c:v>
                </c:pt>
                <c:pt idx="6330">
                  <c:v>0.96438299999999799</c:v>
                </c:pt>
                <c:pt idx="6331">
                  <c:v>0.9643429999999853</c:v>
                </c:pt>
                <c:pt idx="6332">
                  <c:v>0.96047200000003841</c:v>
                </c:pt>
                <c:pt idx="6333">
                  <c:v>0.98379599999998391</c:v>
                </c:pt>
                <c:pt idx="6334">
                  <c:v>0.97856999999999061</c:v>
                </c:pt>
                <c:pt idx="6335">
                  <c:v>0.96339399999999387</c:v>
                </c:pt>
                <c:pt idx="6336">
                  <c:v>0.95271999999999935</c:v>
                </c:pt>
                <c:pt idx="6337">
                  <c:v>0.98406400000004624</c:v>
                </c:pt>
                <c:pt idx="6338">
                  <c:v>0.96132299999999304</c:v>
                </c:pt>
                <c:pt idx="6339">
                  <c:v>0.98287899999996853</c:v>
                </c:pt>
                <c:pt idx="6340">
                  <c:v>0.95774000000000115</c:v>
                </c:pt>
                <c:pt idx="6341">
                  <c:v>0.9653329999999869</c:v>
                </c:pt>
                <c:pt idx="6342">
                  <c:v>0.9758239999999887</c:v>
                </c:pt>
                <c:pt idx="6343">
                  <c:v>0.98754400000001397</c:v>
                </c:pt>
                <c:pt idx="6344">
                  <c:v>0.97553299999998444</c:v>
                </c:pt>
                <c:pt idx="6345">
                  <c:v>0.95742599999999811</c:v>
                </c:pt>
                <c:pt idx="6346">
                  <c:v>0.96852699999999459</c:v>
                </c:pt>
                <c:pt idx="6347">
                  <c:v>0.98197400000003654</c:v>
                </c:pt>
                <c:pt idx="6348">
                  <c:v>0.98923400000001038</c:v>
                </c:pt>
                <c:pt idx="6349">
                  <c:v>0.96244699999999739</c:v>
                </c:pt>
                <c:pt idx="6350">
                  <c:v>0.98417399999999589</c:v>
                </c:pt>
                <c:pt idx="6351">
                  <c:v>0.97521899999998141</c:v>
                </c:pt>
                <c:pt idx="6352">
                  <c:v>0.96768299999996543</c:v>
                </c:pt>
                <c:pt idx="6353">
                  <c:v>0.98291400000005069</c:v>
                </c:pt>
                <c:pt idx="6354">
                  <c:v>0.99087399999996251</c:v>
                </c:pt>
                <c:pt idx="6355">
                  <c:v>0.96790099999998347</c:v>
                </c:pt>
                <c:pt idx="6356">
                  <c:v>0.97868899999997438</c:v>
                </c:pt>
                <c:pt idx="6357">
                  <c:v>0.96966599999996106</c:v>
                </c:pt>
                <c:pt idx="6358">
                  <c:v>0.98308599999995749</c:v>
                </c:pt>
                <c:pt idx="6359">
                  <c:v>0.977183000000025</c:v>
                </c:pt>
                <c:pt idx="6360">
                  <c:v>0.97319899999996551</c:v>
                </c:pt>
                <c:pt idx="6361">
                  <c:v>0.97151800000000321</c:v>
                </c:pt>
                <c:pt idx="6362">
                  <c:v>0.97839399999998022</c:v>
                </c:pt>
                <c:pt idx="6363">
                  <c:v>0.97558499999996684</c:v>
                </c:pt>
                <c:pt idx="6364">
                  <c:v>0.9773789999999849</c:v>
                </c:pt>
                <c:pt idx="6365">
                  <c:v>0.96851300000002993</c:v>
                </c:pt>
                <c:pt idx="6366">
                  <c:v>0.9616919999999709</c:v>
                </c:pt>
                <c:pt idx="6367">
                  <c:v>0.96717999999998483</c:v>
                </c:pt>
                <c:pt idx="6368">
                  <c:v>0.96713400000004413</c:v>
                </c:pt>
                <c:pt idx="6369">
                  <c:v>0.96343200000001161</c:v>
                </c:pt>
                <c:pt idx="6370">
                  <c:v>0.97730599999999868</c:v>
                </c:pt>
                <c:pt idx="6371">
                  <c:v>0.96846699999997554</c:v>
                </c:pt>
                <c:pt idx="6372">
                  <c:v>0.97122699999999895</c:v>
                </c:pt>
                <c:pt idx="6373">
                  <c:v>0.9783350000000155</c:v>
                </c:pt>
                <c:pt idx="6374">
                  <c:v>0.9703049999999962</c:v>
                </c:pt>
                <c:pt idx="6375">
                  <c:v>0.97341199999999617</c:v>
                </c:pt>
                <c:pt idx="6376">
                  <c:v>0.98154099999999289</c:v>
                </c:pt>
                <c:pt idx="6377">
                  <c:v>0.97625200000004497</c:v>
                </c:pt>
                <c:pt idx="6378">
                  <c:v>0.97178500000001122</c:v>
                </c:pt>
                <c:pt idx="6379">
                  <c:v>0.97174699999999348</c:v>
                </c:pt>
                <c:pt idx="6380">
                  <c:v>0.97820500000000266</c:v>
                </c:pt>
                <c:pt idx="6381">
                  <c:v>0.99688700000001518</c:v>
                </c:pt>
                <c:pt idx="6382">
                  <c:v>0.96751000000000431</c:v>
                </c:pt>
                <c:pt idx="6383">
                  <c:v>0.96229500000004009</c:v>
                </c:pt>
                <c:pt idx="6384">
                  <c:v>0.98469499999998789</c:v>
                </c:pt>
                <c:pt idx="6385">
                  <c:v>0.98027400000000853</c:v>
                </c:pt>
                <c:pt idx="6386">
                  <c:v>0.98370099999999638</c:v>
                </c:pt>
                <c:pt idx="6387">
                  <c:v>0.99461999999999762</c:v>
                </c:pt>
                <c:pt idx="6388">
                  <c:v>0.98215100000004441</c:v>
                </c:pt>
                <c:pt idx="6389">
                  <c:v>0.97505000000001019</c:v>
                </c:pt>
                <c:pt idx="6390">
                  <c:v>0.99074699999999893</c:v>
                </c:pt>
                <c:pt idx="6391">
                  <c:v>0.98247399999996787</c:v>
                </c:pt>
                <c:pt idx="6392">
                  <c:v>0.98703000000000429</c:v>
                </c:pt>
                <c:pt idx="6393">
                  <c:v>0.98229800000001433</c:v>
                </c:pt>
                <c:pt idx="6394">
                  <c:v>0.98358199999995577</c:v>
                </c:pt>
                <c:pt idx="6395">
                  <c:v>0.97843300000005229</c:v>
                </c:pt>
                <c:pt idx="6396">
                  <c:v>0.98757100000000264</c:v>
                </c:pt>
                <c:pt idx="6397">
                  <c:v>0.96589299999999412</c:v>
                </c:pt>
                <c:pt idx="6398">
                  <c:v>0.97601500000001806</c:v>
                </c:pt>
                <c:pt idx="6399">
                  <c:v>0.95984200000003739</c:v>
                </c:pt>
                <c:pt idx="6400">
                  <c:v>0.96703899999999976</c:v>
                </c:pt>
                <c:pt idx="6401">
                  <c:v>0.98895800000002509</c:v>
                </c:pt>
                <c:pt idx="6402">
                  <c:v>0.96224399999999832</c:v>
                </c:pt>
                <c:pt idx="6403">
                  <c:v>0.96242399999999861</c:v>
                </c:pt>
                <c:pt idx="6404">
                  <c:v>0.97817000000003418</c:v>
                </c:pt>
                <c:pt idx="6405">
                  <c:v>0.97089899999997442</c:v>
                </c:pt>
                <c:pt idx="6406">
                  <c:v>0.96609799999998813</c:v>
                </c:pt>
                <c:pt idx="6407">
                  <c:v>0.97515599999996994</c:v>
                </c:pt>
                <c:pt idx="6408">
                  <c:v>0.99053100000003269</c:v>
                </c:pt>
                <c:pt idx="6409">
                  <c:v>0.96626299999996945</c:v>
                </c:pt>
                <c:pt idx="6410">
                  <c:v>0.98596300000002657</c:v>
                </c:pt>
                <c:pt idx="6411">
                  <c:v>0.97369500000002063</c:v>
                </c:pt>
                <c:pt idx="6412">
                  <c:v>0.99073500000002923</c:v>
                </c:pt>
                <c:pt idx="6413">
                  <c:v>0.99636299999997391</c:v>
                </c:pt>
                <c:pt idx="6414">
                  <c:v>0.98580099999998083</c:v>
                </c:pt>
                <c:pt idx="6415">
                  <c:v>0.98322300000000951</c:v>
                </c:pt>
                <c:pt idx="6416">
                  <c:v>0.98408000000000584</c:v>
                </c:pt>
                <c:pt idx="6417">
                  <c:v>0.97247099999998454</c:v>
                </c:pt>
                <c:pt idx="6418">
                  <c:v>0.97304400000001579</c:v>
                </c:pt>
                <c:pt idx="6419">
                  <c:v>0.99098400000002584</c:v>
                </c:pt>
                <c:pt idx="6420">
                  <c:v>0.98704000000003589</c:v>
                </c:pt>
                <c:pt idx="6421">
                  <c:v>0.99562700000001314</c:v>
                </c:pt>
                <c:pt idx="6422">
                  <c:v>0.96696700000001101</c:v>
                </c:pt>
                <c:pt idx="6423">
                  <c:v>0.99055200000003651</c:v>
                </c:pt>
                <c:pt idx="6424">
                  <c:v>0.98732000000001108</c:v>
                </c:pt>
                <c:pt idx="6425">
                  <c:v>0.97894900000000007</c:v>
                </c:pt>
                <c:pt idx="6426">
                  <c:v>0.98974800000002006</c:v>
                </c:pt>
                <c:pt idx="6427">
                  <c:v>0.97133200000001807</c:v>
                </c:pt>
                <c:pt idx="6428">
                  <c:v>0.96962400000001026</c:v>
                </c:pt>
                <c:pt idx="6429">
                  <c:v>0.98413299999998571</c:v>
                </c:pt>
                <c:pt idx="6430">
                  <c:v>0.97714400000000978</c:v>
                </c:pt>
                <c:pt idx="6431">
                  <c:v>0.9855609999999615</c:v>
                </c:pt>
                <c:pt idx="6432">
                  <c:v>0.98220800000001418</c:v>
                </c:pt>
                <c:pt idx="6433">
                  <c:v>0.99665399999997817</c:v>
                </c:pt>
                <c:pt idx="6434">
                  <c:v>0.96696699999995417</c:v>
                </c:pt>
                <c:pt idx="6435">
                  <c:v>0.9914150000000177</c:v>
                </c:pt>
                <c:pt idx="6436">
                  <c:v>0.97756200000003446</c:v>
                </c:pt>
                <c:pt idx="6437">
                  <c:v>0.97447300000004589</c:v>
                </c:pt>
                <c:pt idx="6438">
                  <c:v>0.99033199999996668</c:v>
                </c:pt>
                <c:pt idx="6439">
                  <c:v>1.0024870000000305</c:v>
                </c:pt>
                <c:pt idx="6440">
                  <c:v>1.0055039999999735</c:v>
                </c:pt>
                <c:pt idx="6441">
                  <c:v>0.98180100000001858</c:v>
                </c:pt>
                <c:pt idx="6442">
                  <c:v>0.97254399999997077</c:v>
                </c:pt>
                <c:pt idx="6443">
                  <c:v>0.9797619999999938</c:v>
                </c:pt>
                <c:pt idx="6444">
                  <c:v>0.98349699999999984</c:v>
                </c:pt>
                <c:pt idx="6445">
                  <c:v>0.98497400000002244</c:v>
                </c:pt>
                <c:pt idx="6446">
                  <c:v>0.98547300000001314</c:v>
                </c:pt>
                <c:pt idx="6447">
                  <c:v>0.98459300000001804</c:v>
                </c:pt>
                <c:pt idx="6448">
                  <c:v>0.98608300000000781</c:v>
                </c:pt>
                <c:pt idx="6449">
                  <c:v>0.98145499999998265</c:v>
                </c:pt>
                <c:pt idx="6450">
                  <c:v>0.97957499999995434</c:v>
                </c:pt>
                <c:pt idx="6451">
                  <c:v>0.97680700000000797</c:v>
                </c:pt>
                <c:pt idx="6452">
                  <c:v>0.97347600000000511</c:v>
                </c:pt>
                <c:pt idx="6453">
                  <c:v>0.99878200000000561</c:v>
                </c:pt>
                <c:pt idx="6454">
                  <c:v>0.9721630000000232</c:v>
                </c:pt>
                <c:pt idx="6455">
                  <c:v>0.99779000000000906</c:v>
                </c:pt>
                <c:pt idx="6456">
                  <c:v>0.98185700000004772</c:v>
                </c:pt>
                <c:pt idx="6457">
                  <c:v>0.97670800000003055</c:v>
                </c:pt>
                <c:pt idx="6458">
                  <c:v>0.98310300000002826</c:v>
                </c:pt>
                <c:pt idx="6459">
                  <c:v>0.97924900000003845</c:v>
                </c:pt>
                <c:pt idx="6460">
                  <c:v>0.9808460000000423</c:v>
                </c:pt>
                <c:pt idx="6461">
                  <c:v>0.99210299999998597</c:v>
                </c:pt>
                <c:pt idx="6462">
                  <c:v>1.0020149999999717</c:v>
                </c:pt>
                <c:pt idx="6463">
                  <c:v>0.98269499999997834</c:v>
                </c:pt>
                <c:pt idx="6464">
                  <c:v>0.9817780000000198</c:v>
                </c:pt>
                <c:pt idx="6465">
                  <c:v>0.97729299999997465</c:v>
                </c:pt>
                <c:pt idx="6466">
                  <c:v>0.98739000000000487</c:v>
                </c:pt>
                <c:pt idx="6467">
                  <c:v>0.97390899999999192</c:v>
                </c:pt>
                <c:pt idx="6468">
                  <c:v>0.98051399999997102</c:v>
                </c:pt>
                <c:pt idx="6469">
                  <c:v>0.97794599999997445</c:v>
                </c:pt>
                <c:pt idx="6470">
                  <c:v>0.98270200000001751</c:v>
                </c:pt>
                <c:pt idx="6471">
                  <c:v>0.99126499999999851</c:v>
                </c:pt>
                <c:pt idx="6472">
                  <c:v>0.9984230000000025</c:v>
                </c:pt>
                <c:pt idx="6473">
                  <c:v>1.0077790000000277</c:v>
                </c:pt>
                <c:pt idx="6474">
                  <c:v>0.99781200000001036</c:v>
                </c:pt>
                <c:pt idx="6475">
                  <c:v>0.99417699999997922</c:v>
                </c:pt>
                <c:pt idx="6476">
                  <c:v>0.98125999999996338</c:v>
                </c:pt>
                <c:pt idx="6477">
                  <c:v>0.97375699999997778</c:v>
                </c:pt>
                <c:pt idx="6478">
                  <c:v>0.98209900000000516</c:v>
                </c:pt>
                <c:pt idx="6479">
                  <c:v>0.99865599999998267</c:v>
                </c:pt>
                <c:pt idx="6480">
                  <c:v>0.98505999999997584</c:v>
                </c:pt>
                <c:pt idx="6481">
                  <c:v>0.97719999999998208</c:v>
                </c:pt>
                <c:pt idx="6482">
                  <c:v>0.9787939999999935</c:v>
                </c:pt>
                <c:pt idx="6483">
                  <c:v>0.98655300000001489</c:v>
                </c:pt>
                <c:pt idx="6484">
                  <c:v>0.99501900000001342</c:v>
                </c:pt>
                <c:pt idx="6485">
                  <c:v>0.97845499999999674</c:v>
                </c:pt>
                <c:pt idx="6486">
                  <c:v>0.97704899999996542</c:v>
                </c:pt>
                <c:pt idx="6487">
                  <c:v>0.99260800000001836</c:v>
                </c:pt>
                <c:pt idx="6488">
                  <c:v>0.97601100000002816</c:v>
                </c:pt>
                <c:pt idx="6489">
                  <c:v>0.98543399999999792</c:v>
                </c:pt>
                <c:pt idx="6490">
                  <c:v>0.97048200000000406</c:v>
                </c:pt>
                <c:pt idx="6491">
                  <c:v>0.99717499999997017</c:v>
                </c:pt>
                <c:pt idx="6492">
                  <c:v>0.97814199999999119</c:v>
                </c:pt>
                <c:pt idx="6493">
                  <c:v>0.98965699999996559</c:v>
                </c:pt>
                <c:pt idx="6494">
                  <c:v>0.99100799999996525</c:v>
                </c:pt>
                <c:pt idx="6495">
                  <c:v>0.98655700000000479</c:v>
                </c:pt>
                <c:pt idx="6496">
                  <c:v>0.97658500000000004</c:v>
                </c:pt>
                <c:pt idx="6497">
                  <c:v>0.97842700000001059</c:v>
                </c:pt>
                <c:pt idx="6498">
                  <c:v>0.98383899999998903</c:v>
                </c:pt>
                <c:pt idx="6499">
                  <c:v>0.98812600000002249</c:v>
                </c:pt>
                <c:pt idx="6500">
                  <c:v>0.95899299999996401</c:v>
                </c:pt>
                <c:pt idx="6501">
                  <c:v>0.98322200000001203</c:v>
                </c:pt>
                <c:pt idx="6502">
                  <c:v>0.98764699999998129</c:v>
                </c:pt>
                <c:pt idx="6503">
                  <c:v>0.99182700000000068</c:v>
                </c:pt>
                <c:pt idx="6504">
                  <c:v>0.9823390000000245</c:v>
                </c:pt>
                <c:pt idx="6505">
                  <c:v>0.98544399999997268</c:v>
                </c:pt>
                <c:pt idx="6506">
                  <c:v>0.9919620000000009</c:v>
                </c:pt>
                <c:pt idx="6507">
                  <c:v>0.9723449999999616</c:v>
                </c:pt>
                <c:pt idx="6508">
                  <c:v>0.9577279999999746</c:v>
                </c:pt>
                <c:pt idx="6509">
                  <c:v>0.98319900000001326</c:v>
                </c:pt>
                <c:pt idx="6510">
                  <c:v>0.97924899999998161</c:v>
                </c:pt>
                <c:pt idx="6511">
                  <c:v>0.99328600000001188</c:v>
                </c:pt>
                <c:pt idx="6512">
                  <c:v>0.97891500000002907</c:v>
                </c:pt>
                <c:pt idx="6513">
                  <c:v>0.97962899999998854</c:v>
                </c:pt>
                <c:pt idx="6514">
                  <c:v>0.97223299999996016</c:v>
                </c:pt>
                <c:pt idx="6515">
                  <c:v>0.97514400000000023</c:v>
                </c:pt>
                <c:pt idx="6516">
                  <c:v>0.97061200000001691</c:v>
                </c:pt>
                <c:pt idx="6517">
                  <c:v>0.98385600000000295</c:v>
                </c:pt>
                <c:pt idx="6518">
                  <c:v>0.97552300000000969</c:v>
                </c:pt>
                <c:pt idx="6519">
                  <c:v>0.97056299999997009</c:v>
                </c:pt>
                <c:pt idx="6520">
                  <c:v>0.98821099999997841</c:v>
                </c:pt>
                <c:pt idx="6521">
                  <c:v>0.9809139999999843</c:v>
                </c:pt>
                <c:pt idx="6522">
                  <c:v>0.96654499999999643</c:v>
                </c:pt>
                <c:pt idx="6523">
                  <c:v>0.96839999999997417</c:v>
                </c:pt>
                <c:pt idx="6524">
                  <c:v>0.96751999999997906</c:v>
                </c:pt>
                <c:pt idx="6525">
                  <c:v>0.9783570000000168</c:v>
                </c:pt>
                <c:pt idx="6526">
                  <c:v>0.96032300000001669</c:v>
                </c:pt>
                <c:pt idx="6527">
                  <c:v>0.96500999999994974</c:v>
                </c:pt>
                <c:pt idx="6528">
                  <c:v>0.97200499999996737</c:v>
                </c:pt>
                <c:pt idx="6529">
                  <c:v>0.97065800000001445</c:v>
                </c:pt>
                <c:pt idx="6530">
                  <c:v>0.96445399999998926</c:v>
                </c:pt>
                <c:pt idx="6531">
                  <c:v>0.97601199999996879</c:v>
                </c:pt>
                <c:pt idx="6532">
                  <c:v>0.96400500000004286</c:v>
                </c:pt>
                <c:pt idx="6533">
                  <c:v>0.96022500000003674</c:v>
                </c:pt>
                <c:pt idx="6534">
                  <c:v>0.97230000000001837</c:v>
                </c:pt>
                <c:pt idx="6535">
                  <c:v>0.97231400000003987</c:v>
                </c:pt>
                <c:pt idx="6536">
                  <c:v>0.9662230000000136</c:v>
                </c:pt>
                <c:pt idx="6537">
                  <c:v>0.97280799999998635</c:v>
                </c:pt>
                <c:pt idx="6538">
                  <c:v>0.96468099999998458</c:v>
                </c:pt>
                <c:pt idx="6539">
                  <c:v>0.99019200000003593</c:v>
                </c:pt>
                <c:pt idx="6540">
                  <c:v>0.96341999999998507</c:v>
                </c:pt>
                <c:pt idx="6541">
                  <c:v>0.97335199999997712</c:v>
                </c:pt>
                <c:pt idx="6542">
                  <c:v>0.97900100000003931</c:v>
                </c:pt>
                <c:pt idx="6543">
                  <c:v>0.95906200000001718</c:v>
                </c:pt>
                <c:pt idx="6544">
                  <c:v>0.94988100000000486</c:v>
                </c:pt>
                <c:pt idx="6545">
                  <c:v>0.95941299999998364</c:v>
                </c:pt>
                <c:pt idx="6546">
                  <c:v>0.9556880000000092</c:v>
                </c:pt>
                <c:pt idx="6547">
                  <c:v>0.96290899999996782</c:v>
                </c:pt>
                <c:pt idx="6548">
                  <c:v>0.96689299999997047</c:v>
                </c:pt>
                <c:pt idx="6549">
                  <c:v>0.95945499999999129</c:v>
                </c:pt>
                <c:pt idx="6550">
                  <c:v>0.97011400000002368</c:v>
                </c:pt>
                <c:pt idx="6551">
                  <c:v>0.9671809999999823</c:v>
                </c:pt>
                <c:pt idx="6552">
                  <c:v>0.96922899999998435</c:v>
                </c:pt>
                <c:pt idx="6553">
                  <c:v>0.97908300000000281</c:v>
                </c:pt>
                <c:pt idx="6554">
                  <c:v>0.95769500000000107</c:v>
                </c:pt>
                <c:pt idx="6555">
                  <c:v>0.96546899999998459</c:v>
                </c:pt>
                <c:pt idx="6556">
                  <c:v>0.98129299999999375</c:v>
                </c:pt>
                <c:pt idx="6557">
                  <c:v>0.9844229999999925</c:v>
                </c:pt>
                <c:pt idx="6558">
                  <c:v>0.97063799999995126</c:v>
                </c:pt>
                <c:pt idx="6559">
                  <c:v>0.97530899999998155</c:v>
                </c:pt>
                <c:pt idx="6560">
                  <c:v>0.9809479999999553</c:v>
                </c:pt>
                <c:pt idx="6561">
                  <c:v>0.95857799999998861</c:v>
                </c:pt>
                <c:pt idx="6562">
                  <c:v>0.96287699999999177</c:v>
                </c:pt>
                <c:pt idx="6563">
                  <c:v>0.96671999999995251</c:v>
                </c:pt>
                <c:pt idx="6564">
                  <c:v>0.94213700000000244</c:v>
                </c:pt>
                <c:pt idx="6565">
                  <c:v>0.96550100000001748</c:v>
                </c:pt>
                <c:pt idx="6566">
                  <c:v>0.96263400000003685</c:v>
                </c:pt>
                <c:pt idx="6567">
                  <c:v>0.96417800000000398</c:v>
                </c:pt>
                <c:pt idx="6568">
                  <c:v>0.97179899999997588</c:v>
                </c:pt>
                <c:pt idx="6569">
                  <c:v>0.97216400000002068</c:v>
                </c:pt>
                <c:pt idx="6570">
                  <c:v>0.95862300000004552</c:v>
                </c:pt>
                <c:pt idx="6571">
                  <c:v>0.96612499999997681</c:v>
                </c:pt>
                <c:pt idx="6572">
                  <c:v>0.95705300000003035</c:v>
                </c:pt>
                <c:pt idx="6573">
                  <c:v>0.96407900000002655</c:v>
                </c:pt>
                <c:pt idx="6574">
                  <c:v>0.95562699999999268</c:v>
                </c:pt>
                <c:pt idx="6575">
                  <c:v>0.96191300000003821</c:v>
                </c:pt>
                <c:pt idx="6576">
                  <c:v>0.97328799999996818</c:v>
                </c:pt>
                <c:pt idx="6577">
                  <c:v>0.97321300000004385</c:v>
                </c:pt>
                <c:pt idx="6578">
                  <c:v>0.96272000000004709</c:v>
                </c:pt>
                <c:pt idx="6579">
                  <c:v>0.95782599999995455</c:v>
                </c:pt>
                <c:pt idx="6580">
                  <c:v>0.94209299999999985</c:v>
                </c:pt>
                <c:pt idx="6581">
                  <c:v>0.945508000000018</c:v>
                </c:pt>
                <c:pt idx="6582">
                  <c:v>0.94929700000000139</c:v>
                </c:pt>
                <c:pt idx="6583">
                  <c:v>0.95830699999999069</c:v>
                </c:pt>
                <c:pt idx="6584">
                  <c:v>0.95214200000003757</c:v>
                </c:pt>
                <c:pt idx="6585">
                  <c:v>0.96286200000002964</c:v>
                </c:pt>
                <c:pt idx="6586">
                  <c:v>0.96808199999998124</c:v>
                </c:pt>
                <c:pt idx="6587">
                  <c:v>0.95847500000002128</c:v>
                </c:pt>
                <c:pt idx="6588">
                  <c:v>0.95718799999997373</c:v>
                </c:pt>
                <c:pt idx="6589">
                  <c:v>0.95883799999995745</c:v>
                </c:pt>
                <c:pt idx="6590">
                  <c:v>0.95799499999998261</c:v>
                </c:pt>
                <c:pt idx="6591">
                  <c:v>0.95160999999995965</c:v>
                </c:pt>
                <c:pt idx="6592">
                  <c:v>0.93979999999999109</c:v>
                </c:pt>
                <c:pt idx="6593">
                  <c:v>0.94195600000000468</c:v>
                </c:pt>
                <c:pt idx="6594">
                  <c:v>0.94764400000002524</c:v>
                </c:pt>
                <c:pt idx="6595">
                  <c:v>0.97032100000001265</c:v>
                </c:pt>
                <c:pt idx="6596">
                  <c:v>0.95440200000001596</c:v>
                </c:pt>
                <c:pt idx="6597">
                  <c:v>0.95081099999998742</c:v>
                </c:pt>
                <c:pt idx="6598">
                  <c:v>0.94475299999999152</c:v>
                </c:pt>
                <c:pt idx="6599">
                  <c:v>0.94584099999997306</c:v>
                </c:pt>
                <c:pt idx="6600">
                  <c:v>0.96049299999998539</c:v>
                </c:pt>
                <c:pt idx="6601">
                  <c:v>0.95045700000002853</c:v>
                </c:pt>
                <c:pt idx="6602">
                  <c:v>0.94268299999998817</c:v>
                </c:pt>
                <c:pt idx="6603">
                  <c:v>0.93734900000004018</c:v>
                </c:pt>
                <c:pt idx="6604">
                  <c:v>0.95419599999996763</c:v>
                </c:pt>
                <c:pt idx="6605">
                  <c:v>0.94737499999996544</c:v>
                </c:pt>
                <c:pt idx="6606">
                  <c:v>0.95542699999998604</c:v>
                </c:pt>
                <c:pt idx="6607">
                  <c:v>0.9510829999999828</c:v>
                </c:pt>
                <c:pt idx="6608">
                  <c:v>0.95002399999998488</c:v>
                </c:pt>
                <c:pt idx="6609">
                  <c:v>0.9423460000000432</c:v>
                </c:pt>
                <c:pt idx="6610">
                  <c:v>0.95094400000004953</c:v>
                </c:pt>
                <c:pt idx="6611">
                  <c:v>0.95451500000001488</c:v>
                </c:pt>
                <c:pt idx="6612">
                  <c:v>0.95611199999996188</c:v>
                </c:pt>
                <c:pt idx="6613">
                  <c:v>0.93983199999996714</c:v>
                </c:pt>
                <c:pt idx="6614">
                  <c:v>0.94336999999995896</c:v>
                </c:pt>
                <c:pt idx="6615">
                  <c:v>0.93776400000001559</c:v>
                </c:pt>
                <c:pt idx="6616">
                  <c:v>0.95863000000002785</c:v>
                </c:pt>
                <c:pt idx="6617">
                  <c:v>0.93086099999999306</c:v>
                </c:pt>
                <c:pt idx="6618">
                  <c:v>0.92775199999999813</c:v>
                </c:pt>
                <c:pt idx="6619">
                  <c:v>0.93284099999999626</c:v>
                </c:pt>
                <c:pt idx="6620">
                  <c:v>0.93033700000000863</c:v>
                </c:pt>
                <c:pt idx="6621">
                  <c:v>0.94500000000005002</c:v>
                </c:pt>
                <c:pt idx="6622">
                  <c:v>0.93362000000001899</c:v>
                </c:pt>
                <c:pt idx="6623">
                  <c:v>0.91247000000004164</c:v>
                </c:pt>
                <c:pt idx="6624">
                  <c:v>0.92509100000000899</c:v>
                </c:pt>
                <c:pt idx="6625">
                  <c:v>0.94790000000000418</c:v>
                </c:pt>
                <c:pt idx="6626">
                  <c:v>0.93379900000002181</c:v>
                </c:pt>
                <c:pt idx="6627">
                  <c:v>0.9420210000000111</c:v>
                </c:pt>
                <c:pt idx="6628">
                  <c:v>0.92274500000002035</c:v>
                </c:pt>
                <c:pt idx="6629">
                  <c:v>0.94607000000002017</c:v>
                </c:pt>
                <c:pt idx="6630">
                  <c:v>0.92978899999997111</c:v>
                </c:pt>
                <c:pt idx="6631">
                  <c:v>0.92725599999999986</c:v>
                </c:pt>
                <c:pt idx="6632">
                  <c:v>0.93731600000000981</c:v>
                </c:pt>
                <c:pt idx="6633">
                  <c:v>0.91610800000000836</c:v>
                </c:pt>
                <c:pt idx="6634">
                  <c:v>0.92945499999996173</c:v>
                </c:pt>
                <c:pt idx="6635">
                  <c:v>0.93777499999998781</c:v>
                </c:pt>
                <c:pt idx="6636">
                  <c:v>0.93214799999998377</c:v>
                </c:pt>
                <c:pt idx="6637">
                  <c:v>0.91744700000003832</c:v>
                </c:pt>
                <c:pt idx="6638">
                  <c:v>0.9258890000000406</c:v>
                </c:pt>
                <c:pt idx="6639">
                  <c:v>0.9345480000000066</c:v>
                </c:pt>
                <c:pt idx="6640">
                  <c:v>0.9247450000000299</c:v>
                </c:pt>
                <c:pt idx="6641">
                  <c:v>0.93252699999999322</c:v>
                </c:pt>
                <c:pt idx="6642">
                  <c:v>0.9178529999999796</c:v>
                </c:pt>
                <c:pt idx="6643">
                  <c:v>0.92874399999999468</c:v>
                </c:pt>
                <c:pt idx="6644">
                  <c:v>0.94710500000002185</c:v>
                </c:pt>
                <c:pt idx="6645">
                  <c:v>0.89983200000000352</c:v>
                </c:pt>
                <c:pt idx="6646">
                  <c:v>0.92081099999995786</c:v>
                </c:pt>
                <c:pt idx="6647">
                  <c:v>0.91886299999998755</c:v>
                </c:pt>
                <c:pt idx="6648">
                  <c:v>0.9202980000000025</c:v>
                </c:pt>
                <c:pt idx="6649">
                  <c:v>0.91912999999999556</c:v>
                </c:pt>
                <c:pt idx="6650">
                  <c:v>0.91935100000000602</c:v>
                </c:pt>
                <c:pt idx="6651">
                  <c:v>0.91433699999998908</c:v>
                </c:pt>
                <c:pt idx="6652">
                  <c:v>0.92000799999999572</c:v>
                </c:pt>
                <c:pt idx="6653">
                  <c:v>0.91656499999999141</c:v>
                </c:pt>
                <c:pt idx="6654">
                  <c:v>0.90911599999998316</c:v>
                </c:pt>
                <c:pt idx="6655">
                  <c:v>0.9117870000000039</c:v>
                </c:pt>
                <c:pt idx="6656">
                  <c:v>0.89796300000000429</c:v>
                </c:pt>
                <c:pt idx="6657">
                  <c:v>0.92518300000000409</c:v>
                </c:pt>
                <c:pt idx="6658">
                  <c:v>0.90676000000001977</c:v>
                </c:pt>
                <c:pt idx="6659">
                  <c:v>0.92190399999998363</c:v>
                </c:pt>
                <c:pt idx="6660">
                  <c:v>0.90597900000000209</c:v>
                </c:pt>
                <c:pt idx="6661">
                  <c:v>0.91287799999997787</c:v>
                </c:pt>
                <c:pt idx="6662">
                  <c:v>0.90444200000001729</c:v>
                </c:pt>
                <c:pt idx="6663">
                  <c:v>0.90201200000001336</c:v>
                </c:pt>
                <c:pt idx="6664">
                  <c:v>0.91181499999999005</c:v>
                </c:pt>
                <c:pt idx="6665">
                  <c:v>0.90899500000000444</c:v>
                </c:pt>
                <c:pt idx="6666">
                  <c:v>0.92717000000004646</c:v>
                </c:pt>
                <c:pt idx="6667">
                  <c:v>0.8995490000000359</c:v>
                </c:pt>
                <c:pt idx="6668">
                  <c:v>0.90420299999999543</c:v>
                </c:pt>
                <c:pt idx="6669">
                  <c:v>0.89134100000001126</c:v>
                </c:pt>
                <c:pt idx="6670">
                  <c:v>0.8955450000000269</c:v>
                </c:pt>
                <c:pt idx="6671">
                  <c:v>0.8950500000000261</c:v>
                </c:pt>
                <c:pt idx="6672">
                  <c:v>0.90555899999998246</c:v>
                </c:pt>
                <c:pt idx="6673">
                  <c:v>0.89711200000004965</c:v>
                </c:pt>
                <c:pt idx="6674">
                  <c:v>0.89648099999999431</c:v>
                </c:pt>
                <c:pt idx="6675">
                  <c:v>0.90046000000000959</c:v>
                </c:pt>
                <c:pt idx="6676">
                  <c:v>0.88930699999997387</c:v>
                </c:pt>
                <c:pt idx="6677">
                  <c:v>0.89218699999997853</c:v>
                </c:pt>
                <c:pt idx="6678">
                  <c:v>0.89338299999997162</c:v>
                </c:pt>
                <c:pt idx="6679">
                  <c:v>0.89701800000000276</c:v>
                </c:pt>
                <c:pt idx="6680">
                  <c:v>0.89927799999998115</c:v>
                </c:pt>
                <c:pt idx="6681">
                  <c:v>0.90141899999997577</c:v>
                </c:pt>
                <c:pt idx="6682">
                  <c:v>0.89649800000000823</c:v>
                </c:pt>
                <c:pt idx="6683">
                  <c:v>0.90720299999998133</c:v>
                </c:pt>
                <c:pt idx="6684">
                  <c:v>0.88123100000001386</c:v>
                </c:pt>
                <c:pt idx="6685">
                  <c:v>0.8916569999999524</c:v>
                </c:pt>
                <c:pt idx="6686">
                  <c:v>0.89400699999998778</c:v>
                </c:pt>
                <c:pt idx="6687">
                  <c:v>0.89500500000002603</c:v>
                </c:pt>
                <c:pt idx="6688">
                  <c:v>0.88856299999997646</c:v>
                </c:pt>
                <c:pt idx="6689">
                  <c:v>0.89929900000004181</c:v>
                </c:pt>
                <c:pt idx="6690">
                  <c:v>0.89270399999998062</c:v>
                </c:pt>
                <c:pt idx="6691">
                  <c:v>0.90291799999999967</c:v>
                </c:pt>
                <c:pt idx="6692">
                  <c:v>0.88380899999998519</c:v>
                </c:pt>
                <c:pt idx="6693">
                  <c:v>0.89116899999999077</c:v>
                </c:pt>
                <c:pt idx="6694">
                  <c:v>0.87582699999995839</c:v>
                </c:pt>
                <c:pt idx="6695">
                  <c:v>0.88172600000001466</c:v>
                </c:pt>
                <c:pt idx="6696">
                  <c:v>0.87257500000004029</c:v>
                </c:pt>
                <c:pt idx="6697">
                  <c:v>0.89221800000001394</c:v>
                </c:pt>
                <c:pt idx="6698">
                  <c:v>0.88744300000001886</c:v>
                </c:pt>
                <c:pt idx="6699">
                  <c:v>0.89754699999997456</c:v>
                </c:pt>
                <c:pt idx="6700">
                  <c:v>0.8821479999999724</c:v>
                </c:pt>
                <c:pt idx="6701">
                  <c:v>0.88530199999996739</c:v>
                </c:pt>
                <c:pt idx="6702">
                  <c:v>0.88850700000000415</c:v>
                </c:pt>
                <c:pt idx="6703">
                  <c:v>0.88216799999997875</c:v>
                </c:pt>
                <c:pt idx="6704">
                  <c:v>0.8814410000000521</c:v>
                </c:pt>
                <c:pt idx="6705">
                  <c:v>0.86819300000001931</c:v>
                </c:pt>
                <c:pt idx="6706">
                  <c:v>0.88137199999999893</c:v>
                </c:pt>
                <c:pt idx="6707">
                  <c:v>0.88556199999999308</c:v>
                </c:pt>
                <c:pt idx="6708">
                  <c:v>0.88171900000003234</c:v>
                </c:pt>
                <c:pt idx="6709">
                  <c:v>0.87021900000002006</c:v>
                </c:pt>
                <c:pt idx="6710">
                  <c:v>0.88237700000001951</c:v>
                </c:pt>
                <c:pt idx="6711">
                  <c:v>0.87149199999998928</c:v>
                </c:pt>
                <c:pt idx="6712">
                  <c:v>0.85226599999998598</c:v>
                </c:pt>
                <c:pt idx="6713">
                  <c:v>0.88228600000002189</c:v>
                </c:pt>
                <c:pt idx="6714">
                  <c:v>0.87501700000001392</c:v>
                </c:pt>
                <c:pt idx="6715">
                  <c:v>0.87267700000001014</c:v>
                </c:pt>
                <c:pt idx="6716">
                  <c:v>0.86540999999999713</c:v>
                </c:pt>
                <c:pt idx="6717">
                  <c:v>0.87598500000001422</c:v>
                </c:pt>
                <c:pt idx="6718">
                  <c:v>0.8761459999999488</c:v>
                </c:pt>
                <c:pt idx="6719">
                  <c:v>0.87144599999999173</c:v>
                </c:pt>
                <c:pt idx="6720">
                  <c:v>0.88480800000002091</c:v>
                </c:pt>
                <c:pt idx="6721">
                  <c:v>0.87821199999996225</c:v>
                </c:pt>
                <c:pt idx="6722">
                  <c:v>0.87741299999999001</c:v>
                </c:pt>
                <c:pt idx="6723">
                  <c:v>0.86843899999996665</c:v>
                </c:pt>
                <c:pt idx="6724">
                  <c:v>0.88185700000002498</c:v>
                </c:pt>
                <c:pt idx="6725">
                  <c:v>0.84286899999995057</c:v>
                </c:pt>
                <c:pt idx="6726">
                  <c:v>0.85665099999999939</c:v>
                </c:pt>
                <c:pt idx="6727">
                  <c:v>0.86414099999996097</c:v>
                </c:pt>
                <c:pt idx="6728">
                  <c:v>0.87298700000002327</c:v>
                </c:pt>
                <c:pt idx="6729">
                  <c:v>0.859929999999963</c:v>
                </c:pt>
                <c:pt idx="6730">
                  <c:v>0.86933700000003</c:v>
                </c:pt>
                <c:pt idx="6731">
                  <c:v>0.85299199999997199</c:v>
                </c:pt>
                <c:pt idx="6732">
                  <c:v>0.85228000000000748</c:v>
                </c:pt>
                <c:pt idx="6733">
                  <c:v>0.86228600000004008</c:v>
                </c:pt>
                <c:pt idx="6734">
                  <c:v>0.90155499999997346</c:v>
                </c:pt>
                <c:pt idx="6735">
                  <c:v>0.88252800000003617</c:v>
                </c:pt>
                <c:pt idx="6736">
                  <c:v>0.87009299999999712</c:v>
                </c:pt>
                <c:pt idx="6737">
                  <c:v>0.88162400000004482</c:v>
                </c:pt>
                <c:pt idx="6738">
                  <c:v>0.87663600000001907</c:v>
                </c:pt>
                <c:pt idx="6739">
                  <c:v>0.86135699999999815</c:v>
                </c:pt>
                <c:pt idx="6740">
                  <c:v>0.8598440000000096</c:v>
                </c:pt>
                <c:pt idx="6741">
                  <c:v>0.86576600000000781</c:v>
                </c:pt>
                <c:pt idx="6742">
                  <c:v>0.85952400000002172</c:v>
                </c:pt>
                <c:pt idx="6743">
                  <c:v>0.86273099999999658</c:v>
                </c:pt>
                <c:pt idx="6744">
                  <c:v>0.86389399999995931</c:v>
                </c:pt>
                <c:pt idx="6745">
                  <c:v>0.85399100000000772</c:v>
                </c:pt>
                <c:pt idx="6746">
                  <c:v>0.85478899999998248</c:v>
                </c:pt>
                <c:pt idx="6747">
                  <c:v>0.87734699999998611</c:v>
                </c:pt>
                <c:pt idx="6748">
                  <c:v>0.85733700000002955</c:v>
                </c:pt>
                <c:pt idx="6749">
                  <c:v>0.86192299999999022</c:v>
                </c:pt>
                <c:pt idx="6750">
                  <c:v>0.86983999999995376</c:v>
                </c:pt>
                <c:pt idx="6751">
                  <c:v>0.86378100000001723</c:v>
                </c:pt>
                <c:pt idx="6752">
                  <c:v>0.86550900000003139</c:v>
                </c:pt>
                <c:pt idx="6753">
                  <c:v>0.86391300000002502</c:v>
                </c:pt>
                <c:pt idx="6754">
                  <c:v>0.86311899999998332</c:v>
                </c:pt>
                <c:pt idx="6755">
                  <c:v>0.86178999999998496</c:v>
                </c:pt>
                <c:pt idx="6756">
                  <c:v>0.84392700000000787</c:v>
                </c:pt>
                <c:pt idx="6757">
                  <c:v>0.86071500000002743</c:v>
                </c:pt>
                <c:pt idx="6758">
                  <c:v>0.85513299999996661</c:v>
                </c:pt>
                <c:pt idx="6759">
                  <c:v>0.86651699999998755</c:v>
                </c:pt>
                <c:pt idx="6760">
                  <c:v>0.84101400000002968</c:v>
                </c:pt>
                <c:pt idx="6761">
                  <c:v>0.85345499999999674</c:v>
                </c:pt>
                <c:pt idx="6762">
                  <c:v>0.85748999999998432</c:v>
                </c:pt>
                <c:pt idx="6763">
                  <c:v>0.85057799999998451</c:v>
                </c:pt>
                <c:pt idx="6764">
                  <c:v>0.84525899999999865</c:v>
                </c:pt>
                <c:pt idx="6765">
                  <c:v>0.85069499999997333</c:v>
                </c:pt>
                <c:pt idx="6766">
                  <c:v>0.82305600000000823</c:v>
                </c:pt>
                <c:pt idx="6767">
                  <c:v>0.84787000000000035</c:v>
                </c:pt>
                <c:pt idx="6768">
                  <c:v>0.84411299999999301</c:v>
                </c:pt>
                <c:pt idx="6769">
                  <c:v>0.85553600000002916</c:v>
                </c:pt>
                <c:pt idx="6770">
                  <c:v>0.86460599999998067</c:v>
                </c:pt>
                <c:pt idx="6771">
                  <c:v>0.84337799999997287</c:v>
                </c:pt>
                <c:pt idx="6772">
                  <c:v>0.86017300000003161</c:v>
                </c:pt>
                <c:pt idx="6773">
                  <c:v>0.84284500000001117</c:v>
                </c:pt>
                <c:pt idx="6774">
                  <c:v>0.85425000000003593</c:v>
                </c:pt>
                <c:pt idx="6775">
                  <c:v>0.84494999999998299</c:v>
                </c:pt>
                <c:pt idx="6776">
                  <c:v>0.84449100000000499</c:v>
                </c:pt>
                <c:pt idx="6777">
                  <c:v>0.84396300000003066</c:v>
                </c:pt>
                <c:pt idx="6778">
                  <c:v>0.85490799999996625</c:v>
                </c:pt>
                <c:pt idx="6779">
                  <c:v>0.840204999999969</c:v>
                </c:pt>
                <c:pt idx="6780">
                  <c:v>0.85303199999998469</c:v>
                </c:pt>
                <c:pt idx="6781">
                  <c:v>0.84537800000003926</c:v>
                </c:pt>
                <c:pt idx="6782">
                  <c:v>0.83280500000000757</c:v>
                </c:pt>
                <c:pt idx="6783">
                  <c:v>0.85361599999998816</c:v>
                </c:pt>
                <c:pt idx="6784">
                  <c:v>0.83660800000001245</c:v>
                </c:pt>
                <c:pt idx="6785">
                  <c:v>0.85778500000003532</c:v>
                </c:pt>
                <c:pt idx="6786">
                  <c:v>0.86504200000001674</c:v>
                </c:pt>
                <c:pt idx="6787">
                  <c:v>0.85870900000003303</c:v>
                </c:pt>
                <c:pt idx="6788">
                  <c:v>0.85694300000000112</c:v>
                </c:pt>
                <c:pt idx="6789">
                  <c:v>0.86521100000004481</c:v>
                </c:pt>
                <c:pt idx="6790">
                  <c:v>0.84228200000001152</c:v>
                </c:pt>
                <c:pt idx="6791">
                  <c:v>0.84864600000003065</c:v>
                </c:pt>
                <c:pt idx="6792">
                  <c:v>0.84826200000003382</c:v>
                </c:pt>
                <c:pt idx="6793">
                  <c:v>0.8261009999999942</c:v>
                </c:pt>
                <c:pt idx="6794">
                  <c:v>0.85422499999998536</c:v>
                </c:pt>
                <c:pt idx="6795">
                  <c:v>0.83306099999998651</c:v>
                </c:pt>
                <c:pt idx="6796">
                  <c:v>0.84338900000000194</c:v>
                </c:pt>
                <c:pt idx="6797">
                  <c:v>0.84433200000000852</c:v>
                </c:pt>
                <c:pt idx="6798">
                  <c:v>0.8377039999999738</c:v>
                </c:pt>
                <c:pt idx="6799">
                  <c:v>0.82692000000002963</c:v>
                </c:pt>
                <c:pt idx="6800">
                  <c:v>0.84007199999996374</c:v>
                </c:pt>
                <c:pt idx="6801">
                  <c:v>0.84576199999997925</c:v>
                </c:pt>
                <c:pt idx="6802">
                  <c:v>0.84730100000001585</c:v>
                </c:pt>
                <c:pt idx="6803">
                  <c:v>0.82071100000001707</c:v>
                </c:pt>
                <c:pt idx="6804">
                  <c:v>0.8446700000000078</c:v>
                </c:pt>
                <c:pt idx="6805">
                  <c:v>0.8588940000000207</c:v>
                </c:pt>
                <c:pt idx="6806">
                  <c:v>0.83961900000002743</c:v>
                </c:pt>
                <c:pt idx="6807">
                  <c:v>0.83867299999997158</c:v>
                </c:pt>
                <c:pt idx="6808">
                  <c:v>0.83197699999999486</c:v>
                </c:pt>
                <c:pt idx="6809">
                  <c:v>0.8351430000000164</c:v>
                </c:pt>
                <c:pt idx="6810">
                  <c:v>0.82669199999998</c:v>
                </c:pt>
                <c:pt idx="6811">
                  <c:v>0.83905900000002021</c:v>
                </c:pt>
                <c:pt idx="6812">
                  <c:v>0.83021200000001727</c:v>
                </c:pt>
                <c:pt idx="6813">
                  <c:v>0.83175099999999702</c:v>
                </c:pt>
                <c:pt idx="6814">
                  <c:v>0.83947499999999309</c:v>
                </c:pt>
                <c:pt idx="6815">
                  <c:v>0.84007400000001553</c:v>
                </c:pt>
                <c:pt idx="6816">
                  <c:v>0.82802099999997836</c:v>
                </c:pt>
                <c:pt idx="6817">
                  <c:v>0.83868899999998803</c:v>
                </c:pt>
                <c:pt idx="6818">
                  <c:v>0.83652599999999211</c:v>
                </c:pt>
                <c:pt idx="6819">
                  <c:v>0.83364899999997988</c:v>
                </c:pt>
                <c:pt idx="6820">
                  <c:v>0.83108900000001995</c:v>
                </c:pt>
                <c:pt idx="6821">
                  <c:v>0.83894399999996949</c:v>
                </c:pt>
                <c:pt idx="6822">
                  <c:v>0.83268100000003642</c:v>
                </c:pt>
                <c:pt idx="6823">
                  <c:v>0.82956000000001495</c:v>
                </c:pt>
                <c:pt idx="6824">
                  <c:v>0.84734200000002602</c:v>
                </c:pt>
                <c:pt idx="6825">
                  <c:v>0.84945299999998269</c:v>
                </c:pt>
                <c:pt idx="6826">
                  <c:v>0.84194300000001476</c:v>
                </c:pt>
                <c:pt idx="6827">
                  <c:v>0.83338000000003376</c:v>
                </c:pt>
                <c:pt idx="6828">
                  <c:v>0.83591499999999996</c:v>
                </c:pt>
                <c:pt idx="6829">
                  <c:v>0.83681599999999889</c:v>
                </c:pt>
                <c:pt idx="6830">
                  <c:v>0.83263699999997698</c:v>
                </c:pt>
                <c:pt idx="6831">
                  <c:v>0.85317299999996976</c:v>
                </c:pt>
                <c:pt idx="6832">
                  <c:v>0.83859799999999041</c:v>
                </c:pt>
                <c:pt idx="6833">
                  <c:v>0.84192500000000337</c:v>
                </c:pt>
                <c:pt idx="6834">
                  <c:v>0.82755000000003065</c:v>
                </c:pt>
                <c:pt idx="6835">
                  <c:v>0.83511099999998351</c:v>
                </c:pt>
                <c:pt idx="6836">
                  <c:v>0.84086800000000039</c:v>
                </c:pt>
                <c:pt idx="6837">
                  <c:v>0.82429000000001906</c:v>
                </c:pt>
                <c:pt idx="6838">
                  <c:v>0.82998600000001943</c:v>
                </c:pt>
                <c:pt idx="6839">
                  <c:v>0.82381199999997534</c:v>
                </c:pt>
                <c:pt idx="6840">
                  <c:v>0.82335000000000491</c:v>
                </c:pt>
                <c:pt idx="6841">
                  <c:v>0.83628599999997277</c:v>
                </c:pt>
                <c:pt idx="6842">
                  <c:v>0.81770299999999452</c:v>
                </c:pt>
                <c:pt idx="6843">
                  <c:v>0.8296399999999835</c:v>
                </c:pt>
                <c:pt idx="6844">
                  <c:v>0.82562100000001237</c:v>
                </c:pt>
                <c:pt idx="6845">
                  <c:v>0.83245399999998426</c:v>
                </c:pt>
                <c:pt idx="6846">
                  <c:v>0.83971000000002505</c:v>
                </c:pt>
                <c:pt idx="6847">
                  <c:v>0.83573800000004894</c:v>
                </c:pt>
                <c:pt idx="6848">
                  <c:v>0.83942600000000311</c:v>
                </c:pt>
                <c:pt idx="6849">
                  <c:v>0.84733599999998432</c:v>
                </c:pt>
                <c:pt idx="6850">
                  <c:v>0.85136199999999462</c:v>
                </c:pt>
                <c:pt idx="6851">
                  <c:v>0.83895799999999099</c:v>
                </c:pt>
                <c:pt idx="6852">
                  <c:v>0.82835599999998522</c:v>
                </c:pt>
                <c:pt idx="6853">
                  <c:v>0.82407000000000608</c:v>
                </c:pt>
                <c:pt idx="6854">
                  <c:v>0.81805600000001277</c:v>
                </c:pt>
                <c:pt idx="6855">
                  <c:v>0.8310510000000022</c:v>
                </c:pt>
                <c:pt idx="6856">
                  <c:v>0.82490100000001121</c:v>
                </c:pt>
                <c:pt idx="6857">
                  <c:v>0.81502000000000407</c:v>
                </c:pt>
                <c:pt idx="6858">
                  <c:v>0.83069000000000415</c:v>
                </c:pt>
                <c:pt idx="6859">
                  <c:v>0.83500200000003133</c:v>
                </c:pt>
                <c:pt idx="6860">
                  <c:v>0.83492499999999836</c:v>
                </c:pt>
                <c:pt idx="6861">
                  <c:v>0.83521400000000767</c:v>
                </c:pt>
                <c:pt idx="6862">
                  <c:v>0.82847699999996394</c:v>
                </c:pt>
                <c:pt idx="6863">
                  <c:v>0.83021099999996295</c:v>
                </c:pt>
                <c:pt idx="6864">
                  <c:v>0.81607600000000957</c:v>
                </c:pt>
                <c:pt idx="6865">
                  <c:v>0.81327000000004546</c:v>
                </c:pt>
                <c:pt idx="6866">
                  <c:v>0.81800000000004047</c:v>
                </c:pt>
                <c:pt idx="6867">
                  <c:v>0.81993799999997918</c:v>
                </c:pt>
                <c:pt idx="6868">
                  <c:v>0.81991099999999051</c:v>
                </c:pt>
                <c:pt idx="6869">
                  <c:v>0.81594499999999925</c:v>
                </c:pt>
                <c:pt idx="6870">
                  <c:v>0.80897799999996778</c:v>
                </c:pt>
                <c:pt idx="6871">
                  <c:v>0.82232300000003988</c:v>
                </c:pt>
                <c:pt idx="6872">
                  <c:v>0.82804499999997461</c:v>
                </c:pt>
                <c:pt idx="6873">
                  <c:v>0.83105299999999716</c:v>
                </c:pt>
                <c:pt idx="6874">
                  <c:v>0.80859399999997095</c:v>
                </c:pt>
                <c:pt idx="6875">
                  <c:v>0.81885900000003176</c:v>
                </c:pt>
                <c:pt idx="6876">
                  <c:v>0.81264800000002424</c:v>
                </c:pt>
                <c:pt idx="6877">
                  <c:v>0.82340699999997469</c:v>
                </c:pt>
                <c:pt idx="6878">
                  <c:v>0.81177600000000893</c:v>
                </c:pt>
                <c:pt idx="6879">
                  <c:v>0.81255799999996725</c:v>
                </c:pt>
                <c:pt idx="6880">
                  <c:v>0.81649799999996731</c:v>
                </c:pt>
                <c:pt idx="6881">
                  <c:v>0.80884299999996756</c:v>
                </c:pt>
                <c:pt idx="6882">
                  <c:v>0.80893700000001445</c:v>
                </c:pt>
                <c:pt idx="6883">
                  <c:v>0.80658299999998917</c:v>
                </c:pt>
                <c:pt idx="6884">
                  <c:v>0.81691100000000461</c:v>
                </c:pt>
                <c:pt idx="6885">
                  <c:v>0.8257059999999683</c:v>
                </c:pt>
                <c:pt idx="6886">
                  <c:v>0.80773600000003398</c:v>
                </c:pt>
                <c:pt idx="6887">
                  <c:v>0.80303500000002259</c:v>
                </c:pt>
                <c:pt idx="6888">
                  <c:v>0.81587999999999283</c:v>
                </c:pt>
                <c:pt idx="6889">
                  <c:v>0.81870800000001509</c:v>
                </c:pt>
                <c:pt idx="6890">
                  <c:v>0.81376399999999194</c:v>
                </c:pt>
                <c:pt idx="6891">
                  <c:v>0.81473399999998719</c:v>
                </c:pt>
                <c:pt idx="6892">
                  <c:v>0.81011800000004541</c:v>
                </c:pt>
                <c:pt idx="6893">
                  <c:v>0.81691499999999451</c:v>
                </c:pt>
                <c:pt idx="6894">
                  <c:v>0.81524500000000444</c:v>
                </c:pt>
                <c:pt idx="6895">
                  <c:v>0.81139300000000958</c:v>
                </c:pt>
                <c:pt idx="6896">
                  <c:v>0.809962999999982</c:v>
                </c:pt>
                <c:pt idx="6897">
                  <c:v>0.8144919999999729</c:v>
                </c:pt>
                <c:pt idx="6898">
                  <c:v>0.8171249999999759</c:v>
                </c:pt>
                <c:pt idx="6899">
                  <c:v>0.80148500000001377</c:v>
                </c:pt>
                <c:pt idx="6900">
                  <c:v>0.80258000000003449</c:v>
                </c:pt>
                <c:pt idx="6901">
                  <c:v>0.8005539999999769</c:v>
                </c:pt>
                <c:pt idx="6902">
                  <c:v>0.80021600000003446</c:v>
                </c:pt>
                <c:pt idx="6903">
                  <c:v>0.80772300000000996</c:v>
                </c:pt>
                <c:pt idx="6904">
                  <c:v>0.80106000000000677</c:v>
                </c:pt>
                <c:pt idx="6905">
                  <c:v>0.78224699999998393</c:v>
                </c:pt>
                <c:pt idx="6906">
                  <c:v>0.79674199999999473</c:v>
                </c:pt>
                <c:pt idx="6907">
                  <c:v>0.81513900000004469</c:v>
                </c:pt>
                <c:pt idx="6908">
                  <c:v>0.8205159999999978</c:v>
                </c:pt>
                <c:pt idx="6909">
                  <c:v>0.78461299999997891</c:v>
                </c:pt>
                <c:pt idx="6910">
                  <c:v>0.78848199999998769</c:v>
                </c:pt>
                <c:pt idx="6911">
                  <c:v>0.8023640000000114</c:v>
                </c:pt>
                <c:pt idx="6912">
                  <c:v>0.81201499999997395</c:v>
                </c:pt>
                <c:pt idx="6913">
                  <c:v>0.80586699999997791</c:v>
                </c:pt>
                <c:pt idx="6914">
                  <c:v>0.79901200000000472</c:v>
                </c:pt>
                <c:pt idx="6915">
                  <c:v>0.80234799999999495</c:v>
                </c:pt>
                <c:pt idx="6916">
                  <c:v>0.80284799999998313</c:v>
                </c:pt>
                <c:pt idx="6917">
                  <c:v>0.80948899999998503</c:v>
                </c:pt>
                <c:pt idx="6918">
                  <c:v>0.79954099999997652</c:v>
                </c:pt>
                <c:pt idx="6919">
                  <c:v>0.80373400000001993</c:v>
                </c:pt>
                <c:pt idx="6920">
                  <c:v>0.80582099999998036</c:v>
                </c:pt>
                <c:pt idx="6921">
                  <c:v>0.80206400000002986</c:v>
                </c:pt>
                <c:pt idx="6922">
                  <c:v>0.79146900000000642</c:v>
                </c:pt>
                <c:pt idx="6923">
                  <c:v>0.78633299999995643</c:v>
                </c:pt>
                <c:pt idx="6924">
                  <c:v>0.80070299999999861</c:v>
                </c:pt>
                <c:pt idx="6925">
                  <c:v>0.80186199999997143</c:v>
                </c:pt>
                <c:pt idx="6926">
                  <c:v>0.78382600000003322</c:v>
                </c:pt>
                <c:pt idx="6927">
                  <c:v>0.81781599999999344</c:v>
                </c:pt>
                <c:pt idx="6928">
                  <c:v>0.794208000000026</c:v>
                </c:pt>
                <c:pt idx="6929">
                  <c:v>0.79801200000002837</c:v>
                </c:pt>
                <c:pt idx="6930">
                  <c:v>0.79672599999997828</c:v>
                </c:pt>
                <c:pt idx="6931">
                  <c:v>0.81692799999996168</c:v>
                </c:pt>
                <c:pt idx="6932">
                  <c:v>0.7972780000000057</c:v>
                </c:pt>
                <c:pt idx="6933">
                  <c:v>0.7983000000000402</c:v>
                </c:pt>
                <c:pt idx="6934">
                  <c:v>0.79814099999998689</c:v>
                </c:pt>
                <c:pt idx="6935">
                  <c:v>0.80295399999999972</c:v>
                </c:pt>
                <c:pt idx="6936">
                  <c:v>0.79311999999998761</c:v>
                </c:pt>
                <c:pt idx="6937">
                  <c:v>0.76772399999998697</c:v>
                </c:pt>
                <c:pt idx="6938">
                  <c:v>0.80560499999995727</c:v>
                </c:pt>
                <c:pt idx="6939">
                  <c:v>0.78570099999996046</c:v>
                </c:pt>
                <c:pt idx="6940">
                  <c:v>0.79242699999997512</c:v>
                </c:pt>
                <c:pt idx="6941">
                  <c:v>0.78278899999997975</c:v>
                </c:pt>
                <c:pt idx="6942">
                  <c:v>0.78585800000001882</c:v>
                </c:pt>
                <c:pt idx="6943">
                  <c:v>0.79110700000001088</c:v>
                </c:pt>
                <c:pt idx="6944">
                  <c:v>0.78288199999997232</c:v>
                </c:pt>
                <c:pt idx="6945">
                  <c:v>0.80335999999999785</c:v>
                </c:pt>
                <c:pt idx="6946">
                  <c:v>0.7803519999999935</c:v>
                </c:pt>
                <c:pt idx="6947">
                  <c:v>0.78394400000001951</c:v>
                </c:pt>
                <c:pt idx="6948">
                  <c:v>0.78707300000002078</c:v>
                </c:pt>
                <c:pt idx="6949">
                  <c:v>0.79402000000004591</c:v>
                </c:pt>
                <c:pt idx="6950">
                  <c:v>0.78789699999998675</c:v>
                </c:pt>
                <c:pt idx="6951">
                  <c:v>0.77837499999998272</c:v>
                </c:pt>
                <c:pt idx="6952">
                  <c:v>0.78268500000001495</c:v>
                </c:pt>
                <c:pt idx="6953">
                  <c:v>0.78373899999996866</c:v>
                </c:pt>
                <c:pt idx="6954">
                  <c:v>0.78237300000000687</c:v>
                </c:pt>
                <c:pt idx="6955">
                  <c:v>0.78003100000000813</c:v>
                </c:pt>
                <c:pt idx="6956">
                  <c:v>0.79291399999999612</c:v>
                </c:pt>
                <c:pt idx="6957">
                  <c:v>0.80178300000000036</c:v>
                </c:pt>
                <c:pt idx="6958">
                  <c:v>0.79087200000003577</c:v>
                </c:pt>
                <c:pt idx="6959">
                  <c:v>0.7853319999999826</c:v>
                </c:pt>
                <c:pt idx="6960">
                  <c:v>0.78659199999998464</c:v>
                </c:pt>
                <c:pt idx="6961">
                  <c:v>0.76750199999997903</c:v>
                </c:pt>
                <c:pt idx="6962">
                  <c:v>0.79099800000000187</c:v>
                </c:pt>
                <c:pt idx="6963">
                  <c:v>0.78951400000005378</c:v>
                </c:pt>
                <c:pt idx="6964">
                  <c:v>0.80447200000003249</c:v>
                </c:pt>
                <c:pt idx="6965">
                  <c:v>0.80201800000003232</c:v>
                </c:pt>
                <c:pt idx="6966">
                  <c:v>0.79648100000002842</c:v>
                </c:pt>
                <c:pt idx="6967">
                  <c:v>0.79162999999999784</c:v>
                </c:pt>
                <c:pt idx="6968">
                  <c:v>0.79224700000003168</c:v>
                </c:pt>
                <c:pt idx="6969">
                  <c:v>0.79664700000000721</c:v>
                </c:pt>
                <c:pt idx="6970">
                  <c:v>0.79353000000003249</c:v>
                </c:pt>
                <c:pt idx="6971">
                  <c:v>0.80475799999999253</c:v>
                </c:pt>
                <c:pt idx="6972">
                  <c:v>0.80471799999997984</c:v>
                </c:pt>
                <c:pt idx="6973">
                  <c:v>0.7742099999999823</c:v>
                </c:pt>
                <c:pt idx="6974">
                  <c:v>0.77808200000004035</c:v>
                </c:pt>
                <c:pt idx="6975">
                  <c:v>0.78106400000001486</c:v>
                </c:pt>
                <c:pt idx="6976">
                  <c:v>0.77064099999995506</c:v>
                </c:pt>
                <c:pt idx="6977">
                  <c:v>0.78495100000003504</c:v>
                </c:pt>
                <c:pt idx="6978">
                  <c:v>0.76699000000002115</c:v>
                </c:pt>
                <c:pt idx="6979">
                  <c:v>0.79160699999999906</c:v>
                </c:pt>
                <c:pt idx="6980">
                  <c:v>0.78775699999999915</c:v>
                </c:pt>
                <c:pt idx="6981">
                  <c:v>0.79229700000001912</c:v>
                </c:pt>
                <c:pt idx="6982">
                  <c:v>0.78785800000002837</c:v>
                </c:pt>
                <c:pt idx="6983">
                  <c:v>0.78205100000002403</c:v>
                </c:pt>
                <c:pt idx="6984">
                  <c:v>0.79004299999996874</c:v>
                </c:pt>
                <c:pt idx="6985">
                  <c:v>0.77623099999999567</c:v>
                </c:pt>
                <c:pt idx="6986">
                  <c:v>0.78571799999997438</c:v>
                </c:pt>
                <c:pt idx="6987">
                  <c:v>0.77392599999996037</c:v>
                </c:pt>
                <c:pt idx="6988">
                  <c:v>0.80306300000000874</c:v>
                </c:pt>
                <c:pt idx="6989">
                  <c:v>0.78053199999999379</c:v>
                </c:pt>
                <c:pt idx="6990">
                  <c:v>0.76988200000005236</c:v>
                </c:pt>
                <c:pt idx="6991">
                  <c:v>0.77291400000001431</c:v>
                </c:pt>
                <c:pt idx="6992">
                  <c:v>0.78784200000001192</c:v>
                </c:pt>
                <c:pt idx="6993">
                  <c:v>0.78394300000002204</c:v>
                </c:pt>
                <c:pt idx="6994">
                  <c:v>0.78668999999996458</c:v>
                </c:pt>
                <c:pt idx="6995">
                  <c:v>0.78479099999998425</c:v>
                </c:pt>
                <c:pt idx="6996">
                  <c:v>0.77663999999998623</c:v>
                </c:pt>
                <c:pt idx="6997">
                  <c:v>0.77822300000002542</c:v>
                </c:pt>
                <c:pt idx="6998">
                  <c:v>0.78544700000003331</c:v>
                </c:pt>
                <c:pt idx="6999">
                  <c:v>0.78457400000002053</c:v>
                </c:pt>
                <c:pt idx="7000">
                  <c:v>0.77110299999998233</c:v>
                </c:pt>
                <c:pt idx="7001">
                  <c:v>0.77355099999999766</c:v>
                </c:pt>
                <c:pt idx="7002">
                  <c:v>0.7828089999999861</c:v>
                </c:pt>
                <c:pt idx="7003">
                  <c:v>0.77984099999997625</c:v>
                </c:pt>
                <c:pt idx="7004">
                  <c:v>0.7952900000000227</c:v>
                </c:pt>
                <c:pt idx="7005">
                  <c:v>0.78144099999997252</c:v>
                </c:pt>
                <c:pt idx="7006">
                  <c:v>0.77822099999997363</c:v>
                </c:pt>
                <c:pt idx="7007">
                  <c:v>0.7871780000000399</c:v>
                </c:pt>
                <c:pt idx="7008">
                  <c:v>0.77193099999999504</c:v>
                </c:pt>
                <c:pt idx="7009">
                  <c:v>0.77837699999997767</c:v>
                </c:pt>
                <c:pt idx="7010">
                  <c:v>0.76233899999999721</c:v>
                </c:pt>
                <c:pt idx="7011">
                  <c:v>0.77264000000002397</c:v>
                </c:pt>
                <c:pt idx="7012">
                  <c:v>0.76575300000001789</c:v>
                </c:pt>
                <c:pt idx="7013">
                  <c:v>0.7771799999999871</c:v>
                </c:pt>
                <c:pt idx="7014">
                  <c:v>0.75888700000001563</c:v>
                </c:pt>
                <c:pt idx="7015">
                  <c:v>0.75856199999998353</c:v>
                </c:pt>
                <c:pt idx="7016">
                  <c:v>0.76596799999998666</c:v>
                </c:pt>
                <c:pt idx="7017">
                  <c:v>0.77595900000000029</c:v>
                </c:pt>
                <c:pt idx="7018">
                  <c:v>0.75313700000003792</c:v>
                </c:pt>
                <c:pt idx="7019">
                  <c:v>0.77350899999999001</c:v>
                </c:pt>
                <c:pt idx="7020">
                  <c:v>0.78262999999998328</c:v>
                </c:pt>
                <c:pt idx="7021">
                  <c:v>0.76123400000000174</c:v>
                </c:pt>
                <c:pt idx="7022">
                  <c:v>0.75091199999997116</c:v>
                </c:pt>
                <c:pt idx="7023">
                  <c:v>0.76381199999997307</c:v>
                </c:pt>
                <c:pt idx="7024">
                  <c:v>0.78140600000000404</c:v>
                </c:pt>
                <c:pt idx="7025">
                  <c:v>0.77154999999999063</c:v>
                </c:pt>
                <c:pt idx="7026">
                  <c:v>0.77645200000000614</c:v>
                </c:pt>
                <c:pt idx="7027">
                  <c:v>0.75365899999997055</c:v>
                </c:pt>
                <c:pt idx="7028">
                  <c:v>0.7661200000000008</c:v>
                </c:pt>
                <c:pt idx="7029">
                  <c:v>0.75315399999999499</c:v>
                </c:pt>
                <c:pt idx="7030">
                  <c:v>0.77471200000002227</c:v>
                </c:pt>
                <c:pt idx="7031">
                  <c:v>0.77302600000001576</c:v>
                </c:pt>
                <c:pt idx="7032">
                  <c:v>0.77281599999997752</c:v>
                </c:pt>
                <c:pt idx="7033">
                  <c:v>0.7661899999999946</c:v>
                </c:pt>
                <c:pt idx="7034">
                  <c:v>0.76986299999998664</c:v>
                </c:pt>
                <c:pt idx="7035">
                  <c:v>0.76383700000002364</c:v>
                </c:pt>
                <c:pt idx="7036">
                  <c:v>0.77701200000001336</c:v>
                </c:pt>
                <c:pt idx="7037">
                  <c:v>0.75677899999999454</c:v>
                </c:pt>
                <c:pt idx="7038">
                  <c:v>0.77233300000000327</c:v>
                </c:pt>
                <c:pt idx="7039">
                  <c:v>0.7823179999999752</c:v>
                </c:pt>
                <c:pt idx="7040">
                  <c:v>0.76616699999999582</c:v>
                </c:pt>
                <c:pt idx="7041">
                  <c:v>0.77904300000000148</c:v>
                </c:pt>
                <c:pt idx="7042">
                  <c:v>0.77615000000002965</c:v>
                </c:pt>
                <c:pt idx="7043">
                  <c:v>0.75959000000000287</c:v>
                </c:pt>
                <c:pt idx="7044">
                  <c:v>0.74972399999995787</c:v>
                </c:pt>
                <c:pt idx="7045">
                  <c:v>0.76295900000002348</c:v>
                </c:pt>
                <c:pt idx="7046">
                  <c:v>0.7737730000000056</c:v>
                </c:pt>
                <c:pt idx="7047">
                  <c:v>0.76709899999997333</c:v>
                </c:pt>
                <c:pt idx="7048">
                  <c:v>0.76182499999998754</c:v>
                </c:pt>
                <c:pt idx="7049">
                  <c:v>0.76216199999998935</c:v>
                </c:pt>
                <c:pt idx="7050">
                  <c:v>0.77125899999998637</c:v>
                </c:pt>
                <c:pt idx="7051">
                  <c:v>0.74375099999997474</c:v>
                </c:pt>
                <c:pt idx="7052">
                  <c:v>0.76822299999997767</c:v>
                </c:pt>
                <c:pt idx="7053">
                  <c:v>0.77418199999999615</c:v>
                </c:pt>
                <c:pt idx="7054">
                  <c:v>0.7585430000000315</c:v>
                </c:pt>
                <c:pt idx="7055">
                  <c:v>0.76420000000001664</c:v>
                </c:pt>
                <c:pt idx="7056">
                  <c:v>0.76702399999999216</c:v>
                </c:pt>
                <c:pt idx="7057">
                  <c:v>0.76865600000002132</c:v>
                </c:pt>
                <c:pt idx="7058">
                  <c:v>0.76561699999996335</c:v>
                </c:pt>
                <c:pt idx="7059">
                  <c:v>0.76983200000000807</c:v>
                </c:pt>
                <c:pt idx="7060">
                  <c:v>0.76153400000004012</c:v>
                </c:pt>
                <c:pt idx="7061">
                  <c:v>0.77261900000002015</c:v>
                </c:pt>
                <c:pt idx="7062">
                  <c:v>0.78178600000001097</c:v>
                </c:pt>
                <c:pt idx="7063">
                  <c:v>0.77937100000002602</c:v>
                </c:pt>
                <c:pt idx="7064">
                  <c:v>0.76776699999999209</c:v>
                </c:pt>
                <c:pt idx="7065">
                  <c:v>0.76089300000001003</c:v>
                </c:pt>
                <c:pt idx="7066">
                  <c:v>0.7606649999999604</c:v>
                </c:pt>
                <c:pt idx="7067">
                  <c:v>0.76205800000002455</c:v>
                </c:pt>
                <c:pt idx="7068">
                  <c:v>0.76811600000002045</c:v>
                </c:pt>
                <c:pt idx="7069">
                  <c:v>0.77149800000000823</c:v>
                </c:pt>
                <c:pt idx="7070">
                  <c:v>0.77150499999999056</c:v>
                </c:pt>
                <c:pt idx="7071">
                  <c:v>0.76637699999997722</c:v>
                </c:pt>
                <c:pt idx="7072">
                  <c:v>0.76084600000001501</c:v>
                </c:pt>
                <c:pt idx="7073">
                  <c:v>0.76967500000000655</c:v>
                </c:pt>
                <c:pt idx="7074">
                  <c:v>0.77701200000001336</c:v>
                </c:pt>
                <c:pt idx="7075">
                  <c:v>0.75446099999999205</c:v>
                </c:pt>
                <c:pt idx="7076">
                  <c:v>0.75445300000001225</c:v>
                </c:pt>
                <c:pt idx="7077">
                  <c:v>0.77242599999999584</c:v>
                </c:pt>
                <c:pt idx="7078">
                  <c:v>0.76668399999999792</c:v>
                </c:pt>
                <c:pt idx="7079">
                  <c:v>0.76981599999999162</c:v>
                </c:pt>
                <c:pt idx="7080">
                  <c:v>0.77145799999999554</c:v>
                </c:pt>
                <c:pt idx="7081">
                  <c:v>0.77541999999999689</c:v>
                </c:pt>
                <c:pt idx="7082">
                  <c:v>0.76947699999999486</c:v>
                </c:pt>
                <c:pt idx="7083">
                  <c:v>0.76419200000003684</c:v>
                </c:pt>
                <c:pt idx="7084">
                  <c:v>0.7676270000000045</c:v>
                </c:pt>
                <c:pt idx="7085">
                  <c:v>0.75974400000001197</c:v>
                </c:pt>
                <c:pt idx="7086">
                  <c:v>0.76116400000000795</c:v>
                </c:pt>
                <c:pt idx="7087">
                  <c:v>0.75221900000002506</c:v>
                </c:pt>
                <c:pt idx="7088">
                  <c:v>0.7540639999999712</c:v>
                </c:pt>
                <c:pt idx="7089">
                  <c:v>0.76914699999997538</c:v>
                </c:pt>
                <c:pt idx="7090">
                  <c:v>0.75417700000002696</c:v>
                </c:pt>
                <c:pt idx="7091">
                  <c:v>0.77105000000000246</c:v>
                </c:pt>
                <c:pt idx="7092">
                  <c:v>0.77613900000000058</c:v>
                </c:pt>
                <c:pt idx="7093">
                  <c:v>0.76048099999997021</c:v>
                </c:pt>
                <c:pt idx="7094">
                  <c:v>0.75705699999997478</c:v>
                </c:pt>
                <c:pt idx="7095">
                  <c:v>0.74555199999997512</c:v>
                </c:pt>
                <c:pt idx="7096">
                  <c:v>0.76554799999996703</c:v>
                </c:pt>
                <c:pt idx="7097">
                  <c:v>0.76138600000001588</c:v>
                </c:pt>
                <c:pt idx="7098">
                  <c:v>0.76460399999996298</c:v>
                </c:pt>
                <c:pt idx="7099">
                  <c:v>0.76590199999998276</c:v>
                </c:pt>
                <c:pt idx="7100">
                  <c:v>0.76828100000000177</c:v>
                </c:pt>
                <c:pt idx="7101">
                  <c:v>0.75330999999999904</c:v>
                </c:pt>
                <c:pt idx="7102">
                  <c:v>0.75246299999997746</c:v>
                </c:pt>
                <c:pt idx="7103">
                  <c:v>0.76224600000000464</c:v>
                </c:pt>
                <c:pt idx="7104">
                  <c:v>0.75757300000003625</c:v>
                </c:pt>
                <c:pt idx="7105">
                  <c:v>0.76361400000001822</c:v>
                </c:pt>
                <c:pt idx="7106">
                  <c:v>0.75260600000001432</c:v>
                </c:pt>
                <c:pt idx="7107">
                  <c:v>0.74610699999999497</c:v>
                </c:pt>
                <c:pt idx="7108">
                  <c:v>0.76481699999999364</c:v>
                </c:pt>
                <c:pt idx="7109">
                  <c:v>0.75595499999997173</c:v>
                </c:pt>
                <c:pt idx="7110">
                  <c:v>0.74652000000003227</c:v>
                </c:pt>
                <c:pt idx="7111">
                  <c:v>0.77007599999996046</c:v>
                </c:pt>
                <c:pt idx="7112">
                  <c:v>0.76494400000001406</c:v>
                </c:pt>
                <c:pt idx="7113">
                  <c:v>0.7645989999999756</c:v>
                </c:pt>
                <c:pt idx="7114">
                  <c:v>0.74889699999999948</c:v>
                </c:pt>
                <c:pt idx="7115">
                  <c:v>0.75098300000001927</c:v>
                </c:pt>
                <c:pt idx="7116">
                  <c:v>0.75866200000001527</c:v>
                </c:pt>
                <c:pt idx="7117">
                  <c:v>0.76353199999999788</c:v>
                </c:pt>
                <c:pt idx="7118">
                  <c:v>0.74448000000001002</c:v>
                </c:pt>
                <c:pt idx="7119">
                  <c:v>0.74864400000001297</c:v>
                </c:pt>
                <c:pt idx="7120">
                  <c:v>0.75465400000001637</c:v>
                </c:pt>
                <c:pt idx="7121">
                  <c:v>0.76383800000002111</c:v>
                </c:pt>
                <c:pt idx="7122">
                  <c:v>0.75760199999996303</c:v>
                </c:pt>
                <c:pt idx="7123">
                  <c:v>0.76937300000003006</c:v>
                </c:pt>
                <c:pt idx="7124">
                  <c:v>0.75025900000002821</c:v>
                </c:pt>
                <c:pt idx="7125">
                  <c:v>0.75739600000002838</c:v>
                </c:pt>
                <c:pt idx="7126">
                  <c:v>0.74721400000004223</c:v>
                </c:pt>
                <c:pt idx="7127">
                  <c:v>0.7530399999999986</c:v>
                </c:pt>
                <c:pt idx="7128">
                  <c:v>0.74378699999999753</c:v>
                </c:pt>
                <c:pt idx="7129">
                  <c:v>0.75378299999999854</c:v>
                </c:pt>
                <c:pt idx="7130">
                  <c:v>0.75888200000002826</c:v>
                </c:pt>
                <c:pt idx="7131">
                  <c:v>0.75338599999997768</c:v>
                </c:pt>
                <c:pt idx="7132">
                  <c:v>0.76142799999996669</c:v>
                </c:pt>
                <c:pt idx="7133">
                  <c:v>0.75896899999997913</c:v>
                </c:pt>
                <c:pt idx="7134">
                  <c:v>0.75692199999997456</c:v>
                </c:pt>
                <c:pt idx="7135">
                  <c:v>0.74110799999999699</c:v>
                </c:pt>
                <c:pt idx="7136">
                  <c:v>0.75811099999998532</c:v>
                </c:pt>
                <c:pt idx="7137">
                  <c:v>0.75427999999999429</c:v>
                </c:pt>
                <c:pt idx="7138">
                  <c:v>0.74826699999999846</c:v>
                </c:pt>
                <c:pt idx="7139">
                  <c:v>0.7540599999999813</c:v>
                </c:pt>
                <c:pt idx="7140">
                  <c:v>0.75327699999996867</c:v>
                </c:pt>
                <c:pt idx="7141">
                  <c:v>0.7423610000000167</c:v>
                </c:pt>
                <c:pt idx="7142">
                  <c:v>0.74902200000002495</c:v>
                </c:pt>
                <c:pt idx="7143">
                  <c:v>0.74799699999999802</c:v>
                </c:pt>
                <c:pt idx="7144">
                  <c:v>0.75877600000001166</c:v>
                </c:pt>
                <c:pt idx="7145">
                  <c:v>0.74682800000005045</c:v>
                </c:pt>
                <c:pt idx="7146">
                  <c:v>0.7570739999999887</c:v>
                </c:pt>
                <c:pt idx="7147">
                  <c:v>0.76174199999996972</c:v>
                </c:pt>
                <c:pt idx="7148">
                  <c:v>0.75918100000001232</c:v>
                </c:pt>
                <c:pt idx="7149">
                  <c:v>0.75051000000001977</c:v>
                </c:pt>
                <c:pt idx="7150">
                  <c:v>0.76626299999998082</c:v>
                </c:pt>
                <c:pt idx="7151">
                  <c:v>0.76066800000000967</c:v>
                </c:pt>
                <c:pt idx="7152">
                  <c:v>0.77265399999998863</c:v>
                </c:pt>
                <c:pt idx="7153">
                  <c:v>0.7706330000000321</c:v>
                </c:pt>
                <c:pt idx="7154">
                  <c:v>0.74538999999998623</c:v>
                </c:pt>
                <c:pt idx="7155">
                  <c:v>0.75854699999996456</c:v>
                </c:pt>
                <c:pt idx="7156">
                  <c:v>0.75923000000000229</c:v>
                </c:pt>
                <c:pt idx="7157">
                  <c:v>0.73613499999999021</c:v>
                </c:pt>
                <c:pt idx="7158">
                  <c:v>0.76562599999999748</c:v>
                </c:pt>
                <c:pt idx="7159">
                  <c:v>0.77049800000003188</c:v>
                </c:pt>
                <c:pt idx="7160">
                  <c:v>0.76635599999997339</c:v>
                </c:pt>
                <c:pt idx="7161">
                  <c:v>0.75155399999999872</c:v>
                </c:pt>
                <c:pt idx="7162">
                  <c:v>0.75599299999998948</c:v>
                </c:pt>
                <c:pt idx="7163">
                  <c:v>0.75725299999999152</c:v>
                </c:pt>
                <c:pt idx="7164">
                  <c:v>0.75952899999998635</c:v>
                </c:pt>
                <c:pt idx="7165">
                  <c:v>0.74876100000000179</c:v>
                </c:pt>
                <c:pt idx="7166">
                  <c:v>0.74574100000000954</c:v>
                </c:pt>
                <c:pt idx="7167">
                  <c:v>0.76904000000001815</c:v>
                </c:pt>
                <c:pt idx="7168">
                  <c:v>0.77428100000003042</c:v>
                </c:pt>
                <c:pt idx="7169">
                  <c:v>0.7450019999999995</c:v>
                </c:pt>
                <c:pt idx="7170">
                  <c:v>0.77445000000000164</c:v>
                </c:pt>
                <c:pt idx="7171">
                  <c:v>0.75798499999996238</c:v>
                </c:pt>
                <c:pt idx="7172">
                  <c:v>0.75443100000001095</c:v>
                </c:pt>
                <c:pt idx="7173">
                  <c:v>0.75943600000005063</c:v>
                </c:pt>
                <c:pt idx="7174">
                  <c:v>0.76383700000002364</c:v>
                </c:pt>
                <c:pt idx="7175">
                  <c:v>0.76551200000000108</c:v>
                </c:pt>
                <c:pt idx="7176">
                  <c:v>0.74939000000000533</c:v>
                </c:pt>
                <c:pt idx="7177">
                  <c:v>0.77647600000000239</c:v>
                </c:pt>
                <c:pt idx="7178">
                  <c:v>0.75486300000000028</c:v>
                </c:pt>
                <c:pt idx="7179">
                  <c:v>0.77680100000003449</c:v>
                </c:pt>
                <c:pt idx="7180">
                  <c:v>0.76261300000004439</c:v>
                </c:pt>
                <c:pt idx="7181">
                  <c:v>0.76373799999998937</c:v>
                </c:pt>
                <c:pt idx="7182">
                  <c:v>0.7620759999999791</c:v>
                </c:pt>
                <c:pt idx="7183">
                  <c:v>0.7701659999999606</c:v>
                </c:pt>
                <c:pt idx="7184">
                  <c:v>0.76320000000004029</c:v>
                </c:pt>
                <c:pt idx="7185">
                  <c:v>0.73991499999999633</c:v>
                </c:pt>
                <c:pt idx="7186">
                  <c:v>0.77118999999999005</c:v>
                </c:pt>
                <c:pt idx="7187">
                  <c:v>0.76440399999995634</c:v>
                </c:pt>
                <c:pt idx="7188">
                  <c:v>0.75767500000000609</c:v>
                </c:pt>
                <c:pt idx="7189">
                  <c:v>0.76848000000001093</c:v>
                </c:pt>
                <c:pt idx="7190">
                  <c:v>0.74894699999998693</c:v>
                </c:pt>
                <c:pt idx="7191">
                  <c:v>0.77590800000001536</c:v>
                </c:pt>
                <c:pt idx="7192">
                  <c:v>0.75706700000000637</c:v>
                </c:pt>
                <c:pt idx="7193">
                  <c:v>0.76331799999996974</c:v>
                </c:pt>
                <c:pt idx="7194">
                  <c:v>0.75701199999997471</c:v>
                </c:pt>
                <c:pt idx="7195">
                  <c:v>0.75919299999998202</c:v>
                </c:pt>
                <c:pt idx="7196">
                  <c:v>0.76706299999995053</c:v>
                </c:pt>
                <c:pt idx="7197">
                  <c:v>0.76908299999996643</c:v>
                </c:pt>
                <c:pt idx="7198">
                  <c:v>0.77295400000002701</c:v>
                </c:pt>
                <c:pt idx="7199">
                  <c:v>0.7666269999999713</c:v>
                </c:pt>
                <c:pt idx="7200">
                  <c:v>0.78279900000001135</c:v>
                </c:pt>
                <c:pt idx="7201">
                  <c:v>0.77045399999997244</c:v>
                </c:pt>
                <c:pt idx="7202">
                  <c:v>0.76800500000001648</c:v>
                </c:pt>
                <c:pt idx="7203">
                  <c:v>0.77134499999999662</c:v>
                </c:pt>
                <c:pt idx="7204">
                  <c:v>0.75263599999999542</c:v>
                </c:pt>
                <c:pt idx="7205">
                  <c:v>0.76404200000001765</c:v>
                </c:pt>
                <c:pt idx="7206">
                  <c:v>0.78519399999998996</c:v>
                </c:pt>
                <c:pt idx="7207">
                  <c:v>0.77433500000000777</c:v>
                </c:pt>
                <c:pt idx="7208">
                  <c:v>0.76249999999998863</c:v>
                </c:pt>
                <c:pt idx="7209">
                  <c:v>0.74706500000002052</c:v>
                </c:pt>
                <c:pt idx="7210">
                  <c:v>0.76106300000003557</c:v>
                </c:pt>
                <c:pt idx="7211">
                  <c:v>0.77297799999996641</c:v>
                </c:pt>
                <c:pt idx="7212">
                  <c:v>0.7650480000000357</c:v>
                </c:pt>
                <c:pt idx="7213">
                  <c:v>0.77018100000003642</c:v>
                </c:pt>
                <c:pt idx="7214">
                  <c:v>0.75855200000000877</c:v>
                </c:pt>
                <c:pt idx="7215">
                  <c:v>0.77581900000001269</c:v>
                </c:pt>
                <c:pt idx="7216">
                  <c:v>0.76357999999999038</c:v>
                </c:pt>
                <c:pt idx="7217">
                  <c:v>0.77349900000001526</c:v>
                </c:pt>
                <c:pt idx="7218">
                  <c:v>0.76087700000005043</c:v>
                </c:pt>
                <c:pt idx="7219">
                  <c:v>0.77753599999999778</c:v>
                </c:pt>
                <c:pt idx="7220">
                  <c:v>0.76143100000001596</c:v>
                </c:pt>
                <c:pt idx="7221">
                  <c:v>0.76942700000000741</c:v>
                </c:pt>
                <c:pt idx="7222">
                  <c:v>0.75549100000000635</c:v>
                </c:pt>
                <c:pt idx="7223">
                  <c:v>0.76488499999999249</c:v>
                </c:pt>
                <c:pt idx="7224">
                  <c:v>0.75787900000000263</c:v>
                </c:pt>
                <c:pt idx="7225">
                  <c:v>0.77326800000003004</c:v>
                </c:pt>
                <c:pt idx="7226">
                  <c:v>0.76480199999997467</c:v>
                </c:pt>
                <c:pt idx="7227">
                  <c:v>0.7725770000000125</c:v>
                </c:pt>
                <c:pt idx="7228">
                  <c:v>0.76080600000000231</c:v>
                </c:pt>
                <c:pt idx="7229">
                  <c:v>0.76935300000002371</c:v>
                </c:pt>
                <c:pt idx="7230">
                  <c:v>0.79305300000004308</c:v>
                </c:pt>
                <c:pt idx="7231">
                  <c:v>0.78929399999998395</c:v>
                </c:pt>
                <c:pt idx="7232">
                  <c:v>0.77850599999999304</c:v>
                </c:pt>
                <c:pt idx="7233">
                  <c:v>0.76088300000003528</c:v>
                </c:pt>
                <c:pt idx="7234">
                  <c:v>0.7631200000000149</c:v>
                </c:pt>
                <c:pt idx="7235">
                  <c:v>0.76294300000000703</c:v>
                </c:pt>
                <c:pt idx="7236">
                  <c:v>0.75540799999998853</c:v>
                </c:pt>
                <c:pt idx="7237">
                  <c:v>0.7545729999999935</c:v>
                </c:pt>
                <c:pt idx="7238">
                  <c:v>0.76873999999997977</c:v>
                </c:pt>
                <c:pt idx="7239">
                  <c:v>0.76806799999997111</c:v>
                </c:pt>
                <c:pt idx="7240">
                  <c:v>0.76706399999994801</c:v>
                </c:pt>
                <c:pt idx="7241">
                  <c:v>0.77657699999997476</c:v>
                </c:pt>
                <c:pt idx="7242">
                  <c:v>0.7621379999999931</c:v>
                </c:pt>
                <c:pt idx="7243">
                  <c:v>0.76467700000000605</c:v>
                </c:pt>
                <c:pt idx="7244">
                  <c:v>0.76778200000001107</c:v>
                </c:pt>
                <c:pt idx="7245">
                  <c:v>0.7752399999999966</c:v>
                </c:pt>
                <c:pt idx="7246">
                  <c:v>0.76963499999999385</c:v>
                </c:pt>
                <c:pt idx="7247">
                  <c:v>0.77215400000000045</c:v>
                </c:pt>
                <c:pt idx="7248">
                  <c:v>0.75392999999996846</c:v>
                </c:pt>
                <c:pt idx="7249">
                  <c:v>0.75848000000002003</c:v>
                </c:pt>
                <c:pt idx="7250">
                  <c:v>0.75511499999998932</c:v>
                </c:pt>
                <c:pt idx="7251">
                  <c:v>0.75560600000000022</c:v>
                </c:pt>
                <c:pt idx="7252">
                  <c:v>0.75810500000000047</c:v>
                </c:pt>
                <c:pt idx="7253">
                  <c:v>0.78109100000000353</c:v>
                </c:pt>
                <c:pt idx="7254">
                  <c:v>0.76338100000003806</c:v>
                </c:pt>
                <c:pt idx="7255">
                  <c:v>0.7529360000000338</c:v>
                </c:pt>
                <c:pt idx="7256">
                  <c:v>0.75718499999999267</c:v>
                </c:pt>
                <c:pt idx="7257">
                  <c:v>0.7661059999999793</c:v>
                </c:pt>
                <c:pt idx="7258">
                  <c:v>0.76561299999997345</c:v>
                </c:pt>
                <c:pt idx="7259">
                  <c:v>0.77588099999996984</c:v>
                </c:pt>
                <c:pt idx="7260">
                  <c:v>0.76502899999996998</c:v>
                </c:pt>
                <c:pt idx="7261">
                  <c:v>0.78731100000004517</c:v>
                </c:pt>
                <c:pt idx="7262">
                  <c:v>0.76940999999999349</c:v>
                </c:pt>
                <c:pt idx="7263">
                  <c:v>0.77934099999998807</c:v>
                </c:pt>
                <c:pt idx="7264">
                  <c:v>0.78615299999995614</c:v>
                </c:pt>
                <c:pt idx="7265">
                  <c:v>0.77134100000000672</c:v>
                </c:pt>
                <c:pt idx="7266">
                  <c:v>0.76816000000002305</c:v>
                </c:pt>
                <c:pt idx="7267">
                  <c:v>0.76277700000002824</c:v>
                </c:pt>
                <c:pt idx="7268">
                  <c:v>0.76545299999997951</c:v>
                </c:pt>
                <c:pt idx="7269">
                  <c:v>0.78865999999999303</c:v>
                </c:pt>
                <c:pt idx="7270">
                  <c:v>0.78525700000000143</c:v>
                </c:pt>
                <c:pt idx="7271">
                  <c:v>0.77196800000001531</c:v>
                </c:pt>
                <c:pt idx="7272">
                  <c:v>0.77692799999999806</c:v>
                </c:pt>
                <c:pt idx="7273">
                  <c:v>0.78054800000001023</c:v>
                </c:pt>
                <c:pt idx="7274">
                  <c:v>0.7734850000000506</c:v>
                </c:pt>
                <c:pt idx="7275">
                  <c:v>0.79010699999997769</c:v>
                </c:pt>
                <c:pt idx="7276">
                  <c:v>0.76825800000000299</c:v>
                </c:pt>
                <c:pt idx="7277">
                  <c:v>0.77886200000000372</c:v>
                </c:pt>
                <c:pt idx="7278">
                  <c:v>0.77698499999996784</c:v>
                </c:pt>
                <c:pt idx="7279">
                  <c:v>0.78621700000002193</c:v>
                </c:pt>
                <c:pt idx="7280">
                  <c:v>0.77682399999997642</c:v>
                </c:pt>
                <c:pt idx="7281">
                  <c:v>0.79065700000001016</c:v>
                </c:pt>
                <c:pt idx="7282">
                  <c:v>0.77827400000001035</c:v>
                </c:pt>
                <c:pt idx="7283">
                  <c:v>0.77891199999999117</c:v>
                </c:pt>
                <c:pt idx="7284">
                  <c:v>0.78776400000003832</c:v>
                </c:pt>
                <c:pt idx="7285">
                  <c:v>0.7627029999999877</c:v>
                </c:pt>
                <c:pt idx="7286">
                  <c:v>0.78029299999997193</c:v>
                </c:pt>
                <c:pt idx="7287">
                  <c:v>0.78262599999999338</c:v>
                </c:pt>
                <c:pt idx="7288">
                  <c:v>0.79948300000000927</c:v>
                </c:pt>
                <c:pt idx="7289">
                  <c:v>0.76499599999999646</c:v>
                </c:pt>
                <c:pt idx="7290">
                  <c:v>0.78375399999998763</c:v>
                </c:pt>
                <c:pt idx="7291">
                  <c:v>0.80668599999995649</c:v>
                </c:pt>
                <c:pt idx="7292">
                  <c:v>0.79126999999999725</c:v>
                </c:pt>
                <c:pt idx="7293">
                  <c:v>0.78476200000000063</c:v>
                </c:pt>
                <c:pt idx="7294">
                  <c:v>0.77104200000002265</c:v>
                </c:pt>
                <c:pt idx="7295">
                  <c:v>0.78239400000001069</c:v>
                </c:pt>
                <c:pt idx="7296">
                  <c:v>0.79855099999997492</c:v>
                </c:pt>
                <c:pt idx="7297">
                  <c:v>0.78311200000001691</c:v>
                </c:pt>
                <c:pt idx="7298">
                  <c:v>0.78888799999998582</c:v>
                </c:pt>
                <c:pt idx="7299">
                  <c:v>0.75490700000000288</c:v>
                </c:pt>
                <c:pt idx="7300">
                  <c:v>0.78559000000001333</c:v>
                </c:pt>
                <c:pt idx="7301">
                  <c:v>0.78683000000000902</c:v>
                </c:pt>
                <c:pt idx="7302">
                  <c:v>0.80565999999998894</c:v>
                </c:pt>
                <c:pt idx="7303">
                  <c:v>0.78356299999995827</c:v>
                </c:pt>
                <c:pt idx="7304">
                  <c:v>0.78481999999996788</c:v>
                </c:pt>
                <c:pt idx="7305">
                  <c:v>0.79833500000000868</c:v>
                </c:pt>
                <c:pt idx="7306">
                  <c:v>0.76531499999998687</c:v>
                </c:pt>
                <c:pt idx="7307">
                  <c:v>0.77942799999999579</c:v>
                </c:pt>
                <c:pt idx="7308">
                  <c:v>0.80857999999994945</c:v>
                </c:pt>
                <c:pt idx="7309">
                  <c:v>0.79419599999999946</c:v>
                </c:pt>
                <c:pt idx="7310">
                  <c:v>0.80955900000003567</c:v>
                </c:pt>
                <c:pt idx="7311">
                  <c:v>0.79276599999997188</c:v>
                </c:pt>
                <c:pt idx="7312">
                  <c:v>0.79615699999999379</c:v>
                </c:pt>
                <c:pt idx="7313">
                  <c:v>0.78761800000000903</c:v>
                </c:pt>
                <c:pt idx="7314">
                  <c:v>0.77653099999997721</c:v>
                </c:pt>
                <c:pt idx="7315">
                  <c:v>0.78088200000001962</c:v>
                </c:pt>
                <c:pt idx="7316">
                  <c:v>0.79690400000004047</c:v>
                </c:pt>
                <c:pt idx="7317">
                  <c:v>0.79365300000000616</c:v>
                </c:pt>
                <c:pt idx="7318">
                  <c:v>0.80442600000003495</c:v>
                </c:pt>
                <c:pt idx="7319">
                  <c:v>0.80110799999999927</c:v>
                </c:pt>
                <c:pt idx="7320">
                  <c:v>0.80374799999998459</c:v>
                </c:pt>
                <c:pt idx="7321">
                  <c:v>0.77848299999999426</c:v>
                </c:pt>
                <c:pt idx="7322">
                  <c:v>0.81532599999997046</c:v>
                </c:pt>
                <c:pt idx="7323">
                  <c:v>0.79435000000000855</c:v>
                </c:pt>
                <c:pt idx="7324">
                  <c:v>0.80786699999998746</c:v>
                </c:pt>
                <c:pt idx="7325">
                  <c:v>0.80677600000001348</c:v>
                </c:pt>
                <c:pt idx="7326">
                  <c:v>0.8045839999999771</c:v>
                </c:pt>
                <c:pt idx="7327">
                  <c:v>0.83044699999999239</c:v>
                </c:pt>
                <c:pt idx="7328">
                  <c:v>0.79463799999996354</c:v>
                </c:pt>
                <c:pt idx="7329">
                  <c:v>0.80923599999999851</c:v>
                </c:pt>
                <c:pt idx="7330">
                  <c:v>0.80350099999998292</c:v>
                </c:pt>
                <c:pt idx="7331">
                  <c:v>0.80597600000004377</c:v>
                </c:pt>
                <c:pt idx="7332">
                  <c:v>0.80641400000001795</c:v>
                </c:pt>
                <c:pt idx="7333">
                  <c:v>0.81220200000001341</c:v>
                </c:pt>
                <c:pt idx="7334">
                  <c:v>0.80661499999996522</c:v>
                </c:pt>
                <c:pt idx="7335">
                  <c:v>0.81203199999998787</c:v>
                </c:pt>
                <c:pt idx="7336">
                  <c:v>0.82780400000001464</c:v>
                </c:pt>
                <c:pt idx="7337">
                  <c:v>0.80698000000001002</c:v>
                </c:pt>
                <c:pt idx="7338">
                  <c:v>0.81365099999999302</c:v>
                </c:pt>
                <c:pt idx="7339">
                  <c:v>0.83273000000002639</c:v>
                </c:pt>
                <c:pt idx="7340">
                  <c:v>0.8065159999999878</c:v>
                </c:pt>
                <c:pt idx="7341">
                  <c:v>0.79644400000000815</c:v>
                </c:pt>
                <c:pt idx="7342">
                  <c:v>0.82232900000002473</c:v>
                </c:pt>
                <c:pt idx="7343">
                  <c:v>0.8209510000000364</c:v>
                </c:pt>
                <c:pt idx="7344">
                  <c:v>0.80404400000003307</c:v>
                </c:pt>
                <c:pt idx="7345">
                  <c:v>0.82232200000004241</c:v>
                </c:pt>
                <c:pt idx="7346">
                  <c:v>0.81349299999999403</c:v>
                </c:pt>
                <c:pt idx="7347">
                  <c:v>0.83375200000000405</c:v>
                </c:pt>
                <c:pt idx="7348">
                  <c:v>0.81662200000005214</c:v>
                </c:pt>
                <c:pt idx="7349">
                  <c:v>0.82824499999998125</c:v>
                </c:pt>
                <c:pt idx="7350">
                  <c:v>0.84575100000000702</c:v>
                </c:pt>
                <c:pt idx="7351">
                  <c:v>0.82420099999995955</c:v>
                </c:pt>
                <c:pt idx="7352">
                  <c:v>0.8307559999999512</c:v>
                </c:pt>
                <c:pt idx="7353">
                  <c:v>0.83164299999998548</c:v>
                </c:pt>
                <c:pt idx="7354">
                  <c:v>0.82745599999998376</c:v>
                </c:pt>
                <c:pt idx="7355">
                  <c:v>0.84303199999999379</c:v>
                </c:pt>
                <c:pt idx="7356">
                  <c:v>0.82043700000002673</c:v>
                </c:pt>
                <c:pt idx="7357">
                  <c:v>0.82664500000004182</c:v>
                </c:pt>
                <c:pt idx="7358">
                  <c:v>0.82822999999996227</c:v>
                </c:pt>
                <c:pt idx="7359">
                  <c:v>0.82026799999999866</c:v>
                </c:pt>
                <c:pt idx="7360">
                  <c:v>0.82855299999999943</c:v>
                </c:pt>
                <c:pt idx="7361">
                  <c:v>0.81853399999999965</c:v>
                </c:pt>
                <c:pt idx="7362">
                  <c:v>0.83443599999998241</c:v>
                </c:pt>
                <c:pt idx="7363">
                  <c:v>0.83567600000003495</c:v>
                </c:pt>
                <c:pt idx="7364">
                  <c:v>0.83869700000002467</c:v>
                </c:pt>
                <c:pt idx="7365">
                  <c:v>0.85061199999995551</c:v>
                </c:pt>
                <c:pt idx="7366">
                  <c:v>0.8402510000000234</c:v>
                </c:pt>
                <c:pt idx="7367">
                  <c:v>0.84815800000001218</c:v>
                </c:pt>
                <c:pt idx="7368">
                  <c:v>0.84867699999995239</c:v>
                </c:pt>
                <c:pt idx="7369">
                  <c:v>0.83851000000004206</c:v>
                </c:pt>
                <c:pt idx="7370">
                  <c:v>0.85208099999999831</c:v>
                </c:pt>
                <c:pt idx="7371">
                  <c:v>0.84895400000004884</c:v>
                </c:pt>
                <c:pt idx="7372">
                  <c:v>0.84752100000002883</c:v>
                </c:pt>
                <c:pt idx="7373">
                  <c:v>0.84917099999995571</c:v>
                </c:pt>
                <c:pt idx="7374">
                  <c:v>0.84594199999997954</c:v>
                </c:pt>
                <c:pt idx="7375">
                  <c:v>0.82962799999995696</c:v>
                </c:pt>
                <c:pt idx="7376">
                  <c:v>0.85935799999998608</c:v>
                </c:pt>
                <c:pt idx="7377">
                  <c:v>0.83111100000002125</c:v>
                </c:pt>
                <c:pt idx="7378">
                  <c:v>0.85350699999997914</c:v>
                </c:pt>
                <c:pt idx="7379">
                  <c:v>0.87470200000001341</c:v>
                </c:pt>
                <c:pt idx="7380">
                  <c:v>0.86018400000000383</c:v>
                </c:pt>
                <c:pt idx="7381">
                  <c:v>0.85198100000002341</c:v>
                </c:pt>
                <c:pt idx="7382">
                  <c:v>0.83814399999999978</c:v>
                </c:pt>
                <c:pt idx="7383">
                  <c:v>0.85815600000000813</c:v>
                </c:pt>
                <c:pt idx="7384">
                  <c:v>0.86221599999998944</c:v>
                </c:pt>
                <c:pt idx="7385">
                  <c:v>0.85488800000001675</c:v>
                </c:pt>
                <c:pt idx="7386">
                  <c:v>0.8493310000000065</c:v>
                </c:pt>
                <c:pt idx="7387">
                  <c:v>0.85461499999996704</c:v>
                </c:pt>
                <c:pt idx="7388">
                  <c:v>0.86118900000002441</c:v>
                </c:pt>
                <c:pt idx="7389">
                  <c:v>0.84787299999999277</c:v>
                </c:pt>
                <c:pt idx="7390">
                  <c:v>0.86057499999998299</c:v>
                </c:pt>
                <c:pt idx="7391">
                  <c:v>0.85859200000004421</c:v>
                </c:pt>
                <c:pt idx="7392">
                  <c:v>0.85824600000000828</c:v>
                </c:pt>
                <c:pt idx="7393">
                  <c:v>0.84914499999996451</c:v>
                </c:pt>
                <c:pt idx="7394">
                  <c:v>0.86159700000001749</c:v>
                </c:pt>
                <c:pt idx="7395">
                  <c:v>0.8609599999999773</c:v>
                </c:pt>
                <c:pt idx="7396">
                  <c:v>0.85746100000000069</c:v>
                </c:pt>
                <c:pt idx="7397">
                  <c:v>0.87379499999997279</c:v>
                </c:pt>
                <c:pt idx="7398">
                  <c:v>0.84490199999999049</c:v>
                </c:pt>
                <c:pt idx="7399">
                  <c:v>0.85324100000002545</c:v>
                </c:pt>
                <c:pt idx="7400">
                  <c:v>0.8599399999999946</c:v>
                </c:pt>
                <c:pt idx="7401">
                  <c:v>0.87281500000000278</c:v>
                </c:pt>
                <c:pt idx="7402">
                  <c:v>0.86754899999999679</c:v>
                </c:pt>
                <c:pt idx="7403">
                  <c:v>0.86726400000003423</c:v>
                </c:pt>
                <c:pt idx="7404">
                  <c:v>0.86043399999999792</c:v>
                </c:pt>
                <c:pt idx="7405">
                  <c:v>0.87266800000003286</c:v>
                </c:pt>
                <c:pt idx="7406">
                  <c:v>0.86689400000000205</c:v>
                </c:pt>
                <c:pt idx="7407">
                  <c:v>0.85535800000002382</c:v>
                </c:pt>
                <c:pt idx="7408">
                  <c:v>0.86829299999999421</c:v>
                </c:pt>
                <c:pt idx="7409">
                  <c:v>0.86206999999996015</c:v>
                </c:pt>
                <c:pt idx="7410">
                  <c:v>0.86230799999998453</c:v>
                </c:pt>
                <c:pt idx="7411">
                  <c:v>0.85123400000003357</c:v>
                </c:pt>
                <c:pt idx="7412">
                  <c:v>0.86519999999995889</c:v>
                </c:pt>
                <c:pt idx="7413">
                  <c:v>0.86637200000001258</c:v>
                </c:pt>
                <c:pt idx="7414">
                  <c:v>0.86650100000002794</c:v>
                </c:pt>
                <c:pt idx="7415">
                  <c:v>0.85308300000002646</c:v>
                </c:pt>
                <c:pt idx="7416">
                  <c:v>0.87403799999998455</c:v>
                </c:pt>
                <c:pt idx="7417">
                  <c:v>0.88351399999999103</c:v>
                </c:pt>
                <c:pt idx="7418">
                  <c:v>0.87086699999997563</c:v>
                </c:pt>
                <c:pt idx="7419">
                  <c:v>0.86521299999998291</c:v>
                </c:pt>
                <c:pt idx="7420">
                  <c:v>0.86489699999998493</c:v>
                </c:pt>
                <c:pt idx="7421">
                  <c:v>0.85876300000001038</c:v>
                </c:pt>
                <c:pt idx="7422">
                  <c:v>0.86506999999994605</c:v>
                </c:pt>
                <c:pt idx="7423">
                  <c:v>0.8558840000000032</c:v>
                </c:pt>
                <c:pt idx="7424">
                  <c:v>0.86915399999998044</c:v>
                </c:pt>
                <c:pt idx="7425">
                  <c:v>0.85522499999996171</c:v>
                </c:pt>
                <c:pt idx="7426">
                  <c:v>0.86593899999996893</c:v>
                </c:pt>
                <c:pt idx="7427">
                  <c:v>0.85331200000001672</c:v>
                </c:pt>
                <c:pt idx="7428">
                  <c:v>0.85569800000001806</c:v>
                </c:pt>
                <c:pt idx="7429">
                  <c:v>0.86230199999999968</c:v>
                </c:pt>
                <c:pt idx="7430">
                  <c:v>0.87607399999996005</c:v>
                </c:pt>
                <c:pt idx="7431">
                  <c:v>0.84877299999999423</c:v>
                </c:pt>
                <c:pt idx="7432">
                  <c:v>0.85703399999999874</c:v>
                </c:pt>
                <c:pt idx="7433">
                  <c:v>0.85023599999999533</c:v>
                </c:pt>
                <c:pt idx="7434">
                  <c:v>0.86508900000001177</c:v>
                </c:pt>
                <c:pt idx="7435">
                  <c:v>0.85913500000003751</c:v>
                </c:pt>
                <c:pt idx="7436">
                  <c:v>0.87753800000001547</c:v>
                </c:pt>
                <c:pt idx="7437">
                  <c:v>0.85252100000002429</c:v>
                </c:pt>
                <c:pt idx="7438">
                  <c:v>0.85709300000002031</c:v>
                </c:pt>
                <c:pt idx="7439">
                  <c:v>0.85386600000003909</c:v>
                </c:pt>
                <c:pt idx="7440">
                  <c:v>0.87183099999998603</c:v>
                </c:pt>
                <c:pt idx="7441">
                  <c:v>0.8603570000000218</c:v>
                </c:pt>
                <c:pt idx="7442">
                  <c:v>0.85346199999997907</c:v>
                </c:pt>
                <c:pt idx="7443">
                  <c:v>0.8508380000000102</c:v>
                </c:pt>
                <c:pt idx="7444">
                  <c:v>0.8654250000000161</c:v>
                </c:pt>
                <c:pt idx="7445">
                  <c:v>0.86653000000001157</c:v>
                </c:pt>
                <c:pt idx="7446">
                  <c:v>0.86545300000000225</c:v>
                </c:pt>
                <c:pt idx="7447">
                  <c:v>0.86697099999997818</c:v>
                </c:pt>
                <c:pt idx="7448">
                  <c:v>0.85844699999995555</c:v>
                </c:pt>
                <c:pt idx="7449">
                  <c:v>0.87629900000001726</c:v>
                </c:pt>
                <c:pt idx="7450">
                  <c:v>0.85156200000000126</c:v>
                </c:pt>
                <c:pt idx="7451">
                  <c:v>0.85084000000000515</c:v>
                </c:pt>
                <c:pt idx="7452">
                  <c:v>0.85529100000002245</c:v>
                </c:pt>
                <c:pt idx="7453">
                  <c:v>0.8784430000000043</c:v>
                </c:pt>
                <c:pt idx="7454">
                  <c:v>0.87236100000001215</c:v>
                </c:pt>
                <c:pt idx="7455">
                  <c:v>0.86480099999999993</c:v>
                </c:pt>
                <c:pt idx="7456">
                  <c:v>0.86953899999997475</c:v>
                </c:pt>
                <c:pt idx="7457">
                  <c:v>0.8664049999999861</c:v>
                </c:pt>
                <c:pt idx="7458">
                  <c:v>0.8678920000000403</c:v>
                </c:pt>
                <c:pt idx="7459">
                  <c:v>0.85827799999998433</c:v>
                </c:pt>
                <c:pt idx="7460">
                  <c:v>0.85164199999996981</c:v>
                </c:pt>
                <c:pt idx="7461">
                  <c:v>0.87432499999999891</c:v>
                </c:pt>
                <c:pt idx="7462">
                  <c:v>0.85974700000002713</c:v>
                </c:pt>
                <c:pt idx="7463">
                  <c:v>0.85925599999995939</c:v>
                </c:pt>
                <c:pt idx="7464">
                  <c:v>0.86419899999998506</c:v>
                </c:pt>
                <c:pt idx="7465">
                  <c:v>0.85799400000001924</c:v>
                </c:pt>
                <c:pt idx="7466">
                  <c:v>0.84834000000000742</c:v>
                </c:pt>
                <c:pt idx="7467">
                  <c:v>0.85903500000000577</c:v>
                </c:pt>
                <c:pt idx="7468">
                  <c:v>0.85859899999996969</c:v>
                </c:pt>
                <c:pt idx="7469">
                  <c:v>0.86057499999998299</c:v>
                </c:pt>
                <c:pt idx="7470">
                  <c:v>0.85782199999999875</c:v>
                </c:pt>
                <c:pt idx="7471">
                  <c:v>0.86727500000000646</c:v>
                </c:pt>
                <c:pt idx="7472">
                  <c:v>0.85555699999997614</c:v>
                </c:pt>
                <c:pt idx="7473">
                  <c:v>0.88431700000001001</c:v>
                </c:pt>
                <c:pt idx="7474">
                  <c:v>0.8669060000000286</c:v>
                </c:pt>
                <c:pt idx="7475">
                  <c:v>0.86514199999999164</c:v>
                </c:pt>
                <c:pt idx="7476">
                  <c:v>0.8759680000000003</c:v>
                </c:pt>
                <c:pt idx="7477">
                  <c:v>0.85376099999996313</c:v>
                </c:pt>
                <c:pt idx="7478">
                  <c:v>0.84633100000002059</c:v>
                </c:pt>
                <c:pt idx="7479">
                  <c:v>0.84153900000001158</c:v>
                </c:pt>
                <c:pt idx="7480">
                  <c:v>0.86654399999997622</c:v>
                </c:pt>
                <c:pt idx="7481">
                  <c:v>0.84696099999996477</c:v>
                </c:pt>
                <c:pt idx="7482">
                  <c:v>0.87456599999995888</c:v>
                </c:pt>
                <c:pt idx="7483">
                  <c:v>0.84836999999998852</c:v>
                </c:pt>
                <c:pt idx="7484">
                  <c:v>0.85983199999998305</c:v>
                </c:pt>
                <c:pt idx="7485">
                  <c:v>0.8558259999999791</c:v>
                </c:pt>
                <c:pt idx="7486">
                  <c:v>0.85473899999999503</c:v>
                </c:pt>
                <c:pt idx="7487">
                  <c:v>0.86719299999998611</c:v>
                </c:pt>
                <c:pt idx="7488">
                  <c:v>0.87511000000000649</c:v>
                </c:pt>
                <c:pt idx="7489">
                  <c:v>0.85010700000003681</c:v>
                </c:pt>
                <c:pt idx="7490">
                  <c:v>0.85219899999998461</c:v>
                </c:pt>
                <c:pt idx="7491">
                  <c:v>0.8691159999999627</c:v>
                </c:pt>
                <c:pt idx="7492">
                  <c:v>0.85453400000000101</c:v>
                </c:pt>
                <c:pt idx="7493">
                  <c:v>0.85024099999998271</c:v>
                </c:pt>
                <c:pt idx="7494">
                  <c:v>0.85799199999996745</c:v>
                </c:pt>
                <c:pt idx="7495">
                  <c:v>0.86404299999998102</c:v>
                </c:pt>
                <c:pt idx="7496">
                  <c:v>0.86306200000001354</c:v>
                </c:pt>
                <c:pt idx="7497">
                  <c:v>0.85776200000003655</c:v>
                </c:pt>
                <c:pt idx="7498">
                  <c:v>0.86618099999998321</c:v>
                </c:pt>
                <c:pt idx="7499">
                  <c:v>0.86801500000001397</c:v>
                </c:pt>
                <c:pt idx="7500">
                  <c:v>0.85858500000000504</c:v>
                </c:pt>
                <c:pt idx="7501">
                  <c:v>0.85764800000004016</c:v>
                </c:pt>
                <c:pt idx="7502">
                  <c:v>0.8746309999999653</c:v>
                </c:pt>
                <c:pt idx="7503">
                  <c:v>0.87983300000001918</c:v>
                </c:pt>
                <c:pt idx="7504">
                  <c:v>0.87943899999999076</c:v>
                </c:pt>
                <c:pt idx="7505">
                  <c:v>0.86869000000001506</c:v>
                </c:pt>
                <c:pt idx="7506">
                  <c:v>0.86431499999997641</c:v>
                </c:pt>
                <c:pt idx="7507">
                  <c:v>0.87605500000000802</c:v>
                </c:pt>
                <c:pt idx="7508">
                  <c:v>0.88960800000000972</c:v>
                </c:pt>
                <c:pt idx="7509">
                  <c:v>0.87437499999998636</c:v>
                </c:pt>
                <c:pt idx="7510">
                  <c:v>0.86551100000002634</c:v>
                </c:pt>
                <c:pt idx="7511">
                  <c:v>0.86359799999996767</c:v>
                </c:pt>
                <c:pt idx="7512">
                  <c:v>0.86170899999996209</c:v>
                </c:pt>
                <c:pt idx="7513">
                  <c:v>0.88030499999996437</c:v>
                </c:pt>
                <c:pt idx="7514">
                  <c:v>0.86133499999999685</c:v>
                </c:pt>
                <c:pt idx="7515">
                  <c:v>0.88901900000001888</c:v>
                </c:pt>
                <c:pt idx="7516">
                  <c:v>0.87614600000000564</c:v>
                </c:pt>
                <c:pt idx="7517">
                  <c:v>0.8714509999999791</c:v>
                </c:pt>
                <c:pt idx="7518">
                  <c:v>0.87585999999998876</c:v>
                </c:pt>
                <c:pt idx="7519">
                  <c:v>0.87310999999999694</c:v>
                </c:pt>
                <c:pt idx="7520">
                  <c:v>0.87462099999999054</c:v>
                </c:pt>
                <c:pt idx="7521">
                  <c:v>0.86416799999994964</c:v>
                </c:pt>
                <c:pt idx="7522">
                  <c:v>0.86972900000000664</c:v>
                </c:pt>
                <c:pt idx="7523">
                  <c:v>0.87304499999999052</c:v>
                </c:pt>
                <c:pt idx="7524">
                  <c:v>0.88417900000001737</c:v>
                </c:pt>
                <c:pt idx="7525">
                  <c:v>0.86769399999997177</c:v>
                </c:pt>
                <c:pt idx="7526">
                  <c:v>0.85966899999999669</c:v>
                </c:pt>
                <c:pt idx="7527">
                  <c:v>0.86708299999997962</c:v>
                </c:pt>
                <c:pt idx="7528">
                  <c:v>0.85532200000000103</c:v>
                </c:pt>
                <c:pt idx="7529">
                  <c:v>0.86874600000004421</c:v>
                </c:pt>
                <c:pt idx="7530">
                  <c:v>0.85827999999997928</c:v>
                </c:pt>
                <c:pt idx="7531">
                  <c:v>0.88557199999996783</c:v>
                </c:pt>
                <c:pt idx="7532">
                  <c:v>0.87647799999996323</c:v>
                </c:pt>
                <c:pt idx="7533">
                  <c:v>0.88432700000004161</c:v>
                </c:pt>
                <c:pt idx="7534">
                  <c:v>0.88670000000001892</c:v>
                </c:pt>
                <c:pt idx="7535">
                  <c:v>0.8776269999999613</c:v>
                </c:pt>
                <c:pt idx="7536">
                  <c:v>0.88990000000001146</c:v>
                </c:pt>
                <c:pt idx="7537">
                  <c:v>0.87561999999996942</c:v>
                </c:pt>
                <c:pt idx="7538">
                  <c:v>0.86942999999996573</c:v>
                </c:pt>
                <c:pt idx="7539">
                  <c:v>0.87570699999997714</c:v>
                </c:pt>
                <c:pt idx="7540">
                  <c:v>0.87513500000000022</c:v>
                </c:pt>
                <c:pt idx="7541">
                  <c:v>0.87571400000001631</c:v>
                </c:pt>
                <c:pt idx="7542">
                  <c:v>0.88373999999998887</c:v>
                </c:pt>
                <c:pt idx="7543">
                  <c:v>0.86201899999997522</c:v>
                </c:pt>
                <c:pt idx="7544">
                  <c:v>0.87989899999996624</c:v>
                </c:pt>
                <c:pt idx="7545">
                  <c:v>0.87445100000002185</c:v>
                </c:pt>
                <c:pt idx="7546">
                  <c:v>0.8775789999999688</c:v>
                </c:pt>
                <c:pt idx="7547">
                  <c:v>0.8820559999999773</c:v>
                </c:pt>
                <c:pt idx="7548">
                  <c:v>0.88359200000002147</c:v>
                </c:pt>
                <c:pt idx="7549">
                  <c:v>0.88307700000001432</c:v>
                </c:pt>
                <c:pt idx="7550">
                  <c:v>0.88504999999997835</c:v>
                </c:pt>
                <c:pt idx="7551">
                  <c:v>0.87307399999997415</c:v>
                </c:pt>
                <c:pt idx="7552">
                  <c:v>0.87140499999998156</c:v>
                </c:pt>
                <c:pt idx="7553">
                  <c:v>0.88643300000001091</c:v>
                </c:pt>
                <c:pt idx="7554">
                  <c:v>0.89192400000001726</c:v>
                </c:pt>
                <c:pt idx="7555">
                  <c:v>0.87783999999999196</c:v>
                </c:pt>
                <c:pt idx="7556">
                  <c:v>0.87863299999997935</c:v>
                </c:pt>
                <c:pt idx="7557">
                  <c:v>0.86546199999997953</c:v>
                </c:pt>
                <c:pt idx="7558">
                  <c:v>0.87599199999999655</c:v>
                </c:pt>
                <c:pt idx="7559">
                  <c:v>0.87027499999999236</c:v>
                </c:pt>
                <c:pt idx="7560">
                  <c:v>0.87172700000002123</c:v>
                </c:pt>
                <c:pt idx="7561">
                  <c:v>0.88581300000004148</c:v>
                </c:pt>
                <c:pt idx="7562">
                  <c:v>0.89079800000001796</c:v>
                </c:pt>
                <c:pt idx="7563">
                  <c:v>0.88260000000002492</c:v>
                </c:pt>
                <c:pt idx="7564">
                  <c:v>0.88102600000001985</c:v>
                </c:pt>
                <c:pt idx="7565">
                  <c:v>0.88390299999997524</c:v>
                </c:pt>
                <c:pt idx="7566">
                  <c:v>0.88693699999998898</c:v>
                </c:pt>
                <c:pt idx="7567">
                  <c:v>0.89793299999996634</c:v>
                </c:pt>
                <c:pt idx="7568">
                  <c:v>0.87756799999999657</c:v>
                </c:pt>
                <c:pt idx="7569">
                  <c:v>0.88789199999996526</c:v>
                </c:pt>
                <c:pt idx="7570">
                  <c:v>0.88555900000000065</c:v>
                </c:pt>
                <c:pt idx="7571">
                  <c:v>0.88307299999996758</c:v>
                </c:pt>
                <c:pt idx="7572">
                  <c:v>0.88480400000003101</c:v>
                </c:pt>
                <c:pt idx="7573">
                  <c:v>0.87065499999999929</c:v>
                </c:pt>
                <c:pt idx="7574">
                  <c:v>0.88313000000005104</c:v>
                </c:pt>
                <c:pt idx="7575">
                  <c:v>0.87918299999995497</c:v>
                </c:pt>
                <c:pt idx="7576">
                  <c:v>0.89686899999998104</c:v>
                </c:pt>
                <c:pt idx="7577">
                  <c:v>0.90940599999998994</c:v>
                </c:pt>
                <c:pt idx="7578">
                  <c:v>0.89261300000003985</c:v>
                </c:pt>
                <c:pt idx="7579">
                  <c:v>0.88424099999997452</c:v>
                </c:pt>
                <c:pt idx="7580">
                  <c:v>0.89744799999999714</c:v>
                </c:pt>
                <c:pt idx="7581">
                  <c:v>0.90586500000000569</c:v>
                </c:pt>
                <c:pt idx="7582">
                  <c:v>0.91323499999998603</c:v>
                </c:pt>
                <c:pt idx="7583">
                  <c:v>0.90242399999999634</c:v>
                </c:pt>
                <c:pt idx="7584">
                  <c:v>0.89234599999997499</c:v>
                </c:pt>
                <c:pt idx="7585">
                  <c:v>0.92436599999996361</c:v>
                </c:pt>
                <c:pt idx="7586">
                  <c:v>0.92743899999999257</c:v>
                </c:pt>
                <c:pt idx="7587">
                  <c:v>0.91329200000001265</c:v>
                </c:pt>
                <c:pt idx="7588">
                  <c:v>0.92302699999999049</c:v>
                </c:pt>
                <c:pt idx="7589">
                  <c:v>0.93543500000004087</c:v>
                </c:pt>
                <c:pt idx="7590">
                  <c:v>0.93626299999999674</c:v>
                </c:pt>
                <c:pt idx="7591">
                  <c:v>0.93626199999999926</c:v>
                </c:pt>
                <c:pt idx="7592">
                  <c:v>0.95474300000000767</c:v>
                </c:pt>
                <c:pt idx="7593">
                  <c:v>0.97580100000004677</c:v>
                </c:pt>
                <c:pt idx="7594">
                  <c:v>0.98256099999997559</c:v>
                </c:pt>
                <c:pt idx="7595">
                  <c:v>1.0018220000000042</c:v>
                </c:pt>
                <c:pt idx="7596">
                  <c:v>1.0163369999999645</c:v>
                </c:pt>
                <c:pt idx="7597">
                  <c:v>1.0362059999999929</c:v>
                </c:pt>
                <c:pt idx="7598">
                  <c:v>1.0332470000000171</c:v>
                </c:pt>
                <c:pt idx="7599">
                  <c:v>1.0532049999999913</c:v>
                </c:pt>
                <c:pt idx="7600">
                  <c:v>1.0822889999999461</c:v>
                </c:pt>
                <c:pt idx="7601">
                  <c:v>1.0784770000000208</c:v>
                </c:pt>
                <c:pt idx="7602">
                  <c:v>1.1141700000000014</c:v>
                </c:pt>
                <c:pt idx="7603">
                  <c:v>1.1333759999999984</c:v>
                </c:pt>
                <c:pt idx="7604">
                  <c:v>1.1551289999999881</c:v>
                </c:pt>
                <c:pt idx="7605">
                  <c:v>1.1754609999999843</c:v>
                </c:pt>
                <c:pt idx="7606">
                  <c:v>1.1947170000000256</c:v>
                </c:pt>
                <c:pt idx="7607">
                  <c:v>1.2173549999999977</c:v>
                </c:pt>
                <c:pt idx="7608">
                  <c:v>1.2458629999999857</c:v>
                </c:pt>
                <c:pt idx="7609">
                  <c:v>1.2575649999999996</c:v>
                </c:pt>
                <c:pt idx="7610">
                  <c:v>1.2730620000000386</c:v>
                </c:pt>
                <c:pt idx="7611">
                  <c:v>1.3194799999999987</c:v>
                </c:pt>
                <c:pt idx="7612">
                  <c:v>1.32122099999998</c:v>
                </c:pt>
                <c:pt idx="7613">
                  <c:v>1.3621050000000423</c:v>
                </c:pt>
                <c:pt idx="7614">
                  <c:v>1.3775160000000142</c:v>
                </c:pt>
                <c:pt idx="7615">
                  <c:v>1.3857569999999555</c:v>
                </c:pt>
                <c:pt idx="7616">
                  <c:v>1.4321459999999888</c:v>
                </c:pt>
                <c:pt idx="7617">
                  <c:v>1.4659449999999765</c:v>
                </c:pt>
                <c:pt idx="7618">
                  <c:v>1.478650000000016</c:v>
                </c:pt>
                <c:pt idx="7619">
                  <c:v>1.5088470000000029</c:v>
                </c:pt>
                <c:pt idx="7620">
                  <c:v>1.5383410000000026</c:v>
                </c:pt>
                <c:pt idx="7621">
                  <c:v>1.5785680000000184</c:v>
                </c:pt>
                <c:pt idx="7622">
                  <c:v>1.620001000000002</c:v>
                </c:pt>
                <c:pt idx="7623">
                  <c:v>1.6709000000000174</c:v>
                </c:pt>
                <c:pt idx="7624">
                  <c:v>1.7263060000000223</c:v>
                </c:pt>
                <c:pt idx="7625">
                  <c:v>1.7725619999999935</c:v>
                </c:pt>
                <c:pt idx="7626">
                  <c:v>1.8192750000000046</c:v>
                </c:pt>
                <c:pt idx="7627">
                  <c:v>1.8762540000000172</c:v>
                </c:pt>
                <c:pt idx="7628">
                  <c:v>1.9212499999999864</c:v>
                </c:pt>
                <c:pt idx="7629">
                  <c:v>1.9716980000000035</c:v>
                </c:pt>
                <c:pt idx="7630">
                  <c:v>2.0227380000000039</c:v>
                </c:pt>
                <c:pt idx="7631">
                  <c:v>2.0687980000000152</c:v>
                </c:pt>
                <c:pt idx="7632">
                  <c:v>2.1140990000000102</c:v>
                </c:pt>
                <c:pt idx="7633">
                  <c:v>2.1754339999999956</c:v>
                </c:pt>
                <c:pt idx="7634">
                  <c:v>2.2462759999999662</c:v>
                </c:pt>
                <c:pt idx="7635">
                  <c:v>2.2821549999999888</c:v>
                </c:pt>
                <c:pt idx="7636">
                  <c:v>2.3503509999999892</c:v>
                </c:pt>
                <c:pt idx="7637">
                  <c:v>2.3890700000000038</c:v>
                </c:pt>
                <c:pt idx="7638">
                  <c:v>2.4339780000000246</c:v>
                </c:pt>
                <c:pt idx="7639">
                  <c:v>2.4694039999999973</c:v>
                </c:pt>
                <c:pt idx="7640">
                  <c:v>2.5579690000000141</c:v>
                </c:pt>
                <c:pt idx="7641">
                  <c:v>2.5925790000000006</c:v>
                </c:pt>
                <c:pt idx="7642">
                  <c:v>2.6443390000000022</c:v>
                </c:pt>
                <c:pt idx="7643">
                  <c:v>2.7002709999999865</c:v>
                </c:pt>
                <c:pt idx="7644">
                  <c:v>2.7639780000000087</c:v>
                </c:pt>
                <c:pt idx="7645">
                  <c:v>2.8287579999999934</c:v>
                </c:pt>
                <c:pt idx="7646">
                  <c:v>2.8586169999999811</c:v>
                </c:pt>
                <c:pt idx="7647">
                  <c:v>2.9276230000000396</c:v>
                </c:pt>
                <c:pt idx="7648">
                  <c:v>2.9811629999999809</c:v>
                </c:pt>
                <c:pt idx="7649">
                  <c:v>3.0198990000000094</c:v>
                </c:pt>
                <c:pt idx="7650">
                  <c:v>3.0724480000000085</c:v>
                </c:pt>
                <c:pt idx="7651">
                  <c:v>3.1139049999999884</c:v>
                </c:pt>
                <c:pt idx="7652">
                  <c:v>3.1669660000000022</c:v>
                </c:pt>
                <c:pt idx="7653">
                  <c:v>3.2127659999999878</c:v>
                </c:pt>
                <c:pt idx="7654">
                  <c:v>3.2603790000000004</c:v>
                </c:pt>
                <c:pt idx="7655">
                  <c:v>3.2747770000000287</c:v>
                </c:pt>
                <c:pt idx="7656">
                  <c:v>3.3129899999999566</c:v>
                </c:pt>
                <c:pt idx="7657">
                  <c:v>3.3681950000000143</c:v>
                </c:pt>
                <c:pt idx="7658">
                  <c:v>3.3841710000000376</c:v>
                </c:pt>
                <c:pt idx="7659">
                  <c:v>3.4323729999999841</c:v>
                </c:pt>
                <c:pt idx="7660">
                  <c:v>3.4909599999999728</c:v>
                </c:pt>
                <c:pt idx="7661">
                  <c:v>3.5647600000000352</c:v>
                </c:pt>
                <c:pt idx="7662">
                  <c:v>3.6005779999999845</c:v>
                </c:pt>
                <c:pt idx="7663">
                  <c:v>3.6707269999999994</c:v>
                </c:pt>
                <c:pt idx="7664">
                  <c:v>3.7136920000000373</c:v>
                </c:pt>
                <c:pt idx="7665">
                  <c:v>3.76696400000003</c:v>
                </c:pt>
                <c:pt idx="7666">
                  <c:v>3.8114300000000298</c:v>
                </c:pt>
                <c:pt idx="7667">
                  <c:v>3.8778599999999983</c:v>
                </c:pt>
                <c:pt idx="7668">
                  <c:v>3.9291690000000017</c:v>
                </c:pt>
                <c:pt idx="7669">
                  <c:v>3.9839869999999564</c:v>
                </c:pt>
                <c:pt idx="7670">
                  <c:v>4.0719490000000178</c:v>
                </c:pt>
                <c:pt idx="7671">
                  <c:v>4.1474370000000249</c:v>
                </c:pt>
                <c:pt idx="7672">
                  <c:v>4.189296000000013</c:v>
                </c:pt>
                <c:pt idx="7673">
                  <c:v>4.26242400000001</c:v>
                </c:pt>
                <c:pt idx="7674">
                  <c:v>4.3206830000000309</c:v>
                </c:pt>
                <c:pt idx="7675">
                  <c:v>4.3586500000000115</c:v>
                </c:pt>
                <c:pt idx="7676">
                  <c:v>4.4165239999999812</c:v>
                </c:pt>
                <c:pt idx="7677">
                  <c:v>4.4742620000000102</c:v>
                </c:pt>
                <c:pt idx="7678">
                  <c:v>4.4890589999999975</c:v>
                </c:pt>
                <c:pt idx="7679">
                  <c:v>4.5594259999999736</c:v>
                </c:pt>
                <c:pt idx="7680">
                  <c:v>4.6348729999999705</c:v>
                </c:pt>
                <c:pt idx="7681">
                  <c:v>4.6696319999999787</c:v>
                </c:pt>
                <c:pt idx="7682">
                  <c:v>4.707115999999985</c:v>
                </c:pt>
                <c:pt idx="7683">
                  <c:v>4.7843949999999609</c:v>
                </c:pt>
                <c:pt idx="7684">
                  <c:v>4.8194870000000378</c:v>
                </c:pt>
                <c:pt idx="7685">
                  <c:v>4.8552060000000097</c:v>
                </c:pt>
                <c:pt idx="7686">
                  <c:v>4.9067180000000121</c:v>
                </c:pt>
                <c:pt idx="7687">
                  <c:v>4.9423360000000116</c:v>
                </c:pt>
                <c:pt idx="7688">
                  <c:v>5.0031140000000391</c:v>
                </c:pt>
                <c:pt idx="7689">
                  <c:v>5.0227749999999673</c:v>
                </c:pt>
                <c:pt idx="7690">
                  <c:v>5.081245000000024</c:v>
                </c:pt>
                <c:pt idx="7691">
                  <c:v>5.1319839999999886</c:v>
                </c:pt>
                <c:pt idx="7692">
                  <c:v>5.1697759999999562</c:v>
                </c:pt>
                <c:pt idx="7693">
                  <c:v>5.2142810000000281</c:v>
                </c:pt>
                <c:pt idx="7694">
                  <c:v>5.2230849999999691</c:v>
                </c:pt>
                <c:pt idx="7695">
                  <c:v>5.2643110000000206</c:v>
                </c:pt>
                <c:pt idx="7696">
                  <c:v>5.313760000000002</c:v>
                </c:pt>
                <c:pt idx="7697">
                  <c:v>5.3096419999999966</c:v>
                </c:pt>
                <c:pt idx="7698">
                  <c:v>5.3877350000000206</c:v>
                </c:pt>
                <c:pt idx="7699">
                  <c:v>5.4038639999999987</c:v>
                </c:pt>
                <c:pt idx="7700">
                  <c:v>5.449606000000017</c:v>
                </c:pt>
                <c:pt idx="7701">
                  <c:v>5.4924889999999778</c:v>
                </c:pt>
                <c:pt idx="7702">
                  <c:v>5.5191379999999981</c:v>
                </c:pt>
                <c:pt idx="7703">
                  <c:v>5.5677459999999996</c:v>
                </c:pt>
                <c:pt idx="7704">
                  <c:v>5.6124679999999785</c:v>
                </c:pt>
                <c:pt idx="7705">
                  <c:v>5.6226449999999772</c:v>
                </c:pt>
                <c:pt idx="7706">
                  <c:v>5.6379929999999945</c:v>
                </c:pt>
                <c:pt idx="7707">
                  <c:v>5.7084029999999757</c:v>
                </c:pt>
                <c:pt idx="7708">
                  <c:v>5.7397870000000353</c:v>
                </c:pt>
                <c:pt idx="7709">
                  <c:v>5.7652170000000069</c:v>
                </c:pt>
                <c:pt idx="7710">
                  <c:v>5.8193109999999706</c:v>
                </c:pt>
                <c:pt idx="7711">
                  <c:v>5.8239469999999756</c:v>
                </c:pt>
                <c:pt idx="7712">
                  <c:v>5.8584939999999506</c:v>
                </c:pt>
                <c:pt idx="7713">
                  <c:v>5.9026319999999828</c:v>
                </c:pt>
                <c:pt idx="7714">
                  <c:v>5.944217999999978</c:v>
                </c:pt>
                <c:pt idx="7715">
                  <c:v>5.9569410000000289</c:v>
                </c:pt>
                <c:pt idx="7716">
                  <c:v>5.9879770000000008</c:v>
                </c:pt>
                <c:pt idx="7717">
                  <c:v>6.0210720000000038</c:v>
                </c:pt>
                <c:pt idx="7718">
                  <c:v>6.0306280000000356</c:v>
                </c:pt>
                <c:pt idx="7719">
                  <c:v>6.0978280000000495</c:v>
                </c:pt>
                <c:pt idx="7720">
                  <c:v>6.11145300000004</c:v>
                </c:pt>
                <c:pt idx="7721">
                  <c:v>6.1543340000000057</c:v>
                </c:pt>
                <c:pt idx="7722">
                  <c:v>6.1796669999999949</c:v>
                </c:pt>
                <c:pt idx="7723">
                  <c:v>6.1882140000000163</c:v>
                </c:pt>
                <c:pt idx="7724">
                  <c:v>6.2114690000000223</c:v>
                </c:pt>
                <c:pt idx="7725">
                  <c:v>6.2569569999999999</c:v>
                </c:pt>
                <c:pt idx="7726">
                  <c:v>6.2732729999999606</c:v>
                </c:pt>
                <c:pt idx="7727">
                  <c:v>6.2925629999999728</c:v>
                </c:pt>
                <c:pt idx="7728">
                  <c:v>6.2894059999999854</c:v>
                </c:pt>
                <c:pt idx="7729">
                  <c:v>6.3567019999999843</c:v>
                </c:pt>
                <c:pt idx="7730">
                  <c:v>6.3490409999999997</c:v>
                </c:pt>
                <c:pt idx="7731">
                  <c:v>6.3979529999999727</c:v>
                </c:pt>
                <c:pt idx="7732">
                  <c:v>6.4087150000000292</c:v>
                </c:pt>
                <c:pt idx="7733">
                  <c:v>6.4448869999999943</c:v>
                </c:pt>
                <c:pt idx="7734">
                  <c:v>6.454954999999984</c:v>
                </c:pt>
                <c:pt idx="7735">
                  <c:v>6.4785400000000095</c:v>
                </c:pt>
                <c:pt idx="7736">
                  <c:v>6.4966739999999845</c:v>
                </c:pt>
                <c:pt idx="7737">
                  <c:v>6.5415470000000369</c:v>
                </c:pt>
                <c:pt idx="7738">
                  <c:v>6.5503619999999501</c:v>
                </c:pt>
                <c:pt idx="7739">
                  <c:v>6.5348579999999856</c:v>
                </c:pt>
                <c:pt idx="7740">
                  <c:v>6.5975760000000037</c:v>
                </c:pt>
                <c:pt idx="7741">
                  <c:v>6.591918000000021</c:v>
                </c:pt>
                <c:pt idx="7742">
                  <c:v>6.6328830000000494</c:v>
                </c:pt>
                <c:pt idx="7743">
                  <c:v>6.6118510000000015</c:v>
                </c:pt>
                <c:pt idx="7744">
                  <c:v>6.6414070000000152</c:v>
                </c:pt>
                <c:pt idx="7745">
                  <c:v>6.662885000000017</c:v>
                </c:pt>
                <c:pt idx="7746">
                  <c:v>6.662537000000043</c:v>
                </c:pt>
                <c:pt idx="7747">
                  <c:v>6.6917050000000131</c:v>
                </c:pt>
                <c:pt idx="7748">
                  <c:v>6.7118919999999775</c:v>
                </c:pt>
                <c:pt idx="7749">
                  <c:v>6.7446199999999976</c:v>
                </c:pt>
                <c:pt idx="7750">
                  <c:v>6.7392510000000243</c:v>
                </c:pt>
                <c:pt idx="7751">
                  <c:v>6.7792950000000474</c:v>
                </c:pt>
                <c:pt idx="7752">
                  <c:v>6.7886730000000171</c:v>
                </c:pt>
                <c:pt idx="7753">
                  <c:v>6.799617000000012</c:v>
                </c:pt>
                <c:pt idx="7754">
                  <c:v>6.7919150000000172</c:v>
                </c:pt>
                <c:pt idx="7755">
                  <c:v>6.78770099999997</c:v>
                </c:pt>
                <c:pt idx="7756">
                  <c:v>6.8264340000000061</c:v>
                </c:pt>
                <c:pt idx="7757">
                  <c:v>6.8352249999999799</c:v>
                </c:pt>
                <c:pt idx="7758">
                  <c:v>6.8337119999999913</c:v>
                </c:pt>
                <c:pt idx="7759">
                  <c:v>6.8263530000000401</c:v>
                </c:pt>
                <c:pt idx="7760">
                  <c:v>6.8340860000000134</c:v>
                </c:pt>
                <c:pt idx="7761">
                  <c:v>6.8152939999999944</c:v>
                </c:pt>
                <c:pt idx="7762">
                  <c:v>6.8317720000000008</c:v>
                </c:pt>
                <c:pt idx="7763">
                  <c:v>6.8502530000000093</c:v>
                </c:pt>
                <c:pt idx="7764">
                  <c:v>6.862117000000012</c:v>
                </c:pt>
                <c:pt idx="7765">
                  <c:v>6.8544210000000021</c:v>
                </c:pt>
                <c:pt idx="7766">
                  <c:v>6.8549369999999499</c:v>
                </c:pt>
                <c:pt idx="7767">
                  <c:v>6.9317690000000312</c:v>
                </c:pt>
                <c:pt idx="7768">
                  <c:v>6.9629150000000095</c:v>
                </c:pt>
                <c:pt idx="7769">
                  <c:v>6.9867909999999824</c:v>
                </c:pt>
                <c:pt idx="7770">
                  <c:v>6.9798660000000154</c:v>
                </c:pt>
                <c:pt idx="7771">
                  <c:v>6.9611140000000091</c:v>
                </c:pt>
                <c:pt idx="7772">
                  <c:v>6.9435910000000263</c:v>
                </c:pt>
                <c:pt idx="7773">
                  <c:v>6.9601390000000265</c:v>
                </c:pt>
                <c:pt idx="7774">
                  <c:v>6.9729080000000181</c:v>
                </c:pt>
                <c:pt idx="7775">
                  <c:v>6.9862659999999437</c:v>
                </c:pt>
                <c:pt idx="7776">
                  <c:v>7.0087970000000155</c:v>
                </c:pt>
                <c:pt idx="7777">
                  <c:v>7.0102370000000178</c:v>
                </c:pt>
                <c:pt idx="7778">
                  <c:v>7.0106649999999604</c:v>
                </c:pt>
                <c:pt idx="7779">
                  <c:v>6.9939509999999814</c:v>
                </c:pt>
                <c:pt idx="7780">
                  <c:v>6.9889999999999759</c:v>
                </c:pt>
                <c:pt idx="7781">
                  <c:v>6.9962429999999358</c:v>
                </c:pt>
                <c:pt idx="7782">
                  <c:v>6.997677000000067</c:v>
                </c:pt>
                <c:pt idx="7783">
                  <c:v>7.0097769999999855</c:v>
                </c:pt>
                <c:pt idx="7784">
                  <c:v>7.0259860000001026</c:v>
                </c:pt>
                <c:pt idx="7785">
                  <c:v>7.0154109999999719</c:v>
                </c:pt>
                <c:pt idx="7786">
                  <c:v>7.0101170000000366</c:v>
                </c:pt>
                <c:pt idx="7787">
                  <c:v>7.0038569999999254</c:v>
                </c:pt>
                <c:pt idx="7788">
                  <c:v>7.0144389999999248</c:v>
                </c:pt>
                <c:pt idx="7789">
                  <c:v>7.005361999999991</c:v>
                </c:pt>
                <c:pt idx="7790">
                  <c:v>6.9843680000000177</c:v>
                </c:pt>
                <c:pt idx="7791">
                  <c:v>6.9903590000000122</c:v>
                </c:pt>
                <c:pt idx="7792">
                  <c:v>7.0009269999999333</c:v>
                </c:pt>
                <c:pt idx="7793">
                  <c:v>7.006670999999983</c:v>
                </c:pt>
                <c:pt idx="7794">
                  <c:v>7.0099159999999756</c:v>
                </c:pt>
                <c:pt idx="7795">
                  <c:v>6.9910770000000184</c:v>
                </c:pt>
                <c:pt idx="7796">
                  <c:v>7.0052100000000337</c:v>
                </c:pt>
                <c:pt idx="7797">
                  <c:v>6.9971790000000738</c:v>
                </c:pt>
                <c:pt idx="7798">
                  <c:v>6.96416499999998</c:v>
                </c:pt>
                <c:pt idx="7799">
                  <c:v>6.9568110000000161</c:v>
                </c:pt>
                <c:pt idx="7800">
                  <c:v>6.9661700000000337</c:v>
                </c:pt>
                <c:pt idx="7801">
                  <c:v>6.9664470000000165</c:v>
                </c:pt>
                <c:pt idx="7802">
                  <c:v>6.9354169999999158</c:v>
                </c:pt>
                <c:pt idx="7803">
                  <c:v>6.9442530000000033</c:v>
                </c:pt>
                <c:pt idx="7804">
                  <c:v>6.9280420000000049</c:v>
                </c:pt>
                <c:pt idx="7805">
                  <c:v>6.9345429999999624</c:v>
                </c:pt>
                <c:pt idx="7806">
                  <c:v>6.9197990000000118</c:v>
                </c:pt>
                <c:pt idx="7807">
                  <c:v>6.9061609999999973</c:v>
                </c:pt>
                <c:pt idx="7808">
                  <c:v>6.8886469999999917</c:v>
                </c:pt>
                <c:pt idx="7809">
                  <c:v>6.882961000000023</c:v>
                </c:pt>
                <c:pt idx="7810">
                  <c:v>6.8991159999999354</c:v>
                </c:pt>
                <c:pt idx="7811">
                  <c:v>6.8522259999999733</c:v>
                </c:pt>
                <c:pt idx="7812">
                  <c:v>6.8663719999999557</c:v>
                </c:pt>
                <c:pt idx="7813">
                  <c:v>6.8489600000000337</c:v>
                </c:pt>
                <c:pt idx="7814">
                  <c:v>6.8617870000000494</c:v>
                </c:pt>
                <c:pt idx="7815">
                  <c:v>6.816065999999978</c:v>
                </c:pt>
                <c:pt idx="7816">
                  <c:v>6.8235069999999496</c:v>
                </c:pt>
                <c:pt idx="7817">
                  <c:v>6.8272520000000441</c:v>
                </c:pt>
                <c:pt idx="7818">
                  <c:v>6.7871560000000954</c:v>
                </c:pt>
                <c:pt idx="7819">
                  <c:v>6.7958159999999452</c:v>
                </c:pt>
                <c:pt idx="7820">
                  <c:v>6.7904539999999542</c:v>
                </c:pt>
                <c:pt idx="7821">
                  <c:v>6.7945930000000772</c:v>
                </c:pt>
                <c:pt idx="7822">
                  <c:v>6.7788390000000618</c:v>
                </c:pt>
                <c:pt idx="7823">
                  <c:v>6.7975159999999732</c:v>
                </c:pt>
                <c:pt idx="7824">
                  <c:v>6.7738630000000057</c:v>
                </c:pt>
                <c:pt idx="7825">
                  <c:v>6.7594770000000608</c:v>
                </c:pt>
                <c:pt idx="7826">
                  <c:v>6.7561030000000528</c:v>
                </c:pt>
                <c:pt idx="7827">
                  <c:v>6.7607750000000806</c:v>
                </c:pt>
                <c:pt idx="7828">
                  <c:v>6.7358629999999948</c:v>
                </c:pt>
                <c:pt idx="7829">
                  <c:v>6.767257000000086</c:v>
                </c:pt>
                <c:pt idx="7830">
                  <c:v>6.7203190000000177</c:v>
                </c:pt>
                <c:pt idx="7831">
                  <c:v>6.7383879999999863</c:v>
                </c:pt>
                <c:pt idx="7832">
                  <c:v>6.7307749999999942</c:v>
                </c:pt>
                <c:pt idx="7833">
                  <c:v>6.7351929999999811</c:v>
                </c:pt>
                <c:pt idx="7834">
                  <c:v>6.7225039999999581</c:v>
                </c:pt>
                <c:pt idx="7835">
                  <c:v>6.724931999999967</c:v>
                </c:pt>
                <c:pt idx="7836">
                  <c:v>6.7117620000000215</c:v>
                </c:pt>
                <c:pt idx="7837">
                  <c:v>6.7242249999999331</c:v>
                </c:pt>
                <c:pt idx="7838">
                  <c:v>6.7282359999999244</c:v>
                </c:pt>
                <c:pt idx="7839">
                  <c:v>6.6916719999999259</c:v>
                </c:pt>
                <c:pt idx="7840">
                  <c:v>6.6931890000000749</c:v>
                </c:pt>
                <c:pt idx="7841">
                  <c:v>6.6768860000000814</c:v>
                </c:pt>
                <c:pt idx="7842">
                  <c:v>6.6877719999999954</c:v>
                </c:pt>
                <c:pt idx="7843">
                  <c:v>6.6671390000000201</c:v>
                </c:pt>
                <c:pt idx="7844">
                  <c:v>6.6893770000000359</c:v>
                </c:pt>
                <c:pt idx="7845">
                  <c:v>6.6718109999999342</c:v>
                </c:pt>
                <c:pt idx="7846">
                  <c:v>6.6540710000000445</c:v>
                </c:pt>
                <c:pt idx="7847">
                  <c:v>6.6429810000000771</c:v>
                </c:pt>
                <c:pt idx="7848">
                  <c:v>6.6393729999999778</c:v>
                </c:pt>
                <c:pt idx="7849">
                  <c:v>6.6494000000000142</c:v>
                </c:pt>
                <c:pt idx="7850">
                  <c:v>6.643222000000037</c:v>
                </c:pt>
                <c:pt idx="7851">
                  <c:v>6.6217659999999796</c:v>
                </c:pt>
                <c:pt idx="7852">
                  <c:v>6.6215550000000576</c:v>
                </c:pt>
                <c:pt idx="7853">
                  <c:v>6.6210849999999937</c:v>
                </c:pt>
                <c:pt idx="7854">
                  <c:v>6.6186749999999392</c:v>
                </c:pt>
                <c:pt idx="7855">
                  <c:v>6.5894570000000385</c:v>
                </c:pt>
                <c:pt idx="7856">
                  <c:v>6.6012170000000197</c:v>
                </c:pt>
                <c:pt idx="7857">
                  <c:v>6.5817329999999856</c:v>
                </c:pt>
                <c:pt idx="7858">
                  <c:v>6.5742699999999559</c:v>
                </c:pt>
                <c:pt idx="7859">
                  <c:v>6.5549160000000484</c:v>
                </c:pt>
                <c:pt idx="7860">
                  <c:v>6.5531889999999748</c:v>
                </c:pt>
                <c:pt idx="7861">
                  <c:v>6.5493460000000141</c:v>
                </c:pt>
                <c:pt idx="7862">
                  <c:v>6.5353829999999107</c:v>
                </c:pt>
                <c:pt idx="7863">
                  <c:v>6.5228869999999688</c:v>
                </c:pt>
                <c:pt idx="7864">
                  <c:v>6.5210049999999455</c:v>
                </c:pt>
                <c:pt idx="7865">
                  <c:v>6.4987129999999524</c:v>
                </c:pt>
                <c:pt idx="7866">
                  <c:v>6.4954419999999118</c:v>
                </c:pt>
                <c:pt idx="7867">
                  <c:v>6.4999159999999847</c:v>
                </c:pt>
                <c:pt idx="7868">
                  <c:v>6.4747069999999667</c:v>
                </c:pt>
                <c:pt idx="7869">
                  <c:v>6.4724830000000111</c:v>
                </c:pt>
                <c:pt idx="7870">
                  <c:v>6.4207890000000134</c:v>
                </c:pt>
                <c:pt idx="7871">
                  <c:v>6.4078069999999343</c:v>
                </c:pt>
                <c:pt idx="7872">
                  <c:v>6.3733330000000024</c:v>
                </c:pt>
                <c:pt idx="7873">
                  <c:v>6.3466220000000249</c:v>
                </c:pt>
                <c:pt idx="7874">
                  <c:v>6.318149999999946</c:v>
                </c:pt>
                <c:pt idx="7875">
                  <c:v>6.2839170000000877</c:v>
                </c:pt>
                <c:pt idx="7876">
                  <c:v>6.2613280000000486</c:v>
                </c:pt>
                <c:pt idx="7877">
                  <c:v>6.2166730000000143</c:v>
                </c:pt>
                <c:pt idx="7878">
                  <c:v>6.1677599999999302</c:v>
                </c:pt>
                <c:pt idx="7879">
                  <c:v>6.1205380000000105</c:v>
                </c:pt>
                <c:pt idx="7880">
                  <c:v>6.0754289999999855</c:v>
                </c:pt>
                <c:pt idx="7881">
                  <c:v>6.0248289999999542</c:v>
                </c:pt>
                <c:pt idx="7882">
                  <c:v>5.9789799999999786</c:v>
                </c:pt>
                <c:pt idx="7883">
                  <c:v>5.9001820000000862</c:v>
                </c:pt>
                <c:pt idx="7884">
                  <c:v>5.8481890000000476</c:v>
                </c:pt>
                <c:pt idx="7885">
                  <c:v>5.7833909999999378</c:v>
                </c:pt>
                <c:pt idx="7886">
                  <c:v>5.7292009999999891</c:v>
                </c:pt>
                <c:pt idx="7887">
                  <c:v>5.6806850000000395</c:v>
                </c:pt>
                <c:pt idx="7888">
                  <c:v>5.6013629999999921</c:v>
                </c:pt>
                <c:pt idx="7889">
                  <c:v>5.5317459999999983</c:v>
                </c:pt>
                <c:pt idx="7890">
                  <c:v>5.4414740000000847</c:v>
                </c:pt>
                <c:pt idx="7891">
                  <c:v>5.3961610000000064</c:v>
                </c:pt>
                <c:pt idx="7892">
                  <c:v>5.3109660000000076</c:v>
                </c:pt>
                <c:pt idx="7893">
                  <c:v>5.24526800000001</c:v>
                </c:pt>
                <c:pt idx="7894">
                  <c:v>5.1664050000000543</c:v>
                </c:pt>
                <c:pt idx="7895">
                  <c:v>5.1136870000000272</c:v>
                </c:pt>
                <c:pt idx="7896">
                  <c:v>5.0209720000000289</c:v>
                </c:pt>
                <c:pt idx="7897">
                  <c:v>4.9578619999999773</c:v>
                </c:pt>
                <c:pt idx="7898">
                  <c:v>4.8905429999999797</c:v>
                </c:pt>
                <c:pt idx="7899">
                  <c:v>4.8033719999999676</c:v>
                </c:pt>
                <c:pt idx="7900">
                  <c:v>4.7414770000000317</c:v>
                </c:pt>
                <c:pt idx="7901">
                  <c:v>4.6917019999999638</c:v>
                </c:pt>
                <c:pt idx="7902">
                  <c:v>4.5961990000000696</c:v>
                </c:pt>
                <c:pt idx="7903">
                  <c:v>4.5151280000000042</c:v>
                </c:pt>
                <c:pt idx="7904">
                  <c:v>4.4536249999999882</c:v>
                </c:pt>
                <c:pt idx="7905">
                  <c:v>4.3847150000000283</c:v>
                </c:pt>
                <c:pt idx="7906">
                  <c:v>4.3374029999999948</c:v>
                </c:pt>
                <c:pt idx="7907">
                  <c:v>4.2632450000000972</c:v>
                </c:pt>
                <c:pt idx="7908">
                  <c:v>4.1852209999999559</c:v>
                </c:pt>
                <c:pt idx="7909">
                  <c:v>4.1317840000000388</c:v>
                </c:pt>
                <c:pt idx="7910">
                  <c:v>4.0537290000000894</c:v>
                </c:pt>
                <c:pt idx="7911">
                  <c:v>3.995708000000036</c:v>
                </c:pt>
                <c:pt idx="7912">
                  <c:v>3.9036969999999656</c:v>
                </c:pt>
                <c:pt idx="7913">
                  <c:v>3.8615740000000187</c:v>
                </c:pt>
                <c:pt idx="7914">
                  <c:v>3.7822029999999813</c:v>
                </c:pt>
                <c:pt idx="7915">
                  <c:v>3.736592000000087</c:v>
                </c:pt>
                <c:pt idx="7916">
                  <c:v>3.6757020000000011</c:v>
                </c:pt>
                <c:pt idx="7917">
                  <c:v>3.6080580000000282</c:v>
                </c:pt>
                <c:pt idx="7918">
                  <c:v>3.550832000000014</c:v>
                </c:pt>
                <c:pt idx="7919">
                  <c:v>3.4977049999999963</c:v>
                </c:pt>
                <c:pt idx="7920">
                  <c:v>3.4324560000000019</c:v>
                </c:pt>
                <c:pt idx="7921">
                  <c:v>3.3700900000000047</c:v>
                </c:pt>
                <c:pt idx="7922">
                  <c:v>3.3106040000000121</c:v>
                </c:pt>
                <c:pt idx="7923">
                  <c:v>3.2649689999999509</c:v>
                </c:pt>
                <c:pt idx="7924">
                  <c:v>3.1949570000000449</c:v>
                </c:pt>
                <c:pt idx="7925">
                  <c:v>3.1385659999999689</c:v>
                </c:pt>
                <c:pt idx="7926">
                  <c:v>3.0800859999999375</c:v>
                </c:pt>
                <c:pt idx="7927">
                  <c:v>3.0498050000001058</c:v>
                </c:pt>
                <c:pt idx="7928">
                  <c:v>2.9748340000001008</c:v>
                </c:pt>
                <c:pt idx="7929">
                  <c:v>2.9360019999999167</c:v>
                </c:pt>
                <c:pt idx="7930">
                  <c:v>2.8863819999999123</c:v>
                </c:pt>
                <c:pt idx="7931">
                  <c:v>2.8281089999999267</c:v>
                </c:pt>
                <c:pt idx="7932">
                  <c:v>2.7785189999999602</c:v>
                </c:pt>
                <c:pt idx="7933">
                  <c:v>2.7365009999999756</c:v>
                </c:pt>
                <c:pt idx="7934">
                  <c:v>2.6847300000000587</c:v>
                </c:pt>
                <c:pt idx="7935">
                  <c:v>2.6355919999999742</c:v>
                </c:pt>
                <c:pt idx="7936">
                  <c:v>2.5745849999999564</c:v>
                </c:pt>
                <c:pt idx="7937">
                  <c:v>2.5643469999999979</c:v>
                </c:pt>
                <c:pt idx="7938">
                  <c:v>2.506699000000026</c:v>
                </c:pt>
                <c:pt idx="7939">
                  <c:v>2.4787880000000087</c:v>
                </c:pt>
                <c:pt idx="7940">
                  <c:v>2.4219859999999471</c:v>
                </c:pt>
                <c:pt idx="7941">
                  <c:v>2.3928859999999759</c:v>
                </c:pt>
                <c:pt idx="7942">
                  <c:v>2.3493250000000216</c:v>
                </c:pt>
                <c:pt idx="7943">
                  <c:v>2.2852969999999004</c:v>
                </c:pt>
                <c:pt idx="7944">
                  <c:v>2.2552990000000364</c:v>
                </c:pt>
                <c:pt idx="7945">
                  <c:v>2.2308150000000069</c:v>
                </c:pt>
                <c:pt idx="7946">
                  <c:v>2.1726959999999735</c:v>
                </c:pt>
                <c:pt idx="7947">
                  <c:v>2.1692140000000109</c:v>
                </c:pt>
                <c:pt idx="7948">
                  <c:v>2.1123450000000048</c:v>
                </c:pt>
                <c:pt idx="7949">
                  <c:v>2.0823850000000448</c:v>
                </c:pt>
                <c:pt idx="7950">
                  <c:v>2.0394639999999526</c:v>
                </c:pt>
                <c:pt idx="7951">
                  <c:v>2.0342449999999417</c:v>
                </c:pt>
                <c:pt idx="7952">
                  <c:v>1.9742099999999709</c:v>
                </c:pt>
                <c:pt idx="7953">
                  <c:v>1.9261050000000068</c:v>
                </c:pt>
                <c:pt idx="7954">
                  <c:v>1.9290340000000015</c:v>
                </c:pt>
                <c:pt idx="7955">
                  <c:v>1.8750099999999748</c:v>
                </c:pt>
                <c:pt idx="7956">
                  <c:v>1.8651389999999992</c:v>
                </c:pt>
                <c:pt idx="7957">
                  <c:v>1.7916569999999865</c:v>
                </c:pt>
                <c:pt idx="7958">
                  <c:v>1.7720020000000432</c:v>
                </c:pt>
                <c:pt idx="7959">
                  <c:v>1.75396400000011</c:v>
                </c:pt>
                <c:pt idx="7960">
                  <c:v>1.7463950000000068</c:v>
                </c:pt>
                <c:pt idx="7961">
                  <c:v>1.7079489999999851</c:v>
                </c:pt>
                <c:pt idx="7962">
                  <c:v>1.676827000000003</c:v>
                </c:pt>
                <c:pt idx="7963">
                  <c:v>1.6491839999999911</c:v>
                </c:pt>
                <c:pt idx="7964">
                  <c:v>1.6129750000000058</c:v>
                </c:pt>
                <c:pt idx="7965">
                  <c:v>1.5914830000000393</c:v>
                </c:pt>
                <c:pt idx="7966">
                  <c:v>1.5503309999999146</c:v>
                </c:pt>
                <c:pt idx="7967">
                  <c:v>1.5293540000000121</c:v>
                </c:pt>
                <c:pt idx="7968">
                  <c:v>1.5100529999999708</c:v>
                </c:pt>
                <c:pt idx="7969">
                  <c:v>1.5153419999999187</c:v>
                </c:pt>
                <c:pt idx="7970">
                  <c:v>1.4703389999999672</c:v>
                </c:pt>
                <c:pt idx="7971">
                  <c:v>1.4429120000000921</c:v>
                </c:pt>
                <c:pt idx="7972">
                  <c:v>1.4290029999999661</c:v>
                </c:pt>
                <c:pt idx="7973">
                  <c:v>1.3846829999999954</c:v>
                </c:pt>
                <c:pt idx="7974">
                  <c:v>1.3835319999999456</c:v>
                </c:pt>
                <c:pt idx="7975">
                  <c:v>1.3638799999999947</c:v>
                </c:pt>
                <c:pt idx="7976">
                  <c:v>1.330483000000072</c:v>
                </c:pt>
                <c:pt idx="7977">
                  <c:v>1.299034000000006</c:v>
                </c:pt>
                <c:pt idx="7978">
                  <c:v>1.2833970000000363</c:v>
                </c:pt>
                <c:pt idx="7979">
                  <c:v>1.26887499999998</c:v>
                </c:pt>
                <c:pt idx="7980">
                  <c:v>1.272391999999968</c:v>
                </c:pt>
                <c:pt idx="7981">
                  <c:v>1.2555160000000569</c:v>
                </c:pt>
                <c:pt idx="7982">
                  <c:v>1.2120220000000472</c:v>
                </c:pt>
                <c:pt idx="7983">
                  <c:v>1.2033979999999929</c:v>
                </c:pt>
                <c:pt idx="7984">
                  <c:v>1.1680759999999282</c:v>
                </c:pt>
                <c:pt idx="7985">
                  <c:v>1.2010800000000472</c:v>
                </c:pt>
                <c:pt idx="7986">
                  <c:v>1.1708119999999553</c:v>
                </c:pt>
                <c:pt idx="7987">
                  <c:v>1.1475810000000592</c:v>
                </c:pt>
                <c:pt idx="7988">
                  <c:v>1.1346449999999777</c:v>
                </c:pt>
                <c:pt idx="7989">
                  <c:v>1.1178150000000642</c:v>
                </c:pt>
                <c:pt idx="7990">
                  <c:v>1.0971160000000282</c:v>
                </c:pt>
                <c:pt idx="7991">
                  <c:v>1.0950169999999844</c:v>
                </c:pt>
                <c:pt idx="7992">
                  <c:v>1.076671000000033</c:v>
                </c:pt>
                <c:pt idx="7993">
                  <c:v>1.0488599999999906</c:v>
                </c:pt>
                <c:pt idx="7994">
                  <c:v>1.0522409999999809</c:v>
                </c:pt>
                <c:pt idx="7995">
                  <c:v>1.0264719999998988</c:v>
                </c:pt>
                <c:pt idx="7996">
                  <c:v>1.0241009999999733</c:v>
                </c:pt>
                <c:pt idx="7997">
                  <c:v>1.0110559999999396</c:v>
                </c:pt>
                <c:pt idx="7998">
                  <c:v>1.0157850000000508</c:v>
                </c:pt>
                <c:pt idx="7999">
                  <c:v>1.0147450000000617</c:v>
                </c:pt>
                <c:pt idx="8000">
                  <c:v>1.009347000000048</c:v>
                </c:pt>
                <c:pt idx="8001">
                  <c:v>1.0135980000000018</c:v>
                </c:pt>
                <c:pt idx="8002">
                  <c:v>1.0138319999999794</c:v>
                </c:pt>
                <c:pt idx="8003">
                  <c:v>0.99957500000004984</c:v>
                </c:pt>
                <c:pt idx="8004">
                  <c:v>0.99496499999997923</c:v>
                </c:pt>
                <c:pt idx="8005">
                  <c:v>1.0059370000000172</c:v>
                </c:pt>
                <c:pt idx="8006">
                  <c:v>1.014677000000006</c:v>
                </c:pt>
                <c:pt idx="8007">
                  <c:v>1.0139039999999113</c:v>
                </c:pt>
                <c:pt idx="8008">
                  <c:v>0.99955399999998917</c:v>
                </c:pt>
                <c:pt idx="8009">
                  <c:v>1.0165150000000267</c:v>
                </c:pt>
                <c:pt idx="8010">
                  <c:v>1.0242829999999685</c:v>
                </c:pt>
                <c:pt idx="8011">
                  <c:v>1.0126729999999498</c:v>
                </c:pt>
                <c:pt idx="8012">
                  <c:v>1.0019049999999652</c:v>
                </c:pt>
                <c:pt idx="8013">
                  <c:v>1.0115849999999682</c:v>
                </c:pt>
                <c:pt idx="8014">
                  <c:v>1.0173730000000205</c:v>
                </c:pt>
                <c:pt idx="8015">
                  <c:v>1.0169250000000147</c:v>
                </c:pt>
                <c:pt idx="8016">
                  <c:v>1.0218190000000504</c:v>
                </c:pt>
                <c:pt idx="8017">
                  <c:v>1.0179840000000695</c:v>
                </c:pt>
                <c:pt idx="8018">
                  <c:v>1.0246989999999414</c:v>
                </c:pt>
                <c:pt idx="8019">
                  <c:v>1.001987999999983</c:v>
                </c:pt>
                <c:pt idx="8020">
                  <c:v>1.01533900000004</c:v>
                </c:pt>
                <c:pt idx="8021">
                  <c:v>1.0237119999999322</c:v>
                </c:pt>
                <c:pt idx="8022">
                  <c:v>1.0191499999999678</c:v>
                </c:pt>
                <c:pt idx="8023">
                  <c:v>1.0270189999999957</c:v>
                </c:pt>
                <c:pt idx="8024">
                  <c:v>1.0226480000000038</c:v>
                </c:pt>
                <c:pt idx="8025">
                  <c:v>1.0304119999999557</c:v>
                </c:pt>
                <c:pt idx="8026">
                  <c:v>1.010291000000052</c:v>
                </c:pt>
                <c:pt idx="8027">
                  <c:v>1.0233620000000201</c:v>
                </c:pt>
                <c:pt idx="8028">
                  <c:v>1.0135350000000471</c:v>
                </c:pt>
                <c:pt idx="8029">
                  <c:v>1.0281029999999873</c:v>
                </c:pt>
                <c:pt idx="8030">
                  <c:v>1.0284869999999273</c:v>
                </c:pt>
                <c:pt idx="8031">
                  <c:v>1.0306909999999334</c:v>
                </c:pt>
                <c:pt idx="8032">
                  <c:v>1.0221960000000081</c:v>
                </c:pt>
                <c:pt idx="8033">
                  <c:v>1.0414250000000038</c:v>
                </c:pt>
                <c:pt idx="8034">
                  <c:v>1.0436700000000201</c:v>
                </c:pt>
                <c:pt idx="8035">
                  <c:v>1.0337650000000167</c:v>
                </c:pt>
                <c:pt idx="8036">
                  <c:v>1.0271109999999908</c:v>
                </c:pt>
                <c:pt idx="8037">
                  <c:v>1.0412049999999908</c:v>
                </c:pt>
                <c:pt idx="8038">
                  <c:v>1.0455550000000358</c:v>
                </c:pt>
                <c:pt idx="8039">
                  <c:v>1.0440100000000712</c:v>
                </c:pt>
                <c:pt idx="8040">
                  <c:v>1.0399140000000671</c:v>
                </c:pt>
                <c:pt idx="8041">
                  <c:v>1.0645860000000766</c:v>
                </c:pt>
                <c:pt idx="8042">
                  <c:v>1.0559080000000449</c:v>
                </c:pt>
                <c:pt idx="8043">
                  <c:v>1.0444629999999506</c:v>
                </c:pt>
                <c:pt idx="8044">
                  <c:v>1.0654119999999239</c:v>
                </c:pt>
                <c:pt idx="8045">
                  <c:v>1.0447090000000117</c:v>
                </c:pt>
                <c:pt idx="8046">
                  <c:v>1.0512449999999944</c:v>
                </c:pt>
                <c:pt idx="8047">
                  <c:v>1.0589479999999867</c:v>
                </c:pt>
                <c:pt idx="8048">
                  <c:v>1.0523150000000214</c:v>
                </c:pt>
                <c:pt idx="8049">
                  <c:v>1.0515889999999217</c:v>
                </c:pt>
                <c:pt idx="8050">
                  <c:v>1.0402749999999514</c:v>
                </c:pt>
                <c:pt idx="8051">
                  <c:v>1.0655930000000353</c:v>
                </c:pt>
                <c:pt idx="8052">
                  <c:v>1.055515000000014</c:v>
                </c:pt>
                <c:pt idx="8053">
                  <c:v>1.0706770000000461</c:v>
                </c:pt>
                <c:pt idx="8054">
                  <c:v>1.0494899999999916</c:v>
                </c:pt>
                <c:pt idx="8055">
                  <c:v>1.0366829999999254</c:v>
                </c:pt>
                <c:pt idx="8056">
                  <c:v>1.0528289999999743</c:v>
                </c:pt>
                <c:pt idx="8057">
                  <c:v>1.0528299999999717</c:v>
                </c:pt>
                <c:pt idx="8058">
                  <c:v>1.0483189999999922</c:v>
                </c:pt>
                <c:pt idx="8059">
                  <c:v>1.0629139999999779</c:v>
                </c:pt>
                <c:pt idx="8060">
                  <c:v>1.035321999999951</c:v>
                </c:pt>
                <c:pt idx="8061">
                  <c:v>1.0462689999999384</c:v>
                </c:pt>
                <c:pt idx="8062">
                  <c:v>1.0468020000000706</c:v>
                </c:pt>
                <c:pt idx="8063">
                  <c:v>1.0482429999999567</c:v>
                </c:pt>
                <c:pt idx="8064">
                  <c:v>1.0496909999999389</c:v>
                </c:pt>
                <c:pt idx="8065">
                  <c:v>1.0426680000000488</c:v>
                </c:pt>
                <c:pt idx="8066">
                  <c:v>1.0399409999999989</c:v>
                </c:pt>
                <c:pt idx="8067">
                  <c:v>1.0271809999999277</c:v>
                </c:pt>
                <c:pt idx="8068">
                  <c:v>1.0323220000000219</c:v>
                </c:pt>
                <c:pt idx="8069">
                  <c:v>1.039765999999986</c:v>
                </c:pt>
                <c:pt idx="8070">
                  <c:v>1.041180000000054</c:v>
                </c:pt>
                <c:pt idx="8071">
                  <c:v>1.0389450000000124</c:v>
                </c:pt>
                <c:pt idx="8072">
                  <c:v>1.0435420000000022</c:v>
                </c:pt>
                <c:pt idx="8073">
                  <c:v>1.0497420000000375</c:v>
                </c:pt>
                <c:pt idx="8074">
                  <c:v>1.0482319999999845</c:v>
                </c:pt>
                <c:pt idx="8075">
                  <c:v>1.0456719999999677</c:v>
                </c:pt>
                <c:pt idx="8076">
                  <c:v>1.0274030000000494</c:v>
                </c:pt>
                <c:pt idx="8077">
                  <c:v>1.0417419999999993</c:v>
                </c:pt>
                <c:pt idx="8078">
                  <c:v>1.0317420000000084</c:v>
                </c:pt>
                <c:pt idx="8079">
                  <c:v>1.0271640000000843</c:v>
                </c:pt>
                <c:pt idx="8080">
                  <c:v>1.0459530000000541</c:v>
                </c:pt>
                <c:pt idx="8081">
                  <c:v>1.0458769999999049</c:v>
                </c:pt>
                <c:pt idx="8082">
                  <c:v>1.0403569999999718</c:v>
                </c:pt>
                <c:pt idx="8083">
                  <c:v>1.0604070000000547</c:v>
                </c:pt>
                <c:pt idx="8084">
                  <c:v>1.037364000000025</c:v>
                </c:pt>
                <c:pt idx="8085">
                  <c:v>1.0282420000000911</c:v>
                </c:pt>
                <c:pt idx="8086">
                  <c:v>1.032369000000017</c:v>
                </c:pt>
                <c:pt idx="8087">
                  <c:v>1.0501050000000305</c:v>
                </c:pt>
                <c:pt idx="8088">
                  <c:v>1.0472330000000056</c:v>
                </c:pt>
                <c:pt idx="8089">
                  <c:v>1.0375940000000128</c:v>
                </c:pt>
                <c:pt idx="8090">
                  <c:v>1.0387069999999312</c:v>
                </c:pt>
                <c:pt idx="8091">
                  <c:v>1.03760699999998</c:v>
                </c:pt>
                <c:pt idx="8092">
                  <c:v>1.0377250000000231</c:v>
                </c:pt>
                <c:pt idx="8093">
                  <c:v>1.0392550000000256</c:v>
                </c:pt>
                <c:pt idx="8094">
                  <c:v>1.0385310000000345</c:v>
                </c:pt>
                <c:pt idx="8095">
                  <c:v>1.0266659999999774</c:v>
                </c:pt>
                <c:pt idx="8096">
                  <c:v>1.0501470000000381</c:v>
                </c:pt>
                <c:pt idx="8097">
                  <c:v>1.0356360000000677</c:v>
                </c:pt>
                <c:pt idx="8098">
                  <c:v>1.0270670000001019</c:v>
                </c:pt>
                <c:pt idx="8099">
                  <c:v>1.033553999999981</c:v>
                </c:pt>
                <c:pt idx="8100">
                  <c:v>1.0354599999999436</c:v>
                </c:pt>
                <c:pt idx="8101">
                  <c:v>1.0425510000000031</c:v>
                </c:pt>
                <c:pt idx="8102">
                  <c:v>1.0264849999999797</c:v>
                </c:pt>
                <c:pt idx="8103">
                  <c:v>1.0462180000000671</c:v>
                </c:pt>
                <c:pt idx="8104">
                  <c:v>1.0386000000000877</c:v>
                </c:pt>
                <c:pt idx="8105">
                  <c:v>1.0410079999999198</c:v>
                </c:pt>
                <c:pt idx="8106">
                  <c:v>1.0338920000000371</c:v>
                </c:pt>
                <c:pt idx="8107">
                  <c:v>1.0421590000000833</c:v>
                </c:pt>
                <c:pt idx="8108">
                  <c:v>1.0392379999999548</c:v>
                </c:pt>
                <c:pt idx="8109">
                  <c:v>1.0448220000000674</c:v>
                </c:pt>
                <c:pt idx="8110">
                  <c:v>1.0401020000000472</c:v>
                </c:pt>
                <c:pt idx="8111">
                  <c:v>1.0313429999999926</c:v>
                </c:pt>
                <c:pt idx="8112">
                  <c:v>1.0337620000000243</c:v>
                </c:pt>
                <c:pt idx="8113">
                  <c:v>1.0457539999999881</c:v>
                </c:pt>
                <c:pt idx="8114">
                  <c:v>1.0371209999999564</c:v>
                </c:pt>
                <c:pt idx="8115">
                  <c:v>1.0328230000000076</c:v>
                </c:pt>
                <c:pt idx="8116">
                  <c:v>1.0275669999999764</c:v>
                </c:pt>
                <c:pt idx="8117">
                  <c:v>1.0391659999999092</c:v>
                </c:pt>
                <c:pt idx="8118">
                  <c:v>1.0265889999999445</c:v>
                </c:pt>
                <c:pt idx="8119">
                  <c:v>1.0353599999999687</c:v>
                </c:pt>
                <c:pt idx="8120">
                  <c:v>1.0324980000000323</c:v>
                </c:pt>
                <c:pt idx="8121">
                  <c:v>1.0363569999999527</c:v>
                </c:pt>
                <c:pt idx="8122">
                  <c:v>1.0356150000000071</c:v>
                </c:pt>
                <c:pt idx="8123">
                  <c:v>1.0302709999999706</c:v>
                </c:pt>
                <c:pt idx="8124">
                  <c:v>1.0217209999999568</c:v>
                </c:pt>
                <c:pt idx="8125">
                  <c:v>1.0194810000000416</c:v>
                </c:pt>
                <c:pt idx="8126">
                  <c:v>1.024530000000027</c:v>
                </c:pt>
                <c:pt idx="8127">
                  <c:v>1.0303159999999707</c:v>
                </c:pt>
                <c:pt idx="8128">
                  <c:v>1.0384999999999991</c:v>
                </c:pt>
                <c:pt idx="8129">
                  <c:v>1.035568000000012</c:v>
                </c:pt>
                <c:pt idx="8130">
                  <c:v>1.0292680000000018</c:v>
                </c:pt>
                <c:pt idx="8131">
                  <c:v>1.0311719999999696</c:v>
                </c:pt>
                <c:pt idx="8132">
                  <c:v>1.0347869999999375</c:v>
                </c:pt>
                <c:pt idx="8133">
                  <c:v>1.031240999999909</c:v>
                </c:pt>
                <c:pt idx="8134">
                  <c:v>1.0243130000000065</c:v>
                </c:pt>
                <c:pt idx="8135">
                  <c:v>1.0383490000000393</c:v>
                </c:pt>
                <c:pt idx="8136">
                  <c:v>1.0450409999999692</c:v>
                </c:pt>
                <c:pt idx="8137">
                  <c:v>1.0381099999999606</c:v>
                </c:pt>
                <c:pt idx="8138">
                  <c:v>1.0459369999999808</c:v>
                </c:pt>
                <c:pt idx="8139">
                  <c:v>1.0327700000000277</c:v>
                </c:pt>
                <c:pt idx="8140">
                  <c:v>1.0317710000000488</c:v>
                </c:pt>
                <c:pt idx="8141">
                  <c:v>1.0421589999999696</c:v>
                </c:pt>
                <c:pt idx="8142">
                  <c:v>1.0500879999999597</c:v>
                </c:pt>
                <c:pt idx="8143">
                  <c:v>1.0410249999999905</c:v>
                </c:pt>
                <c:pt idx="8144">
                  <c:v>1.0476840000000038</c:v>
                </c:pt>
                <c:pt idx="8145">
                  <c:v>1.0376790000000256</c:v>
                </c:pt>
                <c:pt idx="8146">
                  <c:v>1.0415300000000798</c:v>
                </c:pt>
                <c:pt idx="8147">
                  <c:v>1.039545999999973</c:v>
                </c:pt>
                <c:pt idx="8148">
                  <c:v>1.0311339999999518</c:v>
                </c:pt>
                <c:pt idx="8149">
                  <c:v>1.0352980000000116</c:v>
                </c:pt>
                <c:pt idx="8150">
                  <c:v>1.0469920000000457</c:v>
                </c:pt>
                <c:pt idx="8151">
                  <c:v>1.044544999999971</c:v>
                </c:pt>
                <c:pt idx="8152">
                  <c:v>1.0494850000000042</c:v>
                </c:pt>
                <c:pt idx="8153">
                  <c:v>1.0428890000000592</c:v>
                </c:pt>
                <c:pt idx="8154">
                  <c:v>1.0332370000000992</c:v>
                </c:pt>
                <c:pt idx="8155">
                  <c:v>1.0474300000000767</c:v>
                </c:pt>
                <c:pt idx="8156">
                  <c:v>1.0448599999999715</c:v>
                </c:pt>
                <c:pt idx="8157">
                  <c:v>1.0304510000000846</c:v>
                </c:pt>
                <c:pt idx="8158">
                  <c:v>1.0472790000000032</c:v>
                </c:pt>
                <c:pt idx="8159">
                  <c:v>1.0549479999999676</c:v>
                </c:pt>
                <c:pt idx="8160">
                  <c:v>1.0355989999999338</c:v>
                </c:pt>
                <c:pt idx="8161">
                  <c:v>1.0510350000000699</c:v>
                </c:pt>
                <c:pt idx="8162">
                  <c:v>1.050028999999995</c:v>
                </c:pt>
                <c:pt idx="8163">
                  <c:v>1.0361980000000131</c:v>
                </c:pt>
                <c:pt idx="8164">
                  <c:v>1.0409100000000535</c:v>
                </c:pt>
                <c:pt idx="8165">
                  <c:v>1.0492659999999887</c:v>
                </c:pt>
                <c:pt idx="8166">
                  <c:v>1.0627739999999903</c:v>
                </c:pt>
                <c:pt idx="8167">
                  <c:v>1.0431879999999865</c:v>
                </c:pt>
                <c:pt idx="8168">
                  <c:v>1.0564259999999877</c:v>
                </c:pt>
                <c:pt idx="8169">
                  <c:v>1.0492340000000695</c:v>
                </c:pt>
                <c:pt idx="8170">
                  <c:v>1.0492979999999079</c:v>
                </c:pt>
                <c:pt idx="8171">
                  <c:v>1.0543739999999389</c:v>
                </c:pt>
                <c:pt idx="8172">
                  <c:v>1.0503059999999778</c:v>
                </c:pt>
                <c:pt idx="8173">
                  <c:v>1.0522670000000289</c:v>
                </c:pt>
                <c:pt idx="8174">
                  <c:v>1.0501669999999876</c:v>
                </c:pt>
                <c:pt idx="8175">
                  <c:v>1.0426740000000336</c:v>
                </c:pt>
                <c:pt idx="8176">
                  <c:v>1.0471969999999828</c:v>
                </c:pt>
                <c:pt idx="8177">
                  <c:v>1.0664329999999609</c:v>
                </c:pt>
                <c:pt idx="8178">
                  <c:v>1.0522919999999658</c:v>
                </c:pt>
                <c:pt idx="8179">
                  <c:v>1.0557690000000548</c:v>
                </c:pt>
                <c:pt idx="8180">
                  <c:v>1.0356490000000349</c:v>
                </c:pt>
                <c:pt idx="8181">
                  <c:v>1.0570329999999331</c:v>
                </c:pt>
                <c:pt idx="8182">
                  <c:v>1.0540940000000774</c:v>
                </c:pt>
                <c:pt idx="8183">
                  <c:v>1.0487779999999702</c:v>
                </c:pt>
                <c:pt idx="8184">
                  <c:v>1.0531750000000102</c:v>
                </c:pt>
                <c:pt idx="8185">
                  <c:v>1.0623749999999745</c:v>
                </c:pt>
                <c:pt idx="8186">
                  <c:v>1.0682160000000067</c:v>
                </c:pt>
                <c:pt idx="8187">
                  <c:v>1.0512500000000955</c:v>
                </c:pt>
                <c:pt idx="8188">
                  <c:v>1.047994000000017</c:v>
                </c:pt>
                <c:pt idx="8189">
                  <c:v>1.0573410000000649</c:v>
                </c:pt>
                <c:pt idx="8190">
                  <c:v>1.0518830000000889</c:v>
                </c:pt>
                <c:pt idx="8191">
                  <c:v>1.054098999999951</c:v>
                </c:pt>
                <c:pt idx="8192">
                  <c:v>1.0511520000000019</c:v>
                </c:pt>
                <c:pt idx="8193">
                  <c:v>1.0576599999999416</c:v>
                </c:pt>
                <c:pt idx="8194">
                  <c:v>1.0518769999999904</c:v>
                </c:pt>
                <c:pt idx="8195">
                  <c:v>1.05628999999999</c:v>
                </c:pt>
                <c:pt idx="8196">
                  <c:v>1.0571429999999964</c:v>
                </c:pt>
                <c:pt idx="8197">
                  <c:v>1.0736910000000535</c:v>
                </c:pt>
                <c:pt idx="8198">
                  <c:v>1.0644030000000839</c:v>
                </c:pt>
                <c:pt idx="8199">
                  <c:v>1.0641729999999825</c:v>
                </c:pt>
                <c:pt idx="8200">
                  <c:v>1.0571330000000216</c:v>
                </c:pt>
                <c:pt idx="8201">
                  <c:v>1.0633480000000191</c:v>
                </c:pt>
                <c:pt idx="8202">
                  <c:v>1.0575939999999946</c:v>
                </c:pt>
                <c:pt idx="8203">
                  <c:v>1.0690570000000434</c:v>
                </c:pt>
                <c:pt idx="8204">
                  <c:v>1.072400000000016</c:v>
                </c:pt>
                <c:pt idx="8205">
                  <c:v>1.0594600000000582</c:v>
                </c:pt>
                <c:pt idx="8206">
                  <c:v>1.0594059999999672</c:v>
                </c:pt>
                <c:pt idx="8207">
                  <c:v>1.0647030000000086</c:v>
                </c:pt>
                <c:pt idx="8208">
                  <c:v>1.0705510000000231</c:v>
                </c:pt>
                <c:pt idx="8209">
                  <c:v>1.0680499999999711</c:v>
                </c:pt>
                <c:pt idx="8210">
                  <c:v>1.0541419999999562</c:v>
                </c:pt>
                <c:pt idx="8211">
                  <c:v>1.0564010000000508</c:v>
                </c:pt>
                <c:pt idx="8212">
                  <c:v>1.0631029999999555</c:v>
                </c:pt>
                <c:pt idx="8213">
                  <c:v>1.0613299999999981</c:v>
                </c:pt>
                <c:pt idx="8214">
                  <c:v>1.0654369999999744</c:v>
                </c:pt>
                <c:pt idx="8215">
                  <c:v>1.0630509999999731</c:v>
                </c:pt>
                <c:pt idx="8216">
                  <c:v>1.0573759999999766</c:v>
                </c:pt>
                <c:pt idx="8217">
                  <c:v>1.0637700000000905</c:v>
                </c:pt>
                <c:pt idx="8218">
                  <c:v>1.0647729999999456</c:v>
                </c:pt>
                <c:pt idx="8219">
                  <c:v>1.0856939999999895</c:v>
                </c:pt>
                <c:pt idx="8220">
                  <c:v>1.0733619999999746</c:v>
                </c:pt>
                <c:pt idx="8221">
                  <c:v>1.0563359999999875</c:v>
                </c:pt>
                <c:pt idx="8222">
                  <c:v>1.0750840000000608</c:v>
                </c:pt>
                <c:pt idx="8223">
                  <c:v>1.0683580000001029</c:v>
                </c:pt>
                <c:pt idx="8224">
                  <c:v>1.0616149999999607</c:v>
                </c:pt>
                <c:pt idx="8225">
                  <c:v>1.070720999999935</c:v>
                </c:pt>
                <c:pt idx="8226">
                  <c:v>1.0693640000000642</c:v>
                </c:pt>
                <c:pt idx="8227">
                  <c:v>1.0839690000000246</c:v>
                </c:pt>
                <c:pt idx="8228">
                  <c:v>1.060901000000058</c:v>
                </c:pt>
                <c:pt idx="8229">
                  <c:v>1.0509630000000243</c:v>
                </c:pt>
                <c:pt idx="8230">
                  <c:v>1.061411000000021</c:v>
                </c:pt>
                <c:pt idx="8231">
                  <c:v>1.0714450000000397</c:v>
                </c:pt>
                <c:pt idx="8232">
                  <c:v>1.0598340000000235</c:v>
                </c:pt>
                <c:pt idx="8233">
                  <c:v>1.0647969999999987</c:v>
                </c:pt>
                <c:pt idx="8234">
                  <c:v>1.0677739999999858</c:v>
                </c:pt>
                <c:pt idx="8235">
                  <c:v>1.0770219999999426</c:v>
                </c:pt>
                <c:pt idx="8236">
                  <c:v>1.0602529999999888</c:v>
                </c:pt>
                <c:pt idx="8237">
                  <c:v>1.0675259999999298</c:v>
                </c:pt>
                <c:pt idx="8238">
                  <c:v>1.0526570000000675</c:v>
                </c:pt>
                <c:pt idx="8239">
                  <c:v>1.0571830000000091</c:v>
                </c:pt>
                <c:pt idx="8240">
                  <c:v>1.0661460000000034</c:v>
                </c:pt>
                <c:pt idx="8241">
                  <c:v>1.0518120000000408</c:v>
                </c:pt>
                <c:pt idx="8242">
                  <c:v>1.0670169999999644</c:v>
                </c:pt>
                <c:pt idx="8243">
                  <c:v>1.0568810000000894</c:v>
                </c:pt>
                <c:pt idx="8244">
                  <c:v>1.0648680000000468</c:v>
                </c:pt>
                <c:pt idx="8245">
                  <c:v>1.0664219999999887</c:v>
                </c:pt>
                <c:pt idx="8246">
                  <c:v>1.0437859999999546</c:v>
                </c:pt>
                <c:pt idx="8247">
                  <c:v>1.0584069999999883</c:v>
                </c:pt>
                <c:pt idx="8248">
                  <c:v>1.0721750000000156</c:v>
                </c:pt>
                <c:pt idx="8249">
                  <c:v>1.0665359999999282</c:v>
                </c:pt>
                <c:pt idx="8250">
                  <c:v>1.0608950000000732</c:v>
                </c:pt>
                <c:pt idx="8251">
                  <c:v>1.0627330000000939</c:v>
                </c:pt>
                <c:pt idx="8252">
                  <c:v>1.0650610000000142</c:v>
                </c:pt>
                <c:pt idx="8253">
                  <c:v>1.0741829999999482</c:v>
                </c:pt>
                <c:pt idx="8254">
                  <c:v>1.0683859999999186</c:v>
                </c:pt>
                <c:pt idx="8255">
                  <c:v>1.0682709999999815</c:v>
                </c:pt>
                <c:pt idx="8256">
                  <c:v>1.0754759999999806</c:v>
                </c:pt>
                <c:pt idx="8257">
                  <c:v>1.0594059999999672</c:v>
                </c:pt>
                <c:pt idx="8258">
                  <c:v>1.0677860000000692</c:v>
                </c:pt>
                <c:pt idx="8259">
                  <c:v>1.070376999999894</c:v>
                </c:pt>
                <c:pt idx="8260">
                  <c:v>1.0661430000000109</c:v>
                </c:pt>
                <c:pt idx="8261">
                  <c:v>1.0516489999999976</c:v>
                </c:pt>
                <c:pt idx="8262">
                  <c:v>1.0821520000000646</c:v>
                </c:pt>
                <c:pt idx="8263">
                  <c:v>1.0748130000000629</c:v>
                </c:pt>
                <c:pt idx="8264">
                  <c:v>1.06756699999994</c:v>
                </c:pt>
                <c:pt idx="8265">
                  <c:v>1.0611860000000206</c:v>
                </c:pt>
                <c:pt idx="8266">
                  <c:v>1.0669690000000855</c:v>
                </c:pt>
                <c:pt idx="8267">
                  <c:v>1.073126000000002</c:v>
                </c:pt>
                <c:pt idx="8268">
                  <c:v>1.0680650000000469</c:v>
                </c:pt>
                <c:pt idx="8269">
                  <c:v>1.0653719999999112</c:v>
                </c:pt>
                <c:pt idx="8270">
                  <c:v>1.0605719999999792</c:v>
                </c:pt>
                <c:pt idx="8271">
                  <c:v>1.0573160000000144</c:v>
                </c:pt>
                <c:pt idx="8272">
                  <c:v>1.0523369999999659</c:v>
                </c:pt>
                <c:pt idx="8273">
                  <c:v>1.0607400000000098</c:v>
                </c:pt>
                <c:pt idx="8274">
                  <c:v>1.0728249999999662</c:v>
                </c:pt>
                <c:pt idx="8275">
                  <c:v>1.0739779999998973</c:v>
                </c:pt>
                <c:pt idx="8276">
                  <c:v>1.0735160000000405</c:v>
                </c:pt>
                <c:pt idx="8277">
                  <c:v>1.0675430000000006</c:v>
                </c:pt>
                <c:pt idx="8278">
                  <c:v>1.0729019999999991</c:v>
                </c:pt>
                <c:pt idx="8279">
                  <c:v>1.0834760000000188</c:v>
                </c:pt>
                <c:pt idx="8280">
                  <c:v>1.0723769999999604</c:v>
                </c:pt>
                <c:pt idx="8281">
                  <c:v>1.0835479999999507</c:v>
                </c:pt>
                <c:pt idx="8282">
                  <c:v>1.059415999999942</c:v>
                </c:pt>
                <c:pt idx="8283">
                  <c:v>1.0795870000000605</c:v>
                </c:pt>
                <c:pt idx="8284">
                  <c:v>1.0656149999999798</c:v>
                </c:pt>
                <c:pt idx="8285">
                  <c:v>1.0736080000000356</c:v>
                </c:pt>
                <c:pt idx="8286">
                  <c:v>1.0693739999999252</c:v>
                </c:pt>
                <c:pt idx="8287">
                  <c:v>1.0691729999999779</c:v>
                </c:pt>
                <c:pt idx="8288">
                  <c:v>1.0702540000000909</c:v>
                </c:pt>
                <c:pt idx="8289">
                  <c:v>1.0678550000000087</c:v>
                </c:pt>
                <c:pt idx="8290">
                  <c:v>1.0877830000000586</c:v>
                </c:pt>
                <c:pt idx="8291">
                  <c:v>1.070844999999963</c:v>
                </c:pt>
                <c:pt idx="8292">
                  <c:v>1.0859490000000278</c:v>
                </c:pt>
                <c:pt idx="8293">
                  <c:v>1.074406999999951</c:v>
                </c:pt>
                <c:pt idx="8294">
                  <c:v>1.0763030000000526</c:v>
                </c:pt>
                <c:pt idx="8295">
                  <c:v>1.068369999999959</c:v>
                </c:pt>
                <c:pt idx="8296">
                  <c:v>1.0571949999999788</c:v>
                </c:pt>
                <c:pt idx="8297">
                  <c:v>1.0679970000001049</c:v>
                </c:pt>
                <c:pt idx="8298">
                  <c:v>1.0811690000000453</c:v>
                </c:pt>
                <c:pt idx="8299">
                  <c:v>1.0574619999999868</c:v>
                </c:pt>
                <c:pt idx="8300">
                  <c:v>1.0668350000000828</c:v>
                </c:pt>
                <c:pt idx="8301">
                  <c:v>1.0818089999999074</c:v>
                </c:pt>
                <c:pt idx="8302">
                  <c:v>1.065578999999957</c:v>
                </c:pt>
                <c:pt idx="8303">
                  <c:v>1.0737030000000232</c:v>
                </c:pt>
                <c:pt idx="8304">
                  <c:v>1.0608180000000402</c:v>
                </c:pt>
                <c:pt idx="8305">
                  <c:v>1.0620860000000221</c:v>
                </c:pt>
                <c:pt idx="8306">
                  <c:v>1.0706789999999273</c:v>
                </c:pt>
                <c:pt idx="8307">
                  <c:v>1.0816360000000032</c:v>
                </c:pt>
                <c:pt idx="8308">
                  <c:v>1.0735619999999244</c:v>
                </c:pt>
                <c:pt idx="8309">
                  <c:v>1.0765900000000101</c:v>
                </c:pt>
                <c:pt idx="8310">
                  <c:v>1.0636339999999791</c:v>
                </c:pt>
                <c:pt idx="8311">
                  <c:v>1.0727619999998979</c:v>
                </c:pt>
                <c:pt idx="8312">
                  <c:v>1.0684580000000778</c:v>
                </c:pt>
                <c:pt idx="8313">
                  <c:v>1.0719940000000179</c:v>
                </c:pt>
                <c:pt idx="8314">
                  <c:v>1.0741629999999986</c:v>
                </c:pt>
                <c:pt idx="8315">
                  <c:v>1.066742999999974</c:v>
                </c:pt>
                <c:pt idx="8316">
                  <c:v>1.0746729999999616</c:v>
                </c:pt>
                <c:pt idx="8317">
                  <c:v>1.0760760000000573</c:v>
                </c:pt>
                <c:pt idx="8318">
                  <c:v>1.0798500000000786</c:v>
                </c:pt>
                <c:pt idx="8319">
                  <c:v>1.0728030000000217</c:v>
                </c:pt>
                <c:pt idx="8320">
                  <c:v>1.0669820000000527</c:v>
                </c:pt>
                <c:pt idx="8321">
                  <c:v>1.0725049999999783</c:v>
                </c:pt>
                <c:pt idx="8322">
                  <c:v>1.0672829999999749</c:v>
                </c:pt>
                <c:pt idx="8323">
                  <c:v>1.0581009999999651</c:v>
                </c:pt>
                <c:pt idx="8324">
                  <c:v>1.0727600000000166</c:v>
                </c:pt>
                <c:pt idx="8325">
                  <c:v>1.0650869999999486</c:v>
                </c:pt>
                <c:pt idx="8326">
                  <c:v>1.0687980000000152</c:v>
                </c:pt>
                <c:pt idx="8327">
                  <c:v>1.0779079999999794</c:v>
                </c:pt>
                <c:pt idx="8328">
                  <c:v>1.0765310000000454</c:v>
                </c:pt>
                <c:pt idx="8329">
                  <c:v>1.058907999999974</c:v>
                </c:pt>
                <c:pt idx="8330">
                  <c:v>1.0639999999999645</c:v>
                </c:pt>
                <c:pt idx="8331">
                  <c:v>1.0719389999999294</c:v>
                </c:pt>
                <c:pt idx="8332">
                  <c:v>1.0754499999999325</c:v>
                </c:pt>
                <c:pt idx="8333">
                  <c:v>1.0728710000000774</c:v>
                </c:pt>
                <c:pt idx="8334">
                  <c:v>1.0792500000000018</c:v>
                </c:pt>
                <c:pt idx="8335">
                  <c:v>1.0744700000000194</c:v>
                </c:pt>
                <c:pt idx="8336">
                  <c:v>1.0648149999999532</c:v>
                </c:pt>
                <c:pt idx="8337">
                  <c:v>1.0705870000000459</c:v>
                </c:pt>
                <c:pt idx="8338">
                  <c:v>1.0687459999999191</c:v>
                </c:pt>
                <c:pt idx="8339">
                  <c:v>1.0692999999999984</c:v>
                </c:pt>
                <c:pt idx="8340">
                  <c:v>1.0686990000000378</c:v>
                </c:pt>
                <c:pt idx="8341">
                  <c:v>1.0727439999999433</c:v>
                </c:pt>
                <c:pt idx="8342">
                  <c:v>1.0698250000000371</c:v>
                </c:pt>
                <c:pt idx="8343">
                  <c:v>1.0716899999999896</c:v>
                </c:pt>
                <c:pt idx="8344">
                  <c:v>1.0666470000001027</c:v>
                </c:pt>
                <c:pt idx="8345">
                  <c:v>1.0652240000000575</c:v>
                </c:pt>
                <c:pt idx="8346">
                  <c:v>1.0670770000000402</c:v>
                </c:pt>
                <c:pt idx="8347">
                  <c:v>1.0781779999999799</c:v>
                </c:pt>
                <c:pt idx="8348">
                  <c:v>1.0799429999999575</c:v>
                </c:pt>
                <c:pt idx="8349">
                  <c:v>1.0678440000000364</c:v>
                </c:pt>
                <c:pt idx="8350">
                  <c:v>1.0703989999999521</c:v>
                </c:pt>
                <c:pt idx="8351">
                  <c:v>1.0553720000000339</c:v>
                </c:pt>
                <c:pt idx="8352">
                  <c:v>1.0816670000000386</c:v>
                </c:pt>
                <c:pt idx="8353">
                  <c:v>1.081354000000033</c:v>
                </c:pt>
                <c:pt idx="8354">
                  <c:v>1.057358000000022</c:v>
                </c:pt>
                <c:pt idx="8355">
                  <c:v>1.0637409999999363</c:v>
                </c:pt>
                <c:pt idx="8356">
                  <c:v>1.0605269999999791</c:v>
                </c:pt>
                <c:pt idx="8357">
                  <c:v>1.0633680000000822</c:v>
                </c:pt>
                <c:pt idx="8358">
                  <c:v>1.0692329999999401</c:v>
                </c:pt>
                <c:pt idx="8359">
                  <c:v>1.0664380000000619</c:v>
                </c:pt>
                <c:pt idx="8360">
                  <c:v>1.059270999999967</c:v>
                </c:pt>
                <c:pt idx="8361">
                  <c:v>1.0666340000000218</c:v>
                </c:pt>
                <c:pt idx="8362">
                  <c:v>1.063886000000025</c:v>
                </c:pt>
                <c:pt idx="8363">
                  <c:v>1.076575000000048</c:v>
                </c:pt>
                <c:pt idx="8364">
                  <c:v>1.0672089999999343</c:v>
                </c:pt>
                <c:pt idx="8365">
                  <c:v>1.0790680000000066</c:v>
                </c:pt>
                <c:pt idx="8366">
                  <c:v>1.0824479999999994</c:v>
                </c:pt>
                <c:pt idx="8367">
                  <c:v>1.0648260000000391</c:v>
                </c:pt>
                <c:pt idx="8368">
                  <c:v>1.0777570000000196</c:v>
                </c:pt>
                <c:pt idx="8369">
                  <c:v>1.0656370000000379</c:v>
                </c:pt>
                <c:pt idx="8370">
                  <c:v>1.0587439999999333</c:v>
                </c:pt>
                <c:pt idx="8371">
                  <c:v>1.0716349999999011</c:v>
                </c:pt>
                <c:pt idx="8372">
                  <c:v>1.0847459999999955</c:v>
                </c:pt>
                <c:pt idx="8373">
                  <c:v>1.0755599999999959</c:v>
                </c:pt>
                <c:pt idx="8374">
                  <c:v>1.0739449999999806</c:v>
                </c:pt>
                <c:pt idx="8375">
                  <c:v>1.0670499999999947</c:v>
                </c:pt>
                <c:pt idx="8376">
                  <c:v>1.06120999999996</c:v>
                </c:pt>
                <c:pt idx="8377">
                  <c:v>1.0611069999999927</c:v>
                </c:pt>
                <c:pt idx="8378">
                  <c:v>1.0673950000000332</c:v>
                </c:pt>
                <c:pt idx="8379">
                  <c:v>1.0626610000000483</c:v>
                </c:pt>
                <c:pt idx="8380">
                  <c:v>1.0868030000000317</c:v>
                </c:pt>
                <c:pt idx="8381">
                  <c:v>1.0643529999999828</c:v>
                </c:pt>
                <c:pt idx="8382">
                  <c:v>1.0602249999999458</c:v>
                </c:pt>
                <c:pt idx="8383">
                  <c:v>1.0645060000000512</c:v>
                </c:pt>
                <c:pt idx="8384">
                  <c:v>1.0650450000000546</c:v>
                </c:pt>
                <c:pt idx="8385">
                  <c:v>1.0781339999999773</c:v>
                </c:pt>
                <c:pt idx="8386">
                  <c:v>1.0738689999999451</c:v>
                </c:pt>
                <c:pt idx="8387">
                  <c:v>1.0481670000000349</c:v>
                </c:pt>
                <c:pt idx="8388">
                  <c:v>1.0661239999999452</c:v>
                </c:pt>
                <c:pt idx="8389">
                  <c:v>1.0536779999999908</c:v>
                </c:pt>
                <c:pt idx="8390">
                  <c:v>1.068730999999957</c:v>
                </c:pt>
                <c:pt idx="8391">
                  <c:v>1.0612959999999703</c:v>
                </c:pt>
                <c:pt idx="8392">
                  <c:v>1.0783979999999929</c:v>
                </c:pt>
                <c:pt idx="8393">
                  <c:v>1.0698079999999663</c:v>
                </c:pt>
                <c:pt idx="8394">
                  <c:v>1.06536600000004</c:v>
                </c:pt>
                <c:pt idx="8395">
                  <c:v>1.0706969999999956</c:v>
                </c:pt>
                <c:pt idx="8396">
                  <c:v>1.0782459999999219</c:v>
                </c:pt>
                <c:pt idx="8397">
                  <c:v>1.0766209999999319</c:v>
                </c:pt>
                <c:pt idx="8398">
                  <c:v>1.0734710000000405</c:v>
                </c:pt>
                <c:pt idx="8399">
                  <c:v>1.0750229999999874</c:v>
                </c:pt>
                <c:pt idx="8400">
                  <c:v>1.087297000000035</c:v>
                </c:pt>
                <c:pt idx="8401">
                  <c:v>1.0687760000000708</c:v>
                </c:pt>
                <c:pt idx="8402">
                  <c:v>1.0556609999999864</c:v>
                </c:pt>
                <c:pt idx="8403">
                  <c:v>1.0806589999999687</c:v>
                </c:pt>
                <c:pt idx="8404">
                  <c:v>1.0650409999999511</c:v>
                </c:pt>
                <c:pt idx="8405">
                  <c:v>1.065674999999942</c:v>
                </c:pt>
                <c:pt idx="8406">
                  <c:v>1.0687649999999849</c:v>
                </c:pt>
                <c:pt idx="8407">
                  <c:v>1.0765680000000657</c:v>
                </c:pt>
                <c:pt idx="8408">
                  <c:v>1.0615870000000314</c:v>
                </c:pt>
                <c:pt idx="8409">
                  <c:v>1.0806640000000698</c:v>
                </c:pt>
                <c:pt idx="8410">
                  <c:v>1.0695929999999407</c:v>
                </c:pt>
                <c:pt idx="8411">
                  <c:v>1.0596830000000637</c:v>
                </c:pt>
                <c:pt idx="8412">
                  <c:v>1.0685339999999997</c:v>
                </c:pt>
                <c:pt idx="8413">
                  <c:v>1.0744929999999613</c:v>
                </c:pt>
                <c:pt idx="8414">
                  <c:v>1.0738939999999957</c:v>
                </c:pt>
                <c:pt idx="8415">
                  <c:v>1.0677820000000793</c:v>
                </c:pt>
                <c:pt idx="8416">
                  <c:v>1.0693320000000313</c:v>
                </c:pt>
                <c:pt idx="8417">
                  <c:v>1.085132999999928</c:v>
                </c:pt>
                <c:pt idx="8418">
                  <c:v>1.0548220000000583</c:v>
                </c:pt>
                <c:pt idx="8419">
                  <c:v>1.0666530000000876</c:v>
                </c:pt>
                <c:pt idx="8420">
                  <c:v>1.0677339999999731</c:v>
                </c:pt>
                <c:pt idx="8421">
                  <c:v>1.066332999999986</c:v>
                </c:pt>
                <c:pt idx="8422">
                  <c:v>1.0635389999999916</c:v>
                </c:pt>
                <c:pt idx="8423">
                  <c:v>1.0691630000000032</c:v>
                </c:pt>
                <c:pt idx="8424">
                  <c:v>1.0828940000000102</c:v>
                </c:pt>
                <c:pt idx="8425">
                  <c:v>1.0735039999999572</c:v>
                </c:pt>
                <c:pt idx="8426">
                  <c:v>1.0811419999999998</c:v>
                </c:pt>
                <c:pt idx="8427">
                  <c:v>1.0744290000000092</c:v>
                </c:pt>
                <c:pt idx="8428">
                  <c:v>1.0736740000000964</c:v>
                </c:pt>
                <c:pt idx="8429">
                  <c:v>1.0661420000000135</c:v>
                </c:pt>
                <c:pt idx="8430">
                  <c:v>1.0675870000000032</c:v>
                </c:pt>
                <c:pt idx="8431">
                  <c:v>1.0609820000000809</c:v>
                </c:pt>
                <c:pt idx="8432">
                  <c:v>1.0783989999999903</c:v>
                </c:pt>
                <c:pt idx="8433">
                  <c:v>1.0685150000000476</c:v>
                </c:pt>
                <c:pt idx="8434">
                  <c:v>1.076479000000063</c:v>
                </c:pt>
                <c:pt idx="8435">
                  <c:v>1.0665319999999383</c:v>
                </c:pt>
                <c:pt idx="8436">
                  <c:v>1.0810590000000957</c:v>
                </c:pt>
                <c:pt idx="8437">
                  <c:v>1.0608819999999923</c:v>
                </c:pt>
                <c:pt idx="8438">
                  <c:v>1.0681930000000648</c:v>
                </c:pt>
                <c:pt idx="8439">
                  <c:v>1.0674390000000358</c:v>
                </c:pt>
                <c:pt idx="8440">
                  <c:v>1.0666380000000117</c:v>
                </c:pt>
                <c:pt idx="8441">
                  <c:v>1.0718779999999697</c:v>
                </c:pt>
                <c:pt idx="8442">
                  <c:v>1.0569899999999279</c:v>
                </c:pt>
                <c:pt idx="8443">
                  <c:v>1.055926999999997</c:v>
                </c:pt>
                <c:pt idx="8444">
                  <c:v>1.0687749999999596</c:v>
                </c:pt>
                <c:pt idx="8445">
                  <c:v>1.0570020000000113</c:v>
                </c:pt>
                <c:pt idx="8446">
                  <c:v>1.0788540000000921</c:v>
                </c:pt>
                <c:pt idx="8447">
                  <c:v>1.0717110000000503</c:v>
                </c:pt>
                <c:pt idx="8448">
                  <c:v>1.0682730000000902</c:v>
                </c:pt>
                <c:pt idx="8449">
                  <c:v>1.0685980000000654</c:v>
                </c:pt>
                <c:pt idx="8450">
                  <c:v>1.0735730000000103</c:v>
                </c:pt>
                <c:pt idx="8451">
                  <c:v>1.0671479999999747</c:v>
                </c:pt>
                <c:pt idx="8452">
                  <c:v>1.0599899999999707</c:v>
                </c:pt>
                <c:pt idx="8453">
                  <c:v>1.0661709999999402</c:v>
                </c:pt>
                <c:pt idx="8454">
                  <c:v>1.0712350000000015</c:v>
                </c:pt>
                <c:pt idx="8455">
                  <c:v>1.073146999999949</c:v>
                </c:pt>
                <c:pt idx="8456">
                  <c:v>1.0708600000000388</c:v>
                </c:pt>
                <c:pt idx="8457">
                  <c:v>1.0710820000000467</c:v>
                </c:pt>
                <c:pt idx="8458">
                  <c:v>1.0797450000000026</c:v>
                </c:pt>
                <c:pt idx="8459">
                  <c:v>1.0723289999999679</c:v>
                </c:pt>
                <c:pt idx="8460">
                  <c:v>1.0795830000000706</c:v>
                </c:pt>
                <c:pt idx="8461">
                  <c:v>1.0770249999999351</c:v>
                </c:pt>
                <c:pt idx="8462">
                  <c:v>1.0828900000000203</c:v>
                </c:pt>
                <c:pt idx="8463">
                  <c:v>1.0741449999999304</c:v>
                </c:pt>
                <c:pt idx="8464">
                  <c:v>1.0610419999999294</c:v>
                </c:pt>
                <c:pt idx="8465">
                  <c:v>1.0614130000000159</c:v>
                </c:pt>
                <c:pt idx="8466">
                  <c:v>1.0779329999999163</c:v>
                </c:pt>
                <c:pt idx="8467">
                  <c:v>1.0623910000000478</c:v>
                </c:pt>
                <c:pt idx="8468">
                  <c:v>1.060807000000068</c:v>
                </c:pt>
                <c:pt idx="8469">
                  <c:v>1.0760759999999436</c:v>
                </c:pt>
                <c:pt idx="8470">
                  <c:v>1.0684250000000475</c:v>
                </c:pt>
                <c:pt idx="8471">
                  <c:v>1.0635530000000699</c:v>
                </c:pt>
                <c:pt idx="8472">
                  <c:v>1.0554319999999962</c:v>
                </c:pt>
                <c:pt idx="8473">
                  <c:v>1.0575339999999187</c:v>
                </c:pt>
                <c:pt idx="8474">
                  <c:v>1.0733169999999745</c:v>
                </c:pt>
                <c:pt idx="8475">
                  <c:v>1.0697780000000421</c:v>
                </c:pt>
                <c:pt idx="8476">
                  <c:v>1.0820159999999532</c:v>
                </c:pt>
                <c:pt idx="8477">
                  <c:v>1.0789369999999963</c:v>
                </c:pt>
                <c:pt idx="8478">
                  <c:v>1.0740319999999883</c:v>
                </c:pt>
                <c:pt idx="8479">
                  <c:v>1.0741789999999583</c:v>
                </c:pt>
                <c:pt idx="8480">
                  <c:v>1.0760639999999739</c:v>
                </c:pt>
                <c:pt idx="8481">
                  <c:v>1.0806890000000067</c:v>
                </c:pt>
                <c:pt idx="8482">
                  <c:v>1.0683200000000852</c:v>
                </c:pt>
                <c:pt idx="8483">
                  <c:v>1.0852429999999913</c:v>
                </c:pt>
                <c:pt idx="8484">
                  <c:v>1.0825160000000551</c:v>
                </c:pt>
                <c:pt idx="8485">
                  <c:v>1.059680999999955</c:v>
                </c:pt>
                <c:pt idx="8486">
                  <c:v>1.0696550000000116</c:v>
                </c:pt>
                <c:pt idx="8487">
                  <c:v>1.0728719999999612</c:v>
                </c:pt>
                <c:pt idx="8488">
                  <c:v>1.0645169999999098</c:v>
                </c:pt>
                <c:pt idx="8489">
                  <c:v>1.0747370000000274</c:v>
                </c:pt>
                <c:pt idx="8490">
                  <c:v>1.0637440000000424</c:v>
                </c:pt>
                <c:pt idx="8491">
                  <c:v>1.0738099999999804</c:v>
                </c:pt>
                <c:pt idx="8492">
                  <c:v>1.071826000000101</c:v>
                </c:pt>
                <c:pt idx="8493">
                  <c:v>1.0627550000000383</c:v>
                </c:pt>
                <c:pt idx="8494">
                  <c:v>1.0554879999999685</c:v>
                </c:pt>
                <c:pt idx="8495">
                  <c:v>1.0649369999999863</c:v>
                </c:pt>
                <c:pt idx="8496">
                  <c:v>1.065345000000093</c:v>
                </c:pt>
                <c:pt idx="8497">
                  <c:v>1.0856819999999061</c:v>
                </c:pt>
                <c:pt idx="8498">
                  <c:v>1.063092000000097</c:v>
                </c:pt>
                <c:pt idx="8499">
                  <c:v>1.0701990000000023</c:v>
                </c:pt>
                <c:pt idx="8500">
                  <c:v>1.0776550000000498</c:v>
                </c:pt>
                <c:pt idx="8501">
                  <c:v>1.0623040000000401</c:v>
                </c:pt>
                <c:pt idx="8502">
                  <c:v>1.0736140000000205</c:v>
                </c:pt>
                <c:pt idx="8503">
                  <c:v>1.0630129999999554</c:v>
                </c:pt>
                <c:pt idx="8504">
                  <c:v>1.0599049999999579</c:v>
                </c:pt>
                <c:pt idx="8505">
                  <c:v>1.0590669999999136</c:v>
                </c:pt>
                <c:pt idx="8506">
                  <c:v>1.0786499999999251</c:v>
                </c:pt>
                <c:pt idx="8507">
                  <c:v>1.0702959999999848</c:v>
                </c:pt>
                <c:pt idx="8508">
                  <c:v>1.0687460000000328</c:v>
                </c:pt>
                <c:pt idx="8509">
                  <c:v>1.0746249999999691</c:v>
                </c:pt>
                <c:pt idx="8510">
                  <c:v>1.0842480000000023</c:v>
                </c:pt>
                <c:pt idx="8511">
                  <c:v>1.0841019999999162</c:v>
                </c:pt>
                <c:pt idx="8512">
                  <c:v>1.0646810000000642</c:v>
                </c:pt>
                <c:pt idx="8513">
                  <c:v>1.0859360000000606</c:v>
                </c:pt>
                <c:pt idx="8514">
                  <c:v>1.0686279999999897</c:v>
                </c:pt>
                <c:pt idx="8515">
                  <c:v>1.0727549999999155</c:v>
                </c:pt>
                <c:pt idx="8516">
                  <c:v>1.069800999999984</c:v>
                </c:pt>
                <c:pt idx="8517">
                  <c:v>1.0740749999999935</c:v>
                </c:pt>
                <c:pt idx="8518">
                  <c:v>1.0747140000000854</c:v>
                </c:pt>
                <c:pt idx="8519">
                  <c:v>1.0732550000000174</c:v>
                </c:pt>
                <c:pt idx="8520">
                  <c:v>1.0667219999999134</c:v>
                </c:pt>
                <c:pt idx="8521">
                  <c:v>1.0665259999999535</c:v>
                </c:pt>
                <c:pt idx="8522">
                  <c:v>1.0687139999999999</c:v>
                </c:pt>
                <c:pt idx="8523">
                  <c:v>1.0657770000000255</c:v>
                </c:pt>
                <c:pt idx="8524">
                  <c:v>1.0691769999999678</c:v>
                </c:pt>
                <c:pt idx="8525">
                  <c:v>1.0667930000000752</c:v>
                </c:pt>
                <c:pt idx="8526">
                  <c:v>1.0615370000000439</c:v>
                </c:pt>
                <c:pt idx="8527">
                  <c:v>1.0609009999999444</c:v>
                </c:pt>
                <c:pt idx="8528">
                  <c:v>1.0671029999999746</c:v>
                </c:pt>
                <c:pt idx="8529">
                  <c:v>1.066381999999976</c:v>
                </c:pt>
                <c:pt idx="8530">
                  <c:v>1.0698170000000573</c:v>
                </c:pt>
                <c:pt idx="8531">
                  <c:v>1.0591359999999668</c:v>
                </c:pt>
                <c:pt idx="8532">
                  <c:v>1.0700219999999945</c:v>
                </c:pt>
                <c:pt idx="8533">
                  <c:v>1.0752320000000282</c:v>
                </c:pt>
                <c:pt idx="8534">
                  <c:v>1.0543920000000071</c:v>
                </c:pt>
                <c:pt idx="8535">
                  <c:v>1.0655030000000352</c:v>
                </c:pt>
                <c:pt idx="8536">
                  <c:v>1.0666609999999537</c:v>
                </c:pt>
                <c:pt idx="8537">
                  <c:v>1.0718600000000151</c:v>
                </c:pt>
                <c:pt idx="8538">
                  <c:v>1.0781460000000607</c:v>
                </c:pt>
                <c:pt idx="8539">
                  <c:v>1.0658419999999751</c:v>
                </c:pt>
                <c:pt idx="8540">
                  <c:v>1.0814070000000129</c:v>
                </c:pt>
                <c:pt idx="8541">
                  <c:v>1.0685369999999921</c:v>
                </c:pt>
                <c:pt idx="8542">
                  <c:v>1.0761830000000145</c:v>
                </c:pt>
                <c:pt idx="8543">
                  <c:v>1.0824499999999944</c:v>
                </c:pt>
                <c:pt idx="8544">
                  <c:v>1.078785000000039</c:v>
                </c:pt>
                <c:pt idx="8545">
                  <c:v>1.0844419999999673</c:v>
                </c:pt>
                <c:pt idx="8546">
                  <c:v>1.0677289999999857</c:v>
                </c:pt>
                <c:pt idx="8547">
                  <c:v>1.0628070000000207</c:v>
                </c:pt>
                <c:pt idx="8548">
                  <c:v>1.0693019999999933</c:v>
                </c:pt>
                <c:pt idx="8549">
                  <c:v>1.0737259999999651</c:v>
                </c:pt>
                <c:pt idx="8550">
                  <c:v>1.0732719999999745</c:v>
                </c:pt>
                <c:pt idx="8551">
                  <c:v>1.0602420000000166</c:v>
                </c:pt>
                <c:pt idx="8552">
                  <c:v>1.0814659999999776</c:v>
                </c:pt>
                <c:pt idx="8553">
                  <c:v>1.0784350000000131</c:v>
                </c:pt>
                <c:pt idx="8554">
                  <c:v>1.0651390000000447</c:v>
                </c:pt>
                <c:pt idx="8555">
                  <c:v>1.0652830000000222</c:v>
                </c:pt>
                <c:pt idx="8556">
                  <c:v>1.0685420000000931</c:v>
                </c:pt>
                <c:pt idx="8557">
                  <c:v>1.081356000000028</c:v>
                </c:pt>
                <c:pt idx="8558">
                  <c:v>1.0654590000000326</c:v>
                </c:pt>
                <c:pt idx="8559">
                  <c:v>1.0669090000000097</c:v>
                </c:pt>
                <c:pt idx="8560">
                  <c:v>1.0676770000000033</c:v>
                </c:pt>
                <c:pt idx="8561">
                  <c:v>1.0787070000000085</c:v>
                </c:pt>
                <c:pt idx="8562">
                  <c:v>1.0840550000000349</c:v>
                </c:pt>
                <c:pt idx="8563">
                  <c:v>1.0688199999999597</c:v>
                </c:pt>
                <c:pt idx="8564">
                  <c:v>1.0724309999999377</c:v>
                </c:pt>
                <c:pt idx="8565">
                  <c:v>1.0801490000000058</c:v>
                </c:pt>
                <c:pt idx="8566">
                  <c:v>1.0596099999999069</c:v>
                </c:pt>
                <c:pt idx="8567">
                  <c:v>1.0820879999999988</c:v>
                </c:pt>
                <c:pt idx="8568">
                  <c:v>1.084186999999929</c:v>
                </c:pt>
                <c:pt idx="8569">
                  <c:v>1.0704759999999851</c:v>
                </c:pt>
                <c:pt idx="8570">
                  <c:v>1.089870000000019</c:v>
                </c:pt>
                <c:pt idx="8571">
                  <c:v>1.0847989999999754</c:v>
                </c:pt>
                <c:pt idx="8572">
                  <c:v>1.083847999999989</c:v>
                </c:pt>
                <c:pt idx="8573">
                  <c:v>1.0814289999999573</c:v>
                </c:pt>
                <c:pt idx="8574">
                  <c:v>1.0934859999999844</c:v>
                </c:pt>
                <c:pt idx="8575">
                  <c:v>1.0864530000000059</c:v>
                </c:pt>
                <c:pt idx="8576">
                  <c:v>1.0820469999999887</c:v>
                </c:pt>
                <c:pt idx="8577">
                  <c:v>1.0935420000000704</c:v>
                </c:pt>
                <c:pt idx="8578">
                  <c:v>1.0841790000000628</c:v>
                </c:pt>
                <c:pt idx="8579">
                  <c:v>1.0974609999999529</c:v>
                </c:pt>
                <c:pt idx="8580">
                  <c:v>1.0802030000000968</c:v>
                </c:pt>
                <c:pt idx="8581">
                  <c:v>1.0895019999999249</c:v>
                </c:pt>
                <c:pt idx="8582">
                  <c:v>1.0794319999999971</c:v>
                </c:pt>
                <c:pt idx="8583">
                  <c:v>1.0788220000000592</c:v>
                </c:pt>
                <c:pt idx="8584">
                  <c:v>1.0895219999999881</c:v>
                </c:pt>
                <c:pt idx="8585">
                  <c:v>1.0774699999999484</c:v>
                </c:pt>
                <c:pt idx="8586">
                  <c:v>1.0825090000000728</c:v>
                </c:pt>
                <c:pt idx="8587">
                  <c:v>1.0747700000000577</c:v>
                </c:pt>
                <c:pt idx="8588">
                  <c:v>1.0930749999999989</c:v>
                </c:pt>
                <c:pt idx="8589">
                  <c:v>1.0899109999999155</c:v>
                </c:pt>
                <c:pt idx="8590">
                  <c:v>1.0818990000000213</c:v>
                </c:pt>
                <c:pt idx="8591">
                  <c:v>1.092488000000003</c:v>
                </c:pt>
                <c:pt idx="8592">
                  <c:v>1.089772000000039</c:v>
                </c:pt>
                <c:pt idx="8593">
                  <c:v>1.0967560000000276</c:v>
                </c:pt>
                <c:pt idx="8594">
                  <c:v>1.0853460000000723</c:v>
                </c:pt>
                <c:pt idx="8595">
                  <c:v>1.0940570000000207</c:v>
                </c:pt>
                <c:pt idx="8596">
                  <c:v>1.0897160000000667</c:v>
                </c:pt>
                <c:pt idx="8597">
                  <c:v>1.0922060000000329</c:v>
                </c:pt>
                <c:pt idx="8598">
                  <c:v>1.1023849999999129</c:v>
                </c:pt>
                <c:pt idx="8599">
                  <c:v>1.0964119999999866</c:v>
                </c:pt>
                <c:pt idx="8600">
                  <c:v>1.1096669999999449</c:v>
                </c:pt>
                <c:pt idx="8601">
                  <c:v>1.1039079999999331</c:v>
                </c:pt>
                <c:pt idx="8602">
                  <c:v>1.0987099999999828</c:v>
                </c:pt>
                <c:pt idx="8603">
                  <c:v>1.0930060000000594</c:v>
                </c:pt>
                <c:pt idx="8604">
                  <c:v>1.0981890000000476</c:v>
                </c:pt>
                <c:pt idx="8605">
                  <c:v>1.0918540000000121</c:v>
                </c:pt>
                <c:pt idx="8606">
                  <c:v>1.0945950000000266</c:v>
                </c:pt>
                <c:pt idx="8607">
                  <c:v>1.104110999999989</c:v>
                </c:pt>
                <c:pt idx="8608">
                  <c:v>1.0894389999999703</c:v>
                </c:pt>
                <c:pt idx="8609">
                  <c:v>1.1007580000000416</c:v>
                </c:pt>
                <c:pt idx="8610">
                  <c:v>1.0814669999999751</c:v>
                </c:pt>
                <c:pt idx="8611">
                  <c:v>1.1079190000000381</c:v>
                </c:pt>
                <c:pt idx="8612">
                  <c:v>1.0988229999999248</c:v>
                </c:pt>
                <c:pt idx="8613">
                  <c:v>1.106153000000063</c:v>
                </c:pt>
                <c:pt idx="8614">
                  <c:v>1.0944929999999431</c:v>
                </c:pt>
                <c:pt idx="8615">
                  <c:v>1.0973520000000008</c:v>
                </c:pt>
                <c:pt idx="8616">
                  <c:v>1.1048880000000736</c:v>
                </c:pt>
                <c:pt idx="8617">
                  <c:v>1.1055179999999609</c:v>
                </c:pt>
                <c:pt idx="8618">
                  <c:v>1.1074590000000626</c:v>
                </c:pt>
                <c:pt idx="8619">
                  <c:v>1.121071000000029</c:v>
                </c:pt>
                <c:pt idx="8620">
                  <c:v>1.1182039999999915</c:v>
                </c:pt>
                <c:pt idx="8621">
                  <c:v>1.1168390000000272</c:v>
                </c:pt>
                <c:pt idx="8622">
                  <c:v>1.1144880000000512</c:v>
                </c:pt>
                <c:pt idx="8623">
                  <c:v>1.1224450000000843</c:v>
                </c:pt>
                <c:pt idx="8624">
                  <c:v>1.113472999999999</c:v>
                </c:pt>
                <c:pt idx="8625">
                  <c:v>1.1077659999999696</c:v>
                </c:pt>
                <c:pt idx="8626">
                  <c:v>1.1176229999999805</c:v>
                </c:pt>
                <c:pt idx="8627">
                  <c:v>1.131279999999947</c:v>
                </c:pt>
                <c:pt idx="8628">
                  <c:v>1.1299920000000157</c:v>
                </c:pt>
                <c:pt idx="8629">
                  <c:v>1.1178240000000415</c:v>
                </c:pt>
                <c:pt idx="8630">
                  <c:v>1.1189600000000155</c:v>
                </c:pt>
                <c:pt idx="8631">
                  <c:v>1.12638400000003</c:v>
                </c:pt>
                <c:pt idx="8632">
                  <c:v>1.1204999999999927</c:v>
                </c:pt>
                <c:pt idx="8633">
                  <c:v>1.1204510000000028</c:v>
                </c:pt>
                <c:pt idx="8634">
                  <c:v>1.1390499999999975</c:v>
                </c:pt>
                <c:pt idx="8635">
                  <c:v>1.12041499999998</c:v>
                </c:pt>
                <c:pt idx="8636">
                  <c:v>1.1271909999999252</c:v>
                </c:pt>
                <c:pt idx="8637">
                  <c:v>1.1438679999999977</c:v>
                </c:pt>
                <c:pt idx="8638">
                  <c:v>1.1276599999999917</c:v>
                </c:pt>
                <c:pt idx="8639">
                  <c:v>1.1378960000000689</c:v>
                </c:pt>
                <c:pt idx="8640">
                  <c:v>1.1319079999999531</c:v>
                </c:pt>
                <c:pt idx="8641">
                  <c:v>1.1269439999999804</c:v>
                </c:pt>
                <c:pt idx="8642">
                  <c:v>1.1326860000000352</c:v>
                </c:pt>
                <c:pt idx="8643">
                  <c:v>1.1525519999999005</c:v>
                </c:pt>
                <c:pt idx="8644">
                  <c:v>1.1428650000000289</c:v>
                </c:pt>
                <c:pt idx="8645">
                  <c:v>1.1350529999999708</c:v>
                </c:pt>
                <c:pt idx="8646">
                  <c:v>1.1361319999999751</c:v>
                </c:pt>
                <c:pt idx="8647">
                  <c:v>1.1261680000000069</c:v>
                </c:pt>
                <c:pt idx="8648">
                  <c:v>1.1358779999999342</c:v>
                </c:pt>
                <c:pt idx="8649">
                  <c:v>1.1509750000000167</c:v>
                </c:pt>
                <c:pt idx="8650">
                  <c:v>1.1511639999999943</c:v>
                </c:pt>
                <c:pt idx="8651">
                  <c:v>1.1478749999999991</c:v>
                </c:pt>
                <c:pt idx="8652">
                  <c:v>1.1342070000000604</c:v>
                </c:pt>
                <c:pt idx="8653">
                  <c:v>1.1455349999999953</c:v>
                </c:pt>
                <c:pt idx="8654">
                  <c:v>1.1392600000000357</c:v>
                </c:pt>
                <c:pt idx="8655">
                  <c:v>1.1518330000000105</c:v>
                </c:pt>
                <c:pt idx="8656">
                  <c:v>1.1436209999999392</c:v>
                </c:pt>
                <c:pt idx="8657">
                  <c:v>1.1542309999999816</c:v>
                </c:pt>
                <c:pt idx="8658">
                  <c:v>1.1456610000000182</c:v>
                </c:pt>
                <c:pt idx="8659">
                  <c:v>1.1567519999999831</c:v>
                </c:pt>
                <c:pt idx="8660">
                  <c:v>1.1578520000000481</c:v>
                </c:pt>
                <c:pt idx="8661">
                  <c:v>1.1541389999999865</c:v>
                </c:pt>
                <c:pt idx="8662">
                  <c:v>1.1633669999999938</c:v>
                </c:pt>
                <c:pt idx="8663">
                  <c:v>1.160714999999982</c:v>
                </c:pt>
                <c:pt idx="8664">
                  <c:v>1.1537660000000187</c:v>
                </c:pt>
                <c:pt idx="8665">
                  <c:v>1.1482340000000022</c:v>
                </c:pt>
                <c:pt idx="8666">
                  <c:v>1.1681300000000192</c:v>
                </c:pt>
                <c:pt idx="8667">
                  <c:v>1.1544699999999466</c:v>
                </c:pt>
                <c:pt idx="8668">
                  <c:v>1.1647119999998949</c:v>
                </c:pt>
                <c:pt idx="8669">
                  <c:v>1.1656399999999394</c:v>
                </c:pt>
                <c:pt idx="8670">
                  <c:v>1.1632779999999912</c:v>
                </c:pt>
                <c:pt idx="8671">
                  <c:v>1.1660030000000461</c:v>
                </c:pt>
                <c:pt idx="8672">
                  <c:v>1.152828999999997</c:v>
                </c:pt>
                <c:pt idx="8673">
                  <c:v>1.1612720000000536</c:v>
                </c:pt>
                <c:pt idx="8674">
                  <c:v>1.1584460000000263</c:v>
                </c:pt>
                <c:pt idx="8675">
                  <c:v>1.1676159999999527</c:v>
                </c:pt>
                <c:pt idx="8676">
                  <c:v>1.1638420000000451</c:v>
                </c:pt>
                <c:pt idx="8677">
                  <c:v>1.1640909999999849</c:v>
                </c:pt>
                <c:pt idx="8678">
                  <c:v>1.1681419999999889</c:v>
                </c:pt>
                <c:pt idx="8679">
                  <c:v>1.1705479999999397</c:v>
                </c:pt>
                <c:pt idx="8680">
                  <c:v>1.1709220000000187</c:v>
                </c:pt>
                <c:pt idx="8681">
                  <c:v>1.1565299999999752</c:v>
                </c:pt>
                <c:pt idx="8682">
                  <c:v>1.1692039999999224</c:v>
                </c:pt>
                <c:pt idx="8683">
                  <c:v>1.1704660000000331</c:v>
                </c:pt>
                <c:pt idx="8684">
                  <c:v>1.1750250000000051</c:v>
                </c:pt>
                <c:pt idx="8685">
                  <c:v>1.1768129999999246</c:v>
                </c:pt>
                <c:pt idx="8686">
                  <c:v>1.1760479999999234</c:v>
                </c:pt>
                <c:pt idx="8687">
                  <c:v>1.1662629999999581</c:v>
                </c:pt>
                <c:pt idx="8688">
                  <c:v>1.165834000000018</c:v>
                </c:pt>
                <c:pt idx="8689">
                  <c:v>1.1812239999999292</c:v>
                </c:pt>
                <c:pt idx="8690">
                  <c:v>1.1817980000000716</c:v>
                </c:pt>
                <c:pt idx="8691">
                  <c:v>1.1845620000000281</c:v>
                </c:pt>
                <c:pt idx="8692">
                  <c:v>1.1777210000000196</c:v>
                </c:pt>
                <c:pt idx="8693">
                  <c:v>1.1750769999999875</c:v>
                </c:pt>
                <c:pt idx="8694">
                  <c:v>1.1713839999999891</c:v>
                </c:pt>
                <c:pt idx="8695">
                  <c:v>1.1683170000000018</c:v>
                </c:pt>
                <c:pt idx="8696">
                  <c:v>1.1814979999999196</c:v>
                </c:pt>
                <c:pt idx="8697">
                  <c:v>1.1715869999999313</c:v>
                </c:pt>
                <c:pt idx="8698">
                  <c:v>1.186189000000013</c:v>
                </c:pt>
                <c:pt idx="8699">
                  <c:v>1.1800599999999122</c:v>
                </c:pt>
                <c:pt idx="8700">
                  <c:v>1.1739580000000842</c:v>
                </c:pt>
                <c:pt idx="8701">
                  <c:v>1.1703509999999824</c:v>
                </c:pt>
                <c:pt idx="8702">
                  <c:v>1.1817020000000866</c:v>
                </c:pt>
                <c:pt idx="8703">
                  <c:v>1.1803270000000339</c:v>
                </c:pt>
                <c:pt idx="8704">
                  <c:v>1.1754839999999831</c:v>
                </c:pt>
                <c:pt idx="8705">
                  <c:v>1.1816760000000386</c:v>
                </c:pt>
                <c:pt idx="8706">
                  <c:v>1.1789179999999533</c:v>
                </c:pt>
                <c:pt idx="8707">
                  <c:v>1.1917320000000018</c:v>
                </c:pt>
                <c:pt idx="8708">
                  <c:v>1.1844740000000229</c:v>
                </c:pt>
                <c:pt idx="8709">
                  <c:v>1.1831220000000258</c:v>
                </c:pt>
                <c:pt idx="8710">
                  <c:v>1.1959030000000439</c:v>
                </c:pt>
                <c:pt idx="8711">
                  <c:v>1.1836949999999433</c:v>
                </c:pt>
                <c:pt idx="8712">
                  <c:v>1.1890440000000808</c:v>
                </c:pt>
                <c:pt idx="8713">
                  <c:v>1.1859999999999218</c:v>
                </c:pt>
                <c:pt idx="8714">
                  <c:v>1.1867829999999913</c:v>
                </c:pt>
                <c:pt idx="8715">
                  <c:v>1.1880850000000009</c:v>
                </c:pt>
                <c:pt idx="8716">
                  <c:v>1.1809500000000526</c:v>
                </c:pt>
                <c:pt idx="8717">
                  <c:v>1.1846550000000207</c:v>
                </c:pt>
                <c:pt idx="8718">
                  <c:v>1.1997569999999769</c:v>
                </c:pt>
                <c:pt idx="8719">
                  <c:v>1.183618000000024</c:v>
                </c:pt>
                <c:pt idx="8720">
                  <c:v>1.2024849999999105</c:v>
                </c:pt>
                <c:pt idx="8721">
                  <c:v>1.1919660000000931</c:v>
                </c:pt>
                <c:pt idx="8722">
                  <c:v>1.1918949999999313</c:v>
                </c:pt>
                <c:pt idx="8723">
                  <c:v>1.1869140000000016</c:v>
                </c:pt>
                <c:pt idx="8724">
                  <c:v>1.185944999999947</c:v>
                </c:pt>
                <c:pt idx="8725">
                  <c:v>1.2041820000000598</c:v>
                </c:pt>
                <c:pt idx="8726">
                  <c:v>1.1869060000000218</c:v>
                </c:pt>
                <c:pt idx="8727">
                  <c:v>1.1973470000000361</c:v>
                </c:pt>
                <c:pt idx="8728">
                  <c:v>1.1916899999999941</c:v>
                </c:pt>
                <c:pt idx="8729">
                  <c:v>1.2097009999999955</c:v>
                </c:pt>
                <c:pt idx="8730">
                  <c:v>1.1925350000000208</c:v>
                </c:pt>
                <c:pt idx="8731">
                  <c:v>1.1834110000000919</c:v>
                </c:pt>
                <c:pt idx="8732">
                  <c:v>1.19223199999999</c:v>
                </c:pt>
                <c:pt idx="8733">
                  <c:v>1.1853889999999865</c:v>
                </c:pt>
                <c:pt idx="8734">
                  <c:v>1.1716900000000123</c:v>
                </c:pt>
                <c:pt idx="8735">
                  <c:v>1.18444199999999</c:v>
                </c:pt>
                <c:pt idx="8736">
                  <c:v>1.1896920000000364</c:v>
                </c:pt>
                <c:pt idx="8737">
                  <c:v>1.1987040000000206</c:v>
                </c:pt>
                <c:pt idx="8738">
                  <c:v>1.1989650000000438</c:v>
                </c:pt>
                <c:pt idx="8739">
                  <c:v>1.1948669999999311</c:v>
                </c:pt>
                <c:pt idx="8740">
                  <c:v>1.192745000000059</c:v>
                </c:pt>
                <c:pt idx="8741">
                  <c:v>1.2024379999999155</c:v>
                </c:pt>
                <c:pt idx="8742">
                  <c:v>1.1878419999999323</c:v>
                </c:pt>
                <c:pt idx="8743">
                  <c:v>1.2155920000000151</c:v>
                </c:pt>
                <c:pt idx="8744">
                  <c:v>1.202878999999939</c:v>
                </c:pt>
                <c:pt idx="8745">
                  <c:v>1.1951289999999517</c:v>
                </c:pt>
                <c:pt idx="8746">
                  <c:v>1.2006300000000465</c:v>
                </c:pt>
                <c:pt idx="8747">
                  <c:v>1.1924920000000157</c:v>
                </c:pt>
                <c:pt idx="8748">
                  <c:v>1.1860309999999572</c:v>
                </c:pt>
                <c:pt idx="8749">
                  <c:v>1.1993320000000267</c:v>
                </c:pt>
                <c:pt idx="8750">
                  <c:v>1.2055679999999711</c:v>
                </c:pt>
                <c:pt idx="8751">
                  <c:v>1.1855470000000423</c:v>
                </c:pt>
                <c:pt idx="8752">
                  <c:v>1.1940650000000232</c:v>
                </c:pt>
                <c:pt idx="8753">
                  <c:v>1.203298000000018</c:v>
                </c:pt>
                <c:pt idx="8754">
                  <c:v>1.1832719999999881</c:v>
                </c:pt>
                <c:pt idx="8755">
                  <c:v>1.2164579999999887</c:v>
                </c:pt>
                <c:pt idx="8756">
                  <c:v>1.1876040000000785</c:v>
                </c:pt>
                <c:pt idx="8757">
                  <c:v>1.1864269999999806</c:v>
                </c:pt>
                <c:pt idx="8758">
                  <c:v>1.1936920000000555</c:v>
                </c:pt>
                <c:pt idx="8759">
                  <c:v>1.1887569999998959</c:v>
                </c:pt>
                <c:pt idx="8760">
                  <c:v>1.1994890000000851</c:v>
                </c:pt>
                <c:pt idx="8761">
                  <c:v>1.196578000000045</c:v>
                </c:pt>
                <c:pt idx="8762">
                  <c:v>1.203728999999953</c:v>
                </c:pt>
                <c:pt idx="8763">
                  <c:v>1.1980449999999792</c:v>
                </c:pt>
                <c:pt idx="8764">
                  <c:v>1.1899700000000166</c:v>
                </c:pt>
                <c:pt idx="8765">
                  <c:v>1.1975139999999556</c:v>
                </c:pt>
                <c:pt idx="8766">
                  <c:v>1.2015030000000024</c:v>
                </c:pt>
                <c:pt idx="8767">
                  <c:v>1.1957089999999653</c:v>
                </c:pt>
                <c:pt idx="8768">
                  <c:v>1.2007280000000264</c:v>
                </c:pt>
                <c:pt idx="8769">
                  <c:v>1.2036090000000286</c:v>
                </c:pt>
                <c:pt idx="8770">
                  <c:v>1.205141000000026</c:v>
                </c:pt>
                <c:pt idx="8771">
                  <c:v>1.2147230000000491</c:v>
                </c:pt>
                <c:pt idx="8772">
                  <c:v>1.1909760000000915</c:v>
                </c:pt>
                <c:pt idx="8773">
                  <c:v>1.1955769999999575</c:v>
                </c:pt>
                <c:pt idx="8774">
                  <c:v>1.1992569999999887</c:v>
                </c:pt>
                <c:pt idx="8775">
                  <c:v>1.2043090000000802</c:v>
                </c:pt>
                <c:pt idx="8776">
                  <c:v>1.2108899999999494</c:v>
                </c:pt>
                <c:pt idx="8777">
                  <c:v>1.2159219999999777</c:v>
                </c:pt>
                <c:pt idx="8778">
                  <c:v>1.1914950000000317</c:v>
                </c:pt>
                <c:pt idx="8779">
                  <c:v>1.2048730000000205</c:v>
                </c:pt>
                <c:pt idx="8780">
                  <c:v>1.2046109999999999</c:v>
                </c:pt>
                <c:pt idx="8781">
                  <c:v>1.208678999999961</c:v>
                </c:pt>
                <c:pt idx="8782">
                  <c:v>1.2069250000000693</c:v>
                </c:pt>
                <c:pt idx="8783">
                  <c:v>1.2052190000000564</c:v>
                </c:pt>
                <c:pt idx="8784">
                  <c:v>1.1969990000000053</c:v>
                </c:pt>
                <c:pt idx="8785">
                  <c:v>1.1924070000000029</c:v>
                </c:pt>
                <c:pt idx="8786">
                  <c:v>1.2127259999999751</c:v>
                </c:pt>
                <c:pt idx="8787">
                  <c:v>1.2076570000000402</c:v>
                </c:pt>
                <c:pt idx="8788">
                  <c:v>1.1880220000000463</c:v>
                </c:pt>
                <c:pt idx="8789">
                  <c:v>1.2158519999999271</c:v>
                </c:pt>
                <c:pt idx="8790">
                  <c:v>1.2030839999999898</c:v>
                </c:pt>
                <c:pt idx="8791">
                  <c:v>1.1990749999999935</c:v>
                </c:pt>
                <c:pt idx="8792">
                  <c:v>1.1920890000000099</c:v>
                </c:pt>
                <c:pt idx="8793">
                  <c:v>1.192592999999988</c:v>
                </c:pt>
                <c:pt idx="8794">
                  <c:v>1.2196269999999458</c:v>
                </c:pt>
                <c:pt idx="8795">
                  <c:v>1.1981150000000298</c:v>
                </c:pt>
                <c:pt idx="8796">
                  <c:v>1.2110369999999193</c:v>
                </c:pt>
                <c:pt idx="8797">
                  <c:v>1.2060129999999845</c:v>
                </c:pt>
                <c:pt idx="8798">
                  <c:v>1.2024089999999887</c:v>
                </c:pt>
                <c:pt idx="8799">
                  <c:v>1.1980950000000803</c:v>
                </c:pt>
                <c:pt idx="8800">
                  <c:v>1.1927040000000488</c:v>
                </c:pt>
                <c:pt idx="8801">
                  <c:v>1.1978129999999965</c:v>
                </c:pt>
                <c:pt idx="8802">
                  <c:v>1.194264999999973</c:v>
                </c:pt>
                <c:pt idx="8803">
                  <c:v>1.1943390000000136</c:v>
                </c:pt>
                <c:pt idx="8804">
                  <c:v>1.1940809999999829</c:v>
                </c:pt>
                <c:pt idx="8805">
                  <c:v>1.1955470000000332</c:v>
                </c:pt>
                <c:pt idx="8806">
                  <c:v>1.2024529999999913</c:v>
                </c:pt>
                <c:pt idx="8807">
                  <c:v>1.1978569999999991</c:v>
                </c:pt>
                <c:pt idx="8808">
                  <c:v>1.1910649999999805</c:v>
                </c:pt>
                <c:pt idx="8809">
                  <c:v>1.1911110000000917</c:v>
                </c:pt>
                <c:pt idx="8810">
                  <c:v>1.2034230000000434</c:v>
                </c:pt>
                <c:pt idx="8811">
                  <c:v>1.1868760000000975</c:v>
                </c:pt>
                <c:pt idx="8812">
                  <c:v>1.1820589999999811</c:v>
                </c:pt>
                <c:pt idx="8813">
                  <c:v>1.1978970000000118</c:v>
                </c:pt>
                <c:pt idx="8814">
                  <c:v>1.1838900000000194</c:v>
                </c:pt>
                <c:pt idx="8815">
                  <c:v>1.1882139999999026</c:v>
                </c:pt>
                <c:pt idx="8816">
                  <c:v>1.1770070000000032</c:v>
                </c:pt>
                <c:pt idx="8817">
                  <c:v>1.1965579999999818</c:v>
                </c:pt>
                <c:pt idx="8818">
                  <c:v>1.1747850000000426</c:v>
                </c:pt>
                <c:pt idx="8819">
                  <c:v>1.1965069999999969</c:v>
                </c:pt>
                <c:pt idx="8820">
                  <c:v>1.1825910000000022</c:v>
                </c:pt>
                <c:pt idx="8821">
                  <c:v>1.1859929999999395</c:v>
                </c:pt>
                <c:pt idx="8822">
                  <c:v>1.1996429999999236</c:v>
                </c:pt>
                <c:pt idx="8823">
                  <c:v>1.1955219999999827</c:v>
                </c:pt>
                <c:pt idx="8824">
                  <c:v>1.1925079999999753</c:v>
                </c:pt>
                <c:pt idx="8825">
                  <c:v>1.1928770000000668</c:v>
                </c:pt>
                <c:pt idx="8826">
                  <c:v>1.2000880000000507</c:v>
                </c:pt>
                <c:pt idx="8827">
                  <c:v>1.180388999999991</c:v>
                </c:pt>
                <c:pt idx="8828">
                  <c:v>1.1864219999999932</c:v>
                </c:pt>
                <c:pt idx="8829">
                  <c:v>1.1806189999999788</c:v>
                </c:pt>
                <c:pt idx="8830">
                  <c:v>1.1893339999999171</c:v>
                </c:pt>
                <c:pt idx="8831">
                  <c:v>1.1877919999999449</c:v>
                </c:pt>
                <c:pt idx="8832">
                  <c:v>1.1798519999999826</c:v>
                </c:pt>
                <c:pt idx="8833">
                  <c:v>1.1759419999999636</c:v>
                </c:pt>
                <c:pt idx="8834">
                  <c:v>1.185359999999946</c:v>
                </c:pt>
                <c:pt idx="8835">
                  <c:v>1.1787110000000212</c:v>
                </c:pt>
                <c:pt idx="8836">
                  <c:v>1.1817389999999932</c:v>
                </c:pt>
                <c:pt idx="8837">
                  <c:v>1.1793809999999212</c:v>
                </c:pt>
                <c:pt idx="8838">
                  <c:v>1.1928869999999279</c:v>
                </c:pt>
                <c:pt idx="8839">
                  <c:v>1.1834150000000818</c:v>
                </c:pt>
                <c:pt idx="8840">
                  <c:v>1.1879560000000993</c:v>
                </c:pt>
                <c:pt idx="8841">
                  <c:v>1.1882399999999507</c:v>
                </c:pt>
                <c:pt idx="8842">
                  <c:v>1.1727779999999939</c:v>
                </c:pt>
                <c:pt idx="8843">
                  <c:v>1.1842179999999871</c:v>
                </c:pt>
                <c:pt idx="8844">
                  <c:v>1.181114999999977</c:v>
                </c:pt>
                <c:pt idx="8845">
                  <c:v>1.1977980000000343</c:v>
                </c:pt>
                <c:pt idx="8846">
                  <c:v>1.1802220000000716</c:v>
                </c:pt>
                <c:pt idx="8847">
                  <c:v>1.1896269999999731</c:v>
                </c:pt>
                <c:pt idx="8848">
                  <c:v>1.1819440000000441</c:v>
                </c:pt>
                <c:pt idx="8849">
                  <c:v>1.1825649999999541</c:v>
                </c:pt>
                <c:pt idx="8850">
                  <c:v>1.169371999999953</c:v>
                </c:pt>
                <c:pt idx="8851">
                  <c:v>1.1765490000000227</c:v>
                </c:pt>
                <c:pt idx="8852">
                  <c:v>1.1700419999999667</c:v>
                </c:pt>
                <c:pt idx="8853">
                  <c:v>1.1912939999999708</c:v>
                </c:pt>
                <c:pt idx="8854">
                  <c:v>1.1869339999999511</c:v>
                </c:pt>
                <c:pt idx="8855">
                  <c:v>1.194439999999986</c:v>
                </c:pt>
                <c:pt idx="8856">
                  <c:v>1.1926679999999124</c:v>
                </c:pt>
                <c:pt idx="8857">
                  <c:v>1.1835310000000163</c:v>
                </c:pt>
                <c:pt idx="8858">
                  <c:v>1.1694330000000264</c:v>
                </c:pt>
                <c:pt idx="8859">
                  <c:v>1.179155000000037</c:v>
                </c:pt>
                <c:pt idx="8860">
                  <c:v>1.1850759999999809</c:v>
                </c:pt>
                <c:pt idx="8861">
                  <c:v>1.1734400000000278</c:v>
                </c:pt>
                <c:pt idx="8862">
                  <c:v>1.2030349999999999</c:v>
                </c:pt>
                <c:pt idx="8863">
                  <c:v>1.1838220000000774</c:v>
                </c:pt>
                <c:pt idx="8864">
                  <c:v>1.1742229999999836</c:v>
                </c:pt>
                <c:pt idx="8865">
                  <c:v>1.1872269999998935</c:v>
                </c:pt>
                <c:pt idx="8866">
                  <c:v>1.1873559999999088</c:v>
                </c:pt>
                <c:pt idx="8867">
                  <c:v>1.1867099999999482</c:v>
                </c:pt>
                <c:pt idx="8868">
                  <c:v>1.188761999999997</c:v>
                </c:pt>
                <c:pt idx="8869">
                  <c:v>1.1912210000000414</c:v>
                </c:pt>
                <c:pt idx="8870">
                  <c:v>1.1888270000000603</c:v>
                </c:pt>
                <c:pt idx="8871">
                  <c:v>1.1810920000000351</c:v>
                </c:pt>
                <c:pt idx="8872">
                  <c:v>1.193204000000037</c:v>
                </c:pt>
                <c:pt idx="8873">
                  <c:v>1.1725769999999329</c:v>
                </c:pt>
                <c:pt idx="8874">
                  <c:v>1.1832799999999679</c:v>
                </c:pt>
                <c:pt idx="8875">
                  <c:v>1.1814950000000408</c:v>
                </c:pt>
                <c:pt idx="8876">
                  <c:v>1.1759200000000192</c:v>
                </c:pt>
                <c:pt idx="8877">
                  <c:v>1.1765119999998888</c:v>
                </c:pt>
                <c:pt idx="8878">
                  <c:v>1.1801189999999906</c:v>
                </c:pt>
                <c:pt idx="8879">
                  <c:v>1.1822639999999183</c:v>
                </c:pt>
                <c:pt idx="8880">
                  <c:v>1.1822099999999409</c:v>
                </c:pt>
                <c:pt idx="8881">
                  <c:v>1.1864160000000084</c:v>
                </c:pt>
                <c:pt idx="8882">
                  <c:v>1.1692279999999755</c:v>
                </c:pt>
                <c:pt idx="8883">
                  <c:v>1.1689470000000028</c:v>
                </c:pt>
                <c:pt idx="8884">
                  <c:v>1.1681330000000116</c:v>
                </c:pt>
                <c:pt idx="8885">
                  <c:v>1.1680549999999812</c:v>
                </c:pt>
                <c:pt idx="8886">
                  <c:v>1.1780650000000605</c:v>
                </c:pt>
                <c:pt idx="8887">
                  <c:v>1.1820739999999432</c:v>
                </c:pt>
                <c:pt idx="8888">
                  <c:v>1.1862489999999752</c:v>
                </c:pt>
                <c:pt idx="8889">
                  <c:v>1.1798650000000634</c:v>
                </c:pt>
                <c:pt idx="8890">
                  <c:v>1.1745499999999538</c:v>
                </c:pt>
                <c:pt idx="8891">
                  <c:v>1.1715339999999514</c:v>
                </c:pt>
                <c:pt idx="8892">
                  <c:v>1.164260000000013</c:v>
                </c:pt>
                <c:pt idx="8893">
                  <c:v>1.1784109999999828</c:v>
                </c:pt>
                <c:pt idx="8894">
                  <c:v>1.1745819999999867</c:v>
                </c:pt>
                <c:pt idx="8895">
                  <c:v>1.1688510000000178</c:v>
                </c:pt>
                <c:pt idx="8896">
                  <c:v>1.1800680000000057</c:v>
                </c:pt>
                <c:pt idx="8897">
                  <c:v>1.1871700000000374</c:v>
                </c:pt>
                <c:pt idx="8898">
                  <c:v>1.1673690000000079</c:v>
                </c:pt>
                <c:pt idx="8899">
                  <c:v>1.1777190000000246</c:v>
                </c:pt>
                <c:pt idx="8900">
                  <c:v>1.1751440000000457</c:v>
                </c:pt>
                <c:pt idx="8901">
                  <c:v>1.1714460000000599</c:v>
                </c:pt>
                <c:pt idx="8902">
                  <c:v>1.1719420000000582</c:v>
                </c:pt>
                <c:pt idx="8903">
                  <c:v>1.1790680000000293</c:v>
                </c:pt>
                <c:pt idx="8904">
                  <c:v>1.1714670000000069</c:v>
                </c:pt>
                <c:pt idx="8905">
                  <c:v>1.1626860000000079</c:v>
                </c:pt>
                <c:pt idx="8906">
                  <c:v>1.1661289999999553</c:v>
                </c:pt>
                <c:pt idx="8907">
                  <c:v>1.1746289999999817</c:v>
                </c:pt>
                <c:pt idx="8908">
                  <c:v>1.1803879999999936</c:v>
                </c:pt>
                <c:pt idx="8909">
                  <c:v>1.1778239999999869</c:v>
                </c:pt>
                <c:pt idx="8910">
                  <c:v>1.169208000000026</c:v>
                </c:pt>
                <c:pt idx="8911">
                  <c:v>1.1639589999999771</c:v>
                </c:pt>
                <c:pt idx="8912">
                  <c:v>1.1765430000000379</c:v>
                </c:pt>
                <c:pt idx="8913">
                  <c:v>1.1797629999999799</c:v>
                </c:pt>
                <c:pt idx="8914">
                  <c:v>1.1735830000000078</c:v>
                </c:pt>
                <c:pt idx="8915">
                  <c:v>1.1740480000000844</c:v>
                </c:pt>
                <c:pt idx="8916">
                  <c:v>1.163014999999973</c:v>
                </c:pt>
                <c:pt idx="8917">
                  <c:v>1.1671270000000504</c:v>
                </c:pt>
                <c:pt idx="8918">
                  <c:v>1.1615740000000869</c:v>
                </c:pt>
                <c:pt idx="8919">
                  <c:v>1.172333999999978</c:v>
                </c:pt>
                <c:pt idx="8920">
                  <c:v>1.1670139999999947</c:v>
                </c:pt>
                <c:pt idx="8921">
                  <c:v>1.1642560000000231</c:v>
                </c:pt>
                <c:pt idx="8922">
                  <c:v>1.1737499999999272</c:v>
                </c:pt>
                <c:pt idx="8923">
                  <c:v>1.1854439999999613</c:v>
                </c:pt>
                <c:pt idx="8924">
                  <c:v>1.1715990000000147</c:v>
                </c:pt>
                <c:pt idx="8925">
                  <c:v>1.1658229999999321</c:v>
                </c:pt>
                <c:pt idx="8926">
                  <c:v>1.1554509999999709</c:v>
                </c:pt>
                <c:pt idx="8927">
                  <c:v>1.1529009999999289</c:v>
                </c:pt>
                <c:pt idx="8928">
                  <c:v>1.1638619999999946</c:v>
                </c:pt>
                <c:pt idx="8929">
                  <c:v>1.1517910000000029</c:v>
                </c:pt>
                <c:pt idx="8930">
                  <c:v>1.1525659999999789</c:v>
                </c:pt>
                <c:pt idx="8931">
                  <c:v>1.1625159999999823</c:v>
                </c:pt>
                <c:pt idx="8932">
                  <c:v>1.1677300000000059</c:v>
                </c:pt>
                <c:pt idx="8933">
                  <c:v>1.1451570000000402</c:v>
                </c:pt>
                <c:pt idx="8934">
                  <c:v>1.1565449999999373</c:v>
                </c:pt>
                <c:pt idx="8935">
                  <c:v>1.1614819999999781</c:v>
                </c:pt>
                <c:pt idx="8936">
                  <c:v>1.1751599999998916</c:v>
                </c:pt>
                <c:pt idx="8937">
                  <c:v>1.1709319999999934</c:v>
                </c:pt>
                <c:pt idx="8938">
                  <c:v>1.168435000000045</c:v>
                </c:pt>
                <c:pt idx="8939">
                  <c:v>1.1547349999999597</c:v>
                </c:pt>
                <c:pt idx="8940">
                  <c:v>1.1769309999999678</c:v>
                </c:pt>
                <c:pt idx="8941">
                  <c:v>1.1567009999999982</c:v>
                </c:pt>
                <c:pt idx="8942">
                  <c:v>1.1551779999999781</c:v>
                </c:pt>
                <c:pt idx="8943">
                  <c:v>1.175632999999948</c:v>
                </c:pt>
                <c:pt idx="8944">
                  <c:v>1.1678570000000263</c:v>
                </c:pt>
                <c:pt idx="8945">
                  <c:v>1.1688369999999395</c:v>
                </c:pt>
                <c:pt idx="8946">
                  <c:v>1.1855320000000802</c:v>
                </c:pt>
                <c:pt idx="8947">
                  <c:v>1.1594109999999773</c:v>
                </c:pt>
                <c:pt idx="8948">
                  <c:v>1.1683960000000297</c:v>
                </c:pt>
                <c:pt idx="8949">
                  <c:v>1.1716129999999794</c:v>
                </c:pt>
                <c:pt idx="8950">
                  <c:v>1.155762999999979</c:v>
                </c:pt>
                <c:pt idx="8951">
                  <c:v>1.1677059999999528</c:v>
                </c:pt>
                <c:pt idx="8952">
                  <c:v>1.1646129999999175</c:v>
                </c:pt>
                <c:pt idx="8953">
                  <c:v>1.1652050000000145</c:v>
                </c:pt>
                <c:pt idx="8954">
                  <c:v>1.1765609999999924</c:v>
                </c:pt>
                <c:pt idx="8955">
                  <c:v>1.1696550000000343</c:v>
                </c:pt>
                <c:pt idx="8956">
                  <c:v>1.1769499999999198</c:v>
                </c:pt>
                <c:pt idx="8957">
                  <c:v>1.1601830000000746</c:v>
                </c:pt>
                <c:pt idx="8958">
                  <c:v>1.1671560000000909</c:v>
                </c:pt>
                <c:pt idx="8959">
                  <c:v>1.1577500000000782</c:v>
                </c:pt>
                <c:pt idx="8960">
                  <c:v>1.1633009999999331</c:v>
                </c:pt>
                <c:pt idx="8961">
                  <c:v>1.1681300000000192</c:v>
                </c:pt>
                <c:pt idx="8962">
                  <c:v>1.1537339999999858</c:v>
                </c:pt>
                <c:pt idx="8963">
                  <c:v>1.1721989999999778</c:v>
                </c:pt>
                <c:pt idx="8964">
                  <c:v>1.1800000000000637</c:v>
                </c:pt>
                <c:pt idx="8965">
                  <c:v>1.173404000000005</c:v>
                </c:pt>
                <c:pt idx="8966">
                  <c:v>1.1826969999999619</c:v>
                </c:pt>
                <c:pt idx="8967">
                  <c:v>1.1679149999999936</c:v>
                </c:pt>
                <c:pt idx="8968">
                  <c:v>1.1671479999999974</c:v>
                </c:pt>
                <c:pt idx="8969">
                  <c:v>1.1736260000000129</c:v>
                </c:pt>
                <c:pt idx="8970">
                  <c:v>1.1666829999999209</c:v>
                </c:pt>
                <c:pt idx="8971">
                  <c:v>1.1709429999999657</c:v>
                </c:pt>
                <c:pt idx="8972">
                  <c:v>1.1697040000000243</c:v>
                </c:pt>
                <c:pt idx="8973">
                  <c:v>1.171722999999929</c:v>
                </c:pt>
                <c:pt idx="8974">
                  <c:v>1.1782480000000533</c:v>
                </c:pt>
                <c:pt idx="8975">
                  <c:v>1.1845839999999725</c:v>
                </c:pt>
                <c:pt idx="8976">
                  <c:v>1.1727239999999028</c:v>
                </c:pt>
                <c:pt idx="8977">
                  <c:v>1.1777870000000803</c:v>
                </c:pt>
                <c:pt idx="8978">
                  <c:v>1.1896729999999707</c:v>
                </c:pt>
                <c:pt idx="8979">
                  <c:v>1.1779669999999669</c:v>
                </c:pt>
                <c:pt idx="8980">
                  <c:v>1.1762290000000348</c:v>
                </c:pt>
                <c:pt idx="8981">
                  <c:v>1.1814820000000736</c:v>
                </c:pt>
                <c:pt idx="8982">
                  <c:v>1.1640700000000379</c:v>
                </c:pt>
                <c:pt idx="8983">
                  <c:v>1.184470000000033</c:v>
                </c:pt>
                <c:pt idx="8984">
                  <c:v>1.172647999999981</c:v>
                </c:pt>
                <c:pt idx="8985">
                  <c:v>1.1678099999999176</c:v>
                </c:pt>
                <c:pt idx="8986">
                  <c:v>1.1740940000000819</c:v>
                </c:pt>
                <c:pt idx="8987">
                  <c:v>1.1852579999999762</c:v>
                </c:pt>
                <c:pt idx="8988">
                  <c:v>1.1894160000000511</c:v>
                </c:pt>
                <c:pt idx="8989">
                  <c:v>1.1773560000000316</c:v>
                </c:pt>
                <c:pt idx="8990">
                  <c:v>1.1819090000000188</c:v>
                </c:pt>
                <c:pt idx="8991">
                  <c:v>1.1808180000000448</c:v>
                </c:pt>
                <c:pt idx="8992">
                  <c:v>1.1752790000000459</c:v>
                </c:pt>
                <c:pt idx="8993">
                  <c:v>1.161869999999908</c:v>
                </c:pt>
                <c:pt idx="8994">
                  <c:v>1.178668000000016</c:v>
                </c:pt>
                <c:pt idx="8995">
                  <c:v>1.1837389999999459</c:v>
                </c:pt>
                <c:pt idx="8996">
                  <c:v>1.1778209999999945</c:v>
                </c:pt>
                <c:pt idx="8997">
                  <c:v>1.1800269999999955</c:v>
                </c:pt>
                <c:pt idx="8998">
                  <c:v>1.1806320000000596</c:v>
                </c:pt>
                <c:pt idx="8999">
                  <c:v>1.1792889999999261</c:v>
                </c:pt>
                <c:pt idx="9000">
                  <c:v>1.169983000000002</c:v>
                </c:pt>
                <c:pt idx="9001">
                  <c:v>1.1729080000000067</c:v>
                </c:pt>
                <c:pt idx="9002">
                  <c:v>1.1747610000001032</c:v>
                </c:pt>
                <c:pt idx="9003">
                  <c:v>1.1807320000000345</c:v>
                </c:pt>
                <c:pt idx="9004">
                  <c:v>1.1698129999999765</c:v>
                </c:pt>
                <c:pt idx="9005">
                  <c:v>1.1881680000000188</c:v>
                </c:pt>
                <c:pt idx="9006">
                  <c:v>1.1823400000000674</c:v>
                </c:pt>
                <c:pt idx="9007">
                  <c:v>1.18310299999996</c:v>
                </c:pt>
                <c:pt idx="9008">
                  <c:v>1.1811699999999519</c:v>
                </c:pt>
                <c:pt idx="9009">
                  <c:v>1.1669989999999189</c:v>
                </c:pt>
                <c:pt idx="9010">
                  <c:v>1.1774259999999686</c:v>
                </c:pt>
                <c:pt idx="9011">
                  <c:v>1.1848370000000159</c:v>
                </c:pt>
                <c:pt idx="9012">
                  <c:v>1.1757279999999355</c:v>
                </c:pt>
                <c:pt idx="9013">
                  <c:v>1.1853370000000041</c:v>
                </c:pt>
                <c:pt idx="9014">
                  <c:v>1.1749889999999823</c:v>
                </c:pt>
                <c:pt idx="9015">
                  <c:v>1.1636760000000095</c:v>
                </c:pt>
                <c:pt idx="9016">
                  <c:v>1.1867050000000745</c:v>
                </c:pt>
                <c:pt idx="9017">
                  <c:v>1.1747500000000173</c:v>
                </c:pt>
                <c:pt idx="9018">
                  <c:v>1.1892390000000432</c:v>
                </c:pt>
                <c:pt idx="9019">
                  <c:v>1.1852820000000293</c:v>
                </c:pt>
                <c:pt idx="9020">
                  <c:v>1.1689650000000711</c:v>
                </c:pt>
                <c:pt idx="9021">
                  <c:v>1.1805759999999736</c:v>
                </c:pt>
                <c:pt idx="9022">
                  <c:v>1.1724179999999933</c:v>
                </c:pt>
                <c:pt idx="9023">
                  <c:v>1.1749419999999873</c:v>
                </c:pt>
                <c:pt idx="9024">
                  <c:v>1.1732190000000173</c:v>
                </c:pt>
                <c:pt idx="9025">
                  <c:v>1.1697409999999309</c:v>
                </c:pt>
                <c:pt idx="9026">
                  <c:v>1.1626220000000558</c:v>
                </c:pt>
                <c:pt idx="9027">
                  <c:v>1.1691720000000032</c:v>
                </c:pt>
                <c:pt idx="9028">
                  <c:v>1.1683980000000247</c:v>
                </c:pt>
                <c:pt idx="9029">
                  <c:v>1.1747080000000096</c:v>
                </c:pt>
                <c:pt idx="9030">
                  <c:v>1.1844989999999598</c:v>
                </c:pt>
                <c:pt idx="9031">
                  <c:v>1.160893000000101</c:v>
                </c:pt>
                <c:pt idx="9032">
                  <c:v>1.1615010000000439</c:v>
                </c:pt>
                <c:pt idx="9033">
                  <c:v>1.179768000000081</c:v>
                </c:pt>
                <c:pt idx="9034">
                  <c:v>1.1751960000000281</c:v>
                </c:pt>
                <c:pt idx="9035">
                  <c:v>1.1711320000000569</c:v>
                </c:pt>
                <c:pt idx="9036">
                  <c:v>1.1686119999999391</c:v>
                </c:pt>
                <c:pt idx="9037">
                  <c:v>1.1786129999999275</c:v>
                </c:pt>
                <c:pt idx="9038">
                  <c:v>1.1602709999999661</c:v>
                </c:pt>
                <c:pt idx="9039">
                  <c:v>1.1679970000000139</c:v>
                </c:pt>
                <c:pt idx="9040">
                  <c:v>1.1649459999999863</c:v>
                </c:pt>
                <c:pt idx="9041">
                  <c:v>1.1580820000000358</c:v>
                </c:pt>
                <c:pt idx="9042">
                  <c:v>1.1659750000000031</c:v>
                </c:pt>
                <c:pt idx="9043">
                  <c:v>1.1672230000000354</c:v>
                </c:pt>
                <c:pt idx="9044">
                  <c:v>1.1608589999999595</c:v>
                </c:pt>
                <c:pt idx="9045">
                  <c:v>1.1735360000000128</c:v>
                </c:pt>
                <c:pt idx="9046">
                  <c:v>1.157310999999936</c:v>
                </c:pt>
                <c:pt idx="9047">
                  <c:v>1.1726299999999128</c:v>
                </c:pt>
                <c:pt idx="9048">
                  <c:v>1.1621499999999969</c:v>
                </c:pt>
                <c:pt idx="9049">
                  <c:v>1.1760350000000699</c:v>
                </c:pt>
                <c:pt idx="9050">
                  <c:v>1.1795280000000048</c:v>
                </c:pt>
                <c:pt idx="9051">
                  <c:v>1.1726230000000442</c:v>
                </c:pt>
                <c:pt idx="9052">
                  <c:v>1.1805659999999989</c:v>
                </c:pt>
                <c:pt idx="9053">
                  <c:v>1.1613530000000765</c:v>
                </c:pt>
                <c:pt idx="9054">
                  <c:v>1.1525370000000521</c:v>
                </c:pt>
                <c:pt idx="9055">
                  <c:v>1.1666920000000118</c:v>
                </c:pt>
                <c:pt idx="9056">
                  <c:v>1.1686119999999391</c:v>
                </c:pt>
                <c:pt idx="9057">
                  <c:v>1.1653949999999895</c:v>
                </c:pt>
                <c:pt idx="9058">
                  <c:v>1.1636549999999488</c:v>
                </c:pt>
                <c:pt idx="9059">
                  <c:v>1.1589180000000852</c:v>
                </c:pt>
                <c:pt idx="9060">
                  <c:v>1.1701799999999594</c:v>
                </c:pt>
                <c:pt idx="9061">
                  <c:v>1.1657270000000608</c:v>
                </c:pt>
                <c:pt idx="9062">
                  <c:v>1.1700130000000399</c:v>
                </c:pt>
                <c:pt idx="9063">
                  <c:v>1.1628350000000864</c:v>
                </c:pt>
                <c:pt idx="9064">
                  <c:v>1.1502130000000079</c:v>
                </c:pt>
                <c:pt idx="9065">
                  <c:v>1.1802160000000868</c:v>
                </c:pt>
                <c:pt idx="9066">
                  <c:v>1.1603020000000015</c:v>
                </c:pt>
                <c:pt idx="9067">
                  <c:v>1.1571409999999105</c:v>
                </c:pt>
                <c:pt idx="9068">
                  <c:v>1.1749190000000453</c:v>
                </c:pt>
                <c:pt idx="9069">
                  <c:v>1.1702270000000681</c:v>
                </c:pt>
                <c:pt idx="9070">
                  <c:v>1.1636299999998982</c:v>
                </c:pt>
                <c:pt idx="9071">
                  <c:v>1.165348999999992</c:v>
                </c:pt>
                <c:pt idx="9072">
                  <c:v>1.1632319999999936</c:v>
                </c:pt>
                <c:pt idx="9073">
                  <c:v>1.1648119999999835</c:v>
                </c:pt>
                <c:pt idx="9074">
                  <c:v>1.1634119999999939</c:v>
                </c:pt>
                <c:pt idx="9075">
                  <c:v>1.1711610000000974</c:v>
                </c:pt>
                <c:pt idx="9076">
                  <c:v>1.1645300000000134</c:v>
                </c:pt>
                <c:pt idx="9077">
                  <c:v>1.1597659999999905</c:v>
                </c:pt>
                <c:pt idx="9078">
                  <c:v>1.1644469999999956</c:v>
                </c:pt>
                <c:pt idx="9079">
                  <c:v>1.1683379999999488</c:v>
                </c:pt>
                <c:pt idx="9080">
                  <c:v>1.1671860000000152</c:v>
                </c:pt>
                <c:pt idx="9081">
                  <c:v>1.1583769999999731</c:v>
                </c:pt>
                <c:pt idx="9082">
                  <c:v>1.1725509999999986</c:v>
                </c:pt>
                <c:pt idx="9083">
                  <c:v>1.1602629999999863</c:v>
                </c:pt>
                <c:pt idx="9084">
                  <c:v>1.1544529999999895</c:v>
                </c:pt>
                <c:pt idx="9085">
                  <c:v>1.1702329999999392</c:v>
                </c:pt>
                <c:pt idx="9086">
                  <c:v>1.1741099999999278</c:v>
                </c:pt>
                <c:pt idx="9087">
                  <c:v>1.172619999999938</c:v>
                </c:pt>
                <c:pt idx="9088">
                  <c:v>1.1617119999999659</c:v>
                </c:pt>
                <c:pt idx="9089">
                  <c:v>1.1784930000000031</c:v>
                </c:pt>
                <c:pt idx="9090">
                  <c:v>1.1618969999999536</c:v>
                </c:pt>
                <c:pt idx="9091">
                  <c:v>1.1704429999999775</c:v>
                </c:pt>
                <c:pt idx="9092">
                  <c:v>1.163236999999981</c:v>
                </c:pt>
                <c:pt idx="9093">
                  <c:v>1.1817849999999908</c:v>
                </c:pt>
                <c:pt idx="9094">
                  <c:v>1.1648719999999457</c:v>
                </c:pt>
                <c:pt idx="9095">
                  <c:v>1.1639189999999644</c:v>
                </c:pt>
                <c:pt idx="9096">
                  <c:v>1.1676650000000564</c:v>
                </c:pt>
                <c:pt idx="9097">
                  <c:v>1.1808459999999741</c:v>
                </c:pt>
                <c:pt idx="9098">
                  <c:v>1.1658670000000484</c:v>
                </c:pt>
                <c:pt idx="9099">
                  <c:v>1.1624189999999999</c:v>
                </c:pt>
                <c:pt idx="9100">
                  <c:v>1.1713980000000674</c:v>
                </c:pt>
                <c:pt idx="9101">
                  <c:v>1.1726409999999987</c:v>
                </c:pt>
                <c:pt idx="9102">
                  <c:v>1.1733349999999518</c:v>
                </c:pt>
                <c:pt idx="9103">
                  <c:v>1.1635840000000144</c:v>
                </c:pt>
                <c:pt idx="9104">
                  <c:v>1.1688530000000128</c:v>
                </c:pt>
                <c:pt idx="9105">
                  <c:v>1.1742600000000039</c:v>
                </c:pt>
                <c:pt idx="9106">
                  <c:v>1.1696930000000521</c:v>
                </c:pt>
                <c:pt idx="9107">
                  <c:v>1.1713629999999284</c:v>
                </c:pt>
                <c:pt idx="9108">
                  <c:v>1.1906269999999495</c:v>
                </c:pt>
                <c:pt idx="9109">
                  <c:v>1.1716210000000729</c:v>
                </c:pt>
                <c:pt idx="9110">
                  <c:v>1.1722449999999753</c:v>
                </c:pt>
                <c:pt idx="9111">
                  <c:v>1.1893400000000156</c:v>
                </c:pt>
                <c:pt idx="9112">
                  <c:v>1.1768920000000662</c:v>
                </c:pt>
                <c:pt idx="9113">
                  <c:v>1.1819040000000314</c:v>
                </c:pt>
                <c:pt idx="9114">
                  <c:v>1.1768490000000611</c:v>
                </c:pt>
                <c:pt idx="9115">
                  <c:v>1.1821970000000874</c:v>
                </c:pt>
                <c:pt idx="9116">
                  <c:v>1.1811199999999644</c:v>
                </c:pt>
                <c:pt idx="9117">
                  <c:v>1.1882819999999583</c:v>
                </c:pt>
                <c:pt idx="9118">
                  <c:v>1.1825540000000956</c:v>
                </c:pt>
                <c:pt idx="9119">
                  <c:v>1.1815430000000333</c:v>
                </c:pt>
                <c:pt idx="9120">
                  <c:v>1.1778920000000426</c:v>
                </c:pt>
                <c:pt idx="9121">
                  <c:v>1.1723910000000615</c:v>
                </c:pt>
                <c:pt idx="9122">
                  <c:v>1.1954279999999926</c:v>
                </c:pt>
                <c:pt idx="9123">
                  <c:v>1.1824830000000475</c:v>
                </c:pt>
                <c:pt idx="9124">
                  <c:v>1.1930119999999533</c:v>
                </c:pt>
                <c:pt idx="9125">
                  <c:v>1.1846520000000282</c:v>
                </c:pt>
                <c:pt idx="9126">
                  <c:v>1.176337999999987</c:v>
                </c:pt>
                <c:pt idx="9127">
                  <c:v>1.1830640000000585</c:v>
                </c:pt>
                <c:pt idx="9128">
                  <c:v>1.1841080000000375</c:v>
                </c:pt>
                <c:pt idx="9129">
                  <c:v>1.1827630000000227</c:v>
                </c:pt>
                <c:pt idx="9130">
                  <c:v>1.1973689999999806</c:v>
                </c:pt>
                <c:pt idx="9131">
                  <c:v>1.1854779999999892</c:v>
                </c:pt>
                <c:pt idx="9132">
                  <c:v>1.1919570000000022</c:v>
                </c:pt>
                <c:pt idx="9133">
                  <c:v>1.189993999999956</c:v>
                </c:pt>
                <c:pt idx="9134">
                  <c:v>1.1859409999999571</c:v>
                </c:pt>
                <c:pt idx="9135">
                  <c:v>1.1804309999999987</c:v>
                </c:pt>
                <c:pt idx="9136">
                  <c:v>1.1946249999999736</c:v>
                </c:pt>
                <c:pt idx="9137">
                  <c:v>1.1993140000000722</c:v>
                </c:pt>
                <c:pt idx="9138">
                  <c:v>1.1956299999999374</c:v>
                </c:pt>
                <c:pt idx="9139">
                  <c:v>1.1830000000001064</c:v>
                </c:pt>
                <c:pt idx="9140">
                  <c:v>1.1980959999999641</c:v>
                </c:pt>
                <c:pt idx="9141">
                  <c:v>1.1821770000000242</c:v>
                </c:pt>
                <c:pt idx="9142">
                  <c:v>1.2013069999999288</c:v>
                </c:pt>
                <c:pt idx="9143">
                  <c:v>1.1920300000000452</c:v>
                </c:pt>
                <c:pt idx="9144">
                  <c:v>1.1800329999999803</c:v>
                </c:pt>
                <c:pt idx="9145">
                  <c:v>1.1857980000000907</c:v>
                </c:pt>
                <c:pt idx="9146">
                  <c:v>1.1963690000000042</c:v>
                </c:pt>
                <c:pt idx="9147">
                  <c:v>1.1871879999999919</c:v>
                </c:pt>
                <c:pt idx="9148">
                  <c:v>1.1964260000000877</c:v>
                </c:pt>
                <c:pt idx="9149">
                  <c:v>1.1919719999999643</c:v>
                </c:pt>
                <c:pt idx="9150">
                  <c:v>1.1941729999999779</c:v>
                </c:pt>
                <c:pt idx="9151">
                  <c:v>1.2179539999999633</c:v>
                </c:pt>
                <c:pt idx="9152">
                  <c:v>1.2006740000000491</c:v>
                </c:pt>
                <c:pt idx="9153">
                  <c:v>1.1952170000000706</c:v>
                </c:pt>
                <c:pt idx="9154">
                  <c:v>1.1981029999999464</c:v>
                </c:pt>
                <c:pt idx="9155">
                  <c:v>1.1971389999999928</c:v>
                </c:pt>
                <c:pt idx="9156">
                  <c:v>1.205812999999921</c:v>
                </c:pt>
                <c:pt idx="9157">
                  <c:v>1.1947759999999334</c:v>
                </c:pt>
                <c:pt idx="9158">
                  <c:v>1.2152159999999412</c:v>
                </c:pt>
                <c:pt idx="9159">
                  <c:v>1.198680999999965</c:v>
                </c:pt>
                <c:pt idx="9160">
                  <c:v>1.2126180000000204</c:v>
                </c:pt>
                <c:pt idx="9161">
                  <c:v>1.2039599999999382</c:v>
                </c:pt>
                <c:pt idx="9162">
                  <c:v>1.1924020000000155</c:v>
                </c:pt>
                <c:pt idx="9163">
                  <c:v>1.2051300000000538</c:v>
                </c:pt>
                <c:pt idx="9164">
                  <c:v>1.191408000000024</c:v>
                </c:pt>
                <c:pt idx="9165">
                  <c:v>1.185243000000014</c:v>
                </c:pt>
                <c:pt idx="9166">
                  <c:v>1.1876039999999648</c:v>
                </c:pt>
                <c:pt idx="9167">
                  <c:v>1.1976009999999633</c:v>
                </c:pt>
                <c:pt idx="9168">
                  <c:v>1.2019040000000132</c:v>
                </c:pt>
                <c:pt idx="9169">
                  <c:v>1.1982349999999542</c:v>
                </c:pt>
                <c:pt idx="9170">
                  <c:v>1.1924460000000181</c:v>
                </c:pt>
                <c:pt idx="9171">
                  <c:v>1.1984009999999898</c:v>
                </c:pt>
                <c:pt idx="9172">
                  <c:v>1.1888340000000426</c:v>
                </c:pt>
                <c:pt idx="9173">
                  <c:v>1.1970700000000534</c:v>
                </c:pt>
                <c:pt idx="9174">
                  <c:v>1.1987760000000662</c:v>
                </c:pt>
                <c:pt idx="9175">
                  <c:v>1.2012240000000247</c:v>
                </c:pt>
                <c:pt idx="9176">
                  <c:v>1.2045749999999771</c:v>
                </c:pt>
                <c:pt idx="9177">
                  <c:v>1.1972649999999021</c:v>
                </c:pt>
                <c:pt idx="9178">
                  <c:v>1.2039549999999508</c:v>
                </c:pt>
                <c:pt idx="9179">
                  <c:v>1.1995229999999992</c:v>
                </c:pt>
                <c:pt idx="9180">
                  <c:v>1.2029080000000931</c:v>
                </c:pt>
                <c:pt idx="9181">
                  <c:v>1.1864389999999503</c:v>
                </c:pt>
                <c:pt idx="9182">
                  <c:v>1.1871459999999843</c:v>
                </c:pt>
                <c:pt idx="9183">
                  <c:v>1.1835059999999658</c:v>
                </c:pt>
                <c:pt idx="9184">
                  <c:v>1.1898109999999633</c:v>
                </c:pt>
                <c:pt idx="9185">
                  <c:v>1.190747999999985</c:v>
                </c:pt>
                <c:pt idx="9186">
                  <c:v>1.2029469999999947</c:v>
                </c:pt>
                <c:pt idx="9187">
                  <c:v>1.2151239999999461</c:v>
                </c:pt>
                <c:pt idx="9188">
                  <c:v>1.1949440000000777</c:v>
                </c:pt>
                <c:pt idx="9189">
                  <c:v>1.1974589999999807</c:v>
                </c:pt>
                <c:pt idx="9190">
                  <c:v>1.1861729999999397</c:v>
                </c:pt>
                <c:pt idx="9191">
                  <c:v>1.1959809999999607</c:v>
                </c:pt>
                <c:pt idx="9192">
                  <c:v>1.2118090000000166</c:v>
                </c:pt>
                <c:pt idx="9193">
                  <c:v>1.2002619999999524</c:v>
                </c:pt>
                <c:pt idx="9194">
                  <c:v>1.2052240000000438</c:v>
                </c:pt>
                <c:pt idx="9195">
                  <c:v>1.2035170000000335</c:v>
                </c:pt>
                <c:pt idx="9196">
                  <c:v>1.1978070000000116</c:v>
                </c:pt>
                <c:pt idx="9197">
                  <c:v>1.1924350000000459</c:v>
                </c:pt>
                <c:pt idx="9198">
                  <c:v>1.1931680000000142</c:v>
                </c:pt>
                <c:pt idx="9199">
                  <c:v>1.1955970000000207</c:v>
                </c:pt>
                <c:pt idx="9200">
                  <c:v>1.2089589999999362</c:v>
                </c:pt>
                <c:pt idx="9201">
                  <c:v>1.2007069999999658</c:v>
                </c:pt>
                <c:pt idx="9202">
                  <c:v>1.1947020000000066</c:v>
                </c:pt>
                <c:pt idx="9203">
                  <c:v>1.2044500000000653</c:v>
                </c:pt>
                <c:pt idx="9204">
                  <c:v>1.2028859999999213</c:v>
                </c:pt>
                <c:pt idx="9205">
                  <c:v>1.198060000000055</c:v>
                </c:pt>
                <c:pt idx="9206">
                  <c:v>1.2059619999999995</c:v>
                </c:pt>
                <c:pt idx="9207">
                  <c:v>1.1966409999999996</c:v>
                </c:pt>
                <c:pt idx="9208">
                  <c:v>1.2104249999999865</c:v>
                </c:pt>
                <c:pt idx="9209">
                  <c:v>1.1935660000000325</c:v>
                </c:pt>
                <c:pt idx="9210">
                  <c:v>1.1987259999999651</c:v>
                </c:pt>
                <c:pt idx="9211">
                  <c:v>1.1976710000000139</c:v>
                </c:pt>
                <c:pt idx="9212">
                  <c:v>1.1998129999999492</c:v>
                </c:pt>
                <c:pt idx="9213">
                  <c:v>1.192670000000021</c:v>
                </c:pt>
                <c:pt idx="9214">
                  <c:v>1.1939049999999725</c:v>
                </c:pt>
                <c:pt idx="9215">
                  <c:v>1.1990039999999453</c:v>
                </c:pt>
                <c:pt idx="9216">
                  <c:v>1.2013229999998885</c:v>
                </c:pt>
                <c:pt idx="9217">
                  <c:v>1.2020239999999376</c:v>
                </c:pt>
                <c:pt idx="9218">
                  <c:v>1.185628999999949</c:v>
                </c:pt>
                <c:pt idx="9219">
                  <c:v>1.1921019999999771</c:v>
                </c:pt>
                <c:pt idx="9220">
                  <c:v>1.2015849999999091</c:v>
                </c:pt>
                <c:pt idx="9221">
                  <c:v>1.2011099999999715</c:v>
                </c:pt>
                <c:pt idx="9222">
                  <c:v>1.1945019999999431</c:v>
                </c:pt>
                <c:pt idx="9223">
                  <c:v>1.1953999999999496</c:v>
                </c:pt>
                <c:pt idx="9224">
                  <c:v>1.2115369999999075</c:v>
                </c:pt>
                <c:pt idx="9225">
                  <c:v>1.1990859999999657</c:v>
                </c:pt>
                <c:pt idx="9226">
                  <c:v>1.2002750000000333</c:v>
                </c:pt>
                <c:pt idx="9227">
                  <c:v>1.2013200000000097</c:v>
                </c:pt>
                <c:pt idx="9228">
                  <c:v>1.181365000000028</c:v>
                </c:pt>
                <c:pt idx="9229">
                  <c:v>1.1915890000000218</c:v>
                </c:pt>
                <c:pt idx="9230">
                  <c:v>1.2010479999999006</c:v>
                </c:pt>
                <c:pt idx="9231">
                  <c:v>1.1959799999999632</c:v>
                </c:pt>
                <c:pt idx="9232">
                  <c:v>1.209920000000011</c:v>
                </c:pt>
                <c:pt idx="9233">
                  <c:v>1.1831709999999021</c:v>
                </c:pt>
                <c:pt idx="9234">
                  <c:v>1.1957220000000461</c:v>
                </c:pt>
                <c:pt idx="9235">
                  <c:v>1.2031600000000253</c:v>
                </c:pt>
                <c:pt idx="9236">
                  <c:v>1.2041639999999916</c:v>
                </c:pt>
                <c:pt idx="9237">
                  <c:v>1.2076389999999719</c:v>
                </c:pt>
                <c:pt idx="9238">
                  <c:v>1.1996810000000551</c:v>
                </c:pt>
                <c:pt idx="9239">
                  <c:v>1.1924980000000005</c:v>
                </c:pt>
                <c:pt idx="9240">
                  <c:v>1.2101539999999886</c:v>
                </c:pt>
                <c:pt idx="9241">
                  <c:v>1.2043250000000398</c:v>
                </c:pt>
                <c:pt idx="9242">
                  <c:v>1.2197450000001027</c:v>
                </c:pt>
                <c:pt idx="9243">
                  <c:v>1.2045360000000755</c:v>
                </c:pt>
                <c:pt idx="9244">
                  <c:v>1.2001999999999953</c:v>
                </c:pt>
                <c:pt idx="9245">
                  <c:v>1.2000909999999294</c:v>
                </c:pt>
                <c:pt idx="9246">
                  <c:v>1.2034719999999197</c:v>
                </c:pt>
                <c:pt idx="9247">
                  <c:v>1.1958160000000362</c:v>
                </c:pt>
                <c:pt idx="9248">
                  <c:v>1.1971520000000737</c:v>
                </c:pt>
                <c:pt idx="9249">
                  <c:v>1.1995200000000068</c:v>
                </c:pt>
                <c:pt idx="9250">
                  <c:v>1.2054229999999961</c:v>
                </c:pt>
                <c:pt idx="9251">
                  <c:v>1.2071539999999459</c:v>
                </c:pt>
                <c:pt idx="9252">
                  <c:v>1.2024399999999105</c:v>
                </c:pt>
                <c:pt idx="9253">
                  <c:v>1.208611000000019</c:v>
                </c:pt>
                <c:pt idx="9254">
                  <c:v>1.2129529999999704</c:v>
                </c:pt>
                <c:pt idx="9255">
                  <c:v>1.1993210000000545</c:v>
                </c:pt>
                <c:pt idx="9256">
                  <c:v>1.2081699999999955</c:v>
                </c:pt>
                <c:pt idx="9257">
                  <c:v>1.1963859999999613</c:v>
                </c:pt>
                <c:pt idx="9258">
                  <c:v>1.1991580000000113</c:v>
                </c:pt>
                <c:pt idx="9259">
                  <c:v>1.2088049999999839</c:v>
                </c:pt>
                <c:pt idx="9260">
                  <c:v>1.1856160000000955</c:v>
                </c:pt>
                <c:pt idx="9261">
                  <c:v>1.2015720000000556</c:v>
                </c:pt>
                <c:pt idx="9262">
                  <c:v>1.194313999999963</c:v>
                </c:pt>
                <c:pt idx="9263">
                  <c:v>1.1997000000000071</c:v>
                </c:pt>
                <c:pt idx="9264">
                  <c:v>1.2043340000000171</c:v>
                </c:pt>
                <c:pt idx="9265">
                  <c:v>1.2107489999999643</c:v>
                </c:pt>
                <c:pt idx="9266">
                  <c:v>1.1982269999999744</c:v>
                </c:pt>
                <c:pt idx="9267">
                  <c:v>1.202034000000026</c:v>
                </c:pt>
                <c:pt idx="9268">
                  <c:v>1.1827039999999442</c:v>
                </c:pt>
                <c:pt idx="9269">
                  <c:v>1.1970340000000306</c:v>
                </c:pt>
                <c:pt idx="9270">
                  <c:v>1.1987589999999955</c:v>
                </c:pt>
                <c:pt idx="9271">
                  <c:v>1.1926779999998871</c:v>
                </c:pt>
                <c:pt idx="9272">
                  <c:v>1.1853229999999257</c:v>
                </c:pt>
                <c:pt idx="9273">
                  <c:v>1.2013019999999415</c:v>
                </c:pt>
                <c:pt idx="9274">
                  <c:v>1.2002370000000155</c:v>
                </c:pt>
                <c:pt idx="9275">
                  <c:v>1.1999260000000049</c:v>
                </c:pt>
                <c:pt idx="9276">
                  <c:v>1.1833599999999933</c:v>
                </c:pt>
                <c:pt idx="9277">
                  <c:v>1.2086080000000265</c:v>
                </c:pt>
                <c:pt idx="9278">
                  <c:v>1.1951400000000376</c:v>
                </c:pt>
                <c:pt idx="9279">
                  <c:v>1.2171650000000227</c:v>
                </c:pt>
                <c:pt idx="9280">
                  <c:v>1.2024219999999559</c:v>
                </c:pt>
                <c:pt idx="9281">
                  <c:v>1.1991029999999228</c:v>
                </c:pt>
                <c:pt idx="9282">
                  <c:v>1.1964110000000119</c:v>
                </c:pt>
                <c:pt idx="9283">
                  <c:v>1.187622000000033</c:v>
                </c:pt>
                <c:pt idx="9284">
                  <c:v>1.1941490000000385</c:v>
                </c:pt>
                <c:pt idx="9285">
                  <c:v>1.1907669999999371</c:v>
                </c:pt>
                <c:pt idx="9286">
                  <c:v>1.1961450000000013</c:v>
                </c:pt>
                <c:pt idx="9287">
                  <c:v>1.1873010000000477</c:v>
                </c:pt>
                <c:pt idx="9288">
                  <c:v>1.1867970000000696</c:v>
                </c:pt>
                <c:pt idx="9289">
                  <c:v>1.1893689999999424</c:v>
                </c:pt>
                <c:pt idx="9290">
                  <c:v>1.2008520000000544</c:v>
                </c:pt>
                <c:pt idx="9291">
                  <c:v>1.1931540000000496</c:v>
                </c:pt>
                <c:pt idx="9292">
                  <c:v>1.199649999999906</c:v>
                </c:pt>
                <c:pt idx="9293">
                  <c:v>1.1838930000000119</c:v>
                </c:pt>
                <c:pt idx="9294">
                  <c:v>1.1918870000000652</c:v>
                </c:pt>
                <c:pt idx="9295">
                  <c:v>1.1807780000000321</c:v>
                </c:pt>
                <c:pt idx="9296">
                  <c:v>1.1781310000000076</c:v>
                </c:pt>
                <c:pt idx="9297">
                  <c:v>1.175563000000011</c:v>
                </c:pt>
                <c:pt idx="9298">
                  <c:v>1.177620999999931</c:v>
                </c:pt>
                <c:pt idx="9299">
                  <c:v>1.1801609999999982</c:v>
                </c:pt>
                <c:pt idx="9300">
                  <c:v>1.1804590000000417</c:v>
                </c:pt>
                <c:pt idx="9301">
                  <c:v>1.1819450000000415</c:v>
                </c:pt>
                <c:pt idx="9302">
                  <c:v>1.1802660000000742</c:v>
                </c:pt>
                <c:pt idx="9303">
                  <c:v>1.1806159999999863</c:v>
                </c:pt>
                <c:pt idx="9304">
                  <c:v>1.1633490000000393</c:v>
                </c:pt>
                <c:pt idx="9305">
                  <c:v>1.1689780000000383</c:v>
                </c:pt>
                <c:pt idx="9306">
                  <c:v>1.1893499999999904</c:v>
                </c:pt>
                <c:pt idx="9307">
                  <c:v>1.1760820000000649</c:v>
                </c:pt>
                <c:pt idx="9308">
                  <c:v>1.1789019999999937</c:v>
                </c:pt>
                <c:pt idx="9309">
                  <c:v>1.180733000000032</c:v>
                </c:pt>
                <c:pt idx="9310">
                  <c:v>1.1880310000000236</c:v>
                </c:pt>
                <c:pt idx="9311">
                  <c:v>1.166246000000001</c:v>
                </c:pt>
                <c:pt idx="9312">
                  <c:v>1.1809680000000071</c:v>
                </c:pt>
                <c:pt idx="9313">
                  <c:v>1.1842060000000174</c:v>
                </c:pt>
                <c:pt idx="9314">
                  <c:v>1.1736700000000155</c:v>
                </c:pt>
                <c:pt idx="9315">
                  <c:v>1.1764289999999846</c:v>
                </c:pt>
                <c:pt idx="9316">
                  <c:v>1.1780049999999846</c:v>
                </c:pt>
                <c:pt idx="9317">
                  <c:v>1.1728719999999839</c:v>
                </c:pt>
                <c:pt idx="9318">
                  <c:v>1.1810969999999088</c:v>
                </c:pt>
                <c:pt idx="9319">
                  <c:v>1.1854480000000649</c:v>
                </c:pt>
                <c:pt idx="9320">
                  <c:v>1.17622300000005</c:v>
                </c:pt>
                <c:pt idx="9321">
                  <c:v>1.1770239999999603</c:v>
                </c:pt>
                <c:pt idx="9322">
                  <c:v>1.1671910000000025</c:v>
                </c:pt>
                <c:pt idx="9323">
                  <c:v>1.1699370000000044</c:v>
                </c:pt>
                <c:pt idx="9324">
                  <c:v>1.1743569999999863</c:v>
                </c:pt>
                <c:pt idx="9325">
                  <c:v>1.1760229999999865</c:v>
                </c:pt>
                <c:pt idx="9326">
                  <c:v>1.1720019999999067</c:v>
                </c:pt>
                <c:pt idx="9327">
                  <c:v>1.1712099999999737</c:v>
                </c:pt>
                <c:pt idx="9328">
                  <c:v>1.148003000000017</c:v>
                </c:pt>
                <c:pt idx="9329">
                  <c:v>1.1747209999999768</c:v>
                </c:pt>
                <c:pt idx="9330">
                  <c:v>1.1715319999999565</c:v>
                </c:pt>
                <c:pt idx="9331">
                  <c:v>1.1689269999999397</c:v>
                </c:pt>
                <c:pt idx="9332">
                  <c:v>1.1678789999999708</c:v>
                </c:pt>
                <c:pt idx="9333">
                  <c:v>1.1690389999999979</c:v>
                </c:pt>
                <c:pt idx="9334">
                  <c:v>1.1649060000000873</c:v>
                </c:pt>
                <c:pt idx="9335">
                  <c:v>1.1765970000000152</c:v>
                </c:pt>
                <c:pt idx="9336">
                  <c:v>1.1644289999999273</c:v>
                </c:pt>
                <c:pt idx="9337">
                  <c:v>1.1640070000000833</c:v>
                </c:pt>
                <c:pt idx="9338">
                  <c:v>1.1625150000000986</c:v>
                </c:pt>
                <c:pt idx="9339">
                  <c:v>1.1553899999998976</c:v>
                </c:pt>
                <c:pt idx="9340">
                  <c:v>1.1614260000000058</c:v>
                </c:pt>
                <c:pt idx="9341">
                  <c:v>1.1585520000000997</c:v>
                </c:pt>
                <c:pt idx="9342">
                  <c:v>1.1721199999999499</c:v>
                </c:pt>
                <c:pt idx="9343">
                  <c:v>1.1640639999999394</c:v>
                </c:pt>
                <c:pt idx="9344">
                  <c:v>1.1744679999999335</c:v>
                </c:pt>
                <c:pt idx="9345">
                  <c:v>1.1570659999999862</c:v>
                </c:pt>
                <c:pt idx="9346">
                  <c:v>1.1657739999999421</c:v>
                </c:pt>
                <c:pt idx="9347">
                  <c:v>1.1587789999999814</c:v>
                </c:pt>
                <c:pt idx="9348">
                  <c:v>1.170374000000038</c:v>
                </c:pt>
                <c:pt idx="9349">
                  <c:v>1.1614780000001019</c:v>
                </c:pt>
                <c:pt idx="9350">
                  <c:v>1.1544209999999566</c:v>
                </c:pt>
                <c:pt idx="9351">
                  <c:v>1.1661799999999403</c:v>
                </c:pt>
                <c:pt idx="9352">
                  <c:v>1.1617019999999911</c:v>
                </c:pt>
                <c:pt idx="9353">
                  <c:v>1.1664059999999381</c:v>
                </c:pt>
                <c:pt idx="9354">
                  <c:v>1.1512120000001005</c:v>
                </c:pt>
                <c:pt idx="9355">
                  <c:v>1.150011999999947</c:v>
                </c:pt>
                <c:pt idx="9356">
                  <c:v>1.15945099999999</c:v>
                </c:pt>
                <c:pt idx="9357">
                  <c:v>1.1780959999999823</c:v>
                </c:pt>
                <c:pt idx="9358">
                  <c:v>1.1596700000000055</c:v>
                </c:pt>
                <c:pt idx="9359">
                  <c:v>1.1698890000000119</c:v>
                </c:pt>
                <c:pt idx="9360">
                  <c:v>1.1604130000000623</c:v>
                </c:pt>
                <c:pt idx="9361">
                  <c:v>1.1733540000000175</c:v>
                </c:pt>
                <c:pt idx="9362">
                  <c:v>1.1666770000000497</c:v>
                </c:pt>
                <c:pt idx="9363">
                  <c:v>1.1569540000000416</c:v>
                </c:pt>
                <c:pt idx="9364">
                  <c:v>1.1656970000000229</c:v>
                </c:pt>
                <c:pt idx="9365">
                  <c:v>1.1705150000000231</c:v>
                </c:pt>
                <c:pt idx="9366">
                  <c:v>1.1775659999999561</c:v>
                </c:pt>
                <c:pt idx="9367">
                  <c:v>1.1660689999999931</c:v>
                </c:pt>
                <c:pt idx="9368">
                  <c:v>1.1531780000000253</c:v>
                </c:pt>
                <c:pt idx="9369">
                  <c:v>1.1729579999999942</c:v>
                </c:pt>
                <c:pt idx="9370">
                  <c:v>1.1682909999999538</c:v>
                </c:pt>
                <c:pt idx="9371">
                  <c:v>1.1729420000000346</c:v>
                </c:pt>
                <c:pt idx="9372">
                  <c:v>1.1719889999999396</c:v>
                </c:pt>
                <c:pt idx="9373">
                  <c:v>1.1668269999998984</c:v>
                </c:pt>
                <c:pt idx="9374">
                  <c:v>1.1645049999999628</c:v>
                </c:pt>
                <c:pt idx="9375">
                  <c:v>1.1628379999999652</c:v>
                </c:pt>
                <c:pt idx="9376">
                  <c:v>1.1734399999999141</c:v>
                </c:pt>
                <c:pt idx="9377">
                  <c:v>1.1613160000000562</c:v>
                </c:pt>
                <c:pt idx="9378">
                  <c:v>1.1543130000000019</c:v>
                </c:pt>
                <c:pt idx="9379">
                  <c:v>1.1563840000000027</c:v>
                </c:pt>
                <c:pt idx="9380">
                  <c:v>1.1655809999999747</c:v>
                </c:pt>
                <c:pt idx="9381">
                  <c:v>1.153479999999945</c:v>
                </c:pt>
                <c:pt idx="9382">
                  <c:v>1.1507299999999532</c:v>
                </c:pt>
                <c:pt idx="9383">
                  <c:v>1.1524739999999838</c:v>
                </c:pt>
                <c:pt idx="9384">
                  <c:v>1.154989999999998</c:v>
                </c:pt>
                <c:pt idx="9385">
                  <c:v>1.1530450000000201</c:v>
                </c:pt>
                <c:pt idx="9386">
                  <c:v>1.1585099999999784</c:v>
                </c:pt>
                <c:pt idx="9387">
                  <c:v>1.1459929999999758</c:v>
                </c:pt>
                <c:pt idx="9388">
                  <c:v>1.1515580000000227</c:v>
                </c:pt>
                <c:pt idx="9389">
                  <c:v>1.1472700000000486</c:v>
                </c:pt>
                <c:pt idx="9390">
                  <c:v>1.1552619999999933</c:v>
                </c:pt>
                <c:pt idx="9391">
                  <c:v>1.1488359999999602</c:v>
                </c:pt>
                <c:pt idx="9392">
                  <c:v>1.1517200000000685</c:v>
                </c:pt>
                <c:pt idx="9393">
                  <c:v>1.1511540000000196</c:v>
                </c:pt>
                <c:pt idx="9394">
                  <c:v>1.1557249999999613</c:v>
                </c:pt>
                <c:pt idx="9395">
                  <c:v>1.151273999999944</c:v>
                </c:pt>
                <c:pt idx="9396">
                  <c:v>1.1627049999999599</c:v>
                </c:pt>
                <c:pt idx="9397">
                  <c:v>1.1722340000000031</c:v>
                </c:pt>
                <c:pt idx="9398">
                  <c:v>1.1535330000000386</c:v>
                </c:pt>
                <c:pt idx="9399">
                  <c:v>1.1638450000000375</c:v>
                </c:pt>
                <c:pt idx="9400">
                  <c:v>1.1565010000000484</c:v>
                </c:pt>
                <c:pt idx="9401">
                  <c:v>1.1609680000000253</c:v>
                </c:pt>
                <c:pt idx="9402">
                  <c:v>1.1588640000001078</c:v>
                </c:pt>
                <c:pt idx="9403">
                  <c:v>1.1531899999999951</c:v>
                </c:pt>
                <c:pt idx="9404">
                  <c:v>1.1475690000000895</c:v>
                </c:pt>
                <c:pt idx="9405">
                  <c:v>1.1548999999999978</c:v>
                </c:pt>
                <c:pt idx="9406">
                  <c:v>1.1627540000000636</c:v>
                </c:pt>
                <c:pt idx="9407">
                  <c:v>1.161555999999905</c:v>
                </c:pt>
                <c:pt idx="9408">
                  <c:v>1.1493249999999762</c:v>
                </c:pt>
                <c:pt idx="9409">
                  <c:v>1.1495429999999942</c:v>
                </c:pt>
                <c:pt idx="9410">
                  <c:v>1.1571130000000949</c:v>
                </c:pt>
                <c:pt idx="9411">
                  <c:v>1.1511020000000372</c:v>
                </c:pt>
                <c:pt idx="9412">
                  <c:v>1.1549440000000004</c:v>
                </c:pt>
                <c:pt idx="9413">
                  <c:v>1.1570910000000367</c:v>
                </c:pt>
                <c:pt idx="9414">
                  <c:v>1.1465309999999818</c:v>
                </c:pt>
                <c:pt idx="9415">
                  <c:v>1.1516769999999497</c:v>
                </c:pt>
                <c:pt idx="9416">
                  <c:v>1.15132600000004</c:v>
                </c:pt>
                <c:pt idx="9417">
                  <c:v>1.1443639999999959</c:v>
                </c:pt>
                <c:pt idx="9418">
                  <c:v>1.1510240000000067</c:v>
                </c:pt>
                <c:pt idx="9419">
                  <c:v>1.1372989999999845</c:v>
                </c:pt>
                <c:pt idx="9420">
                  <c:v>1.1508679999999458</c:v>
                </c:pt>
                <c:pt idx="9421">
                  <c:v>1.1387090000000626</c:v>
                </c:pt>
                <c:pt idx="9422">
                  <c:v>1.1393320000000813</c:v>
                </c:pt>
                <c:pt idx="9423">
                  <c:v>1.1615189999999984</c:v>
                </c:pt>
                <c:pt idx="9424">
                  <c:v>1.1477849999999989</c:v>
                </c:pt>
                <c:pt idx="9425">
                  <c:v>1.1495820000000094</c:v>
                </c:pt>
                <c:pt idx="9426">
                  <c:v>1.1431800000000294</c:v>
                </c:pt>
                <c:pt idx="9427">
                  <c:v>1.1587409999999636</c:v>
                </c:pt>
                <c:pt idx="9428">
                  <c:v>1.1531509999999798</c:v>
                </c:pt>
                <c:pt idx="9429">
                  <c:v>1.1532429999999749</c:v>
                </c:pt>
                <c:pt idx="9430">
                  <c:v>1.1495710000000372</c:v>
                </c:pt>
                <c:pt idx="9431">
                  <c:v>1.1492479999999432</c:v>
                </c:pt>
                <c:pt idx="9432">
                  <c:v>1.1428929999999582</c:v>
                </c:pt>
                <c:pt idx="9433">
                  <c:v>1.1500159999999369</c:v>
                </c:pt>
                <c:pt idx="9434">
                  <c:v>1.1450179999999364</c:v>
                </c:pt>
                <c:pt idx="9435">
                  <c:v>1.1420640000000049</c:v>
                </c:pt>
                <c:pt idx="9436">
                  <c:v>1.1467740000000504</c:v>
                </c:pt>
                <c:pt idx="9437">
                  <c:v>1.1479090000000269</c:v>
                </c:pt>
                <c:pt idx="9438">
                  <c:v>1.1490830000000187</c:v>
                </c:pt>
                <c:pt idx="9439">
                  <c:v>1.152419000000009</c:v>
                </c:pt>
                <c:pt idx="9440">
                  <c:v>1.1498679999999695</c:v>
                </c:pt>
                <c:pt idx="9441">
                  <c:v>1.1383050000000594</c:v>
                </c:pt>
                <c:pt idx="9442">
                  <c:v>1.1460049999999455</c:v>
                </c:pt>
                <c:pt idx="9443">
                  <c:v>1.1512030000000095</c:v>
                </c:pt>
                <c:pt idx="9444">
                  <c:v>1.134659000000056</c:v>
                </c:pt>
                <c:pt idx="9445">
                  <c:v>1.1493179999999938</c:v>
                </c:pt>
                <c:pt idx="9446">
                  <c:v>1.1423460000000887</c:v>
                </c:pt>
                <c:pt idx="9447">
                  <c:v>1.1446859999999788</c:v>
                </c:pt>
                <c:pt idx="9448">
                  <c:v>1.1496909999999616</c:v>
                </c:pt>
                <c:pt idx="9449">
                  <c:v>1.1456150000000207</c:v>
                </c:pt>
                <c:pt idx="9450">
                  <c:v>1.1488490000000411</c:v>
                </c:pt>
                <c:pt idx="9451">
                  <c:v>1.1518409999999903</c:v>
                </c:pt>
                <c:pt idx="9452">
                  <c:v>1.1533079999999245</c:v>
                </c:pt>
                <c:pt idx="9453">
                  <c:v>1.1331149999999752</c:v>
                </c:pt>
                <c:pt idx="9454">
                  <c:v>1.1532499999999573</c:v>
                </c:pt>
                <c:pt idx="9455">
                  <c:v>1.1575690000000805</c:v>
                </c:pt>
                <c:pt idx="9456">
                  <c:v>1.162021999999979</c:v>
                </c:pt>
                <c:pt idx="9457">
                  <c:v>1.1469130000000405</c:v>
                </c:pt>
                <c:pt idx="9458">
                  <c:v>1.1419450000000779</c:v>
                </c:pt>
                <c:pt idx="9459">
                  <c:v>1.1576700000000528</c:v>
                </c:pt>
                <c:pt idx="9460">
                  <c:v>1.1576990000000933</c:v>
                </c:pt>
                <c:pt idx="9461">
                  <c:v>1.1576000000000022</c:v>
                </c:pt>
                <c:pt idx="9462">
                  <c:v>1.1291449999999941</c:v>
                </c:pt>
                <c:pt idx="9463">
                  <c:v>1.1499939999999924</c:v>
                </c:pt>
                <c:pt idx="9464">
                  <c:v>1.1485420000000204</c:v>
                </c:pt>
                <c:pt idx="9465">
                  <c:v>1.1408420000000206</c:v>
                </c:pt>
                <c:pt idx="9466">
                  <c:v>1.1421970000000101</c:v>
                </c:pt>
                <c:pt idx="9467">
                  <c:v>1.1373439999999846</c:v>
                </c:pt>
                <c:pt idx="9468">
                  <c:v>1.1420259999999871</c:v>
                </c:pt>
                <c:pt idx="9469">
                  <c:v>1.1549710000000459</c:v>
                </c:pt>
                <c:pt idx="9470">
                  <c:v>1.1465239999999994</c:v>
                </c:pt>
                <c:pt idx="9471">
                  <c:v>1.138635000000022</c:v>
                </c:pt>
                <c:pt idx="9472">
                  <c:v>1.1528250000000071</c:v>
                </c:pt>
                <c:pt idx="9473">
                  <c:v>1.1505379999999832</c:v>
                </c:pt>
                <c:pt idx="9474">
                  <c:v>1.1360499999999547</c:v>
                </c:pt>
                <c:pt idx="9475">
                  <c:v>1.1480179999999791</c:v>
                </c:pt>
                <c:pt idx="9476">
                  <c:v>1.1393000000000484</c:v>
                </c:pt>
                <c:pt idx="9477">
                  <c:v>1.1264129999999568</c:v>
                </c:pt>
                <c:pt idx="9478">
                  <c:v>1.1238939999999502</c:v>
                </c:pt>
                <c:pt idx="9479">
                  <c:v>1.1344350000000532</c:v>
                </c:pt>
                <c:pt idx="9480">
                  <c:v>1.1487879999999677</c:v>
                </c:pt>
                <c:pt idx="9481">
                  <c:v>1.1487799999999879</c:v>
                </c:pt>
                <c:pt idx="9482">
                  <c:v>1.1353020000000242</c:v>
                </c:pt>
                <c:pt idx="9483">
                  <c:v>1.1435210000000779</c:v>
                </c:pt>
                <c:pt idx="9484">
                  <c:v>1.1541799999999967</c:v>
                </c:pt>
                <c:pt idx="9485">
                  <c:v>1.1473909999999705</c:v>
                </c:pt>
                <c:pt idx="9486">
                  <c:v>1.1486250000000382</c:v>
                </c:pt>
                <c:pt idx="9487">
                  <c:v>1.1358060000000023</c:v>
                </c:pt>
                <c:pt idx="9488">
                  <c:v>1.1467349999999215</c:v>
                </c:pt>
                <c:pt idx="9489">
                  <c:v>1.1379610000000184</c:v>
                </c:pt>
                <c:pt idx="9490">
                  <c:v>1.147611999999981</c:v>
                </c:pt>
                <c:pt idx="9491">
                  <c:v>1.1458930000000009</c:v>
                </c:pt>
                <c:pt idx="9492">
                  <c:v>1.1355439999999817</c:v>
                </c:pt>
                <c:pt idx="9493">
                  <c:v>1.1373649999999316</c:v>
                </c:pt>
                <c:pt idx="9494">
                  <c:v>1.1413199999999506</c:v>
                </c:pt>
                <c:pt idx="9495">
                  <c:v>1.142496000000051</c:v>
                </c:pt>
                <c:pt idx="9496">
                  <c:v>1.1409400000000005</c:v>
                </c:pt>
                <c:pt idx="9497">
                  <c:v>1.1269160000000511</c:v>
                </c:pt>
                <c:pt idx="9498">
                  <c:v>1.1383899999999585</c:v>
                </c:pt>
                <c:pt idx="9499">
                  <c:v>1.1471080000000029</c:v>
                </c:pt>
                <c:pt idx="9500">
                  <c:v>1.1405979999999545</c:v>
                </c:pt>
                <c:pt idx="9501">
                  <c:v>1.1438329999999723</c:v>
                </c:pt>
                <c:pt idx="9502">
                  <c:v>1.1349820000000364</c:v>
                </c:pt>
                <c:pt idx="9503">
                  <c:v>1.1291609999999537</c:v>
                </c:pt>
                <c:pt idx="9504">
                  <c:v>1.1266779999999699</c:v>
                </c:pt>
                <c:pt idx="9505">
                  <c:v>1.1284400000000687</c:v>
                </c:pt>
                <c:pt idx="9506">
                  <c:v>1.1401210000000219</c:v>
                </c:pt>
                <c:pt idx="9507">
                  <c:v>1.1378180000000384</c:v>
                </c:pt>
                <c:pt idx="9508">
                  <c:v>1.1337429999999813</c:v>
                </c:pt>
                <c:pt idx="9509">
                  <c:v>1.1419260000000122</c:v>
                </c:pt>
                <c:pt idx="9510">
                  <c:v>1.1426910000000134</c:v>
                </c:pt>
                <c:pt idx="9511">
                  <c:v>1.1371829999999363</c:v>
                </c:pt>
                <c:pt idx="9512">
                  <c:v>1.1392660000000205</c:v>
                </c:pt>
                <c:pt idx="9513">
                  <c:v>1.1313670000000684</c:v>
                </c:pt>
                <c:pt idx="9514">
                  <c:v>1.1310459999999694</c:v>
                </c:pt>
                <c:pt idx="9515">
                  <c:v>1.1400859999999966</c:v>
                </c:pt>
                <c:pt idx="9516">
                  <c:v>1.1503830000000335</c:v>
                </c:pt>
                <c:pt idx="9517">
                  <c:v>1.1439269999999624</c:v>
                </c:pt>
                <c:pt idx="9518">
                  <c:v>1.1473859999999831</c:v>
                </c:pt>
                <c:pt idx="9519">
                  <c:v>1.1531280000000379</c:v>
                </c:pt>
                <c:pt idx="9520">
                  <c:v>1.1546160000000327</c:v>
                </c:pt>
                <c:pt idx="9521">
                  <c:v>1.1379929999999376</c:v>
                </c:pt>
                <c:pt idx="9522">
                  <c:v>1.1420779999999695</c:v>
                </c:pt>
                <c:pt idx="9523">
                  <c:v>1.1431320000000369</c:v>
                </c:pt>
                <c:pt idx="9524">
                  <c:v>1.1331670000000713</c:v>
                </c:pt>
                <c:pt idx="9525">
                  <c:v>1.136735999999928</c:v>
                </c:pt>
                <c:pt idx="9526">
                  <c:v>1.1394730000000663</c:v>
                </c:pt>
                <c:pt idx="9527">
                  <c:v>1.1235329999999522</c:v>
                </c:pt>
                <c:pt idx="9528">
                  <c:v>1.1461209999999937</c:v>
                </c:pt>
                <c:pt idx="9529">
                  <c:v>1.1370769999999766</c:v>
                </c:pt>
                <c:pt idx="9530">
                  <c:v>1.1270399999999654</c:v>
                </c:pt>
                <c:pt idx="9531">
                  <c:v>1.1268309999999246</c:v>
                </c:pt>
                <c:pt idx="9532">
                  <c:v>1.1310339999999997</c:v>
                </c:pt>
                <c:pt idx="9533">
                  <c:v>1.1354679999999462</c:v>
                </c:pt>
                <c:pt idx="9534">
                  <c:v>1.1338109999999233</c:v>
                </c:pt>
                <c:pt idx="9535">
                  <c:v>1.131678000000079</c:v>
                </c:pt>
                <c:pt idx="9536">
                  <c:v>1.1306039999999484</c:v>
                </c:pt>
                <c:pt idx="9537">
                  <c:v>1.121693999999934</c:v>
                </c:pt>
                <c:pt idx="9538">
                  <c:v>1.1327719999999317</c:v>
                </c:pt>
                <c:pt idx="9539">
                  <c:v>1.1354010000000017</c:v>
                </c:pt>
                <c:pt idx="9540">
                  <c:v>1.146321999999941</c:v>
                </c:pt>
                <c:pt idx="9541">
                  <c:v>1.1348490000000311</c:v>
                </c:pt>
                <c:pt idx="9542">
                  <c:v>1.1428230000000212</c:v>
                </c:pt>
                <c:pt idx="9543">
                  <c:v>1.1362760000000662</c:v>
                </c:pt>
                <c:pt idx="9544">
                  <c:v>1.1430340000000569</c:v>
                </c:pt>
                <c:pt idx="9545">
                  <c:v>1.1267330000000584</c:v>
                </c:pt>
                <c:pt idx="9546">
                  <c:v>1.129568000000063</c:v>
                </c:pt>
                <c:pt idx="9547">
                  <c:v>1.1331779999999299</c:v>
                </c:pt>
                <c:pt idx="9548">
                  <c:v>1.151004999999941</c:v>
                </c:pt>
                <c:pt idx="9549">
                  <c:v>1.133064000000104</c:v>
                </c:pt>
                <c:pt idx="9550">
                  <c:v>1.1496459999999615</c:v>
                </c:pt>
                <c:pt idx="9551">
                  <c:v>1.1268620000000737</c:v>
                </c:pt>
                <c:pt idx="9552">
                  <c:v>1.1275699999999915</c:v>
                </c:pt>
                <c:pt idx="9553">
                  <c:v>1.1543960000000197</c:v>
                </c:pt>
                <c:pt idx="9554">
                  <c:v>1.1473829999999907</c:v>
                </c:pt>
                <c:pt idx="9555">
                  <c:v>1.1486779999999044</c:v>
                </c:pt>
                <c:pt idx="9556">
                  <c:v>1.1329460000000608</c:v>
                </c:pt>
                <c:pt idx="9557">
                  <c:v>1.1400069999999687</c:v>
                </c:pt>
                <c:pt idx="9558">
                  <c:v>1.1434719999999743</c:v>
                </c:pt>
                <c:pt idx="9559">
                  <c:v>1.1309989999999743</c:v>
                </c:pt>
                <c:pt idx="9560">
                  <c:v>1.1418780000000197</c:v>
                </c:pt>
                <c:pt idx="9561">
                  <c:v>1.1388999999999214</c:v>
                </c:pt>
                <c:pt idx="9562">
                  <c:v>1.1367409999999154</c:v>
                </c:pt>
                <c:pt idx="9563">
                  <c:v>1.1256150000000389</c:v>
                </c:pt>
                <c:pt idx="9564">
                  <c:v>1.1319770000000062</c:v>
                </c:pt>
                <c:pt idx="9565">
                  <c:v>1.1467370000000301</c:v>
                </c:pt>
                <c:pt idx="9566">
                  <c:v>1.1332430000001068</c:v>
                </c:pt>
                <c:pt idx="9567">
                  <c:v>1.1415859999999611</c:v>
                </c:pt>
                <c:pt idx="9568">
                  <c:v>1.1335950000000139</c:v>
                </c:pt>
                <c:pt idx="9569">
                  <c:v>1.1422919999999976</c:v>
                </c:pt>
                <c:pt idx="9570">
                  <c:v>1.1367559999999912</c:v>
                </c:pt>
                <c:pt idx="9571">
                  <c:v>1.1392929999999524</c:v>
                </c:pt>
                <c:pt idx="9572">
                  <c:v>1.1494159999999738</c:v>
                </c:pt>
                <c:pt idx="9573">
                  <c:v>1.1594569999999749</c:v>
                </c:pt>
                <c:pt idx="9574">
                  <c:v>1.1486959999999726</c:v>
                </c:pt>
                <c:pt idx="9575">
                  <c:v>1.1383250000000089</c:v>
                </c:pt>
                <c:pt idx="9576">
                  <c:v>1.148659000000066</c:v>
                </c:pt>
                <c:pt idx="9577">
                  <c:v>1.1421550000000025</c:v>
                </c:pt>
                <c:pt idx="9578">
                  <c:v>1.1443820000000642</c:v>
                </c:pt>
                <c:pt idx="9579">
                  <c:v>1.1522070000000895</c:v>
                </c:pt>
                <c:pt idx="9580">
                  <c:v>1.1457800000000589</c:v>
                </c:pt>
                <c:pt idx="9581">
                  <c:v>1.1457659999999805</c:v>
                </c:pt>
                <c:pt idx="9582">
                  <c:v>1.177550999999994</c:v>
                </c:pt>
                <c:pt idx="9583">
                  <c:v>1.137059000000022</c:v>
                </c:pt>
                <c:pt idx="9584">
                  <c:v>1.1443250000000944</c:v>
                </c:pt>
                <c:pt idx="9585">
                  <c:v>1.1479309999999714</c:v>
                </c:pt>
                <c:pt idx="9586">
                  <c:v>1.1473949999999604</c:v>
                </c:pt>
                <c:pt idx="9587">
                  <c:v>1.1404339999999138</c:v>
                </c:pt>
                <c:pt idx="9588">
                  <c:v>1.1496309999999994</c:v>
                </c:pt>
                <c:pt idx="9589">
                  <c:v>1.14664300000004</c:v>
                </c:pt>
                <c:pt idx="9590">
                  <c:v>1.1347659999998996</c:v>
                </c:pt>
                <c:pt idx="9591">
                  <c:v>1.1423320000000103</c:v>
                </c:pt>
                <c:pt idx="9592">
                  <c:v>1.1426549999999907</c:v>
                </c:pt>
                <c:pt idx="9593">
                  <c:v>1.1567669999999453</c:v>
                </c:pt>
                <c:pt idx="9594">
                  <c:v>1.1410869999999704</c:v>
                </c:pt>
                <c:pt idx="9595">
                  <c:v>1.1373760000000175</c:v>
                </c:pt>
                <c:pt idx="9596">
                  <c:v>1.1462879999999132</c:v>
                </c:pt>
                <c:pt idx="9597">
                  <c:v>1.1337260000000242</c:v>
                </c:pt>
                <c:pt idx="9598">
                  <c:v>1.123156999999992</c:v>
                </c:pt>
                <c:pt idx="9599">
                  <c:v>1.1457320000000664</c:v>
                </c:pt>
                <c:pt idx="9600">
                  <c:v>1.1371599999999944</c:v>
                </c:pt>
                <c:pt idx="9601">
                  <c:v>1.1340739999999414</c:v>
                </c:pt>
                <c:pt idx="9602">
                  <c:v>1.1373130000000629</c:v>
                </c:pt>
                <c:pt idx="9603">
                  <c:v>1.1381179999999631</c:v>
                </c:pt>
                <c:pt idx="9604">
                  <c:v>1.1261020000000599</c:v>
                </c:pt>
                <c:pt idx="9605">
                  <c:v>1.1400559999999587</c:v>
                </c:pt>
                <c:pt idx="9606">
                  <c:v>1.1416719999999714</c:v>
                </c:pt>
                <c:pt idx="9607">
                  <c:v>1.1353390000000445</c:v>
                </c:pt>
                <c:pt idx="9608">
                  <c:v>1.1334120000000212</c:v>
                </c:pt>
                <c:pt idx="9609">
                  <c:v>1.131939999999986</c:v>
                </c:pt>
                <c:pt idx="9610">
                  <c:v>1.1361709999999903</c:v>
                </c:pt>
                <c:pt idx="9611">
                  <c:v>1.1392600000000357</c:v>
                </c:pt>
                <c:pt idx="9612">
                  <c:v>1.135377999999946</c:v>
                </c:pt>
                <c:pt idx="9613">
                  <c:v>1.137307000000078</c:v>
                </c:pt>
                <c:pt idx="9614">
                  <c:v>1.1312840000000506</c:v>
                </c:pt>
                <c:pt idx="9615">
                  <c:v>1.131383000000028</c:v>
                </c:pt>
                <c:pt idx="9616">
                  <c:v>1.1327519999999822</c:v>
                </c:pt>
                <c:pt idx="9617">
                  <c:v>1.1391570000000684</c:v>
                </c:pt>
                <c:pt idx="9618">
                  <c:v>1.1287389999999959</c:v>
                </c:pt>
                <c:pt idx="9619">
                  <c:v>1.1366780000000745</c:v>
                </c:pt>
                <c:pt idx="9620">
                  <c:v>1.1337550000000647</c:v>
                </c:pt>
                <c:pt idx="9621">
                  <c:v>1.1340750000000526</c:v>
                </c:pt>
                <c:pt idx="9622">
                  <c:v>1.137222999999949</c:v>
                </c:pt>
                <c:pt idx="9623">
                  <c:v>1.1366409999999405</c:v>
                </c:pt>
                <c:pt idx="9624">
                  <c:v>1.1462639999999737</c:v>
                </c:pt>
                <c:pt idx="9625">
                  <c:v>1.1337290000000166</c:v>
                </c:pt>
                <c:pt idx="9626">
                  <c:v>1.1322670000000699</c:v>
                </c:pt>
                <c:pt idx="9627">
                  <c:v>1.1371169999999893</c:v>
                </c:pt>
                <c:pt idx="9628">
                  <c:v>1.1329520000000457</c:v>
                </c:pt>
                <c:pt idx="9629">
                  <c:v>1.1402910000000475</c:v>
                </c:pt>
                <c:pt idx="9630">
                  <c:v>1.1386780000000272</c:v>
                </c:pt>
                <c:pt idx="9631">
                  <c:v>1.1317999999999984</c:v>
                </c:pt>
                <c:pt idx="9632">
                  <c:v>1.1251660000000356</c:v>
                </c:pt>
                <c:pt idx="9633">
                  <c:v>1.1200830000000224</c:v>
                </c:pt>
                <c:pt idx="9634">
                  <c:v>1.1409629999999424</c:v>
                </c:pt>
                <c:pt idx="9635">
                  <c:v>1.131134999999972</c:v>
                </c:pt>
                <c:pt idx="9636">
                  <c:v>1.1401150000000371</c:v>
                </c:pt>
                <c:pt idx="9637">
                  <c:v>1.1260669999999209</c:v>
                </c:pt>
                <c:pt idx="9638">
                  <c:v>1.1402049999999235</c:v>
                </c:pt>
                <c:pt idx="9639">
                  <c:v>1.1308260000000701</c:v>
                </c:pt>
                <c:pt idx="9640">
                  <c:v>1.1384070000000293</c:v>
                </c:pt>
                <c:pt idx="9641">
                  <c:v>1.1439699999999675</c:v>
                </c:pt>
                <c:pt idx="9642">
                  <c:v>1.1378629999999248</c:v>
                </c:pt>
                <c:pt idx="9643">
                  <c:v>1.1312620000001061</c:v>
                </c:pt>
                <c:pt idx="9644">
                  <c:v>1.1228989999999612</c:v>
                </c:pt>
                <c:pt idx="9645">
                  <c:v>1.1354669999999487</c:v>
                </c:pt>
                <c:pt idx="9646">
                  <c:v>1.13450899999998</c:v>
                </c:pt>
                <c:pt idx="9647">
                  <c:v>1.1399010000000089</c:v>
                </c:pt>
                <c:pt idx="9648">
                  <c:v>1.135161999999923</c:v>
                </c:pt>
                <c:pt idx="9649">
                  <c:v>1.1438940000000457</c:v>
                </c:pt>
                <c:pt idx="9650">
                  <c:v>1.1409030000000939</c:v>
                </c:pt>
                <c:pt idx="9651">
                  <c:v>1.149752000000035</c:v>
                </c:pt>
                <c:pt idx="9652">
                  <c:v>1.1379150000000209</c:v>
                </c:pt>
                <c:pt idx="9653">
                  <c:v>1.1245669999999564</c:v>
                </c:pt>
                <c:pt idx="9654">
                  <c:v>1.1293660000000045</c:v>
                </c:pt>
                <c:pt idx="9655">
                  <c:v>1.1385489999998981</c:v>
                </c:pt>
                <c:pt idx="9656">
                  <c:v>1.1315759999999955</c:v>
                </c:pt>
                <c:pt idx="9657">
                  <c:v>1.1255229999999301</c:v>
                </c:pt>
                <c:pt idx="9658">
                  <c:v>1.1236529999999902</c:v>
                </c:pt>
                <c:pt idx="9659">
                  <c:v>1.1379670000000033</c:v>
                </c:pt>
                <c:pt idx="9660">
                  <c:v>1.1417619999999715</c:v>
                </c:pt>
                <c:pt idx="9661">
                  <c:v>1.1243009999999458</c:v>
                </c:pt>
                <c:pt idx="9662">
                  <c:v>1.1328009999999722</c:v>
                </c:pt>
                <c:pt idx="9663">
                  <c:v>1.1263340000000426</c:v>
                </c:pt>
                <c:pt idx="9664">
                  <c:v>1.1281079999999974</c:v>
                </c:pt>
                <c:pt idx="9665">
                  <c:v>1.1338240000000042</c:v>
                </c:pt>
                <c:pt idx="9666">
                  <c:v>1.1260779999998931</c:v>
                </c:pt>
                <c:pt idx="9667">
                  <c:v>1.1322989999999891</c:v>
                </c:pt>
                <c:pt idx="9668">
                  <c:v>1.1467250000000604</c:v>
                </c:pt>
                <c:pt idx="9669">
                  <c:v>1.1322640000000774</c:v>
                </c:pt>
                <c:pt idx="9670">
                  <c:v>1.1332960000000867</c:v>
                </c:pt>
                <c:pt idx="9671">
                  <c:v>1.1345659999999498</c:v>
                </c:pt>
                <c:pt idx="9672">
                  <c:v>1.1290950000000066</c:v>
                </c:pt>
                <c:pt idx="9673">
                  <c:v>1.1310189999999238</c:v>
                </c:pt>
                <c:pt idx="9674">
                  <c:v>1.1287250000000313</c:v>
                </c:pt>
                <c:pt idx="9675">
                  <c:v>1.1317980000000034</c:v>
                </c:pt>
                <c:pt idx="9676">
                  <c:v>1.108744999999999</c:v>
                </c:pt>
                <c:pt idx="9677">
                  <c:v>1.1316669999999931</c:v>
                </c:pt>
                <c:pt idx="9678">
                  <c:v>1.1393079999999145</c:v>
                </c:pt>
                <c:pt idx="9679">
                  <c:v>1.1311680000000024</c:v>
                </c:pt>
                <c:pt idx="9680">
                  <c:v>1.1186830000000327</c:v>
                </c:pt>
                <c:pt idx="9681">
                  <c:v>1.1318259999999327</c:v>
                </c:pt>
                <c:pt idx="9682">
                  <c:v>1.1149189999999862</c:v>
                </c:pt>
                <c:pt idx="9683">
                  <c:v>1.1288250000000062</c:v>
                </c:pt>
                <c:pt idx="9684">
                  <c:v>1.1272190000000819</c:v>
                </c:pt>
                <c:pt idx="9685">
                  <c:v>1.1176619999999957</c:v>
                </c:pt>
                <c:pt idx="9686">
                  <c:v>1.1267729999999574</c:v>
                </c:pt>
                <c:pt idx="9687">
                  <c:v>1.1264299999999139</c:v>
                </c:pt>
                <c:pt idx="9688">
                  <c:v>1.1290500000000065</c:v>
                </c:pt>
                <c:pt idx="9689">
                  <c:v>1.1349119999999857</c:v>
                </c:pt>
                <c:pt idx="9690">
                  <c:v>1.1189849999999524</c:v>
                </c:pt>
                <c:pt idx="9691">
                  <c:v>1.1259979999999814</c:v>
                </c:pt>
                <c:pt idx="9692">
                  <c:v>1.1253399999999374</c:v>
                </c:pt>
                <c:pt idx="9693">
                  <c:v>1.1337490000000798</c:v>
                </c:pt>
                <c:pt idx="9694">
                  <c:v>1.1184989999999289</c:v>
                </c:pt>
                <c:pt idx="9695">
                  <c:v>1.1317469999999048</c:v>
                </c:pt>
                <c:pt idx="9696">
                  <c:v>1.1291360000000168</c:v>
                </c:pt>
                <c:pt idx="9697">
                  <c:v>1.1360539999999446</c:v>
                </c:pt>
                <c:pt idx="9698">
                  <c:v>1.1409549999999626</c:v>
                </c:pt>
                <c:pt idx="9699">
                  <c:v>1.1386390000000119</c:v>
                </c:pt>
                <c:pt idx="9700">
                  <c:v>1.1317000000000235</c:v>
                </c:pt>
                <c:pt idx="9701">
                  <c:v>1.1295979999999872</c:v>
                </c:pt>
                <c:pt idx="9702">
                  <c:v>1.1298150000000078</c:v>
                </c:pt>
                <c:pt idx="9703">
                  <c:v>1.1460839999999735</c:v>
                </c:pt>
                <c:pt idx="9704">
                  <c:v>1.1354749999999285</c:v>
                </c:pt>
                <c:pt idx="9705">
                  <c:v>1.1320220000000063</c:v>
                </c:pt>
                <c:pt idx="9706">
                  <c:v>1.1408050000000003</c:v>
                </c:pt>
                <c:pt idx="9707">
                  <c:v>1.1280600000000049</c:v>
                </c:pt>
                <c:pt idx="9708">
                  <c:v>1.1332360000000108</c:v>
                </c:pt>
                <c:pt idx="9709">
                  <c:v>1.1249050000000125</c:v>
                </c:pt>
                <c:pt idx="9710">
                  <c:v>1.1228989999999612</c:v>
                </c:pt>
                <c:pt idx="9711">
                  <c:v>1.1404390000000149</c:v>
                </c:pt>
                <c:pt idx="9712">
                  <c:v>1.1390289999999368</c:v>
                </c:pt>
                <c:pt idx="9713">
                  <c:v>1.1269700000000284</c:v>
                </c:pt>
                <c:pt idx="9714">
                  <c:v>1.1345129999999699</c:v>
                </c:pt>
                <c:pt idx="9715">
                  <c:v>1.1235080000000153</c:v>
                </c:pt>
                <c:pt idx="9716">
                  <c:v>1.131945000000087</c:v>
                </c:pt>
                <c:pt idx="9717">
                  <c:v>1.1522229999999354</c:v>
                </c:pt>
                <c:pt idx="9718">
                  <c:v>1.1331959999999981</c:v>
                </c:pt>
                <c:pt idx="9719">
                  <c:v>1.1359959999999774</c:v>
                </c:pt>
                <c:pt idx="9720">
                  <c:v>1.1300990000000866</c:v>
                </c:pt>
                <c:pt idx="9721">
                  <c:v>1.1364250000000311</c:v>
                </c:pt>
                <c:pt idx="9722">
                  <c:v>1.137098999999921</c:v>
                </c:pt>
                <c:pt idx="9723">
                  <c:v>1.1420800000000781</c:v>
                </c:pt>
                <c:pt idx="9724">
                  <c:v>1.1262850000000526</c:v>
                </c:pt>
                <c:pt idx="9725">
                  <c:v>1.1365180000000237</c:v>
                </c:pt>
                <c:pt idx="9726">
                  <c:v>1.1436580000000731</c:v>
                </c:pt>
                <c:pt idx="9727">
                  <c:v>1.1264240000000427</c:v>
                </c:pt>
                <c:pt idx="9728">
                  <c:v>1.143807000000038</c:v>
                </c:pt>
                <c:pt idx="9729">
                  <c:v>1.1416550000000143</c:v>
                </c:pt>
                <c:pt idx="9730">
                  <c:v>1.1448540000000094</c:v>
                </c:pt>
                <c:pt idx="9731">
                  <c:v>1.1498030000000199</c:v>
                </c:pt>
                <c:pt idx="9732">
                  <c:v>1.1468640000000505</c:v>
                </c:pt>
                <c:pt idx="9733">
                  <c:v>1.1339879999999312</c:v>
                </c:pt>
                <c:pt idx="9734">
                  <c:v>1.1385660000000826</c:v>
                </c:pt>
                <c:pt idx="9735">
                  <c:v>1.1451469999999517</c:v>
                </c:pt>
                <c:pt idx="9736">
                  <c:v>1.138292999999976</c:v>
                </c:pt>
                <c:pt idx="9737">
                  <c:v>1.1475960000000214</c:v>
                </c:pt>
                <c:pt idx="9738">
                  <c:v>1.1516290000000708</c:v>
                </c:pt>
                <c:pt idx="9739">
                  <c:v>1.1306720000000041</c:v>
                </c:pt>
                <c:pt idx="9740">
                  <c:v>1.1521940000000086</c:v>
                </c:pt>
                <c:pt idx="9741">
                  <c:v>1.1437169999999242</c:v>
                </c:pt>
                <c:pt idx="9742">
                  <c:v>1.1316620000000057</c:v>
                </c:pt>
                <c:pt idx="9743">
                  <c:v>1.1412589999999909</c:v>
                </c:pt>
                <c:pt idx="9744">
                  <c:v>1.1385820000000422</c:v>
                </c:pt>
                <c:pt idx="9745">
                  <c:v>1.1561440000000403</c:v>
                </c:pt>
                <c:pt idx="9746">
                  <c:v>1.1425550000000158</c:v>
                </c:pt>
                <c:pt idx="9747">
                  <c:v>1.1409949999999753</c:v>
                </c:pt>
                <c:pt idx="9748">
                  <c:v>1.1413720000000467</c:v>
                </c:pt>
                <c:pt idx="9749">
                  <c:v>1.1504400000000032</c:v>
                </c:pt>
                <c:pt idx="9750">
                  <c:v>1.1354370000000245</c:v>
                </c:pt>
                <c:pt idx="9751">
                  <c:v>1.149234999999976</c:v>
                </c:pt>
                <c:pt idx="9752">
                  <c:v>1.15610700000002</c:v>
                </c:pt>
                <c:pt idx="9753">
                  <c:v>1.1536770000000161</c:v>
                </c:pt>
                <c:pt idx="9754">
                  <c:v>1.1371799999999439</c:v>
                </c:pt>
                <c:pt idx="9755">
                  <c:v>1.1538140000000112</c:v>
                </c:pt>
                <c:pt idx="9756">
                  <c:v>1.1333610000000363</c:v>
                </c:pt>
                <c:pt idx="9757">
                  <c:v>1.1572830000000067</c:v>
                </c:pt>
                <c:pt idx="9758">
                  <c:v>1.1453180000000884</c:v>
                </c:pt>
                <c:pt idx="9759">
                  <c:v>1.1378660000000309</c:v>
                </c:pt>
                <c:pt idx="9760">
                  <c:v>1.150476000000026</c:v>
                </c:pt>
                <c:pt idx="9761">
                  <c:v>1.1533249999999953</c:v>
                </c:pt>
                <c:pt idx="9762">
                  <c:v>1.151030999999989</c:v>
                </c:pt>
                <c:pt idx="9763">
                  <c:v>1.1516520000000128</c:v>
                </c:pt>
                <c:pt idx="9764">
                  <c:v>1.1520639999999958</c:v>
                </c:pt>
                <c:pt idx="9765">
                  <c:v>1.1432009999999764</c:v>
                </c:pt>
                <c:pt idx="9766">
                  <c:v>1.1449039999999968</c:v>
                </c:pt>
                <c:pt idx="9767">
                  <c:v>1.1623039999999492</c:v>
                </c:pt>
                <c:pt idx="9768">
                  <c:v>1.1523650000000316</c:v>
                </c:pt>
                <c:pt idx="9769">
                  <c:v>1.1440430000000106</c:v>
                </c:pt>
                <c:pt idx="9770">
                  <c:v>1.1516519999998991</c:v>
                </c:pt>
                <c:pt idx="9771">
                  <c:v>1.1471770000000561</c:v>
                </c:pt>
                <c:pt idx="9772">
                  <c:v>1.1524580000000242</c:v>
                </c:pt>
                <c:pt idx="9773">
                  <c:v>1.1604340000000093</c:v>
                </c:pt>
                <c:pt idx="9774">
                  <c:v>1.1528460000000678</c:v>
                </c:pt>
                <c:pt idx="9775">
                  <c:v>1.1483059999999341</c:v>
                </c:pt>
                <c:pt idx="9776">
                  <c:v>1.1406900000000633</c:v>
                </c:pt>
                <c:pt idx="9777">
                  <c:v>1.1597849999999426</c:v>
                </c:pt>
                <c:pt idx="9778">
                  <c:v>1.1567069999999831</c:v>
                </c:pt>
                <c:pt idx="9779">
                  <c:v>1.156565999999998</c:v>
                </c:pt>
                <c:pt idx="9780">
                  <c:v>1.1560590000000275</c:v>
                </c:pt>
                <c:pt idx="9781">
                  <c:v>1.1554799999998977</c:v>
                </c:pt>
                <c:pt idx="9782">
                  <c:v>1.1429569999999103</c:v>
                </c:pt>
                <c:pt idx="9783">
                  <c:v>1.1564049999999497</c:v>
                </c:pt>
                <c:pt idx="9784">
                  <c:v>1.1551789999999755</c:v>
                </c:pt>
                <c:pt idx="9785">
                  <c:v>1.1703519999999799</c:v>
                </c:pt>
                <c:pt idx="9786">
                  <c:v>1.156460999999922</c:v>
                </c:pt>
                <c:pt idx="9787">
                  <c:v>1.1591170000000375</c:v>
                </c:pt>
                <c:pt idx="9788">
                  <c:v>1.175756999999976</c:v>
                </c:pt>
                <c:pt idx="9789">
                  <c:v>1.1478329999999914</c:v>
                </c:pt>
                <c:pt idx="9790">
                  <c:v>1.1567079999999805</c:v>
                </c:pt>
                <c:pt idx="9791">
                  <c:v>1.1540800000000218</c:v>
                </c:pt>
                <c:pt idx="9792">
                  <c:v>1.1606140000000096</c:v>
                </c:pt>
                <c:pt idx="9793">
                  <c:v>1.1476030000000037</c:v>
                </c:pt>
                <c:pt idx="9794">
                  <c:v>1.1648119999999835</c:v>
                </c:pt>
                <c:pt idx="9795">
                  <c:v>1.1573920000000726</c:v>
                </c:pt>
                <c:pt idx="9796">
                  <c:v>1.1615339999999605</c:v>
                </c:pt>
                <c:pt idx="9797">
                  <c:v>1.160109000000034</c:v>
                </c:pt>
                <c:pt idx="9798">
                  <c:v>1.1708119999999553</c:v>
                </c:pt>
                <c:pt idx="9799">
                  <c:v>1.1649489999999787</c:v>
                </c:pt>
                <c:pt idx="9800">
                  <c:v>1.1594870000000128</c:v>
                </c:pt>
                <c:pt idx="9801">
                  <c:v>1.1561060000000225</c:v>
                </c:pt>
                <c:pt idx="9802">
                  <c:v>1.1655230000000074</c:v>
                </c:pt>
                <c:pt idx="9803">
                  <c:v>1.1777490000000626</c:v>
                </c:pt>
                <c:pt idx="9804">
                  <c:v>1.1719960000000356</c:v>
                </c:pt>
                <c:pt idx="9805">
                  <c:v>1.1698360000000321</c:v>
                </c:pt>
                <c:pt idx="9806">
                  <c:v>1.1611050000000205</c:v>
                </c:pt>
                <c:pt idx="9807">
                  <c:v>1.1717170000000579</c:v>
                </c:pt>
                <c:pt idx="9808">
                  <c:v>1.1794049999999743</c:v>
                </c:pt>
                <c:pt idx="9809">
                  <c:v>1.1809490000000551</c:v>
                </c:pt>
                <c:pt idx="9810">
                  <c:v>1.1745079999999462</c:v>
                </c:pt>
                <c:pt idx="9811">
                  <c:v>1.1717800000000125</c:v>
                </c:pt>
                <c:pt idx="9812">
                  <c:v>1.1714289999999892</c:v>
                </c:pt>
                <c:pt idx="9813">
                  <c:v>1.1759250000000065</c:v>
                </c:pt>
                <c:pt idx="9814">
                  <c:v>1.1685589999999593</c:v>
                </c:pt>
                <c:pt idx="9815">
                  <c:v>1.1705620000000181</c:v>
                </c:pt>
                <c:pt idx="9816">
                  <c:v>1.1703909999999951</c:v>
                </c:pt>
                <c:pt idx="9817">
                  <c:v>1.1812089999999671</c:v>
                </c:pt>
                <c:pt idx="9818">
                  <c:v>1.1819959999999128</c:v>
                </c:pt>
                <c:pt idx="9819">
                  <c:v>1.1764289999999846</c:v>
                </c:pt>
                <c:pt idx="9820">
                  <c:v>1.1776839999999993</c:v>
                </c:pt>
                <c:pt idx="9821">
                  <c:v>1.1788920000000189</c:v>
                </c:pt>
                <c:pt idx="9822">
                  <c:v>1.1781349999999975</c:v>
                </c:pt>
                <c:pt idx="9823">
                  <c:v>1.182655000000068</c:v>
                </c:pt>
                <c:pt idx="9824">
                  <c:v>1.1957869999999957</c:v>
                </c:pt>
                <c:pt idx="9825">
                  <c:v>1.1838930000000119</c:v>
                </c:pt>
                <c:pt idx="9826">
                  <c:v>1.1756960000000163</c:v>
                </c:pt>
                <c:pt idx="9827">
                  <c:v>1.195145000000025</c:v>
                </c:pt>
                <c:pt idx="9828">
                  <c:v>1.1796940000000404</c:v>
                </c:pt>
                <c:pt idx="9829">
                  <c:v>1.166663000000085</c:v>
                </c:pt>
                <c:pt idx="9830">
                  <c:v>1.1813170000000355</c:v>
                </c:pt>
                <c:pt idx="9831">
                  <c:v>1.1771090000000868</c:v>
                </c:pt>
                <c:pt idx="9832">
                  <c:v>1.1806060000000116</c:v>
                </c:pt>
                <c:pt idx="9833">
                  <c:v>1.1866770000000315</c:v>
                </c:pt>
                <c:pt idx="9834">
                  <c:v>1.1792090000000144</c:v>
                </c:pt>
                <c:pt idx="9835">
                  <c:v>1.1866720000000441</c:v>
                </c:pt>
                <c:pt idx="9836">
                  <c:v>1.1798140000000785</c:v>
                </c:pt>
                <c:pt idx="9837">
                  <c:v>1.1897000000000162</c:v>
                </c:pt>
                <c:pt idx="9838">
                  <c:v>1.1851629999999886</c:v>
                </c:pt>
                <c:pt idx="9839">
                  <c:v>1.1976490000000695</c:v>
                </c:pt>
                <c:pt idx="9840">
                  <c:v>1.1876200000000381</c:v>
                </c:pt>
                <c:pt idx="9841">
                  <c:v>1.1847450000000208</c:v>
                </c:pt>
                <c:pt idx="9842">
                  <c:v>1.1859680000000026</c:v>
                </c:pt>
                <c:pt idx="9843">
                  <c:v>1.1876109999999471</c:v>
                </c:pt>
                <c:pt idx="9844">
                  <c:v>1.1949349999999868</c:v>
                </c:pt>
                <c:pt idx="9845">
                  <c:v>1.1900480000000471</c:v>
                </c:pt>
                <c:pt idx="9846">
                  <c:v>1.1855649999999969</c:v>
                </c:pt>
                <c:pt idx="9847">
                  <c:v>1.1945630000000165</c:v>
                </c:pt>
                <c:pt idx="9848">
                  <c:v>1.1882970000000341</c:v>
                </c:pt>
                <c:pt idx="9849">
                  <c:v>1.1826739999999063</c:v>
                </c:pt>
                <c:pt idx="9850">
                  <c:v>1.1920220000000654</c:v>
                </c:pt>
                <c:pt idx="9851">
                  <c:v>1.1797080000000051</c:v>
                </c:pt>
                <c:pt idx="9852">
                  <c:v>1.1853699999999208</c:v>
                </c:pt>
                <c:pt idx="9853">
                  <c:v>1.1813510000000633</c:v>
                </c:pt>
                <c:pt idx="9854">
                  <c:v>1.1838700000000699</c:v>
                </c:pt>
                <c:pt idx="9855">
                  <c:v>1.1814910000000509</c:v>
                </c:pt>
                <c:pt idx="9856">
                  <c:v>1.1753800000000183</c:v>
                </c:pt>
                <c:pt idx="9857">
                  <c:v>1.1733140000000049</c:v>
                </c:pt>
                <c:pt idx="9858">
                  <c:v>1.1789269999999306</c:v>
                </c:pt>
                <c:pt idx="9859">
                  <c:v>1.1759319999999889</c:v>
                </c:pt>
                <c:pt idx="9860">
                  <c:v>1.1901520000000119</c:v>
                </c:pt>
                <c:pt idx="9861">
                  <c:v>1.1895900000000665</c:v>
                </c:pt>
                <c:pt idx="9862">
                  <c:v>1.1811660000000757</c:v>
                </c:pt>
                <c:pt idx="9863">
                  <c:v>1.1847480000000132</c:v>
                </c:pt>
                <c:pt idx="9864">
                  <c:v>1.1746779999999717</c:v>
                </c:pt>
                <c:pt idx="9865">
                  <c:v>1.1720060000000103</c:v>
                </c:pt>
                <c:pt idx="9866">
                  <c:v>1.1807989999999791</c:v>
                </c:pt>
                <c:pt idx="9867">
                  <c:v>1.1626489999999876</c:v>
                </c:pt>
                <c:pt idx="9868">
                  <c:v>1.1758250000000317</c:v>
                </c:pt>
                <c:pt idx="9869">
                  <c:v>1.204050000000052</c:v>
                </c:pt>
                <c:pt idx="9870">
                  <c:v>1.1862439999999879</c:v>
                </c:pt>
                <c:pt idx="9871">
                  <c:v>1.1849960000000692</c:v>
                </c:pt>
                <c:pt idx="9872">
                  <c:v>1.180627999999956</c:v>
                </c:pt>
                <c:pt idx="9873">
                  <c:v>1.1977550000000292</c:v>
                </c:pt>
                <c:pt idx="9874">
                  <c:v>1.1882709999999861</c:v>
                </c:pt>
                <c:pt idx="9875">
                  <c:v>1.1762160000000677</c:v>
                </c:pt>
                <c:pt idx="9876">
                  <c:v>1.1913039999999455</c:v>
                </c:pt>
                <c:pt idx="9877">
                  <c:v>1.191400999999928</c:v>
                </c:pt>
                <c:pt idx="9878">
                  <c:v>1.1831630000000359</c:v>
                </c:pt>
                <c:pt idx="9879">
                  <c:v>1.183973999999921</c:v>
                </c:pt>
                <c:pt idx="9880">
                  <c:v>1.1807380000000194</c:v>
                </c:pt>
                <c:pt idx="9881">
                  <c:v>1.1732869999999593</c:v>
                </c:pt>
                <c:pt idx="9882">
                  <c:v>1.1707730000000538</c:v>
                </c:pt>
                <c:pt idx="9883">
                  <c:v>1.163618999999926</c:v>
                </c:pt>
                <c:pt idx="9884">
                  <c:v>1.1774689999999737</c:v>
                </c:pt>
                <c:pt idx="9885">
                  <c:v>1.1752709999999524</c:v>
                </c:pt>
                <c:pt idx="9886">
                  <c:v>1.1802170000000842</c:v>
                </c:pt>
                <c:pt idx="9887">
                  <c:v>1.1770350000000462</c:v>
                </c:pt>
                <c:pt idx="9888">
                  <c:v>1.185081000000082</c:v>
                </c:pt>
                <c:pt idx="9889">
                  <c:v>1.1756410000000415</c:v>
                </c:pt>
                <c:pt idx="9890">
                  <c:v>1.1792729999999665</c:v>
                </c:pt>
                <c:pt idx="9891">
                  <c:v>1.1844069999999647</c:v>
                </c:pt>
                <c:pt idx="9892">
                  <c:v>1.1794229999999288</c:v>
                </c:pt>
                <c:pt idx="9893">
                  <c:v>1.1974969999999985</c:v>
                </c:pt>
                <c:pt idx="9894">
                  <c:v>1.1696500000000469</c:v>
                </c:pt>
                <c:pt idx="9895">
                  <c:v>1.1819919999999229</c:v>
                </c:pt>
                <c:pt idx="9896">
                  <c:v>1.1714309999999841</c:v>
                </c:pt>
                <c:pt idx="9897">
                  <c:v>1.1713809999999967</c:v>
                </c:pt>
                <c:pt idx="9898">
                  <c:v>1.2079560000000811</c:v>
                </c:pt>
                <c:pt idx="9899">
                  <c:v>1.1902849999999034</c:v>
                </c:pt>
                <c:pt idx="9900">
                  <c:v>1.1792419999999311</c:v>
                </c:pt>
                <c:pt idx="9901">
                  <c:v>1.1853990000000749</c:v>
                </c:pt>
                <c:pt idx="9902">
                  <c:v>1.1768339999999853</c:v>
                </c:pt>
                <c:pt idx="9903">
                  <c:v>1.1788970000000063</c:v>
                </c:pt>
                <c:pt idx="9904">
                  <c:v>1.1751030000000355</c:v>
                </c:pt>
                <c:pt idx="9905">
                  <c:v>1.1827059999999392</c:v>
                </c:pt>
                <c:pt idx="9906">
                  <c:v>1.1732449999999517</c:v>
                </c:pt>
                <c:pt idx="9907">
                  <c:v>1.183275999999978</c:v>
                </c:pt>
                <c:pt idx="9908">
                  <c:v>1.1691540000000487</c:v>
                </c:pt>
                <c:pt idx="9909">
                  <c:v>1.1696620000000166</c:v>
                </c:pt>
                <c:pt idx="9910">
                  <c:v>1.1846850000000586</c:v>
                </c:pt>
                <c:pt idx="9911">
                  <c:v>1.182835999999952</c:v>
                </c:pt>
                <c:pt idx="9912">
                  <c:v>1.1774159999999938</c:v>
                </c:pt>
                <c:pt idx="9913">
                  <c:v>1.1739499999999907</c:v>
                </c:pt>
                <c:pt idx="9914">
                  <c:v>1.1865990000000011</c:v>
                </c:pt>
                <c:pt idx="9915">
                  <c:v>1.1776029999999764</c:v>
                </c:pt>
                <c:pt idx="9916">
                  <c:v>1.1629900000000362</c:v>
                </c:pt>
                <c:pt idx="9917">
                  <c:v>1.1641129999999293</c:v>
                </c:pt>
                <c:pt idx="9918">
                  <c:v>1.1826099999999542</c:v>
                </c:pt>
                <c:pt idx="9919">
                  <c:v>1.1784260000000586</c:v>
                </c:pt>
                <c:pt idx="9920">
                  <c:v>1.1716609999999719</c:v>
                </c:pt>
                <c:pt idx="9921">
                  <c:v>1.1797899999999117</c:v>
                </c:pt>
                <c:pt idx="9922">
                  <c:v>1.1739260000000513</c:v>
                </c:pt>
                <c:pt idx="9923">
                  <c:v>1.1699090000000751</c:v>
                </c:pt>
                <c:pt idx="9924">
                  <c:v>1.1775400000000218</c:v>
                </c:pt>
                <c:pt idx="9925">
                  <c:v>1.1807579999999689</c:v>
                </c:pt>
                <c:pt idx="9926">
                  <c:v>1.1701170000000047</c:v>
                </c:pt>
                <c:pt idx="9927">
                  <c:v>1.1825880000000097</c:v>
                </c:pt>
                <c:pt idx="9928">
                  <c:v>1.180657999999994</c:v>
                </c:pt>
                <c:pt idx="9929">
                  <c:v>1.18052200000011</c:v>
                </c:pt>
                <c:pt idx="9930">
                  <c:v>1.1778699999999844</c:v>
                </c:pt>
                <c:pt idx="9931">
                  <c:v>1.1765169999999898</c:v>
                </c:pt>
                <c:pt idx="9932">
                  <c:v>1.1812659999999369</c:v>
                </c:pt>
                <c:pt idx="9933">
                  <c:v>1.1883829999999307</c:v>
                </c:pt>
                <c:pt idx="9934">
                  <c:v>1.1791040000000521</c:v>
                </c:pt>
                <c:pt idx="9935">
                  <c:v>1.1763819999999896</c:v>
                </c:pt>
                <c:pt idx="9936">
                  <c:v>1.1751170000000002</c:v>
                </c:pt>
                <c:pt idx="9937">
                  <c:v>1.1892540000000054</c:v>
                </c:pt>
                <c:pt idx="9938">
                  <c:v>1.1807560000000876</c:v>
                </c:pt>
                <c:pt idx="9939">
                  <c:v>1.1705080000000407</c:v>
                </c:pt>
                <c:pt idx="9940">
                  <c:v>1.1880919999999833</c:v>
                </c:pt>
                <c:pt idx="9941">
                  <c:v>1.1813919999999598</c:v>
                </c:pt>
                <c:pt idx="9942">
                  <c:v>1.188425000000052</c:v>
                </c:pt>
                <c:pt idx="9943">
                  <c:v>1.1751460000000407</c:v>
                </c:pt>
                <c:pt idx="9944">
                  <c:v>1.175230000000056</c:v>
                </c:pt>
                <c:pt idx="9945">
                  <c:v>1.1638429999999289</c:v>
                </c:pt>
                <c:pt idx="9946">
                  <c:v>1.1892910000000256</c:v>
                </c:pt>
                <c:pt idx="9947">
                  <c:v>1.1738699999999653</c:v>
                </c:pt>
                <c:pt idx="9948">
                  <c:v>1.1779920000000175</c:v>
                </c:pt>
                <c:pt idx="9949">
                  <c:v>1.1799270000000206</c:v>
                </c:pt>
                <c:pt idx="9950">
                  <c:v>1.1744370000000117</c:v>
                </c:pt>
                <c:pt idx="9951">
                  <c:v>1.162384999999972</c:v>
                </c:pt>
                <c:pt idx="9952">
                  <c:v>1.1845720000000028</c:v>
                </c:pt>
                <c:pt idx="9953">
                  <c:v>1.1899110000000519</c:v>
                </c:pt>
                <c:pt idx="9954">
                  <c:v>1.1778309999999692</c:v>
                </c:pt>
                <c:pt idx="9955">
                  <c:v>1.1788990000000013</c:v>
                </c:pt>
                <c:pt idx="9956">
                  <c:v>1.1768769999999904</c:v>
                </c:pt>
                <c:pt idx="9957">
                  <c:v>1.1671559999999772</c:v>
                </c:pt>
                <c:pt idx="9958">
                  <c:v>1.1663519999999608</c:v>
                </c:pt>
                <c:pt idx="9959">
                  <c:v>1.1836479999999483</c:v>
                </c:pt>
                <c:pt idx="9960">
                  <c:v>1.1895240000000058</c:v>
                </c:pt>
                <c:pt idx="9961">
                  <c:v>1.1745650000000296</c:v>
                </c:pt>
                <c:pt idx="9962">
                  <c:v>1.179320999999959</c:v>
                </c:pt>
                <c:pt idx="9963">
                  <c:v>1.1726829999998927</c:v>
                </c:pt>
                <c:pt idx="9964">
                  <c:v>1.1696990000000369</c:v>
                </c:pt>
                <c:pt idx="9965">
                  <c:v>1.1850259999999935</c:v>
                </c:pt>
                <c:pt idx="9966">
                  <c:v>1.1884880000000067</c:v>
                </c:pt>
                <c:pt idx="9967">
                  <c:v>1.1940440000000763</c:v>
                </c:pt>
                <c:pt idx="9968">
                  <c:v>1.1797510000000102</c:v>
                </c:pt>
                <c:pt idx="9969">
                  <c:v>1.1830290000000332</c:v>
                </c:pt>
                <c:pt idx="9970">
                  <c:v>1.1818170000000237</c:v>
                </c:pt>
                <c:pt idx="9971">
                  <c:v>1.177703000000065</c:v>
                </c:pt>
                <c:pt idx="9972">
                  <c:v>1.1855940000000373</c:v>
                </c:pt>
                <c:pt idx="9973">
                  <c:v>1.1682439999999588</c:v>
                </c:pt>
                <c:pt idx="9974">
                  <c:v>1.1767539999999599</c:v>
                </c:pt>
                <c:pt idx="9975">
                  <c:v>1.182645999999977</c:v>
                </c:pt>
                <c:pt idx="9976">
                  <c:v>1.1728120000000217</c:v>
                </c:pt>
                <c:pt idx="9977">
                  <c:v>1.1810940000000301</c:v>
                </c:pt>
                <c:pt idx="9978">
                  <c:v>1.17699099999993</c:v>
                </c:pt>
                <c:pt idx="9979">
                  <c:v>1.1771539999999732</c:v>
                </c:pt>
                <c:pt idx="9980">
                  <c:v>1.1759309999999914</c:v>
                </c:pt>
                <c:pt idx="9981">
                  <c:v>1.1803749999999127</c:v>
                </c:pt>
                <c:pt idx="9982">
                  <c:v>1.1887099999999009</c:v>
                </c:pt>
                <c:pt idx="9983">
                  <c:v>1.1902740000000449</c:v>
                </c:pt>
                <c:pt idx="9984">
                  <c:v>1.1821659999999383</c:v>
                </c:pt>
                <c:pt idx="9985">
                  <c:v>1.1954570000000331</c:v>
                </c:pt>
                <c:pt idx="9986">
                  <c:v>1.1779539999999997</c:v>
                </c:pt>
                <c:pt idx="9987">
                  <c:v>1.183618000000024</c:v>
                </c:pt>
                <c:pt idx="9988">
                  <c:v>1.1880039999999781</c:v>
                </c:pt>
                <c:pt idx="9989">
                  <c:v>1.1832169999998996</c:v>
                </c:pt>
                <c:pt idx="9990">
                  <c:v>1.1724300000000767</c:v>
                </c:pt>
                <c:pt idx="9991">
                  <c:v>1.1759850000000824</c:v>
                </c:pt>
                <c:pt idx="9992">
                  <c:v>1.1821809999999005</c:v>
                </c:pt>
                <c:pt idx="9993">
                  <c:v>1.1863239999998996</c:v>
                </c:pt>
                <c:pt idx="9994">
                  <c:v>1.187212000000045</c:v>
                </c:pt>
                <c:pt idx="9995">
                  <c:v>1.1862640000000511</c:v>
                </c:pt>
                <c:pt idx="9996">
                  <c:v>1.1916600000000699</c:v>
                </c:pt>
                <c:pt idx="9997">
                  <c:v>1.1958750000000009</c:v>
                </c:pt>
                <c:pt idx="9998">
                  <c:v>1.1964950000000272</c:v>
                </c:pt>
                <c:pt idx="9999">
                  <c:v>1.1772449999999708</c:v>
                </c:pt>
                <c:pt idx="10000">
                  <c:v>1.1998859999999922</c:v>
                </c:pt>
                <c:pt idx="10001">
                  <c:v>1.1855850000000601</c:v>
                </c:pt>
                <c:pt idx="10002">
                  <c:v>1.1881069999999454</c:v>
                </c:pt>
                <c:pt idx="10003">
                  <c:v>1.1862840000000006</c:v>
                </c:pt>
                <c:pt idx="10004">
                  <c:v>1.1902630000000727</c:v>
                </c:pt>
                <c:pt idx="10005">
                  <c:v>1.17545999999993</c:v>
                </c:pt>
                <c:pt idx="10006">
                  <c:v>1.1902000000000044</c:v>
                </c:pt>
                <c:pt idx="10007">
                  <c:v>1.1840819999999894</c:v>
                </c:pt>
                <c:pt idx="10008">
                  <c:v>1.1841010000000551</c:v>
                </c:pt>
                <c:pt idx="10009">
                  <c:v>1.1643040000000155</c:v>
                </c:pt>
                <c:pt idx="10010">
                  <c:v>1.1907999999999674</c:v>
                </c:pt>
                <c:pt idx="10011">
                  <c:v>1.1851929999999129</c:v>
                </c:pt>
                <c:pt idx="10012">
                  <c:v>1.1890750000000025</c:v>
                </c:pt>
                <c:pt idx="10013">
                  <c:v>1.1851789999999482</c:v>
                </c:pt>
                <c:pt idx="10014">
                  <c:v>1.1940329999999904</c:v>
                </c:pt>
                <c:pt idx="10015">
                  <c:v>1.1966909999999871</c:v>
                </c:pt>
                <c:pt idx="10016">
                  <c:v>1.1868570000000318</c:v>
                </c:pt>
                <c:pt idx="10017">
                  <c:v>1.1933989999999994</c:v>
                </c:pt>
                <c:pt idx="10018">
                  <c:v>1.1765980000000127</c:v>
                </c:pt>
                <c:pt idx="10019">
                  <c:v>1.1872150000000374</c:v>
                </c:pt>
                <c:pt idx="10020">
                  <c:v>1.1886269999999968</c:v>
                </c:pt>
                <c:pt idx="10021">
                  <c:v>1.1803380000000061</c:v>
                </c:pt>
                <c:pt idx="10022">
                  <c:v>1.1905659999999898</c:v>
                </c:pt>
                <c:pt idx="10023">
                  <c:v>1.1850689999999986</c:v>
                </c:pt>
                <c:pt idx="10024">
                  <c:v>1.1908510000000661</c:v>
                </c:pt>
                <c:pt idx="10025">
                  <c:v>1.1903060000000778</c:v>
                </c:pt>
                <c:pt idx="10026">
                  <c:v>1.181440000000066</c:v>
                </c:pt>
                <c:pt idx="10027">
                  <c:v>1.1892740000000686</c:v>
                </c:pt>
                <c:pt idx="10028">
                  <c:v>1.1813460000000759</c:v>
                </c:pt>
                <c:pt idx="10029">
                  <c:v>1.1783500000000231</c:v>
                </c:pt>
                <c:pt idx="10030">
                  <c:v>1.1841389999999592</c:v>
                </c:pt>
                <c:pt idx="10031">
                  <c:v>1.1782709999999952</c:v>
                </c:pt>
                <c:pt idx="10032">
                  <c:v>1.1686160000000427</c:v>
                </c:pt>
                <c:pt idx="10033">
                  <c:v>1.1917320000000018</c:v>
                </c:pt>
                <c:pt idx="10034">
                  <c:v>1.1770870000000286</c:v>
                </c:pt>
                <c:pt idx="10035">
                  <c:v>1.1720119999999952</c:v>
                </c:pt>
                <c:pt idx="10036">
                  <c:v>1.173135000000002</c:v>
                </c:pt>
                <c:pt idx="10037">
                  <c:v>1.1705259999999953</c:v>
                </c:pt>
                <c:pt idx="10038">
                  <c:v>1.1853249999999207</c:v>
                </c:pt>
                <c:pt idx="10039">
                  <c:v>1.1680379999999104</c:v>
                </c:pt>
                <c:pt idx="10040">
                  <c:v>1.174272999999971</c:v>
                </c:pt>
                <c:pt idx="10041">
                  <c:v>1.1796530000000303</c:v>
                </c:pt>
                <c:pt idx="10042">
                  <c:v>1.1760189999999966</c:v>
                </c:pt>
                <c:pt idx="10043">
                  <c:v>1.1788520000000062</c:v>
                </c:pt>
                <c:pt idx="10044">
                  <c:v>1.1801629999999932</c:v>
                </c:pt>
                <c:pt idx="10045">
                  <c:v>1.1674349999999549</c:v>
                </c:pt>
                <c:pt idx="10046">
                  <c:v>1.1900949999999284</c:v>
                </c:pt>
                <c:pt idx="10047">
                  <c:v>1.184319999999957</c:v>
                </c:pt>
                <c:pt idx="10048">
                  <c:v>1.1994479999999612</c:v>
                </c:pt>
                <c:pt idx="10049">
                  <c:v>1.1738679999999704</c:v>
                </c:pt>
                <c:pt idx="10050">
                  <c:v>1.1823879999999463</c:v>
                </c:pt>
                <c:pt idx="10051">
                  <c:v>1.1839350000000195</c:v>
                </c:pt>
                <c:pt idx="10052">
                  <c:v>1.1883699999999635</c:v>
                </c:pt>
                <c:pt idx="10053">
                  <c:v>1.1980079999999589</c:v>
                </c:pt>
                <c:pt idx="10054">
                  <c:v>1.1759029999999484</c:v>
                </c:pt>
                <c:pt idx="10055">
                  <c:v>1.1880529999999681</c:v>
                </c:pt>
                <c:pt idx="10056">
                  <c:v>1.1768629999999121</c:v>
                </c:pt>
                <c:pt idx="10057">
                  <c:v>1.1840079999999489</c:v>
                </c:pt>
                <c:pt idx="10058">
                  <c:v>1.1756970000000138</c:v>
                </c:pt>
                <c:pt idx="10059">
                  <c:v>1.1831429999999727</c:v>
                </c:pt>
                <c:pt idx="10060">
                  <c:v>1.1860770000000684</c:v>
                </c:pt>
                <c:pt idx="10061">
                  <c:v>1.1698020000000042</c:v>
                </c:pt>
                <c:pt idx="10062">
                  <c:v>1.1773889999999483</c:v>
                </c:pt>
                <c:pt idx="10063">
                  <c:v>1.1852409999999054</c:v>
                </c:pt>
                <c:pt idx="10064">
                  <c:v>1.17679899999996</c:v>
                </c:pt>
                <c:pt idx="10065">
                  <c:v>1.1694760000000315</c:v>
                </c:pt>
                <c:pt idx="10066">
                  <c:v>1.184024999999906</c:v>
                </c:pt>
                <c:pt idx="10067">
                  <c:v>1.1877450000000636</c:v>
                </c:pt>
                <c:pt idx="10068">
                  <c:v>1.1729209999999739</c:v>
                </c:pt>
                <c:pt idx="10069">
                  <c:v>1.1692189999999982</c:v>
                </c:pt>
                <c:pt idx="10070">
                  <c:v>1.1725959999999986</c:v>
                </c:pt>
                <c:pt idx="10071">
                  <c:v>1.175228000000061</c:v>
                </c:pt>
                <c:pt idx="10072">
                  <c:v>1.1674849999999424</c:v>
                </c:pt>
                <c:pt idx="10073">
                  <c:v>1.1646349999999757</c:v>
                </c:pt>
                <c:pt idx="10074">
                  <c:v>1.1777960000000576</c:v>
                </c:pt>
                <c:pt idx="10075">
                  <c:v>1.163797000000045</c:v>
                </c:pt>
                <c:pt idx="10076">
                  <c:v>1.1965810000000374</c:v>
                </c:pt>
                <c:pt idx="10077">
                  <c:v>1.1704879999999775</c:v>
                </c:pt>
                <c:pt idx="10078">
                  <c:v>1.192688999999973</c:v>
                </c:pt>
                <c:pt idx="10079">
                  <c:v>1.1911790000000337</c:v>
                </c:pt>
                <c:pt idx="10080">
                  <c:v>1.1974910000000136</c:v>
                </c:pt>
                <c:pt idx="10081">
                  <c:v>1.1892360000000508</c:v>
                </c:pt>
                <c:pt idx="10082">
                  <c:v>1.1783980000000156</c:v>
                </c:pt>
                <c:pt idx="10083">
                  <c:v>1.1966600000000653</c:v>
                </c:pt>
                <c:pt idx="10084">
                  <c:v>1.1868269999999939</c:v>
                </c:pt>
                <c:pt idx="10085">
                  <c:v>1.1813649999999143</c:v>
                </c:pt>
                <c:pt idx="10086">
                  <c:v>1.1818989999999303</c:v>
                </c:pt>
                <c:pt idx="10087">
                  <c:v>1.1692150000000083</c:v>
                </c:pt>
                <c:pt idx="10088">
                  <c:v>1.1830619999999499</c:v>
                </c:pt>
                <c:pt idx="10089">
                  <c:v>1.1802360000000363</c:v>
                </c:pt>
                <c:pt idx="10090">
                  <c:v>1.1879430000000184</c:v>
                </c:pt>
                <c:pt idx="10091">
                  <c:v>1.1717380000000048</c:v>
                </c:pt>
                <c:pt idx="10092">
                  <c:v>1.1770770000000539</c:v>
                </c:pt>
                <c:pt idx="10093">
                  <c:v>1.1755460000000539</c:v>
                </c:pt>
                <c:pt idx="10094">
                  <c:v>1.1620000000000346</c:v>
                </c:pt>
                <c:pt idx="10095">
                  <c:v>1.1768069999999398</c:v>
                </c:pt>
                <c:pt idx="10096">
                  <c:v>1.1840839999999844</c:v>
                </c:pt>
                <c:pt idx="10097">
                  <c:v>1.1669879999999466</c:v>
                </c:pt>
                <c:pt idx="10098">
                  <c:v>1.1733849999999393</c:v>
                </c:pt>
                <c:pt idx="10099">
                  <c:v>1.1557800000000498</c:v>
                </c:pt>
                <c:pt idx="10100">
                  <c:v>1.1689330000000382</c:v>
                </c:pt>
                <c:pt idx="10101">
                  <c:v>1.1652090000000044</c:v>
                </c:pt>
                <c:pt idx="10102">
                  <c:v>1.1697480000000269</c:v>
                </c:pt>
                <c:pt idx="10103">
                  <c:v>1.1642859999999473</c:v>
                </c:pt>
                <c:pt idx="10104">
                  <c:v>1.166082000000074</c:v>
                </c:pt>
                <c:pt idx="10105">
                  <c:v>1.1684119999999893</c:v>
                </c:pt>
                <c:pt idx="10106">
                  <c:v>1.1661070000000109</c:v>
                </c:pt>
                <c:pt idx="10107">
                  <c:v>1.1668919999999616</c:v>
                </c:pt>
                <c:pt idx="10108">
                  <c:v>1.1636009999999715</c:v>
                </c:pt>
                <c:pt idx="10109">
                  <c:v>1.1659240000000182</c:v>
                </c:pt>
                <c:pt idx="10110">
                  <c:v>1.1659379999999828</c:v>
                </c:pt>
                <c:pt idx="10111">
                  <c:v>1.1654610000000503</c:v>
                </c:pt>
                <c:pt idx="10112">
                  <c:v>1.1603200000000697</c:v>
                </c:pt>
                <c:pt idx="10113">
                  <c:v>1.1763819999999896</c:v>
                </c:pt>
                <c:pt idx="10114">
                  <c:v>1.174759999999992</c:v>
                </c:pt>
                <c:pt idx="10115">
                  <c:v>1.1696780000000899</c:v>
                </c:pt>
                <c:pt idx="10116">
                  <c:v>1.1814139999999043</c:v>
                </c:pt>
                <c:pt idx="10117">
                  <c:v>1.159595999999965</c:v>
                </c:pt>
                <c:pt idx="10118">
                  <c:v>1.1617730000000392</c:v>
                </c:pt>
                <c:pt idx="10119">
                  <c:v>1.1612450000000081</c:v>
                </c:pt>
                <c:pt idx="10120">
                  <c:v>1.1676959999999781</c:v>
                </c:pt>
                <c:pt idx="10121">
                  <c:v>1.1631849999999986</c:v>
                </c:pt>
                <c:pt idx="10122">
                  <c:v>1.1740449999999782</c:v>
                </c:pt>
                <c:pt idx="10123">
                  <c:v>1.1588950000000295</c:v>
                </c:pt>
                <c:pt idx="10124">
                  <c:v>1.1591799999999921</c:v>
                </c:pt>
                <c:pt idx="10125">
                  <c:v>1.152140999999915</c:v>
                </c:pt>
                <c:pt idx="10126">
                  <c:v>1.158256999999935</c:v>
                </c:pt>
                <c:pt idx="10127">
                  <c:v>1.1558899999999994</c:v>
                </c:pt>
                <c:pt idx="10128">
                  <c:v>1.1499489999999923</c:v>
                </c:pt>
                <c:pt idx="10129">
                  <c:v>1.1667830000000095</c:v>
                </c:pt>
                <c:pt idx="10130">
                  <c:v>1.1582439999999679</c:v>
                </c:pt>
                <c:pt idx="10131">
                  <c:v>1.1445850000000064</c:v>
                </c:pt>
                <c:pt idx="10132">
                  <c:v>1.168309000000022</c:v>
                </c:pt>
                <c:pt idx="10133">
                  <c:v>1.160082999999986</c:v>
                </c:pt>
                <c:pt idx="10134">
                  <c:v>1.1497630000000072</c:v>
                </c:pt>
                <c:pt idx="10135">
                  <c:v>1.1652400000000398</c:v>
                </c:pt>
                <c:pt idx="10136">
                  <c:v>1.1563009999999849</c:v>
                </c:pt>
                <c:pt idx="10137">
                  <c:v>1.1657920000000104</c:v>
                </c:pt>
                <c:pt idx="10138">
                  <c:v>1.1441059999999652</c:v>
                </c:pt>
                <c:pt idx="10139">
                  <c:v>1.1613159999999425</c:v>
                </c:pt>
                <c:pt idx="10140">
                  <c:v>1.1485150000000885</c:v>
                </c:pt>
                <c:pt idx="10141">
                  <c:v>1.1516490000000204</c:v>
                </c:pt>
                <c:pt idx="10142">
                  <c:v>1.1510470000000623</c:v>
                </c:pt>
                <c:pt idx="10143">
                  <c:v>1.1498459999999113</c:v>
                </c:pt>
                <c:pt idx="10144">
                  <c:v>1.1560170000000198</c:v>
                </c:pt>
                <c:pt idx="10145">
                  <c:v>1.1385320000000547</c:v>
                </c:pt>
                <c:pt idx="10146">
                  <c:v>1.155980999999997</c:v>
                </c:pt>
                <c:pt idx="10147">
                  <c:v>1.14669200000003</c:v>
                </c:pt>
                <c:pt idx="10148">
                  <c:v>1.1491530000000694</c:v>
                </c:pt>
                <c:pt idx="10149">
                  <c:v>1.1544340000000375</c:v>
                </c:pt>
                <c:pt idx="10150">
                  <c:v>1.1431119999999737</c:v>
                </c:pt>
                <c:pt idx="10151">
                  <c:v>1.1396980000000667</c:v>
                </c:pt>
                <c:pt idx="10152">
                  <c:v>1.1384609999998929</c:v>
                </c:pt>
                <c:pt idx="10153">
                  <c:v>1.139831000000072</c:v>
                </c:pt>
                <c:pt idx="10154">
                  <c:v>1.1292630000000372</c:v>
                </c:pt>
                <c:pt idx="10155">
                  <c:v>1.1413140000000794</c:v>
                </c:pt>
                <c:pt idx="10156">
                  <c:v>1.1363890000000083</c:v>
                </c:pt>
                <c:pt idx="10157">
                  <c:v>1.1333579999999301</c:v>
                </c:pt>
                <c:pt idx="10158">
                  <c:v>1.1400320000000193</c:v>
                </c:pt>
                <c:pt idx="10159">
                  <c:v>1.1477619999999433</c:v>
                </c:pt>
                <c:pt idx="10160">
                  <c:v>1.1312530000000152</c:v>
                </c:pt>
                <c:pt idx="10161">
                  <c:v>1.152810000000045</c:v>
                </c:pt>
                <c:pt idx="10162">
                  <c:v>1.1425050000000283</c:v>
                </c:pt>
                <c:pt idx="10163">
                  <c:v>1.1322600000000875</c:v>
                </c:pt>
                <c:pt idx="10164">
                  <c:v>1.1410819999999831</c:v>
                </c:pt>
                <c:pt idx="10165">
                  <c:v>1.1353399999999283</c:v>
                </c:pt>
                <c:pt idx="10166">
                  <c:v>1.1536199999999326</c:v>
                </c:pt>
                <c:pt idx="10167">
                  <c:v>1.1390380000000278</c:v>
                </c:pt>
                <c:pt idx="10168">
                  <c:v>1.12820099999999</c:v>
                </c:pt>
                <c:pt idx="10169">
                  <c:v>1.1403999999999996</c:v>
                </c:pt>
                <c:pt idx="10170">
                  <c:v>1.1412020000000211</c:v>
                </c:pt>
                <c:pt idx="10171">
                  <c:v>1.1413870000000088</c:v>
                </c:pt>
                <c:pt idx="10172">
                  <c:v>1.1350269999999227</c:v>
                </c:pt>
                <c:pt idx="10173">
                  <c:v>1.1363320000000385</c:v>
                </c:pt>
                <c:pt idx="10174">
                  <c:v>1.1398159999999962</c:v>
                </c:pt>
                <c:pt idx="10175">
                  <c:v>1.1433410000000777</c:v>
                </c:pt>
                <c:pt idx="10176">
                  <c:v>1.1363290000000461</c:v>
                </c:pt>
                <c:pt idx="10177">
                  <c:v>1.1480289999999513</c:v>
                </c:pt>
                <c:pt idx="10178">
                  <c:v>1.1416040000000294</c:v>
                </c:pt>
                <c:pt idx="10179">
                  <c:v>1.1394530000000032</c:v>
                </c:pt>
                <c:pt idx="10180">
                  <c:v>1.1445640000000594</c:v>
                </c:pt>
                <c:pt idx="10181">
                  <c:v>1.1437439999999697</c:v>
                </c:pt>
                <c:pt idx="10182">
                  <c:v>1.1398599999999988</c:v>
                </c:pt>
                <c:pt idx="10183">
                  <c:v>1.1350059999999758</c:v>
                </c:pt>
                <c:pt idx="10184">
                  <c:v>1.1351369999999861</c:v>
                </c:pt>
                <c:pt idx="10185">
                  <c:v>1.1329879999999548</c:v>
                </c:pt>
                <c:pt idx="10186">
                  <c:v>1.1382500000000846</c:v>
                </c:pt>
                <c:pt idx="10187">
                  <c:v>1.1242469999999685</c:v>
                </c:pt>
                <c:pt idx="10188">
                  <c:v>1.1302759999999807</c:v>
                </c:pt>
                <c:pt idx="10189">
                  <c:v>1.1343289999999797</c:v>
                </c:pt>
                <c:pt idx="10190">
                  <c:v>1.1146969999999783</c:v>
                </c:pt>
                <c:pt idx="10191">
                  <c:v>1.122820000000047</c:v>
                </c:pt>
                <c:pt idx="10192">
                  <c:v>1.1160429999999906</c:v>
                </c:pt>
                <c:pt idx="10193">
                  <c:v>1.1262990000000173</c:v>
                </c:pt>
                <c:pt idx="10194">
                  <c:v>1.1362440000000333</c:v>
                </c:pt>
                <c:pt idx="10195">
                  <c:v>1.1278949999999668</c:v>
                </c:pt>
                <c:pt idx="10196">
                  <c:v>1.1130879999999479</c:v>
                </c:pt>
                <c:pt idx="10197">
                  <c:v>1.1354509999999891</c:v>
                </c:pt>
                <c:pt idx="10198">
                  <c:v>1.1219849999999951</c:v>
                </c:pt>
                <c:pt idx="10199">
                  <c:v>1.1306820000000926</c:v>
                </c:pt>
                <c:pt idx="10200">
                  <c:v>1.1246190000000524</c:v>
                </c:pt>
                <c:pt idx="10201">
                  <c:v>1.1280239999999822</c:v>
                </c:pt>
                <c:pt idx="10202">
                  <c:v>1.1256069999999454</c:v>
                </c:pt>
                <c:pt idx="10203">
                  <c:v>1.1177729999999428</c:v>
                </c:pt>
                <c:pt idx="10204">
                  <c:v>1.1232830000000149</c:v>
                </c:pt>
                <c:pt idx="10205">
                  <c:v>1.1347339999999804</c:v>
                </c:pt>
                <c:pt idx="10206">
                  <c:v>1.1397100000000364</c:v>
                </c:pt>
                <c:pt idx="10207">
                  <c:v>1.1350070000000869</c:v>
                </c:pt>
                <c:pt idx="10208">
                  <c:v>1.1335430000000315</c:v>
                </c:pt>
                <c:pt idx="10209">
                  <c:v>1.1226159999999936</c:v>
                </c:pt>
                <c:pt idx="10210">
                  <c:v>1.1346280000000206</c:v>
                </c:pt>
                <c:pt idx="10211">
                  <c:v>1.1239759999999706</c:v>
                </c:pt>
                <c:pt idx="10212">
                  <c:v>1.1377880000000005</c:v>
                </c:pt>
                <c:pt idx="10213">
                  <c:v>1.1267769999999473</c:v>
                </c:pt>
                <c:pt idx="10214">
                  <c:v>1.1323539999999639</c:v>
                </c:pt>
                <c:pt idx="10215">
                  <c:v>1.1351539999999432</c:v>
                </c:pt>
                <c:pt idx="10216">
                  <c:v>1.1257090000000289</c:v>
                </c:pt>
                <c:pt idx="10217">
                  <c:v>1.1321649999999863</c:v>
                </c:pt>
                <c:pt idx="10218">
                  <c:v>1.1234250000001111</c:v>
                </c:pt>
                <c:pt idx="10219">
                  <c:v>1.1276359999999386</c:v>
                </c:pt>
                <c:pt idx="10220">
                  <c:v>1.1268420000000106</c:v>
                </c:pt>
                <c:pt idx="10221">
                  <c:v>1.1295610000000806</c:v>
                </c:pt>
                <c:pt idx="10222">
                  <c:v>1.1303180000001021</c:v>
                </c:pt>
                <c:pt idx="10223">
                  <c:v>1.1322169999999687</c:v>
                </c:pt>
                <c:pt idx="10224">
                  <c:v>1.1185790000000679</c:v>
                </c:pt>
                <c:pt idx="10225">
                  <c:v>1.1306909999999561</c:v>
                </c:pt>
                <c:pt idx="10226">
                  <c:v>1.1230879999999388</c:v>
                </c:pt>
                <c:pt idx="10227">
                  <c:v>1.1295620000000781</c:v>
                </c:pt>
                <c:pt idx="10228">
                  <c:v>1.1195790000000443</c:v>
                </c:pt>
                <c:pt idx="10229">
                  <c:v>1.1200579999999718</c:v>
                </c:pt>
                <c:pt idx="10230">
                  <c:v>1.1221740000000864</c:v>
                </c:pt>
                <c:pt idx="10231">
                  <c:v>1.1325049999999237</c:v>
                </c:pt>
                <c:pt idx="10232">
                  <c:v>1.133935000000065</c:v>
                </c:pt>
                <c:pt idx="10233">
                  <c:v>1.132425000000012</c:v>
                </c:pt>
                <c:pt idx="10234">
                  <c:v>1.1398490000000265</c:v>
                </c:pt>
                <c:pt idx="10235">
                  <c:v>1.1275560000000269</c:v>
                </c:pt>
                <c:pt idx="10236">
                  <c:v>1.1372689999999466</c:v>
                </c:pt>
                <c:pt idx="10237">
                  <c:v>1.1463660000000573</c:v>
                </c:pt>
                <c:pt idx="10238">
                  <c:v>1.1314599999999473</c:v>
                </c:pt>
                <c:pt idx="10239">
                  <c:v>1.1365220000000136</c:v>
                </c:pt>
                <c:pt idx="10240">
                  <c:v>1.119096999999897</c:v>
                </c:pt>
                <c:pt idx="10241">
                  <c:v>1.1434289999999692</c:v>
                </c:pt>
                <c:pt idx="10242">
                  <c:v>1.1401089999999385</c:v>
                </c:pt>
                <c:pt idx="10243">
                  <c:v>1.1553409999999076</c:v>
                </c:pt>
                <c:pt idx="10244">
                  <c:v>1.1598109999999906</c:v>
                </c:pt>
                <c:pt idx="10245">
                  <c:v>1.142840000000092</c:v>
                </c:pt>
                <c:pt idx="10246">
                  <c:v>1.1311760000000959</c:v>
                </c:pt>
                <c:pt idx="10247">
                  <c:v>1.1461709999999812</c:v>
                </c:pt>
                <c:pt idx="10248">
                  <c:v>1.1423810000000003</c:v>
                </c:pt>
                <c:pt idx="10249">
                  <c:v>1.1356000000000677</c:v>
                </c:pt>
                <c:pt idx="10250">
                  <c:v>1.1439909999999145</c:v>
                </c:pt>
                <c:pt idx="10251">
                  <c:v>1.1629940000000261</c:v>
                </c:pt>
                <c:pt idx="10252">
                  <c:v>1.1465879999999515</c:v>
                </c:pt>
                <c:pt idx="10253">
                  <c:v>1.1325549999999112</c:v>
                </c:pt>
                <c:pt idx="10254">
                  <c:v>1.142516999999998</c:v>
                </c:pt>
                <c:pt idx="10255">
                  <c:v>1.1378210000000308</c:v>
                </c:pt>
                <c:pt idx="10256">
                  <c:v>1.1403320000000576</c:v>
                </c:pt>
                <c:pt idx="10257">
                  <c:v>1.1323260000000346</c:v>
                </c:pt>
                <c:pt idx="10258">
                  <c:v>1.1304030000000012</c:v>
                </c:pt>
                <c:pt idx="10259">
                  <c:v>1.1418959999999743</c:v>
                </c:pt>
                <c:pt idx="10260">
                  <c:v>1.1321349999999484</c:v>
                </c:pt>
                <c:pt idx="10261">
                  <c:v>1.1330460000000357</c:v>
                </c:pt>
                <c:pt idx="10262">
                  <c:v>1.1283200000000306</c:v>
                </c:pt>
                <c:pt idx="10263">
                  <c:v>1.1348610000000008</c:v>
                </c:pt>
                <c:pt idx="10264">
                  <c:v>1.1473150000000487</c:v>
                </c:pt>
                <c:pt idx="10265">
                  <c:v>1.1391889999999876</c:v>
                </c:pt>
                <c:pt idx="10266">
                  <c:v>1.1336699999999382</c:v>
                </c:pt>
                <c:pt idx="10267">
                  <c:v>1.1293600000000197</c:v>
                </c:pt>
                <c:pt idx="10268">
                  <c:v>1.1268479999999954</c:v>
                </c:pt>
                <c:pt idx="10269">
                  <c:v>1.1410740000000033</c:v>
                </c:pt>
                <c:pt idx="10270">
                  <c:v>1.1378109999999424</c:v>
                </c:pt>
                <c:pt idx="10271">
                  <c:v>1.1433360000000903</c:v>
                </c:pt>
                <c:pt idx="10272">
                  <c:v>1.1344119999999975</c:v>
                </c:pt>
                <c:pt idx="10273">
                  <c:v>1.1453070000000025</c:v>
                </c:pt>
                <c:pt idx="10274">
                  <c:v>1.1408719999999448</c:v>
                </c:pt>
                <c:pt idx="10275">
                  <c:v>1.1543030000000272</c:v>
                </c:pt>
                <c:pt idx="10276">
                  <c:v>1.1358119999999872</c:v>
                </c:pt>
                <c:pt idx="10277">
                  <c:v>1.1362990000000082</c:v>
                </c:pt>
                <c:pt idx="10278">
                  <c:v>1.1467669999999544</c:v>
                </c:pt>
                <c:pt idx="10279">
                  <c:v>1.1447650000000067</c:v>
                </c:pt>
                <c:pt idx="10280">
                  <c:v>1.1378600000000461</c:v>
                </c:pt>
                <c:pt idx="10281">
                  <c:v>1.13780799999995</c:v>
                </c:pt>
                <c:pt idx="10282">
                  <c:v>1.137787000000003</c:v>
                </c:pt>
                <c:pt idx="10283">
                  <c:v>1.1325600000000122</c:v>
                </c:pt>
                <c:pt idx="10284">
                  <c:v>1.1442779999999857</c:v>
                </c:pt>
                <c:pt idx="10285">
                  <c:v>1.1289390000000594</c:v>
                </c:pt>
                <c:pt idx="10286">
                  <c:v>1.1358790000000454</c:v>
                </c:pt>
                <c:pt idx="10287">
                  <c:v>1.1215520000000652</c:v>
                </c:pt>
                <c:pt idx="10288">
                  <c:v>1.1384839999999485</c:v>
                </c:pt>
                <c:pt idx="10289">
                  <c:v>1.1283489999999574</c:v>
                </c:pt>
                <c:pt idx="10290">
                  <c:v>1.1224109999999428</c:v>
                </c:pt>
                <c:pt idx="10291">
                  <c:v>1.1293889999999465</c:v>
                </c:pt>
                <c:pt idx="10292">
                  <c:v>1.1281060000000025</c:v>
                </c:pt>
                <c:pt idx="10293">
                  <c:v>1.1443830000000617</c:v>
                </c:pt>
                <c:pt idx="10294">
                  <c:v>1.1273109999999633</c:v>
                </c:pt>
                <c:pt idx="10295">
                  <c:v>1.1216480000000502</c:v>
                </c:pt>
                <c:pt idx="10296">
                  <c:v>1.1253209999999854</c:v>
                </c:pt>
                <c:pt idx="10297">
                  <c:v>1.1225930000000517</c:v>
                </c:pt>
                <c:pt idx="10298">
                  <c:v>1.1179260000000113</c:v>
                </c:pt>
                <c:pt idx="10299">
                  <c:v>1.1246849999999995</c:v>
                </c:pt>
                <c:pt idx="10300">
                  <c:v>1.1273059999999759</c:v>
                </c:pt>
                <c:pt idx="10301">
                  <c:v>1.1145860000000312</c:v>
                </c:pt>
                <c:pt idx="10302">
                  <c:v>1.1234879999999521</c:v>
                </c:pt>
                <c:pt idx="10303">
                  <c:v>1.1218840000000228</c:v>
                </c:pt>
                <c:pt idx="10304">
                  <c:v>1.130045999999993</c:v>
                </c:pt>
                <c:pt idx="10305">
                  <c:v>1.1191570000000866</c:v>
                </c:pt>
                <c:pt idx="10306">
                  <c:v>1.1194400000000542</c:v>
                </c:pt>
                <c:pt idx="10307">
                  <c:v>1.1182829999999058</c:v>
                </c:pt>
                <c:pt idx="10308">
                  <c:v>1.1255780000000186</c:v>
                </c:pt>
                <c:pt idx="10309">
                  <c:v>1.1205950000000939</c:v>
                </c:pt>
                <c:pt idx="10310">
                  <c:v>1.1251509999999598</c:v>
                </c:pt>
                <c:pt idx="10311">
                  <c:v>1.1174800000000005</c:v>
                </c:pt>
                <c:pt idx="10312">
                  <c:v>1.1109620000000859</c:v>
                </c:pt>
                <c:pt idx="10313">
                  <c:v>1.1041940000000068</c:v>
                </c:pt>
                <c:pt idx="10314">
                  <c:v>1.1229620000000295</c:v>
                </c:pt>
                <c:pt idx="10315">
                  <c:v>1.1180280000000948</c:v>
                </c:pt>
                <c:pt idx="10316">
                  <c:v>1.112549999999942</c:v>
                </c:pt>
                <c:pt idx="10317">
                  <c:v>1.1109030000000075</c:v>
                </c:pt>
                <c:pt idx="10318">
                  <c:v>1.1293969999999263</c:v>
                </c:pt>
                <c:pt idx="10319">
                  <c:v>1.132396999999969</c:v>
                </c:pt>
                <c:pt idx="10320">
                  <c:v>1.1064979999999878</c:v>
                </c:pt>
                <c:pt idx="10321">
                  <c:v>1.1023790000000417</c:v>
                </c:pt>
                <c:pt idx="10322">
                  <c:v>1.1019740000000411</c:v>
                </c:pt>
                <c:pt idx="10323">
                  <c:v>1.1096549999999752</c:v>
                </c:pt>
                <c:pt idx="10324">
                  <c:v>1.1066260000000057</c:v>
                </c:pt>
                <c:pt idx="10325">
                  <c:v>1.1111130000000458</c:v>
                </c:pt>
                <c:pt idx="10326">
                  <c:v>1.1193559999999252</c:v>
                </c:pt>
                <c:pt idx="10327">
                  <c:v>1.1023669999999584</c:v>
                </c:pt>
                <c:pt idx="10328">
                  <c:v>1.1023460000000114</c:v>
                </c:pt>
                <c:pt idx="10329">
                  <c:v>1.1191270000000486</c:v>
                </c:pt>
                <c:pt idx="10330">
                  <c:v>1.1199319999999489</c:v>
                </c:pt>
                <c:pt idx="10331">
                  <c:v>1.1216909999999416</c:v>
                </c:pt>
                <c:pt idx="10332">
                  <c:v>1.1320190000000139</c:v>
                </c:pt>
                <c:pt idx="10333">
                  <c:v>1.1129459999999654</c:v>
                </c:pt>
                <c:pt idx="10334">
                  <c:v>1.1184989999999289</c:v>
                </c:pt>
                <c:pt idx="10335">
                  <c:v>1.1081169999999929</c:v>
                </c:pt>
                <c:pt idx="10336">
                  <c:v>1.1115590000000566</c:v>
                </c:pt>
                <c:pt idx="10337">
                  <c:v>1.1093100000000504</c:v>
                </c:pt>
                <c:pt idx="10338">
                  <c:v>1.1221579999998994</c:v>
                </c:pt>
                <c:pt idx="10339">
                  <c:v>1.119619000000057</c:v>
                </c:pt>
                <c:pt idx="10340">
                  <c:v>1.1058359999999539</c:v>
                </c:pt>
                <c:pt idx="10341">
                  <c:v>1.1034240000000182</c:v>
                </c:pt>
                <c:pt idx="10342">
                  <c:v>1.0979429999999866</c:v>
                </c:pt>
                <c:pt idx="10343">
                  <c:v>1.1065979999999627</c:v>
                </c:pt>
                <c:pt idx="10344">
                  <c:v>1.1021370000000843</c:v>
                </c:pt>
                <c:pt idx="10345">
                  <c:v>1.1082549999999856</c:v>
                </c:pt>
                <c:pt idx="10346">
                  <c:v>1.1139699999999948</c:v>
                </c:pt>
                <c:pt idx="10347">
                  <c:v>1.1095119999999952</c:v>
                </c:pt>
                <c:pt idx="10348">
                  <c:v>1.1034140000000434</c:v>
                </c:pt>
                <c:pt idx="10349">
                  <c:v>1.1189170000000104</c:v>
                </c:pt>
                <c:pt idx="10350">
                  <c:v>1.108188000000041</c:v>
                </c:pt>
                <c:pt idx="10351">
                  <c:v>1.1173860000000104</c:v>
                </c:pt>
                <c:pt idx="10352">
                  <c:v>1.1077549999999974</c:v>
                </c:pt>
                <c:pt idx="10353">
                  <c:v>1.1168430000000171</c:v>
                </c:pt>
                <c:pt idx="10354">
                  <c:v>1.1017849999999498</c:v>
                </c:pt>
                <c:pt idx="10355">
                  <c:v>1.1014820000000327</c:v>
                </c:pt>
                <c:pt idx="10356">
                  <c:v>1.1120520000000624</c:v>
                </c:pt>
                <c:pt idx="10357">
                  <c:v>1.1133370000000014</c:v>
                </c:pt>
                <c:pt idx="10358">
                  <c:v>1.113503000000037</c:v>
                </c:pt>
                <c:pt idx="10359">
                  <c:v>1.1318740000000389</c:v>
                </c:pt>
                <c:pt idx="10360">
                  <c:v>1.1106080000000702</c:v>
                </c:pt>
                <c:pt idx="10361">
                  <c:v>1.1148370000000796</c:v>
                </c:pt>
                <c:pt idx="10362">
                  <c:v>1.1227909999998928</c:v>
                </c:pt>
                <c:pt idx="10363">
                  <c:v>1.1129120000000512</c:v>
                </c:pt>
                <c:pt idx="10364">
                  <c:v>1.1168179999999666</c:v>
                </c:pt>
                <c:pt idx="10365">
                  <c:v>1.1132820000000265</c:v>
                </c:pt>
                <c:pt idx="10366">
                  <c:v>1.1145720000000665</c:v>
                </c:pt>
                <c:pt idx="10367">
                  <c:v>1.1013729999999669</c:v>
                </c:pt>
                <c:pt idx="10368">
                  <c:v>1.1131209999999783</c:v>
                </c:pt>
                <c:pt idx="10369">
                  <c:v>1.1119239999999309</c:v>
                </c:pt>
                <c:pt idx="10370">
                  <c:v>1.1011579999999412</c:v>
                </c:pt>
                <c:pt idx="10371">
                  <c:v>1.1062439999999469</c:v>
                </c:pt>
                <c:pt idx="10372">
                  <c:v>1.0961159999999381</c:v>
                </c:pt>
                <c:pt idx="10373">
                  <c:v>1.1096959999999854</c:v>
                </c:pt>
                <c:pt idx="10374">
                  <c:v>1.1092839999998887</c:v>
                </c:pt>
                <c:pt idx="10375">
                  <c:v>1.1019440000000031</c:v>
                </c:pt>
                <c:pt idx="10376">
                  <c:v>1.089556000000016</c:v>
                </c:pt>
                <c:pt idx="10377">
                  <c:v>1.0635039999999663</c:v>
                </c:pt>
                <c:pt idx="10378">
                  <c:v>1.0553469999999834</c:v>
                </c:pt>
                <c:pt idx="10379">
                  <c:v>1.0219090000000506</c:v>
                </c:pt>
                <c:pt idx="10380">
                  <c:v>0.99890999999990981</c:v>
                </c:pt>
                <c:pt idx="10381">
                  <c:v>0.9466059999999743</c:v>
                </c:pt>
                <c:pt idx="10382">
                  <c:v>0.90743399999996655</c:v>
                </c:pt>
                <c:pt idx="10383">
                  <c:v>0.87206000000003314</c:v>
                </c:pt>
                <c:pt idx="10384">
                  <c:v>0.81539099999997688</c:v>
                </c:pt>
                <c:pt idx="10385">
                  <c:v>0.76559099999997215</c:v>
                </c:pt>
                <c:pt idx="10386">
                  <c:v>0.76705199999992146</c:v>
                </c:pt>
                <c:pt idx="10387">
                  <c:v>0.79820399999994152</c:v>
                </c:pt>
                <c:pt idx="10388">
                  <c:v>0.79045600000006289</c:v>
                </c:pt>
                <c:pt idx="10389">
                  <c:v>0.83742099999994934</c:v>
                </c:pt>
                <c:pt idx="10390">
                  <c:v>0.83032900000000609</c:v>
                </c:pt>
                <c:pt idx="10391">
                  <c:v>0.83312399999999798</c:v>
                </c:pt>
                <c:pt idx="10392">
                  <c:v>0.86623500000007425</c:v>
                </c:pt>
                <c:pt idx="10393">
                  <c:v>0.85079300000006697</c:v>
                </c:pt>
                <c:pt idx="10394">
                  <c:v>0.85688000000004649</c:v>
                </c:pt>
                <c:pt idx="10395">
                  <c:v>0.81640799999991032</c:v>
                </c:pt>
                <c:pt idx="10396">
                  <c:v>0.8960700000000088</c:v>
                </c:pt>
                <c:pt idx="10397">
                  <c:v>0.92389299999990726</c:v>
                </c:pt>
                <c:pt idx="10398">
                  <c:v>0.89725700000008146</c:v>
                </c:pt>
                <c:pt idx="10399">
                  <c:v>0.90795000000002801</c:v>
                </c:pt>
                <c:pt idx="10400">
                  <c:v>0.98077100000000428</c:v>
                </c:pt>
                <c:pt idx="10401">
                  <c:v>1.0466820000000325</c:v>
                </c:pt>
                <c:pt idx="10402">
                  <c:v>1.1162350000000743</c:v>
                </c:pt>
                <c:pt idx="10403">
                  <c:v>1.179204000000027</c:v>
                </c:pt>
                <c:pt idx="10404">
                  <c:v>1.2380869999999504</c:v>
                </c:pt>
                <c:pt idx="10405">
                  <c:v>1.3050400000000764</c:v>
                </c:pt>
                <c:pt idx="10406">
                  <c:v>1.345576000000051</c:v>
                </c:pt>
                <c:pt idx="10407">
                  <c:v>1.4006170000000111</c:v>
                </c:pt>
                <c:pt idx="10408">
                  <c:v>1.5051479999999628</c:v>
                </c:pt>
                <c:pt idx="10409">
                  <c:v>1.5239179999999806</c:v>
                </c:pt>
                <c:pt idx="10410">
                  <c:v>1.5779860000000099</c:v>
                </c:pt>
                <c:pt idx="10411">
                  <c:v>1.6607490000000098</c:v>
                </c:pt>
                <c:pt idx="10412">
                  <c:v>1.6756760000000668</c:v>
                </c:pt>
                <c:pt idx="10413">
                  <c:v>1.7172219999999925</c:v>
                </c:pt>
                <c:pt idx="10414">
                  <c:v>1.7886819999999943</c:v>
                </c:pt>
                <c:pt idx="10415">
                  <c:v>1.775716999999986</c:v>
                </c:pt>
                <c:pt idx="10416">
                  <c:v>1.848889999999983</c:v>
                </c:pt>
                <c:pt idx="10417">
                  <c:v>1.886618999999996</c:v>
                </c:pt>
                <c:pt idx="10418">
                  <c:v>1.9363349999999855</c:v>
                </c:pt>
                <c:pt idx="10419">
                  <c:v>1.991820999999959</c:v>
                </c:pt>
                <c:pt idx="10420">
                  <c:v>2.0304419999999936</c:v>
                </c:pt>
                <c:pt idx="10421">
                  <c:v>2.090031999999951</c:v>
                </c:pt>
                <c:pt idx="10422">
                  <c:v>2.0920610000000579</c:v>
                </c:pt>
                <c:pt idx="10423">
                  <c:v>2.1286320000000387</c:v>
                </c:pt>
                <c:pt idx="10424">
                  <c:v>2.1803509999999733</c:v>
                </c:pt>
                <c:pt idx="10425">
                  <c:v>2.23165199999994</c:v>
                </c:pt>
                <c:pt idx="10426">
                  <c:v>2.2299450000000434</c:v>
                </c:pt>
                <c:pt idx="10427">
                  <c:v>2.2525469999999359</c:v>
                </c:pt>
                <c:pt idx="10428">
                  <c:v>2.3140110000000504</c:v>
                </c:pt>
                <c:pt idx="10429">
                  <c:v>2.3156020000000126</c:v>
                </c:pt>
                <c:pt idx="10430">
                  <c:v>2.3554259999999658</c:v>
                </c:pt>
                <c:pt idx="10431">
                  <c:v>2.3889619999999923</c:v>
                </c:pt>
                <c:pt idx="10432">
                  <c:v>2.3882320000000163</c:v>
                </c:pt>
                <c:pt idx="10433">
                  <c:v>2.4274410000000444</c:v>
                </c:pt>
                <c:pt idx="10434">
                  <c:v>2.4347810000000436</c:v>
                </c:pt>
                <c:pt idx="10435">
                  <c:v>2.4872139999999945</c:v>
                </c:pt>
                <c:pt idx="10436">
                  <c:v>2.5052819999999656</c:v>
                </c:pt>
                <c:pt idx="10437">
                  <c:v>2.5230890000000272</c:v>
                </c:pt>
                <c:pt idx="10438">
                  <c:v>2.5027979999999843</c:v>
                </c:pt>
                <c:pt idx="10439">
                  <c:v>2.5063989999999876</c:v>
                </c:pt>
                <c:pt idx="10440">
                  <c:v>2.5296209999999064</c:v>
                </c:pt>
                <c:pt idx="10441">
                  <c:v>2.5465699999999742</c:v>
                </c:pt>
                <c:pt idx="10442">
                  <c:v>2.5668170000000146</c:v>
                </c:pt>
                <c:pt idx="10443">
                  <c:v>2.606535000000008</c:v>
                </c:pt>
                <c:pt idx="10444">
                  <c:v>2.6104390000000421</c:v>
                </c:pt>
                <c:pt idx="10445">
                  <c:v>2.5783690000000661</c:v>
                </c:pt>
                <c:pt idx="10446">
                  <c:v>2.6286300000000438</c:v>
                </c:pt>
                <c:pt idx="10447">
                  <c:v>2.6542570000000296</c:v>
                </c:pt>
                <c:pt idx="10448">
                  <c:v>2.6960169999999835</c:v>
                </c:pt>
                <c:pt idx="10449">
                  <c:v>2.67971</c:v>
                </c:pt>
                <c:pt idx="10450">
                  <c:v>2.7000080000000253</c:v>
                </c:pt>
                <c:pt idx="10451">
                  <c:v>2.7196790000000419</c:v>
                </c:pt>
                <c:pt idx="10452">
                  <c:v>2.7418380000000298</c:v>
                </c:pt>
                <c:pt idx="10453">
                  <c:v>2.7371259999999893</c:v>
                </c:pt>
                <c:pt idx="10454">
                  <c:v>2.7627089999999725</c:v>
                </c:pt>
                <c:pt idx="10455">
                  <c:v>2.768128000000047</c:v>
                </c:pt>
                <c:pt idx="10456">
                  <c:v>2.7598369999999477</c:v>
                </c:pt>
                <c:pt idx="10457">
                  <c:v>2.7524889999999687</c:v>
                </c:pt>
                <c:pt idx="10458">
                  <c:v>2.8143179999999575</c:v>
                </c:pt>
                <c:pt idx="10459">
                  <c:v>2.7865970000000289</c:v>
                </c:pt>
                <c:pt idx="10460">
                  <c:v>2.8382780000000594</c:v>
                </c:pt>
                <c:pt idx="10461">
                  <c:v>2.8160009999999147</c:v>
                </c:pt>
                <c:pt idx="10462">
                  <c:v>2.8379929999999831</c:v>
                </c:pt>
                <c:pt idx="10463">
                  <c:v>2.8224050000000034</c:v>
                </c:pt>
                <c:pt idx="10464">
                  <c:v>2.849666999999954</c:v>
                </c:pt>
                <c:pt idx="10465">
                  <c:v>2.8601379999998926</c:v>
                </c:pt>
                <c:pt idx="10466">
                  <c:v>2.8367520000000468</c:v>
                </c:pt>
                <c:pt idx="10467">
                  <c:v>2.8468609999999899</c:v>
                </c:pt>
                <c:pt idx="10468">
                  <c:v>2.8702879999999595</c:v>
                </c:pt>
                <c:pt idx="10469">
                  <c:v>2.8892100000000482</c:v>
                </c:pt>
                <c:pt idx="10470">
                  <c:v>2.9131340000000137</c:v>
                </c:pt>
                <c:pt idx="10471">
                  <c:v>2.9348740000000362</c:v>
                </c:pt>
                <c:pt idx="10472">
                  <c:v>2.8920620000000099</c:v>
                </c:pt>
                <c:pt idx="10473">
                  <c:v>2.8951819999999771</c:v>
                </c:pt>
                <c:pt idx="10474">
                  <c:v>2.9371320000000196</c:v>
                </c:pt>
                <c:pt idx="10475">
                  <c:v>2.9290090000000646</c:v>
                </c:pt>
                <c:pt idx="10476">
                  <c:v>2.9785229999999956</c:v>
                </c:pt>
                <c:pt idx="10477">
                  <c:v>2.9624180000000706</c:v>
                </c:pt>
                <c:pt idx="10478">
                  <c:v>2.9516180000000531</c:v>
                </c:pt>
                <c:pt idx="10479">
                  <c:v>2.9554150000000163</c:v>
                </c:pt>
                <c:pt idx="10480">
                  <c:v>2.9918119999999817</c:v>
                </c:pt>
                <c:pt idx="10481">
                  <c:v>2.9973949999999832</c:v>
                </c:pt>
                <c:pt idx="10482">
                  <c:v>2.9796539999999823</c:v>
                </c:pt>
                <c:pt idx="10483">
                  <c:v>2.9734200000000328</c:v>
                </c:pt>
                <c:pt idx="10484">
                  <c:v>3.0015909999999622</c:v>
                </c:pt>
                <c:pt idx="10485">
                  <c:v>3.0019170000000486</c:v>
                </c:pt>
                <c:pt idx="10486">
                  <c:v>2.9701870000000099</c:v>
                </c:pt>
                <c:pt idx="10487">
                  <c:v>3.0223510000000715</c:v>
                </c:pt>
                <c:pt idx="10488">
                  <c:v>3.004385999999954</c:v>
                </c:pt>
                <c:pt idx="10489">
                  <c:v>2.9632259999999633</c:v>
                </c:pt>
                <c:pt idx="10490">
                  <c:v>2.9735770000000912</c:v>
                </c:pt>
                <c:pt idx="10491">
                  <c:v>2.9755000000000109</c:v>
                </c:pt>
                <c:pt idx="10492">
                  <c:v>3.006911999999943</c:v>
                </c:pt>
                <c:pt idx="10493">
                  <c:v>2.981873999999948</c:v>
                </c:pt>
                <c:pt idx="10494">
                  <c:v>2.9989140000000134</c:v>
                </c:pt>
                <c:pt idx="10495">
                  <c:v>2.9742499999999836</c:v>
                </c:pt>
                <c:pt idx="10496">
                  <c:v>3.0122900000000072</c:v>
                </c:pt>
                <c:pt idx="10497">
                  <c:v>3.0054920000000038</c:v>
                </c:pt>
                <c:pt idx="10498">
                  <c:v>3.0063420000000178</c:v>
                </c:pt>
                <c:pt idx="10499">
                  <c:v>2.998613999999975</c:v>
                </c:pt>
                <c:pt idx="10500">
                  <c:v>3.0192859999999655</c:v>
                </c:pt>
                <c:pt idx="10501">
                  <c:v>2.979738999999995</c:v>
                </c:pt>
                <c:pt idx="10502">
                  <c:v>3.0151969999999437</c:v>
                </c:pt>
                <c:pt idx="10503">
                  <c:v>3.0320429999999305</c:v>
                </c:pt>
                <c:pt idx="10504">
                  <c:v>3.0554740000000038</c:v>
                </c:pt>
                <c:pt idx="10505">
                  <c:v>3.0088670000000093</c:v>
                </c:pt>
                <c:pt idx="10506">
                  <c:v>2.9889040000000477</c:v>
                </c:pt>
                <c:pt idx="10507">
                  <c:v>3.0407820000000356</c:v>
                </c:pt>
                <c:pt idx="10508">
                  <c:v>3.0318929999999682</c:v>
                </c:pt>
                <c:pt idx="10509">
                  <c:v>2.9858070000000225</c:v>
                </c:pt>
                <c:pt idx="10510">
                  <c:v>3.0282160000000431</c:v>
                </c:pt>
                <c:pt idx="10511">
                  <c:v>3.0375010000000202</c:v>
                </c:pt>
                <c:pt idx="10512">
                  <c:v>3.0257629999999835</c:v>
                </c:pt>
                <c:pt idx="10513">
                  <c:v>2.9833100000000741</c:v>
                </c:pt>
                <c:pt idx="10514">
                  <c:v>2.9826879999999392</c:v>
                </c:pt>
                <c:pt idx="10515">
                  <c:v>2.9833429999999908</c:v>
                </c:pt>
                <c:pt idx="10516">
                  <c:v>2.9737320000000409</c:v>
                </c:pt>
                <c:pt idx="10517">
                  <c:v>3.0024859999999762</c:v>
                </c:pt>
                <c:pt idx="10518">
                  <c:v>2.9997919999999567</c:v>
                </c:pt>
                <c:pt idx="10519">
                  <c:v>2.9977380000000267</c:v>
                </c:pt>
                <c:pt idx="10520">
                  <c:v>3.0079379999999674</c:v>
                </c:pt>
                <c:pt idx="10521">
                  <c:v>3.0326599999999644</c:v>
                </c:pt>
                <c:pt idx="10522">
                  <c:v>3.0078290000000152</c:v>
                </c:pt>
                <c:pt idx="10523">
                  <c:v>2.9889510000000428</c:v>
                </c:pt>
                <c:pt idx="10524">
                  <c:v>3.0303329999999278</c:v>
                </c:pt>
                <c:pt idx="10525">
                  <c:v>3.0212220000000798</c:v>
                </c:pt>
                <c:pt idx="10526">
                  <c:v>2.999663000000055</c:v>
                </c:pt>
                <c:pt idx="10527">
                  <c:v>2.9979739999999993</c:v>
                </c:pt>
                <c:pt idx="10528">
                  <c:v>2.9755559999999832</c:v>
                </c:pt>
                <c:pt idx="10529">
                  <c:v>3.0072290000000521</c:v>
                </c:pt>
                <c:pt idx="10530">
                  <c:v>3.0112480000000232</c:v>
                </c:pt>
                <c:pt idx="10531">
                  <c:v>3.0238379999999552</c:v>
                </c:pt>
                <c:pt idx="10532">
                  <c:v>2.9894359999999551</c:v>
                </c:pt>
                <c:pt idx="10533">
                  <c:v>2.9845670000000837</c:v>
                </c:pt>
                <c:pt idx="10534">
                  <c:v>3.0279019999999264</c:v>
                </c:pt>
                <c:pt idx="10535">
                  <c:v>3.0118700000000445</c:v>
                </c:pt>
                <c:pt idx="10536">
                  <c:v>2.9975349999999708</c:v>
                </c:pt>
                <c:pt idx="10537">
                  <c:v>2.9874150000000554</c:v>
                </c:pt>
                <c:pt idx="10538">
                  <c:v>2.9965190000000348</c:v>
                </c:pt>
                <c:pt idx="10539">
                  <c:v>2.9658309999999801</c:v>
                </c:pt>
                <c:pt idx="10540">
                  <c:v>2.990489000000025</c:v>
                </c:pt>
                <c:pt idx="10541">
                  <c:v>3.0015660000000253</c:v>
                </c:pt>
                <c:pt idx="10542">
                  <c:v>2.9708560000000261</c:v>
                </c:pt>
                <c:pt idx="10543">
                  <c:v>3.0087539999999535</c:v>
                </c:pt>
                <c:pt idx="10544">
                  <c:v>3.0030989999999065</c:v>
                </c:pt>
                <c:pt idx="10545">
                  <c:v>3.0051839999999856</c:v>
                </c:pt>
                <c:pt idx="10546">
                  <c:v>3.0023220000000492</c:v>
                </c:pt>
                <c:pt idx="10547">
                  <c:v>2.9955410000000029</c:v>
                </c:pt>
                <c:pt idx="10548">
                  <c:v>3.0160710000000108</c:v>
                </c:pt>
                <c:pt idx="10549">
                  <c:v>2.9577360000000681</c:v>
                </c:pt>
                <c:pt idx="10550">
                  <c:v>2.9777169999999842</c:v>
                </c:pt>
                <c:pt idx="10551">
                  <c:v>2.9877970000000005</c:v>
                </c:pt>
                <c:pt idx="10552">
                  <c:v>3.0027969999999868</c:v>
                </c:pt>
                <c:pt idx="10553">
                  <c:v>2.9715479999999843</c:v>
                </c:pt>
                <c:pt idx="10554">
                  <c:v>3.0114160000000538</c:v>
                </c:pt>
                <c:pt idx="10555">
                  <c:v>2.9911590000000388</c:v>
                </c:pt>
                <c:pt idx="10556">
                  <c:v>3.0040940000000091</c:v>
                </c:pt>
                <c:pt idx="10557">
                  <c:v>2.9940290000000687</c:v>
                </c:pt>
                <c:pt idx="10558">
                  <c:v>2.9968159999999671</c:v>
                </c:pt>
                <c:pt idx="10559">
                  <c:v>2.9967250000000831</c:v>
                </c:pt>
                <c:pt idx="10560">
                  <c:v>2.9909659999999576</c:v>
                </c:pt>
                <c:pt idx="10561">
                  <c:v>3.016552000000047</c:v>
                </c:pt>
                <c:pt idx="10562">
                  <c:v>2.9879329999999982</c:v>
                </c:pt>
                <c:pt idx="10563">
                  <c:v>2.9694279999999935</c:v>
                </c:pt>
                <c:pt idx="10564">
                  <c:v>2.9975680000000011</c:v>
                </c:pt>
                <c:pt idx="10565">
                  <c:v>3.0134339999999611</c:v>
                </c:pt>
                <c:pt idx="10566">
                  <c:v>2.9763489999999138</c:v>
                </c:pt>
                <c:pt idx="10567">
                  <c:v>3.0091310000000249</c:v>
                </c:pt>
                <c:pt idx="10568">
                  <c:v>3.0095440000000053</c:v>
                </c:pt>
                <c:pt idx="10569">
                  <c:v>2.9686980000000176</c:v>
                </c:pt>
                <c:pt idx="10570">
                  <c:v>3.0043510000000424</c:v>
                </c:pt>
                <c:pt idx="10571">
                  <c:v>2.9936099999999897</c:v>
                </c:pt>
                <c:pt idx="10572">
                  <c:v>2.9757719999998926</c:v>
                </c:pt>
                <c:pt idx="10573">
                  <c:v>2.967489999999998</c:v>
                </c:pt>
                <c:pt idx="10574">
                  <c:v>2.9890399999999318</c:v>
                </c:pt>
                <c:pt idx="10575">
                  <c:v>2.9995840000000271</c:v>
                </c:pt>
                <c:pt idx="10576">
                  <c:v>3.0088819999999714</c:v>
                </c:pt>
                <c:pt idx="10577">
                  <c:v>2.9954359999999269</c:v>
                </c:pt>
                <c:pt idx="10578">
                  <c:v>3.0024120000000494</c:v>
                </c:pt>
                <c:pt idx="10579">
                  <c:v>2.9993480000000545</c:v>
                </c:pt>
                <c:pt idx="10580">
                  <c:v>2.9780359999999746</c:v>
                </c:pt>
                <c:pt idx="10581">
                  <c:v>3.0032459999999901</c:v>
                </c:pt>
                <c:pt idx="10582">
                  <c:v>2.9798389999999699</c:v>
                </c:pt>
                <c:pt idx="10583">
                  <c:v>2.9874839999999949</c:v>
                </c:pt>
                <c:pt idx="10584">
                  <c:v>2.9797350000000051</c:v>
                </c:pt>
                <c:pt idx="10585">
                  <c:v>2.9940050000000156</c:v>
                </c:pt>
                <c:pt idx="10586">
                  <c:v>2.9954279999999471</c:v>
                </c:pt>
                <c:pt idx="10587">
                  <c:v>2.9631339999999682</c:v>
                </c:pt>
                <c:pt idx="10588">
                  <c:v>3.028611000000069</c:v>
                </c:pt>
                <c:pt idx="10589">
                  <c:v>3.0158290000000534</c:v>
                </c:pt>
                <c:pt idx="10590">
                  <c:v>2.953977000000009</c:v>
                </c:pt>
                <c:pt idx="10591">
                  <c:v>2.9806559999999536</c:v>
                </c:pt>
                <c:pt idx="10592">
                  <c:v>3.01299999999992</c:v>
                </c:pt>
                <c:pt idx="10593">
                  <c:v>2.9503630000000385</c:v>
                </c:pt>
                <c:pt idx="10594">
                  <c:v>3.0019240000000309</c:v>
                </c:pt>
                <c:pt idx="10595">
                  <c:v>2.9780509999999367</c:v>
                </c:pt>
                <c:pt idx="10596">
                  <c:v>3.0194500000000062</c:v>
                </c:pt>
                <c:pt idx="10597">
                  <c:v>3.0109650000000556</c:v>
                </c:pt>
                <c:pt idx="10598">
                  <c:v>3.0054000000000087</c:v>
                </c:pt>
                <c:pt idx="10599">
                  <c:v>3.0225840000000517</c:v>
                </c:pt>
                <c:pt idx="10600">
                  <c:v>2.9683730000000423</c:v>
                </c:pt>
                <c:pt idx="10601">
                  <c:v>2.987378999999919</c:v>
                </c:pt>
                <c:pt idx="10602">
                  <c:v>2.9753980000000411</c:v>
                </c:pt>
                <c:pt idx="10603">
                  <c:v>3.00444200000004</c:v>
                </c:pt>
                <c:pt idx="10604">
                  <c:v>3.0230369999999311</c:v>
                </c:pt>
                <c:pt idx="10605">
                  <c:v>2.980132000000026</c:v>
                </c:pt>
                <c:pt idx="10606">
                  <c:v>2.977532999999994</c:v>
                </c:pt>
                <c:pt idx="10607">
                  <c:v>2.9439899999999852</c:v>
                </c:pt>
                <c:pt idx="10608">
                  <c:v>2.9758460000000468</c:v>
                </c:pt>
                <c:pt idx="10609">
                  <c:v>2.9965149999999312</c:v>
                </c:pt>
                <c:pt idx="10610">
                  <c:v>2.9908320000000685</c:v>
                </c:pt>
                <c:pt idx="10611">
                  <c:v>2.9861570000000484</c:v>
                </c:pt>
                <c:pt idx="10612">
                  <c:v>3.038485000000037</c:v>
                </c:pt>
                <c:pt idx="10613">
                  <c:v>2.9817430000000513</c:v>
                </c:pt>
                <c:pt idx="10614">
                  <c:v>2.9920029999999542</c:v>
                </c:pt>
                <c:pt idx="10615">
                  <c:v>2.9689829999999802</c:v>
                </c:pt>
                <c:pt idx="10616">
                  <c:v>2.9525620000000572</c:v>
                </c:pt>
                <c:pt idx="10617">
                  <c:v>2.996921000000043</c:v>
                </c:pt>
                <c:pt idx="10618">
                  <c:v>3.0078670000000329</c:v>
                </c:pt>
                <c:pt idx="10619">
                  <c:v>2.9712200000000166</c:v>
                </c:pt>
                <c:pt idx="10620">
                  <c:v>2.9511070000000927</c:v>
                </c:pt>
                <c:pt idx="10621">
                  <c:v>2.9924050000000761</c:v>
                </c:pt>
                <c:pt idx="10622">
                  <c:v>2.9572210000000041</c:v>
                </c:pt>
                <c:pt idx="10623">
                  <c:v>2.9599289999999883</c:v>
                </c:pt>
                <c:pt idx="10624">
                  <c:v>2.9973469999999907</c:v>
                </c:pt>
                <c:pt idx="10625">
                  <c:v>2.9763779999999542</c:v>
                </c:pt>
                <c:pt idx="10626">
                  <c:v>2.9634220000000369</c:v>
                </c:pt>
                <c:pt idx="10627">
                  <c:v>2.9923519999999826</c:v>
                </c:pt>
                <c:pt idx="10628">
                  <c:v>2.9971110000000181</c:v>
                </c:pt>
                <c:pt idx="10629">
                  <c:v>2.9613480000000436</c:v>
                </c:pt>
                <c:pt idx="10630">
                  <c:v>2.9683489999999892</c:v>
                </c:pt>
                <c:pt idx="10631">
                  <c:v>3.0200340000000097</c:v>
                </c:pt>
                <c:pt idx="10632">
                  <c:v>2.98160299999995</c:v>
                </c:pt>
                <c:pt idx="10633">
                  <c:v>2.9992510000000721</c:v>
                </c:pt>
                <c:pt idx="10634">
                  <c:v>2.9995309999999336</c:v>
                </c:pt>
                <c:pt idx="10635">
                  <c:v>2.9427199999999516</c:v>
                </c:pt>
                <c:pt idx="10636">
                  <c:v>2.9680830000000356</c:v>
                </c:pt>
                <c:pt idx="10637">
                  <c:v>3.0071639999999888</c:v>
                </c:pt>
                <c:pt idx="10638">
                  <c:v>2.9539540000000102</c:v>
                </c:pt>
                <c:pt idx="10639">
                  <c:v>2.982659999999953</c:v>
                </c:pt>
                <c:pt idx="10640">
                  <c:v>2.9955289999999763</c:v>
                </c:pt>
                <c:pt idx="10641">
                  <c:v>2.9572199999999498</c:v>
                </c:pt>
                <c:pt idx="10642">
                  <c:v>2.9743409999999812</c:v>
                </c:pt>
                <c:pt idx="10643">
                  <c:v>2.9472039999999993</c:v>
                </c:pt>
                <c:pt idx="10644">
                  <c:v>2.996977999999956</c:v>
                </c:pt>
                <c:pt idx="10645">
                  <c:v>2.9801939999999831</c:v>
                </c:pt>
                <c:pt idx="10646">
                  <c:v>2.9483079999999973</c:v>
                </c:pt>
                <c:pt idx="10647">
                  <c:v>2.9906520000000114</c:v>
                </c:pt>
                <c:pt idx="10648">
                  <c:v>2.9742459999999937</c:v>
                </c:pt>
                <c:pt idx="10649">
                  <c:v>2.9393549999999777</c:v>
                </c:pt>
                <c:pt idx="10650">
                  <c:v>2.984217000000001</c:v>
                </c:pt>
                <c:pt idx="10651">
                  <c:v>2.9370419999999626</c:v>
                </c:pt>
                <c:pt idx="10652">
                  <c:v>2.9951079999999592</c:v>
                </c:pt>
                <c:pt idx="10653">
                  <c:v>2.8978989999999953</c:v>
                </c:pt>
                <c:pt idx="10654">
                  <c:v>2.9567380000000298</c:v>
                </c:pt>
                <c:pt idx="10655">
                  <c:v>2.9467999999999961</c:v>
                </c:pt>
                <c:pt idx="10656">
                  <c:v>3.0001969999999574</c:v>
                </c:pt>
                <c:pt idx="10657">
                  <c:v>2.9550449999999842</c:v>
                </c:pt>
                <c:pt idx="10658">
                  <c:v>2.9164260000000013</c:v>
                </c:pt>
                <c:pt idx="10659">
                  <c:v>2.9394039999999677</c:v>
                </c:pt>
                <c:pt idx="10660">
                  <c:v>2.9569740000000024</c:v>
                </c:pt>
                <c:pt idx="10661">
                  <c:v>2.9748920000000112</c:v>
                </c:pt>
                <c:pt idx="10662">
                  <c:v>2.9260639999999967</c:v>
                </c:pt>
                <c:pt idx="10663">
                  <c:v>2.9610590000000343</c:v>
                </c:pt>
                <c:pt idx="10664">
                  <c:v>2.9823359999999752</c:v>
                </c:pt>
                <c:pt idx="10665">
                  <c:v>2.9622050000000399</c:v>
                </c:pt>
                <c:pt idx="10666">
                  <c:v>2.9279000000000224</c:v>
                </c:pt>
                <c:pt idx="10667">
                  <c:v>2.8589360000000283</c:v>
                </c:pt>
                <c:pt idx="10668">
                  <c:v>2.8908690000000092</c:v>
                </c:pt>
                <c:pt idx="10669">
                  <c:v>2.9170760000000087</c:v>
                </c:pt>
                <c:pt idx="10670">
                  <c:v>2.8996309999999994</c:v>
                </c:pt>
                <c:pt idx="10671">
                  <c:v>2.9159109999999941</c:v>
                </c:pt>
                <c:pt idx="10672">
                  <c:v>2.9319749999999658</c:v>
                </c:pt>
                <c:pt idx="10673">
                  <c:v>2.9510789999999929</c:v>
                </c:pt>
                <c:pt idx="10674">
                  <c:v>2.9731889999999908</c:v>
                </c:pt>
                <c:pt idx="10675">
                  <c:v>2.904609999999991</c:v>
                </c:pt>
                <c:pt idx="10676">
                  <c:v>2.9198169999999664</c:v>
                </c:pt>
                <c:pt idx="10677">
                  <c:v>2.952101999999968</c:v>
                </c:pt>
                <c:pt idx="10678">
                  <c:v>2.9615019999999959</c:v>
                </c:pt>
                <c:pt idx="10679">
                  <c:v>2.9076249999999959</c:v>
                </c:pt>
                <c:pt idx="10680">
                  <c:v>2.9412889999999834</c:v>
                </c:pt>
                <c:pt idx="10681">
                  <c:v>2.9176350000000184</c:v>
                </c:pt>
                <c:pt idx="10682">
                  <c:v>2.9205069999999864</c:v>
                </c:pt>
                <c:pt idx="10683">
                  <c:v>2.9016909999999712</c:v>
                </c:pt>
                <c:pt idx="10684">
                  <c:v>2.9484659999999963</c:v>
                </c:pt>
                <c:pt idx="10685">
                  <c:v>2.9510109999999941</c:v>
                </c:pt>
                <c:pt idx="10686">
                  <c:v>2.9183059999999728</c:v>
                </c:pt>
                <c:pt idx="10687">
                  <c:v>2.9593899999999849</c:v>
                </c:pt>
                <c:pt idx="10688">
                  <c:v>2.9223029999999994</c:v>
                </c:pt>
                <c:pt idx="10689">
                  <c:v>2.9733509999999796</c:v>
                </c:pt>
                <c:pt idx="10690">
                  <c:v>2.9402240000000006</c:v>
                </c:pt>
                <c:pt idx="10691">
                  <c:v>2.9273589999999672</c:v>
                </c:pt>
                <c:pt idx="10692">
                  <c:v>2.9020150000000058</c:v>
                </c:pt>
                <c:pt idx="10693">
                  <c:v>2.9090839999999503</c:v>
                </c:pt>
                <c:pt idx="10694">
                  <c:v>2.9209539999999947</c:v>
                </c:pt>
                <c:pt idx="10695">
                  <c:v>2.9334639999999581</c:v>
                </c:pt>
                <c:pt idx="10696">
                  <c:v>2.9087969999999927</c:v>
                </c:pt>
                <c:pt idx="10697">
                  <c:v>2.930259000000035</c:v>
                </c:pt>
                <c:pt idx="10698">
                  <c:v>2.955208999999968</c:v>
                </c:pt>
                <c:pt idx="10699">
                  <c:v>2.9187130000000252</c:v>
                </c:pt>
                <c:pt idx="10700">
                  <c:v>2.946612000000016</c:v>
                </c:pt>
                <c:pt idx="10701">
                  <c:v>2.9235229999999888</c:v>
                </c:pt>
                <c:pt idx="10702">
                  <c:v>2.9569609999999784</c:v>
                </c:pt>
                <c:pt idx="10703">
                  <c:v>2.9497250000000008</c:v>
                </c:pt>
                <c:pt idx="10704">
                  <c:v>2.9779200000000401</c:v>
                </c:pt>
                <c:pt idx="10705">
                  <c:v>2.9586350000000152</c:v>
                </c:pt>
                <c:pt idx="10706">
                  <c:v>2.9627550000000156</c:v>
                </c:pt>
                <c:pt idx="10707">
                  <c:v>2.9699280000000385</c:v>
                </c:pt>
                <c:pt idx="10708">
                  <c:v>2.9589359999999942</c:v>
                </c:pt>
                <c:pt idx="10709">
                  <c:v>2.9496819999999957</c:v>
                </c:pt>
                <c:pt idx="10710">
                  <c:v>2.9233580000000075</c:v>
                </c:pt>
                <c:pt idx="10711">
                  <c:v>2.9521609999999896</c:v>
                </c:pt>
                <c:pt idx="10712">
                  <c:v>2.9411479999999983</c:v>
                </c:pt>
                <c:pt idx="10713">
                  <c:v>2.9541859999999929</c:v>
                </c:pt>
                <c:pt idx="10714">
                  <c:v>2.955408000000034</c:v>
                </c:pt>
                <c:pt idx="10715">
                  <c:v>2.9502749999999764</c:v>
                </c:pt>
                <c:pt idx="10716">
                  <c:v>2.9644009999999525</c:v>
                </c:pt>
                <c:pt idx="10717">
                  <c:v>2.9213939999999639</c:v>
                </c:pt>
                <c:pt idx="10718">
                  <c:v>2.952143000000035</c:v>
                </c:pt>
                <c:pt idx="10719">
                  <c:v>2.9529019999999946</c:v>
                </c:pt>
                <c:pt idx="10720">
                  <c:v>2.9282630000000154</c:v>
                </c:pt>
                <c:pt idx="10721">
                  <c:v>2.9388630000000262</c:v>
                </c:pt>
                <c:pt idx="10722">
                  <c:v>2.9623660000000314</c:v>
                </c:pt>
                <c:pt idx="10723">
                  <c:v>2.9666110000000003</c:v>
                </c:pt>
                <c:pt idx="10724">
                  <c:v>2.9364830000000097</c:v>
                </c:pt>
                <c:pt idx="10725">
                  <c:v>2.9744319999999789</c:v>
                </c:pt>
                <c:pt idx="10726">
                  <c:v>2.9742850000000089</c:v>
                </c:pt>
                <c:pt idx="10727">
                  <c:v>2.9638470000000439</c:v>
                </c:pt>
                <c:pt idx="10728">
                  <c:v>2.9698239999999601</c:v>
                </c:pt>
                <c:pt idx="10729">
                  <c:v>2.9563139999999635</c:v>
                </c:pt>
                <c:pt idx="10730">
                  <c:v>2.9362309999999638</c:v>
                </c:pt>
                <c:pt idx="10731">
                  <c:v>2.988174000000015</c:v>
                </c:pt>
                <c:pt idx="10732">
                  <c:v>2.9499139999999784</c:v>
                </c:pt>
                <c:pt idx="10733">
                  <c:v>2.9644129999999791</c:v>
                </c:pt>
                <c:pt idx="10734">
                  <c:v>2.966432999999995</c:v>
                </c:pt>
                <c:pt idx="10735">
                  <c:v>2.9480889999999818</c:v>
                </c:pt>
                <c:pt idx="10736">
                  <c:v>2.9400319999999738</c:v>
                </c:pt>
                <c:pt idx="10737">
                  <c:v>2.9796999999999798</c:v>
                </c:pt>
                <c:pt idx="10738">
                  <c:v>2.9799559999999587</c:v>
                </c:pt>
                <c:pt idx="10739">
                  <c:v>2.9758360000000152</c:v>
                </c:pt>
                <c:pt idx="10740">
                  <c:v>2.9964529999999741</c:v>
                </c:pt>
                <c:pt idx="10741">
                  <c:v>2.9489729999999668</c:v>
                </c:pt>
                <c:pt idx="10742">
                  <c:v>2.956009999999992</c:v>
                </c:pt>
                <c:pt idx="10743">
                  <c:v>2.9715869999999995</c:v>
                </c:pt>
                <c:pt idx="10744">
                  <c:v>2.9709589999999935</c:v>
                </c:pt>
                <c:pt idx="10745">
                  <c:v>2.9709870000000365</c:v>
                </c:pt>
                <c:pt idx="10746">
                  <c:v>2.9613770000000272</c:v>
                </c:pt>
                <c:pt idx="10747">
                  <c:v>2.9979679999999576</c:v>
                </c:pt>
                <c:pt idx="10748">
                  <c:v>2.9942699999999718</c:v>
                </c:pt>
                <c:pt idx="10749">
                  <c:v>2.943712000000005</c:v>
                </c:pt>
                <c:pt idx="10750">
                  <c:v>3.0188400000000115</c:v>
                </c:pt>
                <c:pt idx="10751">
                  <c:v>2.9656499999999824</c:v>
                </c:pt>
                <c:pt idx="10752">
                  <c:v>3.0053050000000212</c:v>
                </c:pt>
                <c:pt idx="10753">
                  <c:v>2.9908709999999701</c:v>
                </c:pt>
                <c:pt idx="10754">
                  <c:v>3.0136620000000107</c:v>
                </c:pt>
                <c:pt idx="10755">
                  <c:v>3.0257250000000226</c:v>
                </c:pt>
                <c:pt idx="10756">
                  <c:v>2.960049999999967</c:v>
                </c:pt>
                <c:pt idx="10757">
                  <c:v>3.0303569999999809</c:v>
                </c:pt>
                <c:pt idx="10758">
                  <c:v>3.0187690000000202</c:v>
                </c:pt>
                <c:pt idx="10759">
                  <c:v>2.9925069999999891</c:v>
                </c:pt>
                <c:pt idx="10760">
                  <c:v>2.9916470000000004</c:v>
                </c:pt>
                <c:pt idx="10761">
                  <c:v>3.0080860000000484</c:v>
                </c:pt>
                <c:pt idx="10762">
                  <c:v>3.0065689999999563</c:v>
                </c:pt>
                <c:pt idx="10763">
                  <c:v>2.9557800000000043</c:v>
                </c:pt>
                <c:pt idx="10764">
                  <c:v>2.9921470000000454</c:v>
                </c:pt>
                <c:pt idx="10765">
                  <c:v>2.9908489999999688</c:v>
                </c:pt>
                <c:pt idx="10766">
                  <c:v>3.0237129999999866</c:v>
                </c:pt>
                <c:pt idx="10767">
                  <c:v>3.0147489999999948</c:v>
                </c:pt>
                <c:pt idx="10768">
                  <c:v>3.0331600000000094</c:v>
                </c:pt>
                <c:pt idx="10769">
                  <c:v>2.9957279999999855</c:v>
                </c:pt>
                <c:pt idx="10770">
                  <c:v>2.9988099999999918</c:v>
                </c:pt>
                <c:pt idx="10771">
                  <c:v>2.9880960000000414</c:v>
                </c:pt>
                <c:pt idx="10772">
                  <c:v>2.980668000000037</c:v>
                </c:pt>
                <c:pt idx="10773">
                  <c:v>3.0356520000000273</c:v>
                </c:pt>
                <c:pt idx="10774">
                  <c:v>2.9929659999999672</c:v>
                </c:pt>
                <c:pt idx="10775">
                  <c:v>3.0242999999999824</c:v>
                </c:pt>
                <c:pt idx="10776">
                  <c:v>3.0081140000000346</c:v>
                </c:pt>
                <c:pt idx="10777">
                  <c:v>3.0000300000000379</c:v>
                </c:pt>
                <c:pt idx="10778">
                  <c:v>2.9551529999999957</c:v>
                </c:pt>
                <c:pt idx="10779">
                  <c:v>3.0493460000000141</c:v>
                </c:pt>
                <c:pt idx="10780">
                  <c:v>3.0066610000000082</c:v>
                </c:pt>
                <c:pt idx="10781">
                  <c:v>2.9990159999999833</c:v>
                </c:pt>
                <c:pt idx="10782">
                  <c:v>2.9854609999999866</c:v>
                </c:pt>
                <c:pt idx="10783">
                  <c:v>3.0260019999999486</c:v>
                </c:pt>
                <c:pt idx="10784">
                  <c:v>3.0271190000000274</c:v>
                </c:pt>
                <c:pt idx="10785">
                  <c:v>3.0315249999999878</c:v>
                </c:pt>
                <c:pt idx="10786">
                  <c:v>3.0234479999999735</c:v>
                </c:pt>
                <c:pt idx="10787">
                  <c:v>3.0591750000000388</c:v>
                </c:pt>
                <c:pt idx="10788">
                  <c:v>3.0434309999999982</c:v>
                </c:pt>
                <c:pt idx="10789">
                  <c:v>3.0195870000000014</c:v>
                </c:pt>
                <c:pt idx="10790">
                  <c:v>3.0351679999999988</c:v>
                </c:pt>
                <c:pt idx="10791">
                  <c:v>3.0522829999999885</c:v>
                </c:pt>
                <c:pt idx="10792">
                  <c:v>3.0459630000000288</c:v>
                </c:pt>
                <c:pt idx="10793">
                  <c:v>3.0286900000000401</c:v>
                </c:pt>
                <c:pt idx="10794">
                  <c:v>3.062453000000005</c:v>
                </c:pt>
                <c:pt idx="10795">
                  <c:v>3.0423380000000293</c:v>
                </c:pt>
                <c:pt idx="10796">
                  <c:v>3.0666860000000042</c:v>
                </c:pt>
                <c:pt idx="10797">
                  <c:v>2.997504000000049</c:v>
                </c:pt>
                <c:pt idx="10798">
                  <c:v>3.0128759999999488</c:v>
                </c:pt>
                <c:pt idx="10799">
                  <c:v>3.0560660000000439</c:v>
                </c:pt>
                <c:pt idx="10800">
                  <c:v>2.9938930000000141</c:v>
                </c:pt>
                <c:pt idx="10801">
                  <c:v>2.9882370000000265</c:v>
                </c:pt>
                <c:pt idx="10802">
                  <c:v>2.9968240000000037</c:v>
                </c:pt>
                <c:pt idx="10803">
                  <c:v>3.0358589999999595</c:v>
                </c:pt>
                <c:pt idx="10804">
                  <c:v>3.0534279999999967</c:v>
                </c:pt>
                <c:pt idx="10805">
                  <c:v>3.0146990000000073</c:v>
                </c:pt>
                <c:pt idx="10806">
                  <c:v>3.0384020000000191</c:v>
                </c:pt>
                <c:pt idx="10807">
                  <c:v>3.0255240000000185</c:v>
                </c:pt>
                <c:pt idx="10808">
                  <c:v>3.014837</c:v>
                </c:pt>
                <c:pt idx="10809">
                  <c:v>3.0541029999999978</c:v>
                </c:pt>
                <c:pt idx="10810">
                  <c:v>3.0808870000000184</c:v>
                </c:pt>
                <c:pt idx="10811">
                  <c:v>3.0314229999999611</c:v>
                </c:pt>
                <c:pt idx="10812">
                  <c:v>3.0665309999999977</c:v>
                </c:pt>
                <c:pt idx="10813">
                  <c:v>3.0411710000000198</c:v>
                </c:pt>
                <c:pt idx="10814">
                  <c:v>3.0066080000000284</c:v>
                </c:pt>
                <c:pt idx="10815">
                  <c:v>3.0673569999999586</c:v>
                </c:pt>
                <c:pt idx="10816">
                  <c:v>3.0126350000000457</c:v>
                </c:pt>
                <c:pt idx="10817">
                  <c:v>3.0405230000000074</c:v>
                </c:pt>
                <c:pt idx="10818">
                  <c:v>3.0239320000000021</c:v>
                </c:pt>
                <c:pt idx="10819">
                  <c:v>3.0167589999999791</c:v>
                </c:pt>
                <c:pt idx="10820">
                  <c:v>3.0299709999999891</c:v>
                </c:pt>
                <c:pt idx="10821">
                  <c:v>3.0596209999999928</c:v>
                </c:pt>
                <c:pt idx="10822">
                  <c:v>3.0408410000000003</c:v>
                </c:pt>
                <c:pt idx="10823">
                  <c:v>3.0544939999999769</c:v>
                </c:pt>
                <c:pt idx="10824">
                  <c:v>3.0460130000000163</c:v>
                </c:pt>
                <c:pt idx="10825">
                  <c:v>2.9768289999999524</c:v>
                </c:pt>
                <c:pt idx="10826">
                  <c:v>3.0264280000000099</c:v>
                </c:pt>
                <c:pt idx="10827">
                  <c:v>3.0199240000000032</c:v>
                </c:pt>
                <c:pt idx="10828">
                  <c:v>3.0403850000000148</c:v>
                </c:pt>
                <c:pt idx="10829">
                  <c:v>2.9799549999999613</c:v>
                </c:pt>
                <c:pt idx="10830">
                  <c:v>3.0083050000000071</c:v>
                </c:pt>
                <c:pt idx="10831">
                  <c:v>3.0368799999999965</c:v>
                </c:pt>
                <c:pt idx="10832">
                  <c:v>3.0124020000000087</c:v>
                </c:pt>
                <c:pt idx="10833">
                  <c:v>3.0543519999999944</c:v>
                </c:pt>
                <c:pt idx="10834">
                  <c:v>3.0305369999999812</c:v>
                </c:pt>
                <c:pt idx="10835">
                  <c:v>3.0288580000000138</c:v>
                </c:pt>
                <c:pt idx="10836">
                  <c:v>3.0177600000000098</c:v>
                </c:pt>
                <c:pt idx="10837">
                  <c:v>3.0152100000000246</c:v>
                </c:pt>
                <c:pt idx="10838">
                  <c:v>2.999514999999974</c:v>
                </c:pt>
                <c:pt idx="10839">
                  <c:v>3.044981000000007</c:v>
                </c:pt>
                <c:pt idx="10840">
                  <c:v>3.0759840000000054</c:v>
                </c:pt>
                <c:pt idx="10841">
                  <c:v>3.0205980000000068</c:v>
                </c:pt>
                <c:pt idx="10842">
                  <c:v>3.0437139999999658</c:v>
                </c:pt>
                <c:pt idx="10843">
                  <c:v>2.9992859999999837</c:v>
                </c:pt>
                <c:pt idx="10844">
                  <c:v>3.0215259999999944</c:v>
                </c:pt>
                <c:pt idx="10845">
                  <c:v>2.9874110000000087</c:v>
                </c:pt>
                <c:pt idx="10846">
                  <c:v>3.0043880000000058</c:v>
                </c:pt>
                <c:pt idx="10847">
                  <c:v>3.0202689999999848</c:v>
                </c:pt>
                <c:pt idx="10848">
                  <c:v>3.0333039999999869</c:v>
                </c:pt>
                <c:pt idx="10849">
                  <c:v>2.99699099999998</c:v>
                </c:pt>
                <c:pt idx="10850">
                  <c:v>2.9885349999999562</c:v>
                </c:pt>
                <c:pt idx="10851">
                  <c:v>3.020655999999974</c:v>
                </c:pt>
                <c:pt idx="10852">
                  <c:v>3.040059000000042</c:v>
                </c:pt>
                <c:pt idx="10853">
                  <c:v>3.0311580000000049</c:v>
                </c:pt>
                <c:pt idx="10854">
                  <c:v>3.0347719999999754</c:v>
                </c:pt>
                <c:pt idx="10855">
                  <c:v>2.9769660000000044</c:v>
                </c:pt>
                <c:pt idx="10856">
                  <c:v>3.0244539999999915</c:v>
                </c:pt>
                <c:pt idx="10857">
                  <c:v>2.9997670000000198</c:v>
                </c:pt>
                <c:pt idx="10858">
                  <c:v>2.9583969999999908</c:v>
                </c:pt>
                <c:pt idx="10859">
                  <c:v>3.0173020000000292</c:v>
                </c:pt>
                <c:pt idx="10860">
                  <c:v>2.9474190000000249</c:v>
                </c:pt>
                <c:pt idx="10861">
                  <c:v>2.9857039999999984</c:v>
                </c:pt>
                <c:pt idx="10862">
                  <c:v>2.9704590000000053</c:v>
                </c:pt>
                <c:pt idx="10863">
                  <c:v>3.0102770000000305</c:v>
                </c:pt>
                <c:pt idx="10864">
                  <c:v>3.0095069999999851</c:v>
                </c:pt>
                <c:pt idx="10865">
                  <c:v>2.9872340000000008</c:v>
                </c:pt>
                <c:pt idx="10866">
                  <c:v>2.948284000000001</c:v>
                </c:pt>
                <c:pt idx="10867">
                  <c:v>2.964856999999995</c:v>
                </c:pt>
                <c:pt idx="10868">
                  <c:v>2.9307310000000371</c:v>
                </c:pt>
                <c:pt idx="10869">
                  <c:v>2.9732030000000123</c:v>
                </c:pt>
                <c:pt idx="10870">
                  <c:v>2.9248079999999845</c:v>
                </c:pt>
                <c:pt idx="10871">
                  <c:v>2.9407250000000431</c:v>
                </c:pt>
                <c:pt idx="10872">
                  <c:v>2.9667389999999614</c:v>
                </c:pt>
                <c:pt idx="10873">
                  <c:v>3.0004440000000159</c:v>
                </c:pt>
                <c:pt idx="10874">
                  <c:v>2.9838750000000118</c:v>
                </c:pt>
                <c:pt idx="10875">
                  <c:v>3.0026530000000093</c:v>
                </c:pt>
                <c:pt idx="10876">
                  <c:v>2.9395430000000147</c:v>
                </c:pt>
                <c:pt idx="10877">
                  <c:v>2.9319710000000327</c:v>
                </c:pt>
                <c:pt idx="10878">
                  <c:v>2.9968690000000038</c:v>
                </c:pt>
                <c:pt idx="10879">
                  <c:v>2.9765639999999962</c:v>
                </c:pt>
                <c:pt idx="10880">
                  <c:v>2.9562740000000076</c:v>
                </c:pt>
                <c:pt idx="10881">
                  <c:v>2.9647310000000289</c:v>
                </c:pt>
                <c:pt idx="10882">
                  <c:v>2.9040319999999724</c:v>
                </c:pt>
                <c:pt idx="10883">
                  <c:v>2.9342380000000503</c:v>
                </c:pt>
                <c:pt idx="10884">
                  <c:v>2.8864839999999958</c:v>
                </c:pt>
                <c:pt idx="10885">
                  <c:v>2.9092210000000023</c:v>
                </c:pt>
                <c:pt idx="10886">
                  <c:v>2.9093469999999684</c:v>
                </c:pt>
                <c:pt idx="10887">
                  <c:v>2.9020029999999792</c:v>
                </c:pt>
                <c:pt idx="10888">
                  <c:v>2.914641999999958</c:v>
                </c:pt>
                <c:pt idx="10889">
                  <c:v>2.925314999999955</c:v>
                </c:pt>
                <c:pt idx="10890">
                  <c:v>2.943017999999995</c:v>
                </c:pt>
                <c:pt idx="10891">
                  <c:v>2.9464440000000423</c:v>
                </c:pt>
                <c:pt idx="10892">
                  <c:v>2.9052659999999833</c:v>
                </c:pt>
                <c:pt idx="10893">
                  <c:v>2.9354890000000182</c:v>
                </c:pt>
                <c:pt idx="10894">
                  <c:v>2.9630700000000161</c:v>
                </c:pt>
                <c:pt idx="10895">
                  <c:v>2.9040979999999763</c:v>
                </c:pt>
                <c:pt idx="10896">
                  <c:v>2.910821999999996</c:v>
                </c:pt>
                <c:pt idx="10897">
                  <c:v>2.8716160000000173</c:v>
                </c:pt>
                <c:pt idx="10898">
                  <c:v>2.8978979999999979</c:v>
                </c:pt>
                <c:pt idx="10899">
                  <c:v>2.9553810000000453</c:v>
                </c:pt>
                <c:pt idx="10900">
                  <c:v>2.904088999999999</c:v>
                </c:pt>
                <c:pt idx="10901">
                  <c:v>2.9224609999999984</c:v>
                </c:pt>
                <c:pt idx="10902">
                  <c:v>2.9047780000000216</c:v>
                </c:pt>
                <c:pt idx="10903">
                  <c:v>2.8983240000000023</c:v>
                </c:pt>
                <c:pt idx="10904">
                  <c:v>2.8881250000000023</c:v>
                </c:pt>
                <c:pt idx="10905">
                  <c:v>2.9082470000000171</c:v>
                </c:pt>
                <c:pt idx="10906">
                  <c:v>2.9053139999999757</c:v>
                </c:pt>
                <c:pt idx="10907">
                  <c:v>2.916214000000025</c:v>
                </c:pt>
                <c:pt idx="10908">
                  <c:v>2.9420660000000112</c:v>
                </c:pt>
                <c:pt idx="10909">
                  <c:v>2.8863559999999779</c:v>
                </c:pt>
                <c:pt idx="10910">
                  <c:v>2.8598879999999554</c:v>
                </c:pt>
                <c:pt idx="10911">
                  <c:v>2.9257609999999659</c:v>
                </c:pt>
                <c:pt idx="10912">
                  <c:v>2.8836839999999597</c:v>
                </c:pt>
                <c:pt idx="10913">
                  <c:v>2.8928319999999985</c:v>
                </c:pt>
                <c:pt idx="10914">
                  <c:v>2.8916439999999852</c:v>
                </c:pt>
                <c:pt idx="10915">
                  <c:v>2.8178889999999797</c:v>
                </c:pt>
                <c:pt idx="10916">
                  <c:v>2.8910280000000057</c:v>
                </c:pt>
                <c:pt idx="10917">
                  <c:v>2.856851000000006</c:v>
                </c:pt>
                <c:pt idx="10918">
                  <c:v>2.9099969999999757</c:v>
                </c:pt>
                <c:pt idx="10919">
                  <c:v>2.8865959999999973</c:v>
                </c:pt>
                <c:pt idx="10920">
                  <c:v>2.8774950000000104</c:v>
                </c:pt>
                <c:pt idx="10921">
                  <c:v>2.903143</c:v>
                </c:pt>
                <c:pt idx="10922">
                  <c:v>2.8735790000000065</c:v>
                </c:pt>
                <c:pt idx="10923">
                  <c:v>2.8765740000000051</c:v>
                </c:pt>
                <c:pt idx="10924">
                  <c:v>2.8192870000000312</c:v>
                </c:pt>
                <c:pt idx="10925">
                  <c:v>2.8099609999999871</c:v>
                </c:pt>
                <c:pt idx="10926">
                  <c:v>2.8241689999999835</c:v>
                </c:pt>
                <c:pt idx="10927">
                  <c:v>2.8141860000000065</c:v>
                </c:pt>
                <c:pt idx="10928">
                  <c:v>2.8534970000000044</c:v>
                </c:pt>
                <c:pt idx="10929">
                  <c:v>2.8325009999999793</c:v>
                </c:pt>
                <c:pt idx="10930">
                  <c:v>2.8665260000000217</c:v>
                </c:pt>
                <c:pt idx="10931">
                  <c:v>2.8981339999999705</c:v>
                </c:pt>
                <c:pt idx="10932">
                  <c:v>2.8623939999999948</c:v>
                </c:pt>
                <c:pt idx="10933">
                  <c:v>2.8713399999999751</c:v>
                </c:pt>
                <c:pt idx="10934">
                  <c:v>2.8259049999999775</c:v>
                </c:pt>
                <c:pt idx="10935">
                  <c:v>2.8568609999999808</c:v>
                </c:pt>
                <c:pt idx="10936">
                  <c:v>2.8928730000000087</c:v>
                </c:pt>
                <c:pt idx="10937">
                  <c:v>2.9249319999999557</c:v>
                </c:pt>
                <c:pt idx="10938">
                  <c:v>2.8539670000000115</c:v>
                </c:pt>
                <c:pt idx="10939">
                  <c:v>2.8404529999999681</c:v>
                </c:pt>
                <c:pt idx="10940">
                  <c:v>2.8676669999999831</c:v>
                </c:pt>
                <c:pt idx="10941">
                  <c:v>2.8574550000000158</c:v>
                </c:pt>
                <c:pt idx="10942">
                  <c:v>2.8615599999999972</c:v>
                </c:pt>
                <c:pt idx="10943">
                  <c:v>2.846492000000012</c:v>
                </c:pt>
                <c:pt idx="10944">
                  <c:v>2.9111460000000307</c:v>
                </c:pt>
                <c:pt idx="10945">
                  <c:v>2.9007230000000277</c:v>
                </c:pt>
                <c:pt idx="10946">
                  <c:v>2.8715740000000096</c:v>
                </c:pt>
                <c:pt idx="10947">
                  <c:v>2.8161990000000401</c:v>
                </c:pt>
                <c:pt idx="10948">
                  <c:v>2.8901230000000169</c:v>
                </c:pt>
                <c:pt idx="10949">
                  <c:v>2.8210960000000114</c:v>
                </c:pt>
                <c:pt idx="10950">
                  <c:v>2.826960999999983</c:v>
                </c:pt>
                <c:pt idx="10951">
                  <c:v>2.8189439999999877</c:v>
                </c:pt>
                <c:pt idx="10952">
                  <c:v>2.8166520000000332</c:v>
                </c:pt>
                <c:pt idx="10953">
                  <c:v>2.8632719999999949</c:v>
                </c:pt>
                <c:pt idx="10954">
                  <c:v>2.808544999999981</c:v>
                </c:pt>
                <c:pt idx="10955">
                  <c:v>2.7925960000000032</c:v>
                </c:pt>
                <c:pt idx="10956">
                  <c:v>2.8154230000000098</c:v>
                </c:pt>
                <c:pt idx="10957">
                  <c:v>2.8393590000000017</c:v>
                </c:pt>
                <c:pt idx="10958">
                  <c:v>2.8141459999999938</c:v>
                </c:pt>
                <c:pt idx="10959">
                  <c:v>2.861440000000016</c:v>
                </c:pt>
                <c:pt idx="10960">
                  <c:v>2.8230140000000006</c:v>
                </c:pt>
                <c:pt idx="10961">
                  <c:v>2.7770730000000299</c:v>
                </c:pt>
                <c:pt idx="10962">
                  <c:v>2.7946210000000065</c:v>
                </c:pt>
                <c:pt idx="10963">
                  <c:v>2.8192220000000248</c:v>
                </c:pt>
                <c:pt idx="10964">
                  <c:v>2.7896000000000072</c:v>
                </c:pt>
                <c:pt idx="10965">
                  <c:v>2.8188289999999938</c:v>
                </c:pt>
                <c:pt idx="10966">
                  <c:v>2.7645219999999995</c:v>
                </c:pt>
                <c:pt idx="10967">
                  <c:v>2.774565999999993</c:v>
                </c:pt>
                <c:pt idx="10968">
                  <c:v>2.8340049999999906</c:v>
                </c:pt>
                <c:pt idx="10969">
                  <c:v>2.8030420000000049</c:v>
                </c:pt>
                <c:pt idx="10970">
                  <c:v>2.7734179999999924</c:v>
                </c:pt>
                <c:pt idx="10971">
                  <c:v>2.8377009999999814</c:v>
                </c:pt>
                <c:pt idx="10972">
                  <c:v>2.783155000000022</c:v>
                </c:pt>
                <c:pt idx="10973">
                  <c:v>2.800705999999991</c:v>
                </c:pt>
                <c:pt idx="10974">
                  <c:v>2.7805500000000052</c:v>
                </c:pt>
                <c:pt idx="10975">
                  <c:v>2.7751619999999662</c:v>
                </c:pt>
                <c:pt idx="10976">
                  <c:v>2.8335180000000264</c:v>
                </c:pt>
                <c:pt idx="10977">
                  <c:v>2.806303000000014</c:v>
                </c:pt>
                <c:pt idx="10978">
                  <c:v>2.8115019999999618</c:v>
                </c:pt>
                <c:pt idx="10979">
                  <c:v>2.8092070000000149</c:v>
                </c:pt>
                <c:pt idx="10980">
                  <c:v>2.7967629999999986</c:v>
                </c:pt>
                <c:pt idx="10981">
                  <c:v>2.8388059999999768</c:v>
                </c:pt>
                <c:pt idx="10982">
                  <c:v>2.810258000000033</c:v>
                </c:pt>
                <c:pt idx="10983">
                  <c:v>2.8567249999999831</c:v>
                </c:pt>
                <c:pt idx="10984">
                  <c:v>2.8105189999999993</c:v>
                </c:pt>
                <c:pt idx="10985">
                  <c:v>2.7974059999999668</c:v>
                </c:pt>
                <c:pt idx="10986">
                  <c:v>2.7452329999999847</c:v>
                </c:pt>
                <c:pt idx="10987">
                  <c:v>2.8091400000000135</c:v>
                </c:pt>
                <c:pt idx="10988">
                  <c:v>2.7920530000000099</c:v>
                </c:pt>
                <c:pt idx="10989">
                  <c:v>2.7670279999999821</c:v>
                </c:pt>
                <c:pt idx="10990">
                  <c:v>2.8243170000000077</c:v>
                </c:pt>
                <c:pt idx="10991">
                  <c:v>2.7566789999999628</c:v>
                </c:pt>
                <c:pt idx="10992">
                  <c:v>2.8115530000000035</c:v>
                </c:pt>
                <c:pt idx="10993">
                  <c:v>2.8008590000000027</c:v>
                </c:pt>
                <c:pt idx="10994">
                  <c:v>2.7813370000000077</c:v>
                </c:pt>
                <c:pt idx="10995">
                  <c:v>2.8258359999999811</c:v>
                </c:pt>
                <c:pt idx="10996">
                  <c:v>2.8164659999999913</c:v>
                </c:pt>
                <c:pt idx="10997">
                  <c:v>2.7642819999999801</c:v>
                </c:pt>
                <c:pt idx="10998">
                  <c:v>2.8683790000000045</c:v>
                </c:pt>
                <c:pt idx="10999">
                  <c:v>2.7634209999999939</c:v>
                </c:pt>
                <c:pt idx="11000">
                  <c:v>2.8083599999999933</c:v>
                </c:pt>
                <c:pt idx="11001">
                  <c:v>2.8031920000000241</c:v>
                </c:pt>
                <c:pt idx="11002">
                  <c:v>2.7856499999999755</c:v>
                </c:pt>
                <c:pt idx="11003">
                  <c:v>2.7862129999999752</c:v>
                </c:pt>
                <c:pt idx="11004">
                  <c:v>2.8276419999999689</c:v>
                </c:pt>
                <c:pt idx="11005">
                  <c:v>2.7601760000000013</c:v>
                </c:pt>
                <c:pt idx="11006">
                  <c:v>2.8269980000000032</c:v>
                </c:pt>
                <c:pt idx="11007">
                  <c:v>2.8023890000000051</c:v>
                </c:pt>
                <c:pt idx="11008">
                  <c:v>2.7810880000000111</c:v>
                </c:pt>
                <c:pt idx="11009">
                  <c:v>2.782307000000003</c:v>
                </c:pt>
                <c:pt idx="11010">
                  <c:v>2.7976770000000215</c:v>
                </c:pt>
                <c:pt idx="11011">
                  <c:v>2.7748250000000212</c:v>
                </c:pt>
                <c:pt idx="11012">
                  <c:v>2.7733910000000037</c:v>
                </c:pt>
                <c:pt idx="11013">
                  <c:v>2.7732959999999593</c:v>
                </c:pt>
                <c:pt idx="11014">
                  <c:v>2.8315190000000143</c:v>
                </c:pt>
                <c:pt idx="11015">
                  <c:v>2.7788450000000466</c:v>
                </c:pt>
                <c:pt idx="11016">
                  <c:v>2.772104000000013</c:v>
                </c:pt>
                <c:pt idx="11017">
                  <c:v>2.759633000000008</c:v>
                </c:pt>
                <c:pt idx="11018">
                  <c:v>2.7984160000000315</c:v>
                </c:pt>
                <c:pt idx="11019">
                  <c:v>2.7936710000000176</c:v>
                </c:pt>
                <c:pt idx="11020">
                  <c:v>2.7776660000000106</c:v>
                </c:pt>
                <c:pt idx="11021">
                  <c:v>2.7895020000000272</c:v>
                </c:pt>
                <c:pt idx="11022">
                  <c:v>2.7456320000000005</c:v>
                </c:pt>
                <c:pt idx="11023">
                  <c:v>2.7654319999999757</c:v>
                </c:pt>
                <c:pt idx="11024">
                  <c:v>2.7666530000000193</c:v>
                </c:pt>
                <c:pt idx="11025">
                  <c:v>2.7751680000000079</c:v>
                </c:pt>
                <c:pt idx="11026">
                  <c:v>2.7436689999999544</c:v>
                </c:pt>
                <c:pt idx="11027">
                  <c:v>2.765231999999969</c:v>
                </c:pt>
                <c:pt idx="11028">
                  <c:v>2.8122079999999983</c:v>
                </c:pt>
                <c:pt idx="11029">
                  <c:v>2.734737999999993</c:v>
                </c:pt>
                <c:pt idx="11030">
                  <c:v>2.7589449999999829</c:v>
                </c:pt>
                <c:pt idx="11031">
                  <c:v>2.7285500000000411</c:v>
                </c:pt>
                <c:pt idx="11032">
                  <c:v>2.7379440000000272</c:v>
                </c:pt>
                <c:pt idx="11033">
                  <c:v>2.737622999999985</c:v>
                </c:pt>
                <c:pt idx="11034">
                  <c:v>2.7136329999999589</c:v>
                </c:pt>
                <c:pt idx="11035">
                  <c:v>2.7670250000000465</c:v>
                </c:pt>
                <c:pt idx="11036">
                  <c:v>2.7640519999999924</c:v>
                </c:pt>
                <c:pt idx="11037">
                  <c:v>2.7946790000000306</c:v>
                </c:pt>
                <c:pt idx="11038">
                  <c:v>2.7961179999999786</c:v>
                </c:pt>
                <c:pt idx="11039">
                  <c:v>2.7672570000000292</c:v>
                </c:pt>
                <c:pt idx="11040">
                  <c:v>2.763842000000011</c:v>
                </c:pt>
                <c:pt idx="11041">
                  <c:v>2.8092919999999708</c:v>
                </c:pt>
                <c:pt idx="11042">
                  <c:v>2.7748990000000049</c:v>
                </c:pt>
                <c:pt idx="11043">
                  <c:v>2.7298840000000268</c:v>
                </c:pt>
                <c:pt idx="11044">
                  <c:v>2.7751159999999686</c:v>
                </c:pt>
                <c:pt idx="11045">
                  <c:v>2.7298890000000142</c:v>
                </c:pt>
                <c:pt idx="11046">
                  <c:v>2.7589810000000057</c:v>
                </c:pt>
                <c:pt idx="11047">
                  <c:v>2.7891710000000103</c:v>
                </c:pt>
                <c:pt idx="11048">
                  <c:v>2.7554329999999823</c:v>
                </c:pt>
                <c:pt idx="11049">
                  <c:v>2.7896190000000161</c:v>
                </c:pt>
                <c:pt idx="11050">
                  <c:v>2.7574219999999627</c:v>
                </c:pt>
                <c:pt idx="11051">
                  <c:v>2.7670410000000061</c:v>
                </c:pt>
                <c:pt idx="11052">
                  <c:v>2.7589609999999993</c:v>
                </c:pt>
                <c:pt idx="11053">
                  <c:v>2.7384950000000003</c:v>
                </c:pt>
                <c:pt idx="11054">
                  <c:v>2.7600780000000213</c:v>
                </c:pt>
                <c:pt idx="11055">
                  <c:v>2.7650519999999688</c:v>
                </c:pt>
                <c:pt idx="11056">
                  <c:v>2.78662700000001</c:v>
                </c:pt>
                <c:pt idx="11057">
                  <c:v>2.7940290000000232</c:v>
                </c:pt>
                <c:pt idx="11058">
                  <c:v>2.7434579999999755</c:v>
                </c:pt>
                <c:pt idx="11059">
                  <c:v>2.8132840000000101</c:v>
                </c:pt>
                <c:pt idx="11060">
                  <c:v>2.7146789999999896</c:v>
                </c:pt>
                <c:pt idx="11061">
                  <c:v>2.7479930000000081</c:v>
                </c:pt>
                <c:pt idx="11062">
                  <c:v>2.747208999999998</c:v>
                </c:pt>
                <c:pt idx="11063">
                  <c:v>2.7526269999999613</c:v>
                </c:pt>
                <c:pt idx="11064">
                  <c:v>2.74675000000002</c:v>
                </c:pt>
                <c:pt idx="11065">
                  <c:v>2.7411020000000121</c:v>
                </c:pt>
                <c:pt idx="11066">
                  <c:v>2.7620160000000169</c:v>
                </c:pt>
                <c:pt idx="11067">
                  <c:v>2.6795410000000288</c:v>
                </c:pt>
                <c:pt idx="11068">
                  <c:v>2.746735000000001</c:v>
                </c:pt>
                <c:pt idx="11069">
                  <c:v>2.6458719999999971</c:v>
                </c:pt>
                <c:pt idx="11070">
                  <c:v>2.7723930000000223</c:v>
                </c:pt>
                <c:pt idx="11071">
                  <c:v>2.7091740000000186</c:v>
                </c:pt>
                <c:pt idx="11072">
                  <c:v>2.7515719999999533</c:v>
                </c:pt>
                <c:pt idx="11073">
                  <c:v>2.7253300000000422</c:v>
                </c:pt>
                <c:pt idx="11074">
                  <c:v>2.7756969999999797</c:v>
                </c:pt>
                <c:pt idx="11075">
                  <c:v>2.7319520000000352</c:v>
                </c:pt>
                <c:pt idx="11076">
                  <c:v>2.7169930000000022</c:v>
                </c:pt>
                <c:pt idx="11077">
                  <c:v>2.7403470000000425</c:v>
                </c:pt>
                <c:pt idx="11078">
                  <c:v>2.7207330000000525</c:v>
                </c:pt>
                <c:pt idx="11079">
                  <c:v>2.712872999999945</c:v>
                </c:pt>
                <c:pt idx="11080">
                  <c:v>2.7422029999999609</c:v>
                </c:pt>
                <c:pt idx="11081">
                  <c:v>2.7126220000000103</c:v>
                </c:pt>
                <c:pt idx="11082">
                  <c:v>2.7098359999999957</c:v>
                </c:pt>
                <c:pt idx="11083">
                  <c:v>2.6643100000000004</c:v>
                </c:pt>
                <c:pt idx="11084">
                  <c:v>2.6883299999999508</c:v>
                </c:pt>
                <c:pt idx="11085">
                  <c:v>2.7278630000000135</c:v>
                </c:pt>
                <c:pt idx="11086">
                  <c:v>2.6869720000000257</c:v>
                </c:pt>
                <c:pt idx="11087">
                  <c:v>2.7012419999999793</c:v>
                </c:pt>
                <c:pt idx="11088">
                  <c:v>2.7015670000000114</c:v>
                </c:pt>
                <c:pt idx="11089">
                  <c:v>2.7513000000000147</c:v>
                </c:pt>
                <c:pt idx="11090">
                  <c:v>2.7263659999999845</c:v>
                </c:pt>
                <c:pt idx="11091">
                  <c:v>2.7410810000000083</c:v>
                </c:pt>
                <c:pt idx="11092">
                  <c:v>2.7101509999999962</c:v>
                </c:pt>
                <c:pt idx="11093">
                  <c:v>2.739056000000005</c:v>
                </c:pt>
                <c:pt idx="11094">
                  <c:v>2.697496000000001</c:v>
                </c:pt>
                <c:pt idx="11095">
                  <c:v>2.6503989999999931</c:v>
                </c:pt>
                <c:pt idx="11096">
                  <c:v>2.6823949999999854</c:v>
                </c:pt>
                <c:pt idx="11097">
                  <c:v>2.7128640000000246</c:v>
                </c:pt>
                <c:pt idx="11098">
                  <c:v>2.6735100000000216</c:v>
                </c:pt>
                <c:pt idx="11099">
                  <c:v>2.6837949999999751</c:v>
                </c:pt>
                <c:pt idx="11100">
                  <c:v>2.6628309999999829</c:v>
                </c:pt>
                <c:pt idx="11101">
                  <c:v>2.7312039999999911</c:v>
                </c:pt>
                <c:pt idx="11102">
                  <c:v>2.7477030000000013</c:v>
                </c:pt>
                <c:pt idx="11103">
                  <c:v>2.6970400000000154</c:v>
                </c:pt>
                <c:pt idx="11104">
                  <c:v>2.7011210000000005</c:v>
                </c:pt>
                <c:pt idx="11105">
                  <c:v>2.6774969999999598</c:v>
                </c:pt>
                <c:pt idx="11106">
                  <c:v>2.6895670000000109</c:v>
                </c:pt>
                <c:pt idx="11107">
                  <c:v>2.6521910000000162</c:v>
                </c:pt>
                <c:pt idx="11108">
                  <c:v>2.6935250000000224</c:v>
                </c:pt>
                <c:pt idx="11109">
                  <c:v>2.6880709999999794</c:v>
                </c:pt>
                <c:pt idx="11110">
                  <c:v>2.6855019999999854</c:v>
                </c:pt>
                <c:pt idx="11111">
                  <c:v>2.7337180000000103</c:v>
                </c:pt>
                <c:pt idx="11112">
                  <c:v>2.6701639999999998</c:v>
                </c:pt>
                <c:pt idx="11113">
                  <c:v>2.745659000000046</c:v>
                </c:pt>
                <c:pt idx="11114">
                  <c:v>2.6317589999999882</c:v>
                </c:pt>
                <c:pt idx="11115">
                  <c:v>2.6507010000000264</c:v>
                </c:pt>
                <c:pt idx="11116">
                  <c:v>2.626843000000008</c:v>
                </c:pt>
                <c:pt idx="11117">
                  <c:v>2.667301000000009</c:v>
                </c:pt>
                <c:pt idx="11118">
                  <c:v>2.6427750000000287</c:v>
                </c:pt>
                <c:pt idx="11119">
                  <c:v>2.6845669999999586</c:v>
                </c:pt>
                <c:pt idx="11120">
                  <c:v>2.6749039999999695</c:v>
                </c:pt>
                <c:pt idx="11121">
                  <c:v>2.6201990000000137</c:v>
                </c:pt>
                <c:pt idx="11122">
                  <c:v>2.637595000000033</c:v>
                </c:pt>
                <c:pt idx="11123">
                  <c:v>2.6631889999999885</c:v>
                </c:pt>
                <c:pt idx="11124">
                  <c:v>2.6546369999999797</c:v>
                </c:pt>
                <c:pt idx="11125">
                  <c:v>2.7048649999999839</c:v>
                </c:pt>
                <c:pt idx="11126">
                  <c:v>2.6667969999999741</c:v>
                </c:pt>
                <c:pt idx="11127">
                  <c:v>2.6802010000000109</c:v>
                </c:pt>
                <c:pt idx="11128">
                  <c:v>2.7206719999999791</c:v>
                </c:pt>
                <c:pt idx="11129">
                  <c:v>2.6857069999999794</c:v>
                </c:pt>
                <c:pt idx="11130">
                  <c:v>2.6693829999999821</c:v>
                </c:pt>
                <c:pt idx="11131">
                  <c:v>2.6483870000000138</c:v>
                </c:pt>
                <c:pt idx="11132">
                  <c:v>2.6551340000000323</c:v>
                </c:pt>
                <c:pt idx="11133">
                  <c:v>2.6725410000000238</c:v>
                </c:pt>
                <c:pt idx="11134">
                  <c:v>2.6659649999999715</c:v>
                </c:pt>
                <c:pt idx="11135">
                  <c:v>2.6416490000000294</c:v>
                </c:pt>
                <c:pt idx="11136">
                  <c:v>2.6550509999999576</c:v>
                </c:pt>
                <c:pt idx="11137">
                  <c:v>2.7294959999999833</c:v>
                </c:pt>
                <c:pt idx="11138">
                  <c:v>2.6687740000000417</c:v>
                </c:pt>
                <c:pt idx="11139">
                  <c:v>2.6619789999999739</c:v>
                </c:pt>
                <c:pt idx="11140">
                  <c:v>2.6813869999999724</c:v>
                </c:pt>
                <c:pt idx="11141">
                  <c:v>2.666829000000007</c:v>
                </c:pt>
                <c:pt idx="11142">
                  <c:v>2.6114180000000147</c:v>
                </c:pt>
                <c:pt idx="11143">
                  <c:v>2.6638970000000199</c:v>
                </c:pt>
                <c:pt idx="11144">
                  <c:v>2.6526660000000106</c:v>
                </c:pt>
                <c:pt idx="11145">
                  <c:v>2.6347769999999855</c:v>
                </c:pt>
                <c:pt idx="11146">
                  <c:v>2.6277559999999767</c:v>
                </c:pt>
                <c:pt idx="11147">
                  <c:v>2.6809089999999856</c:v>
                </c:pt>
                <c:pt idx="11148">
                  <c:v>2.6290430000000242</c:v>
                </c:pt>
                <c:pt idx="11149">
                  <c:v>2.6369009999999662</c:v>
                </c:pt>
                <c:pt idx="11150">
                  <c:v>2.6103509999999801</c:v>
                </c:pt>
                <c:pt idx="11151">
                  <c:v>2.6368519999999762</c:v>
                </c:pt>
                <c:pt idx="11152">
                  <c:v>2.6214090000000283</c:v>
                </c:pt>
                <c:pt idx="11153">
                  <c:v>2.6650129999999876</c:v>
                </c:pt>
                <c:pt idx="11154">
                  <c:v>2.6402379999999539</c:v>
                </c:pt>
                <c:pt idx="11155">
                  <c:v>2.6287729999999669</c:v>
                </c:pt>
                <c:pt idx="11156">
                  <c:v>2.5951070000000414</c:v>
                </c:pt>
                <c:pt idx="11157">
                  <c:v>2.6402870000000007</c:v>
                </c:pt>
                <c:pt idx="11158">
                  <c:v>2.6878889999999842</c:v>
                </c:pt>
                <c:pt idx="11159">
                  <c:v>2.6073600000000283</c:v>
                </c:pt>
                <c:pt idx="11160">
                  <c:v>2.6403210000000286</c:v>
                </c:pt>
                <c:pt idx="11161">
                  <c:v>2.6308549999999968</c:v>
                </c:pt>
                <c:pt idx="11162">
                  <c:v>2.6633739999999761</c:v>
                </c:pt>
                <c:pt idx="11163">
                  <c:v>2.6976750000000038</c:v>
                </c:pt>
                <c:pt idx="11164">
                  <c:v>2.6202400000000239</c:v>
                </c:pt>
                <c:pt idx="11165">
                  <c:v>2.6458690000000047</c:v>
                </c:pt>
                <c:pt idx="11166">
                  <c:v>2.6153059999999755</c:v>
                </c:pt>
                <c:pt idx="11167">
                  <c:v>2.6380589999999984</c:v>
                </c:pt>
                <c:pt idx="11168">
                  <c:v>2.6243709999999965</c:v>
                </c:pt>
                <c:pt idx="11169">
                  <c:v>2.6329029999999989</c:v>
                </c:pt>
                <c:pt idx="11170">
                  <c:v>2.6312109999999507</c:v>
                </c:pt>
                <c:pt idx="11171">
                  <c:v>2.6377430000000004</c:v>
                </c:pt>
                <c:pt idx="11172">
                  <c:v>2.649833000000001</c:v>
                </c:pt>
                <c:pt idx="11173">
                  <c:v>2.628138999999976</c:v>
                </c:pt>
                <c:pt idx="11174">
                  <c:v>2.6542309999999816</c:v>
                </c:pt>
                <c:pt idx="11175">
                  <c:v>2.6489859999999794</c:v>
                </c:pt>
                <c:pt idx="11176">
                  <c:v>2.6546329999999898</c:v>
                </c:pt>
                <c:pt idx="11177">
                  <c:v>2.6304989999999862</c:v>
                </c:pt>
                <c:pt idx="11178">
                  <c:v>2.6392529999999965</c:v>
                </c:pt>
                <c:pt idx="11179">
                  <c:v>2.6473389999999881</c:v>
                </c:pt>
                <c:pt idx="11180">
                  <c:v>2.5631899999999632</c:v>
                </c:pt>
                <c:pt idx="11181">
                  <c:v>2.6164039999999886</c:v>
                </c:pt>
                <c:pt idx="11182">
                  <c:v>2.5818200000000502</c:v>
                </c:pt>
                <c:pt idx="11183">
                  <c:v>2.66659599999997</c:v>
                </c:pt>
                <c:pt idx="11184">
                  <c:v>2.6473430000000349</c:v>
                </c:pt>
                <c:pt idx="11185">
                  <c:v>2.6043149999999855</c:v>
                </c:pt>
                <c:pt idx="11186">
                  <c:v>2.5981739999999718</c:v>
                </c:pt>
                <c:pt idx="11187">
                  <c:v>2.5860329999999863</c:v>
                </c:pt>
                <c:pt idx="11188">
                  <c:v>2.5892369999999687</c:v>
                </c:pt>
                <c:pt idx="11189">
                  <c:v>2.604440000000011</c:v>
                </c:pt>
                <c:pt idx="11190">
                  <c:v>2.6329919999999447</c:v>
                </c:pt>
                <c:pt idx="11191">
                  <c:v>2.6306430000000205</c:v>
                </c:pt>
                <c:pt idx="11192">
                  <c:v>2.6658570000000168</c:v>
                </c:pt>
                <c:pt idx="11193">
                  <c:v>2.6750710000000026</c:v>
                </c:pt>
                <c:pt idx="11194">
                  <c:v>2.6607099999999946</c:v>
                </c:pt>
                <c:pt idx="11195">
                  <c:v>2.6409989999999652</c:v>
                </c:pt>
                <c:pt idx="11196">
                  <c:v>2.6811200000000213</c:v>
                </c:pt>
                <c:pt idx="11197">
                  <c:v>2.648964000000035</c:v>
                </c:pt>
                <c:pt idx="11198">
                  <c:v>2.6163670000000252</c:v>
                </c:pt>
                <c:pt idx="11199">
                  <c:v>2.6398049999999671</c:v>
                </c:pt>
                <c:pt idx="11200">
                  <c:v>2.6003029999999967</c:v>
                </c:pt>
                <c:pt idx="11201">
                  <c:v>2.5790420000000154</c:v>
                </c:pt>
                <c:pt idx="11202">
                  <c:v>2.6336269999999899</c:v>
                </c:pt>
                <c:pt idx="11203">
                  <c:v>2.6286059999999907</c:v>
                </c:pt>
                <c:pt idx="11204">
                  <c:v>2.617129000000034</c:v>
                </c:pt>
                <c:pt idx="11205">
                  <c:v>2.6890660000000253</c:v>
                </c:pt>
                <c:pt idx="11206">
                  <c:v>2.6571289999999976</c:v>
                </c:pt>
                <c:pt idx="11207">
                  <c:v>2.6572200000000521</c:v>
                </c:pt>
                <c:pt idx="11208">
                  <c:v>2.6375140000000101</c:v>
                </c:pt>
                <c:pt idx="11209">
                  <c:v>2.6444970000000012</c:v>
                </c:pt>
                <c:pt idx="11210">
                  <c:v>2.6348080000000209</c:v>
                </c:pt>
                <c:pt idx="11211">
                  <c:v>2.6177609999999731</c:v>
                </c:pt>
                <c:pt idx="11212">
                  <c:v>2.6000570000000494</c:v>
                </c:pt>
                <c:pt idx="11213">
                  <c:v>2.6163839999999823</c:v>
                </c:pt>
                <c:pt idx="11214">
                  <c:v>2.6282750000000306</c:v>
                </c:pt>
                <c:pt idx="11215">
                  <c:v>2.6125680000000102</c:v>
                </c:pt>
                <c:pt idx="11216">
                  <c:v>2.6573880000000258</c:v>
                </c:pt>
                <c:pt idx="11217">
                  <c:v>2.6174139999999966</c:v>
                </c:pt>
                <c:pt idx="11218">
                  <c:v>2.6208479999999668</c:v>
                </c:pt>
                <c:pt idx="11219">
                  <c:v>2.619831999999974</c:v>
                </c:pt>
                <c:pt idx="11220">
                  <c:v>2.65620100000001</c:v>
                </c:pt>
                <c:pt idx="11221">
                  <c:v>2.6169080000000235</c:v>
                </c:pt>
                <c:pt idx="11222">
                  <c:v>2.6468179999999961</c:v>
                </c:pt>
                <c:pt idx="11223">
                  <c:v>2.5921640000000252</c:v>
                </c:pt>
                <c:pt idx="11224">
                  <c:v>2.6160640000000512</c:v>
                </c:pt>
                <c:pt idx="11225">
                  <c:v>2.5493789999999876</c:v>
                </c:pt>
                <c:pt idx="11226">
                  <c:v>2.6253850000000511</c:v>
                </c:pt>
                <c:pt idx="11227">
                  <c:v>2.5780539999999519</c:v>
                </c:pt>
                <c:pt idx="11228">
                  <c:v>2.5906119999999646</c:v>
                </c:pt>
                <c:pt idx="11229">
                  <c:v>2.6824430000000348</c:v>
                </c:pt>
                <c:pt idx="11230">
                  <c:v>2.6172920000000204</c:v>
                </c:pt>
                <c:pt idx="11231">
                  <c:v>2.6285290000000145</c:v>
                </c:pt>
                <c:pt idx="11232">
                  <c:v>2.6793890000000147</c:v>
                </c:pt>
                <c:pt idx="11233">
                  <c:v>2.6487600000000384</c:v>
                </c:pt>
                <c:pt idx="11234">
                  <c:v>2.6544230000000084</c:v>
                </c:pt>
                <c:pt idx="11235">
                  <c:v>2.5990570000000162</c:v>
                </c:pt>
                <c:pt idx="11236">
                  <c:v>2.6555040000000076</c:v>
                </c:pt>
                <c:pt idx="11237">
                  <c:v>2.6032619999999724</c:v>
                </c:pt>
                <c:pt idx="11238">
                  <c:v>2.6412160000000426</c:v>
                </c:pt>
                <c:pt idx="11239">
                  <c:v>2.6546809999999823</c:v>
                </c:pt>
                <c:pt idx="11240">
                  <c:v>2.649214000000029</c:v>
                </c:pt>
                <c:pt idx="11241">
                  <c:v>2.6564350000000445</c:v>
                </c:pt>
                <c:pt idx="11242">
                  <c:v>2.6119820000000118</c:v>
                </c:pt>
                <c:pt idx="11243">
                  <c:v>2.6385919999999601</c:v>
                </c:pt>
                <c:pt idx="11244">
                  <c:v>2.6063809999999989</c:v>
                </c:pt>
                <c:pt idx="11245">
                  <c:v>2.7076240000000098</c:v>
                </c:pt>
                <c:pt idx="11246">
                  <c:v>2.6627190000000382</c:v>
                </c:pt>
                <c:pt idx="11247">
                  <c:v>2.6817540000000122</c:v>
                </c:pt>
                <c:pt idx="11248">
                  <c:v>2.6758340000000089</c:v>
                </c:pt>
                <c:pt idx="11249">
                  <c:v>2.6572269999999776</c:v>
                </c:pt>
                <c:pt idx="11250">
                  <c:v>2.6132069999999885</c:v>
                </c:pt>
                <c:pt idx="11251">
                  <c:v>2.6030459999999493</c:v>
                </c:pt>
                <c:pt idx="11252">
                  <c:v>2.6363410000000158</c:v>
                </c:pt>
                <c:pt idx="11253">
                  <c:v>2.6685459999999921</c:v>
                </c:pt>
                <c:pt idx="11254">
                  <c:v>2.6164920000000507</c:v>
                </c:pt>
                <c:pt idx="11255">
                  <c:v>2.6357570000000123</c:v>
                </c:pt>
                <c:pt idx="11256">
                  <c:v>2.6639370000000326</c:v>
                </c:pt>
                <c:pt idx="11257">
                  <c:v>2.6484480000000303</c:v>
                </c:pt>
                <c:pt idx="11258">
                  <c:v>2.6449799999999755</c:v>
                </c:pt>
                <c:pt idx="11259">
                  <c:v>2.6682650000000194</c:v>
                </c:pt>
                <c:pt idx="11260">
                  <c:v>2.6206559999999968</c:v>
                </c:pt>
                <c:pt idx="11261">
                  <c:v>2.5960169999999607</c:v>
                </c:pt>
                <c:pt idx="11262">
                  <c:v>2.6433779999999842</c:v>
                </c:pt>
                <c:pt idx="11263">
                  <c:v>2.6559599999999932</c:v>
                </c:pt>
                <c:pt idx="11264">
                  <c:v>2.6598529999999982</c:v>
                </c:pt>
                <c:pt idx="11265">
                  <c:v>2.6784620000000245</c:v>
                </c:pt>
                <c:pt idx="11266">
                  <c:v>2.6466859999999883</c:v>
                </c:pt>
                <c:pt idx="11267">
                  <c:v>2.6244980000000169</c:v>
                </c:pt>
                <c:pt idx="11268">
                  <c:v>2.6796689999999899</c:v>
                </c:pt>
                <c:pt idx="11269">
                  <c:v>2.6675109999999904</c:v>
                </c:pt>
                <c:pt idx="11270">
                  <c:v>2.6299290000000042</c:v>
                </c:pt>
                <c:pt idx="11271">
                  <c:v>2.6472039999999879</c:v>
                </c:pt>
                <c:pt idx="11272">
                  <c:v>2.6363959999999906</c:v>
                </c:pt>
                <c:pt idx="11273">
                  <c:v>2.6507579999999962</c:v>
                </c:pt>
                <c:pt idx="11274">
                  <c:v>2.6698139999999739</c:v>
                </c:pt>
                <c:pt idx="11275">
                  <c:v>2.6313490000000002</c:v>
                </c:pt>
                <c:pt idx="11276">
                  <c:v>2.6189630000000079</c:v>
                </c:pt>
                <c:pt idx="11277">
                  <c:v>2.6755019999999945</c:v>
                </c:pt>
                <c:pt idx="11278">
                  <c:v>2.6417000000000144</c:v>
                </c:pt>
                <c:pt idx="11279">
                  <c:v>2.664340999999979</c:v>
                </c:pt>
                <c:pt idx="11280">
                  <c:v>2.6581919999999855</c:v>
                </c:pt>
                <c:pt idx="11281">
                  <c:v>2.6065479999999752</c:v>
                </c:pt>
                <c:pt idx="11282">
                  <c:v>2.6441459999999779</c:v>
                </c:pt>
                <c:pt idx="11283">
                  <c:v>2.5808769999999868</c:v>
                </c:pt>
                <c:pt idx="11284">
                  <c:v>2.5968180000000416</c:v>
                </c:pt>
                <c:pt idx="11285">
                  <c:v>2.616786999999988</c:v>
                </c:pt>
                <c:pt idx="11286">
                  <c:v>2.6197869999999739</c:v>
                </c:pt>
                <c:pt idx="11287">
                  <c:v>2.6350740000000314</c:v>
                </c:pt>
                <c:pt idx="11288">
                  <c:v>2.6822779999999966</c:v>
                </c:pt>
                <c:pt idx="11289">
                  <c:v>2.5875320000000102</c:v>
                </c:pt>
                <c:pt idx="11290">
                  <c:v>2.6130919999999946</c:v>
                </c:pt>
                <c:pt idx="11291">
                  <c:v>2.6435429999999656</c:v>
                </c:pt>
                <c:pt idx="11292">
                  <c:v>2.6427570000000173</c:v>
                </c:pt>
                <c:pt idx="11293">
                  <c:v>2.6520189999999957</c:v>
                </c:pt>
                <c:pt idx="11294">
                  <c:v>2.5735710000000154</c:v>
                </c:pt>
                <c:pt idx="11295">
                  <c:v>2.615190000000041</c:v>
                </c:pt>
                <c:pt idx="11296">
                  <c:v>2.6349510000000009</c:v>
                </c:pt>
                <c:pt idx="11297">
                  <c:v>2.6471159999999827</c:v>
                </c:pt>
                <c:pt idx="11298">
                  <c:v>2.6197609999999827</c:v>
                </c:pt>
                <c:pt idx="11299">
                  <c:v>2.6948840000000018</c:v>
                </c:pt>
                <c:pt idx="11300">
                  <c:v>2.6365079999999921</c:v>
                </c:pt>
                <c:pt idx="11301">
                  <c:v>2.6497859999999491</c:v>
                </c:pt>
                <c:pt idx="11302">
                  <c:v>2.6199809999999957</c:v>
                </c:pt>
                <c:pt idx="11303">
                  <c:v>2.648221000000035</c:v>
                </c:pt>
                <c:pt idx="11304">
                  <c:v>2.642530000000022</c:v>
                </c:pt>
                <c:pt idx="11305">
                  <c:v>2.6245620000000258</c:v>
                </c:pt>
                <c:pt idx="11306">
                  <c:v>2.6543839999999932</c:v>
                </c:pt>
                <c:pt idx="11307">
                  <c:v>2.6346130000000016</c:v>
                </c:pt>
                <c:pt idx="11308">
                  <c:v>2.5911809999999491</c:v>
                </c:pt>
                <c:pt idx="11309">
                  <c:v>2.6243400000000179</c:v>
                </c:pt>
                <c:pt idx="11310">
                  <c:v>2.6023509999999987</c:v>
                </c:pt>
                <c:pt idx="11311">
                  <c:v>2.5517529999999624</c:v>
                </c:pt>
                <c:pt idx="11312">
                  <c:v>2.5824540000000411</c:v>
                </c:pt>
                <c:pt idx="11313">
                  <c:v>2.613630999999998</c:v>
                </c:pt>
                <c:pt idx="11314">
                  <c:v>2.5965459999999894</c:v>
                </c:pt>
                <c:pt idx="11315">
                  <c:v>2.6605589999999779</c:v>
                </c:pt>
                <c:pt idx="11316">
                  <c:v>2.6613500000000272</c:v>
                </c:pt>
                <c:pt idx="11317">
                  <c:v>2.6152050000000031</c:v>
                </c:pt>
                <c:pt idx="11318">
                  <c:v>2.6463950000000409</c:v>
                </c:pt>
                <c:pt idx="11319">
                  <c:v>2.6228230000000394</c:v>
                </c:pt>
                <c:pt idx="11320">
                  <c:v>2.6589109999999891</c:v>
                </c:pt>
                <c:pt idx="11321">
                  <c:v>2.6190290000000118</c:v>
                </c:pt>
                <c:pt idx="11322">
                  <c:v>2.647090999999989</c:v>
                </c:pt>
                <c:pt idx="11323">
                  <c:v>2.646523000000002</c:v>
                </c:pt>
                <c:pt idx="11324">
                  <c:v>2.641065000000026</c:v>
                </c:pt>
                <c:pt idx="11325">
                  <c:v>2.5971450000000118</c:v>
                </c:pt>
                <c:pt idx="11326">
                  <c:v>2.6435460000000148</c:v>
                </c:pt>
                <c:pt idx="11327">
                  <c:v>2.6952920000000518</c:v>
                </c:pt>
                <c:pt idx="11328">
                  <c:v>2.5856579999999667</c:v>
                </c:pt>
                <c:pt idx="11329">
                  <c:v>2.6559710000000223</c:v>
                </c:pt>
                <c:pt idx="11330">
                  <c:v>2.6080340000000319</c:v>
                </c:pt>
                <c:pt idx="11331">
                  <c:v>2.6030010000000061</c:v>
                </c:pt>
                <c:pt idx="11332">
                  <c:v>2.6290590000000407</c:v>
                </c:pt>
                <c:pt idx="11333">
                  <c:v>2.6649539999999661</c:v>
                </c:pt>
                <c:pt idx="11334">
                  <c:v>2.5917310000000384</c:v>
                </c:pt>
                <c:pt idx="11335">
                  <c:v>2.6265250000000151</c:v>
                </c:pt>
                <c:pt idx="11336">
                  <c:v>2.6226130000000012</c:v>
                </c:pt>
                <c:pt idx="11337">
                  <c:v>2.5974600000000123</c:v>
                </c:pt>
                <c:pt idx="11338">
                  <c:v>2.6248610000000099</c:v>
                </c:pt>
                <c:pt idx="11339">
                  <c:v>2.6882950000000392</c:v>
                </c:pt>
                <c:pt idx="11340">
                  <c:v>2.6094560000000229</c:v>
                </c:pt>
                <c:pt idx="11341">
                  <c:v>2.6312819999999988</c:v>
                </c:pt>
                <c:pt idx="11342">
                  <c:v>2.6551200000000108</c:v>
                </c:pt>
                <c:pt idx="11343">
                  <c:v>2.6277099999999791</c:v>
                </c:pt>
                <c:pt idx="11344">
                  <c:v>2.6300810000000183</c:v>
                </c:pt>
                <c:pt idx="11345">
                  <c:v>2.5805369999999925</c:v>
                </c:pt>
                <c:pt idx="11346">
                  <c:v>2.5887159999999767</c:v>
                </c:pt>
                <c:pt idx="11347">
                  <c:v>2.5857029999999668</c:v>
                </c:pt>
                <c:pt idx="11348">
                  <c:v>2.6321489999999699</c:v>
                </c:pt>
                <c:pt idx="11349">
                  <c:v>2.6132600000000252</c:v>
                </c:pt>
                <c:pt idx="11350">
                  <c:v>2.593469999999968</c:v>
                </c:pt>
                <c:pt idx="11351">
                  <c:v>2.6553569999999809</c:v>
                </c:pt>
                <c:pt idx="11352">
                  <c:v>2.6727230000000191</c:v>
                </c:pt>
                <c:pt idx="11353">
                  <c:v>2.6480109999999968</c:v>
                </c:pt>
                <c:pt idx="11354">
                  <c:v>2.6217269999999644</c:v>
                </c:pt>
                <c:pt idx="11355">
                  <c:v>2.6809529999999882</c:v>
                </c:pt>
                <c:pt idx="11356">
                  <c:v>2.591762000000017</c:v>
                </c:pt>
                <c:pt idx="11357">
                  <c:v>2.5994979999999828</c:v>
                </c:pt>
                <c:pt idx="11358">
                  <c:v>2.6484099999999557</c:v>
                </c:pt>
                <c:pt idx="11359">
                  <c:v>2.6342250000000149</c:v>
                </c:pt>
                <c:pt idx="11360">
                  <c:v>2.5960660000000075</c:v>
                </c:pt>
                <c:pt idx="11361">
                  <c:v>2.6402990000000273</c:v>
                </c:pt>
                <c:pt idx="11362">
                  <c:v>2.5508580000000052</c:v>
                </c:pt>
                <c:pt idx="11363">
                  <c:v>2.635405999999989</c:v>
                </c:pt>
                <c:pt idx="11364">
                  <c:v>2.6630979999999909</c:v>
                </c:pt>
                <c:pt idx="11365">
                  <c:v>2.6701610000000073</c:v>
                </c:pt>
                <c:pt idx="11366">
                  <c:v>2.5943770000000086</c:v>
                </c:pt>
                <c:pt idx="11367">
                  <c:v>2.5873279999999568</c:v>
                </c:pt>
                <c:pt idx="11368">
                  <c:v>2.6322789999999827</c:v>
                </c:pt>
                <c:pt idx="11369">
                  <c:v>2.6236700000000042</c:v>
                </c:pt>
                <c:pt idx="11370">
                  <c:v>2.640152999999998</c:v>
                </c:pt>
                <c:pt idx="11371">
                  <c:v>2.6225800000000277</c:v>
                </c:pt>
                <c:pt idx="11372">
                  <c:v>2.6106130000000007</c:v>
                </c:pt>
                <c:pt idx="11373">
                  <c:v>2.6438930000000482</c:v>
                </c:pt>
                <c:pt idx="11374">
                  <c:v>2.6574899999999957</c:v>
                </c:pt>
                <c:pt idx="11375">
                  <c:v>2.6107839999999669</c:v>
                </c:pt>
                <c:pt idx="11376">
                  <c:v>2.5846950000000106</c:v>
                </c:pt>
                <c:pt idx="11377">
                  <c:v>2.6040949999999725</c:v>
                </c:pt>
                <c:pt idx="11378">
                  <c:v>2.5724240000000123</c:v>
                </c:pt>
                <c:pt idx="11379">
                  <c:v>2.6122040000000197</c:v>
                </c:pt>
                <c:pt idx="11380">
                  <c:v>2.6403700000000185</c:v>
                </c:pt>
                <c:pt idx="11381">
                  <c:v>2.6082250000000045</c:v>
                </c:pt>
                <c:pt idx="11382">
                  <c:v>2.5857310000000098</c:v>
                </c:pt>
                <c:pt idx="11383">
                  <c:v>2.5901159999999663</c:v>
                </c:pt>
                <c:pt idx="11384">
                  <c:v>2.6137769999999705</c:v>
                </c:pt>
                <c:pt idx="11385">
                  <c:v>2.6688480000000254</c:v>
                </c:pt>
                <c:pt idx="11386">
                  <c:v>2.6512799999999856</c:v>
                </c:pt>
                <c:pt idx="11387">
                  <c:v>2.6314619999999991</c:v>
                </c:pt>
                <c:pt idx="11388">
                  <c:v>2.6349600000000351</c:v>
                </c:pt>
                <c:pt idx="11389">
                  <c:v>2.6660529999999767</c:v>
                </c:pt>
                <c:pt idx="11390">
                  <c:v>2.6637320000000386</c:v>
                </c:pt>
                <c:pt idx="11391">
                  <c:v>2.6548860000000332</c:v>
                </c:pt>
                <c:pt idx="11392">
                  <c:v>2.5655380000000036</c:v>
                </c:pt>
                <c:pt idx="11393">
                  <c:v>2.5634279999999876</c:v>
                </c:pt>
                <c:pt idx="11394">
                  <c:v>2.6476829999999723</c:v>
                </c:pt>
                <c:pt idx="11395">
                  <c:v>2.6518590000000017</c:v>
                </c:pt>
                <c:pt idx="11396">
                  <c:v>2.6163329999999974</c:v>
                </c:pt>
                <c:pt idx="11397">
                  <c:v>2.6268039999999928</c:v>
                </c:pt>
                <c:pt idx="11398">
                  <c:v>2.6421980000000076</c:v>
                </c:pt>
                <c:pt idx="11399">
                  <c:v>2.6914629999999988</c:v>
                </c:pt>
                <c:pt idx="11400">
                  <c:v>2.6570439999999849</c:v>
                </c:pt>
                <c:pt idx="11401">
                  <c:v>2.6318459999999959</c:v>
                </c:pt>
                <c:pt idx="11402">
                  <c:v>2.5769970000000058</c:v>
                </c:pt>
                <c:pt idx="11403">
                  <c:v>2.6489400000000387</c:v>
                </c:pt>
                <c:pt idx="11404">
                  <c:v>2.5824339999999779</c:v>
                </c:pt>
                <c:pt idx="11405">
                  <c:v>2.5846090000000004</c:v>
                </c:pt>
                <c:pt idx="11406">
                  <c:v>2.6587940000000003</c:v>
                </c:pt>
                <c:pt idx="11407">
                  <c:v>2.6169739999999706</c:v>
                </c:pt>
                <c:pt idx="11408">
                  <c:v>2.6193550000000414</c:v>
                </c:pt>
                <c:pt idx="11409">
                  <c:v>2.632979999999975</c:v>
                </c:pt>
                <c:pt idx="11410">
                  <c:v>2.6746440000000007</c:v>
                </c:pt>
                <c:pt idx="11411">
                  <c:v>2.5257210000000327</c:v>
                </c:pt>
                <c:pt idx="11412">
                  <c:v>2.6237499999999727</c:v>
                </c:pt>
                <c:pt idx="11413">
                  <c:v>2.5843659999999886</c:v>
                </c:pt>
                <c:pt idx="11414">
                  <c:v>2.6049580000000105</c:v>
                </c:pt>
                <c:pt idx="11415">
                  <c:v>2.6351870000000304</c:v>
                </c:pt>
                <c:pt idx="11416">
                  <c:v>2.564803999999981</c:v>
                </c:pt>
                <c:pt idx="11417">
                  <c:v>2.5611329999999839</c:v>
                </c:pt>
                <c:pt idx="11418">
                  <c:v>2.5945239999999785</c:v>
                </c:pt>
                <c:pt idx="11419">
                  <c:v>2.6094889999999964</c:v>
                </c:pt>
                <c:pt idx="11420">
                  <c:v>2.6210879999999861</c:v>
                </c:pt>
                <c:pt idx="11421">
                  <c:v>2.612248999999963</c:v>
                </c:pt>
                <c:pt idx="11422">
                  <c:v>2.6130749999999807</c:v>
                </c:pt>
                <c:pt idx="11423">
                  <c:v>2.5435519999999769</c:v>
                </c:pt>
                <c:pt idx="11424">
                  <c:v>2.6196549999999661</c:v>
                </c:pt>
                <c:pt idx="11425">
                  <c:v>2.5624970000000076</c:v>
                </c:pt>
                <c:pt idx="11426">
                  <c:v>2.566677000000027</c:v>
                </c:pt>
                <c:pt idx="11427">
                  <c:v>2.6261540000000423</c:v>
                </c:pt>
                <c:pt idx="11428">
                  <c:v>2.5970829999999978</c:v>
                </c:pt>
                <c:pt idx="11429">
                  <c:v>2.5507029999999986</c:v>
                </c:pt>
                <c:pt idx="11430">
                  <c:v>2.5677110000000312</c:v>
                </c:pt>
                <c:pt idx="11431">
                  <c:v>2.5366149999999834</c:v>
                </c:pt>
                <c:pt idx="11432">
                  <c:v>2.5756339999999796</c:v>
                </c:pt>
                <c:pt idx="11433">
                  <c:v>2.5845469999999864</c:v>
                </c:pt>
                <c:pt idx="11434">
                  <c:v>2.5424390000000017</c:v>
                </c:pt>
                <c:pt idx="11435">
                  <c:v>2.5751740000000041</c:v>
                </c:pt>
                <c:pt idx="11436">
                  <c:v>2.5784689999999841</c:v>
                </c:pt>
                <c:pt idx="11437">
                  <c:v>2.5873780000000011</c:v>
                </c:pt>
                <c:pt idx="11438">
                  <c:v>2.5333420000000046</c:v>
                </c:pt>
                <c:pt idx="11439">
                  <c:v>2.5350670000000264</c:v>
                </c:pt>
                <c:pt idx="11440">
                  <c:v>2.538804999999968</c:v>
                </c:pt>
                <c:pt idx="11441">
                  <c:v>2.4881169999999884</c:v>
                </c:pt>
                <c:pt idx="11442">
                  <c:v>2.5111949999999865</c:v>
                </c:pt>
                <c:pt idx="11443">
                  <c:v>2.5603590000000054</c:v>
                </c:pt>
                <c:pt idx="11444">
                  <c:v>2.5326249999999959</c:v>
                </c:pt>
                <c:pt idx="11445">
                  <c:v>2.4641770000000065</c:v>
                </c:pt>
                <c:pt idx="11446">
                  <c:v>2.5353910000000042</c:v>
                </c:pt>
                <c:pt idx="11447">
                  <c:v>2.5373329999999896</c:v>
                </c:pt>
                <c:pt idx="11448">
                  <c:v>2.560423999999955</c:v>
                </c:pt>
                <c:pt idx="11449">
                  <c:v>2.573851999999988</c:v>
                </c:pt>
                <c:pt idx="11450">
                  <c:v>2.5238250000000448</c:v>
                </c:pt>
                <c:pt idx="11451">
                  <c:v>2.5255430000000274</c:v>
                </c:pt>
                <c:pt idx="11452">
                  <c:v>2.4845109999999977</c:v>
                </c:pt>
                <c:pt idx="11453">
                  <c:v>2.4522520000000441</c:v>
                </c:pt>
                <c:pt idx="11454">
                  <c:v>2.5363360000000057</c:v>
                </c:pt>
                <c:pt idx="11455">
                  <c:v>2.4721000000000117</c:v>
                </c:pt>
                <c:pt idx="11456">
                  <c:v>2.4729340000000093</c:v>
                </c:pt>
                <c:pt idx="11457">
                  <c:v>2.4464989999999602</c:v>
                </c:pt>
                <c:pt idx="11458">
                  <c:v>2.5000050000000442</c:v>
                </c:pt>
                <c:pt idx="11459">
                  <c:v>2.4530869999999823</c:v>
                </c:pt>
                <c:pt idx="11460">
                  <c:v>2.4205840000000194</c:v>
                </c:pt>
                <c:pt idx="11461">
                  <c:v>2.4105849999999691</c:v>
                </c:pt>
                <c:pt idx="11462">
                  <c:v>2.4343700000000013</c:v>
                </c:pt>
                <c:pt idx="11463">
                  <c:v>2.4396750000000225</c:v>
                </c:pt>
                <c:pt idx="11464">
                  <c:v>2.3905129999999986</c:v>
                </c:pt>
                <c:pt idx="11465">
                  <c:v>2.4401849999999854</c:v>
                </c:pt>
                <c:pt idx="11466">
                  <c:v>2.4292859999999905</c:v>
                </c:pt>
                <c:pt idx="11467">
                  <c:v>2.3835090000000037</c:v>
                </c:pt>
                <c:pt idx="11468">
                  <c:v>2.3813819999999737</c:v>
                </c:pt>
                <c:pt idx="11469">
                  <c:v>2.3948039999999651</c:v>
                </c:pt>
                <c:pt idx="11470">
                  <c:v>2.3832459999999855</c:v>
                </c:pt>
                <c:pt idx="11471">
                  <c:v>2.3917170000000283</c:v>
                </c:pt>
                <c:pt idx="11472">
                  <c:v>2.3812619999999924</c:v>
                </c:pt>
                <c:pt idx="11473">
                  <c:v>2.3757439999999974</c:v>
                </c:pt>
                <c:pt idx="11474">
                  <c:v>2.3452470000000289</c:v>
                </c:pt>
                <c:pt idx="11475">
                  <c:v>2.3670169999999757</c:v>
                </c:pt>
                <c:pt idx="11476">
                  <c:v>2.285808999999972</c:v>
                </c:pt>
                <c:pt idx="11477">
                  <c:v>2.3623440000000073</c:v>
                </c:pt>
                <c:pt idx="11478">
                  <c:v>2.350086000000033</c:v>
                </c:pt>
                <c:pt idx="11479">
                  <c:v>2.2841679999999656</c:v>
                </c:pt>
                <c:pt idx="11480">
                  <c:v>2.2888259999999718</c:v>
                </c:pt>
                <c:pt idx="11481">
                  <c:v>2.2837900000000104</c:v>
                </c:pt>
                <c:pt idx="11482">
                  <c:v>2.3177109999999743</c:v>
                </c:pt>
                <c:pt idx="11483">
                  <c:v>2.2914809999999761</c:v>
                </c:pt>
                <c:pt idx="11484">
                  <c:v>2.2968020000000138</c:v>
                </c:pt>
                <c:pt idx="11485">
                  <c:v>2.2644779999999969</c:v>
                </c:pt>
                <c:pt idx="11486">
                  <c:v>2.292995000000019</c:v>
                </c:pt>
                <c:pt idx="11487">
                  <c:v>2.2782559999999989</c:v>
                </c:pt>
                <c:pt idx="11488">
                  <c:v>2.285376000000042</c:v>
                </c:pt>
                <c:pt idx="11489">
                  <c:v>2.1917009999999664</c:v>
                </c:pt>
                <c:pt idx="11490">
                  <c:v>2.2064799999999991</c:v>
                </c:pt>
                <c:pt idx="11491">
                  <c:v>2.1736950000000093</c:v>
                </c:pt>
                <c:pt idx="11492">
                  <c:v>2.1916410000000042</c:v>
                </c:pt>
                <c:pt idx="11493">
                  <c:v>2.1525210000000357</c:v>
                </c:pt>
                <c:pt idx="11494">
                  <c:v>2.1632460000000151</c:v>
                </c:pt>
                <c:pt idx="11495">
                  <c:v>2.2152859999999919</c:v>
                </c:pt>
                <c:pt idx="11496">
                  <c:v>2.1756760000000099</c:v>
                </c:pt>
                <c:pt idx="11497">
                  <c:v>2.1607089999999971</c:v>
                </c:pt>
                <c:pt idx="11498">
                  <c:v>2.1741499999999974</c:v>
                </c:pt>
                <c:pt idx="11499">
                  <c:v>2.1018430000000308</c:v>
                </c:pt>
                <c:pt idx="11500">
                  <c:v>2.1723509999999919</c:v>
                </c:pt>
                <c:pt idx="11501">
                  <c:v>2.109328000000005</c:v>
                </c:pt>
                <c:pt idx="11502">
                  <c:v>2.1448690000000283</c:v>
                </c:pt>
                <c:pt idx="11503">
                  <c:v>2.1709519999999998</c:v>
                </c:pt>
                <c:pt idx="11504">
                  <c:v>2.1349380000000338</c:v>
                </c:pt>
                <c:pt idx="11505">
                  <c:v>2.0728000000000293</c:v>
                </c:pt>
                <c:pt idx="11506">
                  <c:v>2.1158060000000205</c:v>
                </c:pt>
                <c:pt idx="11507">
                  <c:v>2.0870349999999576</c:v>
                </c:pt>
                <c:pt idx="11508">
                  <c:v>2.1008059999999773</c:v>
                </c:pt>
                <c:pt idx="11509">
                  <c:v>2.1073860000000195</c:v>
                </c:pt>
                <c:pt idx="11510">
                  <c:v>2.0971260000000029</c:v>
                </c:pt>
                <c:pt idx="11511">
                  <c:v>2.0531110000000012</c:v>
                </c:pt>
                <c:pt idx="11512">
                  <c:v>2.0600779999999759</c:v>
                </c:pt>
                <c:pt idx="11513">
                  <c:v>2.0211790000000178</c:v>
                </c:pt>
                <c:pt idx="11514">
                  <c:v>2.0905950000000075</c:v>
                </c:pt>
                <c:pt idx="11515">
                  <c:v>2.0966020000000185</c:v>
                </c:pt>
                <c:pt idx="11516">
                  <c:v>2.1412559999999985</c:v>
                </c:pt>
                <c:pt idx="11517">
                  <c:v>2.1458580000000325</c:v>
                </c:pt>
                <c:pt idx="11518">
                  <c:v>2.1211999999999875</c:v>
                </c:pt>
                <c:pt idx="11519">
                  <c:v>2.1078899999999976</c:v>
                </c:pt>
                <c:pt idx="11520">
                  <c:v>2.1546610000000328</c:v>
                </c:pt>
                <c:pt idx="11521">
                  <c:v>2.1100609999999733</c:v>
                </c:pt>
                <c:pt idx="11522">
                  <c:v>2.1501529999999889</c:v>
                </c:pt>
                <c:pt idx="11523">
                  <c:v>2.1179730000000063</c:v>
                </c:pt>
                <c:pt idx="11524">
                  <c:v>2.1422620000000165</c:v>
                </c:pt>
                <c:pt idx="11525">
                  <c:v>2.1129490000000146</c:v>
                </c:pt>
                <c:pt idx="11526">
                  <c:v>2.1464020000000232</c:v>
                </c:pt>
                <c:pt idx="11527">
                  <c:v>2.1111280000000079</c:v>
                </c:pt>
                <c:pt idx="11528">
                  <c:v>2.1423320000000103</c:v>
                </c:pt>
                <c:pt idx="11529">
                  <c:v>2.0955230000000142</c:v>
                </c:pt>
                <c:pt idx="11530">
                  <c:v>2.0876580000000331</c:v>
                </c:pt>
                <c:pt idx="11531">
                  <c:v>2.1512910000000147</c:v>
                </c:pt>
                <c:pt idx="11532">
                  <c:v>2.1737880000000018</c:v>
                </c:pt>
                <c:pt idx="11533">
                  <c:v>2.1430010000000266</c:v>
                </c:pt>
                <c:pt idx="11534">
                  <c:v>2.1546420000000239</c:v>
                </c:pt>
                <c:pt idx="11535">
                  <c:v>2.1008400000000051</c:v>
                </c:pt>
                <c:pt idx="11536">
                  <c:v>2.1050099999999929</c:v>
                </c:pt>
                <c:pt idx="11537">
                  <c:v>2.1361670000000004</c:v>
                </c:pt>
                <c:pt idx="11538">
                  <c:v>2.1501430000000141</c:v>
                </c:pt>
                <c:pt idx="11539">
                  <c:v>2.0751049999999509</c:v>
                </c:pt>
                <c:pt idx="11540">
                  <c:v>2.1222070000000031</c:v>
                </c:pt>
                <c:pt idx="11541">
                  <c:v>2.1418409999999994</c:v>
                </c:pt>
                <c:pt idx="11542">
                  <c:v>2.099042000000054</c:v>
                </c:pt>
                <c:pt idx="11543">
                  <c:v>2.1376280000000065</c:v>
                </c:pt>
                <c:pt idx="11544">
                  <c:v>2.1567510000000425</c:v>
                </c:pt>
                <c:pt idx="11545">
                  <c:v>2.087319999999977</c:v>
                </c:pt>
                <c:pt idx="11546">
                  <c:v>2.1460280000000012</c:v>
                </c:pt>
                <c:pt idx="11547">
                  <c:v>2.1216039999999907</c:v>
                </c:pt>
                <c:pt idx="11548">
                  <c:v>2.1194529999999645</c:v>
                </c:pt>
                <c:pt idx="11549">
                  <c:v>2.127365999999995</c:v>
                </c:pt>
                <c:pt idx="11550">
                  <c:v>2.0999160000000074</c:v>
                </c:pt>
                <c:pt idx="11551">
                  <c:v>2.1259620000000155</c:v>
                </c:pt>
                <c:pt idx="11552">
                  <c:v>2.1338819999999714</c:v>
                </c:pt>
                <c:pt idx="11553">
                  <c:v>2.100879999999961</c:v>
                </c:pt>
                <c:pt idx="11554">
                  <c:v>2.0933259999999905</c:v>
                </c:pt>
                <c:pt idx="11555">
                  <c:v>2.1170280000000048</c:v>
                </c:pt>
                <c:pt idx="11556">
                  <c:v>2.1020680000000311</c:v>
                </c:pt>
                <c:pt idx="11557">
                  <c:v>2.1265959999999495</c:v>
                </c:pt>
                <c:pt idx="11558">
                  <c:v>2.1264510000000314</c:v>
                </c:pt>
                <c:pt idx="11559">
                  <c:v>2.0999119999999607</c:v>
                </c:pt>
                <c:pt idx="11560">
                  <c:v>2.0901910000000044</c:v>
                </c:pt>
                <c:pt idx="11561">
                  <c:v>2.1107149999999706</c:v>
                </c:pt>
                <c:pt idx="11562">
                  <c:v>2.0868619999999964</c:v>
                </c:pt>
                <c:pt idx="11563">
                  <c:v>2.1253980000000183</c:v>
                </c:pt>
                <c:pt idx="11564">
                  <c:v>2.104409999999973</c:v>
                </c:pt>
                <c:pt idx="11565">
                  <c:v>2.0837870000000294</c:v>
                </c:pt>
                <c:pt idx="11566">
                  <c:v>2.0748790000000099</c:v>
                </c:pt>
                <c:pt idx="11567">
                  <c:v>2.0839419999999791</c:v>
                </c:pt>
                <c:pt idx="11568">
                  <c:v>2.0839080000000081</c:v>
                </c:pt>
                <c:pt idx="11569">
                  <c:v>2.0640019999999595</c:v>
                </c:pt>
                <c:pt idx="11570">
                  <c:v>2.0756820000000289</c:v>
                </c:pt>
                <c:pt idx="11571">
                  <c:v>2.0863970000000336</c:v>
                </c:pt>
                <c:pt idx="11572">
                  <c:v>2.0941399999999817</c:v>
                </c:pt>
                <c:pt idx="11573">
                  <c:v>2.0528920000000426</c:v>
                </c:pt>
                <c:pt idx="11574">
                  <c:v>2.0770300000000361</c:v>
                </c:pt>
                <c:pt idx="11575">
                  <c:v>2.0885560000000396</c:v>
                </c:pt>
                <c:pt idx="11576">
                  <c:v>2.0661529999999857</c:v>
                </c:pt>
                <c:pt idx="11577">
                  <c:v>2.0545889999999645</c:v>
                </c:pt>
                <c:pt idx="11578">
                  <c:v>2.0734770000000253</c:v>
                </c:pt>
                <c:pt idx="11579">
                  <c:v>2.0235199999999622</c:v>
                </c:pt>
                <c:pt idx="11580">
                  <c:v>2.016949000000011</c:v>
                </c:pt>
                <c:pt idx="11581">
                  <c:v>2.0266639999999825</c:v>
                </c:pt>
                <c:pt idx="11582">
                  <c:v>2.0309849999999869</c:v>
                </c:pt>
                <c:pt idx="11583">
                  <c:v>2.004600000000039</c:v>
                </c:pt>
                <c:pt idx="11584">
                  <c:v>2.0536510000000021</c:v>
                </c:pt>
                <c:pt idx="11585">
                  <c:v>2.025825999999995</c:v>
                </c:pt>
                <c:pt idx="11586">
                  <c:v>2.0243449999999825</c:v>
                </c:pt>
                <c:pt idx="11587">
                  <c:v>2.0626070000000141</c:v>
                </c:pt>
                <c:pt idx="11588">
                  <c:v>1.9930009999999925</c:v>
                </c:pt>
                <c:pt idx="11589">
                  <c:v>2.0123100000000136</c:v>
                </c:pt>
                <c:pt idx="11590">
                  <c:v>2.0104420000000118</c:v>
                </c:pt>
                <c:pt idx="11591">
                  <c:v>1.9759490000000142</c:v>
                </c:pt>
                <c:pt idx="11592">
                  <c:v>1.9761240000000271</c:v>
                </c:pt>
                <c:pt idx="11593">
                  <c:v>2.0237659999999664</c:v>
                </c:pt>
                <c:pt idx="11594">
                  <c:v>2.0075720000000388</c:v>
                </c:pt>
                <c:pt idx="11595">
                  <c:v>1.9786280000000147</c:v>
                </c:pt>
                <c:pt idx="11596">
                  <c:v>1.9792439999999942</c:v>
                </c:pt>
                <c:pt idx="11597">
                  <c:v>1.9854799999999955</c:v>
                </c:pt>
                <c:pt idx="11598">
                  <c:v>2.0045970000000466</c:v>
                </c:pt>
                <c:pt idx="11599">
                  <c:v>1.9988639999999691</c:v>
                </c:pt>
                <c:pt idx="11600">
                  <c:v>1.9937989999999672</c:v>
                </c:pt>
                <c:pt idx="11601">
                  <c:v>1.9793399999999792</c:v>
                </c:pt>
                <c:pt idx="11602">
                  <c:v>1.9856659999999806</c:v>
                </c:pt>
                <c:pt idx="11603">
                  <c:v>1.9976540000000114</c:v>
                </c:pt>
                <c:pt idx="11604">
                  <c:v>2.0050990000000297</c:v>
                </c:pt>
                <c:pt idx="11605">
                  <c:v>1.9625670000000355</c:v>
                </c:pt>
                <c:pt idx="11606">
                  <c:v>1.982674999999972</c:v>
                </c:pt>
                <c:pt idx="11607">
                  <c:v>1.9944830000000024</c:v>
                </c:pt>
                <c:pt idx="11608">
                  <c:v>2.0036699999999996</c:v>
                </c:pt>
                <c:pt idx="11609">
                  <c:v>1.9702429999999822</c:v>
                </c:pt>
                <c:pt idx="11610">
                  <c:v>1.988742000000002</c:v>
                </c:pt>
                <c:pt idx="11611">
                  <c:v>2.0142960000000016</c:v>
                </c:pt>
                <c:pt idx="11612">
                  <c:v>1.9576450000000136</c:v>
                </c:pt>
                <c:pt idx="11613">
                  <c:v>1.9440589999999816</c:v>
                </c:pt>
                <c:pt idx="11614">
                  <c:v>1.9372139999999831</c:v>
                </c:pt>
                <c:pt idx="11615">
                  <c:v>1.9244860000000017</c:v>
                </c:pt>
                <c:pt idx="11616">
                  <c:v>1.9515109999999822</c:v>
                </c:pt>
                <c:pt idx="11617">
                  <c:v>1.9445369999999684</c:v>
                </c:pt>
                <c:pt idx="11618">
                  <c:v>1.9328229999999849</c:v>
                </c:pt>
                <c:pt idx="11619">
                  <c:v>1.9631009999999947</c:v>
                </c:pt>
                <c:pt idx="11620">
                  <c:v>1.9127250000000231</c:v>
                </c:pt>
                <c:pt idx="11621">
                  <c:v>1.9342329999999492</c:v>
                </c:pt>
                <c:pt idx="11622">
                  <c:v>1.944686000000047</c:v>
                </c:pt>
                <c:pt idx="11623">
                  <c:v>1.9489510000000223</c:v>
                </c:pt>
                <c:pt idx="11624">
                  <c:v>1.9561970000000315</c:v>
                </c:pt>
                <c:pt idx="11625">
                  <c:v>1.916281999999967</c:v>
                </c:pt>
                <c:pt idx="11626">
                  <c:v>1.9432969999999727</c:v>
                </c:pt>
                <c:pt idx="11627">
                  <c:v>1.9120259999999689</c:v>
                </c:pt>
                <c:pt idx="11628">
                  <c:v>1.9432019999999852</c:v>
                </c:pt>
                <c:pt idx="11629">
                  <c:v>1.8801389999999856</c:v>
                </c:pt>
                <c:pt idx="11630">
                  <c:v>1.9271430000000009</c:v>
                </c:pt>
                <c:pt idx="11631">
                  <c:v>1.9202280000000087</c:v>
                </c:pt>
                <c:pt idx="11632">
                  <c:v>1.8947430000000054</c:v>
                </c:pt>
                <c:pt idx="11633">
                  <c:v>1.8886499999999842</c:v>
                </c:pt>
                <c:pt idx="11634">
                  <c:v>1.8666979999999853</c:v>
                </c:pt>
                <c:pt idx="11635">
                  <c:v>1.9015990000000329</c:v>
                </c:pt>
                <c:pt idx="11636">
                  <c:v>1.8713630000000308</c:v>
                </c:pt>
                <c:pt idx="11637">
                  <c:v>1.8580089999999814</c:v>
                </c:pt>
                <c:pt idx="11638">
                  <c:v>1.9064329999999927</c:v>
                </c:pt>
                <c:pt idx="11639">
                  <c:v>1.8537489999999934</c:v>
                </c:pt>
                <c:pt idx="11640">
                  <c:v>1.8994690000000105</c:v>
                </c:pt>
                <c:pt idx="11641">
                  <c:v>1.8506310000000212</c:v>
                </c:pt>
                <c:pt idx="11642">
                  <c:v>1.9144149999999627</c:v>
                </c:pt>
                <c:pt idx="11643">
                  <c:v>1.8552219999999693</c:v>
                </c:pt>
                <c:pt idx="11644">
                  <c:v>1.8701670000000377</c:v>
                </c:pt>
                <c:pt idx="11645">
                  <c:v>1.864763000000039</c:v>
                </c:pt>
                <c:pt idx="11646">
                  <c:v>1.8611030000000142</c:v>
                </c:pt>
                <c:pt idx="11647">
                  <c:v>1.8165089999999964</c:v>
                </c:pt>
                <c:pt idx="11648">
                  <c:v>1.8546709999999962</c:v>
                </c:pt>
                <c:pt idx="11649">
                  <c:v>1.8325649999999882</c:v>
                </c:pt>
                <c:pt idx="11650">
                  <c:v>1.8546200000000113</c:v>
                </c:pt>
                <c:pt idx="11651">
                  <c:v>1.8502839999999878</c:v>
                </c:pt>
                <c:pt idx="11652">
                  <c:v>1.8291580000000067</c:v>
                </c:pt>
                <c:pt idx="11653">
                  <c:v>1.8163569999999822</c:v>
                </c:pt>
                <c:pt idx="11654">
                  <c:v>1.7885830000000169</c:v>
                </c:pt>
                <c:pt idx="11655">
                  <c:v>1.8339180000000397</c:v>
                </c:pt>
                <c:pt idx="11656">
                  <c:v>1.8290539999999851</c:v>
                </c:pt>
                <c:pt idx="11657">
                  <c:v>1.8391199999999799</c:v>
                </c:pt>
                <c:pt idx="11658">
                  <c:v>1.853999999999985</c:v>
                </c:pt>
                <c:pt idx="11659">
                  <c:v>1.8330420000000345</c:v>
                </c:pt>
                <c:pt idx="11660">
                  <c:v>1.8484250000000202</c:v>
                </c:pt>
                <c:pt idx="11661">
                  <c:v>1.7916010000000142</c:v>
                </c:pt>
                <c:pt idx="11662">
                  <c:v>1.8004860000000349</c:v>
                </c:pt>
                <c:pt idx="11663">
                  <c:v>1.8066830000000209</c:v>
                </c:pt>
                <c:pt idx="11664">
                  <c:v>1.8400050000000192</c:v>
                </c:pt>
                <c:pt idx="11665">
                  <c:v>1.7989989999999807</c:v>
                </c:pt>
                <c:pt idx="11666">
                  <c:v>1.7847799999999552</c:v>
                </c:pt>
                <c:pt idx="11667">
                  <c:v>1.8113230000000158</c:v>
                </c:pt>
                <c:pt idx="11668">
                  <c:v>1.7649369999999749</c:v>
                </c:pt>
                <c:pt idx="11669">
                  <c:v>1.7717989999999872</c:v>
                </c:pt>
                <c:pt idx="11670">
                  <c:v>1.7674879999999575</c:v>
                </c:pt>
                <c:pt idx="11671">
                  <c:v>1.822420999999963</c:v>
                </c:pt>
                <c:pt idx="11672">
                  <c:v>1.7723460000000273</c:v>
                </c:pt>
                <c:pt idx="11673">
                  <c:v>1.7575850000000059</c:v>
                </c:pt>
                <c:pt idx="11674">
                  <c:v>1.7989660000000072</c:v>
                </c:pt>
                <c:pt idx="11675">
                  <c:v>1.8098889999999983</c:v>
                </c:pt>
                <c:pt idx="11676">
                  <c:v>1.7346349999999688</c:v>
                </c:pt>
                <c:pt idx="11677">
                  <c:v>1.7387140000000159</c:v>
                </c:pt>
                <c:pt idx="11678">
                  <c:v>1.7281830000000014</c:v>
                </c:pt>
                <c:pt idx="11679">
                  <c:v>1.7162680000000137</c:v>
                </c:pt>
                <c:pt idx="11680">
                  <c:v>1.6873069999999757</c:v>
                </c:pt>
                <c:pt idx="11681">
                  <c:v>1.7799049999999852</c:v>
                </c:pt>
                <c:pt idx="11682">
                  <c:v>1.7229409999999916</c:v>
                </c:pt>
                <c:pt idx="11683">
                  <c:v>1.7401199999999903</c:v>
                </c:pt>
                <c:pt idx="11684">
                  <c:v>1.7370199999999727</c:v>
                </c:pt>
                <c:pt idx="11685">
                  <c:v>1.7316920000000096</c:v>
                </c:pt>
                <c:pt idx="11686">
                  <c:v>1.7301490000000399</c:v>
                </c:pt>
                <c:pt idx="11687">
                  <c:v>1.6947979999999916</c:v>
                </c:pt>
                <c:pt idx="11688">
                  <c:v>1.7024979999999914</c:v>
                </c:pt>
                <c:pt idx="11689">
                  <c:v>1.7073170000000459</c:v>
                </c:pt>
                <c:pt idx="11690">
                  <c:v>1.7112849999999753</c:v>
                </c:pt>
                <c:pt idx="11691">
                  <c:v>1.7009229999999889</c:v>
                </c:pt>
                <c:pt idx="11692">
                  <c:v>1.7556660000000193</c:v>
                </c:pt>
                <c:pt idx="11693">
                  <c:v>1.7008289999999988</c:v>
                </c:pt>
                <c:pt idx="11694">
                  <c:v>1.7200550000000021</c:v>
                </c:pt>
                <c:pt idx="11695">
                  <c:v>1.7229820000000018</c:v>
                </c:pt>
                <c:pt idx="11696">
                  <c:v>1.7280579999999759</c:v>
                </c:pt>
                <c:pt idx="11697">
                  <c:v>1.7152710000000297</c:v>
                </c:pt>
                <c:pt idx="11698">
                  <c:v>1.7048710000000256</c:v>
                </c:pt>
                <c:pt idx="11699">
                  <c:v>1.6964249999999765</c:v>
                </c:pt>
                <c:pt idx="11700">
                  <c:v>1.7292060000000049</c:v>
                </c:pt>
                <c:pt idx="11701">
                  <c:v>1.7000409999999704</c:v>
                </c:pt>
                <c:pt idx="11702">
                  <c:v>1.7008030000000076</c:v>
                </c:pt>
                <c:pt idx="11703">
                  <c:v>1.6858229999999708</c:v>
                </c:pt>
                <c:pt idx="11704">
                  <c:v>1.7116179999999872</c:v>
                </c:pt>
                <c:pt idx="11705">
                  <c:v>1.7209919999999954</c:v>
                </c:pt>
                <c:pt idx="11706">
                  <c:v>1.6845490000000325</c:v>
                </c:pt>
                <c:pt idx="11707">
                  <c:v>1.674568000000022</c:v>
                </c:pt>
                <c:pt idx="11708">
                  <c:v>1.68522999999999</c:v>
                </c:pt>
                <c:pt idx="11709">
                  <c:v>1.7350140000000067</c:v>
                </c:pt>
                <c:pt idx="11710">
                  <c:v>1.6628310000000113</c:v>
                </c:pt>
                <c:pt idx="11711">
                  <c:v>1.6985360000000185</c:v>
                </c:pt>
                <c:pt idx="11712">
                  <c:v>1.6952479999999923</c:v>
                </c:pt>
                <c:pt idx="11713">
                  <c:v>1.6632480000000101</c:v>
                </c:pt>
                <c:pt idx="11714">
                  <c:v>1.6403070000000071</c:v>
                </c:pt>
                <c:pt idx="11715">
                  <c:v>1.6776980000000208</c:v>
                </c:pt>
                <c:pt idx="11716">
                  <c:v>1.6611330000000066</c:v>
                </c:pt>
                <c:pt idx="11717">
                  <c:v>1.6915480000000116</c:v>
                </c:pt>
                <c:pt idx="11718">
                  <c:v>1.6862179999999967</c:v>
                </c:pt>
                <c:pt idx="11719">
                  <c:v>1.6496949999999799</c:v>
                </c:pt>
                <c:pt idx="11720">
                  <c:v>1.6252350000000035</c:v>
                </c:pt>
                <c:pt idx="11721">
                  <c:v>1.6539600000000121</c:v>
                </c:pt>
                <c:pt idx="11722">
                  <c:v>1.6522109999999941</c:v>
                </c:pt>
                <c:pt idx="11723">
                  <c:v>1.6738489999999899</c:v>
                </c:pt>
                <c:pt idx="11724">
                  <c:v>1.6853789999999833</c:v>
                </c:pt>
                <c:pt idx="11725">
                  <c:v>1.6522539999999992</c:v>
                </c:pt>
                <c:pt idx="11726">
                  <c:v>1.6560230000000047</c:v>
                </c:pt>
                <c:pt idx="11727">
                  <c:v>1.6824929999999938</c:v>
                </c:pt>
                <c:pt idx="11728">
                  <c:v>1.6236460000000079</c:v>
                </c:pt>
                <c:pt idx="11729">
                  <c:v>1.6411310000000014</c:v>
                </c:pt>
                <c:pt idx="11730">
                  <c:v>1.6080089999999814</c:v>
                </c:pt>
                <c:pt idx="11731">
                  <c:v>1.6153430000000242</c:v>
                </c:pt>
                <c:pt idx="11732">
                  <c:v>1.6391050000000007</c:v>
                </c:pt>
                <c:pt idx="11733">
                  <c:v>1.6321520000000191</c:v>
                </c:pt>
                <c:pt idx="11734">
                  <c:v>1.6625489999999843</c:v>
                </c:pt>
                <c:pt idx="11735">
                  <c:v>1.6617709999999875</c:v>
                </c:pt>
                <c:pt idx="11736">
                  <c:v>1.619989999999973</c:v>
                </c:pt>
                <c:pt idx="11737">
                  <c:v>1.6385060000000067</c:v>
                </c:pt>
                <c:pt idx="11738">
                  <c:v>1.6383759999999938</c:v>
                </c:pt>
                <c:pt idx="11739">
                  <c:v>1.6441990000000146</c:v>
                </c:pt>
                <c:pt idx="11740">
                  <c:v>1.5982319999999959</c:v>
                </c:pt>
                <c:pt idx="11741">
                  <c:v>1.612653999999992</c:v>
                </c:pt>
                <c:pt idx="11742">
                  <c:v>1.6327960000000132</c:v>
                </c:pt>
                <c:pt idx="11743">
                  <c:v>1.6219389999999976</c:v>
                </c:pt>
                <c:pt idx="11744">
                  <c:v>1.6010939999999891</c:v>
                </c:pt>
                <c:pt idx="11745">
                  <c:v>1.5800999999999874</c:v>
                </c:pt>
                <c:pt idx="11746">
                  <c:v>1.6357940000000042</c:v>
                </c:pt>
                <c:pt idx="11747">
                  <c:v>1.6275390000000129</c:v>
                </c:pt>
                <c:pt idx="11748">
                  <c:v>1.6123249999999985</c:v>
                </c:pt>
                <c:pt idx="11749">
                  <c:v>1.623264000000006</c:v>
                </c:pt>
                <c:pt idx="11750">
                  <c:v>1.5685459999999978</c:v>
                </c:pt>
                <c:pt idx="11751">
                  <c:v>1.5906630000000064</c:v>
                </c:pt>
                <c:pt idx="11752">
                  <c:v>1.6119570000000181</c:v>
                </c:pt>
                <c:pt idx="11753">
                  <c:v>1.6035650000000032</c:v>
                </c:pt>
                <c:pt idx="11754">
                  <c:v>1.5861779999999897</c:v>
                </c:pt>
                <c:pt idx="11755">
                  <c:v>1.5841040000000248</c:v>
                </c:pt>
                <c:pt idx="11756">
                  <c:v>1.5796460000000252</c:v>
                </c:pt>
                <c:pt idx="11757">
                  <c:v>1.6161109999999894</c:v>
                </c:pt>
                <c:pt idx="11758">
                  <c:v>1.586008000000021</c:v>
                </c:pt>
                <c:pt idx="11759">
                  <c:v>1.6143059999999991</c:v>
                </c:pt>
                <c:pt idx="11760">
                  <c:v>1.596665999999999</c:v>
                </c:pt>
                <c:pt idx="11761">
                  <c:v>1.6117109999999855</c:v>
                </c:pt>
                <c:pt idx="11762">
                  <c:v>1.5955789999999865</c:v>
                </c:pt>
                <c:pt idx="11763">
                  <c:v>1.5771139999999946</c:v>
                </c:pt>
                <c:pt idx="11764">
                  <c:v>1.5994529999999827</c:v>
                </c:pt>
                <c:pt idx="11765">
                  <c:v>1.5827699999999822</c:v>
                </c:pt>
                <c:pt idx="11766">
                  <c:v>1.5869229999999845</c:v>
                </c:pt>
                <c:pt idx="11767">
                  <c:v>1.5472350000000006</c:v>
                </c:pt>
                <c:pt idx="11768">
                  <c:v>1.582934999999992</c:v>
                </c:pt>
                <c:pt idx="11769">
                  <c:v>1.601604999999978</c:v>
                </c:pt>
                <c:pt idx="11770">
                  <c:v>1.5666919999999891</c:v>
                </c:pt>
                <c:pt idx="11771">
                  <c:v>1.5611100000000135</c:v>
                </c:pt>
                <c:pt idx="11772">
                  <c:v>1.5479210000000023</c:v>
                </c:pt>
                <c:pt idx="11773">
                  <c:v>1.5305180000000007</c:v>
                </c:pt>
                <c:pt idx="11774">
                  <c:v>1.5393740000000093</c:v>
                </c:pt>
                <c:pt idx="11775">
                  <c:v>1.5463139999999953</c:v>
                </c:pt>
                <c:pt idx="11776">
                  <c:v>1.5358269999999834</c:v>
                </c:pt>
                <c:pt idx="11777">
                  <c:v>1.5879060000000038</c:v>
                </c:pt>
                <c:pt idx="11778">
                  <c:v>1.567939999999993</c:v>
                </c:pt>
                <c:pt idx="11779">
                  <c:v>1.5412039999999934</c:v>
                </c:pt>
                <c:pt idx="11780">
                  <c:v>1.5395540000000096</c:v>
                </c:pt>
                <c:pt idx="11781">
                  <c:v>1.5695699999999988</c:v>
                </c:pt>
                <c:pt idx="11782">
                  <c:v>1.5463169999999877</c:v>
                </c:pt>
                <c:pt idx="11783">
                  <c:v>1.569611000000009</c:v>
                </c:pt>
                <c:pt idx="11784">
                  <c:v>1.5317900000000009</c:v>
                </c:pt>
                <c:pt idx="11785">
                  <c:v>1.5452999999999975</c:v>
                </c:pt>
                <c:pt idx="11786">
                  <c:v>1.5218849999999975</c:v>
                </c:pt>
                <c:pt idx="11787">
                  <c:v>1.5708850000000041</c:v>
                </c:pt>
                <c:pt idx="11788">
                  <c:v>1.5453180000000089</c:v>
                </c:pt>
                <c:pt idx="11789">
                  <c:v>1.5699730000000045</c:v>
                </c:pt>
                <c:pt idx="11790">
                  <c:v>1.5760050000000092</c:v>
                </c:pt>
                <c:pt idx="11791">
                  <c:v>1.5507740000000183</c:v>
                </c:pt>
                <c:pt idx="11792">
                  <c:v>1.5484380000000044</c:v>
                </c:pt>
                <c:pt idx="11793">
                  <c:v>1.5280419999999992</c:v>
                </c:pt>
                <c:pt idx="11794">
                  <c:v>1.5338240000000098</c:v>
                </c:pt>
                <c:pt idx="11795">
                  <c:v>1.5804329999999993</c:v>
                </c:pt>
                <c:pt idx="11796">
                  <c:v>1.5262250000000108</c:v>
                </c:pt>
                <c:pt idx="11797">
                  <c:v>1.566348000000005</c:v>
                </c:pt>
                <c:pt idx="11798">
                  <c:v>1.5576930000000004</c:v>
                </c:pt>
                <c:pt idx="11799">
                  <c:v>1.5626099999999781</c:v>
                </c:pt>
                <c:pt idx="11800">
                  <c:v>1.5090309999999931</c:v>
                </c:pt>
                <c:pt idx="11801">
                  <c:v>1.5365840000000048</c:v>
                </c:pt>
                <c:pt idx="11802">
                  <c:v>1.5533609999999953</c:v>
                </c:pt>
                <c:pt idx="11803">
                  <c:v>1.5650170000000116</c:v>
                </c:pt>
                <c:pt idx="11804">
                  <c:v>1.5737990000000082</c:v>
                </c:pt>
                <c:pt idx="11805">
                  <c:v>1.5422149999999988</c:v>
                </c:pt>
                <c:pt idx="11806">
                  <c:v>1.5705649999999878</c:v>
                </c:pt>
                <c:pt idx="11807">
                  <c:v>1.5043149999999912</c:v>
                </c:pt>
                <c:pt idx="11808">
                  <c:v>1.5629700000000071</c:v>
                </c:pt>
                <c:pt idx="11809">
                  <c:v>1.5287940000000049</c:v>
                </c:pt>
                <c:pt idx="11810">
                  <c:v>1.5078879999999799</c:v>
                </c:pt>
                <c:pt idx="11811">
                  <c:v>1.5341080000000034</c:v>
                </c:pt>
                <c:pt idx="11812">
                  <c:v>1.5456569999999772</c:v>
                </c:pt>
                <c:pt idx="11813">
                  <c:v>1.5636909999999773</c:v>
                </c:pt>
                <c:pt idx="11814">
                  <c:v>1.521458999999993</c:v>
                </c:pt>
                <c:pt idx="11815">
                  <c:v>1.534924999999987</c:v>
                </c:pt>
                <c:pt idx="11816">
                  <c:v>1.5135240000000181</c:v>
                </c:pt>
                <c:pt idx="11817">
                  <c:v>1.5569780000000151</c:v>
                </c:pt>
                <c:pt idx="11818">
                  <c:v>1.5051270000000159</c:v>
                </c:pt>
                <c:pt idx="11819">
                  <c:v>1.459998000000013</c:v>
                </c:pt>
                <c:pt idx="11820">
                  <c:v>1.49339599999999</c:v>
                </c:pt>
                <c:pt idx="11821">
                  <c:v>1.4819430000000011</c:v>
                </c:pt>
                <c:pt idx="11822">
                  <c:v>1.4991980000000069</c:v>
                </c:pt>
                <c:pt idx="11823">
                  <c:v>1.5420019999999965</c:v>
                </c:pt>
                <c:pt idx="11824">
                  <c:v>1.5853690000000142</c:v>
                </c:pt>
                <c:pt idx="11825">
                  <c:v>1.8141530000000046</c:v>
                </c:pt>
                <c:pt idx="11826">
                  <c:v>1.8725969999999847</c:v>
                </c:pt>
                <c:pt idx="11827">
                  <c:v>1.9300670000000082</c:v>
                </c:pt>
                <c:pt idx="11828">
                  <c:v>2.0044519999999864</c:v>
                </c:pt>
                <c:pt idx="11829">
                  <c:v>1.9788100000000099</c:v>
                </c:pt>
                <c:pt idx="11830">
                  <c:v>2.0994579999999985</c:v>
                </c:pt>
                <c:pt idx="11831">
                  <c:v>2.0343670000000031</c:v>
                </c:pt>
                <c:pt idx="11832">
                  <c:v>2.1608090000000004</c:v>
                </c:pt>
                <c:pt idx="11833">
                  <c:v>2.2094660000000204</c:v>
                </c:pt>
                <c:pt idx="11834">
                  <c:v>2.3305769999999768</c:v>
                </c:pt>
                <c:pt idx="11835">
                  <c:v>2.3648210000000063</c:v>
                </c:pt>
                <c:pt idx="11836">
                  <c:v>2.3150050000000135</c:v>
                </c:pt>
                <c:pt idx="11837">
                  <c:v>2.3687740000000019</c:v>
                </c:pt>
                <c:pt idx="11838">
                  <c:v>2.3823119999999847</c:v>
                </c:pt>
                <c:pt idx="11839">
                  <c:v>2.4324129999999968</c:v>
                </c:pt>
                <c:pt idx="11840">
                  <c:v>2.4429059999999936</c:v>
                </c:pt>
                <c:pt idx="11841">
                  <c:v>2.4501830000000098</c:v>
                </c:pt>
                <c:pt idx="11842">
                  <c:v>2.4666229999999985</c:v>
                </c:pt>
                <c:pt idx="11843">
                  <c:v>2.4798119999999813</c:v>
                </c:pt>
                <c:pt idx="11844">
                  <c:v>2.5277969999999925</c:v>
                </c:pt>
                <c:pt idx="11845">
                  <c:v>2.5228820000000098</c:v>
                </c:pt>
                <c:pt idx="11846">
                  <c:v>2.5195030000000145</c:v>
                </c:pt>
                <c:pt idx="11847">
                  <c:v>2.5841589999999997</c:v>
                </c:pt>
                <c:pt idx="11848">
                  <c:v>2.62933799999999</c:v>
                </c:pt>
                <c:pt idx="11849">
                  <c:v>2.6343909999999937</c:v>
                </c:pt>
                <c:pt idx="11850">
                  <c:v>2.5890279999999848</c:v>
                </c:pt>
                <c:pt idx="11851">
                  <c:v>2.6503910000000133</c:v>
                </c:pt>
                <c:pt idx="11852">
                  <c:v>2.597518999999977</c:v>
                </c:pt>
                <c:pt idx="11853">
                  <c:v>2.6438959999999838</c:v>
                </c:pt>
                <c:pt idx="11854">
                  <c:v>2.6850009999999997</c:v>
                </c:pt>
                <c:pt idx="11855">
                  <c:v>2.7223070000000007</c:v>
                </c:pt>
                <c:pt idx="11856">
                  <c:v>2.68780000000001</c:v>
                </c:pt>
                <c:pt idx="11857">
                  <c:v>2.6480370000000164</c:v>
                </c:pt>
                <c:pt idx="11858">
                  <c:v>2.6905590000000075</c:v>
                </c:pt>
                <c:pt idx="11859">
                  <c:v>2.704860999999994</c:v>
                </c:pt>
                <c:pt idx="11860">
                  <c:v>2.713942000000003</c:v>
                </c:pt>
                <c:pt idx="11861">
                  <c:v>2.748786999999993</c:v>
                </c:pt>
                <c:pt idx="11862">
                  <c:v>2.6778039999999805</c:v>
                </c:pt>
                <c:pt idx="11863">
                  <c:v>2.7226829999999893</c:v>
                </c:pt>
                <c:pt idx="11864">
                  <c:v>2.7908089999999959</c:v>
                </c:pt>
                <c:pt idx="11865">
                  <c:v>2.8069470000000081</c:v>
                </c:pt>
                <c:pt idx="11866">
                  <c:v>2.8265010000000075</c:v>
                </c:pt>
                <c:pt idx="11867">
                  <c:v>2.8338459999999941</c:v>
                </c:pt>
                <c:pt idx="11868">
                  <c:v>2.8462340000000097</c:v>
                </c:pt>
                <c:pt idx="11869">
                  <c:v>2.8626260000000059</c:v>
                </c:pt>
                <c:pt idx="11870">
                  <c:v>2.9981369999999856</c:v>
                </c:pt>
                <c:pt idx="11871">
                  <c:v>2.9518690000000163</c:v>
                </c:pt>
                <c:pt idx="11872">
                  <c:v>2.9088590000000067</c:v>
                </c:pt>
                <c:pt idx="11873">
                  <c:v>2.9790429999999901</c:v>
                </c:pt>
                <c:pt idx="11874">
                  <c:v>2.9651190000000156</c:v>
                </c:pt>
                <c:pt idx="11875">
                  <c:v>2.8960110000000157</c:v>
                </c:pt>
                <c:pt idx="11876">
                  <c:v>2.9814690000000041</c:v>
                </c:pt>
                <c:pt idx="11877">
                  <c:v>2.9931639999999788</c:v>
                </c:pt>
                <c:pt idx="11878">
                  <c:v>3.0360919999999965</c:v>
                </c:pt>
                <c:pt idx="11879">
                  <c:v>3.044587000000007</c:v>
                </c:pt>
                <c:pt idx="11880">
                  <c:v>3.1298270000000059</c:v>
                </c:pt>
                <c:pt idx="11881">
                  <c:v>3.1096630000000118</c:v>
                </c:pt>
                <c:pt idx="11882">
                  <c:v>3.0758490000000052</c:v>
                </c:pt>
                <c:pt idx="11883">
                  <c:v>3.2094209999999919</c:v>
                </c:pt>
                <c:pt idx="11884">
                  <c:v>3.1811749999999961</c:v>
                </c:pt>
                <c:pt idx="11885">
                  <c:v>3.1977740000000097</c:v>
                </c:pt>
                <c:pt idx="11886">
                  <c:v>3.1679289999999867</c:v>
                </c:pt>
                <c:pt idx="11887">
                  <c:v>3.1907819999999845</c:v>
                </c:pt>
                <c:pt idx="11888">
                  <c:v>3.1992830000000083</c:v>
                </c:pt>
                <c:pt idx="11889">
                  <c:v>3.2604970000000151</c:v>
                </c:pt>
                <c:pt idx="11890">
                  <c:v>3.2447280000000092</c:v>
                </c:pt>
                <c:pt idx="11891">
                  <c:v>3.279389000000009</c:v>
                </c:pt>
                <c:pt idx="11892">
                  <c:v>3.3022080000000074</c:v>
                </c:pt>
                <c:pt idx="11893">
                  <c:v>3.2133399999999881</c:v>
                </c:pt>
                <c:pt idx="11894">
                  <c:v>3.3588239999999985</c:v>
                </c:pt>
                <c:pt idx="11895">
                  <c:v>3.3180700000000058</c:v>
                </c:pt>
                <c:pt idx="11896">
                  <c:v>3.2777580000000057</c:v>
                </c:pt>
                <c:pt idx="11897">
                  <c:v>3.2642969999999991</c:v>
                </c:pt>
                <c:pt idx="11898">
                  <c:v>3.3987010000000168</c:v>
                </c:pt>
                <c:pt idx="11899">
                  <c:v>3.3324049999999943</c:v>
                </c:pt>
                <c:pt idx="11900">
                  <c:v>3.3937029999999879</c:v>
                </c:pt>
                <c:pt idx="11901">
                  <c:v>3.3538819999999987</c:v>
                </c:pt>
                <c:pt idx="11902">
                  <c:v>3.4292629999999917</c:v>
                </c:pt>
                <c:pt idx="11903">
                  <c:v>3.432469999999995</c:v>
                </c:pt>
                <c:pt idx="11904">
                  <c:v>3.5520820000000128</c:v>
                </c:pt>
                <c:pt idx="11905">
                  <c:v>3.4693929999999966</c:v>
                </c:pt>
                <c:pt idx="11906">
                  <c:v>3.4859929999999792</c:v>
                </c:pt>
                <c:pt idx="11907">
                  <c:v>3.5438580000000002</c:v>
                </c:pt>
                <c:pt idx="11908">
                  <c:v>3.5162589999999909</c:v>
                </c:pt>
                <c:pt idx="11909">
                  <c:v>3.4724679999999921</c:v>
                </c:pt>
                <c:pt idx="11910">
                  <c:v>3.5673370000000091</c:v>
                </c:pt>
                <c:pt idx="11911">
                  <c:v>3.5350909999999942</c:v>
                </c:pt>
                <c:pt idx="11912">
                  <c:v>3.5804609999999855</c:v>
                </c:pt>
                <c:pt idx="11913">
                  <c:v>3.4942509999999913</c:v>
                </c:pt>
                <c:pt idx="11914">
                  <c:v>3.5206119999999999</c:v>
                </c:pt>
                <c:pt idx="11915">
                  <c:v>3.5265870000000064</c:v>
                </c:pt>
                <c:pt idx="11916">
                  <c:v>3.548751999999979</c:v>
                </c:pt>
                <c:pt idx="11917">
                  <c:v>3.6073420000000169</c:v>
                </c:pt>
                <c:pt idx="11918">
                  <c:v>3.6292839999999842</c:v>
                </c:pt>
                <c:pt idx="11919">
                  <c:v>3.6435669999999902</c:v>
                </c:pt>
                <c:pt idx="11920">
                  <c:v>3.5617260000000215</c:v>
                </c:pt>
                <c:pt idx="11921">
                  <c:v>3.570272000000017</c:v>
                </c:pt>
                <c:pt idx="11922">
                  <c:v>3.683526999999998</c:v>
                </c:pt>
                <c:pt idx="11923">
                  <c:v>3.6220619999999997</c:v>
                </c:pt>
                <c:pt idx="11924">
                  <c:v>3.628467999999998</c:v>
                </c:pt>
                <c:pt idx="11925">
                  <c:v>3.6024810000000116</c:v>
                </c:pt>
                <c:pt idx="11926">
                  <c:v>3.654595999999998</c:v>
                </c:pt>
                <c:pt idx="11927">
                  <c:v>3.7254630000000191</c:v>
                </c:pt>
                <c:pt idx="11928">
                  <c:v>3.6774220000000071</c:v>
                </c:pt>
                <c:pt idx="11929">
                  <c:v>3.6555909999999869</c:v>
                </c:pt>
                <c:pt idx="11930">
                  <c:v>3.6989050000000248</c:v>
                </c:pt>
                <c:pt idx="11931">
                  <c:v>3.6137990000000002</c:v>
                </c:pt>
                <c:pt idx="11932">
                  <c:v>3.7008429999999919</c:v>
                </c:pt>
                <c:pt idx="11933">
                  <c:v>3.7109870000000171</c:v>
                </c:pt>
                <c:pt idx="11934">
                  <c:v>3.7519690000000026</c:v>
                </c:pt>
                <c:pt idx="11935">
                  <c:v>3.7115780000000029</c:v>
                </c:pt>
                <c:pt idx="11936">
                  <c:v>3.7303129999999953</c:v>
                </c:pt>
                <c:pt idx="11937">
                  <c:v>3.7749849999999867</c:v>
                </c:pt>
                <c:pt idx="11938">
                  <c:v>3.7278650000000084</c:v>
                </c:pt>
                <c:pt idx="11939">
                  <c:v>3.7057719999999961</c:v>
                </c:pt>
                <c:pt idx="11940">
                  <c:v>3.6655790000000081</c:v>
                </c:pt>
                <c:pt idx="11941">
                  <c:v>3.8069859999999949</c:v>
                </c:pt>
                <c:pt idx="11942">
                  <c:v>3.7338829999999916</c:v>
                </c:pt>
                <c:pt idx="11943">
                  <c:v>3.8180380000000014</c:v>
                </c:pt>
                <c:pt idx="11944">
                  <c:v>3.7831689999999867</c:v>
                </c:pt>
                <c:pt idx="11945">
                  <c:v>3.73324199999999</c:v>
                </c:pt>
                <c:pt idx="11946">
                  <c:v>3.7633319999999912</c:v>
                </c:pt>
                <c:pt idx="11947">
                  <c:v>3.7918350000000203</c:v>
                </c:pt>
                <c:pt idx="11948">
                  <c:v>3.7717839999999967</c:v>
                </c:pt>
                <c:pt idx="11949">
                  <c:v>3.7874750000000006</c:v>
                </c:pt>
                <c:pt idx="11950">
                  <c:v>3.8217919999999879</c:v>
                </c:pt>
                <c:pt idx="11951">
                  <c:v>3.7592789999999923</c:v>
                </c:pt>
                <c:pt idx="11952">
                  <c:v>3.7116729999999905</c:v>
                </c:pt>
                <c:pt idx="11953">
                  <c:v>3.7879529999999875</c:v>
                </c:pt>
                <c:pt idx="11954">
                  <c:v>3.7922480000000007</c:v>
                </c:pt>
                <c:pt idx="11955">
                  <c:v>3.8509090000000015</c:v>
                </c:pt>
                <c:pt idx="11956">
                  <c:v>3.7547730000000001</c:v>
                </c:pt>
                <c:pt idx="11957">
                  <c:v>3.7952730000000088</c:v>
                </c:pt>
                <c:pt idx="11958">
                  <c:v>3.7864119999999843</c:v>
                </c:pt>
                <c:pt idx="11959">
                  <c:v>3.7761360000000082</c:v>
                </c:pt>
                <c:pt idx="11960">
                  <c:v>3.8227130000000216</c:v>
                </c:pt>
                <c:pt idx="11961">
                  <c:v>3.8953000000000202</c:v>
                </c:pt>
                <c:pt idx="11962">
                  <c:v>3.845770999999985</c:v>
                </c:pt>
                <c:pt idx="11963">
                  <c:v>3.816710999999998</c:v>
                </c:pt>
                <c:pt idx="11964">
                  <c:v>3.7896610000000237</c:v>
                </c:pt>
                <c:pt idx="11965">
                  <c:v>3.8949750000000165</c:v>
                </c:pt>
                <c:pt idx="11966">
                  <c:v>3.8861120000000255</c:v>
                </c:pt>
                <c:pt idx="11967">
                  <c:v>3.8885730000000081</c:v>
                </c:pt>
                <c:pt idx="11968">
                  <c:v>3.8062970000000007</c:v>
                </c:pt>
                <c:pt idx="11969">
                  <c:v>3.7616610000000037</c:v>
                </c:pt>
                <c:pt idx="11970">
                  <c:v>3.8546729999999911</c:v>
                </c:pt>
                <c:pt idx="11971">
                  <c:v>3.8313819999999907</c:v>
                </c:pt>
                <c:pt idx="11972">
                  <c:v>3.8036539999999945</c:v>
                </c:pt>
                <c:pt idx="11973">
                  <c:v>3.8527979999999786</c:v>
                </c:pt>
                <c:pt idx="11974">
                  <c:v>3.8683240000000012</c:v>
                </c:pt>
                <c:pt idx="11975">
                  <c:v>3.8837790000000041</c:v>
                </c:pt>
                <c:pt idx="11976">
                  <c:v>3.9117880000000014</c:v>
                </c:pt>
                <c:pt idx="11977">
                  <c:v>3.9033239999999978</c:v>
                </c:pt>
                <c:pt idx="11978">
                  <c:v>3.8540360000000078</c:v>
                </c:pt>
                <c:pt idx="11979">
                  <c:v>3.9124869999999987</c:v>
                </c:pt>
                <c:pt idx="11980">
                  <c:v>3.8782209999999964</c:v>
                </c:pt>
                <c:pt idx="11981">
                  <c:v>3.8967199999999877</c:v>
                </c:pt>
                <c:pt idx="11982">
                  <c:v>3.8315910000000031</c:v>
                </c:pt>
                <c:pt idx="11983">
                  <c:v>3.9230180000000132</c:v>
                </c:pt>
                <c:pt idx="11984">
                  <c:v>3.8934529999999938</c:v>
                </c:pt>
                <c:pt idx="11985">
                  <c:v>4.015545000000003</c:v>
                </c:pt>
                <c:pt idx="11986">
                  <c:v>3.8528190000000109</c:v>
                </c:pt>
                <c:pt idx="11987">
                  <c:v>3.8696830000000091</c:v>
                </c:pt>
                <c:pt idx="11988">
                  <c:v>3.8886410000000069</c:v>
                </c:pt>
                <c:pt idx="11989">
                  <c:v>3.8702169999999967</c:v>
                </c:pt>
                <c:pt idx="11990">
                  <c:v>3.9063879999999926</c:v>
                </c:pt>
                <c:pt idx="11991">
                  <c:v>3.8883849999999995</c:v>
                </c:pt>
                <c:pt idx="11992">
                  <c:v>3.9470809999999972</c:v>
                </c:pt>
                <c:pt idx="11993">
                  <c:v>3.8747079999999983</c:v>
                </c:pt>
                <c:pt idx="11994">
                  <c:v>3.7860410000000115</c:v>
                </c:pt>
                <c:pt idx="11995">
                  <c:v>3.9621579999999881</c:v>
                </c:pt>
                <c:pt idx="11996">
                  <c:v>3.8972169999999835</c:v>
                </c:pt>
                <c:pt idx="11997">
                  <c:v>3.8982520000000136</c:v>
                </c:pt>
                <c:pt idx="11998">
                  <c:v>3.8289159999999924</c:v>
                </c:pt>
                <c:pt idx="11999">
                  <c:v>3.8994450000000143</c:v>
                </c:pt>
                <c:pt idx="12000">
                  <c:v>3.9467679999999916</c:v>
                </c:pt>
                <c:pt idx="12001">
                  <c:v>3.9269119999999873</c:v>
                </c:pt>
                <c:pt idx="12002">
                  <c:v>3.870757999999995</c:v>
                </c:pt>
                <c:pt idx="12003">
                  <c:v>3.9504069999999842</c:v>
                </c:pt>
                <c:pt idx="12004">
                  <c:v>3.9626280000000236</c:v>
                </c:pt>
                <c:pt idx="12005">
                  <c:v>3.947417999999999</c:v>
                </c:pt>
                <c:pt idx="12006">
                  <c:v>3.9042740000000151</c:v>
                </c:pt>
                <c:pt idx="12007">
                  <c:v>3.9369760000000156</c:v>
                </c:pt>
                <c:pt idx="12008">
                  <c:v>3.9391919999999914</c:v>
                </c:pt>
                <c:pt idx="12009">
                  <c:v>3.8647100000000023</c:v>
                </c:pt>
                <c:pt idx="12010">
                  <c:v>3.8831679999999835</c:v>
                </c:pt>
                <c:pt idx="12011">
                  <c:v>3.8709849999999904</c:v>
                </c:pt>
                <c:pt idx="12012">
                  <c:v>3.9782950000000028</c:v>
                </c:pt>
                <c:pt idx="12013">
                  <c:v>3.900291999999979</c:v>
                </c:pt>
                <c:pt idx="12014">
                  <c:v>3.8864659999999844</c:v>
                </c:pt>
                <c:pt idx="12015">
                  <c:v>3.9172349999999767</c:v>
                </c:pt>
                <c:pt idx="12016">
                  <c:v>3.9073929999999848</c:v>
                </c:pt>
                <c:pt idx="12017">
                  <c:v>3.8691149999999936</c:v>
                </c:pt>
                <c:pt idx="12018">
                  <c:v>3.8813229999999805</c:v>
                </c:pt>
                <c:pt idx="12019">
                  <c:v>3.8793479999999931</c:v>
                </c:pt>
                <c:pt idx="12020">
                  <c:v>3.8887540000000058</c:v>
                </c:pt>
                <c:pt idx="12021">
                  <c:v>3.9428259999999966</c:v>
                </c:pt>
                <c:pt idx="12022">
                  <c:v>3.9545599999999865</c:v>
                </c:pt>
                <c:pt idx="12023">
                  <c:v>3.9012089999999944</c:v>
                </c:pt>
                <c:pt idx="12024">
                  <c:v>3.962475999999981</c:v>
                </c:pt>
                <c:pt idx="12025">
                  <c:v>3.9177119999999945</c:v>
                </c:pt>
                <c:pt idx="12026">
                  <c:v>3.9622439999999983</c:v>
                </c:pt>
                <c:pt idx="12027">
                  <c:v>3.8979050000000086</c:v>
                </c:pt>
                <c:pt idx="12028">
                  <c:v>3.9638659999999959</c:v>
                </c:pt>
                <c:pt idx="12029">
                  <c:v>3.9130209999999863</c:v>
                </c:pt>
                <c:pt idx="12030">
                  <c:v>3.9180229999999767</c:v>
                </c:pt>
                <c:pt idx="12031">
                  <c:v>3.8746229999999855</c:v>
                </c:pt>
                <c:pt idx="12032">
                  <c:v>3.9128919999999994</c:v>
                </c:pt>
                <c:pt idx="12033">
                  <c:v>3.8824960000000033</c:v>
                </c:pt>
                <c:pt idx="12034">
                  <c:v>3.8784400000000119</c:v>
                </c:pt>
                <c:pt idx="12035">
                  <c:v>3.8247880000000123</c:v>
                </c:pt>
                <c:pt idx="12036">
                  <c:v>3.9282040000000222</c:v>
                </c:pt>
                <c:pt idx="12037">
                  <c:v>3.909464000000014</c:v>
                </c:pt>
                <c:pt idx="12038">
                  <c:v>3.959337000000005</c:v>
                </c:pt>
                <c:pt idx="12039">
                  <c:v>3.8868689999999901</c:v>
                </c:pt>
                <c:pt idx="12040">
                  <c:v>3.9507089999999891</c:v>
                </c:pt>
                <c:pt idx="12041">
                  <c:v>3.9287009999999896</c:v>
                </c:pt>
                <c:pt idx="12042">
                  <c:v>3.8764620000000036</c:v>
                </c:pt>
                <c:pt idx="12043">
                  <c:v>3.928923999999995</c:v>
                </c:pt>
                <c:pt idx="12044">
                  <c:v>4.0302219999999807</c:v>
                </c:pt>
                <c:pt idx="12045">
                  <c:v>3.9423440000000198</c:v>
                </c:pt>
                <c:pt idx="12046">
                  <c:v>3.9047740000000033</c:v>
                </c:pt>
                <c:pt idx="12047">
                  <c:v>3.9118229999999983</c:v>
                </c:pt>
                <c:pt idx="12048">
                  <c:v>4.0147829999999942</c:v>
                </c:pt>
                <c:pt idx="12049">
                  <c:v>3.9020260000000064</c:v>
                </c:pt>
                <c:pt idx="12050">
                  <c:v>3.9486650000000054</c:v>
                </c:pt>
                <c:pt idx="12051">
                  <c:v>3.9417829999999867</c:v>
                </c:pt>
                <c:pt idx="12052">
                  <c:v>3.8960059999999999</c:v>
                </c:pt>
                <c:pt idx="12053">
                  <c:v>3.9282180000000153</c:v>
                </c:pt>
                <c:pt idx="12054">
                  <c:v>3.9518010000000174</c:v>
                </c:pt>
                <c:pt idx="12055">
                  <c:v>3.9165390000000002</c:v>
                </c:pt>
                <c:pt idx="12056">
                  <c:v>3.9019419999999911</c:v>
                </c:pt>
                <c:pt idx="12057">
                  <c:v>3.8887750000000096</c:v>
                </c:pt>
                <c:pt idx="12058">
                  <c:v>3.8753670000000113</c:v>
                </c:pt>
                <c:pt idx="12059">
                  <c:v>3.9471240000000023</c:v>
                </c:pt>
                <c:pt idx="12060">
                  <c:v>3.9151110000000244</c:v>
                </c:pt>
                <c:pt idx="12061">
                  <c:v>3.851869999999991</c:v>
                </c:pt>
                <c:pt idx="12062">
                  <c:v>3.9168750000000045</c:v>
                </c:pt>
                <c:pt idx="12063">
                  <c:v>3.9109270000000151</c:v>
                </c:pt>
                <c:pt idx="12064">
                  <c:v>3.9068129999999996</c:v>
                </c:pt>
                <c:pt idx="12065">
                  <c:v>3.8971170000000086</c:v>
                </c:pt>
                <c:pt idx="12066">
                  <c:v>3.9551669999999888</c:v>
                </c:pt>
                <c:pt idx="12067">
                  <c:v>3.935451999999998</c:v>
                </c:pt>
                <c:pt idx="12068">
                  <c:v>3.8901260000000093</c:v>
                </c:pt>
                <c:pt idx="12069">
                  <c:v>3.9628419999999949</c:v>
                </c:pt>
                <c:pt idx="12070">
                  <c:v>3.9692300000000103</c:v>
                </c:pt>
                <c:pt idx="12071">
                  <c:v>3.9427709999999934</c:v>
                </c:pt>
                <c:pt idx="12072">
                  <c:v>3.9128049999999917</c:v>
                </c:pt>
                <c:pt idx="12073">
                  <c:v>3.8579330000000027</c:v>
                </c:pt>
                <c:pt idx="12074">
                  <c:v>3.9227190000000007</c:v>
                </c:pt>
                <c:pt idx="12075">
                  <c:v>3.8569060000000093</c:v>
                </c:pt>
                <c:pt idx="12076">
                  <c:v>3.9142640000000029</c:v>
                </c:pt>
                <c:pt idx="12077">
                  <c:v>3.8356449999999995</c:v>
                </c:pt>
                <c:pt idx="12078">
                  <c:v>3.8406050000000107</c:v>
                </c:pt>
                <c:pt idx="12079">
                  <c:v>3.9326499999999953</c:v>
                </c:pt>
                <c:pt idx="12080">
                  <c:v>3.809533000000016</c:v>
                </c:pt>
                <c:pt idx="12081">
                  <c:v>3.9267289999999946</c:v>
                </c:pt>
                <c:pt idx="12082">
                  <c:v>3.9549849999999935</c:v>
                </c:pt>
                <c:pt idx="12083">
                  <c:v>3.9625059999999905</c:v>
                </c:pt>
                <c:pt idx="12084">
                  <c:v>3.9423180000000002</c:v>
                </c:pt>
                <c:pt idx="12085">
                  <c:v>3.8918439999999919</c:v>
                </c:pt>
                <c:pt idx="12086">
                  <c:v>3.9070470000000057</c:v>
                </c:pt>
                <c:pt idx="12087">
                  <c:v>3.9495060000000137</c:v>
                </c:pt>
                <c:pt idx="12088">
                  <c:v>3.8587320000000034</c:v>
                </c:pt>
                <c:pt idx="12089">
                  <c:v>3.9249410000000182</c:v>
                </c:pt>
                <c:pt idx="12090">
                  <c:v>3.9147439999999847</c:v>
                </c:pt>
                <c:pt idx="12091">
                  <c:v>3.9648840000000121</c:v>
                </c:pt>
                <c:pt idx="12092">
                  <c:v>3.9190659999999866</c:v>
                </c:pt>
                <c:pt idx="12093">
                  <c:v>3.9240179999999896</c:v>
                </c:pt>
                <c:pt idx="12094">
                  <c:v>3.9289870000000064</c:v>
                </c:pt>
                <c:pt idx="12095">
                  <c:v>3.8878070000000093</c:v>
                </c:pt>
                <c:pt idx="12096">
                  <c:v>3.9316680000000019</c:v>
                </c:pt>
                <c:pt idx="12097">
                  <c:v>3.9011910000000114</c:v>
                </c:pt>
                <c:pt idx="12098">
                  <c:v>3.9189649999999858</c:v>
                </c:pt>
                <c:pt idx="12099">
                  <c:v>3.8938730000000135</c:v>
                </c:pt>
                <c:pt idx="12100">
                  <c:v>3.9190820000000031</c:v>
                </c:pt>
                <c:pt idx="12101">
                  <c:v>3.9307850000000144</c:v>
                </c:pt>
                <c:pt idx="12102">
                  <c:v>3.9133720000000096</c:v>
                </c:pt>
                <c:pt idx="12103">
                  <c:v>3.9621209999999962</c:v>
                </c:pt>
                <c:pt idx="12104">
                  <c:v>3.8619919999999865</c:v>
                </c:pt>
                <c:pt idx="12105">
                  <c:v>3.8760230000000035</c:v>
                </c:pt>
                <c:pt idx="12106">
                  <c:v>3.8933169999999961</c:v>
                </c:pt>
                <c:pt idx="12107">
                  <c:v>3.9150429999999972</c:v>
                </c:pt>
                <c:pt idx="12108">
                  <c:v>3.8086300000000222</c:v>
                </c:pt>
                <c:pt idx="12109">
                  <c:v>3.8788020000000074</c:v>
                </c:pt>
                <c:pt idx="12110">
                  <c:v>3.8802539999999794</c:v>
                </c:pt>
                <c:pt idx="12111">
                  <c:v>3.8984650000000158</c:v>
                </c:pt>
                <c:pt idx="12112">
                  <c:v>3.9297300000000064</c:v>
                </c:pt>
                <c:pt idx="12113">
                  <c:v>3.8918109999999899</c:v>
                </c:pt>
                <c:pt idx="12114">
                  <c:v>3.9389140000000111</c:v>
                </c:pt>
                <c:pt idx="12115">
                  <c:v>3.9431500000000028</c:v>
                </c:pt>
                <c:pt idx="12116">
                  <c:v>3.8388300000000015</c:v>
                </c:pt>
                <c:pt idx="12117">
                  <c:v>3.9535119999999893</c:v>
                </c:pt>
                <c:pt idx="12118">
                  <c:v>3.8452080000000137</c:v>
                </c:pt>
                <c:pt idx="12119">
                  <c:v>3.8643690000000106</c:v>
                </c:pt>
                <c:pt idx="12120">
                  <c:v>3.8383010000000013</c:v>
                </c:pt>
                <c:pt idx="12121">
                  <c:v>3.8390330000000006</c:v>
                </c:pt>
                <c:pt idx="12122">
                  <c:v>3.7855020000000081</c:v>
                </c:pt>
                <c:pt idx="12123">
                  <c:v>3.8896989999999789</c:v>
                </c:pt>
                <c:pt idx="12124">
                  <c:v>3.8391640000000109</c:v>
                </c:pt>
                <c:pt idx="12125">
                  <c:v>3.8368879999999876</c:v>
                </c:pt>
                <c:pt idx="12126">
                  <c:v>3.8287590000000193</c:v>
                </c:pt>
                <c:pt idx="12127">
                  <c:v>3.8961299999999994</c:v>
                </c:pt>
                <c:pt idx="12128">
                  <c:v>3.877775999999983</c:v>
                </c:pt>
                <c:pt idx="12129">
                  <c:v>3.8593989999999962</c:v>
                </c:pt>
                <c:pt idx="12130">
                  <c:v>3.8435890000000086</c:v>
                </c:pt>
                <c:pt idx="12131">
                  <c:v>3.9062980000000209</c:v>
                </c:pt>
                <c:pt idx="12132">
                  <c:v>3.9231109999999774</c:v>
                </c:pt>
                <c:pt idx="12133">
                  <c:v>3.8744540000000143</c:v>
                </c:pt>
                <c:pt idx="12134">
                  <c:v>3.7912879999999802</c:v>
                </c:pt>
                <c:pt idx="12135">
                  <c:v>3.8253529999999785</c:v>
                </c:pt>
                <c:pt idx="12136">
                  <c:v>3.8794509999999889</c:v>
                </c:pt>
                <c:pt idx="12137">
                  <c:v>3.8584979999999973</c:v>
                </c:pt>
                <c:pt idx="12138">
                  <c:v>3.9174910000000125</c:v>
                </c:pt>
                <c:pt idx="12139">
                  <c:v>3.9035470000000032</c:v>
                </c:pt>
                <c:pt idx="12140">
                  <c:v>3.8716429999999775</c:v>
                </c:pt>
                <c:pt idx="12141">
                  <c:v>3.7318600000000117</c:v>
                </c:pt>
                <c:pt idx="12142">
                  <c:v>3.8819529999999816</c:v>
                </c:pt>
                <c:pt idx="12143">
                  <c:v>3.9041229999999985</c:v>
                </c:pt>
                <c:pt idx="12144">
                  <c:v>3.8221249999999998</c:v>
                </c:pt>
                <c:pt idx="12145">
                  <c:v>3.8818049999999857</c:v>
                </c:pt>
                <c:pt idx="12146">
                  <c:v>3.8923169999999914</c:v>
                </c:pt>
                <c:pt idx="12147">
                  <c:v>3.9074950000000115</c:v>
                </c:pt>
                <c:pt idx="12148">
                  <c:v>3.8462340000000097</c:v>
                </c:pt>
                <c:pt idx="12149">
                  <c:v>3.8364660000000015</c:v>
                </c:pt>
                <c:pt idx="12150">
                  <c:v>3.8122549999999933</c:v>
                </c:pt>
                <c:pt idx="12151">
                  <c:v>3.8726379999999949</c:v>
                </c:pt>
                <c:pt idx="12152">
                  <c:v>3.8495869999999854</c:v>
                </c:pt>
                <c:pt idx="12153">
                  <c:v>3.8269980000000032</c:v>
                </c:pt>
                <c:pt idx="12154">
                  <c:v>3.8055839999999819</c:v>
                </c:pt>
                <c:pt idx="12155">
                  <c:v>3.8881000000000085</c:v>
                </c:pt>
                <c:pt idx="12156">
                  <c:v>3.8079559999999901</c:v>
                </c:pt>
                <c:pt idx="12157">
                  <c:v>3.856915000000015</c:v>
                </c:pt>
                <c:pt idx="12158">
                  <c:v>3.8527320000000032</c:v>
                </c:pt>
                <c:pt idx="12159">
                  <c:v>3.8210599999999886</c:v>
                </c:pt>
                <c:pt idx="12160">
                  <c:v>3.7784309999999834</c:v>
                </c:pt>
                <c:pt idx="12161">
                  <c:v>3.8199299999999994</c:v>
                </c:pt>
                <c:pt idx="12162">
                  <c:v>3.8101589999999987</c:v>
                </c:pt>
                <c:pt idx="12163">
                  <c:v>3.7644990000000007</c:v>
                </c:pt>
                <c:pt idx="12164">
                  <c:v>3.8120499999999993</c:v>
                </c:pt>
                <c:pt idx="12165">
                  <c:v>3.8747560000000192</c:v>
                </c:pt>
                <c:pt idx="12166">
                  <c:v>3.8076520000000187</c:v>
                </c:pt>
                <c:pt idx="12167">
                  <c:v>3.8265419999999892</c:v>
                </c:pt>
                <c:pt idx="12168">
                  <c:v>3.7773789999999963</c:v>
                </c:pt>
                <c:pt idx="12169">
                  <c:v>3.8137519999999938</c:v>
                </c:pt>
                <c:pt idx="12170">
                  <c:v>3.8494190000000117</c:v>
                </c:pt>
                <c:pt idx="12171">
                  <c:v>3.7776509999999917</c:v>
                </c:pt>
                <c:pt idx="12172">
                  <c:v>3.7855840000000001</c:v>
                </c:pt>
                <c:pt idx="12173">
                  <c:v>3.8035360000000082</c:v>
                </c:pt>
                <c:pt idx="12174">
                  <c:v>3.7881680000000131</c:v>
                </c:pt>
                <c:pt idx="12175">
                  <c:v>3.83315300000001</c:v>
                </c:pt>
                <c:pt idx="12176">
                  <c:v>3.7681399999999883</c:v>
                </c:pt>
                <c:pt idx="12177">
                  <c:v>3.8257110000000125</c:v>
                </c:pt>
                <c:pt idx="12178">
                  <c:v>3.8180270000000007</c:v>
                </c:pt>
                <c:pt idx="12179">
                  <c:v>3.8007880000000114</c:v>
                </c:pt>
                <c:pt idx="12180">
                  <c:v>3.7954329999999743</c:v>
                </c:pt>
                <c:pt idx="12181">
                  <c:v>3.7651419999999973</c:v>
                </c:pt>
                <c:pt idx="12182">
                  <c:v>3.7889160000000004</c:v>
                </c:pt>
                <c:pt idx="12183">
                  <c:v>3.8094269999999995</c:v>
                </c:pt>
                <c:pt idx="12184">
                  <c:v>3.8448550000000239</c:v>
                </c:pt>
                <c:pt idx="12185">
                  <c:v>3.8840089999999918</c:v>
                </c:pt>
                <c:pt idx="12186">
                  <c:v>3.8343720000000019</c:v>
                </c:pt>
                <c:pt idx="12187">
                  <c:v>3.7865989999999954</c:v>
                </c:pt>
                <c:pt idx="12188">
                  <c:v>3.8052440000000161</c:v>
                </c:pt>
                <c:pt idx="12189">
                  <c:v>3.7679569999999956</c:v>
                </c:pt>
                <c:pt idx="12190">
                  <c:v>3.7973199999999849</c:v>
                </c:pt>
                <c:pt idx="12191">
                  <c:v>3.7600329999999929</c:v>
                </c:pt>
                <c:pt idx="12192">
                  <c:v>3.7698190000000125</c:v>
                </c:pt>
                <c:pt idx="12193">
                  <c:v>3.6719389999999805</c:v>
                </c:pt>
                <c:pt idx="12194">
                  <c:v>3.7742420000000152</c:v>
                </c:pt>
                <c:pt idx="12195">
                  <c:v>3.7847270000000037</c:v>
                </c:pt>
                <c:pt idx="12196">
                  <c:v>3.8192129999999906</c:v>
                </c:pt>
                <c:pt idx="12197">
                  <c:v>3.7975349999999821</c:v>
                </c:pt>
                <c:pt idx="12198">
                  <c:v>3.7665360000000021</c:v>
                </c:pt>
                <c:pt idx="12199">
                  <c:v>3.7614039999999989</c:v>
                </c:pt>
                <c:pt idx="12200">
                  <c:v>3.8012480000000153</c:v>
                </c:pt>
                <c:pt idx="12201">
                  <c:v>3.7730460000000221</c:v>
                </c:pt>
                <c:pt idx="12202">
                  <c:v>3.7315560000000119</c:v>
                </c:pt>
                <c:pt idx="12203">
                  <c:v>3.7818849999999884</c:v>
                </c:pt>
                <c:pt idx="12204">
                  <c:v>3.7637009999999975</c:v>
                </c:pt>
                <c:pt idx="12205">
                  <c:v>3.8137949999999989</c:v>
                </c:pt>
                <c:pt idx="12206">
                  <c:v>3.7741680000000031</c:v>
                </c:pt>
                <c:pt idx="12207">
                  <c:v>3.8352150000000051</c:v>
                </c:pt>
                <c:pt idx="12208">
                  <c:v>3.6902610000000209</c:v>
                </c:pt>
                <c:pt idx="12209">
                  <c:v>3.766680000000008</c:v>
                </c:pt>
                <c:pt idx="12210">
                  <c:v>3.8135110000000054</c:v>
                </c:pt>
                <c:pt idx="12211">
                  <c:v>3.8125660000000039</c:v>
                </c:pt>
                <c:pt idx="12212">
                  <c:v>3.8067299999999875</c:v>
                </c:pt>
                <c:pt idx="12213">
                  <c:v>3.7836440000000096</c:v>
                </c:pt>
                <c:pt idx="12214">
                  <c:v>3.7722119999999961</c:v>
                </c:pt>
                <c:pt idx="12215">
                  <c:v>3.7325879999999927</c:v>
                </c:pt>
                <c:pt idx="12216">
                  <c:v>3.7756789999999967</c:v>
                </c:pt>
                <c:pt idx="12217">
                  <c:v>3.7689089999999794</c:v>
                </c:pt>
                <c:pt idx="12218">
                  <c:v>3.822022000000004</c:v>
                </c:pt>
                <c:pt idx="12219">
                  <c:v>3.7758680000000027</c:v>
                </c:pt>
                <c:pt idx="12220">
                  <c:v>3.8096359999999834</c:v>
                </c:pt>
                <c:pt idx="12221">
                  <c:v>3.8410739999999919</c:v>
                </c:pt>
                <c:pt idx="12222">
                  <c:v>3.7898009999999829</c:v>
                </c:pt>
                <c:pt idx="12223">
                  <c:v>3.738743999999997</c:v>
                </c:pt>
                <c:pt idx="12224">
                  <c:v>3.7732170000000167</c:v>
                </c:pt>
                <c:pt idx="12225">
                  <c:v>3.77202699999998</c:v>
                </c:pt>
                <c:pt idx="12226">
                  <c:v>3.8325950000000262</c:v>
                </c:pt>
                <c:pt idx="12227">
                  <c:v>3.7731519999999819</c:v>
                </c:pt>
                <c:pt idx="12228">
                  <c:v>3.8264929999999993</c:v>
                </c:pt>
                <c:pt idx="12229">
                  <c:v>3.7388609999999858</c:v>
                </c:pt>
                <c:pt idx="12230">
                  <c:v>3.7073839999999905</c:v>
                </c:pt>
                <c:pt idx="12231">
                  <c:v>3.7753979999999956</c:v>
                </c:pt>
                <c:pt idx="12232">
                  <c:v>3.7001219999999932</c:v>
                </c:pt>
                <c:pt idx="12233">
                  <c:v>3.757645999999994</c:v>
                </c:pt>
                <c:pt idx="12234">
                  <c:v>3.8137710000000027</c:v>
                </c:pt>
                <c:pt idx="12235">
                  <c:v>3.6984160000000088</c:v>
                </c:pt>
                <c:pt idx="12236">
                  <c:v>3.7463840000000062</c:v>
                </c:pt>
                <c:pt idx="12237">
                  <c:v>3.703725999999989</c:v>
                </c:pt>
                <c:pt idx="12238">
                  <c:v>3.7442430000000115</c:v>
                </c:pt>
                <c:pt idx="12239">
                  <c:v>3.7164789999999925</c:v>
                </c:pt>
                <c:pt idx="12240">
                  <c:v>3.8299309999999878</c:v>
                </c:pt>
                <c:pt idx="12241">
                  <c:v>3.6814889999999991</c:v>
                </c:pt>
                <c:pt idx="12242">
                  <c:v>3.7900260000000117</c:v>
                </c:pt>
                <c:pt idx="12243">
                  <c:v>3.8310009999999863</c:v>
                </c:pt>
                <c:pt idx="12244">
                  <c:v>3.7908929999999827</c:v>
                </c:pt>
                <c:pt idx="12245">
                  <c:v>3.7577929999999924</c:v>
                </c:pt>
                <c:pt idx="12246">
                  <c:v>3.774532000000022</c:v>
                </c:pt>
                <c:pt idx="12247">
                  <c:v>3.7691420000000164</c:v>
                </c:pt>
                <c:pt idx="12248">
                  <c:v>3.7101749999999925</c:v>
                </c:pt>
                <c:pt idx="12249">
                  <c:v>3.7963379999999916</c:v>
                </c:pt>
                <c:pt idx="12250">
                  <c:v>3.6607140000000129</c:v>
                </c:pt>
                <c:pt idx="12251">
                  <c:v>3.7007480000000044</c:v>
                </c:pt>
                <c:pt idx="12252">
                  <c:v>3.7524429999999995</c:v>
                </c:pt>
                <c:pt idx="12253">
                  <c:v>3.7148990000000026</c:v>
                </c:pt>
                <c:pt idx="12254">
                  <c:v>3.7374560000000088</c:v>
                </c:pt>
                <c:pt idx="12255">
                  <c:v>3.6812890000000209</c:v>
                </c:pt>
                <c:pt idx="12256">
                  <c:v>3.8221810000000005</c:v>
                </c:pt>
                <c:pt idx="12257">
                  <c:v>3.7280450000000087</c:v>
                </c:pt>
                <c:pt idx="12258">
                  <c:v>3.7624900000000139</c:v>
                </c:pt>
                <c:pt idx="12259">
                  <c:v>3.6555359999999837</c:v>
                </c:pt>
                <c:pt idx="12260">
                  <c:v>3.7840750000000014</c:v>
                </c:pt>
                <c:pt idx="12261">
                  <c:v>3.6671019999999999</c:v>
                </c:pt>
                <c:pt idx="12262">
                  <c:v>3.6719510000000071</c:v>
                </c:pt>
                <c:pt idx="12263">
                  <c:v>3.6970760000000098</c:v>
                </c:pt>
                <c:pt idx="12264">
                  <c:v>3.7594620000000134</c:v>
                </c:pt>
                <c:pt idx="12265">
                  <c:v>3.6762600000000134</c:v>
                </c:pt>
                <c:pt idx="12266">
                  <c:v>3.713483999999994</c:v>
                </c:pt>
                <c:pt idx="12267">
                  <c:v>3.7358229999999821</c:v>
                </c:pt>
                <c:pt idx="12268">
                  <c:v>3.6973490000000027</c:v>
                </c:pt>
                <c:pt idx="12269">
                  <c:v>3.7566889999999944</c:v>
                </c:pt>
                <c:pt idx="12270">
                  <c:v>3.6881839999999784</c:v>
                </c:pt>
                <c:pt idx="12271">
                  <c:v>3.7167730000000176</c:v>
                </c:pt>
                <c:pt idx="12272">
                  <c:v>3.6438420000000065</c:v>
                </c:pt>
                <c:pt idx="12273">
                  <c:v>3.6845520000000249</c:v>
                </c:pt>
                <c:pt idx="12274">
                  <c:v>3.6430660000000046</c:v>
                </c:pt>
                <c:pt idx="12275">
                  <c:v>3.6993820000000142</c:v>
                </c:pt>
                <c:pt idx="12276">
                  <c:v>3.6879210000000171</c:v>
                </c:pt>
                <c:pt idx="12277">
                  <c:v>3.7635640000000024</c:v>
                </c:pt>
                <c:pt idx="12278">
                  <c:v>3.7290470000000084</c:v>
                </c:pt>
                <c:pt idx="12279">
                  <c:v>3.6849929999999915</c:v>
                </c:pt>
                <c:pt idx="12280">
                  <c:v>3.7329290000000128</c:v>
                </c:pt>
                <c:pt idx="12281">
                  <c:v>3.7007490000000018</c:v>
                </c:pt>
                <c:pt idx="12282">
                  <c:v>3.6757709999999975</c:v>
                </c:pt>
                <c:pt idx="12283">
                  <c:v>3.7213739999999973</c:v>
                </c:pt>
                <c:pt idx="12284">
                  <c:v>3.7064149999999927</c:v>
                </c:pt>
                <c:pt idx="12285">
                  <c:v>3.6781799999999976</c:v>
                </c:pt>
                <c:pt idx="12286">
                  <c:v>3.6881549999999947</c:v>
                </c:pt>
                <c:pt idx="12287">
                  <c:v>3.7409690000000069</c:v>
                </c:pt>
                <c:pt idx="12288">
                  <c:v>3.6638469999999757</c:v>
                </c:pt>
                <c:pt idx="12289">
                  <c:v>3.6554070000000252</c:v>
                </c:pt>
                <c:pt idx="12290">
                  <c:v>3.6667950000000076</c:v>
                </c:pt>
                <c:pt idx="12291">
                  <c:v>3.674634999999995</c:v>
                </c:pt>
                <c:pt idx="12292">
                  <c:v>3.6666599999999789</c:v>
                </c:pt>
                <c:pt idx="12293">
                  <c:v>3.6512460000000146</c:v>
                </c:pt>
                <c:pt idx="12294">
                  <c:v>3.6817079999999862</c:v>
                </c:pt>
                <c:pt idx="12295">
                  <c:v>3.6662859999999853</c:v>
                </c:pt>
                <c:pt idx="12296">
                  <c:v>3.6415549999999826</c:v>
                </c:pt>
                <c:pt idx="12297">
                  <c:v>3.6813089999999988</c:v>
                </c:pt>
                <c:pt idx="12298">
                  <c:v>3.5876629999999921</c:v>
                </c:pt>
                <c:pt idx="12299">
                  <c:v>3.657447999999988</c:v>
                </c:pt>
                <c:pt idx="12300">
                  <c:v>3.7083880000000136</c:v>
                </c:pt>
                <c:pt idx="12301">
                  <c:v>3.6857620000000111</c:v>
                </c:pt>
                <c:pt idx="12302">
                  <c:v>3.6272669999999891</c:v>
                </c:pt>
                <c:pt idx="12303">
                  <c:v>3.7089269999999885</c:v>
                </c:pt>
                <c:pt idx="12304">
                  <c:v>3.6017769999999985</c:v>
                </c:pt>
                <c:pt idx="12305">
                  <c:v>3.6112720000000138</c:v>
                </c:pt>
                <c:pt idx="12306">
                  <c:v>3.676620000000014</c:v>
                </c:pt>
                <c:pt idx="12307">
                  <c:v>3.7198640000000012</c:v>
                </c:pt>
                <c:pt idx="12308">
                  <c:v>3.6322920000000067</c:v>
                </c:pt>
                <c:pt idx="12309">
                  <c:v>3.6080359999999985</c:v>
                </c:pt>
                <c:pt idx="12310">
                  <c:v>3.6445059999999785</c:v>
                </c:pt>
                <c:pt idx="12311">
                  <c:v>3.7575620000000072</c:v>
                </c:pt>
                <c:pt idx="12312">
                  <c:v>3.6692830000000072</c:v>
                </c:pt>
                <c:pt idx="12313">
                  <c:v>3.7062369999999873</c:v>
                </c:pt>
                <c:pt idx="12314">
                  <c:v>3.6740440000000092</c:v>
                </c:pt>
                <c:pt idx="12315">
                  <c:v>3.590660000000014</c:v>
                </c:pt>
                <c:pt idx="12316">
                  <c:v>3.6562509999999975</c:v>
                </c:pt>
                <c:pt idx="12317">
                  <c:v>3.6040450000000135</c:v>
                </c:pt>
                <c:pt idx="12318">
                  <c:v>3.7049889999999834</c:v>
                </c:pt>
                <c:pt idx="12319">
                  <c:v>3.6832780000000014</c:v>
                </c:pt>
                <c:pt idx="12320">
                  <c:v>3.6739139999999963</c:v>
                </c:pt>
                <c:pt idx="12321">
                  <c:v>3.6522199999999998</c:v>
                </c:pt>
                <c:pt idx="12322">
                  <c:v>3.6810179999999946</c:v>
                </c:pt>
                <c:pt idx="12323">
                  <c:v>3.6092629999999986</c:v>
                </c:pt>
                <c:pt idx="12324">
                  <c:v>3.7041389999999978</c:v>
                </c:pt>
                <c:pt idx="12325">
                  <c:v>3.6373049999999978</c:v>
                </c:pt>
                <c:pt idx="12326">
                  <c:v>3.6891190000000051</c:v>
                </c:pt>
                <c:pt idx="12327">
                  <c:v>3.6168989999999894</c:v>
                </c:pt>
                <c:pt idx="12328">
                  <c:v>3.6613049999999987</c:v>
                </c:pt>
                <c:pt idx="12329">
                  <c:v>3.6826230000000066</c:v>
                </c:pt>
                <c:pt idx="12330">
                  <c:v>3.6085960000000057</c:v>
                </c:pt>
                <c:pt idx="12331">
                  <c:v>3.7169260000000008</c:v>
                </c:pt>
                <c:pt idx="12332">
                  <c:v>3.6426629999999989</c:v>
                </c:pt>
                <c:pt idx="12333">
                  <c:v>3.6881700000000137</c:v>
                </c:pt>
                <c:pt idx="12334">
                  <c:v>3.6867039999999918</c:v>
                </c:pt>
                <c:pt idx="12335">
                  <c:v>3.6049849999999992</c:v>
                </c:pt>
                <c:pt idx="12336">
                  <c:v>3.6449340000000063</c:v>
                </c:pt>
                <c:pt idx="12337">
                  <c:v>3.6318349999999953</c:v>
                </c:pt>
                <c:pt idx="12338">
                  <c:v>3.6873760000000004</c:v>
                </c:pt>
                <c:pt idx="12339">
                  <c:v>3.6398330000000101</c:v>
                </c:pt>
                <c:pt idx="12340">
                  <c:v>3.6051030000000139</c:v>
                </c:pt>
                <c:pt idx="12341">
                  <c:v>3.6624919999999861</c:v>
                </c:pt>
                <c:pt idx="12342">
                  <c:v>3.6263680000000136</c:v>
                </c:pt>
                <c:pt idx="12343">
                  <c:v>3.7172359999999856</c:v>
                </c:pt>
                <c:pt idx="12344">
                  <c:v>3.5987630000000195</c:v>
                </c:pt>
                <c:pt idx="12345">
                  <c:v>3.6352280000000121</c:v>
                </c:pt>
                <c:pt idx="12346">
                  <c:v>3.6551420000000121</c:v>
                </c:pt>
                <c:pt idx="12347">
                  <c:v>3.5887929999999812</c:v>
                </c:pt>
                <c:pt idx="12348">
                  <c:v>3.5675410000000056</c:v>
                </c:pt>
                <c:pt idx="12349">
                  <c:v>3.641902000000016</c:v>
                </c:pt>
                <c:pt idx="12350">
                  <c:v>3.6283399999999801</c:v>
                </c:pt>
                <c:pt idx="12351">
                  <c:v>3.6568919999999991</c:v>
                </c:pt>
                <c:pt idx="12352">
                  <c:v>3.5758629999999982</c:v>
                </c:pt>
                <c:pt idx="12353">
                  <c:v>3.5813890000000015</c:v>
                </c:pt>
                <c:pt idx="12354">
                  <c:v>3.6721940000000188</c:v>
                </c:pt>
                <c:pt idx="12355">
                  <c:v>3.4891170000000216</c:v>
                </c:pt>
                <c:pt idx="12356">
                  <c:v>3.5964800000000139</c:v>
                </c:pt>
                <c:pt idx="12357">
                  <c:v>3.6450279999999964</c:v>
                </c:pt>
                <c:pt idx="12358">
                  <c:v>3.6421679999999981</c:v>
                </c:pt>
                <c:pt idx="12359">
                  <c:v>3.6404410000000098</c:v>
                </c:pt>
                <c:pt idx="12360">
                  <c:v>3.5901230000000055</c:v>
                </c:pt>
                <c:pt idx="12361">
                  <c:v>3.6447169999999858</c:v>
                </c:pt>
                <c:pt idx="12362">
                  <c:v>3.6262470000000064</c:v>
                </c:pt>
                <c:pt idx="12363">
                  <c:v>3.6308439999999962</c:v>
                </c:pt>
                <c:pt idx="12364">
                  <c:v>3.556601999999998</c:v>
                </c:pt>
                <c:pt idx="12365">
                  <c:v>3.630203999999992</c:v>
                </c:pt>
                <c:pt idx="12366">
                  <c:v>3.5943350000000009</c:v>
                </c:pt>
                <c:pt idx="12367">
                  <c:v>3.5865710000000206</c:v>
                </c:pt>
                <c:pt idx="12368">
                  <c:v>3.6692650000000242</c:v>
                </c:pt>
                <c:pt idx="12369">
                  <c:v>3.6110720000000072</c:v>
                </c:pt>
                <c:pt idx="12370">
                  <c:v>3.6988340000000051</c:v>
                </c:pt>
                <c:pt idx="12371">
                  <c:v>3.6478480000000104</c:v>
                </c:pt>
                <c:pt idx="12372">
                  <c:v>3.6479769999999974</c:v>
                </c:pt>
                <c:pt idx="12373">
                  <c:v>3.6465080000000114</c:v>
                </c:pt>
                <c:pt idx="12374">
                  <c:v>3.6157440000000065</c:v>
                </c:pt>
                <c:pt idx="12375">
                  <c:v>3.6291160000000104</c:v>
                </c:pt>
                <c:pt idx="12376">
                  <c:v>3.5337680000000091</c:v>
                </c:pt>
                <c:pt idx="12377">
                  <c:v>3.5987639999999885</c:v>
                </c:pt>
                <c:pt idx="12378">
                  <c:v>3.6512180000000001</c:v>
                </c:pt>
                <c:pt idx="12379">
                  <c:v>3.6292839999999842</c:v>
                </c:pt>
                <c:pt idx="12380">
                  <c:v>3.6194240000000093</c:v>
                </c:pt>
                <c:pt idx="12381">
                  <c:v>3.6044720000000154</c:v>
                </c:pt>
                <c:pt idx="12382">
                  <c:v>3.5802019999999857</c:v>
                </c:pt>
                <c:pt idx="12383">
                  <c:v>3.6459070000000224</c:v>
                </c:pt>
                <c:pt idx="12384">
                  <c:v>3.5544969999999978</c:v>
                </c:pt>
                <c:pt idx="12385">
                  <c:v>3.5945979999999906</c:v>
                </c:pt>
                <c:pt idx="12386">
                  <c:v>3.572195999999991</c:v>
                </c:pt>
                <c:pt idx="12387">
                  <c:v>3.6402099999999962</c:v>
                </c:pt>
                <c:pt idx="12388">
                  <c:v>3.5948199999999986</c:v>
                </c:pt>
                <c:pt idx="12389">
                  <c:v>3.6040040000000033</c:v>
                </c:pt>
                <c:pt idx="12390">
                  <c:v>3.5430210000000102</c:v>
                </c:pt>
                <c:pt idx="12391">
                  <c:v>3.5555240000000197</c:v>
                </c:pt>
                <c:pt idx="12392">
                  <c:v>3.5356669999999895</c:v>
                </c:pt>
                <c:pt idx="12393">
                  <c:v>3.5365019999999845</c:v>
                </c:pt>
                <c:pt idx="12394">
                  <c:v>3.6005460000000085</c:v>
                </c:pt>
                <c:pt idx="12395">
                  <c:v>3.5665229999999895</c:v>
                </c:pt>
                <c:pt idx="12396">
                  <c:v>3.5922319999999957</c:v>
                </c:pt>
                <c:pt idx="12397">
                  <c:v>3.5403180000000134</c:v>
                </c:pt>
                <c:pt idx="12398">
                  <c:v>3.6111169999999788</c:v>
                </c:pt>
                <c:pt idx="12399">
                  <c:v>3.607514000000009</c:v>
                </c:pt>
                <c:pt idx="12400">
                  <c:v>3.5509649999999908</c:v>
                </c:pt>
                <c:pt idx="12401">
                  <c:v>3.5109390000000076</c:v>
                </c:pt>
                <c:pt idx="12402">
                  <c:v>3.5617149999999924</c:v>
                </c:pt>
                <c:pt idx="12403">
                  <c:v>3.6545559999999853</c:v>
                </c:pt>
                <c:pt idx="12404">
                  <c:v>3.5666299999999751</c:v>
                </c:pt>
                <c:pt idx="12405">
                  <c:v>3.534735000000012</c:v>
                </c:pt>
                <c:pt idx="12406">
                  <c:v>3.5801639999999963</c:v>
                </c:pt>
                <c:pt idx="12407">
                  <c:v>3.6483470000000011</c:v>
                </c:pt>
                <c:pt idx="12408">
                  <c:v>3.5599869999999783</c:v>
                </c:pt>
                <c:pt idx="12409">
                  <c:v>3.5496599999999887</c:v>
                </c:pt>
                <c:pt idx="12410">
                  <c:v>3.602564000000001</c:v>
                </c:pt>
                <c:pt idx="12411">
                  <c:v>3.5824619999999925</c:v>
                </c:pt>
                <c:pt idx="12412">
                  <c:v>3.606521000000015</c:v>
                </c:pt>
                <c:pt idx="12413">
                  <c:v>3.6308110000000227</c:v>
                </c:pt>
                <c:pt idx="12414">
                  <c:v>3.5696339999999793</c:v>
                </c:pt>
                <c:pt idx="12415">
                  <c:v>3.5946309999999926</c:v>
                </c:pt>
                <c:pt idx="12416">
                  <c:v>3.6110000000000184</c:v>
                </c:pt>
                <c:pt idx="12417">
                  <c:v>3.5751620000000059</c:v>
                </c:pt>
                <c:pt idx="12418">
                  <c:v>3.6022309999999891</c:v>
                </c:pt>
                <c:pt idx="12419">
                  <c:v>3.5389569999999821</c:v>
                </c:pt>
                <c:pt idx="12420">
                  <c:v>3.5855630000000076</c:v>
                </c:pt>
                <c:pt idx="12421">
                  <c:v>3.6023950000000013</c:v>
                </c:pt>
                <c:pt idx="12422">
                  <c:v>3.6531359999999893</c:v>
                </c:pt>
                <c:pt idx="12423">
                  <c:v>3.5611200000000167</c:v>
                </c:pt>
                <c:pt idx="12424">
                  <c:v>3.5823730000000182</c:v>
                </c:pt>
                <c:pt idx="12425">
                  <c:v>3.5574440000000038</c:v>
                </c:pt>
                <c:pt idx="12426">
                  <c:v>3.4888479999999902</c:v>
                </c:pt>
                <c:pt idx="12427">
                  <c:v>3.5781299999999874</c:v>
                </c:pt>
                <c:pt idx="12428">
                  <c:v>3.481223</c:v>
                </c:pt>
                <c:pt idx="12429">
                  <c:v>3.5981210000000203</c:v>
                </c:pt>
                <c:pt idx="12430">
                  <c:v>3.5304339999999854</c:v>
                </c:pt>
                <c:pt idx="12431">
                  <c:v>3.5470880000000022</c:v>
                </c:pt>
                <c:pt idx="12432">
                  <c:v>3.5641489999999862</c:v>
                </c:pt>
                <c:pt idx="12433">
                  <c:v>3.5247969999999782</c:v>
                </c:pt>
                <c:pt idx="12434">
                  <c:v>3.541167999999999</c:v>
                </c:pt>
                <c:pt idx="12435">
                  <c:v>3.6137390000000096</c:v>
                </c:pt>
                <c:pt idx="12436">
                  <c:v>3.4665290000000084</c:v>
                </c:pt>
                <c:pt idx="12437">
                  <c:v>3.5234749999999906</c:v>
                </c:pt>
                <c:pt idx="12438">
                  <c:v>3.5426510000000064</c:v>
                </c:pt>
                <c:pt idx="12439">
                  <c:v>3.4901119999999821</c:v>
                </c:pt>
                <c:pt idx="12440">
                  <c:v>3.545456999999999</c:v>
                </c:pt>
                <c:pt idx="12441">
                  <c:v>3.4752950000000169</c:v>
                </c:pt>
                <c:pt idx="12442">
                  <c:v>3.4960889999999836</c:v>
                </c:pt>
                <c:pt idx="12443">
                  <c:v>3.5632310000000018</c:v>
                </c:pt>
                <c:pt idx="12444">
                  <c:v>3.5244380000000035</c:v>
                </c:pt>
                <c:pt idx="12445">
                  <c:v>3.5414889999999843</c:v>
                </c:pt>
                <c:pt idx="12446">
                  <c:v>3.5144489999999848</c:v>
                </c:pt>
                <c:pt idx="12447">
                  <c:v>3.5243220000000122</c:v>
                </c:pt>
                <c:pt idx="12448">
                  <c:v>3.5559880000000135</c:v>
                </c:pt>
                <c:pt idx="12449">
                  <c:v>3.6004290000000196</c:v>
                </c:pt>
                <c:pt idx="12450">
                  <c:v>3.5330399999999997</c:v>
                </c:pt>
                <c:pt idx="12451">
                  <c:v>3.5604999999999905</c:v>
                </c:pt>
                <c:pt idx="12452">
                  <c:v>3.5358400000000074</c:v>
                </c:pt>
                <c:pt idx="12453">
                  <c:v>3.533409000000006</c:v>
                </c:pt>
                <c:pt idx="12454">
                  <c:v>3.5469889999999964</c:v>
                </c:pt>
                <c:pt idx="12455">
                  <c:v>3.5114250000000027</c:v>
                </c:pt>
                <c:pt idx="12456">
                  <c:v>3.5748689999999783</c:v>
                </c:pt>
                <c:pt idx="12457">
                  <c:v>3.5381160000000023</c:v>
                </c:pt>
                <c:pt idx="12458">
                  <c:v>3.5356459999999856</c:v>
                </c:pt>
                <c:pt idx="12459">
                  <c:v>3.5981840000000034</c:v>
                </c:pt>
                <c:pt idx="12460">
                  <c:v>3.5468309999999974</c:v>
                </c:pt>
                <c:pt idx="12461">
                  <c:v>3.5635989999999822</c:v>
                </c:pt>
                <c:pt idx="12462">
                  <c:v>3.5537600000000111</c:v>
                </c:pt>
                <c:pt idx="12463">
                  <c:v>3.534877999999992</c:v>
                </c:pt>
                <c:pt idx="12464">
                  <c:v>3.3935620000000029</c:v>
                </c:pt>
                <c:pt idx="12465">
                  <c:v>3.5733859999999993</c:v>
                </c:pt>
                <c:pt idx="12466">
                  <c:v>3.5350510000000099</c:v>
                </c:pt>
                <c:pt idx="12467">
                  <c:v>3.4577540000000226</c:v>
                </c:pt>
                <c:pt idx="12468">
                  <c:v>3.4708030000000178</c:v>
                </c:pt>
                <c:pt idx="12469">
                  <c:v>3.570177000000001</c:v>
                </c:pt>
                <c:pt idx="12470">
                  <c:v>3.5476089999999942</c:v>
                </c:pt>
                <c:pt idx="12471">
                  <c:v>3.4931910000000244</c:v>
                </c:pt>
                <c:pt idx="12472">
                  <c:v>3.4807950000000005</c:v>
                </c:pt>
                <c:pt idx="12473">
                  <c:v>3.4113990000000172</c:v>
                </c:pt>
                <c:pt idx="12474">
                  <c:v>3.5853879999999947</c:v>
                </c:pt>
                <c:pt idx="12475">
                  <c:v>3.5317210000000046</c:v>
                </c:pt>
                <c:pt idx="12476">
                  <c:v>3.4525820000000067</c:v>
                </c:pt>
                <c:pt idx="12477">
                  <c:v>3.4401579999999967</c:v>
                </c:pt>
                <c:pt idx="12478">
                  <c:v>3.5121509999999887</c:v>
                </c:pt>
                <c:pt idx="12479">
                  <c:v>3.4378719999999987</c:v>
                </c:pt>
                <c:pt idx="12480">
                  <c:v>3.5047199999999918</c:v>
                </c:pt>
                <c:pt idx="12481">
                  <c:v>3.5521030000000167</c:v>
                </c:pt>
                <c:pt idx="12482">
                  <c:v>3.5088979999999879</c:v>
                </c:pt>
                <c:pt idx="12483">
                  <c:v>3.4545710000000156</c:v>
                </c:pt>
                <c:pt idx="12484">
                  <c:v>3.499635000000012</c:v>
                </c:pt>
                <c:pt idx="12485">
                  <c:v>3.523192999999992</c:v>
                </c:pt>
                <c:pt idx="12486">
                  <c:v>3.4370850000000246</c:v>
                </c:pt>
                <c:pt idx="12487">
                  <c:v>3.4098879999999951</c:v>
                </c:pt>
                <c:pt idx="12488">
                  <c:v>3.4611930000000086</c:v>
                </c:pt>
                <c:pt idx="12489">
                  <c:v>3.4863339999999994</c:v>
                </c:pt>
                <c:pt idx="12490">
                  <c:v>3.4164800000000071</c:v>
                </c:pt>
                <c:pt idx="12491">
                  <c:v>3.5187150000000145</c:v>
                </c:pt>
                <c:pt idx="12492">
                  <c:v>3.4727939999999933</c:v>
                </c:pt>
                <c:pt idx="12493">
                  <c:v>3.5064919999999802</c:v>
                </c:pt>
                <c:pt idx="12494">
                  <c:v>3.4711759999999856</c:v>
                </c:pt>
                <c:pt idx="12495">
                  <c:v>3.5711139999999943</c:v>
                </c:pt>
                <c:pt idx="12496">
                  <c:v>3.5168079999999975</c:v>
                </c:pt>
                <c:pt idx="12497">
                  <c:v>3.498377999999974</c:v>
                </c:pt>
                <c:pt idx="12498">
                  <c:v>3.4797480000000007</c:v>
                </c:pt>
                <c:pt idx="12499">
                  <c:v>3.4715070000000026</c:v>
                </c:pt>
                <c:pt idx="12500">
                  <c:v>3.4445409999999868</c:v>
                </c:pt>
                <c:pt idx="12501">
                  <c:v>3.3869809999999916</c:v>
                </c:pt>
                <c:pt idx="12502">
                  <c:v>3.3898649999999861</c:v>
                </c:pt>
                <c:pt idx="12503">
                  <c:v>3.3543280000000095</c:v>
                </c:pt>
                <c:pt idx="12504">
                  <c:v>3.4771839999999941</c:v>
                </c:pt>
                <c:pt idx="12505">
                  <c:v>3.4474270000000047</c:v>
                </c:pt>
                <c:pt idx="12506">
                  <c:v>3.5208939999999984</c:v>
                </c:pt>
                <c:pt idx="12507">
                  <c:v>3.5041280000000086</c:v>
                </c:pt>
                <c:pt idx="12508">
                  <c:v>3.515595999999988</c:v>
                </c:pt>
                <c:pt idx="12509">
                  <c:v>3.4870029999999872</c:v>
                </c:pt>
                <c:pt idx="12510">
                  <c:v>3.3977330000000165</c:v>
                </c:pt>
                <c:pt idx="12511">
                  <c:v>3.4953130000000101</c:v>
                </c:pt>
                <c:pt idx="12512">
                  <c:v>3.4741769999999974</c:v>
                </c:pt>
                <c:pt idx="12513">
                  <c:v>3.4900089999999864</c:v>
                </c:pt>
                <c:pt idx="12514">
                  <c:v>3.4882519999999886</c:v>
                </c:pt>
                <c:pt idx="12515">
                  <c:v>3.4404209999999864</c:v>
                </c:pt>
                <c:pt idx="12516">
                  <c:v>3.517831000000001</c:v>
                </c:pt>
                <c:pt idx="12517">
                  <c:v>3.4629060000000038</c:v>
                </c:pt>
                <c:pt idx="12518">
                  <c:v>3.4988449999999887</c:v>
                </c:pt>
                <c:pt idx="12519">
                  <c:v>3.4302450000000135</c:v>
                </c:pt>
                <c:pt idx="12520">
                  <c:v>3.5129659999999774</c:v>
                </c:pt>
                <c:pt idx="12521">
                  <c:v>3.4720949999999959</c:v>
                </c:pt>
                <c:pt idx="12522">
                  <c:v>3.4625029999999981</c:v>
                </c:pt>
                <c:pt idx="12523">
                  <c:v>3.4255860000000098</c:v>
                </c:pt>
                <c:pt idx="12524">
                  <c:v>3.4680170000000032</c:v>
                </c:pt>
                <c:pt idx="12525">
                  <c:v>3.4788120000000049</c:v>
                </c:pt>
                <c:pt idx="12526">
                  <c:v>3.3776119999999992</c:v>
                </c:pt>
                <c:pt idx="12527">
                  <c:v>3.440860999999984</c:v>
                </c:pt>
                <c:pt idx="12528">
                  <c:v>3.523097000000007</c:v>
                </c:pt>
                <c:pt idx="12529">
                  <c:v>3.4632819999999924</c:v>
                </c:pt>
                <c:pt idx="12530">
                  <c:v>3.4249630000000195</c:v>
                </c:pt>
                <c:pt idx="12531">
                  <c:v>3.4431470000000104</c:v>
                </c:pt>
                <c:pt idx="12532">
                  <c:v>3.4425690000000202</c:v>
                </c:pt>
                <c:pt idx="12533">
                  <c:v>3.4789450000000102</c:v>
                </c:pt>
                <c:pt idx="12534">
                  <c:v>3.4628899999999874</c:v>
                </c:pt>
                <c:pt idx="12535">
                  <c:v>3.429001999999997</c:v>
                </c:pt>
                <c:pt idx="12536">
                  <c:v>3.4349239999999952</c:v>
                </c:pt>
                <c:pt idx="12537">
                  <c:v>3.4033399999999858</c:v>
                </c:pt>
                <c:pt idx="12538">
                  <c:v>3.4341869999999801</c:v>
                </c:pt>
                <c:pt idx="12539">
                  <c:v>3.4847239999999999</c:v>
                </c:pt>
                <c:pt idx="12540">
                  <c:v>3.4639890000000264</c:v>
                </c:pt>
                <c:pt idx="12541">
                  <c:v>3.4446729999999945</c:v>
                </c:pt>
                <c:pt idx="12542">
                  <c:v>3.418689999999998</c:v>
                </c:pt>
                <c:pt idx="12543">
                  <c:v>3.4203940000000159</c:v>
                </c:pt>
                <c:pt idx="12544">
                  <c:v>3.445666999999986</c:v>
                </c:pt>
                <c:pt idx="12545">
                  <c:v>3.4143950000000132</c:v>
                </c:pt>
                <c:pt idx="12546">
                  <c:v>3.3814030000000059</c:v>
                </c:pt>
                <c:pt idx="12547">
                  <c:v>3.4603159999999775</c:v>
                </c:pt>
                <c:pt idx="12548">
                  <c:v>3.4421710000000019</c:v>
                </c:pt>
                <c:pt idx="12549">
                  <c:v>3.4665589999999895</c:v>
                </c:pt>
                <c:pt idx="12550">
                  <c:v>3.4537109999999984</c:v>
                </c:pt>
                <c:pt idx="12551">
                  <c:v>3.4559040000000039</c:v>
                </c:pt>
                <c:pt idx="12552">
                  <c:v>3.4342670000000055</c:v>
                </c:pt>
                <c:pt idx="12553">
                  <c:v>3.4107930000000124</c:v>
                </c:pt>
                <c:pt idx="12554">
                  <c:v>3.4271209999999996</c:v>
                </c:pt>
                <c:pt idx="12555">
                  <c:v>3.4701870000000099</c:v>
                </c:pt>
                <c:pt idx="12556">
                  <c:v>3.3838500000000238</c:v>
                </c:pt>
                <c:pt idx="12557">
                  <c:v>3.484250000000003</c:v>
                </c:pt>
                <c:pt idx="12558">
                  <c:v>3.4013809999999864</c:v>
                </c:pt>
                <c:pt idx="12559">
                  <c:v>3.4465590000000077</c:v>
                </c:pt>
                <c:pt idx="12560">
                  <c:v>3.4013699999999858</c:v>
                </c:pt>
                <c:pt idx="12561">
                  <c:v>3.2907800000000123</c:v>
                </c:pt>
                <c:pt idx="12562">
                  <c:v>3.3533070000000009</c:v>
                </c:pt>
                <c:pt idx="12563">
                  <c:v>3.4019360000000063</c:v>
                </c:pt>
                <c:pt idx="12564">
                  <c:v>3.3784660000000031</c:v>
                </c:pt>
                <c:pt idx="12565">
                  <c:v>3.416893999999985</c:v>
                </c:pt>
                <c:pt idx="12566">
                  <c:v>3.2915739999999971</c:v>
                </c:pt>
                <c:pt idx="12567">
                  <c:v>3.4076619999999878</c:v>
                </c:pt>
                <c:pt idx="12568">
                  <c:v>3.4276160000000004</c:v>
                </c:pt>
                <c:pt idx="12569">
                  <c:v>3.4819840000000113</c:v>
                </c:pt>
                <c:pt idx="12570">
                  <c:v>3.4506779999999821</c:v>
                </c:pt>
                <c:pt idx="12571">
                  <c:v>3.3653450000000191</c:v>
                </c:pt>
                <c:pt idx="12572">
                  <c:v>3.3668380000000013</c:v>
                </c:pt>
                <c:pt idx="12573">
                  <c:v>3.3812729999999931</c:v>
                </c:pt>
                <c:pt idx="12574">
                  <c:v>3.3741430000000037</c:v>
                </c:pt>
                <c:pt idx="12575">
                  <c:v>3.3117420000000095</c:v>
                </c:pt>
                <c:pt idx="12576">
                  <c:v>3.3118110000000058</c:v>
                </c:pt>
                <c:pt idx="12577">
                  <c:v>3.4003769999999918</c:v>
                </c:pt>
                <c:pt idx="12578">
                  <c:v>3.3290829999999971</c:v>
                </c:pt>
                <c:pt idx="12579">
                  <c:v>3.3924889999999834</c:v>
                </c:pt>
                <c:pt idx="12580">
                  <c:v>3.4138030000000015</c:v>
                </c:pt>
                <c:pt idx="12581">
                  <c:v>3.3919899999999927</c:v>
                </c:pt>
                <c:pt idx="12582">
                  <c:v>3.3593160000000069</c:v>
                </c:pt>
                <c:pt idx="12583">
                  <c:v>3.3578160000000139</c:v>
                </c:pt>
                <c:pt idx="12584">
                  <c:v>3.3521100000000104</c:v>
                </c:pt>
                <c:pt idx="12585">
                  <c:v>3.3970099999999945</c:v>
                </c:pt>
                <c:pt idx="12586">
                  <c:v>3.3986920000000111</c:v>
                </c:pt>
                <c:pt idx="12587">
                  <c:v>3.4200660000000198</c:v>
                </c:pt>
                <c:pt idx="12588">
                  <c:v>3.4016429999999787</c:v>
                </c:pt>
                <c:pt idx="12589">
                  <c:v>3.4292250000000024</c:v>
                </c:pt>
                <c:pt idx="12590">
                  <c:v>3.4069509999999923</c:v>
                </c:pt>
                <c:pt idx="12591">
                  <c:v>3.4448739999999987</c:v>
                </c:pt>
                <c:pt idx="12592">
                  <c:v>3.3544890000000009</c:v>
                </c:pt>
                <c:pt idx="12593">
                  <c:v>3.3774699999999882</c:v>
                </c:pt>
                <c:pt idx="12594">
                  <c:v>3.3725139999999953</c:v>
                </c:pt>
                <c:pt idx="12595">
                  <c:v>3.3598990000000128</c:v>
                </c:pt>
                <c:pt idx="12596">
                  <c:v>3.4348480000000166</c:v>
                </c:pt>
                <c:pt idx="12597">
                  <c:v>3.362417999999991</c:v>
                </c:pt>
                <c:pt idx="12598">
                  <c:v>3.3530790000000081</c:v>
                </c:pt>
                <c:pt idx="12599">
                  <c:v>3.397691999999978</c:v>
                </c:pt>
                <c:pt idx="12600">
                  <c:v>3.4053930000000037</c:v>
                </c:pt>
                <c:pt idx="12601">
                  <c:v>3.3459689999999966</c:v>
                </c:pt>
                <c:pt idx="12602">
                  <c:v>3.370301999999981</c:v>
                </c:pt>
                <c:pt idx="12603">
                  <c:v>3.3568189999999731</c:v>
                </c:pt>
                <c:pt idx="12604">
                  <c:v>3.4092690000000232</c:v>
                </c:pt>
                <c:pt idx="12605">
                  <c:v>3.3906320000000107</c:v>
                </c:pt>
                <c:pt idx="12606">
                  <c:v>3.2860340000000008</c:v>
                </c:pt>
                <c:pt idx="12607">
                  <c:v>3.3728659999999877</c:v>
                </c:pt>
                <c:pt idx="12608">
                  <c:v>3.381732999999997</c:v>
                </c:pt>
                <c:pt idx="12609">
                  <c:v>3.3262129999999956</c:v>
                </c:pt>
                <c:pt idx="12610">
                  <c:v>3.3272599999999954</c:v>
                </c:pt>
                <c:pt idx="12611">
                  <c:v>3.3066299999999842</c:v>
                </c:pt>
                <c:pt idx="12612">
                  <c:v>3.3655320000000017</c:v>
                </c:pt>
                <c:pt idx="12613">
                  <c:v>3.2500929999999926</c:v>
                </c:pt>
                <c:pt idx="12614">
                  <c:v>3.3548440000000141</c:v>
                </c:pt>
                <c:pt idx="12615">
                  <c:v>3.366531000000009</c:v>
                </c:pt>
                <c:pt idx="12616">
                  <c:v>3.3997920000000192</c:v>
                </c:pt>
                <c:pt idx="12617">
                  <c:v>3.2956739999999911</c:v>
                </c:pt>
                <c:pt idx="12618">
                  <c:v>3.4011899999999855</c:v>
                </c:pt>
                <c:pt idx="12619">
                  <c:v>3.3878310000000056</c:v>
                </c:pt>
                <c:pt idx="12620">
                  <c:v>3.3305380000000184</c:v>
                </c:pt>
                <c:pt idx="12621">
                  <c:v>3.3868789999999933</c:v>
                </c:pt>
                <c:pt idx="12622">
                  <c:v>3.3243249999999875</c:v>
                </c:pt>
                <c:pt idx="12623">
                  <c:v>3.2976370000000088</c:v>
                </c:pt>
                <c:pt idx="12624">
                  <c:v>3.2921829999999943</c:v>
                </c:pt>
                <c:pt idx="12625">
                  <c:v>3.3193020000000217</c:v>
                </c:pt>
                <c:pt idx="12626">
                  <c:v>3.3560010000000204</c:v>
                </c:pt>
                <c:pt idx="12627">
                  <c:v>3.3439119999999889</c:v>
                </c:pt>
                <c:pt idx="12628">
                  <c:v>3.3474779999999953</c:v>
                </c:pt>
                <c:pt idx="12629">
                  <c:v>3.3609580000000108</c:v>
                </c:pt>
                <c:pt idx="12630">
                  <c:v>3.3195110000000057</c:v>
                </c:pt>
                <c:pt idx="12631">
                  <c:v>3.2907820000000072</c:v>
                </c:pt>
                <c:pt idx="12632">
                  <c:v>3.3289310000000114</c:v>
                </c:pt>
                <c:pt idx="12633">
                  <c:v>3.316125999999997</c:v>
                </c:pt>
                <c:pt idx="12634">
                  <c:v>3.3392340000000047</c:v>
                </c:pt>
                <c:pt idx="12635">
                  <c:v>3.3568940000000111</c:v>
                </c:pt>
                <c:pt idx="12636">
                  <c:v>3.4092499999999859</c:v>
                </c:pt>
                <c:pt idx="12637">
                  <c:v>3.2676779999999894</c:v>
                </c:pt>
                <c:pt idx="12638">
                  <c:v>3.277875999999992</c:v>
                </c:pt>
                <c:pt idx="12639">
                  <c:v>3.3196519999999907</c:v>
                </c:pt>
                <c:pt idx="12640">
                  <c:v>3.3151579999999967</c:v>
                </c:pt>
                <c:pt idx="12641">
                  <c:v>3.3641199999999856</c:v>
                </c:pt>
                <c:pt idx="12642">
                  <c:v>3.3693190000000186</c:v>
                </c:pt>
                <c:pt idx="12643">
                  <c:v>3.342376999999999</c:v>
                </c:pt>
                <c:pt idx="12644">
                  <c:v>3.3097920000000158</c:v>
                </c:pt>
                <c:pt idx="12645">
                  <c:v>3.3785510000000158</c:v>
                </c:pt>
                <c:pt idx="12646">
                  <c:v>3.2379259999999874</c:v>
                </c:pt>
                <c:pt idx="12647">
                  <c:v>3.2177649999999858</c:v>
                </c:pt>
                <c:pt idx="12648">
                  <c:v>3.2825610000000154</c:v>
                </c:pt>
                <c:pt idx="12649">
                  <c:v>3.3282590000000027</c:v>
                </c:pt>
                <c:pt idx="12650">
                  <c:v>3.3629059999999811</c:v>
                </c:pt>
                <c:pt idx="12651">
                  <c:v>3.2545669999999802</c:v>
                </c:pt>
                <c:pt idx="12652">
                  <c:v>3.2983930000000043</c:v>
                </c:pt>
                <c:pt idx="12653">
                  <c:v>3.2986880000000269</c:v>
                </c:pt>
                <c:pt idx="12654">
                  <c:v>3.3142310000000066</c:v>
                </c:pt>
                <c:pt idx="12655">
                  <c:v>3.3424109999999985</c:v>
                </c:pt>
                <c:pt idx="12656">
                  <c:v>3.2230179999999962</c:v>
                </c:pt>
                <c:pt idx="12657">
                  <c:v>3.3416670000000011</c:v>
                </c:pt>
                <c:pt idx="12658">
                  <c:v>3.2561770000000081</c:v>
                </c:pt>
                <c:pt idx="12659">
                  <c:v>3.2849960000000067</c:v>
                </c:pt>
                <c:pt idx="12660">
                  <c:v>3.3725640000000112</c:v>
                </c:pt>
                <c:pt idx="12661">
                  <c:v>3.2729849999999772</c:v>
                </c:pt>
                <c:pt idx="12662">
                  <c:v>3.2889930000000049</c:v>
                </c:pt>
                <c:pt idx="12663">
                  <c:v>3.2457670000000007</c:v>
                </c:pt>
                <c:pt idx="12664">
                  <c:v>3.3517860000000042</c:v>
                </c:pt>
                <c:pt idx="12665">
                  <c:v>3.2733609999999942</c:v>
                </c:pt>
                <c:pt idx="12666">
                  <c:v>3.2873019999999826</c:v>
                </c:pt>
                <c:pt idx="12667">
                  <c:v>3.2678270000000111</c:v>
                </c:pt>
                <c:pt idx="12668">
                  <c:v>3.3049570000000017</c:v>
                </c:pt>
                <c:pt idx="12669">
                  <c:v>3.3162900000000093</c:v>
                </c:pt>
                <c:pt idx="12670">
                  <c:v>3.2660180000000025</c:v>
                </c:pt>
                <c:pt idx="12671">
                  <c:v>3.241061000000002</c:v>
                </c:pt>
                <c:pt idx="12672">
                  <c:v>3.2783930000000225</c:v>
                </c:pt>
                <c:pt idx="12673">
                  <c:v>3.3123369999999852</c:v>
                </c:pt>
                <c:pt idx="12674">
                  <c:v>3.2264720000000011</c:v>
                </c:pt>
                <c:pt idx="12675">
                  <c:v>3.2416819999999973</c:v>
                </c:pt>
                <c:pt idx="12676">
                  <c:v>3.3034240000000068</c:v>
                </c:pt>
                <c:pt idx="12677">
                  <c:v>3.1903309999999863</c:v>
                </c:pt>
                <c:pt idx="12678">
                  <c:v>3.1909119999999973</c:v>
                </c:pt>
                <c:pt idx="12679">
                  <c:v>3.1963030000000003</c:v>
                </c:pt>
                <c:pt idx="12680">
                  <c:v>3.2419670000000167</c:v>
                </c:pt>
                <c:pt idx="12681">
                  <c:v>3.2314440000000104</c:v>
                </c:pt>
                <c:pt idx="12682">
                  <c:v>3.2561599999999942</c:v>
                </c:pt>
                <c:pt idx="12683">
                  <c:v>3.3093459999999766</c:v>
                </c:pt>
                <c:pt idx="12684">
                  <c:v>3.182737000000003</c:v>
                </c:pt>
                <c:pt idx="12685">
                  <c:v>3.2318139999999858</c:v>
                </c:pt>
                <c:pt idx="12686">
                  <c:v>3.2702700000000107</c:v>
                </c:pt>
                <c:pt idx="12687">
                  <c:v>3.2526880000000062</c:v>
                </c:pt>
                <c:pt idx="12688">
                  <c:v>3.2026309999999967</c:v>
                </c:pt>
                <c:pt idx="12689">
                  <c:v>3.1885580000000004</c:v>
                </c:pt>
                <c:pt idx="12690">
                  <c:v>3.2423750000000098</c:v>
                </c:pt>
                <c:pt idx="12691">
                  <c:v>3.2539850000000001</c:v>
                </c:pt>
                <c:pt idx="12692">
                  <c:v>3.1800269999999955</c:v>
                </c:pt>
                <c:pt idx="12693">
                  <c:v>3.2358489999999733</c:v>
                </c:pt>
                <c:pt idx="12694">
                  <c:v>3.2412009999999896</c:v>
                </c:pt>
                <c:pt idx="12695">
                  <c:v>3.2608500000000049</c:v>
                </c:pt>
                <c:pt idx="12696">
                  <c:v>3.2282399999999996</c:v>
                </c:pt>
                <c:pt idx="12697">
                  <c:v>3.24348999999998</c:v>
                </c:pt>
                <c:pt idx="12698">
                  <c:v>3.2261259999999936</c:v>
                </c:pt>
                <c:pt idx="12699">
                  <c:v>3.3052910000000111</c:v>
                </c:pt>
                <c:pt idx="12700">
                  <c:v>3.1822259999999858</c:v>
                </c:pt>
                <c:pt idx="12701">
                  <c:v>3.2236809999999991</c:v>
                </c:pt>
                <c:pt idx="12702">
                  <c:v>3.2292709999999829</c:v>
                </c:pt>
                <c:pt idx="12703">
                  <c:v>3.2317280000000039</c:v>
                </c:pt>
                <c:pt idx="12704">
                  <c:v>3.2473699999999894</c:v>
                </c:pt>
                <c:pt idx="12705">
                  <c:v>3.20500100000001</c:v>
                </c:pt>
                <c:pt idx="12706">
                  <c:v>3.2503210000000138</c:v>
                </c:pt>
                <c:pt idx="12707">
                  <c:v>3.1997250000000008</c:v>
                </c:pt>
                <c:pt idx="12708">
                  <c:v>3.1807149999999922</c:v>
                </c:pt>
                <c:pt idx="12709">
                  <c:v>3.2701359999999795</c:v>
                </c:pt>
                <c:pt idx="12710">
                  <c:v>3.2380449999999996</c:v>
                </c:pt>
                <c:pt idx="12711">
                  <c:v>3.2728280000000041</c:v>
                </c:pt>
                <c:pt idx="12712">
                  <c:v>3.2807530000000042</c:v>
                </c:pt>
                <c:pt idx="12713">
                  <c:v>3.3139060000000029</c:v>
                </c:pt>
                <c:pt idx="12714">
                  <c:v>3.2001080000000002</c:v>
                </c:pt>
                <c:pt idx="12715">
                  <c:v>3.2716240000000028</c:v>
                </c:pt>
                <c:pt idx="12716">
                  <c:v>3.1991349999999841</c:v>
                </c:pt>
                <c:pt idx="12717">
                  <c:v>3.2547820000000058</c:v>
                </c:pt>
                <c:pt idx="12718">
                  <c:v>3.2624429999999904</c:v>
                </c:pt>
                <c:pt idx="12719">
                  <c:v>3.2660200000000259</c:v>
                </c:pt>
                <c:pt idx="12720">
                  <c:v>3.2417550000000119</c:v>
                </c:pt>
                <c:pt idx="12721">
                  <c:v>3.2652889999999957</c:v>
                </c:pt>
                <c:pt idx="12722">
                  <c:v>3.2612839999999892</c:v>
                </c:pt>
                <c:pt idx="12723">
                  <c:v>3.1906869999999969</c:v>
                </c:pt>
                <c:pt idx="12724">
                  <c:v>3.2924240000000111</c:v>
                </c:pt>
                <c:pt idx="12725">
                  <c:v>3.2203930000000014</c:v>
                </c:pt>
                <c:pt idx="12726">
                  <c:v>3.2262470000000008</c:v>
                </c:pt>
                <c:pt idx="12727">
                  <c:v>3.1542200000000093</c:v>
                </c:pt>
                <c:pt idx="12728">
                  <c:v>3.1443209999999908</c:v>
                </c:pt>
                <c:pt idx="12729">
                  <c:v>3.1668789999999944</c:v>
                </c:pt>
                <c:pt idx="12730">
                  <c:v>3.2521180000000243</c:v>
                </c:pt>
                <c:pt idx="12731">
                  <c:v>3.193191000000013</c:v>
                </c:pt>
                <c:pt idx="12732">
                  <c:v>3.2260899999999992</c:v>
                </c:pt>
                <c:pt idx="12733">
                  <c:v>3.1404029999999921</c:v>
                </c:pt>
                <c:pt idx="12734">
                  <c:v>3.2522069999999985</c:v>
                </c:pt>
                <c:pt idx="12735">
                  <c:v>3.2119150000000047</c:v>
                </c:pt>
                <c:pt idx="12736">
                  <c:v>3.1306720000000041</c:v>
                </c:pt>
                <c:pt idx="12737">
                  <c:v>3.1063679999999749</c:v>
                </c:pt>
                <c:pt idx="12738">
                  <c:v>3.1752799999999866</c:v>
                </c:pt>
                <c:pt idx="12739">
                  <c:v>3.1717160000000035</c:v>
                </c:pt>
                <c:pt idx="12740">
                  <c:v>3.2115090000000066</c:v>
                </c:pt>
                <c:pt idx="12741">
                  <c:v>3.1462329999999952</c:v>
                </c:pt>
                <c:pt idx="12742">
                  <c:v>3.165789999999987</c:v>
                </c:pt>
                <c:pt idx="12743">
                  <c:v>3.1526230000000055</c:v>
                </c:pt>
                <c:pt idx="12744">
                  <c:v>3.2040580000000034</c:v>
                </c:pt>
                <c:pt idx="12745">
                  <c:v>3.1940580000000125</c:v>
                </c:pt>
                <c:pt idx="12746">
                  <c:v>3.1962279999999907</c:v>
                </c:pt>
                <c:pt idx="12747">
                  <c:v>3.2024899999999832</c:v>
                </c:pt>
                <c:pt idx="12748">
                  <c:v>3.0900549999999782</c:v>
                </c:pt>
                <c:pt idx="12749">
                  <c:v>3.1698909999999785</c:v>
                </c:pt>
                <c:pt idx="12750">
                  <c:v>3.2259579999999914</c:v>
                </c:pt>
                <c:pt idx="12751">
                  <c:v>3.2278499999999894</c:v>
                </c:pt>
                <c:pt idx="12752">
                  <c:v>3.2192990000000066</c:v>
                </c:pt>
                <c:pt idx="12753">
                  <c:v>3.1943679999999972</c:v>
                </c:pt>
                <c:pt idx="12754">
                  <c:v>3.1907600000000116</c:v>
                </c:pt>
                <c:pt idx="12755">
                  <c:v>3.1841949999999883</c:v>
                </c:pt>
                <c:pt idx="12756">
                  <c:v>3.1783509999999922</c:v>
                </c:pt>
                <c:pt idx="12757">
                  <c:v>3.097502999999989</c:v>
                </c:pt>
                <c:pt idx="12758">
                  <c:v>3.1902929999999969</c:v>
                </c:pt>
                <c:pt idx="12759">
                  <c:v>3.1284760000000063</c:v>
                </c:pt>
                <c:pt idx="12760">
                  <c:v>3.1729930000000195</c:v>
                </c:pt>
                <c:pt idx="12761">
                  <c:v>3.210251999999997</c:v>
                </c:pt>
                <c:pt idx="12762">
                  <c:v>3.2252569999999992</c:v>
                </c:pt>
                <c:pt idx="12763">
                  <c:v>3.1616620000000069</c:v>
                </c:pt>
                <c:pt idx="12764">
                  <c:v>3.115696000000014</c:v>
                </c:pt>
                <c:pt idx="12765">
                  <c:v>3.1780550000000005</c:v>
                </c:pt>
                <c:pt idx="12766">
                  <c:v>3.140387000000004</c:v>
                </c:pt>
                <c:pt idx="12767">
                  <c:v>3.1420329999999979</c:v>
                </c:pt>
                <c:pt idx="12768">
                  <c:v>3.1453630000000032</c:v>
                </c:pt>
                <c:pt idx="12769">
                  <c:v>3.1055939999999964</c:v>
                </c:pt>
                <c:pt idx="12770">
                  <c:v>3.1041090000000224</c:v>
                </c:pt>
                <c:pt idx="12771">
                  <c:v>3.1280409999999961</c:v>
                </c:pt>
                <c:pt idx="12772">
                  <c:v>3.1210379999999986</c:v>
                </c:pt>
                <c:pt idx="12773">
                  <c:v>3.1157870000000116</c:v>
                </c:pt>
                <c:pt idx="12774">
                  <c:v>3.1346860000000163</c:v>
                </c:pt>
                <c:pt idx="12775">
                  <c:v>3.0985870000000091</c:v>
                </c:pt>
                <c:pt idx="12776">
                  <c:v>3.0531529999999805</c:v>
                </c:pt>
                <c:pt idx="12777">
                  <c:v>3.0807140000000004</c:v>
                </c:pt>
                <c:pt idx="12778">
                  <c:v>3.1108409999999935</c:v>
                </c:pt>
                <c:pt idx="12779">
                  <c:v>3.1489649999999756</c:v>
                </c:pt>
                <c:pt idx="12780">
                  <c:v>3.120648000000017</c:v>
                </c:pt>
                <c:pt idx="12781">
                  <c:v>3.1649049999999761</c:v>
                </c:pt>
                <c:pt idx="12782">
                  <c:v>3.0582990000000052</c:v>
                </c:pt>
                <c:pt idx="12783">
                  <c:v>3.2259740000000079</c:v>
                </c:pt>
                <c:pt idx="12784">
                  <c:v>3.144377999999989</c:v>
                </c:pt>
                <c:pt idx="12785">
                  <c:v>3.1208579999999984</c:v>
                </c:pt>
                <c:pt idx="12786">
                  <c:v>3.1462060000000065</c:v>
                </c:pt>
                <c:pt idx="12787">
                  <c:v>3.1547329999999931</c:v>
                </c:pt>
                <c:pt idx="12788">
                  <c:v>3.1115840000000219</c:v>
                </c:pt>
                <c:pt idx="12789">
                  <c:v>3.1294979999999839</c:v>
                </c:pt>
                <c:pt idx="12790">
                  <c:v>3.1261759999999867</c:v>
                </c:pt>
                <c:pt idx="12791">
                  <c:v>3.0802550000000224</c:v>
                </c:pt>
                <c:pt idx="12792">
                  <c:v>3.0901819999999987</c:v>
                </c:pt>
                <c:pt idx="12793">
                  <c:v>3.0969309999999837</c:v>
                </c:pt>
                <c:pt idx="12794">
                  <c:v>3.0832719999999938</c:v>
                </c:pt>
                <c:pt idx="12795">
                  <c:v>3.1332559999999887</c:v>
                </c:pt>
                <c:pt idx="12796">
                  <c:v>3.128768000000008</c:v>
                </c:pt>
                <c:pt idx="12797">
                  <c:v>3.092488000000003</c:v>
                </c:pt>
                <c:pt idx="12798">
                  <c:v>3.0862599999999816</c:v>
                </c:pt>
                <c:pt idx="12799">
                  <c:v>3.061095999999992</c:v>
                </c:pt>
                <c:pt idx="12800">
                  <c:v>3.1154339999999934</c:v>
                </c:pt>
                <c:pt idx="12801">
                  <c:v>3.1637929999999983</c:v>
                </c:pt>
                <c:pt idx="12802">
                  <c:v>3.0232050000000044</c:v>
                </c:pt>
                <c:pt idx="12803">
                  <c:v>3.1402259999999842</c:v>
                </c:pt>
                <c:pt idx="12804">
                  <c:v>3.0949899999999957</c:v>
                </c:pt>
                <c:pt idx="12805">
                  <c:v>3.101034999999996</c:v>
                </c:pt>
                <c:pt idx="12806">
                  <c:v>3.1352279999999979</c:v>
                </c:pt>
                <c:pt idx="12807">
                  <c:v>3.1241649999999908</c:v>
                </c:pt>
                <c:pt idx="12808">
                  <c:v>3.0650129999999933</c:v>
                </c:pt>
                <c:pt idx="12809">
                  <c:v>3.0931779999999947</c:v>
                </c:pt>
                <c:pt idx="12810">
                  <c:v>3.0964939999999928</c:v>
                </c:pt>
                <c:pt idx="12811">
                  <c:v>3.095704000000012</c:v>
                </c:pt>
                <c:pt idx="12812">
                  <c:v>3.0953679999999935</c:v>
                </c:pt>
                <c:pt idx="12813">
                  <c:v>3.0675590000000028</c:v>
                </c:pt>
                <c:pt idx="12814">
                  <c:v>3.0344950000000068</c:v>
                </c:pt>
                <c:pt idx="12815">
                  <c:v>3.0606530000000163</c:v>
                </c:pt>
                <c:pt idx="12816">
                  <c:v>2.9965779999999995</c:v>
                </c:pt>
                <c:pt idx="12817">
                  <c:v>3.1063220000000058</c:v>
                </c:pt>
                <c:pt idx="12818">
                  <c:v>3.0575219999999916</c:v>
                </c:pt>
                <c:pt idx="12819">
                  <c:v>3.0438970000000012</c:v>
                </c:pt>
                <c:pt idx="12820">
                  <c:v>3.0652359999999987</c:v>
                </c:pt>
                <c:pt idx="12821">
                  <c:v>3.014780000000016</c:v>
                </c:pt>
                <c:pt idx="12822">
                  <c:v>2.9566990000000004</c:v>
                </c:pt>
                <c:pt idx="12823">
                  <c:v>3.0746989999999954</c:v>
                </c:pt>
                <c:pt idx="12824">
                  <c:v>2.9984299999999848</c:v>
                </c:pt>
                <c:pt idx="12825">
                  <c:v>3.0455960000000033</c:v>
                </c:pt>
                <c:pt idx="12826">
                  <c:v>3.0831929999999801</c:v>
                </c:pt>
                <c:pt idx="12827">
                  <c:v>3.0423799999999943</c:v>
                </c:pt>
                <c:pt idx="12828">
                  <c:v>2.9738889999999856</c:v>
                </c:pt>
                <c:pt idx="12829">
                  <c:v>3.0599649999999912</c:v>
                </c:pt>
                <c:pt idx="12830">
                  <c:v>3.0120979999999946</c:v>
                </c:pt>
                <c:pt idx="12831">
                  <c:v>2.9854790000000122</c:v>
                </c:pt>
                <c:pt idx="12832">
                  <c:v>3.0509149999999892</c:v>
                </c:pt>
                <c:pt idx="12833">
                  <c:v>3.0749919999999946</c:v>
                </c:pt>
                <c:pt idx="12834">
                  <c:v>3.0166110000000117</c:v>
                </c:pt>
                <c:pt idx="12835">
                  <c:v>3.0195000000000078</c:v>
                </c:pt>
                <c:pt idx="12836">
                  <c:v>3.0543409999999938</c:v>
                </c:pt>
                <c:pt idx="12837">
                  <c:v>3.0477230000000048</c:v>
                </c:pt>
                <c:pt idx="12838">
                  <c:v>3.0462440000000015</c:v>
                </c:pt>
                <c:pt idx="12839">
                  <c:v>3.0004550000000023</c:v>
                </c:pt>
                <c:pt idx="12840">
                  <c:v>3.0329589999999911</c:v>
                </c:pt>
                <c:pt idx="12841">
                  <c:v>3.0958919999999921</c:v>
                </c:pt>
                <c:pt idx="12842">
                  <c:v>3.0507950000000079</c:v>
                </c:pt>
                <c:pt idx="12843">
                  <c:v>3.0931160000000091</c:v>
                </c:pt>
                <c:pt idx="12844">
                  <c:v>2.9527400000000057</c:v>
                </c:pt>
                <c:pt idx="12845">
                  <c:v>3.1097439999999921</c:v>
                </c:pt>
                <c:pt idx="12846">
                  <c:v>3.026764</c:v>
                </c:pt>
                <c:pt idx="12847">
                  <c:v>3.0777259999999984</c:v>
                </c:pt>
                <c:pt idx="12848">
                  <c:v>3.0533280000000076</c:v>
                </c:pt>
                <c:pt idx="12849">
                  <c:v>3.0060320000000047</c:v>
                </c:pt>
                <c:pt idx="12850">
                  <c:v>3.0488010000000116</c:v>
                </c:pt>
                <c:pt idx="12851">
                  <c:v>3.0660280000000029</c:v>
                </c:pt>
                <c:pt idx="12852">
                  <c:v>3.0216260000000119</c:v>
                </c:pt>
                <c:pt idx="12853">
                  <c:v>2.9961909999999961</c:v>
                </c:pt>
                <c:pt idx="12854">
                  <c:v>3.0291070000000104</c:v>
                </c:pt>
                <c:pt idx="12855">
                  <c:v>2.9981909999999914</c:v>
                </c:pt>
                <c:pt idx="12856">
                  <c:v>3.00354999999999</c:v>
                </c:pt>
                <c:pt idx="12857">
                  <c:v>3.0723270000000014</c:v>
                </c:pt>
                <c:pt idx="12858">
                  <c:v>2.9950999999999937</c:v>
                </c:pt>
                <c:pt idx="12859">
                  <c:v>3.0805360000000093</c:v>
                </c:pt>
                <c:pt idx="12860">
                  <c:v>2.9939710000000019</c:v>
                </c:pt>
                <c:pt idx="12861">
                  <c:v>2.9823270000000122</c:v>
                </c:pt>
                <c:pt idx="12862">
                  <c:v>3.0166919999999919</c:v>
                </c:pt>
                <c:pt idx="12863">
                  <c:v>3.077054000000004</c:v>
                </c:pt>
                <c:pt idx="12864">
                  <c:v>3.0237629999999882</c:v>
                </c:pt>
                <c:pt idx="12865">
                  <c:v>2.6404950000000014</c:v>
                </c:pt>
                <c:pt idx="12866">
                  <c:v>2.7802939999999978</c:v>
                </c:pt>
                <c:pt idx="12867">
                  <c:v>2.7238130000000069</c:v>
                </c:pt>
                <c:pt idx="12868">
                  <c:v>2.3920700000000039</c:v>
                </c:pt>
                <c:pt idx="12869">
                  <c:v>2.6868690000000015</c:v>
                </c:pt>
                <c:pt idx="12870">
                  <c:v>2.4998399999999918</c:v>
                </c:pt>
                <c:pt idx="12871">
                  <c:v>2.1718139999999977</c:v>
                </c:pt>
                <c:pt idx="12872">
                  <c:v>2.5026610000000034</c:v>
                </c:pt>
                <c:pt idx="12873">
                  <c:v>2.5447800000000029</c:v>
                </c:pt>
                <c:pt idx="12874">
                  <c:v>3.2161649999999895</c:v>
                </c:pt>
                <c:pt idx="12875">
                  <c:v>2.879753000000008</c:v>
                </c:pt>
                <c:pt idx="12876">
                  <c:v>2.8758839999999992</c:v>
                </c:pt>
                <c:pt idx="12877">
                  <c:v>3.0556219999999996</c:v>
                </c:pt>
                <c:pt idx="12878">
                  <c:v>3.3147340000000014</c:v>
                </c:pt>
                <c:pt idx="12879">
                  <c:v>3.0453550000000007</c:v>
                </c:pt>
                <c:pt idx="12880">
                  <c:v>3.1737040000000007</c:v>
                </c:pt>
                <c:pt idx="12881">
                  <c:v>3.491855000000001</c:v>
                </c:pt>
                <c:pt idx="12882">
                  <c:v>3.4816050000000018</c:v>
                </c:pt>
                <c:pt idx="12883">
                  <c:v>3.3748140000000006</c:v>
                </c:pt>
                <c:pt idx="12884">
                  <c:v>3.3079050000000052</c:v>
                </c:pt>
                <c:pt idx="12885">
                  <c:v>4.1407290000000074</c:v>
                </c:pt>
                <c:pt idx="12886">
                  <c:v>3.6099979999999903</c:v>
                </c:pt>
                <c:pt idx="12887">
                  <c:v>3.5587710000000072</c:v>
                </c:pt>
                <c:pt idx="12888">
                  <c:v>3.9937240000000003</c:v>
                </c:pt>
                <c:pt idx="12889">
                  <c:v>4.0912840000000017</c:v>
                </c:pt>
                <c:pt idx="12890">
                  <c:v>4.0452499999999958</c:v>
                </c:pt>
                <c:pt idx="12891">
                  <c:v>4.0515479999999968</c:v>
                </c:pt>
                <c:pt idx="12892">
                  <c:v>4.5530040000000014</c:v>
                </c:pt>
                <c:pt idx="12893">
                  <c:v>4.3801369999999906</c:v>
                </c:pt>
                <c:pt idx="12894">
                  <c:v>4.4598669999999885</c:v>
                </c:pt>
                <c:pt idx="12895">
                  <c:v>4.4000750000000011</c:v>
                </c:pt>
                <c:pt idx="12896">
                  <c:v>4.4582069999999874</c:v>
                </c:pt>
                <c:pt idx="12897">
                  <c:v>4.7026209999999935</c:v>
                </c:pt>
                <c:pt idx="12898">
                  <c:v>4.6291340000000076</c:v>
                </c:pt>
                <c:pt idx="12899">
                  <c:v>4.7123650000000055</c:v>
                </c:pt>
                <c:pt idx="12900">
                  <c:v>4.4095879999999994</c:v>
                </c:pt>
                <c:pt idx="12901">
                  <c:v>4.6024090000000086</c:v>
                </c:pt>
                <c:pt idx="12902">
                  <c:v>4.7471429999999941</c:v>
                </c:pt>
                <c:pt idx="12903">
                  <c:v>4.8660780000000017</c:v>
                </c:pt>
                <c:pt idx="12904">
                  <c:v>4.760029000000003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751104"/>
        <c:axId val="105484672"/>
      </c:lineChart>
      <c:catAx>
        <c:axId val="1051228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Time [h]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5350272"/>
        <c:crosses val="autoZero"/>
        <c:auto val="1"/>
        <c:lblAlgn val="ctr"/>
        <c:lblOffset val="100"/>
        <c:tickLblSkip val="3600"/>
        <c:tickMarkSkip val="3600"/>
        <c:noMultiLvlLbl val="0"/>
      </c:catAx>
      <c:valAx>
        <c:axId val="10535027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Temperature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5122816"/>
        <c:crosses val="autoZero"/>
        <c:crossBetween val="between"/>
      </c:valAx>
      <c:valAx>
        <c:axId val="105484672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Homogeneity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8751104"/>
        <c:crosses val="max"/>
        <c:crossBetween val="between"/>
      </c:valAx>
      <c:catAx>
        <c:axId val="1087511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5484672"/>
        <c:crosses val="autoZero"/>
        <c:auto val="1"/>
        <c:lblAlgn val="ctr"/>
        <c:lblOffset val="100"/>
        <c:noMultiLvlLbl val="0"/>
      </c:cat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/>
              <a:t>SMC 11T#3 - Zoom Dwell 210°C</a:t>
            </a:r>
          </a:p>
        </c:rich>
      </c:tx>
      <c:layout>
        <c:manualLayout>
          <c:xMode val="edge"/>
          <c:yMode val="edge"/>
          <c:x val="0.31384342150196504"/>
          <c:y val="4.1719520974489173E-2"/>
        </c:manualLayout>
      </c:layout>
      <c:overlay val="1"/>
      <c:spPr>
        <a:solidFill>
          <a:schemeClr val="bg1"/>
        </a:solidFill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'SMC11T#3_1 (2)'!$D$1</c:f>
              <c:strCache>
                <c:ptCount val="1"/>
                <c:pt idx="0">
                  <c:v>Process Value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(2)'!$D$602:$D$4202</c:f>
              <c:numCache>
                <c:formatCode>General</c:formatCode>
                <c:ptCount val="3601"/>
                <c:pt idx="0">
                  <c:v>158</c:v>
                </c:pt>
                <c:pt idx="1">
                  <c:v>159</c:v>
                </c:pt>
                <c:pt idx="2">
                  <c:v>159</c:v>
                </c:pt>
                <c:pt idx="3">
                  <c:v>160</c:v>
                </c:pt>
                <c:pt idx="4">
                  <c:v>161</c:v>
                </c:pt>
                <c:pt idx="5">
                  <c:v>162</c:v>
                </c:pt>
                <c:pt idx="6">
                  <c:v>163</c:v>
                </c:pt>
                <c:pt idx="7">
                  <c:v>164</c:v>
                </c:pt>
                <c:pt idx="8">
                  <c:v>165</c:v>
                </c:pt>
                <c:pt idx="9">
                  <c:v>165</c:v>
                </c:pt>
                <c:pt idx="10">
                  <c:v>166</c:v>
                </c:pt>
                <c:pt idx="11">
                  <c:v>167</c:v>
                </c:pt>
                <c:pt idx="12">
                  <c:v>168</c:v>
                </c:pt>
                <c:pt idx="13">
                  <c:v>169</c:v>
                </c:pt>
                <c:pt idx="14">
                  <c:v>170</c:v>
                </c:pt>
                <c:pt idx="15">
                  <c:v>171</c:v>
                </c:pt>
                <c:pt idx="16">
                  <c:v>171</c:v>
                </c:pt>
                <c:pt idx="17">
                  <c:v>172</c:v>
                </c:pt>
                <c:pt idx="18">
                  <c:v>173</c:v>
                </c:pt>
                <c:pt idx="19">
                  <c:v>174</c:v>
                </c:pt>
                <c:pt idx="20">
                  <c:v>175</c:v>
                </c:pt>
                <c:pt idx="21">
                  <c:v>175</c:v>
                </c:pt>
                <c:pt idx="22">
                  <c:v>176</c:v>
                </c:pt>
                <c:pt idx="23">
                  <c:v>177</c:v>
                </c:pt>
                <c:pt idx="24">
                  <c:v>178</c:v>
                </c:pt>
                <c:pt idx="25">
                  <c:v>179</c:v>
                </c:pt>
                <c:pt idx="26">
                  <c:v>180</c:v>
                </c:pt>
                <c:pt idx="27">
                  <c:v>180</c:v>
                </c:pt>
                <c:pt idx="28">
                  <c:v>181</c:v>
                </c:pt>
                <c:pt idx="29">
                  <c:v>182</c:v>
                </c:pt>
                <c:pt idx="30">
                  <c:v>183</c:v>
                </c:pt>
                <c:pt idx="31">
                  <c:v>184</c:v>
                </c:pt>
                <c:pt idx="32">
                  <c:v>184</c:v>
                </c:pt>
                <c:pt idx="33">
                  <c:v>186</c:v>
                </c:pt>
                <c:pt idx="34">
                  <c:v>186</c:v>
                </c:pt>
                <c:pt idx="35">
                  <c:v>187</c:v>
                </c:pt>
                <c:pt idx="36">
                  <c:v>188</c:v>
                </c:pt>
                <c:pt idx="37">
                  <c:v>189</c:v>
                </c:pt>
                <c:pt idx="38">
                  <c:v>189</c:v>
                </c:pt>
                <c:pt idx="39">
                  <c:v>191</c:v>
                </c:pt>
                <c:pt idx="40">
                  <c:v>191</c:v>
                </c:pt>
                <c:pt idx="41">
                  <c:v>192</c:v>
                </c:pt>
                <c:pt idx="42">
                  <c:v>193</c:v>
                </c:pt>
                <c:pt idx="43">
                  <c:v>194</c:v>
                </c:pt>
                <c:pt idx="44">
                  <c:v>195</c:v>
                </c:pt>
                <c:pt idx="45">
                  <c:v>195</c:v>
                </c:pt>
                <c:pt idx="46">
                  <c:v>196</c:v>
                </c:pt>
                <c:pt idx="47">
                  <c:v>197</c:v>
                </c:pt>
                <c:pt idx="48">
                  <c:v>198</c:v>
                </c:pt>
                <c:pt idx="49">
                  <c:v>199</c:v>
                </c:pt>
                <c:pt idx="50">
                  <c:v>200</c:v>
                </c:pt>
                <c:pt idx="51">
                  <c:v>200</c:v>
                </c:pt>
                <c:pt idx="52">
                  <c:v>201</c:v>
                </c:pt>
                <c:pt idx="53">
                  <c:v>202</c:v>
                </c:pt>
                <c:pt idx="54">
                  <c:v>203</c:v>
                </c:pt>
                <c:pt idx="55">
                  <c:v>203</c:v>
                </c:pt>
                <c:pt idx="56">
                  <c:v>205</c:v>
                </c:pt>
                <c:pt idx="57">
                  <c:v>205</c:v>
                </c:pt>
                <c:pt idx="58">
                  <c:v>206</c:v>
                </c:pt>
                <c:pt idx="59">
                  <c:v>207</c:v>
                </c:pt>
                <c:pt idx="60">
                  <c:v>208</c:v>
                </c:pt>
                <c:pt idx="61">
                  <c:v>209</c:v>
                </c:pt>
                <c:pt idx="62">
                  <c:v>209</c:v>
                </c:pt>
                <c:pt idx="63">
                  <c:v>210</c:v>
                </c:pt>
                <c:pt idx="64">
                  <c:v>210</c:v>
                </c:pt>
                <c:pt idx="65">
                  <c:v>210</c:v>
                </c:pt>
                <c:pt idx="66">
                  <c:v>210</c:v>
                </c:pt>
                <c:pt idx="67">
                  <c:v>210</c:v>
                </c:pt>
                <c:pt idx="68">
                  <c:v>210</c:v>
                </c:pt>
                <c:pt idx="69">
                  <c:v>210</c:v>
                </c:pt>
                <c:pt idx="70">
                  <c:v>210</c:v>
                </c:pt>
                <c:pt idx="71">
                  <c:v>210</c:v>
                </c:pt>
                <c:pt idx="72">
                  <c:v>210</c:v>
                </c:pt>
                <c:pt idx="73">
                  <c:v>210</c:v>
                </c:pt>
                <c:pt idx="74">
                  <c:v>210</c:v>
                </c:pt>
                <c:pt idx="75">
                  <c:v>210</c:v>
                </c:pt>
                <c:pt idx="76">
                  <c:v>210</c:v>
                </c:pt>
                <c:pt idx="77">
                  <c:v>210</c:v>
                </c:pt>
                <c:pt idx="78">
                  <c:v>210</c:v>
                </c:pt>
                <c:pt idx="79">
                  <c:v>210</c:v>
                </c:pt>
                <c:pt idx="80">
                  <c:v>210</c:v>
                </c:pt>
                <c:pt idx="81">
                  <c:v>210</c:v>
                </c:pt>
                <c:pt idx="82">
                  <c:v>210</c:v>
                </c:pt>
                <c:pt idx="83">
                  <c:v>210</c:v>
                </c:pt>
                <c:pt idx="84">
                  <c:v>210</c:v>
                </c:pt>
                <c:pt idx="85">
                  <c:v>210</c:v>
                </c:pt>
                <c:pt idx="86">
                  <c:v>210</c:v>
                </c:pt>
                <c:pt idx="87">
                  <c:v>210</c:v>
                </c:pt>
                <c:pt idx="88">
                  <c:v>210</c:v>
                </c:pt>
                <c:pt idx="89">
                  <c:v>210</c:v>
                </c:pt>
                <c:pt idx="90">
                  <c:v>210</c:v>
                </c:pt>
                <c:pt idx="91">
                  <c:v>210</c:v>
                </c:pt>
                <c:pt idx="92">
                  <c:v>210</c:v>
                </c:pt>
                <c:pt idx="93">
                  <c:v>210</c:v>
                </c:pt>
                <c:pt idx="94">
                  <c:v>210</c:v>
                </c:pt>
                <c:pt idx="95">
                  <c:v>210</c:v>
                </c:pt>
                <c:pt idx="96">
                  <c:v>210</c:v>
                </c:pt>
                <c:pt idx="97">
                  <c:v>210</c:v>
                </c:pt>
                <c:pt idx="98">
                  <c:v>210</c:v>
                </c:pt>
                <c:pt idx="99">
                  <c:v>210</c:v>
                </c:pt>
                <c:pt idx="100">
                  <c:v>210</c:v>
                </c:pt>
                <c:pt idx="101">
                  <c:v>210</c:v>
                </c:pt>
                <c:pt idx="102">
                  <c:v>210</c:v>
                </c:pt>
                <c:pt idx="103">
                  <c:v>210</c:v>
                </c:pt>
                <c:pt idx="104">
                  <c:v>210</c:v>
                </c:pt>
                <c:pt idx="105">
                  <c:v>210</c:v>
                </c:pt>
                <c:pt idx="106">
                  <c:v>210</c:v>
                </c:pt>
                <c:pt idx="107">
                  <c:v>210</c:v>
                </c:pt>
                <c:pt idx="108">
                  <c:v>210</c:v>
                </c:pt>
                <c:pt idx="109">
                  <c:v>210</c:v>
                </c:pt>
                <c:pt idx="110">
                  <c:v>210</c:v>
                </c:pt>
                <c:pt idx="111">
                  <c:v>210</c:v>
                </c:pt>
                <c:pt idx="112">
                  <c:v>210</c:v>
                </c:pt>
                <c:pt idx="113">
                  <c:v>210</c:v>
                </c:pt>
                <c:pt idx="114">
                  <c:v>210</c:v>
                </c:pt>
                <c:pt idx="115">
                  <c:v>210</c:v>
                </c:pt>
                <c:pt idx="116">
                  <c:v>210</c:v>
                </c:pt>
                <c:pt idx="117">
                  <c:v>210</c:v>
                </c:pt>
                <c:pt idx="118">
                  <c:v>210</c:v>
                </c:pt>
                <c:pt idx="119">
                  <c:v>210</c:v>
                </c:pt>
                <c:pt idx="120">
                  <c:v>210</c:v>
                </c:pt>
                <c:pt idx="121">
                  <c:v>210</c:v>
                </c:pt>
                <c:pt idx="122">
                  <c:v>210</c:v>
                </c:pt>
                <c:pt idx="123">
                  <c:v>210</c:v>
                </c:pt>
                <c:pt idx="124">
                  <c:v>210</c:v>
                </c:pt>
                <c:pt idx="125">
                  <c:v>210</c:v>
                </c:pt>
                <c:pt idx="126">
                  <c:v>210</c:v>
                </c:pt>
                <c:pt idx="127">
                  <c:v>210</c:v>
                </c:pt>
                <c:pt idx="128">
                  <c:v>210</c:v>
                </c:pt>
                <c:pt idx="129">
                  <c:v>210</c:v>
                </c:pt>
                <c:pt idx="130">
                  <c:v>210</c:v>
                </c:pt>
                <c:pt idx="131">
                  <c:v>210</c:v>
                </c:pt>
                <c:pt idx="132">
                  <c:v>210</c:v>
                </c:pt>
                <c:pt idx="133">
                  <c:v>210</c:v>
                </c:pt>
                <c:pt idx="134">
                  <c:v>210</c:v>
                </c:pt>
                <c:pt idx="135">
                  <c:v>210</c:v>
                </c:pt>
                <c:pt idx="136">
                  <c:v>210</c:v>
                </c:pt>
                <c:pt idx="137">
                  <c:v>210</c:v>
                </c:pt>
                <c:pt idx="138">
                  <c:v>210</c:v>
                </c:pt>
                <c:pt idx="139">
                  <c:v>210</c:v>
                </c:pt>
                <c:pt idx="140">
                  <c:v>210</c:v>
                </c:pt>
                <c:pt idx="141">
                  <c:v>210</c:v>
                </c:pt>
                <c:pt idx="142">
                  <c:v>210</c:v>
                </c:pt>
                <c:pt idx="143">
                  <c:v>210</c:v>
                </c:pt>
                <c:pt idx="144">
                  <c:v>210</c:v>
                </c:pt>
                <c:pt idx="145">
                  <c:v>210</c:v>
                </c:pt>
                <c:pt idx="146">
                  <c:v>210</c:v>
                </c:pt>
                <c:pt idx="147">
                  <c:v>210</c:v>
                </c:pt>
                <c:pt idx="148">
                  <c:v>210</c:v>
                </c:pt>
                <c:pt idx="149">
                  <c:v>210</c:v>
                </c:pt>
                <c:pt idx="150">
                  <c:v>210</c:v>
                </c:pt>
                <c:pt idx="151">
                  <c:v>210</c:v>
                </c:pt>
                <c:pt idx="152">
                  <c:v>210</c:v>
                </c:pt>
                <c:pt idx="153">
                  <c:v>210</c:v>
                </c:pt>
                <c:pt idx="154">
                  <c:v>210</c:v>
                </c:pt>
                <c:pt idx="155">
                  <c:v>210</c:v>
                </c:pt>
                <c:pt idx="156">
                  <c:v>210</c:v>
                </c:pt>
                <c:pt idx="157">
                  <c:v>210</c:v>
                </c:pt>
                <c:pt idx="158">
                  <c:v>210</c:v>
                </c:pt>
                <c:pt idx="159">
                  <c:v>210</c:v>
                </c:pt>
                <c:pt idx="160">
                  <c:v>210</c:v>
                </c:pt>
                <c:pt idx="161">
                  <c:v>210</c:v>
                </c:pt>
                <c:pt idx="162">
                  <c:v>210</c:v>
                </c:pt>
                <c:pt idx="163">
                  <c:v>210</c:v>
                </c:pt>
                <c:pt idx="164">
                  <c:v>210</c:v>
                </c:pt>
                <c:pt idx="165">
                  <c:v>210</c:v>
                </c:pt>
                <c:pt idx="166">
                  <c:v>210</c:v>
                </c:pt>
                <c:pt idx="167">
                  <c:v>210</c:v>
                </c:pt>
                <c:pt idx="168">
                  <c:v>210</c:v>
                </c:pt>
                <c:pt idx="169">
                  <c:v>210</c:v>
                </c:pt>
                <c:pt idx="170">
                  <c:v>210</c:v>
                </c:pt>
                <c:pt idx="171">
                  <c:v>210</c:v>
                </c:pt>
                <c:pt idx="172">
                  <c:v>210</c:v>
                </c:pt>
                <c:pt idx="173">
                  <c:v>210</c:v>
                </c:pt>
                <c:pt idx="174">
                  <c:v>210</c:v>
                </c:pt>
                <c:pt idx="175">
                  <c:v>210</c:v>
                </c:pt>
                <c:pt idx="176">
                  <c:v>210</c:v>
                </c:pt>
                <c:pt idx="177">
                  <c:v>210</c:v>
                </c:pt>
                <c:pt idx="178">
                  <c:v>210</c:v>
                </c:pt>
                <c:pt idx="179">
                  <c:v>210</c:v>
                </c:pt>
                <c:pt idx="180">
                  <c:v>210</c:v>
                </c:pt>
                <c:pt idx="181">
                  <c:v>210</c:v>
                </c:pt>
                <c:pt idx="182">
                  <c:v>210</c:v>
                </c:pt>
                <c:pt idx="183">
                  <c:v>210</c:v>
                </c:pt>
                <c:pt idx="184">
                  <c:v>210</c:v>
                </c:pt>
                <c:pt idx="185">
                  <c:v>210</c:v>
                </c:pt>
                <c:pt idx="186">
                  <c:v>210</c:v>
                </c:pt>
                <c:pt idx="187">
                  <c:v>210</c:v>
                </c:pt>
                <c:pt idx="188">
                  <c:v>210</c:v>
                </c:pt>
                <c:pt idx="189">
                  <c:v>210</c:v>
                </c:pt>
                <c:pt idx="190">
                  <c:v>210</c:v>
                </c:pt>
                <c:pt idx="191">
                  <c:v>210</c:v>
                </c:pt>
                <c:pt idx="192">
                  <c:v>210</c:v>
                </c:pt>
                <c:pt idx="193">
                  <c:v>210</c:v>
                </c:pt>
                <c:pt idx="194">
                  <c:v>210</c:v>
                </c:pt>
                <c:pt idx="195">
                  <c:v>210</c:v>
                </c:pt>
                <c:pt idx="196">
                  <c:v>210</c:v>
                </c:pt>
                <c:pt idx="197">
                  <c:v>210</c:v>
                </c:pt>
                <c:pt idx="198">
                  <c:v>210</c:v>
                </c:pt>
                <c:pt idx="199">
                  <c:v>210</c:v>
                </c:pt>
                <c:pt idx="200">
                  <c:v>210</c:v>
                </c:pt>
                <c:pt idx="201">
                  <c:v>210</c:v>
                </c:pt>
                <c:pt idx="202">
                  <c:v>210</c:v>
                </c:pt>
                <c:pt idx="203">
                  <c:v>210</c:v>
                </c:pt>
                <c:pt idx="204">
                  <c:v>210</c:v>
                </c:pt>
                <c:pt idx="205">
                  <c:v>210</c:v>
                </c:pt>
                <c:pt idx="206">
                  <c:v>210</c:v>
                </c:pt>
                <c:pt idx="207">
                  <c:v>210</c:v>
                </c:pt>
                <c:pt idx="208">
                  <c:v>210</c:v>
                </c:pt>
                <c:pt idx="209">
                  <c:v>210</c:v>
                </c:pt>
                <c:pt idx="210">
                  <c:v>210</c:v>
                </c:pt>
                <c:pt idx="211">
                  <c:v>210</c:v>
                </c:pt>
                <c:pt idx="212">
                  <c:v>210</c:v>
                </c:pt>
                <c:pt idx="213">
                  <c:v>210</c:v>
                </c:pt>
                <c:pt idx="214">
                  <c:v>210</c:v>
                </c:pt>
                <c:pt idx="215">
                  <c:v>210</c:v>
                </c:pt>
                <c:pt idx="216">
                  <c:v>210</c:v>
                </c:pt>
                <c:pt idx="217">
                  <c:v>210</c:v>
                </c:pt>
                <c:pt idx="218">
                  <c:v>210</c:v>
                </c:pt>
                <c:pt idx="219">
                  <c:v>210</c:v>
                </c:pt>
                <c:pt idx="220">
                  <c:v>210</c:v>
                </c:pt>
                <c:pt idx="221">
                  <c:v>210</c:v>
                </c:pt>
                <c:pt idx="222">
                  <c:v>210</c:v>
                </c:pt>
                <c:pt idx="223">
                  <c:v>210</c:v>
                </c:pt>
                <c:pt idx="224">
                  <c:v>210</c:v>
                </c:pt>
                <c:pt idx="225">
                  <c:v>210</c:v>
                </c:pt>
                <c:pt idx="226">
                  <c:v>210</c:v>
                </c:pt>
                <c:pt idx="227">
                  <c:v>210</c:v>
                </c:pt>
                <c:pt idx="228">
                  <c:v>210</c:v>
                </c:pt>
                <c:pt idx="229">
                  <c:v>210</c:v>
                </c:pt>
                <c:pt idx="230">
                  <c:v>210</c:v>
                </c:pt>
                <c:pt idx="231">
                  <c:v>210</c:v>
                </c:pt>
                <c:pt idx="232">
                  <c:v>210</c:v>
                </c:pt>
                <c:pt idx="233">
                  <c:v>210</c:v>
                </c:pt>
                <c:pt idx="234">
                  <c:v>210</c:v>
                </c:pt>
                <c:pt idx="235">
                  <c:v>210</c:v>
                </c:pt>
                <c:pt idx="236">
                  <c:v>210</c:v>
                </c:pt>
                <c:pt idx="237">
                  <c:v>210</c:v>
                </c:pt>
                <c:pt idx="238">
                  <c:v>210</c:v>
                </c:pt>
                <c:pt idx="239">
                  <c:v>210</c:v>
                </c:pt>
                <c:pt idx="240">
                  <c:v>210</c:v>
                </c:pt>
                <c:pt idx="241">
                  <c:v>210</c:v>
                </c:pt>
                <c:pt idx="242">
                  <c:v>210</c:v>
                </c:pt>
                <c:pt idx="243">
                  <c:v>210</c:v>
                </c:pt>
                <c:pt idx="244">
                  <c:v>210</c:v>
                </c:pt>
                <c:pt idx="245">
                  <c:v>210</c:v>
                </c:pt>
                <c:pt idx="246">
                  <c:v>210</c:v>
                </c:pt>
                <c:pt idx="247">
                  <c:v>210</c:v>
                </c:pt>
                <c:pt idx="248">
                  <c:v>210</c:v>
                </c:pt>
                <c:pt idx="249">
                  <c:v>210</c:v>
                </c:pt>
                <c:pt idx="250">
                  <c:v>210</c:v>
                </c:pt>
                <c:pt idx="251">
                  <c:v>210</c:v>
                </c:pt>
                <c:pt idx="252">
                  <c:v>210</c:v>
                </c:pt>
                <c:pt idx="253">
                  <c:v>210</c:v>
                </c:pt>
                <c:pt idx="254">
                  <c:v>210</c:v>
                </c:pt>
                <c:pt idx="255">
                  <c:v>210</c:v>
                </c:pt>
                <c:pt idx="256">
                  <c:v>210</c:v>
                </c:pt>
                <c:pt idx="257">
                  <c:v>210</c:v>
                </c:pt>
                <c:pt idx="258">
                  <c:v>210</c:v>
                </c:pt>
                <c:pt idx="259">
                  <c:v>210</c:v>
                </c:pt>
                <c:pt idx="260">
                  <c:v>210</c:v>
                </c:pt>
                <c:pt idx="261">
                  <c:v>210</c:v>
                </c:pt>
                <c:pt idx="262">
                  <c:v>210</c:v>
                </c:pt>
                <c:pt idx="263">
                  <c:v>210</c:v>
                </c:pt>
                <c:pt idx="264">
                  <c:v>210</c:v>
                </c:pt>
                <c:pt idx="265">
                  <c:v>210</c:v>
                </c:pt>
                <c:pt idx="266">
                  <c:v>210</c:v>
                </c:pt>
                <c:pt idx="267">
                  <c:v>210</c:v>
                </c:pt>
                <c:pt idx="268">
                  <c:v>210</c:v>
                </c:pt>
                <c:pt idx="269">
                  <c:v>210</c:v>
                </c:pt>
                <c:pt idx="270">
                  <c:v>210</c:v>
                </c:pt>
                <c:pt idx="271">
                  <c:v>210</c:v>
                </c:pt>
                <c:pt idx="272">
                  <c:v>210</c:v>
                </c:pt>
                <c:pt idx="273">
                  <c:v>210</c:v>
                </c:pt>
                <c:pt idx="274">
                  <c:v>210</c:v>
                </c:pt>
                <c:pt idx="275">
                  <c:v>210</c:v>
                </c:pt>
                <c:pt idx="276">
                  <c:v>210</c:v>
                </c:pt>
                <c:pt idx="277">
                  <c:v>210</c:v>
                </c:pt>
                <c:pt idx="278">
                  <c:v>210</c:v>
                </c:pt>
                <c:pt idx="279">
                  <c:v>210</c:v>
                </c:pt>
                <c:pt idx="280">
                  <c:v>210</c:v>
                </c:pt>
                <c:pt idx="281">
                  <c:v>210</c:v>
                </c:pt>
                <c:pt idx="282">
                  <c:v>210</c:v>
                </c:pt>
                <c:pt idx="283">
                  <c:v>210</c:v>
                </c:pt>
                <c:pt idx="284">
                  <c:v>210</c:v>
                </c:pt>
                <c:pt idx="285">
                  <c:v>210</c:v>
                </c:pt>
                <c:pt idx="286">
                  <c:v>210</c:v>
                </c:pt>
                <c:pt idx="287">
                  <c:v>210</c:v>
                </c:pt>
                <c:pt idx="288">
                  <c:v>210</c:v>
                </c:pt>
                <c:pt idx="289">
                  <c:v>210</c:v>
                </c:pt>
                <c:pt idx="290">
                  <c:v>210</c:v>
                </c:pt>
                <c:pt idx="291">
                  <c:v>210</c:v>
                </c:pt>
                <c:pt idx="292">
                  <c:v>210</c:v>
                </c:pt>
                <c:pt idx="293">
                  <c:v>210</c:v>
                </c:pt>
                <c:pt idx="294">
                  <c:v>210</c:v>
                </c:pt>
                <c:pt idx="295">
                  <c:v>210</c:v>
                </c:pt>
                <c:pt idx="296">
                  <c:v>210</c:v>
                </c:pt>
                <c:pt idx="297">
                  <c:v>210</c:v>
                </c:pt>
                <c:pt idx="298">
                  <c:v>210</c:v>
                </c:pt>
                <c:pt idx="299">
                  <c:v>210</c:v>
                </c:pt>
                <c:pt idx="300">
                  <c:v>210</c:v>
                </c:pt>
                <c:pt idx="301">
                  <c:v>210</c:v>
                </c:pt>
                <c:pt idx="302">
                  <c:v>210</c:v>
                </c:pt>
                <c:pt idx="303">
                  <c:v>210</c:v>
                </c:pt>
                <c:pt idx="304">
                  <c:v>210</c:v>
                </c:pt>
                <c:pt idx="305">
                  <c:v>210</c:v>
                </c:pt>
                <c:pt idx="306">
                  <c:v>210</c:v>
                </c:pt>
                <c:pt idx="307">
                  <c:v>210</c:v>
                </c:pt>
                <c:pt idx="308">
                  <c:v>210</c:v>
                </c:pt>
                <c:pt idx="309">
                  <c:v>210</c:v>
                </c:pt>
                <c:pt idx="310">
                  <c:v>210</c:v>
                </c:pt>
                <c:pt idx="311">
                  <c:v>210</c:v>
                </c:pt>
                <c:pt idx="312">
                  <c:v>210</c:v>
                </c:pt>
                <c:pt idx="313">
                  <c:v>210</c:v>
                </c:pt>
                <c:pt idx="314">
                  <c:v>210</c:v>
                </c:pt>
                <c:pt idx="315">
                  <c:v>210</c:v>
                </c:pt>
                <c:pt idx="316">
                  <c:v>210</c:v>
                </c:pt>
                <c:pt idx="317">
                  <c:v>210</c:v>
                </c:pt>
                <c:pt idx="318">
                  <c:v>210</c:v>
                </c:pt>
                <c:pt idx="319">
                  <c:v>210</c:v>
                </c:pt>
                <c:pt idx="320">
                  <c:v>210</c:v>
                </c:pt>
                <c:pt idx="321">
                  <c:v>210</c:v>
                </c:pt>
                <c:pt idx="322">
                  <c:v>210</c:v>
                </c:pt>
                <c:pt idx="323">
                  <c:v>210</c:v>
                </c:pt>
                <c:pt idx="324">
                  <c:v>210</c:v>
                </c:pt>
                <c:pt idx="325">
                  <c:v>210</c:v>
                </c:pt>
                <c:pt idx="326">
                  <c:v>210</c:v>
                </c:pt>
                <c:pt idx="327">
                  <c:v>210</c:v>
                </c:pt>
                <c:pt idx="328">
                  <c:v>210</c:v>
                </c:pt>
                <c:pt idx="329">
                  <c:v>210</c:v>
                </c:pt>
                <c:pt idx="330">
                  <c:v>210</c:v>
                </c:pt>
                <c:pt idx="331">
                  <c:v>210</c:v>
                </c:pt>
                <c:pt idx="332">
                  <c:v>210</c:v>
                </c:pt>
                <c:pt idx="333">
                  <c:v>210</c:v>
                </c:pt>
                <c:pt idx="334">
                  <c:v>210</c:v>
                </c:pt>
                <c:pt idx="335">
                  <c:v>210</c:v>
                </c:pt>
                <c:pt idx="336">
                  <c:v>210</c:v>
                </c:pt>
                <c:pt idx="337">
                  <c:v>210</c:v>
                </c:pt>
                <c:pt idx="338">
                  <c:v>210</c:v>
                </c:pt>
                <c:pt idx="339">
                  <c:v>210</c:v>
                </c:pt>
                <c:pt idx="340">
                  <c:v>210</c:v>
                </c:pt>
                <c:pt idx="341">
                  <c:v>210</c:v>
                </c:pt>
                <c:pt idx="342">
                  <c:v>210</c:v>
                </c:pt>
                <c:pt idx="343">
                  <c:v>210</c:v>
                </c:pt>
                <c:pt idx="344">
                  <c:v>210</c:v>
                </c:pt>
                <c:pt idx="345">
                  <c:v>210</c:v>
                </c:pt>
                <c:pt idx="346">
                  <c:v>210</c:v>
                </c:pt>
                <c:pt idx="347">
                  <c:v>210</c:v>
                </c:pt>
                <c:pt idx="348">
                  <c:v>210</c:v>
                </c:pt>
                <c:pt idx="349">
                  <c:v>210</c:v>
                </c:pt>
                <c:pt idx="350">
                  <c:v>210</c:v>
                </c:pt>
                <c:pt idx="351">
                  <c:v>210</c:v>
                </c:pt>
                <c:pt idx="352">
                  <c:v>210</c:v>
                </c:pt>
                <c:pt idx="353">
                  <c:v>210</c:v>
                </c:pt>
                <c:pt idx="354">
                  <c:v>210</c:v>
                </c:pt>
                <c:pt idx="355">
                  <c:v>210</c:v>
                </c:pt>
                <c:pt idx="356">
                  <c:v>210</c:v>
                </c:pt>
                <c:pt idx="357">
                  <c:v>210</c:v>
                </c:pt>
                <c:pt idx="358">
                  <c:v>210</c:v>
                </c:pt>
                <c:pt idx="359">
                  <c:v>210</c:v>
                </c:pt>
                <c:pt idx="360">
                  <c:v>210</c:v>
                </c:pt>
                <c:pt idx="361">
                  <c:v>210</c:v>
                </c:pt>
                <c:pt idx="362">
                  <c:v>210</c:v>
                </c:pt>
                <c:pt idx="363">
                  <c:v>210</c:v>
                </c:pt>
                <c:pt idx="364">
                  <c:v>210</c:v>
                </c:pt>
                <c:pt idx="365">
                  <c:v>210</c:v>
                </c:pt>
                <c:pt idx="366">
                  <c:v>210</c:v>
                </c:pt>
                <c:pt idx="367">
                  <c:v>210</c:v>
                </c:pt>
                <c:pt idx="368">
                  <c:v>210</c:v>
                </c:pt>
                <c:pt idx="369">
                  <c:v>210</c:v>
                </c:pt>
                <c:pt idx="370">
                  <c:v>210</c:v>
                </c:pt>
                <c:pt idx="371">
                  <c:v>210</c:v>
                </c:pt>
                <c:pt idx="372">
                  <c:v>210</c:v>
                </c:pt>
                <c:pt idx="373">
                  <c:v>210</c:v>
                </c:pt>
                <c:pt idx="374">
                  <c:v>210</c:v>
                </c:pt>
                <c:pt idx="375">
                  <c:v>210</c:v>
                </c:pt>
                <c:pt idx="376">
                  <c:v>211</c:v>
                </c:pt>
                <c:pt idx="377">
                  <c:v>210</c:v>
                </c:pt>
                <c:pt idx="378">
                  <c:v>210</c:v>
                </c:pt>
                <c:pt idx="379">
                  <c:v>210</c:v>
                </c:pt>
                <c:pt idx="380">
                  <c:v>210</c:v>
                </c:pt>
                <c:pt idx="381">
                  <c:v>210</c:v>
                </c:pt>
                <c:pt idx="382">
                  <c:v>210</c:v>
                </c:pt>
                <c:pt idx="383">
                  <c:v>210</c:v>
                </c:pt>
                <c:pt idx="384">
                  <c:v>210</c:v>
                </c:pt>
                <c:pt idx="385">
                  <c:v>210</c:v>
                </c:pt>
                <c:pt idx="386">
                  <c:v>210</c:v>
                </c:pt>
                <c:pt idx="387">
                  <c:v>210</c:v>
                </c:pt>
                <c:pt idx="388">
                  <c:v>210</c:v>
                </c:pt>
                <c:pt idx="389">
                  <c:v>210</c:v>
                </c:pt>
                <c:pt idx="390">
                  <c:v>210</c:v>
                </c:pt>
                <c:pt idx="391">
                  <c:v>210</c:v>
                </c:pt>
                <c:pt idx="392">
                  <c:v>210</c:v>
                </c:pt>
                <c:pt idx="393">
                  <c:v>210</c:v>
                </c:pt>
                <c:pt idx="394">
                  <c:v>210</c:v>
                </c:pt>
                <c:pt idx="395">
                  <c:v>210</c:v>
                </c:pt>
                <c:pt idx="396">
                  <c:v>210</c:v>
                </c:pt>
                <c:pt idx="397">
                  <c:v>210</c:v>
                </c:pt>
                <c:pt idx="398">
                  <c:v>210</c:v>
                </c:pt>
                <c:pt idx="399">
                  <c:v>210</c:v>
                </c:pt>
                <c:pt idx="400">
                  <c:v>210</c:v>
                </c:pt>
                <c:pt idx="401">
                  <c:v>210</c:v>
                </c:pt>
                <c:pt idx="402">
                  <c:v>210</c:v>
                </c:pt>
                <c:pt idx="403">
                  <c:v>210</c:v>
                </c:pt>
                <c:pt idx="404">
                  <c:v>210</c:v>
                </c:pt>
                <c:pt idx="405">
                  <c:v>210</c:v>
                </c:pt>
                <c:pt idx="406">
                  <c:v>210</c:v>
                </c:pt>
                <c:pt idx="407">
                  <c:v>210</c:v>
                </c:pt>
                <c:pt idx="408">
                  <c:v>210</c:v>
                </c:pt>
                <c:pt idx="409">
                  <c:v>210</c:v>
                </c:pt>
                <c:pt idx="410">
                  <c:v>210</c:v>
                </c:pt>
                <c:pt idx="411">
                  <c:v>210</c:v>
                </c:pt>
                <c:pt idx="412">
                  <c:v>210</c:v>
                </c:pt>
                <c:pt idx="413">
                  <c:v>210</c:v>
                </c:pt>
                <c:pt idx="414">
                  <c:v>210</c:v>
                </c:pt>
                <c:pt idx="415">
                  <c:v>210</c:v>
                </c:pt>
                <c:pt idx="416">
                  <c:v>210</c:v>
                </c:pt>
                <c:pt idx="417">
                  <c:v>210</c:v>
                </c:pt>
                <c:pt idx="418">
                  <c:v>210</c:v>
                </c:pt>
                <c:pt idx="419">
                  <c:v>210</c:v>
                </c:pt>
                <c:pt idx="420">
                  <c:v>210</c:v>
                </c:pt>
                <c:pt idx="421">
                  <c:v>210</c:v>
                </c:pt>
                <c:pt idx="422">
                  <c:v>210</c:v>
                </c:pt>
                <c:pt idx="423">
                  <c:v>210</c:v>
                </c:pt>
                <c:pt idx="424">
                  <c:v>210</c:v>
                </c:pt>
                <c:pt idx="425">
                  <c:v>210</c:v>
                </c:pt>
                <c:pt idx="426">
                  <c:v>210</c:v>
                </c:pt>
                <c:pt idx="427">
                  <c:v>210</c:v>
                </c:pt>
                <c:pt idx="428">
                  <c:v>210</c:v>
                </c:pt>
                <c:pt idx="429">
                  <c:v>210</c:v>
                </c:pt>
                <c:pt idx="430">
                  <c:v>210</c:v>
                </c:pt>
                <c:pt idx="431">
                  <c:v>210</c:v>
                </c:pt>
                <c:pt idx="432">
                  <c:v>210</c:v>
                </c:pt>
                <c:pt idx="433">
                  <c:v>210</c:v>
                </c:pt>
                <c:pt idx="434">
                  <c:v>210</c:v>
                </c:pt>
                <c:pt idx="435">
                  <c:v>210</c:v>
                </c:pt>
                <c:pt idx="436">
                  <c:v>210</c:v>
                </c:pt>
                <c:pt idx="437">
                  <c:v>210</c:v>
                </c:pt>
                <c:pt idx="438">
                  <c:v>210</c:v>
                </c:pt>
                <c:pt idx="439">
                  <c:v>210</c:v>
                </c:pt>
                <c:pt idx="440">
                  <c:v>210</c:v>
                </c:pt>
                <c:pt idx="441">
                  <c:v>210</c:v>
                </c:pt>
                <c:pt idx="442">
                  <c:v>210</c:v>
                </c:pt>
                <c:pt idx="443">
                  <c:v>210</c:v>
                </c:pt>
                <c:pt idx="444">
                  <c:v>210</c:v>
                </c:pt>
                <c:pt idx="445">
                  <c:v>210</c:v>
                </c:pt>
                <c:pt idx="446">
                  <c:v>210</c:v>
                </c:pt>
                <c:pt idx="447">
                  <c:v>210</c:v>
                </c:pt>
                <c:pt idx="448">
                  <c:v>210</c:v>
                </c:pt>
                <c:pt idx="449">
                  <c:v>210</c:v>
                </c:pt>
                <c:pt idx="450">
                  <c:v>210</c:v>
                </c:pt>
                <c:pt idx="451">
                  <c:v>210</c:v>
                </c:pt>
                <c:pt idx="452">
                  <c:v>210</c:v>
                </c:pt>
                <c:pt idx="453">
                  <c:v>210</c:v>
                </c:pt>
                <c:pt idx="454">
                  <c:v>210</c:v>
                </c:pt>
                <c:pt idx="455">
                  <c:v>210</c:v>
                </c:pt>
                <c:pt idx="456">
                  <c:v>210</c:v>
                </c:pt>
                <c:pt idx="457">
                  <c:v>210</c:v>
                </c:pt>
                <c:pt idx="458">
                  <c:v>210</c:v>
                </c:pt>
                <c:pt idx="459">
                  <c:v>210</c:v>
                </c:pt>
                <c:pt idx="460">
                  <c:v>210</c:v>
                </c:pt>
                <c:pt idx="461">
                  <c:v>210</c:v>
                </c:pt>
                <c:pt idx="462">
                  <c:v>210</c:v>
                </c:pt>
                <c:pt idx="463">
                  <c:v>210</c:v>
                </c:pt>
                <c:pt idx="464">
                  <c:v>210</c:v>
                </c:pt>
                <c:pt idx="465">
                  <c:v>210</c:v>
                </c:pt>
                <c:pt idx="466">
                  <c:v>210</c:v>
                </c:pt>
                <c:pt idx="467">
                  <c:v>210</c:v>
                </c:pt>
                <c:pt idx="468">
                  <c:v>210</c:v>
                </c:pt>
                <c:pt idx="469">
                  <c:v>210</c:v>
                </c:pt>
                <c:pt idx="470">
                  <c:v>210</c:v>
                </c:pt>
                <c:pt idx="471">
                  <c:v>210</c:v>
                </c:pt>
                <c:pt idx="472">
                  <c:v>210</c:v>
                </c:pt>
                <c:pt idx="473">
                  <c:v>210</c:v>
                </c:pt>
                <c:pt idx="474">
                  <c:v>210</c:v>
                </c:pt>
                <c:pt idx="475">
                  <c:v>210</c:v>
                </c:pt>
                <c:pt idx="476">
                  <c:v>210</c:v>
                </c:pt>
                <c:pt idx="477">
                  <c:v>210</c:v>
                </c:pt>
                <c:pt idx="478">
                  <c:v>210</c:v>
                </c:pt>
                <c:pt idx="479">
                  <c:v>210</c:v>
                </c:pt>
                <c:pt idx="480">
                  <c:v>210</c:v>
                </c:pt>
                <c:pt idx="481">
                  <c:v>210</c:v>
                </c:pt>
                <c:pt idx="482">
                  <c:v>210</c:v>
                </c:pt>
                <c:pt idx="483">
                  <c:v>210</c:v>
                </c:pt>
                <c:pt idx="484">
                  <c:v>210</c:v>
                </c:pt>
                <c:pt idx="485">
                  <c:v>210</c:v>
                </c:pt>
                <c:pt idx="486">
                  <c:v>210</c:v>
                </c:pt>
                <c:pt idx="487">
                  <c:v>210</c:v>
                </c:pt>
                <c:pt idx="488">
                  <c:v>210</c:v>
                </c:pt>
                <c:pt idx="489">
                  <c:v>210</c:v>
                </c:pt>
                <c:pt idx="490">
                  <c:v>210</c:v>
                </c:pt>
                <c:pt idx="491">
                  <c:v>210</c:v>
                </c:pt>
                <c:pt idx="492">
                  <c:v>210</c:v>
                </c:pt>
                <c:pt idx="493">
                  <c:v>210</c:v>
                </c:pt>
                <c:pt idx="494">
                  <c:v>210</c:v>
                </c:pt>
                <c:pt idx="495">
                  <c:v>210</c:v>
                </c:pt>
                <c:pt idx="496">
                  <c:v>210</c:v>
                </c:pt>
                <c:pt idx="497">
                  <c:v>210</c:v>
                </c:pt>
                <c:pt idx="498">
                  <c:v>210</c:v>
                </c:pt>
                <c:pt idx="499">
                  <c:v>210</c:v>
                </c:pt>
                <c:pt idx="500">
                  <c:v>210</c:v>
                </c:pt>
                <c:pt idx="501">
                  <c:v>210</c:v>
                </c:pt>
                <c:pt idx="502">
                  <c:v>210</c:v>
                </c:pt>
                <c:pt idx="503">
                  <c:v>210</c:v>
                </c:pt>
                <c:pt idx="504">
                  <c:v>210</c:v>
                </c:pt>
                <c:pt idx="505">
                  <c:v>210</c:v>
                </c:pt>
                <c:pt idx="506">
                  <c:v>210</c:v>
                </c:pt>
                <c:pt idx="507">
                  <c:v>210</c:v>
                </c:pt>
                <c:pt idx="508">
                  <c:v>210</c:v>
                </c:pt>
                <c:pt idx="509">
                  <c:v>210</c:v>
                </c:pt>
                <c:pt idx="510">
                  <c:v>210</c:v>
                </c:pt>
                <c:pt idx="511">
                  <c:v>210</c:v>
                </c:pt>
                <c:pt idx="512">
                  <c:v>210</c:v>
                </c:pt>
                <c:pt idx="513">
                  <c:v>210</c:v>
                </c:pt>
                <c:pt idx="514">
                  <c:v>210</c:v>
                </c:pt>
                <c:pt idx="515">
                  <c:v>210</c:v>
                </c:pt>
                <c:pt idx="516">
                  <c:v>210</c:v>
                </c:pt>
                <c:pt idx="517">
                  <c:v>210</c:v>
                </c:pt>
                <c:pt idx="518">
                  <c:v>210</c:v>
                </c:pt>
                <c:pt idx="519">
                  <c:v>210</c:v>
                </c:pt>
                <c:pt idx="520">
                  <c:v>210</c:v>
                </c:pt>
                <c:pt idx="521">
                  <c:v>210</c:v>
                </c:pt>
                <c:pt idx="522">
                  <c:v>210</c:v>
                </c:pt>
                <c:pt idx="523">
                  <c:v>210</c:v>
                </c:pt>
                <c:pt idx="524">
                  <c:v>210</c:v>
                </c:pt>
                <c:pt idx="525">
                  <c:v>210</c:v>
                </c:pt>
                <c:pt idx="526">
                  <c:v>210</c:v>
                </c:pt>
                <c:pt idx="527">
                  <c:v>210</c:v>
                </c:pt>
                <c:pt idx="528">
                  <c:v>210</c:v>
                </c:pt>
                <c:pt idx="529">
                  <c:v>210</c:v>
                </c:pt>
                <c:pt idx="530">
                  <c:v>210</c:v>
                </c:pt>
                <c:pt idx="531">
                  <c:v>210</c:v>
                </c:pt>
                <c:pt idx="532">
                  <c:v>210</c:v>
                </c:pt>
                <c:pt idx="533">
                  <c:v>210</c:v>
                </c:pt>
                <c:pt idx="534">
                  <c:v>210</c:v>
                </c:pt>
                <c:pt idx="535">
                  <c:v>210</c:v>
                </c:pt>
                <c:pt idx="536">
                  <c:v>210</c:v>
                </c:pt>
                <c:pt idx="537">
                  <c:v>210</c:v>
                </c:pt>
                <c:pt idx="538">
                  <c:v>210</c:v>
                </c:pt>
                <c:pt idx="539">
                  <c:v>210</c:v>
                </c:pt>
                <c:pt idx="540">
                  <c:v>210</c:v>
                </c:pt>
                <c:pt idx="541">
                  <c:v>210</c:v>
                </c:pt>
                <c:pt idx="542">
                  <c:v>210</c:v>
                </c:pt>
                <c:pt idx="543">
                  <c:v>210</c:v>
                </c:pt>
                <c:pt idx="544">
                  <c:v>210</c:v>
                </c:pt>
                <c:pt idx="545">
                  <c:v>210</c:v>
                </c:pt>
                <c:pt idx="546">
                  <c:v>210</c:v>
                </c:pt>
                <c:pt idx="547">
                  <c:v>210</c:v>
                </c:pt>
                <c:pt idx="548">
                  <c:v>210</c:v>
                </c:pt>
                <c:pt idx="549">
                  <c:v>210</c:v>
                </c:pt>
                <c:pt idx="550">
                  <c:v>210</c:v>
                </c:pt>
                <c:pt idx="551">
                  <c:v>210</c:v>
                </c:pt>
                <c:pt idx="552">
                  <c:v>210</c:v>
                </c:pt>
                <c:pt idx="553">
                  <c:v>210</c:v>
                </c:pt>
                <c:pt idx="554">
                  <c:v>210</c:v>
                </c:pt>
                <c:pt idx="555">
                  <c:v>210</c:v>
                </c:pt>
                <c:pt idx="556">
                  <c:v>210</c:v>
                </c:pt>
                <c:pt idx="557">
                  <c:v>210</c:v>
                </c:pt>
                <c:pt idx="558">
                  <c:v>210</c:v>
                </c:pt>
                <c:pt idx="559">
                  <c:v>210</c:v>
                </c:pt>
                <c:pt idx="560">
                  <c:v>210</c:v>
                </c:pt>
                <c:pt idx="561">
                  <c:v>210</c:v>
                </c:pt>
                <c:pt idx="562">
                  <c:v>210</c:v>
                </c:pt>
                <c:pt idx="563">
                  <c:v>210</c:v>
                </c:pt>
                <c:pt idx="564">
                  <c:v>210</c:v>
                </c:pt>
                <c:pt idx="565">
                  <c:v>210</c:v>
                </c:pt>
                <c:pt idx="566">
                  <c:v>210</c:v>
                </c:pt>
                <c:pt idx="567">
                  <c:v>210</c:v>
                </c:pt>
                <c:pt idx="568">
                  <c:v>210</c:v>
                </c:pt>
                <c:pt idx="569">
                  <c:v>210</c:v>
                </c:pt>
                <c:pt idx="570">
                  <c:v>210</c:v>
                </c:pt>
                <c:pt idx="571">
                  <c:v>210</c:v>
                </c:pt>
                <c:pt idx="572">
                  <c:v>210</c:v>
                </c:pt>
                <c:pt idx="573">
                  <c:v>210</c:v>
                </c:pt>
                <c:pt idx="574">
                  <c:v>210</c:v>
                </c:pt>
                <c:pt idx="575">
                  <c:v>210</c:v>
                </c:pt>
                <c:pt idx="576">
                  <c:v>210</c:v>
                </c:pt>
                <c:pt idx="577">
                  <c:v>210</c:v>
                </c:pt>
                <c:pt idx="578">
                  <c:v>210</c:v>
                </c:pt>
                <c:pt idx="579">
                  <c:v>210</c:v>
                </c:pt>
                <c:pt idx="580">
                  <c:v>210</c:v>
                </c:pt>
                <c:pt idx="581">
                  <c:v>210</c:v>
                </c:pt>
                <c:pt idx="582">
                  <c:v>210</c:v>
                </c:pt>
                <c:pt idx="583">
                  <c:v>210</c:v>
                </c:pt>
                <c:pt idx="584">
                  <c:v>210</c:v>
                </c:pt>
                <c:pt idx="585">
                  <c:v>210</c:v>
                </c:pt>
                <c:pt idx="586">
                  <c:v>210</c:v>
                </c:pt>
                <c:pt idx="587">
                  <c:v>210</c:v>
                </c:pt>
                <c:pt idx="588">
                  <c:v>210</c:v>
                </c:pt>
                <c:pt idx="589">
                  <c:v>210</c:v>
                </c:pt>
                <c:pt idx="590">
                  <c:v>210</c:v>
                </c:pt>
                <c:pt idx="591">
                  <c:v>210</c:v>
                </c:pt>
                <c:pt idx="592">
                  <c:v>210</c:v>
                </c:pt>
                <c:pt idx="593">
                  <c:v>210</c:v>
                </c:pt>
                <c:pt idx="594">
                  <c:v>210</c:v>
                </c:pt>
                <c:pt idx="595">
                  <c:v>210</c:v>
                </c:pt>
                <c:pt idx="596">
                  <c:v>210</c:v>
                </c:pt>
                <c:pt idx="597">
                  <c:v>210</c:v>
                </c:pt>
                <c:pt idx="598">
                  <c:v>210</c:v>
                </c:pt>
                <c:pt idx="599">
                  <c:v>210</c:v>
                </c:pt>
                <c:pt idx="600">
                  <c:v>210</c:v>
                </c:pt>
                <c:pt idx="601">
                  <c:v>210</c:v>
                </c:pt>
                <c:pt idx="602">
                  <c:v>210</c:v>
                </c:pt>
                <c:pt idx="603">
                  <c:v>210</c:v>
                </c:pt>
                <c:pt idx="604">
                  <c:v>210</c:v>
                </c:pt>
                <c:pt idx="605">
                  <c:v>210</c:v>
                </c:pt>
                <c:pt idx="606">
                  <c:v>210</c:v>
                </c:pt>
                <c:pt idx="607">
                  <c:v>210</c:v>
                </c:pt>
                <c:pt idx="608">
                  <c:v>210</c:v>
                </c:pt>
                <c:pt idx="609">
                  <c:v>210</c:v>
                </c:pt>
                <c:pt idx="610">
                  <c:v>210</c:v>
                </c:pt>
                <c:pt idx="611">
                  <c:v>210</c:v>
                </c:pt>
                <c:pt idx="612">
                  <c:v>210</c:v>
                </c:pt>
                <c:pt idx="613">
                  <c:v>210</c:v>
                </c:pt>
                <c:pt idx="614">
                  <c:v>210</c:v>
                </c:pt>
                <c:pt idx="615">
                  <c:v>210</c:v>
                </c:pt>
                <c:pt idx="616">
                  <c:v>210</c:v>
                </c:pt>
                <c:pt idx="617">
                  <c:v>210</c:v>
                </c:pt>
                <c:pt idx="618">
                  <c:v>210</c:v>
                </c:pt>
                <c:pt idx="619">
                  <c:v>210</c:v>
                </c:pt>
                <c:pt idx="620">
                  <c:v>210</c:v>
                </c:pt>
                <c:pt idx="621">
                  <c:v>210</c:v>
                </c:pt>
                <c:pt idx="622">
                  <c:v>210</c:v>
                </c:pt>
                <c:pt idx="623">
                  <c:v>210</c:v>
                </c:pt>
                <c:pt idx="624">
                  <c:v>210</c:v>
                </c:pt>
                <c:pt idx="625">
                  <c:v>210</c:v>
                </c:pt>
                <c:pt idx="626">
                  <c:v>210</c:v>
                </c:pt>
                <c:pt idx="627">
                  <c:v>210</c:v>
                </c:pt>
                <c:pt idx="628">
                  <c:v>210</c:v>
                </c:pt>
                <c:pt idx="629">
                  <c:v>210</c:v>
                </c:pt>
                <c:pt idx="630">
                  <c:v>210</c:v>
                </c:pt>
                <c:pt idx="631">
                  <c:v>210</c:v>
                </c:pt>
                <c:pt idx="632">
                  <c:v>210</c:v>
                </c:pt>
                <c:pt idx="633">
                  <c:v>210</c:v>
                </c:pt>
                <c:pt idx="634">
                  <c:v>210</c:v>
                </c:pt>
                <c:pt idx="635">
                  <c:v>210</c:v>
                </c:pt>
                <c:pt idx="636">
                  <c:v>210</c:v>
                </c:pt>
                <c:pt idx="637">
                  <c:v>210</c:v>
                </c:pt>
                <c:pt idx="638">
                  <c:v>210</c:v>
                </c:pt>
                <c:pt idx="639">
                  <c:v>210</c:v>
                </c:pt>
                <c:pt idx="640">
                  <c:v>210</c:v>
                </c:pt>
                <c:pt idx="641">
                  <c:v>210</c:v>
                </c:pt>
                <c:pt idx="642">
                  <c:v>210</c:v>
                </c:pt>
                <c:pt idx="643">
                  <c:v>210</c:v>
                </c:pt>
                <c:pt idx="644">
                  <c:v>210</c:v>
                </c:pt>
                <c:pt idx="645">
                  <c:v>210</c:v>
                </c:pt>
                <c:pt idx="646">
                  <c:v>210</c:v>
                </c:pt>
                <c:pt idx="647">
                  <c:v>210</c:v>
                </c:pt>
                <c:pt idx="648">
                  <c:v>210</c:v>
                </c:pt>
                <c:pt idx="649">
                  <c:v>210</c:v>
                </c:pt>
                <c:pt idx="650">
                  <c:v>210</c:v>
                </c:pt>
                <c:pt idx="651">
                  <c:v>210</c:v>
                </c:pt>
                <c:pt idx="652">
                  <c:v>210</c:v>
                </c:pt>
                <c:pt idx="653">
                  <c:v>210</c:v>
                </c:pt>
                <c:pt idx="654">
                  <c:v>210</c:v>
                </c:pt>
                <c:pt idx="655">
                  <c:v>210</c:v>
                </c:pt>
                <c:pt idx="656">
                  <c:v>210</c:v>
                </c:pt>
                <c:pt idx="657">
                  <c:v>210</c:v>
                </c:pt>
                <c:pt idx="658">
                  <c:v>210</c:v>
                </c:pt>
                <c:pt idx="659">
                  <c:v>210</c:v>
                </c:pt>
                <c:pt idx="660">
                  <c:v>210</c:v>
                </c:pt>
                <c:pt idx="661">
                  <c:v>210</c:v>
                </c:pt>
                <c:pt idx="662">
                  <c:v>210</c:v>
                </c:pt>
                <c:pt idx="663">
                  <c:v>210</c:v>
                </c:pt>
                <c:pt idx="664">
                  <c:v>210</c:v>
                </c:pt>
                <c:pt idx="665">
                  <c:v>210</c:v>
                </c:pt>
                <c:pt idx="666">
                  <c:v>210</c:v>
                </c:pt>
                <c:pt idx="667">
                  <c:v>210</c:v>
                </c:pt>
                <c:pt idx="668">
                  <c:v>210</c:v>
                </c:pt>
                <c:pt idx="669">
                  <c:v>210</c:v>
                </c:pt>
                <c:pt idx="670">
                  <c:v>210</c:v>
                </c:pt>
                <c:pt idx="671">
                  <c:v>210</c:v>
                </c:pt>
                <c:pt idx="672">
                  <c:v>210</c:v>
                </c:pt>
                <c:pt idx="673">
                  <c:v>210</c:v>
                </c:pt>
                <c:pt idx="674">
                  <c:v>210</c:v>
                </c:pt>
                <c:pt idx="675">
                  <c:v>210</c:v>
                </c:pt>
                <c:pt idx="676">
                  <c:v>210</c:v>
                </c:pt>
                <c:pt idx="677">
                  <c:v>210</c:v>
                </c:pt>
                <c:pt idx="678">
                  <c:v>210</c:v>
                </c:pt>
                <c:pt idx="679">
                  <c:v>210</c:v>
                </c:pt>
                <c:pt idx="680">
                  <c:v>210</c:v>
                </c:pt>
                <c:pt idx="681">
                  <c:v>210</c:v>
                </c:pt>
                <c:pt idx="682">
                  <c:v>210</c:v>
                </c:pt>
                <c:pt idx="683">
                  <c:v>210</c:v>
                </c:pt>
                <c:pt idx="684">
                  <c:v>210</c:v>
                </c:pt>
                <c:pt idx="685">
                  <c:v>210</c:v>
                </c:pt>
                <c:pt idx="686">
                  <c:v>210</c:v>
                </c:pt>
                <c:pt idx="687">
                  <c:v>210</c:v>
                </c:pt>
                <c:pt idx="688">
                  <c:v>210</c:v>
                </c:pt>
                <c:pt idx="689">
                  <c:v>210</c:v>
                </c:pt>
                <c:pt idx="690">
                  <c:v>210</c:v>
                </c:pt>
                <c:pt idx="691">
                  <c:v>210</c:v>
                </c:pt>
                <c:pt idx="692">
                  <c:v>210</c:v>
                </c:pt>
                <c:pt idx="693">
                  <c:v>210</c:v>
                </c:pt>
                <c:pt idx="694">
                  <c:v>210</c:v>
                </c:pt>
                <c:pt idx="695">
                  <c:v>210</c:v>
                </c:pt>
                <c:pt idx="696">
                  <c:v>210</c:v>
                </c:pt>
                <c:pt idx="697">
                  <c:v>210</c:v>
                </c:pt>
                <c:pt idx="698">
                  <c:v>210</c:v>
                </c:pt>
                <c:pt idx="699">
                  <c:v>210</c:v>
                </c:pt>
                <c:pt idx="700">
                  <c:v>210</c:v>
                </c:pt>
                <c:pt idx="701">
                  <c:v>210</c:v>
                </c:pt>
                <c:pt idx="702">
                  <c:v>210</c:v>
                </c:pt>
                <c:pt idx="703">
                  <c:v>210</c:v>
                </c:pt>
                <c:pt idx="704">
                  <c:v>210</c:v>
                </c:pt>
                <c:pt idx="705">
                  <c:v>210</c:v>
                </c:pt>
                <c:pt idx="706">
                  <c:v>210</c:v>
                </c:pt>
                <c:pt idx="707">
                  <c:v>210</c:v>
                </c:pt>
                <c:pt idx="708">
                  <c:v>210</c:v>
                </c:pt>
                <c:pt idx="709">
                  <c:v>210</c:v>
                </c:pt>
                <c:pt idx="710">
                  <c:v>210</c:v>
                </c:pt>
                <c:pt idx="711">
                  <c:v>210</c:v>
                </c:pt>
                <c:pt idx="712">
                  <c:v>210</c:v>
                </c:pt>
                <c:pt idx="713">
                  <c:v>210</c:v>
                </c:pt>
                <c:pt idx="714">
                  <c:v>210</c:v>
                </c:pt>
                <c:pt idx="715">
                  <c:v>210</c:v>
                </c:pt>
                <c:pt idx="716">
                  <c:v>210</c:v>
                </c:pt>
                <c:pt idx="717">
                  <c:v>210</c:v>
                </c:pt>
                <c:pt idx="718">
                  <c:v>210</c:v>
                </c:pt>
                <c:pt idx="719">
                  <c:v>210</c:v>
                </c:pt>
                <c:pt idx="720">
                  <c:v>210</c:v>
                </c:pt>
                <c:pt idx="721">
                  <c:v>210</c:v>
                </c:pt>
                <c:pt idx="722">
                  <c:v>210</c:v>
                </c:pt>
                <c:pt idx="723">
                  <c:v>210</c:v>
                </c:pt>
                <c:pt idx="724">
                  <c:v>210</c:v>
                </c:pt>
                <c:pt idx="725">
                  <c:v>210</c:v>
                </c:pt>
                <c:pt idx="726">
                  <c:v>210</c:v>
                </c:pt>
                <c:pt idx="727">
                  <c:v>210</c:v>
                </c:pt>
                <c:pt idx="728">
                  <c:v>210</c:v>
                </c:pt>
                <c:pt idx="729">
                  <c:v>210</c:v>
                </c:pt>
                <c:pt idx="730">
                  <c:v>210</c:v>
                </c:pt>
                <c:pt idx="731">
                  <c:v>210</c:v>
                </c:pt>
                <c:pt idx="732">
                  <c:v>210</c:v>
                </c:pt>
                <c:pt idx="733">
                  <c:v>210</c:v>
                </c:pt>
                <c:pt idx="734">
                  <c:v>210</c:v>
                </c:pt>
                <c:pt idx="735">
                  <c:v>210</c:v>
                </c:pt>
                <c:pt idx="736">
                  <c:v>210</c:v>
                </c:pt>
                <c:pt idx="737">
                  <c:v>210</c:v>
                </c:pt>
                <c:pt idx="738">
                  <c:v>210</c:v>
                </c:pt>
                <c:pt idx="739">
                  <c:v>210</c:v>
                </c:pt>
                <c:pt idx="740">
                  <c:v>210</c:v>
                </c:pt>
                <c:pt idx="741">
                  <c:v>210</c:v>
                </c:pt>
                <c:pt idx="742">
                  <c:v>210</c:v>
                </c:pt>
                <c:pt idx="743">
                  <c:v>210</c:v>
                </c:pt>
                <c:pt idx="744">
                  <c:v>210</c:v>
                </c:pt>
                <c:pt idx="745">
                  <c:v>210</c:v>
                </c:pt>
                <c:pt idx="746">
                  <c:v>210</c:v>
                </c:pt>
                <c:pt idx="747">
                  <c:v>210</c:v>
                </c:pt>
                <c:pt idx="748">
                  <c:v>210</c:v>
                </c:pt>
                <c:pt idx="749">
                  <c:v>210</c:v>
                </c:pt>
                <c:pt idx="750">
                  <c:v>210</c:v>
                </c:pt>
                <c:pt idx="751">
                  <c:v>210</c:v>
                </c:pt>
                <c:pt idx="752">
                  <c:v>210</c:v>
                </c:pt>
                <c:pt idx="753">
                  <c:v>211</c:v>
                </c:pt>
                <c:pt idx="754">
                  <c:v>210</c:v>
                </c:pt>
                <c:pt idx="755">
                  <c:v>210</c:v>
                </c:pt>
                <c:pt idx="756">
                  <c:v>210</c:v>
                </c:pt>
                <c:pt idx="757">
                  <c:v>210</c:v>
                </c:pt>
                <c:pt idx="758">
                  <c:v>210</c:v>
                </c:pt>
                <c:pt idx="759">
                  <c:v>210</c:v>
                </c:pt>
                <c:pt idx="760">
                  <c:v>210</c:v>
                </c:pt>
                <c:pt idx="761">
                  <c:v>210</c:v>
                </c:pt>
                <c:pt idx="762">
                  <c:v>210</c:v>
                </c:pt>
                <c:pt idx="763">
                  <c:v>210</c:v>
                </c:pt>
                <c:pt idx="764">
                  <c:v>210</c:v>
                </c:pt>
                <c:pt idx="765">
                  <c:v>210</c:v>
                </c:pt>
                <c:pt idx="766">
                  <c:v>210</c:v>
                </c:pt>
                <c:pt idx="767">
                  <c:v>210</c:v>
                </c:pt>
                <c:pt idx="768">
                  <c:v>210</c:v>
                </c:pt>
                <c:pt idx="769">
                  <c:v>210</c:v>
                </c:pt>
                <c:pt idx="770">
                  <c:v>210</c:v>
                </c:pt>
                <c:pt idx="771">
                  <c:v>210</c:v>
                </c:pt>
                <c:pt idx="772">
                  <c:v>210</c:v>
                </c:pt>
                <c:pt idx="773">
                  <c:v>210</c:v>
                </c:pt>
                <c:pt idx="774">
                  <c:v>210</c:v>
                </c:pt>
                <c:pt idx="775">
                  <c:v>210</c:v>
                </c:pt>
                <c:pt idx="776">
                  <c:v>210</c:v>
                </c:pt>
                <c:pt idx="777">
                  <c:v>210</c:v>
                </c:pt>
                <c:pt idx="778">
                  <c:v>210</c:v>
                </c:pt>
                <c:pt idx="779">
                  <c:v>210</c:v>
                </c:pt>
                <c:pt idx="780">
                  <c:v>210</c:v>
                </c:pt>
                <c:pt idx="781">
                  <c:v>210</c:v>
                </c:pt>
                <c:pt idx="782">
                  <c:v>210</c:v>
                </c:pt>
                <c:pt idx="783">
                  <c:v>210</c:v>
                </c:pt>
                <c:pt idx="784">
                  <c:v>210</c:v>
                </c:pt>
                <c:pt idx="785">
                  <c:v>210</c:v>
                </c:pt>
                <c:pt idx="786">
                  <c:v>210</c:v>
                </c:pt>
                <c:pt idx="787">
                  <c:v>210</c:v>
                </c:pt>
                <c:pt idx="788">
                  <c:v>210</c:v>
                </c:pt>
                <c:pt idx="789">
                  <c:v>210</c:v>
                </c:pt>
                <c:pt idx="790">
                  <c:v>210</c:v>
                </c:pt>
                <c:pt idx="791">
                  <c:v>210</c:v>
                </c:pt>
                <c:pt idx="792">
                  <c:v>210</c:v>
                </c:pt>
                <c:pt idx="793">
                  <c:v>210</c:v>
                </c:pt>
                <c:pt idx="794">
                  <c:v>210</c:v>
                </c:pt>
                <c:pt idx="795">
                  <c:v>210</c:v>
                </c:pt>
                <c:pt idx="796">
                  <c:v>210</c:v>
                </c:pt>
                <c:pt idx="797">
                  <c:v>210</c:v>
                </c:pt>
                <c:pt idx="798">
                  <c:v>210</c:v>
                </c:pt>
                <c:pt idx="799">
                  <c:v>210</c:v>
                </c:pt>
                <c:pt idx="800">
                  <c:v>210</c:v>
                </c:pt>
                <c:pt idx="801">
                  <c:v>210</c:v>
                </c:pt>
                <c:pt idx="802">
                  <c:v>210</c:v>
                </c:pt>
                <c:pt idx="803">
                  <c:v>210</c:v>
                </c:pt>
                <c:pt idx="804">
                  <c:v>210</c:v>
                </c:pt>
                <c:pt idx="805">
                  <c:v>210</c:v>
                </c:pt>
                <c:pt idx="806">
                  <c:v>210</c:v>
                </c:pt>
                <c:pt idx="807">
                  <c:v>210</c:v>
                </c:pt>
                <c:pt idx="808">
                  <c:v>210</c:v>
                </c:pt>
                <c:pt idx="809">
                  <c:v>210</c:v>
                </c:pt>
                <c:pt idx="810">
                  <c:v>210</c:v>
                </c:pt>
                <c:pt idx="811">
                  <c:v>210</c:v>
                </c:pt>
                <c:pt idx="812">
                  <c:v>210</c:v>
                </c:pt>
                <c:pt idx="813">
                  <c:v>210</c:v>
                </c:pt>
                <c:pt idx="814">
                  <c:v>210</c:v>
                </c:pt>
                <c:pt idx="815">
                  <c:v>210</c:v>
                </c:pt>
                <c:pt idx="816">
                  <c:v>210</c:v>
                </c:pt>
                <c:pt idx="817">
                  <c:v>210</c:v>
                </c:pt>
                <c:pt idx="818">
                  <c:v>210</c:v>
                </c:pt>
                <c:pt idx="819">
                  <c:v>210</c:v>
                </c:pt>
                <c:pt idx="820">
                  <c:v>210</c:v>
                </c:pt>
                <c:pt idx="821">
                  <c:v>210</c:v>
                </c:pt>
                <c:pt idx="822">
                  <c:v>210</c:v>
                </c:pt>
                <c:pt idx="823">
                  <c:v>210</c:v>
                </c:pt>
                <c:pt idx="824">
                  <c:v>210</c:v>
                </c:pt>
                <c:pt idx="825">
                  <c:v>210</c:v>
                </c:pt>
                <c:pt idx="826">
                  <c:v>210</c:v>
                </c:pt>
                <c:pt idx="827">
                  <c:v>210</c:v>
                </c:pt>
                <c:pt idx="828">
                  <c:v>210</c:v>
                </c:pt>
                <c:pt idx="829">
                  <c:v>210</c:v>
                </c:pt>
                <c:pt idx="830">
                  <c:v>210</c:v>
                </c:pt>
                <c:pt idx="831">
                  <c:v>210</c:v>
                </c:pt>
                <c:pt idx="832">
                  <c:v>210</c:v>
                </c:pt>
                <c:pt idx="833">
                  <c:v>210</c:v>
                </c:pt>
                <c:pt idx="834">
                  <c:v>210</c:v>
                </c:pt>
                <c:pt idx="835">
                  <c:v>210</c:v>
                </c:pt>
                <c:pt idx="836">
                  <c:v>210</c:v>
                </c:pt>
                <c:pt idx="837">
                  <c:v>210</c:v>
                </c:pt>
                <c:pt idx="838">
                  <c:v>210</c:v>
                </c:pt>
                <c:pt idx="839">
                  <c:v>210</c:v>
                </c:pt>
                <c:pt idx="840">
                  <c:v>210</c:v>
                </c:pt>
                <c:pt idx="841">
                  <c:v>210</c:v>
                </c:pt>
                <c:pt idx="842">
                  <c:v>210</c:v>
                </c:pt>
                <c:pt idx="843">
                  <c:v>210</c:v>
                </c:pt>
                <c:pt idx="844">
                  <c:v>210</c:v>
                </c:pt>
                <c:pt idx="845">
                  <c:v>210</c:v>
                </c:pt>
                <c:pt idx="846">
                  <c:v>210</c:v>
                </c:pt>
                <c:pt idx="847">
                  <c:v>210</c:v>
                </c:pt>
                <c:pt idx="848">
                  <c:v>210</c:v>
                </c:pt>
                <c:pt idx="849">
                  <c:v>210</c:v>
                </c:pt>
                <c:pt idx="850">
                  <c:v>210</c:v>
                </c:pt>
                <c:pt idx="851">
                  <c:v>210</c:v>
                </c:pt>
                <c:pt idx="852">
                  <c:v>210</c:v>
                </c:pt>
                <c:pt idx="853">
                  <c:v>210</c:v>
                </c:pt>
                <c:pt idx="854">
                  <c:v>210</c:v>
                </c:pt>
                <c:pt idx="855">
                  <c:v>210</c:v>
                </c:pt>
                <c:pt idx="856">
                  <c:v>210</c:v>
                </c:pt>
                <c:pt idx="857">
                  <c:v>210</c:v>
                </c:pt>
                <c:pt idx="858">
                  <c:v>210</c:v>
                </c:pt>
                <c:pt idx="859">
                  <c:v>210</c:v>
                </c:pt>
                <c:pt idx="860">
                  <c:v>210</c:v>
                </c:pt>
                <c:pt idx="861">
                  <c:v>210</c:v>
                </c:pt>
                <c:pt idx="862">
                  <c:v>210</c:v>
                </c:pt>
                <c:pt idx="863">
                  <c:v>210</c:v>
                </c:pt>
                <c:pt idx="864">
                  <c:v>210</c:v>
                </c:pt>
                <c:pt idx="865">
                  <c:v>210</c:v>
                </c:pt>
                <c:pt idx="866">
                  <c:v>210</c:v>
                </c:pt>
                <c:pt idx="867">
                  <c:v>210</c:v>
                </c:pt>
                <c:pt idx="868">
                  <c:v>210</c:v>
                </c:pt>
                <c:pt idx="869">
                  <c:v>210</c:v>
                </c:pt>
                <c:pt idx="870">
                  <c:v>210</c:v>
                </c:pt>
                <c:pt idx="871">
                  <c:v>210</c:v>
                </c:pt>
                <c:pt idx="872">
                  <c:v>210</c:v>
                </c:pt>
                <c:pt idx="873">
                  <c:v>210</c:v>
                </c:pt>
                <c:pt idx="874">
                  <c:v>210</c:v>
                </c:pt>
                <c:pt idx="875">
                  <c:v>210</c:v>
                </c:pt>
                <c:pt idx="876">
                  <c:v>210</c:v>
                </c:pt>
                <c:pt idx="877">
                  <c:v>210</c:v>
                </c:pt>
                <c:pt idx="878">
                  <c:v>210</c:v>
                </c:pt>
                <c:pt idx="879">
                  <c:v>210</c:v>
                </c:pt>
                <c:pt idx="880">
                  <c:v>210</c:v>
                </c:pt>
                <c:pt idx="881">
                  <c:v>210</c:v>
                </c:pt>
                <c:pt idx="882">
                  <c:v>210</c:v>
                </c:pt>
                <c:pt idx="883">
                  <c:v>210</c:v>
                </c:pt>
                <c:pt idx="884">
                  <c:v>210</c:v>
                </c:pt>
                <c:pt idx="885">
                  <c:v>210</c:v>
                </c:pt>
                <c:pt idx="886">
                  <c:v>210</c:v>
                </c:pt>
                <c:pt idx="887">
                  <c:v>210</c:v>
                </c:pt>
                <c:pt idx="888">
                  <c:v>210</c:v>
                </c:pt>
                <c:pt idx="889">
                  <c:v>210</c:v>
                </c:pt>
                <c:pt idx="890">
                  <c:v>210</c:v>
                </c:pt>
                <c:pt idx="891">
                  <c:v>210</c:v>
                </c:pt>
                <c:pt idx="892">
                  <c:v>210</c:v>
                </c:pt>
                <c:pt idx="893">
                  <c:v>210</c:v>
                </c:pt>
                <c:pt idx="894">
                  <c:v>210</c:v>
                </c:pt>
                <c:pt idx="895">
                  <c:v>210</c:v>
                </c:pt>
                <c:pt idx="896">
                  <c:v>210</c:v>
                </c:pt>
                <c:pt idx="897">
                  <c:v>210</c:v>
                </c:pt>
                <c:pt idx="898">
                  <c:v>210</c:v>
                </c:pt>
                <c:pt idx="899">
                  <c:v>210</c:v>
                </c:pt>
                <c:pt idx="900">
                  <c:v>210</c:v>
                </c:pt>
                <c:pt idx="901">
                  <c:v>210</c:v>
                </c:pt>
                <c:pt idx="902">
                  <c:v>210</c:v>
                </c:pt>
                <c:pt idx="903">
                  <c:v>210</c:v>
                </c:pt>
                <c:pt idx="904">
                  <c:v>210</c:v>
                </c:pt>
                <c:pt idx="905">
                  <c:v>210</c:v>
                </c:pt>
                <c:pt idx="906">
                  <c:v>210</c:v>
                </c:pt>
                <c:pt idx="907">
                  <c:v>210</c:v>
                </c:pt>
                <c:pt idx="908">
                  <c:v>210</c:v>
                </c:pt>
                <c:pt idx="909">
                  <c:v>210</c:v>
                </c:pt>
                <c:pt idx="910">
                  <c:v>210</c:v>
                </c:pt>
                <c:pt idx="911">
                  <c:v>210</c:v>
                </c:pt>
                <c:pt idx="912">
                  <c:v>210</c:v>
                </c:pt>
                <c:pt idx="913">
                  <c:v>210</c:v>
                </c:pt>
                <c:pt idx="914">
                  <c:v>210</c:v>
                </c:pt>
                <c:pt idx="915">
                  <c:v>210</c:v>
                </c:pt>
                <c:pt idx="916">
                  <c:v>210</c:v>
                </c:pt>
                <c:pt idx="917">
                  <c:v>210</c:v>
                </c:pt>
                <c:pt idx="918">
                  <c:v>210</c:v>
                </c:pt>
                <c:pt idx="919">
                  <c:v>210</c:v>
                </c:pt>
                <c:pt idx="920">
                  <c:v>210</c:v>
                </c:pt>
                <c:pt idx="921">
                  <c:v>210</c:v>
                </c:pt>
                <c:pt idx="922">
                  <c:v>210</c:v>
                </c:pt>
                <c:pt idx="923">
                  <c:v>210</c:v>
                </c:pt>
                <c:pt idx="924">
                  <c:v>210</c:v>
                </c:pt>
                <c:pt idx="925">
                  <c:v>210</c:v>
                </c:pt>
                <c:pt idx="926">
                  <c:v>210</c:v>
                </c:pt>
                <c:pt idx="927">
                  <c:v>210</c:v>
                </c:pt>
                <c:pt idx="928">
                  <c:v>210</c:v>
                </c:pt>
                <c:pt idx="929">
                  <c:v>210</c:v>
                </c:pt>
                <c:pt idx="930">
                  <c:v>210</c:v>
                </c:pt>
                <c:pt idx="931">
                  <c:v>210</c:v>
                </c:pt>
                <c:pt idx="932">
                  <c:v>210</c:v>
                </c:pt>
                <c:pt idx="933">
                  <c:v>210</c:v>
                </c:pt>
                <c:pt idx="934">
                  <c:v>210</c:v>
                </c:pt>
                <c:pt idx="935">
                  <c:v>210</c:v>
                </c:pt>
                <c:pt idx="936">
                  <c:v>210</c:v>
                </c:pt>
                <c:pt idx="937">
                  <c:v>210</c:v>
                </c:pt>
                <c:pt idx="938">
                  <c:v>210</c:v>
                </c:pt>
                <c:pt idx="939">
                  <c:v>210</c:v>
                </c:pt>
                <c:pt idx="940">
                  <c:v>210</c:v>
                </c:pt>
                <c:pt idx="941">
                  <c:v>210</c:v>
                </c:pt>
                <c:pt idx="942">
                  <c:v>210</c:v>
                </c:pt>
                <c:pt idx="943">
                  <c:v>210</c:v>
                </c:pt>
                <c:pt idx="944">
                  <c:v>210</c:v>
                </c:pt>
                <c:pt idx="945">
                  <c:v>210</c:v>
                </c:pt>
                <c:pt idx="946">
                  <c:v>210</c:v>
                </c:pt>
                <c:pt idx="947">
                  <c:v>210</c:v>
                </c:pt>
                <c:pt idx="948">
                  <c:v>210</c:v>
                </c:pt>
                <c:pt idx="949">
                  <c:v>210</c:v>
                </c:pt>
                <c:pt idx="950">
                  <c:v>210</c:v>
                </c:pt>
                <c:pt idx="951">
                  <c:v>210</c:v>
                </c:pt>
                <c:pt idx="952">
                  <c:v>210</c:v>
                </c:pt>
                <c:pt idx="953">
                  <c:v>210</c:v>
                </c:pt>
                <c:pt idx="954">
                  <c:v>210</c:v>
                </c:pt>
                <c:pt idx="955">
                  <c:v>210</c:v>
                </c:pt>
                <c:pt idx="956">
                  <c:v>210</c:v>
                </c:pt>
                <c:pt idx="957">
                  <c:v>210</c:v>
                </c:pt>
                <c:pt idx="958">
                  <c:v>210</c:v>
                </c:pt>
                <c:pt idx="959">
                  <c:v>210</c:v>
                </c:pt>
                <c:pt idx="960">
                  <c:v>210</c:v>
                </c:pt>
                <c:pt idx="961">
                  <c:v>210</c:v>
                </c:pt>
                <c:pt idx="962">
                  <c:v>210</c:v>
                </c:pt>
                <c:pt idx="963">
                  <c:v>210</c:v>
                </c:pt>
                <c:pt idx="964">
                  <c:v>210</c:v>
                </c:pt>
                <c:pt idx="965">
                  <c:v>210</c:v>
                </c:pt>
                <c:pt idx="966">
                  <c:v>210</c:v>
                </c:pt>
                <c:pt idx="967">
                  <c:v>210</c:v>
                </c:pt>
                <c:pt idx="968">
                  <c:v>210</c:v>
                </c:pt>
                <c:pt idx="969">
                  <c:v>210</c:v>
                </c:pt>
                <c:pt idx="970">
                  <c:v>210</c:v>
                </c:pt>
                <c:pt idx="971">
                  <c:v>210</c:v>
                </c:pt>
                <c:pt idx="972">
                  <c:v>210</c:v>
                </c:pt>
                <c:pt idx="973">
                  <c:v>210</c:v>
                </c:pt>
                <c:pt idx="974">
                  <c:v>210</c:v>
                </c:pt>
                <c:pt idx="975">
                  <c:v>210</c:v>
                </c:pt>
                <c:pt idx="976">
                  <c:v>210</c:v>
                </c:pt>
                <c:pt idx="977">
                  <c:v>210</c:v>
                </c:pt>
                <c:pt idx="978">
                  <c:v>210</c:v>
                </c:pt>
                <c:pt idx="979">
                  <c:v>210</c:v>
                </c:pt>
                <c:pt idx="980">
                  <c:v>210</c:v>
                </c:pt>
                <c:pt idx="981">
                  <c:v>210</c:v>
                </c:pt>
                <c:pt idx="982">
                  <c:v>210</c:v>
                </c:pt>
                <c:pt idx="983">
                  <c:v>210</c:v>
                </c:pt>
                <c:pt idx="984">
                  <c:v>210</c:v>
                </c:pt>
                <c:pt idx="985">
                  <c:v>210</c:v>
                </c:pt>
                <c:pt idx="986">
                  <c:v>210</c:v>
                </c:pt>
                <c:pt idx="987">
                  <c:v>210</c:v>
                </c:pt>
                <c:pt idx="988">
                  <c:v>210</c:v>
                </c:pt>
                <c:pt idx="989">
                  <c:v>210</c:v>
                </c:pt>
                <c:pt idx="990">
                  <c:v>210</c:v>
                </c:pt>
                <c:pt idx="991">
                  <c:v>210</c:v>
                </c:pt>
                <c:pt idx="992">
                  <c:v>210</c:v>
                </c:pt>
                <c:pt idx="993">
                  <c:v>210</c:v>
                </c:pt>
                <c:pt idx="994">
                  <c:v>210</c:v>
                </c:pt>
                <c:pt idx="995">
                  <c:v>210</c:v>
                </c:pt>
                <c:pt idx="996">
                  <c:v>210</c:v>
                </c:pt>
                <c:pt idx="997">
                  <c:v>210</c:v>
                </c:pt>
                <c:pt idx="998">
                  <c:v>210</c:v>
                </c:pt>
                <c:pt idx="999">
                  <c:v>210</c:v>
                </c:pt>
                <c:pt idx="1000">
                  <c:v>210</c:v>
                </c:pt>
                <c:pt idx="1001">
                  <c:v>210</c:v>
                </c:pt>
                <c:pt idx="1002">
                  <c:v>210</c:v>
                </c:pt>
                <c:pt idx="1003">
                  <c:v>210</c:v>
                </c:pt>
                <c:pt idx="1004">
                  <c:v>210</c:v>
                </c:pt>
                <c:pt idx="1005">
                  <c:v>210</c:v>
                </c:pt>
                <c:pt idx="1006">
                  <c:v>210</c:v>
                </c:pt>
                <c:pt idx="1007">
                  <c:v>210</c:v>
                </c:pt>
                <c:pt idx="1008">
                  <c:v>210</c:v>
                </c:pt>
                <c:pt idx="1009">
                  <c:v>210</c:v>
                </c:pt>
                <c:pt idx="1010">
                  <c:v>210</c:v>
                </c:pt>
                <c:pt idx="1011">
                  <c:v>210</c:v>
                </c:pt>
                <c:pt idx="1012">
                  <c:v>210</c:v>
                </c:pt>
                <c:pt idx="1013">
                  <c:v>210</c:v>
                </c:pt>
                <c:pt idx="1014">
                  <c:v>210</c:v>
                </c:pt>
                <c:pt idx="1015">
                  <c:v>210</c:v>
                </c:pt>
                <c:pt idx="1016">
                  <c:v>210</c:v>
                </c:pt>
                <c:pt idx="1017">
                  <c:v>210</c:v>
                </c:pt>
                <c:pt idx="1018">
                  <c:v>210</c:v>
                </c:pt>
                <c:pt idx="1019">
                  <c:v>210</c:v>
                </c:pt>
                <c:pt idx="1020">
                  <c:v>210</c:v>
                </c:pt>
                <c:pt idx="1021">
                  <c:v>210</c:v>
                </c:pt>
                <c:pt idx="1022">
                  <c:v>210</c:v>
                </c:pt>
                <c:pt idx="1023">
                  <c:v>210</c:v>
                </c:pt>
                <c:pt idx="1024">
                  <c:v>210</c:v>
                </c:pt>
                <c:pt idx="1025">
                  <c:v>210</c:v>
                </c:pt>
                <c:pt idx="1026">
                  <c:v>210</c:v>
                </c:pt>
                <c:pt idx="1027">
                  <c:v>210</c:v>
                </c:pt>
                <c:pt idx="1028">
                  <c:v>210</c:v>
                </c:pt>
                <c:pt idx="1029">
                  <c:v>210</c:v>
                </c:pt>
                <c:pt idx="1030">
                  <c:v>210</c:v>
                </c:pt>
                <c:pt idx="1031">
                  <c:v>210</c:v>
                </c:pt>
                <c:pt idx="1032">
                  <c:v>210</c:v>
                </c:pt>
                <c:pt idx="1033">
                  <c:v>210</c:v>
                </c:pt>
                <c:pt idx="1034">
                  <c:v>210</c:v>
                </c:pt>
                <c:pt idx="1035">
                  <c:v>210</c:v>
                </c:pt>
                <c:pt idx="1036">
                  <c:v>210</c:v>
                </c:pt>
                <c:pt idx="1037">
                  <c:v>210</c:v>
                </c:pt>
                <c:pt idx="1038">
                  <c:v>210</c:v>
                </c:pt>
                <c:pt idx="1039">
                  <c:v>210</c:v>
                </c:pt>
                <c:pt idx="1040">
                  <c:v>210</c:v>
                </c:pt>
                <c:pt idx="1041">
                  <c:v>210</c:v>
                </c:pt>
                <c:pt idx="1042">
                  <c:v>210</c:v>
                </c:pt>
                <c:pt idx="1043">
                  <c:v>210</c:v>
                </c:pt>
                <c:pt idx="1044">
                  <c:v>210</c:v>
                </c:pt>
                <c:pt idx="1045">
                  <c:v>210</c:v>
                </c:pt>
                <c:pt idx="1046">
                  <c:v>210</c:v>
                </c:pt>
                <c:pt idx="1047">
                  <c:v>210</c:v>
                </c:pt>
                <c:pt idx="1048">
                  <c:v>210</c:v>
                </c:pt>
                <c:pt idx="1049">
                  <c:v>210</c:v>
                </c:pt>
                <c:pt idx="1050">
                  <c:v>210</c:v>
                </c:pt>
                <c:pt idx="1051">
                  <c:v>210</c:v>
                </c:pt>
                <c:pt idx="1052">
                  <c:v>210</c:v>
                </c:pt>
                <c:pt idx="1053">
                  <c:v>210</c:v>
                </c:pt>
                <c:pt idx="1054">
                  <c:v>210</c:v>
                </c:pt>
                <c:pt idx="1055">
                  <c:v>210</c:v>
                </c:pt>
                <c:pt idx="1056">
                  <c:v>210</c:v>
                </c:pt>
                <c:pt idx="1057">
                  <c:v>210</c:v>
                </c:pt>
                <c:pt idx="1058">
                  <c:v>210</c:v>
                </c:pt>
                <c:pt idx="1059">
                  <c:v>210</c:v>
                </c:pt>
                <c:pt idx="1060">
                  <c:v>210</c:v>
                </c:pt>
                <c:pt idx="1061">
                  <c:v>210</c:v>
                </c:pt>
                <c:pt idx="1062">
                  <c:v>210</c:v>
                </c:pt>
                <c:pt idx="1063">
                  <c:v>210</c:v>
                </c:pt>
                <c:pt idx="1064">
                  <c:v>210</c:v>
                </c:pt>
                <c:pt idx="1065">
                  <c:v>210</c:v>
                </c:pt>
                <c:pt idx="1066">
                  <c:v>210</c:v>
                </c:pt>
                <c:pt idx="1067">
                  <c:v>210</c:v>
                </c:pt>
                <c:pt idx="1068">
                  <c:v>210</c:v>
                </c:pt>
                <c:pt idx="1069">
                  <c:v>210</c:v>
                </c:pt>
                <c:pt idx="1070">
                  <c:v>210</c:v>
                </c:pt>
                <c:pt idx="1071">
                  <c:v>210</c:v>
                </c:pt>
                <c:pt idx="1072">
                  <c:v>210</c:v>
                </c:pt>
                <c:pt idx="1073">
                  <c:v>210</c:v>
                </c:pt>
                <c:pt idx="1074">
                  <c:v>210</c:v>
                </c:pt>
                <c:pt idx="1075">
                  <c:v>210</c:v>
                </c:pt>
                <c:pt idx="1076">
                  <c:v>210</c:v>
                </c:pt>
                <c:pt idx="1077">
                  <c:v>210</c:v>
                </c:pt>
                <c:pt idx="1078">
                  <c:v>210</c:v>
                </c:pt>
                <c:pt idx="1079">
                  <c:v>210</c:v>
                </c:pt>
                <c:pt idx="1080">
                  <c:v>210</c:v>
                </c:pt>
                <c:pt idx="1081">
                  <c:v>210</c:v>
                </c:pt>
                <c:pt idx="1082">
                  <c:v>210</c:v>
                </c:pt>
                <c:pt idx="1083">
                  <c:v>210</c:v>
                </c:pt>
                <c:pt idx="1084">
                  <c:v>210</c:v>
                </c:pt>
                <c:pt idx="1085">
                  <c:v>210</c:v>
                </c:pt>
                <c:pt idx="1086">
                  <c:v>210</c:v>
                </c:pt>
                <c:pt idx="1087">
                  <c:v>210</c:v>
                </c:pt>
                <c:pt idx="1088">
                  <c:v>210</c:v>
                </c:pt>
                <c:pt idx="1089">
                  <c:v>210</c:v>
                </c:pt>
                <c:pt idx="1090">
                  <c:v>210</c:v>
                </c:pt>
                <c:pt idx="1091">
                  <c:v>210</c:v>
                </c:pt>
                <c:pt idx="1092">
                  <c:v>210</c:v>
                </c:pt>
                <c:pt idx="1093">
                  <c:v>210</c:v>
                </c:pt>
                <c:pt idx="1094">
                  <c:v>210</c:v>
                </c:pt>
                <c:pt idx="1095">
                  <c:v>210</c:v>
                </c:pt>
                <c:pt idx="1096">
                  <c:v>210</c:v>
                </c:pt>
                <c:pt idx="1097">
                  <c:v>210</c:v>
                </c:pt>
                <c:pt idx="1098">
                  <c:v>210</c:v>
                </c:pt>
                <c:pt idx="1099">
                  <c:v>210</c:v>
                </c:pt>
                <c:pt idx="1100">
                  <c:v>210</c:v>
                </c:pt>
                <c:pt idx="1101">
                  <c:v>210</c:v>
                </c:pt>
                <c:pt idx="1102">
                  <c:v>210</c:v>
                </c:pt>
                <c:pt idx="1103">
                  <c:v>210</c:v>
                </c:pt>
                <c:pt idx="1104">
                  <c:v>210</c:v>
                </c:pt>
                <c:pt idx="1105">
                  <c:v>210</c:v>
                </c:pt>
                <c:pt idx="1106">
                  <c:v>210</c:v>
                </c:pt>
                <c:pt idx="1107">
                  <c:v>210</c:v>
                </c:pt>
                <c:pt idx="1108">
                  <c:v>210</c:v>
                </c:pt>
                <c:pt idx="1109">
                  <c:v>210</c:v>
                </c:pt>
                <c:pt idx="1110">
                  <c:v>210</c:v>
                </c:pt>
                <c:pt idx="1111">
                  <c:v>210</c:v>
                </c:pt>
                <c:pt idx="1112">
                  <c:v>210</c:v>
                </c:pt>
                <c:pt idx="1113">
                  <c:v>210</c:v>
                </c:pt>
                <c:pt idx="1114">
                  <c:v>210</c:v>
                </c:pt>
                <c:pt idx="1115">
                  <c:v>210</c:v>
                </c:pt>
                <c:pt idx="1116">
                  <c:v>210</c:v>
                </c:pt>
                <c:pt idx="1117">
                  <c:v>210</c:v>
                </c:pt>
                <c:pt idx="1118">
                  <c:v>210</c:v>
                </c:pt>
                <c:pt idx="1119">
                  <c:v>210</c:v>
                </c:pt>
                <c:pt idx="1120">
                  <c:v>210</c:v>
                </c:pt>
                <c:pt idx="1121">
                  <c:v>210</c:v>
                </c:pt>
                <c:pt idx="1122">
                  <c:v>210</c:v>
                </c:pt>
                <c:pt idx="1123">
                  <c:v>210</c:v>
                </c:pt>
                <c:pt idx="1124">
                  <c:v>210</c:v>
                </c:pt>
                <c:pt idx="1125">
                  <c:v>210</c:v>
                </c:pt>
                <c:pt idx="1126">
                  <c:v>210</c:v>
                </c:pt>
                <c:pt idx="1127">
                  <c:v>210</c:v>
                </c:pt>
                <c:pt idx="1128">
                  <c:v>210</c:v>
                </c:pt>
                <c:pt idx="1129">
                  <c:v>210</c:v>
                </c:pt>
                <c:pt idx="1130">
                  <c:v>210</c:v>
                </c:pt>
                <c:pt idx="1131">
                  <c:v>210</c:v>
                </c:pt>
                <c:pt idx="1132">
                  <c:v>210</c:v>
                </c:pt>
                <c:pt idx="1133">
                  <c:v>210</c:v>
                </c:pt>
                <c:pt idx="1134">
                  <c:v>210</c:v>
                </c:pt>
                <c:pt idx="1135">
                  <c:v>210</c:v>
                </c:pt>
                <c:pt idx="1136">
                  <c:v>210</c:v>
                </c:pt>
                <c:pt idx="1137">
                  <c:v>210</c:v>
                </c:pt>
                <c:pt idx="1138">
                  <c:v>210</c:v>
                </c:pt>
                <c:pt idx="1139">
                  <c:v>210</c:v>
                </c:pt>
                <c:pt idx="1140">
                  <c:v>210</c:v>
                </c:pt>
                <c:pt idx="1141">
                  <c:v>210</c:v>
                </c:pt>
                <c:pt idx="1142">
                  <c:v>210</c:v>
                </c:pt>
                <c:pt idx="1143">
                  <c:v>210</c:v>
                </c:pt>
                <c:pt idx="1144">
                  <c:v>210</c:v>
                </c:pt>
                <c:pt idx="1145">
                  <c:v>210</c:v>
                </c:pt>
                <c:pt idx="1146">
                  <c:v>210</c:v>
                </c:pt>
                <c:pt idx="1147">
                  <c:v>210</c:v>
                </c:pt>
                <c:pt idx="1148">
                  <c:v>210</c:v>
                </c:pt>
                <c:pt idx="1149">
                  <c:v>210</c:v>
                </c:pt>
                <c:pt idx="1150">
                  <c:v>210</c:v>
                </c:pt>
                <c:pt idx="1151">
                  <c:v>210</c:v>
                </c:pt>
                <c:pt idx="1152">
                  <c:v>210</c:v>
                </c:pt>
                <c:pt idx="1153">
                  <c:v>210</c:v>
                </c:pt>
                <c:pt idx="1154">
                  <c:v>210</c:v>
                </c:pt>
                <c:pt idx="1155">
                  <c:v>210</c:v>
                </c:pt>
                <c:pt idx="1156">
                  <c:v>210</c:v>
                </c:pt>
                <c:pt idx="1157">
                  <c:v>210</c:v>
                </c:pt>
                <c:pt idx="1158">
                  <c:v>210</c:v>
                </c:pt>
                <c:pt idx="1159">
                  <c:v>210</c:v>
                </c:pt>
                <c:pt idx="1160">
                  <c:v>210</c:v>
                </c:pt>
                <c:pt idx="1161">
                  <c:v>210</c:v>
                </c:pt>
                <c:pt idx="1162">
                  <c:v>210</c:v>
                </c:pt>
                <c:pt idx="1163">
                  <c:v>210</c:v>
                </c:pt>
                <c:pt idx="1164">
                  <c:v>210</c:v>
                </c:pt>
                <c:pt idx="1165">
                  <c:v>210</c:v>
                </c:pt>
                <c:pt idx="1166">
                  <c:v>210</c:v>
                </c:pt>
                <c:pt idx="1167">
                  <c:v>210</c:v>
                </c:pt>
                <c:pt idx="1168">
                  <c:v>210</c:v>
                </c:pt>
                <c:pt idx="1169">
                  <c:v>210</c:v>
                </c:pt>
                <c:pt idx="1170">
                  <c:v>210</c:v>
                </c:pt>
                <c:pt idx="1171">
                  <c:v>210</c:v>
                </c:pt>
                <c:pt idx="1172">
                  <c:v>210</c:v>
                </c:pt>
                <c:pt idx="1173">
                  <c:v>210</c:v>
                </c:pt>
                <c:pt idx="1174">
                  <c:v>210</c:v>
                </c:pt>
                <c:pt idx="1175">
                  <c:v>210</c:v>
                </c:pt>
                <c:pt idx="1176">
                  <c:v>210</c:v>
                </c:pt>
                <c:pt idx="1177">
                  <c:v>210</c:v>
                </c:pt>
                <c:pt idx="1178">
                  <c:v>210</c:v>
                </c:pt>
                <c:pt idx="1179">
                  <c:v>210</c:v>
                </c:pt>
                <c:pt idx="1180">
                  <c:v>210</c:v>
                </c:pt>
                <c:pt idx="1181">
                  <c:v>210</c:v>
                </c:pt>
                <c:pt idx="1182">
                  <c:v>210</c:v>
                </c:pt>
                <c:pt idx="1183">
                  <c:v>210</c:v>
                </c:pt>
                <c:pt idx="1184">
                  <c:v>210</c:v>
                </c:pt>
                <c:pt idx="1185">
                  <c:v>210</c:v>
                </c:pt>
                <c:pt idx="1186">
                  <c:v>210</c:v>
                </c:pt>
                <c:pt idx="1187">
                  <c:v>210</c:v>
                </c:pt>
                <c:pt idx="1188">
                  <c:v>210</c:v>
                </c:pt>
                <c:pt idx="1189">
                  <c:v>210</c:v>
                </c:pt>
                <c:pt idx="1190">
                  <c:v>210</c:v>
                </c:pt>
                <c:pt idx="1191">
                  <c:v>210</c:v>
                </c:pt>
                <c:pt idx="1192">
                  <c:v>210</c:v>
                </c:pt>
                <c:pt idx="1193">
                  <c:v>210</c:v>
                </c:pt>
                <c:pt idx="1194">
                  <c:v>210</c:v>
                </c:pt>
                <c:pt idx="1195">
                  <c:v>210</c:v>
                </c:pt>
                <c:pt idx="1196">
                  <c:v>210</c:v>
                </c:pt>
                <c:pt idx="1197">
                  <c:v>210</c:v>
                </c:pt>
                <c:pt idx="1198">
                  <c:v>210</c:v>
                </c:pt>
                <c:pt idx="1199">
                  <c:v>210</c:v>
                </c:pt>
                <c:pt idx="1200">
                  <c:v>210</c:v>
                </c:pt>
                <c:pt idx="1201">
                  <c:v>210</c:v>
                </c:pt>
                <c:pt idx="1202">
                  <c:v>210</c:v>
                </c:pt>
                <c:pt idx="1203">
                  <c:v>210</c:v>
                </c:pt>
                <c:pt idx="1204">
                  <c:v>210</c:v>
                </c:pt>
                <c:pt idx="1205">
                  <c:v>210</c:v>
                </c:pt>
                <c:pt idx="1206">
                  <c:v>210</c:v>
                </c:pt>
                <c:pt idx="1207">
                  <c:v>210</c:v>
                </c:pt>
                <c:pt idx="1208">
                  <c:v>210</c:v>
                </c:pt>
                <c:pt idx="1209">
                  <c:v>210</c:v>
                </c:pt>
                <c:pt idx="1210">
                  <c:v>210</c:v>
                </c:pt>
                <c:pt idx="1211">
                  <c:v>210</c:v>
                </c:pt>
                <c:pt idx="1212">
                  <c:v>210</c:v>
                </c:pt>
                <c:pt idx="1213">
                  <c:v>210</c:v>
                </c:pt>
                <c:pt idx="1214">
                  <c:v>210</c:v>
                </c:pt>
                <c:pt idx="1215">
                  <c:v>210</c:v>
                </c:pt>
                <c:pt idx="1216">
                  <c:v>210</c:v>
                </c:pt>
                <c:pt idx="1217">
                  <c:v>210</c:v>
                </c:pt>
                <c:pt idx="1218">
                  <c:v>210</c:v>
                </c:pt>
                <c:pt idx="1219">
                  <c:v>210</c:v>
                </c:pt>
                <c:pt idx="1220">
                  <c:v>210</c:v>
                </c:pt>
                <c:pt idx="1221">
                  <c:v>210</c:v>
                </c:pt>
                <c:pt idx="1222">
                  <c:v>210</c:v>
                </c:pt>
                <c:pt idx="1223">
                  <c:v>210</c:v>
                </c:pt>
                <c:pt idx="1224">
                  <c:v>210</c:v>
                </c:pt>
                <c:pt idx="1225">
                  <c:v>210</c:v>
                </c:pt>
                <c:pt idx="1226">
                  <c:v>210</c:v>
                </c:pt>
                <c:pt idx="1227">
                  <c:v>210</c:v>
                </c:pt>
                <c:pt idx="1228">
                  <c:v>210</c:v>
                </c:pt>
                <c:pt idx="1229">
                  <c:v>210</c:v>
                </c:pt>
                <c:pt idx="1230">
                  <c:v>210</c:v>
                </c:pt>
                <c:pt idx="1231">
                  <c:v>210</c:v>
                </c:pt>
                <c:pt idx="1232">
                  <c:v>210</c:v>
                </c:pt>
                <c:pt idx="1233">
                  <c:v>210</c:v>
                </c:pt>
                <c:pt idx="1234">
                  <c:v>210</c:v>
                </c:pt>
                <c:pt idx="1235">
                  <c:v>210</c:v>
                </c:pt>
                <c:pt idx="1236">
                  <c:v>210</c:v>
                </c:pt>
                <c:pt idx="1237">
                  <c:v>210</c:v>
                </c:pt>
                <c:pt idx="1238">
                  <c:v>210</c:v>
                </c:pt>
                <c:pt idx="1239">
                  <c:v>210</c:v>
                </c:pt>
                <c:pt idx="1240">
                  <c:v>210</c:v>
                </c:pt>
                <c:pt idx="1241">
                  <c:v>210</c:v>
                </c:pt>
                <c:pt idx="1242">
                  <c:v>210</c:v>
                </c:pt>
                <c:pt idx="1243">
                  <c:v>210</c:v>
                </c:pt>
                <c:pt idx="1244">
                  <c:v>210</c:v>
                </c:pt>
                <c:pt idx="1245">
                  <c:v>210</c:v>
                </c:pt>
                <c:pt idx="1246">
                  <c:v>210</c:v>
                </c:pt>
                <c:pt idx="1247">
                  <c:v>210</c:v>
                </c:pt>
                <c:pt idx="1248">
                  <c:v>210</c:v>
                </c:pt>
                <c:pt idx="1249">
                  <c:v>210</c:v>
                </c:pt>
                <c:pt idx="1250">
                  <c:v>210</c:v>
                </c:pt>
                <c:pt idx="1251">
                  <c:v>210</c:v>
                </c:pt>
                <c:pt idx="1252">
                  <c:v>210</c:v>
                </c:pt>
                <c:pt idx="1253">
                  <c:v>210</c:v>
                </c:pt>
                <c:pt idx="1254">
                  <c:v>210</c:v>
                </c:pt>
                <c:pt idx="1255">
                  <c:v>210</c:v>
                </c:pt>
                <c:pt idx="1256">
                  <c:v>210</c:v>
                </c:pt>
                <c:pt idx="1257">
                  <c:v>210</c:v>
                </c:pt>
                <c:pt idx="1258">
                  <c:v>210</c:v>
                </c:pt>
                <c:pt idx="1259">
                  <c:v>210</c:v>
                </c:pt>
                <c:pt idx="1260">
                  <c:v>210</c:v>
                </c:pt>
                <c:pt idx="1261">
                  <c:v>210</c:v>
                </c:pt>
                <c:pt idx="1262">
                  <c:v>210</c:v>
                </c:pt>
                <c:pt idx="1263">
                  <c:v>210</c:v>
                </c:pt>
                <c:pt idx="1264">
                  <c:v>210</c:v>
                </c:pt>
                <c:pt idx="1265">
                  <c:v>210</c:v>
                </c:pt>
                <c:pt idx="1266">
                  <c:v>210</c:v>
                </c:pt>
                <c:pt idx="1267">
                  <c:v>210</c:v>
                </c:pt>
                <c:pt idx="1268">
                  <c:v>210</c:v>
                </c:pt>
                <c:pt idx="1269">
                  <c:v>210</c:v>
                </c:pt>
                <c:pt idx="1270">
                  <c:v>210</c:v>
                </c:pt>
                <c:pt idx="1271">
                  <c:v>210</c:v>
                </c:pt>
                <c:pt idx="1272">
                  <c:v>210</c:v>
                </c:pt>
                <c:pt idx="1273">
                  <c:v>210</c:v>
                </c:pt>
                <c:pt idx="1274">
                  <c:v>210</c:v>
                </c:pt>
                <c:pt idx="1275">
                  <c:v>210</c:v>
                </c:pt>
                <c:pt idx="1276">
                  <c:v>210</c:v>
                </c:pt>
                <c:pt idx="1277">
                  <c:v>210</c:v>
                </c:pt>
                <c:pt idx="1278">
                  <c:v>210</c:v>
                </c:pt>
                <c:pt idx="1279">
                  <c:v>210</c:v>
                </c:pt>
                <c:pt idx="1280">
                  <c:v>210</c:v>
                </c:pt>
                <c:pt idx="1281">
                  <c:v>210</c:v>
                </c:pt>
                <c:pt idx="1282">
                  <c:v>210</c:v>
                </c:pt>
                <c:pt idx="1283">
                  <c:v>210</c:v>
                </c:pt>
                <c:pt idx="1284">
                  <c:v>210</c:v>
                </c:pt>
                <c:pt idx="1285">
                  <c:v>210</c:v>
                </c:pt>
                <c:pt idx="1286">
                  <c:v>210</c:v>
                </c:pt>
                <c:pt idx="1287">
                  <c:v>210</c:v>
                </c:pt>
                <c:pt idx="1288">
                  <c:v>210</c:v>
                </c:pt>
                <c:pt idx="1289">
                  <c:v>210</c:v>
                </c:pt>
                <c:pt idx="1290">
                  <c:v>210</c:v>
                </c:pt>
                <c:pt idx="1291">
                  <c:v>210</c:v>
                </c:pt>
                <c:pt idx="1292">
                  <c:v>210</c:v>
                </c:pt>
                <c:pt idx="1293">
                  <c:v>210</c:v>
                </c:pt>
                <c:pt idx="1294">
                  <c:v>210</c:v>
                </c:pt>
                <c:pt idx="1295">
                  <c:v>210</c:v>
                </c:pt>
                <c:pt idx="1296">
                  <c:v>210</c:v>
                </c:pt>
                <c:pt idx="1297">
                  <c:v>210</c:v>
                </c:pt>
                <c:pt idx="1298">
                  <c:v>210</c:v>
                </c:pt>
                <c:pt idx="1299">
                  <c:v>210</c:v>
                </c:pt>
                <c:pt idx="1300">
                  <c:v>210</c:v>
                </c:pt>
                <c:pt idx="1301">
                  <c:v>210</c:v>
                </c:pt>
                <c:pt idx="1302">
                  <c:v>210</c:v>
                </c:pt>
                <c:pt idx="1303">
                  <c:v>210</c:v>
                </c:pt>
                <c:pt idx="1304">
                  <c:v>210</c:v>
                </c:pt>
                <c:pt idx="1305">
                  <c:v>210</c:v>
                </c:pt>
                <c:pt idx="1306">
                  <c:v>210</c:v>
                </c:pt>
                <c:pt idx="1307">
                  <c:v>210</c:v>
                </c:pt>
                <c:pt idx="1308">
                  <c:v>210</c:v>
                </c:pt>
                <c:pt idx="1309">
                  <c:v>210</c:v>
                </c:pt>
                <c:pt idx="1310">
                  <c:v>210</c:v>
                </c:pt>
                <c:pt idx="1311">
                  <c:v>210</c:v>
                </c:pt>
                <c:pt idx="1312">
                  <c:v>210</c:v>
                </c:pt>
                <c:pt idx="1313">
                  <c:v>210</c:v>
                </c:pt>
                <c:pt idx="1314">
                  <c:v>210</c:v>
                </c:pt>
                <c:pt idx="1315">
                  <c:v>210</c:v>
                </c:pt>
                <c:pt idx="1316">
                  <c:v>210</c:v>
                </c:pt>
                <c:pt idx="1317">
                  <c:v>210</c:v>
                </c:pt>
                <c:pt idx="1318">
                  <c:v>210</c:v>
                </c:pt>
                <c:pt idx="1319">
                  <c:v>210</c:v>
                </c:pt>
                <c:pt idx="1320">
                  <c:v>210</c:v>
                </c:pt>
                <c:pt idx="1321">
                  <c:v>210</c:v>
                </c:pt>
                <c:pt idx="1322">
                  <c:v>210</c:v>
                </c:pt>
                <c:pt idx="1323">
                  <c:v>210</c:v>
                </c:pt>
                <c:pt idx="1324">
                  <c:v>210</c:v>
                </c:pt>
                <c:pt idx="1325">
                  <c:v>210</c:v>
                </c:pt>
                <c:pt idx="1326">
                  <c:v>210</c:v>
                </c:pt>
                <c:pt idx="1327">
                  <c:v>210</c:v>
                </c:pt>
                <c:pt idx="1328">
                  <c:v>210</c:v>
                </c:pt>
                <c:pt idx="1329">
                  <c:v>210</c:v>
                </c:pt>
                <c:pt idx="1330">
                  <c:v>210</c:v>
                </c:pt>
                <c:pt idx="1331">
                  <c:v>210</c:v>
                </c:pt>
                <c:pt idx="1332">
                  <c:v>210</c:v>
                </c:pt>
                <c:pt idx="1333">
                  <c:v>210</c:v>
                </c:pt>
                <c:pt idx="1334">
                  <c:v>210</c:v>
                </c:pt>
                <c:pt idx="1335">
                  <c:v>210</c:v>
                </c:pt>
                <c:pt idx="1336">
                  <c:v>210</c:v>
                </c:pt>
                <c:pt idx="1337">
                  <c:v>210</c:v>
                </c:pt>
                <c:pt idx="1338">
                  <c:v>210</c:v>
                </c:pt>
                <c:pt idx="1339">
                  <c:v>210</c:v>
                </c:pt>
                <c:pt idx="1340">
                  <c:v>210</c:v>
                </c:pt>
                <c:pt idx="1341">
                  <c:v>210</c:v>
                </c:pt>
                <c:pt idx="1342">
                  <c:v>210</c:v>
                </c:pt>
                <c:pt idx="1343">
                  <c:v>210</c:v>
                </c:pt>
                <c:pt idx="1344">
                  <c:v>210</c:v>
                </c:pt>
                <c:pt idx="1345">
                  <c:v>210</c:v>
                </c:pt>
                <c:pt idx="1346">
                  <c:v>210</c:v>
                </c:pt>
                <c:pt idx="1347">
                  <c:v>210</c:v>
                </c:pt>
                <c:pt idx="1348">
                  <c:v>210</c:v>
                </c:pt>
                <c:pt idx="1349">
                  <c:v>210</c:v>
                </c:pt>
                <c:pt idx="1350">
                  <c:v>210</c:v>
                </c:pt>
                <c:pt idx="1351">
                  <c:v>210</c:v>
                </c:pt>
                <c:pt idx="1352">
                  <c:v>210</c:v>
                </c:pt>
                <c:pt idx="1353">
                  <c:v>210</c:v>
                </c:pt>
                <c:pt idx="1354">
                  <c:v>210</c:v>
                </c:pt>
                <c:pt idx="1355">
                  <c:v>210</c:v>
                </c:pt>
                <c:pt idx="1356">
                  <c:v>210</c:v>
                </c:pt>
                <c:pt idx="1357">
                  <c:v>210</c:v>
                </c:pt>
                <c:pt idx="1358">
                  <c:v>210</c:v>
                </c:pt>
                <c:pt idx="1359">
                  <c:v>210</c:v>
                </c:pt>
                <c:pt idx="1360">
                  <c:v>210</c:v>
                </c:pt>
                <c:pt idx="1361">
                  <c:v>210</c:v>
                </c:pt>
                <c:pt idx="1362">
                  <c:v>210</c:v>
                </c:pt>
                <c:pt idx="1363">
                  <c:v>210</c:v>
                </c:pt>
                <c:pt idx="1364">
                  <c:v>210</c:v>
                </c:pt>
                <c:pt idx="1365">
                  <c:v>210</c:v>
                </c:pt>
                <c:pt idx="1366">
                  <c:v>210</c:v>
                </c:pt>
                <c:pt idx="1367">
                  <c:v>210</c:v>
                </c:pt>
                <c:pt idx="1368">
                  <c:v>210</c:v>
                </c:pt>
                <c:pt idx="1369">
                  <c:v>210</c:v>
                </c:pt>
                <c:pt idx="1370">
                  <c:v>210</c:v>
                </c:pt>
                <c:pt idx="1371">
                  <c:v>210</c:v>
                </c:pt>
                <c:pt idx="1372">
                  <c:v>210</c:v>
                </c:pt>
                <c:pt idx="1373">
                  <c:v>210</c:v>
                </c:pt>
                <c:pt idx="1374">
                  <c:v>210</c:v>
                </c:pt>
                <c:pt idx="1375">
                  <c:v>210</c:v>
                </c:pt>
                <c:pt idx="1376">
                  <c:v>210</c:v>
                </c:pt>
                <c:pt idx="1377">
                  <c:v>210</c:v>
                </c:pt>
                <c:pt idx="1378">
                  <c:v>210</c:v>
                </c:pt>
                <c:pt idx="1379">
                  <c:v>210</c:v>
                </c:pt>
                <c:pt idx="1380">
                  <c:v>210</c:v>
                </c:pt>
                <c:pt idx="1381">
                  <c:v>210</c:v>
                </c:pt>
                <c:pt idx="1382">
                  <c:v>210</c:v>
                </c:pt>
                <c:pt idx="1383">
                  <c:v>210</c:v>
                </c:pt>
                <c:pt idx="1384">
                  <c:v>210</c:v>
                </c:pt>
                <c:pt idx="1385">
                  <c:v>210</c:v>
                </c:pt>
                <c:pt idx="1386">
                  <c:v>210</c:v>
                </c:pt>
                <c:pt idx="1387">
                  <c:v>210</c:v>
                </c:pt>
                <c:pt idx="1388">
                  <c:v>210</c:v>
                </c:pt>
                <c:pt idx="1389">
                  <c:v>210</c:v>
                </c:pt>
                <c:pt idx="1390">
                  <c:v>210</c:v>
                </c:pt>
                <c:pt idx="1391">
                  <c:v>210</c:v>
                </c:pt>
                <c:pt idx="1392">
                  <c:v>210</c:v>
                </c:pt>
                <c:pt idx="1393">
                  <c:v>210</c:v>
                </c:pt>
                <c:pt idx="1394">
                  <c:v>210</c:v>
                </c:pt>
                <c:pt idx="1395">
                  <c:v>210</c:v>
                </c:pt>
                <c:pt idx="1396">
                  <c:v>210</c:v>
                </c:pt>
                <c:pt idx="1397">
                  <c:v>210</c:v>
                </c:pt>
                <c:pt idx="1398">
                  <c:v>210</c:v>
                </c:pt>
                <c:pt idx="1399">
                  <c:v>210</c:v>
                </c:pt>
                <c:pt idx="1400">
                  <c:v>210</c:v>
                </c:pt>
                <c:pt idx="1401">
                  <c:v>210</c:v>
                </c:pt>
                <c:pt idx="1402">
                  <c:v>210</c:v>
                </c:pt>
                <c:pt idx="1403">
                  <c:v>210</c:v>
                </c:pt>
                <c:pt idx="1404">
                  <c:v>210</c:v>
                </c:pt>
                <c:pt idx="1405">
                  <c:v>210</c:v>
                </c:pt>
                <c:pt idx="1406">
                  <c:v>210</c:v>
                </c:pt>
                <c:pt idx="1407">
                  <c:v>210</c:v>
                </c:pt>
                <c:pt idx="1408">
                  <c:v>210</c:v>
                </c:pt>
                <c:pt idx="1409">
                  <c:v>210</c:v>
                </c:pt>
                <c:pt idx="1410">
                  <c:v>210</c:v>
                </c:pt>
                <c:pt idx="1411">
                  <c:v>210</c:v>
                </c:pt>
                <c:pt idx="1412">
                  <c:v>210</c:v>
                </c:pt>
                <c:pt idx="1413">
                  <c:v>210</c:v>
                </c:pt>
                <c:pt idx="1414">
                  <c:v>210</c:v>
                </c:pt>
                <c:pt idx="1415">
                  <c:v>210</c:v>
                </c:pt>
                <c:pt idx="1416">
                  <c:v>210</c:v>
                </c:pt>
                <c:pt idx="1417">
                  <c:v>210</c:v>
                </c:pt>
                <c:pt idx="1418">
                  <c:v>210</c:v>
                </c:pt>
                <c:pt idx="1419">
                  <c:v>210</c:v>
                </c:pt>
                <c:pt idx="1420">
                  <c:v>210</c:v>
                </c:pt>
                <c:pt idx="1421">
                  <c:v>210</c:v>
                </c:pt>
                <c:pt idx="1422">
                  <c:v>210</c:v>
                </c:pt>
                <c:pt idx="1423">
                  <c:v>210</c:v>
                </c:pt>
                <c:pt idx="1424">
                  <c:v>210</c:v>
                </c:pt>
                <c:pt idx="1425">
                  <c:v>210</c:v>
                </c:pt>
                <c:pt idx="1426">
                  <c:v>210</c:v>
                </c:pt>
                <c:pt idx="1427">
                  <c:v>210</c:v>
                </c:pt>
                <c:pt idx="1428">
                  <c:v>210</c:v>
                </c:pt>
                <c:pt idx="1429">
                  <c:v>210</c:v>
                </c:pt>
                <c:pt idx="1430">
                  <c:v>210</c:v>
                </c:pt>
                <c:pt idx="1431">
                  <c:v>210</c:v>
                </c:pt>
                <c:pt idx="1432">
                  <c:v>210</c:v>
                </c:pt>
                <c:pt idx="1433">
                  <c:v>210</c:v>
                </c:pt>
                <c:pt idx="1434">
                  <c:v>210</c:v>
                </c:pt>
                <c:pt idx="1435">
                  <c:v>210</c:v>
                </c:pt>
                <c:pt idx="1436">
                  <c:v>210</c:v>
                </c:pt>
                <c:pt idx="1437">
                  <c:v>210</c:v>
                </c:pt>
                <c:pt idx="1438">
                  <c:v>210</c:v>
                </c:pt>
                <c:pt idx="1439">
                  <c:v>210</c:v>
                </c:pt>
                <c:pt idx="1440">
                  <c:v>210</c:v>
                </c:pt>
                <c:pt idx="1441">
                  <c:v>210</c:v>
                </c:pt>
                <c:pt idx="1442">
                  <c:v>210</c:v>
                </c:pt>
                <c:pt idx="1443">
                  <c:v>210</c:v>
                </c:pt>
                <c:pt idx="1444">
                  <c:v>210</c:v>
                </c:pt>
                <c:pt idx="1445">
                  <c:v>210</c:v>
                </c:pt>
                <c:pt idx="1446">
                  <c:v>210</c:v>
                </c:pt>
                <c:pt idx="1447">
                  <c:v>210</c:v>
                </c:pt>
                <c:pt idx="1448">
                  <c:v>210</c:v>
                </c:pt>
                <c:pt idx="1449">
                  <c:v>210</c:v>
                </c:pt>
                <c:pt idx="1450">
                  <c:v>210</c:v>
                </c:pt>
                <c:pt idx="1451">
                  <c:v>210</c:v>
                </c:pt>
                <c:pt idx="1452">
                  <c:v>210</c:v>
                </c:pt>
                <c:pt idx="1453">
                  <c:v>210</c:v>
                </c:pt>
                <c:pt idx="1454">
                  <c:v>210</c:v>
                </c:pt>
                <c:pt idx="1455">
                  <c:v>210</c:v>
                </c:pt>
                <c:pt idx="1456">
                  <c:v>210</c:v>
                </c:pt>
                <c:pt idx="1457">
                  <c:v>210</c:v>
                </c:pt>
                <c:pt idx="1458">
                  <c:v>210</c:v>
                </c:pt>
                <c:pt idx="1459">
                  <c:v>210</c:v>
                </c:pt>
                <c:pt idx="1460">
                  <c:v>210</c:v>
                </c:pt>
                <c:pt idx="1461">
                  <c:v>210</c:v>
                </c:pt>
                <c:pt idx="1462">
                  <c:v>210</c:v>
                </c:pt>
                <c:pt idx="1463">
                  <c:v>210</c:v>
                </c:pt>
                <c:pt idx="1464">
                  <c:v>210</c:v>
                </c:pt>
                <c:pt idx="1465">
                  <c:v>210</c:v>
                </c:pt>
                <c:pt idx="1466">
                  <c:v>210</c:v>
                </c:pt>
                <c:pt idx="1467">
                  <c:v>210</c:v>
                </c:pt>
                <c:pt idx="1468">
                  <c:v>210</c:v>
                </c:pt>
                <c:pt idx="1469">
                  <c:v>210</c:v>
                </c:pt>
                <c:pt idx="1470">
                  <c:v>210</c:v>
                </c:pt>
                <c:pt idx="1471">
                  <c:v>210</c:v>
                </c:pt>
                <c:pt idx="1472">
                  <c:v>210</c:v>
                </c:pt>
                <c:pt idx="1473">
                  <c:v>210</c:v>
                </c:pt>
                <c:pt idx="1474">
                  <c:v>210</c:v>
                </c:pt>
                <c:pt idx="1475">
                  <c:v>210</c:v>
                </c:pt>
                <c:pt idx="1476">
                  <c:v>210</c:v>
                </c:pt>
                <c:pt idx="1477">
                  <c:v>210</c:v>
                </c:pt>
                <c:pt idx="1478">
                  <c:v>210</c:v>
                </c:pt>
                <c:pt idx="1479">
                  <c:v>210</c:v>
                </c:pt>
                <c:pt idx="1480">
                  <c:v>210</c:v>
                </c:pt>
                <c:pt idx="1481">
                  <c:v>210</c:v>
                </c:pt>
                <c:pt idx="1482">
                  <c:v>210</c:v>
                </c:pt>
                <c:pt idx="1483">
                  <c:v>210</c:v>
                </c:pt>
                <c:pt idx="1484">
                  <c:v>210</c:v>
                </c:pt>
                <c:pt idx="1485">
                  <c:v>210</c:v>
                </c:pt>
                <c:pt idx="1486">
                  <c:v>210</c:v>
                </c:pt>
                <c:pt idx="1487">
                  <c:v>210</c:v>
                </c:pt>
                <c:pt idx="1488">
                  <c:v>210</c:v>
                </c:pt>
                <c:pt idx="1489">
                  <c:v>210</c:v>
                </c:pt>
                <c:pt idx="1490">
                  <c:v>210</c:v>
                </c:pt>
                <c:pt idx="1491">
                  <c:v>210</c:v>
                </c:pt>
                <c:pt idx="1492">
                  <c:v>210</c:v>
                </c:pt>
                <c:pt idx="1493">
                  <c:v>210</c:v>
                </c:pt>
                <c:pt idx="1494">
                  <c:v>210</c:v>
                </c:pt>
                <c:pt idx="1495">
                  <c:v>210</c:v>
                </c:pt>
                <c:pt idx="1496">
                  <c:v>210</c:v>
                </c:pt>
                <c:pt idx="1497">
                  <c:v>210</c:v>
                </c:pt>
                <c:pt idx="1498">
                  <c:v>210</c:v>
                </c:pt>
                <c:pt idx="1499">
                  <c:v>210</c:v>
                </c:pt>
                <c:pt idx="1500">
                  <c:v>210</c:v>
                </c:pt>
                <c:pt idx="1501">
                  <c:v>210</c:v>
                </c:pt>
                <c:pt idx="1502">
                  <c:v>210</c:v>
                </c:pt>
                <c:pt idx="1503">
                  <c:v>210</c:v>
                </c:pt>
                <c:pt idx="1504">
                  <c:v>210</c:v>
                </c:pt>
                <c:pt idx="1505">
                  <c:v>210</c:v>
                </c:pt>
                <c:pt idx="1506">
                  <c:v>210</c:v>
                </c:pt>
                <c:pt idx="1507">
                  <c:v>210</c:v>
                </c:pt>
                <c:pt idx="1508">
                  <c:v>210</c:v>
                </c:pt>
                <c:pt idx="1509">
                  <c:v>210</c:v>
                </c:pt>
                <c:pt idx="1510">
                  <c:v>210</c:v>
                </c:pt>
                <c:pt idx="1511">
                  <c:v>210</c:v>
                </c:pt>
                <c:pt idx="1512">
                  <c:v>210</c:v>
                </c:pt>
                <c:pt idx="1513">
                  <c:v>210</c:v>
                </c:pt>
                <c:pt idx="1514">
                  <c:v>210</c:v>
                </c:pt>
                <c:pt idx="1515">
                  <c:v>210</c:v>
                </c:pt>
                <c:pt idx="1516">
                  <c:v>210</c:v>
                </c:pt>
                <c:pt idx="1517">
                  <c:v>210</c:v>
                </c:pt>
                <c:pt idx="1518">
                  <c:v>210</c:v>
                </c:pt>
                <c:pt idx="1519">
                  <c:v>210</c:v>
                </c:pt>
                <c:pt idx="1520">
                  <c:v>210</c:v>
                </c:pt>
                <c:pt idx="1521">
                  <c:v>210</c:v>
                </c:pt>
                <c:pt idx="1522">
                  <c:v>210</c:v>
                </c:pt>
                <c:pt idx="1523">
                  <c:v>210</c:v>
                </c:pt>
                <c:pt idx="1524">
                  <c:v>210</c:v>
                </c:pt>
                <c:pt idx="1525">
                  <c:v>210</c:v>
                </c:pt>
                <c:pt idx="1526">
                  <c:v>210</c:v>
                </c:pt>
                <c:pt idx="1527">
                  <c:v>210</c:v>
                </c:pt>
                <c:pt idx="1528">
                  <c:v>210</c:v>
                </c:pt>
                <c:pt idx="1529">
                  <c:v>210</c:v>
                </c:pt>
                <c:pt idx="1530">
                  <c:v>210</c:v>
                </c:pt>
                <c:pt idx="1531">
                  <c:v>210</c:v>
                </c:pt>
                <c:pt idx="1532">
                  <c:v>210</c:v>
                </c:pt>
                <c:pt idx="1533">
                  <c:v>210</c:v>
                </c:pt>
                <c:pt idx="1534">
                  <c:v>210</c:v>
                </c:pt>
                <c:pt idx="1535">
                  <c:v>210</c:v>
                </c:pt>
                <c:pt idx="1536">
                  <c:v>210</c:v>
                </c:pt>
                <c:pt idx="1537">
                  <c:v>210</c:v>
                </c:pt>
                <c:pt idx="1538">
                  <c:v>210</c:v>
                </c:pt>
                <c:pt idx="1539">
                  <c:v>210</c:v>
                </c:pt>
                <c:pt idx="1540">
                  <c:v>210</c:v>
                </c:pt>
                <c:pt idx="1541">
                  <c:v>210</c:v>
                </c:pt>
                <c:pt idx="1542">
                  <c:v>210</c:v>
                </c:pt>
                <c:pt idx="1543">
                  <c:v>210</c:v>
                </c:pt>
                <c:pt idx="1544">
                  <c:v>210</c:v>
                </c:pt>
                <c:pt idx="1545">
                  <c:v>210</c:v>
                </c:pt>
                <c:pt idx="1546">
                  <c:v>210</c:v>
                </c:pt>
                <c:pt idx="1547">
                  <c:v>210</c:v>
                </c:pt>
                <c:pt idx="1548">
                  <c:v>210</c:v>
                </c:pt>
                <c:pt idx="1549">
                  <c:v>210</c:v>
                </c:pt>
                <c:pt idx="1550">
                  <c:v>210</c:v>
                </c:pt>
                <c:pt idx="1551">
                  <c:v>210</c:v>
                </c:pt>
                <c:pt idx="1552">
                  <c:v>210</c:v>
                </c:pt>
                <c:pt idx="1553">
                  <c:v>210</c:v>
                </c:pt>
                <c:pt idx="1554">
                  <c:v>210</c:v>
                </c:pt>
                <c:pt idx="1555">
                  <c:v>210</c:v>
                </c:pt>
                <c:pt idx="1556">
                  <c:v>210</c:v>
                </c:pt>
                <c:pt idx="1557">
                  <c:v>210</c:v>
                </c:pt>
                <c:pt idx="1558">
                  <c:v>210</c:v>
                </c:pt>
                <c:pt idx="1559">
                  <c:v>210</c:v>
                </c:pt>
                <c:pt idx="1560">
                  <c:v>210</c:v>
                </c:pt>
                <c:pt idx="1561">
                  <c:v>210</c:v>
                </c:pt>
                <c:pt idx="1562">
                  <c:v>210</c:v>
                </c:pt>
                <c:pt idx="1563">
                  <c:v>210</c:v>
                </c:pt>
                <c:pt idx="1564">
                  <c:v>210</c:v>
                </c:pt>
                <c:pt idx="1565">
                  <c:v>210</c:v>
                </c:pt>
                <c:pt idx="1566">
                  <c:v>210</c:v>
                </c:pt>
                <c:pt idx="1567">
                  <c:v>210</c:v>
                </c:pt>
                <c:pt idx="1568">
                  <c:v>210</c:v>
                </c:pt>
                <c:pt idx="1569">
                  <c:v>210</c:v>
                </c:pt>
                <c:pt idx="1570">
                  <c:v>210</c:v>
                </c:pt>
                <c:pt idx="1571">
                  <c:v>210</c:v>
                </c:pt>
                <c:pt idx="1572">
                  <c:v>210</c:v>
                </c:pt>
                <c:pt idx="1573">
                  <c:v>210</c:v>
                </c:pt>
                <c:pt idx="1574">
                  <c:v>210</c:v>
                </c:pt>
                <c:pt idx="1575">
                  <c:v>210</c:v>
                </c:pt>
                <c:pt idx="1576">
                  <c:v>210</c:v>
                </c:pt>
                <c:pt idx="1577">
                  <c:v>210</c:v>
                </c:pt>
                <c:pt idx="1578">
                  <c:v>210</c:v>
                </c:pt>
                <c:pt idx="1579">
                  <c:v>210</c:v>
                </c:pt>
                <c:pt idx="1580">
                  <c:v>210</c:v>
                </c:pt>
                <c:pt idx="1581">
                  <c:v>210</c:v>
                </c:pt>
                <c:pt idx="1582">
                  <c:v>210</c:v>
                </c:pt>
                <c:pt idx="1583">
                  <c:v>210</c:v>
                </c:pt>
                <c:pt idx="1584">
                  <c:v>210</c:v>
                </c:pt>
                <c:pt idx="1585">
                  <c:v>210</c:v>
                </c:pt>
                <c:pt idx="1586">
                  <c:v>210</c:v>
                </c:pt>
                <c:pt idx="1587">
                  <c:v>210</c:v>
                </c:pt>
                <c:pt idx="1588">
                  <c:v>210</c:v>
                </c:pt>
                <c:pt idx="1589">
                  <c:v>210</c:v>
                </c:pt>
                <c:pt idx="1590">
                  <c:v>210</c:v>
                </c:pt>
                <c:pt idx="1591">
                  <c:v>210</c:v>
                </c:pt>
                <c:pt idx="1592">
                  <c:v>210</c:v>
                </c:pt>
                <c:pt idx="1593">
                  <c:v>210</c:v>
                </c:pt>
                <c:pt idx="1594">
                  <c:v>210</c:v>
                </c:pt>
                <c:pt idx="1595">
                  <c:v>210</c:v>
                </c:pt>
                <c:pt idx="1596">
                  <c:v>210</c:v>
                </c:pt>
                <c:pt idx="1597">
                  <c:v>210</c:v>
                </c:pt>
                <c:pt idx="1598">
                  <c:v>210</c:v>
                </c:pt>
                <c:pt idx="1599">
                  <c:v>210</c:v>
                </c:pt>
                <c:pt idx="1600">
                  <c:v>210</c:v>
                </c:pt>
                <c:pt idx="1601">
                  <c:v>210</c:v>
                </c:pt>
                <c:pt idx="1602">
                  <c:v>210</c:v>
                </c:pt>
                <c:pt idx="1603">
                  <c:v>210</c:v>
                </c:pt>
                <c:pt idx="1604">
                  <c:v>210</c:v>
                </c:pt>
                <c:pt idx="1605">
                  <c:v>210</c:v>
                </c:pt>
                <c:pt idx="1606">
                  <c:v>210</c:v>
                </c:pt>
                <c:pt idx="1607">
                  <c:v>210</c:v>
                </c:pt>
                <c:pt idx="1608">
                  <c:v>210</c:v>
                </c:pt>
                <c:pt idx="1609">
                  <c:v>210</c:v>
                </c:pt>
                <c:pt idx="1610">
                  <c:v>210</c:v>
                </c:pt>
                <c:pt idx="1611">
                  <c:v>210</c:v>
                </c:pt>
                <c:pt idx="1612">
                  <c:v>210</c:v>
                </c:pt>
                <c:pt idx="1613">
                  <c:v>210</c:v>
                </c:pt>
                <c:pt idx="1614">
                  <c:v>210</c:v>
                </c:pt>
                <c:pt idx="1615">
                  <c:v>210</c:v>
                </c:pt>
                <c:pt idx="1616">
                  <c:v>210</c:v>
                </c:pt>
                <c:pt idx="1617">
                  <c:v>210</c:v>
                </c:pt>
                <c:pt idx="1618">
                  <c:v>210</c:v>
                </c:pt>
                <c:pt idx="1619">
                  <c:v>210</c:v>
                </c:pt>
                <c:pt idx="1620">
                  <c:v>210</c:v>
                </c:pt>
                <c:pt idx="1621">
                  <c:v>210</c:v>
                </c:pt>
                <c:pt idx="1622">
                  <c:v>210</c:v>
                </c:pt>
                <c:pt idx="1623">
                  <c:v>210</c:v>
                </c:pt>
                <c:pt idx="1624">
                  <c:v>210</c:v>
                </c:pt>
                <c:pt idx="1625">
                  <c:v>210</c:v>
                </c:pt>
                <c:pt idx="1626">
                  <c:v>210</c:v>
                </c:pt>
                <c:pt idx="1627">
                  <c:v>210</c:v>
                </c:pt>
                <c:pt idx="1628">
                  <c:v>210</c:v>
                </c:pt>
                <c:pt idx="1629">
                  <c:v>210</c:v>
                </c:pt>
                <c:pt idx="1630">
                  <c:v>210</c:v>
                </c:pt>
                <c:pt idx="1631">
                  <c:v>210</c:v>
                </c:pt>
                <c:pt idx="1632">
                  <c:v>210</c:v>
                </c:pt>
                <c:pt idx="1633">
                  <c:v>210</c:v>
                </c:pt>
                <c:pt idx="1634">
                  <c:v>210</c:v>
                </c:pt>
                <c:pt idx="1635">
                  <c:v>210</c:v>
                </c:pt>
                <c:pt idx="1636">
                  <c:v>210</c:v>
                </c:pt>
                <c:pt idx="1637">
                  <c:v>210</c:v>
                </c:pt>
                <c:pt idx="1638">
                  <c:v>210</c:v>
                </c:pt>
                <c:pt idx="1639">
                  <c:v>210</c:v>
                </c:pt>
                <c:pt idx="1640">
                  <c:v>210</c:v>
                </c:pt>
                <c:pt idx="1641">
                  <c:v>210</c:v>
                </c:pt>
                <c:pt idx="1642">
                  <c:v>210</c:v>
                </c:pt>
                <c:pt idx="1643">
                  <c:v>210</c:v>
                </c:pt>
                <c:pt idx="1644">
                  <c:v>210</c:v>
                </c:pt>
                <c:pt idx="1645">
                  <c:v>210</c:v>
                </c:pt>
                <c:pt idx="1646">
                  <c:v>210</c:v>
                </c:pt>
                <c:pt idx="1647">
                  <c:v>210</c:v>
                </c:pt>
                <c:pt idx="1648">
                  <c:v>210</c:v>
                </c:pt>
                <c:pt idx="1649">
                  <c:v>210</c:v>
                </c:pt>
                <c:pt idx="1650">
                  <c:v>210</c:v>
                </c:pt>
                <c:pt idx="1651">
                  <c:v>210</c:v>
                </c:pt>
                <c:pt idx="1652">
                  <c:v>210</c:v>
                </c:pt>
                <c:pt idx="1653">
                  <c:v>210</c:v>
                </c:pt>
                <c:pt idx="1654">
                  <c:v>210</c:v>
                </c:pt>
                <c:pt idx="1655">
                  <c:v>210</c:v>
                </c:pt>
                <c:pt idx="1656">
                  <c:v>210</c:v>
                </c:pt>
                <c:pt idx="1657">
                  <c:v>210</c:v>
                </c:pt>
                <c:pt idx="1658">
                  <c:v>210</c:v>
                </c:pt>
                <c:pt idx="1659">
                  <c:v>210</c:v>
                </c:pt>
                <c:pt idx="1660">
                  <c:v>210</c:v>
                </c:pt>
                <c:pt idx="1661">
                  <c:v>210</c:v>
                </c:pt>
                <c:pt idx="1662">
                  <c:v>210</c:v>
                </c:pt>
                <c:pt idx="1663">
                  <c:v>210</c:v>
                </c:pt>
                <c:pt idx="1664">
                  <c:v>210</c:v>
                </c:pt>
                <c:pt idx="1665">
                  <c:v>210</c:v>
                </c:pt>
                <c:pt idx="1666">
                  <c:v>210</c:v>
                </c:pt>
                <c:pt idx="1667">
                  <c:v>210</c:v>
                </c:pt>
                <c:pt idx="1668">
                  <c:v>210</c:v>
                </c:pt>
                <c:pt idx="1669">
                  <c:v>210</c:v>
                </c:pt>
                <c:pt idx="1670">
                  <c:v>210</c:v>
                </c:pt>
                <c:pt idx="1671">
                  <c:v>210</c:v>
                </c:pt>
                <c:pt idx="1672">
                  <c:v>210</c:v>
                </c:pt>
                <c:pt idx="1673">
                  <c:v>210</c:v>
                </c:pt>
                <c:pt idx="1674">
                  <c:v>210</c:v>
                </c:pt>
                <c:pt idx="1675">
                  <c:v>210</c:v>
                </c:pt>
                <c:pt idx="1676">
                  <c:v>210</c:v>
                </c:pt>
                <c:pt idx="1677">
                  <c:v>210</c:v>
                </c:pt>
                <c:pt idx="1678">
                  <c:v>210</c:v>
                </c:pt>
                <c:pt idx="1679">
                  <c:v>210</c:v>
                </c:pt>
                <c:pt idx="1680">
                  <c:v>210</c:v>
                </c:pt>
                <c:pt idx="1681">
                  <c:v>210</c:v>
                </c:pt>
                <c:pt idx="1682">
                  <c:v>210</c:v>
                </c:pt>
                <c:pt idx="1683">
                  <c:v>210</c:v>
                </c:pt>
                <c:pt idx="1684">
                  <c:v>210</c:v>
                </c:pt>
                <c:pt idx="1685">
                  <c:v>210</c:v>
                </c:pt>
                <c:pt idx="1686">
                  <c:v>210</c:v>
                </c:pt>
                <c:pt idx="1687">
                  <c:v>210</c:v>
                </c:pt>
                <c:pt idx="1688">
                  <c:v>210</c:v>
                </c:pt>
                <c:pt idx="1689">
                  <c:v>210</c:v>
                </c:pt>
                <c:pt idx="1690">
                  <c:v>210</c:v>
                </c:pt>
                <c:pt idx="1691">
                  <c:v>210</c:v>
                </c:pt>
                <c:pt idx="1692">
                  <c:v>210</c:v>
                </c:pt>
                <c:pt idx="1693">
                  <c:v>210</c:v>
                </c:pt>
                <c:pt idx="1694">
                  <c:v>210</c:v>
                </c:pt>
                <c:pt idx="1695">
                  <c:v>210</c:v>
                </c:pt>
                <c:pt idx="1696">
                  <c:v>210</c:v>
                </c:pt>
                <c:pt idx="1697">
                  <c:v>210</c:v>
                </c:pt>
                <c:pt idx="1698">
                  <c:v>210</c:v>
                </c:pt>
                <c:pt idx="1699">
                  <c:v>210</c:v>
                </c:pt>
                <c:pt idx="1700">
                  <c:v>210</c:v>
                </c:pt>
                <c:pt idx="1701">
                  <c:v>210</c:v>
                </c:pt>
                <c:pt idx="1702">
                  <c:v>210</c:v>
                </c:pt>
                <c:pt idx="1703">
                  <c:v>210</c:v>
                </c:pt>
                <c:pt idx="1704">
                  <c:v>210</c:v>
                </c:pt>
                <c:pt idx="1705">
                  <c:v>210</c:v>
                </c:pt>
                <c:pt idx="1706">
                  <c:v>210</c:v>
                </c:pt>
                <c:pt idx="1707">
                  <c:v>210</c:v>
                </c:pt>
                <c:pt idx="1708">
                  <c:v>210</c:v>
                </c:pt>
                <c:pt idx="1709">
                  <c:v>210</c:v>
                </c:pt>
                <c:pt idx="1710">
                  <c:v>210</c:v>
                </c:pt>
                <c:pt idx="1711">
                  <c:v>210</c:v>
                </c:pt>
                <c:pt idx="1712">
                  <c:v>210</c:v>
                </c:pt>
                <c:pt idx="1713">
                  <c:v>210</c:v>
                </c:pt>
                <c:pt idx="1714">
                  <c:v>210</c:v>
                </c:pt>
                <c:pt idx="1715">
                  <c:v>210</c:v>
                </c:pt>
                <c:pt idx="1716">
                  <c:v>210</c:v>
                </c:pt>
                <c:pt idx="1717">
                  <c:v>210</c:v>
                </c:pt>
                <c:pt idx="1718">
                  <c:v>210</c:v>
                </c:pt>
                <c:pt idx="1719">
                  <c:v>210</c:v>
                </c:pt>
                <c:pt idx="1720">
                  <c:v>210</c:v>
                </c:pt>
                <c:pt idx="1721">
                  <c:v>210</c:v>
                </c:pt>
                <c:pt idx="1722">
                  <c:v>210</c:v>
                </c:pt>
                <c:pt idx="1723">
                  <c:v>210</c:v>
                </c:pt>
                <c:pt idx="1724">
                  <c:v>210</c:v>
                </c:pt>
                <c:pt idx="1725">
                  <c:v>210</c:v>
                </c:pt>
                <c:pt idx="1726">
                  <c:v>210</c:v>
                </c:pt>
                <c:pt idx="1727">
                  <c:v>210</c:v>
                </c:pt>
                <c:pt idx="1728">
                  <c:v>210</c:v>
                </c:pt>
                <c:pt idx="1729">
                  <c:v>210</c:v>
                </c:pt>
                <c:pt idx="1730">
                  <c:v>210</c:v>
                </c:pt>
                <c:pt idx="1731">
                  <c:v>210</c:v>
                </c:pt>
                <c:pt idx="1732">
                  <c:v>210</c:v>
                </c:pt>
                <c:pt idx="1733">
                  <c:v>210</c:v>
                </c:pt>
                <c:pt idx="1734">
                  <c:v>210</c:v>
                </c:pt>
                <c:pt idx="1735">
                  <c:v>210</c:v>
                </c:pt>
                <c:pt idx="1736">
                  <c:v>210</c:v>
                </c:pt>
                <c:pt idx="1737">
                  <c:v>210</c:v>
                </c:pt>
                <c:pt idx="1738">
                  <c:v>210</c:v>
                </c:pt>
                <c:pt idx="1739">
                  <c:v>210</c:v>
                </c:pt>
                <c:pt idx="1740">
                  <c:v>210</c:v>
                </c:pt>
                <c:pt idx="1741">
                  <c:v>210</c:v>
                </c:pt>
                <c:pt idx="1742">
                  <c:v>210</c:v>
                </c:pt>
                <c:pt idx="1743">
                  <c:v>210</c:v>
                </c:pt>
                <c:pt idx="1744">
                  <c:v>210</c:v>
                </c:pt>
                <c:pt idx="1745">
                  <c:v>210</c:v>
                </c:pt>
                <c:pt idx="1746">
                  <c:v>210</c:v>
                </c:pt>
                <c:pt idx="1747">
                  <c:v>210</c:v>
                </c:pt>
                <c:pt idx="1748">
                  <c:v>210</c:v>
                </c:pt>
                <c:pt idx="1749">
                  <c:v>210</c:v>
                </c:pt>
                <c:pt idx="1750">
                  <c:v>210</c:v>
                </c:pt>
                <c:pt idx="1751">
                  <c:v>210</c:v>
                </c:pt>
                <c:pt idx="1752">
                  <c:v>210</c:v>
                </c:pt>
                <c:pt idx="1753">
                  <c:v>210</c:v>
                </c:pt>
                <c:pt idx="1754">
                  <c:v>210</c:v>
                </c:pt>
                <c:pt idx="1755">
                  <c:v>210</c:v>
                </c:pt>
                <c:pt idx="1756">
                  <c:v>210</c:v>
                </c:pt>
                <c:pt idx="1757">
                  <c:v>210</c:v>
                </c:pt>
                <c:pt idx="1758">
                  <c:v>210</c:v>
                </c:pt>
                <c:pt idx="1759">
                  <c:v>210</c:v>
                </c:pt>
                <c:pt idx="1760">
                  <c:v>210</c:v>
                </c:pt>
                <c:pt idx="1761">
                  <c:v>210</c:v>
                </c:pt>
                <c:pt idx="1762">
                  <c:v>210</c:v>
                </c:pt>
                <c:pt idx="1763">
                  <c:v>210</c:v>
                </c:pt>
                <c:pt idx="1764">
                  <c:v>210</c:v>
                </c:pt>
                <c:pt idx="1765">
                  <c:v>210</c:v>
                </c:pt>
                <c:pt idx="1766">
                  <c:v>210</c:v>
                </c:pt>
                <c:pt idx="1767">
                  <c:v>210</c:v>
                </c:pt>
                <c:pt idx="1768">
                  <c:v>210</c:v>
                </c:pt>
                <c:pt idx="1769">
                  <c:v>210</c:v>
                </c:pt>
                <c:pt idx="1770">
                  <c:v>210</c:v>
                </c:pt>
                <c:pt idx="1771">
                  <c:v>210</c:v>
                </c:pt>
                <c:pt idx="1772">
                  <c:v>210</c:v>
                </c:pt>
                <c:pt idx="1773">
                  <c:v>210</c:v>
                </c:pt>
                <c:pt idx="1774">
                  <c:v>210</c:v>
                </c:pt>
                <c:pt idx="1775">
                  <c:v>210</c:v>
                </c:pt>
                <c:pt idx="1776">
                  <c:v>210</c:v>
                </c:pt>
                <c:pt idx="1777">
                  <c:v>210</c:v>
                </c:pt>
                <c:pt idx="1778">
                  <c:v>210</c:v>
                </c:pt>
                <c:pt idx="1779">
                  <c:v>210</c:v>
                </c:pt>
                <c:pt idx="1780">
                  <c:v>210</c:v>
                </c:pt>
                <c:pt idx="1781">
                  <c:v>210</c:v>
                </c:pt>
                <c:pt idx="1782">
                  <c:v>210</c:v>
                </c:pt>
                <c:pt idx="1783">
                  <c:v>210</c:v>
                </c:pt>
                <c:pt idx="1784">
                  <c:v>210</c:v>
                </c:pt>
                <c:pt idx="1785">
                  <c:v>210</c:v>
                </c:pt>
                <c:pt idx="1786">
                  <c:v>210</c:v>
                </c:pt>
                <c:pt idx="1787">
                  <c:v>210</c:v>
                </c:pt>
                <c:pt idx="1788">
                  <c:v>210</c:v>
                </c:pt>
                <c:pt idx="1789">
                  <c:v>210</c:v>
                </c:pt>
                <c:pt idx="1790">
                  <c:v>210</c:v>
                </c:pt>
                <c:pt idx="1791">
                  <c:v>210</c:v>
                </c:pt>
                <c:pt idx="1792">
                  <c:v>210</c:v>
                </c:pt>
                <c:pt idx="1793">
                  <c:v>210</c:v>
                </c:pt>
                <c:pt idx="1794">
                  <c:v>210</c:v>
                </c:pt>
                <c:pt idx="1795">
                  <c:v>210</c:v>
                </c:pt>
                <c:pt idx="1796">
                  <c:v>210</c:v>
                </c:pt>
                <c:pt idx="1797">
                  <c:v>210</c:v>
                </c:pt>
                <c:pt idx="1798">
                  <c:v>210</c:v>
                </c:pt>
                <c:pt idx="1799">
                  <c:v>210</c:v>
                </c:pt>
                <c:pt idx="1800">
                  <c:v>210</c:v>
                </c:pt>
                <c:pt idx="1801">
                  <c:v>210</c:v>
                </c:pt>
                <c:pt idx="1802">
                  <c:v>210</c:v>
                </c:pt>
                <c:pt idx="1803">
                  <c:v>210</c:v>
                </c:pt>
                <c:pt idx="1804">
                  <c:v>210</c:v>
                </c:pt>
                <c:pt idx="1805">
                  <c:v>210</c:v>
                </c:pt>
                <c:pt idx="1806">
                  <c:v>210</c:v>
                </c:pt>
                <c:pt idx="1807">
                  <c:v>210</c:v>
                </c:pt>
                <c:pt idx="1808">
                  <c:v>210</c:v>
                </c:pt>
                <c:pt idx="1809">
                  <c:v>210</c:v>
                </c:pt>
                <c:pt idx="1810">
                  <c:v>210</c:v>
                </c:pt>
                <c:pt idx="1811">
                  <c:v>210</c:v>
                </c:pt>
                <c:pt idx="1812">
                  <c:v>210</c:v>
                </c:pt>
                <c:pt idx="1813">
                  <c:v>210</c:v>
                </c:pt>
                <c:pt idx="1814">
                  <c:v>210</c:v>
                </c:pt>
                <c:pt idx="1815">
                  <c:v>210</c:v>
                </c:pt>
                <c:pt idx="1816">
                  <c:v>210</c:v>
                </c:pt>
                <c:pt idx="1817">
                  <c:v>210</c:v>
                </c:pt>
                <c:pt idx="1818">
                  <c:v>210</c:v>
                </c:pt>
                <c:pt idx="1819">
                  <c:v>210</c:v>
                </c:pt>
                <c:pt idx="1820">
                  <c:v>210</c:v>
                </c:pt>
                <c:pt idx="1821">
                  <c:v>210</c:v>
                </c:pt>
                <c:pt idx="1822">
                  <c:v>210</c:v>
                </c:pt>
                <c:pt idx="1823">
                  <c:v>210</c:v>
                </c:pt>
                <c:pt idx="1824">
                  <c:v>210</c:v>
                </c:pt>
                <c:pt idx="1825">
                  <c:v>210</c:v>
                </c:pt>
                <c:pt idx="1826">
                  <c:v>210</c:v>
                </c:pt>
                <c:pt idx="1827">
                  <c:v>210</c:v>
                </c:pt>
                <c:pt idx="1828">
                  <c:v>210</c:v>
                </c:pt>
                <c:pt idx="1829">
                  <c:v>210</c:v>
                </c:pt>
                <c:pt idx="1830">
                  <c:v>210</c:v>
                </c:pt>
                <c:pt idx="1831">
                  <c:v>210</c:v>
                </c:pt>
                <c:pt idx="1832">
                  <c:v>210</c:v>
                </c:pt>
                <c:pt idx="1833">
                  <c:v>210</c:v>
                </c:pt>
                <c:pt idx="1834">
                  <c:v>210</c:v>
                </c:pt>
                <c:pt idx="1835">
                  <c:v>210</c:v>
                </c:pt>
                <c:pt idx="1836">
                  <c:v>210</c:v>
                </c:pt>
                <c:pt idx="1837">
                  <c:v>210</c:v>
                </c:pt>
                <c:pt idx="1838">
                  <c:v>210</c:v>
                </c:pt>
                <c:pt idx="1839">
                  <c:v>210</c:v>
                </c:pt>
                <c:pt idx="1840">
                  <c:v>210</c:v>
                </c:pt>
                <c:pt idx="1841">
                  <c:v>210</c:v>
                </c:pt>
                <c:pt idx="1842">
                  <c:v>210</c:v>
                </c:pt>
                <c:pt idx="1843">
                  <c:v>210</c:v>
                </c:pt>
                <c:pt idx="1844">
                  <c:v>210</c:v>
                </c:pt>
                <c:pt idx="1845">
                  <c:v>210</c:v>
                </c:pt>
                <c:pt idx="1846">
                  <c:v>210</c:v>
                </c:pt>
                <c:pt idx="1847">
                  <c:v>210</c:v>
                </c:pt>
                <c:pt idx="1848">
                  <c:v>210</c:v>
                </c:pt>
                <c:pt idx="1849">
                  <c:v>210</c:v>
                </c:pt>
                <c:pt idx="1850">
                  <c:v>210</c:v>
                </c:pt>
                <c:pt idx="1851">
                  <c:v>210</c:v>
                </c:pt>
                <c:pt idx="1852">
                  <c:v>210</c:v>
                </c:pt>
                <c:pt idx="1853">
                  <c:v>210</c:v>
                </c:pt>
                <c:pt idx="1854">
                  <c:v>210</c:v>
                </c:pt>
                <c:pt idx="1855">
                  <c:v>210</c:v>
                </c:pt>
                <c:pt idx="1856">
                  <c:v>210</c:v>
                </c:pt>
                <c:pt idx="1857">
                  <c:v>210</c:v>
                </c:pt>
                <c:pt idx="1858">
                  <c:v>210</c:v>
                </c:pt>
                <c:pt idx="1859">
                  <c:v>210</c:v>
                </c:pt>
                <c:pt idx="1860">
                  <c:v>210</c:v>
                </c:pt>
                <c:pt idx="1861">
                  <c:v>210</c:v>
                </c:pt>
                <c:pt idx="1862">
                  <c:v>210</c:v>
                </c:pt>
                <c:pt idx="1863">
                  <c:v>210</c:v>
                </c:pt>
                <c:pt idx="1864">
                  <c:v>210</c:v>
                </c:pt>
                <c:pt idx="1865">
                  <c:v>210</c:v>
                </c:pt>
                <c:pt idx="1866">
                  <c:v>210</c:v>
                </c:pt>
                <c:pt idx="1867">
                  <c:v>210</c:v>
                </c:pt>
                <c:pt idx="1868">
                  <c:v>210</c:v>
                </c:pt>
                <c:pt idx="1869">
                  <c:v>210</c:v>
                </c:pt>
                <c:pt idx="1870">
                  <c:v>210</c:v>
                </c:pt>
                <c:pt idx="1871">
                  <c:v>210</c:v>
                </c:pt>
                <c:pt idx="1872">
                  <c:v>210</c:v>
                </c:pt>
                <c:pt idx="1873">
                  <c:v>210</c:v>
                </c:pt>
                <c:pt idx="1874">
                  <c:v>210</c:v>
                </c:pt>
                <c:pt idx="1875">
                  <c:v>210</c:v>
                </c:pt>
                <c:pt idx="1876">
                  <c:v>210</c:v>
                </c:pt>
                <c:pt idx="1877">
                  <c:v>210</c:v>
                </c:pt>
                <c:pt idx="1878">
                  <c:v>210</c:v>
                </c:pt>
                <c:pt idx="1879">
                  <c:v>210</c:v>
                </c:pt>
                <c:pt idx="1880">
                  <c:v>210</c:v>
                </c:pt>
                <c:pt idx="1881">
                  <c:v>210</c:v>
                </c:pt>
                <c:pt idx="1882">
                  <c:v>210</c:v>
                </c:pt>
                <c:pt idx="1883">
                  <c:v>210</c:v>
                </c:pt>
                <c:pt idx="1884">
                  <c:v>210</c:v>
                </c:pt>
                <c:pt idx="1885">
                  <c:v>210</c:v>
                </c:pt>
                <c:pt idx="1886">
                  <c:v>210</c:v>
                </c:pt>
                <c:pt idx="1887">
                  <c:v>210</c:v>
                </c:pt>
                <c:pt idx="1888">
                  <c:v>210</c:v>
                </c:pt>
                <c:pt idx="1889">
                  <c:v>210</c:v>
                </c:pt>
                <c:pt idx="1890">
                  <c:v>210</c:v>
                </c:pt>
                <c:pt idx="1891">
                  <c:v>210</c:v>
                </c:pt>
                <c:pt idx="1892">
                  <c:v>210</c:v>
                </c:pt>
                <c:pt idx="1893">
                  <c:v>210</c:v>
                </c:pt>
                <c:pt idx="1894">
                  <c:v>210</c:v>
                </c:pt>
                <c:pt idx="1895">
                  <c:v>210</c:v>
                </c:pt>
                <c:pt idx="1896">
                  <c:v>210</c:v>
                </c:pt>
                <c:pt idx="1897">
                  <c:v>210</c:v>
                </c:pt>
                <c:pt idx="1898">
                  <c:v>210</c:v>
                </c:pt>
                <c:pt idx="1899">
                  <c:v>210</c:v>
                </c:pt>
                <c:pt idx="1900">
                  <c:v>210</c:v>
                </c:pt>
                <c:pt idx="1901">
                  <c:v>210</c:v>
                </c:pt>
                <c:pt idx="1902">
                  <c:v>210</c:v>
                </c:pt>
                <c:pt idx="1903">
                  <c:v>210</c:v>
                </c:pt>
                <c:pt idx="1904">
                  <c:v>210</c:v>
                </c:pt>
                <c:pt idx="1905">
                  <c:v>210</c:v>
                </c:pt>
                <c:pt idx="1906">
                  <c:v>210</c:v>
                </c:pt>
                <c:pt idx="1907">
                  <c:v>210</c:v>
                </c:pt>
                <c:pt idx="1908">
                  <c:v>210</c:v>
                </c:pt>
                <c:pt idx="1909">
                  <c:v>210</c:v>
                </c:pt>
                <c:pt idx="1910">
                  <c:v>210</c:v>
                </c:pt>
                <c:pt idx="1911">
                  <c:v>210</c:v>
                </c:pt>
                <c:pt idx="1912">
                  <c:v>210</c:v>
                </c:pt>
                <c:pt idx="1913">
                  <c:v>210</c:v>
                </c:pt>
                <c:pt idx="1914">
                  <c:v>210</c:v>
                </c:pt>
                <c:pt idx="1915">
                  <c:v>210</c:v>
                </c:pt>
                <c:pt idx="1916">
                  <c:v>210</c:v>
                </c:pt>
                <c:pt idx="1917">
                  <c:v>210</c:v>
                </c:pt>
                <c:pt idx="1918">
                  <c:v>210</c:v>
                </c:pt>
                <c:pt idx="1919">
                  <c:v>210</c:v>
                </c:pt>
                <c:pt idx="1920">
                  <c:v>210</c:v>
                </c:pt>
                <c:pt idx="1921">
                  <c:v>210</c:v>
                </c:pt>
                <c:pt idx="1922">
                  <c:v>210</c:v>
                </c:pt>
                <c:pt idx="1923">
                  <c:v>210</c:v>
                </c:pt>
                <c:pt idx="1924">
                  <c:v>210</c:v>
                </c:pt>
                <c:pt idx="1925">
                  <c:v>210</c:v>
                </c:pt>
                <c:pt idx="1926">
                  <c:v>210</c:v>
                </c:pt>
                <c:pt idx="1927">
                  <c:v>210</c:v>
                </c:pt>
                <c:pt idx="1928">
                  <c:v>210</c:v>
                </c:pt>
                <c:pt idx="1929">
                  <c:v>210</c:v>
                </c:pt>
                <c:pt idx="1930">
                  <c:v>210</c:v>
                </c:pt>
                <c:pt idx="1931">
                  <c:v>210</c:v>
                </c:pt>
                <c:pt idx="1932">
                  <c:v>210</c:v>
                </c:pt>
                <c:pt idx="1933">
                  <c:v>210</c:v>
                </c:pt>
                <c:pt idx="1934">
                  <c:v>210</c:v>
                </c:pt>
                <c:pt idx="1935">
                  <c:v>210</c:v>
                </c:pt>
                <c:pt idx="1936">
                  <c:v>210</c:v>
                </c:pt>
                <c:pt idx="1937">
                  <c:v>210</c:v>
                </c:pt>
                <c:pt idx="1938">
                  <c:v>210</c:v>
                </c:pt>
                <c:pt idx="1939">
                  <c:v>210</c:v>
                </c:pt>
                <c:pt idx="1940">
                  <c:v>210</c:v>
                </c:pt>
                <c:pt idx="1941">
                  <c:v>210</c:v>
                </c:pt>
                <c:pt idx="1942">
                  <c:v>210</c:v>
                </c:pt>
                <c:pt idx="1943">
                  <c:v>210</c:v>
                </c:pt>
                <c:pt idx="1944">
                  <c:v>210</c:v>
                </c:pt>
                <c:pt idx="1945">
                  <c:v>210</c:v>
                </c:pt>
                <c:pt idx="1946">
                  <c:v>210</c:v>
                </c:pt>
                <c:pt idx="1947">
                  <c:v>210</c:v>
                </c:pt>
                <c:pt idx="1948">
                  <c:v>210</c:v>
                </c:pt>
                <c:pt idx="1949">
                  <c:v>210</c:v>
                </c:pt>
                <c:pt idx="1950">
                  <c:v>210</c:v>
                </c:pt>
                <c:pt idx="1951">
                  <c:v>210</c:v>
                </c:pt>
                <c:pt idx="1952">
                  <c:v>210</c:v>
                </c:pt>
                <c:pt idx="1953">
                  <c:v>210</c:v>
                </c:pt>
                <c:pt idx="1954">
                  <c:v>210</c:v>
                </c:pt>
                <c:pt idx="1955">
                  <c:v>210</c:v>
                </c:pt>
                <c:pt idx="1956">
                  <c:v>210</c:v>
                </c:pt>
                <c:pt idx="1957">
                  <c:v>210</c:v>
                </c:pt>
                <c:pt idx="1958">
                  <c:v>210</c:v>
                </c:pt>
                <c:pt idx="1959">
                  <c:v>210</c:v>
                </c:pt>
                <c:pt idx="1960">
                  <c:v>210</c:v>
                </c:pt>
                <c:pt idx="1961">
                  <c:v>210</c:v>
                </c:pt>
                <c:pt idx="1962">
                  <c:v>210</c:v>
                </c:pt>
                <c:pt idx="1963">
                  <c:v>210</c:v>
                </c:pt>
                <c:pt idx="1964">
                  <c:v>210</c:v>
                </c:pt>
                <c:pt idx="1965">
                  <c:v>210</c:v>
                </c:pt>
                <c:pt idx="1966">
                  <c:v>210</c:v>
                </c:pt>
                <c:pt idx="1967">
                  <c:v>210</c:v>
                </c:pt>
                <c:pt idx="1968">
                  <c:v>210</c:v>
                </c:pt>
                <c:pt idx="1969">
                  <c:v>210</c:v>
                </c:pt>
                <c:pt idx="1970">
                  <c:v>210</c:v>
                </c:pt>
                <c:pt idx="1971">
                  <c:v>210</c:v>
                </c:pt>
                <c:pt idx="1972">
                  <c:v>210</c:v>
                </c:pt>
                <c:pt idx="1973">
                  <c:v>210</c:v>
                </c:pt>
                <c:pt idx="1974">
                  <c:v>210</c:v>
                </c:pt>
                <c:pt idx="1975">
                  <c:v>210</c:v>
                </c:pt>
                <c:pt idx="1976">
                  <c:v>210</c:v>
                </c:pt>
                <c:pt idx="1977">
                  <c:v>210</c:v>
                </c:pt>
                <c:pt idx="1978">
                  <c:v>210</c:v>
                </c:pt>
                <c:pt idx="1979">
                  <c:v>210</c:v>
                </c:pt>
                <c:pt idx="1980">
                  <c:v>210</c:v>
                </c:pt>
                <c:pt idx="1981">
                  <c:v>210</c:v>
                </c:pt>
                <c:pt idx="1982">
                  <c:v>210</c:v>
                </c:pt>
                <c:pt idx="1983">
                  <c:v>210</c:v>
                </c:pt>
                <c:pt idx="1984">
                  <c:v>210</c:v>
                </c:pt>
                <c:pt idx="1985">
                  <c:v>210</c:v>
                </c:pt>
                <c:pt idx="1986">
                  <c:v>210</c:v>
                </c:pt>
                <c:pt idx="1987">
                  <c:v>210</c:v>
                </c:pt>
                <c:pt idx="1988">
                  <c:v>210</c:v>
                </c:pt>
                <c:pt idx="1989">
                  <c:v>210</c:v>
                </c:pt>
                <c:pt idx="1990">
                  <c:v>210</c:v>
                </c:pt>
                <c:pt idx="1991">
                  <c:v>210</c:v>
                </c:pt>
                <c:pt idx="1992">
                  <c:v>210</c:v>
                </c:pt>
                <c:pt idx="1993">
                  <c:v>210</c:v>
                </c:pt>
                <c:pt idx="1994">
                  <c:v>210</c:v>
                </c:pt>
                <c:pt idx="1995">
                  <c:v>210</c:v>
                </c:pt>
                <c:pt idx="1996">
                  <c:v>210</c:v>
                </c:pt>
                <c:pt idx="1997">
                  <c:v>210</c:v>
                </c:pt>
                <c:pt idx="1998">
                  <c:v>210</c:v>
                </c:pt>
                <c:pt idx="1999">
                  <c:v>210</c:v>
                </c:pt>
                <c:pt idx="2000">
                  <c:v>210</c:v>
                </c:pt>
                <c:pt idx="2001">
                  <c:v>210</c:v>
                </c:pt>
                <c:pt idx="2002">
                  <c:v>210</c:v>
                </c:pt>
                <c:pt idx="2003">
                  <c:v>210</c:v>
                </c:pt>
                <c:pt idx="2004">
                  <c:v>210</c:v>
                </c:pt>
                <c:pt idx="2005">
                  <c:v>210</c:v>
                </c:pt>
                <c:pt idx="2006">
                  <c:v>210</c:v>
                </c:pt>
                <c:pt idx="2007">
                  <c:v>210</c:v>
                </c:pt>
                <c:pt idx="2008">
                  <c:v>210</c:v>
                </c:pt>
                <c:pt idx="2009">
                  <c:v>210</c:v>
                </c:pt>
                <c:pt idx="2010">
                  <c:v>210</c:v>
                </c:pt>
                <c:pt idx="2011">
                  <c:v>210</c:v>
                </c:pt>
                <c:pt idx="2012">
                  <c:v>210</c:v>
                </c:pt>
                <c:pt idx="2013">
                  <c:v>210</c:v>
                </c:pt>
                <c:pt idx="2014">
                  <c:v>210</c:v>
                </c:pt>
                <c:pt idx="2015">
                  <c:v>210</c:v>
                </c:pt>
                <c:pt idx="2016">
                  <c:v>210</c:v>
                </c:pt>
                <c:pt idx="2017">
                  <c:v>210</c:v>
                </c:pt>
                <c:pt idx="2018">
                  <c:v>210</c:v>
                </c:pt>
                <c:pt idx="2019">
                  <c:v>210</c:v>
                </c:pt>
                <c:pt idx="2020">
                  <c:v>210</c:v>
                </c:pt>
                <c:pt idx="2021">
                  <c:v>210</c:v>
                </c:pt>
                <c:pt idx="2022">
                  <c:v>210</c:v>
                </c:pt>
                <c:pt idx="2023">
                  <c:v>210</c:v>
                </c:pt>
                <c:pt idx="2024">
                  <c:v>210</c:v>
                </c:pt>
                <c:pt idx="2025">
                  <c:v>210</c:v>
                </c:pt>
                <c:pt idx="2026">
                  <c:v>210</c:v>
                </c:pt>
                <c:pt idx="2027">
                  <c:v>210</c:v>
                </c:pt>
                <c:pt idx="2028">
                  <c:v>210</c:v>
                </c:pt>
                <c:pt idx="2029">
                  <c:v>210</c:v>
                </c:pt>
                <c:pt idx="2030">
                  <c:v>210</c:v>
                </c:pt>
                <c:pt idx="2031">
                  <c:v>210</c:v>
                </c:pt>
                <c:pt idx="2032">
                  <c:v>210</c:v>
                </c:pt>
                <c:pt idx="2033">
                  <c:v>210</c:v>
                </c:pt>
                <c:pt idx="2034">
                  <c:v>210</c:v>
                </c:pt>
                <c:pt idx="2035">
                  <c:v>210</c:v>
                </c:pt>
                <c:pt idx="2036">
                  <c:v>210</c:v>
                </c:pt>
                <c:pt idx="2037">
                  <c:v>210</c:v>
                </c:pt>
                <c:pt idx="2038">
                  <c:v>210</c:v>
                </c:pt>
                <c:pt idx="2039">
                  <c:v>210</c:v>
                </c:pt>
                <c:pt idx="2040">
                  <c:v>210</c:v>
                </c:pt>
                <c:pt idx="2041">
                  <c:v>210</c:v>
                </c:pt>
                <c:pt idx="2042">
                  <c:v>210</c:v>
                </c:pt>
                <c:pt idx="2043">
                  <c:v>210</c:v>
                </c:pt>
                <c:pt idx="2044">
                  <c:v>210</c:v>
                </c:pt>
                <c:pt idx="2045">
                  <c:v>210</c:v>
                </c:pt>
                <c:pt idx="2046">
                  <c:v>210</c:v>
                </c:pt>
                <c:pt idx="2047">
                  <c:v>210</c:v>
                </c:pt>
                <c:pt idx="2048">
                  <c:v>210</c:v>
                </c:pt>
                <c:pt idx="2049">
                  <c:v>210</c:v>
                </c:pt>
                <c:pt idx="2050">
                  <c:v>210</c:v>
                </c:pt>
                <c:pt idx="2051">
                  <c:v>210</c:v>
                </c:pt>
                <c:pt idx="2052">
                  <c:v>210</c:v>
                </c:pt>
                <c:pt idx="2053">
                  <c:v>210</c:v>
                </c:pt>
                <c:pt idx="2054">
                  <c:v>210</c:v>
                </c:pt>
                <c:pt idx="2055">
                  <c:v>210</c:v>
                </c:pt>
                <c:pt idx="2056">
                  <c:v>210</c:v>
                </c:pt>
                <c:pt idx="2057">
                  <c:v>210</c:v>
                </c:pt>
                <c:pt idx="2058">
                  <c:v>210</c:v>
                </c:pt>
                <c:pt idx="2059">
                  <c:v>210</c:v>
                </c:pt>
                <c:pt idx="2060">
                  <c:v>210</c:v>
                </c:pt>
                <c:pt idx="2061">
                  <c:v>210</c:v>
                </c:pt>
                <c:pt idx="2062">
                  <c:v>210</c:v>
                </c:pt>
                <c:pt idx="2063">
                  <c:v>210</c:v>
                </c:pt>
                <c:pt idx="2064">
                  <c:v>210</c:v>
                </c:pt>
                <c:pt idx="2065">
                  <c:v>210</c:v>
                </c:pt>
                <c:pt idx="2066">
                  <c:v>210</c:v>
                </c:pt>
                <c:pt idx="2067">
                  <c:v>210</c:v>
                </c:pt>
                <c:pt idx="2068">
                  <c:v>210</c:v>
                </c:pt>
                <c:pt idx="2069">
                  <c:v>210</c:v>
                </c:pt>
                <c:pt idx="2070">
                  <c:v>210</c:v>
                </c:pt>
                <c:pt idx="2071">
                  <c:v>210</c:v>
                </c:pt>
                <c:pt idx="2072">
                  <c:v>210</c:v>
                </c:pt>
                <c:pt idx="2073">
                  <c:v>210</c:v>
                </c:pt>
                <c:pt idx="2074">
                  <c:v>210</c:v>
                </c:pt>
                <c:pt idx="2075">
                  <c:v>210</c:v>
                </c:pt>
                <c:pt idx="2076">
                  <c:v>210</c:v>
                </c:pt>
                <c:pt idx="2077">
                  <c:v>210</c:v>
                </c:pt>
                <c:pt idx="2078">
                  <c:v>210</c:v>
                </c:pt>
                <c:pt idx="2079">
                  <c:v>210</c:v>
                </c:pt>
                <c:pt idx="2080">
                  <c:v>210</c:v>
                </c:pt>
                <c:pt idx="2081">
                  <c:v>210</c:v>
                </c:pt>
                <c:pt idx="2082">
                  <c:v>210</c:v>
                </c:pt>
                <c:pt idx="2083">
                  <c:v>210</c:v>
                </c:pt>
                <c:pt idx="2084">
                  <c:v>210</c:v>
                </c:pt>
                <c:pt idx="2085">
                  <c:v>210</c:v>
                </c:pt>
                <c:pt idx="2086">
                  <c:v>210</c:v>
                </c:pt>
                <c:pt idx="2087">
                  <c:v>210</c:v>
                </c:pt>
                <c:pt idx="2088">
                  <c:v>210</c:v>
                </c:pt>
                <c:pt idx="2089">
                  <c:v>210</c:v>
                </c:pt>
                <c:pt idx="2090">
                  <c:v>210</c:v>
                </c:pt>
                <c:pt idx="2091">
                  <c:v>210</c:v>
                </c:pt>
                <c:pt idx="2092">
                  <c:v>210</c:v>
                </c:pt>
                <c:pt idx="2093">
                  <c:v>210</c:v>
                </c:pt>
                <c:pt idx="2094">
                  <c:v>210</c:v>
                </c:pt>
                <c:pt idx="2095">
                  <c:v>210</c:v>
                </c:pt>
                <c:pt idx="2096">
                  <c:v>210</c:v>
                </c:pt>
                <c:pt idx="2097">
                  <c:v>210</c:v>
                </c:pt>
                <c:pt idx="2098">
                  <c:v>210</c:v>
                </c:pt>
                <c:pt idx="2099">
                  <c:v>210</c:v>
                </c:pt>
                <c:pt idx="2100">
                  <c:v>210</c:v>
                </c:pt>
                <c:pt idx="2101">
                  <c:v>210</c:v>
                </c:pt>
                <c:pt idx="2102">
                  <c:v>210</c:v>
                </c:pt>
                <c:pt idx="2103">
                  <c:v>210</c:v>
                </c:pt>
                <c:pt idx="2104">
                  <c:v>210</c:v>
                </c:pt>
                <c:pt idx="2105">
                  <c:v>210</c:v>
                </c:pt>
                <c:pt idx="2106">
                  <c:v>210</c:v>
                </c:pt>
                <c:pt idx="2107">
                  <c:v>210</c:v>
                </c:pt>
                <c:pt idx="2108">
                  <c:v>210</c:v>
                </c:pt>
                <c:pt idx="2109">
                  <c:v>210</c:v>
                </c:pt>
                <c:pt idx="2110">
                  <c:v>210</c:v>
                </c:pt>
                <c:pt idx="2111">
                  <c:v>210</c:v>
                </c:pt>
                <c:pt idx="2112">
                  <c:v>210</c:v>
                </c:pt>
                <c:pt idx="2113">
                  <c:v>210</c:v>
                </c:pt>
                <c:pt idx="2114">
                  <c:v>210</c:v>
                </c:pt>
                <c:pt idx="2115">
                  <c:v>210</c:v>
                </c:pt>
                <c:pt idx="2116">
                  <c:v>210</c:v>
                </c:pt>
                <c:pt idx="2117">
                  <c:v>210</c:v>
                </c:pt>
                <c:pt idx="2118">
                  <c:v>210</c:v>
                </c:pt>
                <c:pt idx="2119">
                  <c:v>210</c:v>
                </c:pt>
                <c:pt idx="2120">
                  <c:v>210</c:v>
                </c:pt>
                <c:pt idx="2121">
                  <c:v>210</c:v>
                </c:pt>
                <c:pt idx="2122">
                  <c:v>210</c:v>
                </c:pt>
                <c:pt idx="2123">
                  <c:v>210</c:v>
                </c:pt>
                <c:pt idx="2124">
                  <c:v>210</c:v>
                </c:pt>
                <c:pt idx="2125">
                  <c:v>210</c:v>
                </c:pt>
                <c:pt idx="2126">
                  <c:v>210</c:v>
                </c:pt>
                <c:pt idx="2127">
                  <c:v>210</c:v>
                </c:pt>
                <c:pt idx="2128">
                  <c:v>210</c:v>
                </c:pt>
                <c:pt idx="2129">
                  <c:v>210</c:v>
                </c:pt>
                <c:pt idx="2130">
                  <c:v>210</c:v>
                </c:pt>
                <c:pt idx="2131">
                  <c:v>210</c:v>
                </c:pt>
                <c:pt idx="2132">
                  <c:v>210</c:v>
                </c:pt>
                <c:pt idx="2133">
                  <c:v>210</c:v>
                </c:pt>
                <c:pt idx="2134">
                  <c:v>210</c:v>
                </c:pt>
                <c:pt idx="2135">
                  <c:v>210</c:v>
                </c:pt>
                <c:pt idx="2136">
                  <c:v>210</c:v>
                </c:pt>
                <c:pt idx="2137">
                  <c:v>210</c:v>
                </c:pt>
                <c:pt idx="2138">
                  <c:v>210</c:v>
                </c:pt>
                <c:pt idx="2139">
                  <c:v>210</c:v>
                </c:pt>
                <c:pt idx="2140">
                  <c:v>210</c:v>
                </c:pt>
                <c:pt idx="2141">
                  <c:v>210</c:v>
                </c:pt>
                <c:pt idx="2142">
                  <c:v>210</c:v>
                </c:pt>
                <c:pt idx="2143">
                  <c:v>210</c:v>
                </c:pt>
                <c:pt idx="2144">
                  <c:v>210</c:v>
                </c:pt>
                <c:pt idx="2145">
                  <c:v>210</c:v>
                </c:pt>
                <c:pt idx="2146">
                  <c:v>210</c:v>
                </c:pt>
                <c:pt idx="2147">
                  <c:v>210</c:v>
                </c:pt>
                <c:pt idx="2148">
                  <c:v>210</c:v>
                </c:pt>
                <c:pt idx="2149">
                  <c:v>210</c:v>
                </c:pt>
                <c:pt idx="2150">
                  <c:v>210</c:v>
                </c:pt>
                <c:pt idx="2151">
                  <c:v>210</c:v>
                </c:pt>
                <c:pt idx="2152">
                  <c:v>210</c:v>
                </c:pt>
                <c:pt idx="2153">
                  <c:v>210</c:v>
                </c:pt>
                <c:pt idx="2154">
                  <c:v>210</c:v>
                </c:pt>
                <c:pt idx="2155">
                  <c:v>210</c:v>
                </c:pt>
                <c:pt idx="2156">
                  <c:v>210</c:v>
                </c:pt>
                <c:pt idx="2157">
                  <c:v>210</c:v>
                </c:pt>
                <c:pt idx="2158">
                  <c:v>210</c:v>
                </c:pt>
                <c:pt idx="2159">
                  <c:v>210</c:v>
                </c:pt>
                <c:pt idx="2160">
                  <c:v>210</c:v>
                </c:pt>
                <c:pt idx="2161">
                  <c:v>210</c:v>
                </c:pt>
                <c:pt idx="2162">
                  <c:v>210</c:v>
                </c:pt>
                <c:pt idx="2163">
                  <c:v>210</c:v>
                </c:pt>
                <c:pt idx="2164">
                  <c:v>210</c:v>
                </c:pt>
                <c:pt idx="2165">
                  <c:v>210</c:v>
                </c:pt>
                <c:pt idx="2166">
                  <c:v>210</c:v>
                </c:pt>
                <c:pt idx="2167">
                  <c:v>210</c:v>
                </c:pt>
                <c:pt idx="2168">
                  <c:v>210</c:v>
                </c:pt>
                <c:pt idx="2169">
                  <c:v>210</c:v>
                </c:pt>
                <c:pt idx="2170">
                  <c:v>210</c:v>
                </c:pt>
                <c:pt idx="2171">
                  <c:v>210</c:v>
                </c:pt>
                <c:pt idx="2172">
                  <c:v>210</c:v>
                </c:pt>
                <c:pt idx="2173">
                  <c:v>210</c:v>
                </c:pt>
                <c:pt idx="2174">
                  <c:v>210</c:v>
                </c:pt>
                <c:pt idx="2175">
                  <c:v>210</c:v>
                </c:pt>
                <c:pt idx="2176">
                  <c:v>210</c:v>
                </c:pt>
                <c:pt idx="2177">
                  <c:v>210</c:v>
                </c:pt>
                <c:pt idx="2178">
                  <c:v>210</c:v>
                </c:pt>
                <c:pt idx="2179">
                  <c:v>210</c:v>
                </c:pt>
                <c:pt idx="2180">
                  <c:v>210</c:v>
                </c:pt>
                <c:pt idx="2181">
                  <c:v>210</c:v>
                </c:pt>
                <c:pt idx="2182">
                  <c:v>210</c:v>
                </c:pt>
                <c:pt idx="2183">
                  <c:v>210</c:v>
                </c:pt>
                <c:pt idx="2184">
                  <c:v>210</c:v>
                </c:pt>
                <c:pt idx="2185">
                  <c:v>210</c:v>
                </c:pt>
                <c:pt idx="2186">
                  <c:v>210</c:v>
                </c:pt>
                <c:pt idx="2187">
                  <c:v>210</c:v>
                </c:pt>
                <c:pt idx="2188">
                  <c:v>210</c:v>
                </c:pt>
                <c:pt idx="2189">
                  <c:v>210</c:v>
                </c:pt>
                <c:pt idx="2190">
                  <c:v>210</c:v>
                </c:pt>
                <c:pt idx="2191">
                  <c:v>210</c:v>
                </c:pt>
                <c:pt idx="2192">
                  <c:v>210</c:v>
                </c:pt>
                <c:pt idx="2193">
                  <c:v>210</c:v>
                </c:pt>
                <c:pt idx="2194">
                  <c:v>210</c:v>
                </c:pt>
                <c:pt idx="2195">
                  <c:v>210</c:v>
                </c:pt>
                <c:pt idx="2196">
                  <c:v>210</c:v>
                </c:pt>
                <c:pt idx="2197">
                  <c:v>210</c:v>
                </c:pt>
                <c:pt idx="2198">
                  <c:v>210</c:v>
                </c:pt>
                <c:pt idx="2199">
                  <c:v>210</c:v>
                </c:pt>
                <c:pt idx="2200">
                  <c:v>210</c:v>
                </c:pt>
                <c:pt idx="2201">
                  <c:v>210</c:v>
                </c:pt>
                <c:pt idx="2202">
                  <c:v>210</c:v>
                </c:pt>
                <c:pt idx="2203">
                  <c:v>210</c:v>
                </c:pt>
                <c:pt idx="2204">
                  <c:v>210</c:v>
                </c:pt>
                <c:pt idx="2205">
                  <c:v>210</c:v>
                </c:pt>
                <c:pt idx="2206">
                  <c:v>210</c:v>
                </c:pt>
                <c:pt idx="2207">
                  <c:v>210</c:v>
                </c:pt>
                <c:pt idx="2208">
                  <c:v>210</c:v>
                </c:pt>
                <c:pt idx="2209">
                  <c:v>210</c:v>
                </c:pt>
                <c:pt idx="2210">
                  <c:v>210</c:v>
                </c:pt>
                <c:pt idx="2211">
                  <c:v>210</c:v>
                </c:pt>
                <c:pt idx="2212">
                  <c:v>210</c:v>
                </c:pt>
                <c:pt idx="2213">
                  <c:v>210</c:v>
                </c:pt>
                <c:pt idx="2214">
                  <c:v>210</c:v>
                </c:pt>
                <c:pt idx="2215">
                  <c:v>210</c:v>
                </c:pt>
                <c:pt idx="2216">
                  <c:v>210</c:v>
                </c:pt>
                <c:pt idx="2217">
                  <c:v>210</c:v>
                </c:pt>
                <c:pt idx="2218">
                  <c:v>210</c:v>
                </c:pt>
                <c:pt idx="2219">
                  <c:v>210</c:v>
                </c:pt>
                <c:pt idx="2220">
                  <c:v>210</c:v>
                </c:pt>
                <c:pt idx="2221">
                  <c:v>210</c:v>
                </c:pt>
                <c:pt idx="2222">
                  <c:v>210</c:v>
                </c:pt>
                <c:pt idx="2223">
                  <c:v>210</c:v>
                </c:pt>
                <c:pt idx="2224">
                  <c:v>210</c:v>
                </c:pt>
                <c:pt idx="2225">
                  <c:v>210</c:v>
                </c:pt>
                <c:pt idx="2226">
                  <c:v>210</c:v>
                </c:pt>
                <c:pt idx="2227">
                  <c:v>210</c:v>
                </c:pt>
                <c:pt idx="2228">
                  <c:v>210</c:v>
                </c:pt>
                <c:pt idx="2229">
                  <c:v>210</c:v>
                </c:pt>
                <c:pt idx="2230">
                  <c:v>210</c:v>
                </c:pt>
                <c:pt idx="2231">
                  <c:v>210</c:v>
                </c:pt>
                <c:pt idx="2232">
                  <c:v>210</c:v>
                </c:pt>
                <c:pt idx="2233">
                  <c:v>210</c:v>
                </c:pt>
                <c:pt idx="2234">
                  <c:v>210</c:v>
                </c:pt>
                <c:pt idx="2235">
                  <c:v>210</c:v>
                </c:pt>
                <c:pt idx="2236">
                  <c:v>210</c:v>
                </c:pt>
                <c:pt idx="2237">
                  <c:v>210</c:v>
                </c:pt>
                <c:pt idx="2238">
                  <c:v>210</c:v>
                </c:pt>
                <c:pt idx="2239">
                  <c:v>210</c:v>
                </c:pt>
                <c:pt idx="2240">
                  <c:v>210</c:v>
                </c:pt>
                <c:pt idx="2241">
                  <c:v>210</c:v>
                </c:pt>
                <c:pt idx="2242">
                  <c:v>210</c:v>
                </c:pt>
                <c:pt idx="2243">
                  <c:v>210</c:v>
                </c:pt>
                <c:pt idx="2244">
                  <c:v>210</c:v>
                </c:pt>
                <c:pt idx="2245">
                  <c:v>210</c:v>
                </c:pt>
                <c:pt idx="2246">
                  <c:v>210</c:v>
                </c:pt>
                <c:pt idx="2247">
                  <c:v>210</c:v>
                </c:pt>
                <c:pt idx="2248">
                  <c:v>210</c:v>
                </c:pt>
                <c:pt idx="2249">
                  <c:v>210</c:v>
                </c:pt>
                <c:pt idx="2250">
                  <c:v>210</c:v>
                </c:pt>
                <c:pt idx="2251">
                  <c:v>210</c:v>
                </c:pt>
                <c:pt idx="2252">
                  <c:v>210</c:v>
                </c:pt>
                <c:pt idx="2253">
                  <c:v>210</c:v>
                </c:pt>
                <c:pt idx="2254">
                  <c:v>210</c:v>
                </c:pt>
                <c:pt idx="2255">
                  <c:v>210</c:v>
                </c:pt>
                <c:pt idx="2256">
                  <c:v>210</c:v>
                </c:pt>
                <c:pt idx="2257">
                  <c:v>210</c:v>
                </c:pt>
                <c:pt idx="2258">
                  <c:v>210</c:v>
                </c:pt>
                <c:pt idx="2259">
                  <c:v>210</c:v>
                </c:pt>
                <c:pt idx="2260">
                  <c:v>210</c:v>
                </c:pt>
                <c:pt idx="2261">
                  <c:v>210</c:v>
                </c:pt>
                <c:pt idx="2262">
                  <c:v>210</c:v>
                </c:pt>
                <c:pt idx="2263">
                  <c:v>210</c:v>
                </c:pt>
                <c:pt idx="2264">
                  <c:v>210</c:v>
                </c:pt>
                <c:pt idx="2265">
                  <c:v>210</c:v>
                </c:pt>
                <c:pt idx="2266">
                  <c:v>210</c:v>
                </c:pt>
                <c:pt idx="2267">
                  <c:v>210</c:v>
                </c:pt>
                <c:pt idx="2268">
                  <c:v>210</c:v>
                </c:pt>
                <c:pt idx="2269">
                  <c:v>210</c:v>
                </c:pt>
                <c:pt idx="2270">
                  <c:v>210</c:v>
                </c:pt>
                <c:pt idx="2271">
                  <c:v>210</c:v>
                </c:pt>
                <c:pt idx="2272">
                  <c:v>210</c:v>
                </c:pt>
                <c:pt idx="2273">
                  <c:v>210</c:v>
                </c:pt>
                <c:pt idx="2274">
                  <c:v>210</c:v>
                </c:pt>
                <c:pt idx="2275">
                  <c:v>210</c:v>
                </c:pt>
                <c:pt idx="2276">
                  <c:v>210</c:v>
                </c:pt>
                <c:pt idx="2277">
                  <c:v>210</c:v>
                </c:pt>
                <c:pt idx="2278">
                  <c:v>210</c:v>
                </c:pt>
                <c:pt idx="2279">
                  <c:v>210</c:v>
                </c:pt>
                <c:pt idx="2280">
                  <c:v>210</c:v>
                </c:pt>
                <c:pt idx="2281">
                  <c:v>210</c:v>
                </c:pt>
                <c:pt idx="2282">
                  <c:v>210</c:v>
                </c:pt>
                <c:pt idx="2283">
                  <c:v>210</c:v>
                </c:pt>
                <c:pt idx="2284">
                  <c:v>210</c:v>
                </c:pt>
                <c:pt idx="2285">
                  <c:v>210</c:v>
                </c:pt>
                <c:pt idx="2286">
                  <c:v>210</c:v>
                </c:pt>
                <c:pt idx="2287">
                  <c:v>210</c:v>
                </c:pt>
                <c:pt idx="2288">
                  <c:v>210</c:v>
                </c:pt>
                <c:pt idx="2289">
                  <c:v>210</c:v>
                </c:pt>
                <c:pt idx="2290">
                  <c:v>210</c:v>
                </c:pt>
                <c:pt idx="2291">
                  <c:v>210</c:v>
                </c:pt>
                <c:pt idx="2292">
                  <c:v>210</c:v>
                </c:pt>
                <c:pt idx="2293">
                  <c:v>210</c:v>
                </c:pt>
                <c:pt idx="2294">
                  <c:v>210</c:v>
                </c:pt>
                <c:pt idx="2295">
                  <c:v>210</c:v>
                </c:pt>
                <c:pt idx="2296">
                  <c:v>210</c:v>
                </c:pt>
                <c:pt idx="2297">
                  <c:v>210</c:v>
                </c:pt>
                <c:pt idx="2298">
                  <c:v>210</c:v>
                </c:pt>
                <c:pt idx="2299">
                  <c:v>210</c:v>
                </c:pt>
                <c:pt idx="2300">
                  <c:v>210</c:v>
                </c:pt>
                <c:pt idx="2301">
                  <c:v>210</c:v>
                </c:pt>
                <c:pt idx="2302">
                  <c:v>210</c:v>
                </c:pt>
                <c:pt idx="2303">
                  <c:v>210</c:v>
                </c:pt>
                <c:pt idx="2304">
                  <c:v>210</c:v>
                </c:pt>
                <c:pt idx="2305">
                  <c:v>210</c:v>
                </c:pt>
                <c:pt idx="2306">
                  <c:v>210</c:v>
                </c:pt>
                <c:pt idx="2307">
                  <c:v>210</c:v>
                </c:pt>
                <c:pt idx="2308">
                  <c:v>210</c:v>
                </c:pt>
                <c:pt idx="2309">
                  <c:v>210</c:v>
                </c:pt>
                <c:pt idx="2310">
                  <c:v>210</c:v>
                </c:pt>
                <c:pt idx="2311">
                  <c:v>210</c:v>
                </c:pt>
                <c:pt idx="2312">
                  <c:v>210</c:v>
                </c:pt>
                <c:pt idx="2313">
                  <c:v>210</c:v>
                </c:pt>
                <c:pt idx="2314">
                  <c:v>210</c:v>
                </c:pt>
                <c:pt idx="2315">
                  <c:v>210</c:v>
                </c:pt>
                <c:pt idx="2316">
                  <c:v>210</c:v>
                </c:pt>
                <c:pt idx="2317">
                  <c:v>210</c:v>
                </c:pt>
                <c:pt idx="2318">
                  <c:v>210</c:v>
                </c:pt>
                <c:pt idx="2319">
                  <c:v>210</c:v>
                </c:pt>
                <c:pt idx="2320">
                  <c:v>210</c:v>
                </c:pt>
                <c:pt idx="2321">
                  <c:v>210</c:v>
                </c:pt>
                <c:pt idx="2322">
                  <c:v>210</c:v>
                </c:pt>
                <c:pt idx="2323">
                  <c:v>210</c:v>
                </c:pt>
                <c:pt idx="2324">
                  <c:v>210</c:v>
                </c:pt>
                <c:pt idx="2325">
                  <c:v>210</c:v>
                </c:pt>
                <c:pt idx="2326">
                  <c:v>210</c:v>
                </c:pt>
                <c:pt idx="2327">
                  <c:v>210</c:v>
                </c:pt>
                <c:pt idx="2328">
                  <c:v>210</c:v>
                </c:pt>
                <c:pt idx="2329">
                  <c:v>210</c:v>
                </c:pt>
                <c:pt idx="2330">
                  <c:v>210</c:v>
                </c:pt>
                <c:pt idx="2331">
                  <c:v>210</c:v>
                </c:pt>
                <c:pt idx="2332">
                  <c:v>210</c:v>
                </c:pt>
                <c:pt idx="2333">
                  <c:v>210</c:v>
                </c:pt>
                <c:pt idx="2334">
                  <c:v>210</c:v>
                </c:pt>
                <c:pt idx="2335">
                  <c:v>210</c:v>
                </c:pt>
                <c:pt idx="2336">
                  <c:v>210</c:v>
                </c:pt>
                <c:pt idx="2337">
                  <c:v>210</c:v>
                </c:pt>
                <c:pt idx="2338">
                  <c:v>210</c:v>
                </c:pt>
                <c:pt idx="2339">
                  <c:v>210</c:v>
                </c:pt>
                <c:pt idx="2340">
                  <c:v>210</c:v>
                </c:pt>
                <c:pt idx="2341">
                  <c:v>210</c:v>
                </c:pt>
                <c:pt idx="2342">
                  <c:v>210</c:v>
                </c:pt>
                <c:pt idx="2343">
                  <c:v>210</c:v>
                </c:pt>
                <c:pt idx="2344">
                  <c:v>210</c:v>
                </c:pt>
                <c:pt idx="2345">
                  <c:v>210</c:v>
                </c:pt>
                <c:pt idx="2346">
                  <c:v>210</c:v>
                </c:pt>
                <c:pt idx="2347">
                  <c:v>210</c:v>
                </c:pt>
                <c:pt idx="2348">
                  <c:v>210</c:v>
                </c:pt>
                <c:pt idx="2349">
                  <c:v>210</c:v>
                </c:pt>
                <c:pt idx="2350">
                  <c:v>210</c:v>
                </c:pt>
                <c:pt idx="2351">
                  <c:v>210</c:v>
                </c:pt>
                <c:pt idx="2352">
                  <c:v>210</c:v>
                </c:pt>
                <c:pt idx="2353">
                  <c:v>210</c:v>
                </c:pt>
                <c:pt idx="2354">
                  <c:v>210</c:v>
                </c:pt>
                <c:pt idx="2355">
                  <c:v>210</c:v>
                </c:pt>
                <c:pt idx="2356">
                  <c:v>210</c:v>
                </c:pt>
                <c:pt idx="2357">
                  <c:v>210</c:v>
                </c:pt>
                <c:pt idx="2358">
                  <c:v>210</c:v>
                </c:pt>
                <c:pt idx="2359">
                  <c:v>210</c:v>
                </c:pt>
                <c:pt idx="2360">
                  <c:v>210</c:v>
                </c:pt>
                <c:pt idx="2361">
                  <c:v>210</c:v>
                </c:pt>
                <c:pt idx="2362">
                  <c:v>210</c:v>
                </c:pt>
                <c:pt idx="2363">
                  <c:v>210</c:v>
                </c:pt>
                <c:pt idx="2364">
                  <c:v>210</c:v>
                </c:pt>
                <c:pt idx="2365">
                  <c:v>210</c:v>
                </c:pt>
                <c:pt idx="2366">
                  <c:v>210</c:v>
                </c:pt>
                <c:pt idx="2367">
                  <c:v>210</c:v>
                </c:pt>
                <c:pt idx="2368">
                  <c:v>210</c:v>
                </c:pt>
                <c:pt idx="2369">
                  <c:v>210</c:v>
                </c:pt>
                <c:pt idx="2370">
                  <c:v>210</c:v>
                </c:pt>
                <c:pt idx="2371">
                  <c:v>210</c:v>
                </c:pt>
                <c:pt idx="2372">
                  <c:v>210</c:v>
                </c:pt>
                <c:pt idx="2373">
                  <c:v>210</c:v>
                </c:pt>
                <c:pt idx="2374">
                  <c:v>210</c:v>
                </c:pt>
                <c:pt idx="2375">
                  <c:v>210</c:v>
                </c:pt>
                <c:pt idx="2376">
                  <c:v>210</c:v>
                </c:pt>
                <c:pt idx="2377">
                  <c:v>210</c:v>
                </c:pt>
                <c:pt idx="2378">
                  <c:v>210</c:v>
                </c:pt>
                <c:pt idx="2379">
                  <c:v>210</c:v>
                </c:pt>
                <c:pt idx="2380">
                  <c:v>210</c:v>
                </c:pt>
                <c:pt idx="2381">
                  <c:v>210</c:v>
                </c:pt>
                <c:pt idx="2382">
                  <c:v>210</c:v>
                </c:pt>
                <c:pt idx="2383">
                  <c:v>210</c:v>
                </c:pt>
                <c:pt idx="2384">
                  <c:v>210</c:v>
                </c:pt>
                <c:pt idx="2385">
                  <c:v>210</c:v>
                </c:pt>
                <c:pt idx="2386">
                  <c:v>210</c:v>
                </c:pt>
                <c:pt idx="2387">
                  <c:v>210</c:v>
                </c:pt>
                <c:pt idx="2388">
                  <c:v>210</c:v>
                </c:pt>
                <c:pt idx="2389">
                  <c:v>210</c:v>
                </c:pt>
                <c:pt idx="2390">
                  <c:v>210</c:v>
                </c:pt>
                <c:pt idx="2391">
                  <c:v>210</c:v>
                </c:pt>
                <c:pt idx="2392">
                  <c:v>210</c:v>
                </c:pt>
                <c:pt idx="2393">
                  <c:v>210</c:v>
                </c:pt>
                <c:pt idx="2394">
                  <c:v>210</c:v>
                </c:pt>
                <c:pt idx="2395">
                  <c:v>210</c:v>
                </c:pt>
                <c:pt idx="2396">
                  <c:v>210</c:v>
                </c:pt>
                <c:pt idx="2397">
                  <c:v>210</c:v>
                </c:pt>
                <c:pt idx="2398">
                  <c:v>210</c:v>
                </c:pt>
                <c:pt idx="2399">
                  <c:v>210</c:v>
                </c:pt>
                <c:pt idx="2400">
                  <c:v>210</c:v>
                </c:pt>
                <c:pt idx="2401">
                  <c:v>210</c:v>
                </c:pt>
                <c:pt idx="2402">
                  <c:v>210</c:v>
                </c:pt>
                <c:pt idx="2403">
                  <c:v>210</c:v>
                </c:pt>
                <c:pt idx="2404">
                  <c:v>210</c:v>
                </c:pt>
                <c:pt idx="2405">
                  <c:v>210</c:v>
                </c:pt>
                <c:pt idx="2406">
                  <c:v>210</c:v>
                </c:pt>
                <c:pt idx="2407">
                  <c:v>210</c:v>
                </c:pt>
                <c:pt idx="2408">
                  <c:v>210</c:v>
                </c:pt>
                <c:pt idx="2409">
                  <c:v>210</c:v>
                </c:pt>
                <c:pt idx="2410">
                  <c:v>210</c:v>
                </c:pt>
                <c:pt idx="2411">
                  <c:v>210</c:v>
                </c:pt>
                <c:pt idx="2412">
                  <c:v>210</c:v>
                </c:pt>
                <c:pt idx="2413">
                  <c:v>210</c:v>
                </c:pt>
                <c:pt idx="2414">
                  <c:v>210</c:v>
                </c:pt>
                <c:pt idx="2415">
                  <c:v>210</c:v>
                </c:pt>
                <c:pt idx="2416">
                  <c:v>210</c:v>
                </c:pt>
                <c:pt idx="2417">
                  <c:v>210</c:v>
                </c:pt>
                <c:pt idx="2418">
                  <c:v>210</c:v>
                </c:pt>
                <c:pt idx="2419">
                  <c:v>210</c:v>
                </c:pt>
                <c:pt idx="2420">
                  <c:v>210</c:v>
                </c:pt>
                <c:pt idx="2421">
                  <c:v>210</c:v>
                </c:pt>
                <c:pt idx="2422">
                  <c:v>210</c:v>
                </c:pt>
                <c:pt idx="2423">
                  <c:v>210</c:v>
                </c:pt>
                <c:pt idx="2424">
                  <c:v>210</c:v>
                </c:pt>
                <c:pt idx="2425">
                  <c:v>210</c:v>
                </c:pt>
                <c:pt idx="2426">
                  <c:v>210</c:v>
                </c:pt>
                <c:pt idx="2427">
                  <c:v>210</c:v>
                </c:pt>
                <c:pt idx="2428">
                  <c:v>210</c:v>
                </c:pt>
                <c:pt idx="2429">
                  <c:v>210</c:v>
                </c:pt>
                <c:pt idx="2430">
                  <c:v>210</c:v>
                </c:pt>
                <c:pt idx="2431">
                  <c:v>210</c:v>
                </c:pt>
                <c:pt idx="2432">
                  <c:v>210</c:v>
                </c:pt>
                <c:pt idx="2433">
                  <c:v>210</c:v>
                </c:pt>
                <c:pt idx="2434">
                  <c:v>210</c:v>
                </c:pt>
                <c:pt idx="2435">
                  <c:v>210</c:v>
                </c:pt>
                <c:pt idx="2436">
                  <c:v>210</c:v>
                </c:pt>
                <c:pt idx="2437">
                  <c:v>210</c:v>
                </c:pt>
                <c:pt idx="2438">
                  <c:v>210</c:v>
                </c:pt>
                <c:pt idx="2439">
                  <c:v>210</c:v>
                </c:pt>
                <c:pt idx="2440">
                  <c:v>210</c:v>
                </c:pt>
                <c:pt idx="2441">
                  <c:v>210</c:v>
                </c:pt>
                <c:pt idx="2442">
                  <c:v>210</c:v>
                </c:pt>
                <c:pt idx="2443">
                  <c:v>210</c:v>
                </c:pt>
                <c:pt idx="2444">
                  <c:v>210</c:v>
                </c:pt>
                <c:pt idx="2445">
                  <c:v>210</c:v>
                </c:pt>
                <c:pt idx="2446">
                  <c:v>210</c:v>
                </c:pt>
                <c:pt idx="2447">
                  <c:v>210</c:v>
                </c:pt>
                <c:pt idx="2448">
                  <c:v>210</c:v>
                </c:pt>
                <c:pt idx="2449">
                  <c:v>210</c:v>
                </c:pt>
                <c:pt idx="2450">
                  <c:v>210</c:v>
                </c:pt>
                <c:pt idx="2451">
                  <c:v>210</c:v>
                </c:pt>
                <c:pt idx="2452">
                  <c:v>210</c:v>
                </c:pt>
                <c:pt idx="2453">
                  <c:v>210</c:v>
                </c:pt>
                <c:pt idx="2454">
                  <c:v>210</c:v>
                </c:pt>
                <c:pt idx="2455">
                  <c:v>210</c:v>
                </c:pt>
                <c:pt idx="2456">
                  <c:v>210</c:v>
                </c:pt>
                <c:pt idx="2457">
                  <c:v>210</c:v>
                </c:pt>
                <c:pt idx="2458">
                  <c:v>210</c:v>
                </c:pt>
                <c:pt idx="2459">
                  <c:v>210</c:v>
                </c:pt>
                <c:pt idx="2460">
                  <c:v>210</c:v>
                </c:pt>
                <c:pt idx="2461">
                  <c:v>210</c:v>
                </c:pt>
                <c:pt idx="2462">
                  <c:v>210</c:v>
                </c:pt>
                <c:pt idx="2463">
                  <c:v>210</c:v>
                </c:pt>
                <c:pt idx="2464">
                  <c:v>210</c:v>
                </c:pt>
                <c:pt idx="2465">
                  <c:v>210</c:v>
                </c:pt>
                <c:pt idx="2466">
                  <c:v>210</c:v>
                </c:pt>
                <c:pt idx="2467">
                  <c:v>210</c:v>
                </c:pt>
                <c:pt idx="2468">
                  <c:v>210</c:v>
                </c:pt>
                <c:pt idx="2469">
                  <c:v>210</c:v>
                </c:pt>
                <c:pt idx="2470">
                  <c:v>210</c:v>
                </c:pt>
                <c:pt idx="2471">
                  <c:v>210</c:v>
                </c:pt>
                <c:pt idx="2472">
                  <c:v>210</c:v>
                </c:pt>
                <c:pt idx="2473">
                  <c:v>210</c:v>
                </c:pt>
                <c:pt idx="2474">
                  <c:v>210</c:v>
                </c:pt>
                <c:pt idx="2475">
                  <c:v>210</c:v>
                </c:pt>
                <c:pt idx="2476">
                  <c:v>210</c:v>
                </c:pt>
                <c:pt idx="2477">
                  <c:v>210</c:v>
                </c:pt>
                <c:pt idx="2478">
                  <c:v>210</c:v>
                </c:pt>
                <c:pt idx="2479">
                  <c:v>210</c:v>
                </c:pt>
                <c:pt idx="2480">
                  <c:v>210</c:v>
                </c:pt>
                <c:pt idx="2481">
                  <c:v>210</c:v>
                </c:pt>
                <c:pt idx="2482">
                  <c:v>210</c:v>
                </c:pt>
                <c:pt idx="2483">
                  <c:v>210</c:v>
                </c:pt>
                <c:pt idx="2484">
                  <c:v>210</c:v>
                </c:pt>
                <c:pt idx="2485">
                  <c:v>210</c:v>
                </c:pt>
                <c:pt idx="2486">
                  <c:v>210</c:v>
                </c:pt>
                <c:pt idx="2487">
                  <c:v>210</c:v>
                </c:pt>
                <c:pt idx="2488">
                  <c:v>210</c:v>
                </c:pt>
                <c:pt idx="2489">
                  <c:v>210</c:v>
                </c:pt>
                <c:pt idx="2490">
                  <c:v>210</c:v>
                </c:pt>
                <c:pt idx="2491">
                  <c:v>210</c:v>
                </c:pt>
                <c:pt idx="2492">
                  <c:v>210</c:v>
                </c:pt>
                <c:pt idx="2493">
                  <c:v>210</c:v>
                </c:pt>
                <c:pt idx="2494">
                  <c:v>210</c:v>
                </c:pt>
                <c:pt idx="2495">
                  <c:v>210</c:v>
                </c:pt>
                <c:pt idx="2496">
                  <c:v>210</c:v>
                </c:pt>
                <c:pt idx="2497">
                  <c:v>210</c:v>
                </c:pt>
                <c:pt idx="2498">
                  <c:v>210</c:v>
                </c:pt>
                <c:pt idx="2499">
                  <c:v>210</c:v>
                </c:pt>
                <c:pt idx="2500">
                  <c:v>210</c:v>
                </c:pt>
                <c:pt idx="2501">
                  <c:v>210</c:v>
                </c:pt>
                <c:pt idx="2502">
                  <c:v>210</c:v>
                </c:pt>
                <c:pt idx="2503">
                  <c:v>210</c:v>
                </c:pt>
                <c:pt idx="2504">
                  <c:v>210</c:v>
                </c:pt>
                <c:pt idx="2505">
                  <c:v>210</c:v>
                </c:pt>
                <c:pt idx="2506">
                  <c:v>210</c:v>
                </c:pt>
                <c:pt idx="2507">
                  <c:v>210</c:v>
                </c:pt>
                <c:pt idx="2508">
                  <c:v>210</c:v>
                </c:pt>
                <c:pt idx="2509">
                  <c:v>210</c:v>
                </c:pt>
                <c:pt idx="2510">
                  <c:v>210</c:v>
                </c:pt>
                <c:pt idx="2511">
                  <c:v>210</c:v>
                </c:pt>
                <c:pt idx="2512">
                  <c:v>210</c:v>
                </c:pt>
                <c:pt idx="2513">
                  <c:v>210</c:v>
                </c:pt>
                <c:pt idx="2514">
                  <c:v>210</c:v>
                </c:pt>
                <c:pt idx="2515">
                  <c:v>210</c:v>
                </c:pt>
                <c:pt idx="2516">
                  <c:v>210</c:v>
                </c:pt>
                <c:pt idx="2517">
                  <c:v>210</c:v>
                </c:pt>
                <c:pt idx="2518">
                  <c:v>210</c:v>
                </c:pt>
                <c:pt idx="2519">
                  <c:v>210</c:v>
                </c:pt>
                <c:pt idx="2520">
                  <c:v>210</c:v>
                </c:pt>
                <c:pt idx="2521">
                  <c:v>210</c:v>
                </c:pt>
                <c:pt idx="2522">
                  <c:v>210</c:v>
                </c:pt>
                <c:pt idx="2523">
                  <c:v>210</c:v>
                </c:pt>
                <c:pt idx="2524">
                  <c:v>210</c:v>
                </c:pt>
                <c:pt idx="2525">
                  <c:v>210</c:v>
                </c:pt>
                <c:pt idx="2526">
                  <c:v>210</c:v>
                </c:pt>
                <c:pt idx="2527">
                  <c:v>210</c:v>
                </c:pt>
                <c:pt idx="2528">
                  <c:v>210</c:v>
                </c:pt>
                <c:pt idx="2529">
                  <c:v>210</c:v>
                </c:pt>
                <c:pt idx="2530">
                  <c:v>210</c:v>
                </c:pt>
                <c:pt idx="2531">
                  <c:v>210</c:v>
                </c:pt>
                <c:pt idx="2532">
                  <c:v>210</c:v>
                </c:pt>
                <c:pt idx="2533">
                  <c:v>210</c:v>
                </c:pt>
                <c:pt idx="2534">
                  <c:v>210</c:v>
                </c:pt>
                <c:pt idx="2535">
                  <c:v>210</c:v>
                </c:pt>
                <c:pt idx="2536">
                  <c:v>210</c:v>
                </c:pt>
                <c:pt idx="2537">
                  <c:v>210</c:v>
                </c:pt>
                <c:pt idx="2538">
                  <c:v>210</c:v>
                </c:pt>
                <c:pt idx="2539">
                  <c:v>210</c:v>
                </c:pt>
                <c:pt idx="2540">
                  <c:v>210</c:v>
                </c:pt>
                <c:pt idx="2541">
                  <c:v>210</c:v>
                </c:pt>
                <c:pt idx="2542">
                  <c:v>210</c:v>
                </c:pt>
                <c:pt idx="2543">
                  <c:v>210</c:v>
                </c:pt>
                <c:pt idx="2544">
                  <c:v>210</c:v>
                </c:pt>
                <c:pt idx="2545">
                  <c:v>210</c:v>
                </c:pt>
                <c:pt idx="2546">
                  <c:v>210</c:v>
                </c:pt>
                <c:pt idx="2547">
                  <c:v>210</c:v>
                </c:pt>
                <c:pt idx="2548">
                  <c:v>210</c:v>
                </c:pt>
                <c:pt idx="2549">
                  <c:v>210</c:v>
                </c:pt>
                <c:pt idx="2550">
                  <c:v>210</c:v>
                </c:pt>
                <c:pt idx="2551">
                  <c:v>210</c:v>
                </c:pt>
                <c:pt idx="2552">
                  <c:v>210</c:v>
                </c:pt>
                <c:pt idx="2553">
                  <c:v>210</c:v>
                </c:pt>
                <c:pt idx="2554">
                  <c:v>210</c:v>
                </c:pt>
                <c:pt idx="2555">
                  <c:v>210</c:v>
                </c:pt>
                <c:pt idx="2556">
                  <c:v>210</c:v>
                </c:pt>
                <c:pt idx="2557">
                  <c:v>210</c:v>
                </c:pt>
                <c:pt idx="2558">
                  <c:v>210</c:v>
                </c:pt>
                <c:pt idx="2559">
                  <c:v>210</c:v>
                </c:pt>
                <c:pt idx="2560">
                  <c:v>210</c:v>
                </c:pt>
                <c:pt idx="2561">
                  <c:v>210</c:v>
                </c:pt>
                <c:pt idx="2562">
                  <c:v>210</c:v>
                </c:pt>
                <c:pt idx="2563">
                  <c:v>210</c:v>
                </c:pt>
                <c:pt idx="2564">
                  <c:v>210</c:v>
                </c:pt>
                <c:pt idx="2565">
                  <c:v>210</c:v>
                </c:pt>
                <c:pt idx="2566">
                  <c:v>210</c:v>
                </c:pt>
                <c:pt idx="2567">
                  <c:v>210</c:v>
                </c:pt>
                <c:pt idx="2568">
                  <c:v>210</c:v>
                </c:pt>
                <c:pt idx="2569">
                  <c:v>210</c:v>
                </c:pt>
                <c:pt idx="2570">
                  <c:v>210</c:v>
                </c:pt>
                <c:pt idx="2571">
                  <c:v>210</c:v>
                </c:pt>
                <c:pt idx="2572">
                  <c:v>210</c:v>
                </c:pt>
                <c:pt idx="2573">
                  <c:v>210</c:v>
                </c:pt>
                <c:pt idx="2574">
                  <c:v>210</c:v>
                </c:pt>
                <c:pt idx="2575">
                  <c:v>210</c:v>
                </c:pt>
                <c:pt idx="2576">
                  <c:v>210</c:v>
                </c:pt>
                <c:pt idx="2577">
                  <c:v>210</c:v>
                </c:pt>
                <c:pt idx="2578">
                  <c:v>210</c:v>
                </c:pt>
                <c:pt idx="2579">
                  <c:v>210</c:v>
                </c:pt>
                <c:pt idx="2580">
                  <c:v>210</c:v>
                </c:pt>
                <c:pt idx="2581">
                  <c:v>210</c:v>
                </c:pt>
                <c:pt idx="2582">
                  <c:v>210</c:v>
                </c:pt>
                <c:pt idx="2583">
                  <c:v>210</c:v>
                </c:pt>
                <c:pt idx="2584">
                  <c:v>210</c:v>
                </c:pt>
                <c:pt idx="2585">
                  <c:v>210</c:v>
                </c:pt>
                <c:pt idx="2586">
                  <c:v>210</c:v>
                </c:pt>
                <c:pt idx="2587">
                  <c:v>210</c:v>
                </c:pt>
                <c:pt idx="2588">
                  <c:v>210</c:v>
                </c:pt>
                <c:pt idx="2589">
                  <c:v>210</c:v>
                </c:pt>
                <c:pt idx="2590">
                  <c:v>210</c:v>
                </c:pt>
                <c:pt idx="2591">
                  <c:v>210</c:v>
                </c:pt>
                <c:pt idx="2592">
                  <c:v>210</c:v>
                </c:pt>
                <c:pt idx="2593">
                  <c:v>210</c:v>
                </c:pt>
                <c:pt idx="2594">
                  <c:v>210</c:v>
                </c:pt>
                <c:pt idx="2595">
                  <c:v>210</c:v>
                </c:pt>
                <c:pt idx="2596">
                  <c:v>210</c:v>
                </c:pt>
                <c:pt idx="2597">
                  <c:v>210</c:v>
                </c:pt>
                <c:pt idx="2598">
                  <c:v>210</c:v>
                </c:pt>
                <c:pt idx="2599">
                  <c:v>210</c:v>
                </c:pt>
                <c:pt idx="2600">
                  <c:v>210</c:v>
                </c:pt>
                <c:pt idx="2601">
                  <c:v>210</c:v>
                </c:pt>
                <c:pt idx="2602">
                  <c:v>210</c:v>
                </c:pt>
                <c:pt idx="2603">
                  <c:v>210</c:v>
                </c:pt>
                <c:pt idx="2604">
                  <c:v>210</c:v>
                </c:pt>
                <c:pt idx="2605">
                  <c:v>210</c:v>
                </c:pt>
                <c:pt idx="2606">
                  <c:v>210</c:v>
                </c:pt>
                <c:pt idx="2607">
                  <c:v>210</c:v>
                </c:pt>
                <c:pt idx="2608">
                  <c:v>210</c:v>
                </c:pt>
                <c:pt idx="2609">
                  <c:v>210</c:v>
                </c:pt>
                <c:pt idx="2610">
                  <c:v>210</c:v>
                </c:pt>
                <c:pt idx="2611">
                  <c:v>210</c:v>
                </c:pt>
                <c:pt idx="2612">
                  <c:v>210</c:v>
                </c:pt>
                <c:pt idx="2613">
                  <c:v>210</c:v>
                </c:pt>
                <c:pt idx="2614">
                  <c:v>210</c:v>
                </c:pt>
                <c:pt idx="2615">
                  <c:v>210</c:v>
                </c:pt>
                <c:pt idx="2616">
                  <c:v>210</c:v>
                </c:pt>
                <c:pt idx="2617">
                  <c:v>210</c:v>
                </c:pt>
                <c:pt idx="2618">
                  <c:v>210</c:v>
                </c:pt>
                <c:pt idx="2619">
                  <c:v>210</c:v>
                </c:pt>
                <c:pt idx="2620">
                  <c:v>210</c:v>
                </c:pt>
                <c:pt idx="2621">
                  <c:v>210</c:v>
                </c:pt>
                <c:pt idx="2622">
                  <c:v>210</c:v>
                </c:pt>
                <c:pt idx="2623">
                  <c:v>210</c:v>
                </c:pt>
                <c:pt idx="2624">
                  <c:v>210</c:v>
                </c:pt>
                <c:pt idx="2625">
                  <c:v>210</c:v>
                </c:pt>
                <c:pt idx="2626">
                  <c:v>210</c:v>
                </c:pt>
                <c:pt idx="2627">
                  <c:v>210</c:v>
                </c:pt>
                <c:pt idx="2628">
                  <c:v>210</c:v>
                </c:pt>
                <c:pt idx="2629">
                  <c:v>210</c:v>
                </c:pt>
                <c:pt idx="2630">
                  <c:v>210</c:v>
                </c:pt>
                <c:pt idx="2631">
                  <c:v>210</c:v>
                </c:pt>
                <c:pt idx="2632">
                  <c:v>210</c:v>
                </c:pt>
                <c:pt idx="2633">
                  <c:v>210</c:v>
                </c:pt>
                <c:pt idx="2634">
                  <c:v>210</c:v>
                </c:pt>
                <c:pt idx="2635">
                  <c:v>210</c:v>
                </c:pt>
                <c:pt idx="2636">
                  <c:v>210</c:v>
                </c:pt>
                <c:pt idx="2637">
                  <c:v>210</c:v>
                </c:pt>
                <c:pt idx="2638">
                  <c:v>210</c:v>
                </c:pt>
                <c:pt idx="2639">
                  <c:v>210</c:v>
                </c:pt>
                <c:pt idx="2640">
                  <c:v>210</c:v>
                </c:pt>
                <c:pt idx="2641">
                  <c:v>210</c:v>
                </c:pt>
                <c:pt idx="2642">
                  <c:v>210</c:v>
                </c:pt>
                <c:pt idx="2643">
                  <c:v>210</c:v>
                </c:pt>
                <c:pt idx="2644">
                  <c:v>210</c:v>
                </c:pt>
                <c:pt idx="2645">
                  <c:v>210</c:v>
                </c:pt>
                <c:pt idx="2646">
                  <c:v>210</c:v>
                </c:pt>
                <c:pt idx="2647">
                  <c:v>210</c:v>
                </c:pt>
                <c:pt idx="2648">
                  <c:v>210</c:v>
                </c:pt>
                <c:pt idx="2649">
                  <c:v>210</c:v>
                </c:pt>
                <c:pt idx="2650">
                  <c:v>210</c:v>
                </c:pt>
                <c:pt idx="2651">
                  <c:v>210</c:v>
                </c:pt>
                <c:pt idx="2652">
                  <c:v>210</c:v>
                </c:pt>
                <c:pt idx="2653">
                  <c:v>210</c:v>
                </c:pt>
                <c:pt idx="2654">
                  <c:v>210</c:v>
                </c:pt>
                <c:pt idx="2655">
                  <c:v>210</c:v>
                </c:pt>
                <c:pt idx="2656">
                  <c:v>210</c:v>
                </c:pt>
                <c:pt idx="2657">
                  <c:v>210</c:v>
                </c:pt>
                <c:pt idx="2658">
                  <c:v>210</c:v>
                </c:pt>
                <c:pt idx="2659">
                  <c:v>210</c:v>
                </c:pt>
                <c:pt idx="2660">
                  <c:v>210</c:v>
                </c:pt>
                <c:pt idx="2661">
                  <c:v>210</c:v>
                </c:pt>
                <c:pt idx="2662">
                  <c:v>210</c:v>
                </c:pt>
                <c:pt idx="2663">
                  <c:v>210</c:v>
                </c:pt>
                <c:pt idx="2664">
                  <c:v>210</c:v>
                </c:pt>
                <c:pt idx="2665">
                  <c:v>210</c:v>
                </c:pt>
                <c:pt idx="2666">
                  <c:v>210</c:v>
                </c:pt>
                <c:pt idx="2667">
                  <c:v>210</c:v>
                </c:pt>
                <c:pt idx="2668">
                  <c:v>210</c:v>
                </c:pt>
                <c:pt idx="2669">
                  <c:v>210</c:v>
                </c:pt>
                <c:pt idx="2670">
                  <c:v>210</c:v>
                </c:pt>
                <c:pt idx="2671">
                  <c:v>210</c:v>
                </c:pt>
                <c:pt idx="2672">
                  <c:v>210</c:v>
                </c:pt>
                <c:pt idx="2673">
                  <c:v>210</c:v>
                </c:pt>
                <c:pt idx="2674">
                  <c:v>210</c:v>
                </c:pt>
                <c:pt idx="2675">
                  <c:v>210</c:v>
                </c:pt>
                <c:pt idx="2676">
                  <c:v>210</c:v>
                </c:pt>
                <c:pt idx="2677">
                  <c:v>210</c:v>
                </c:pt>
                <c:pt idx="2678">
                  <c:v>210</c:v>
                </c:pt>
                <c:pt idx="2679">
                  <c:v>210</c:v>
                </c:pt>
                <c:pt idx="2680">
                  <c:v>210</c:v>
                </c:pt>
                <c:pt idx="2681">
                  <c:v>210</c:v>
                </c:pt>
                <c:pt idx="2682">
                  <c:v>210</c:v>
                </c:pt>
                <c:pt idx="2683">
                  <c:v>210</c:v>
                </c:pt>
                <c:pt idx="2684">
                  <c:v>210</c:v>
                </c:pt>
                <c:pt idx="2685">
                  <c:v>210</c:v>
                </c:pt>
                <c:pt idx="2686">
                  <c:v>210</c:v>
                </c:pt>
                <c:pt idx="2687">
                  <c:v>210</c:v>
                </c:pt>
                <c:pt idx="2688">
                  <c:v>210</c:v>
                </c:pt>
                <c:pt idx="2689">
                  <c:v>210</c:v>
                </c:pt>
                <c:pt idx="2690">
                  <c:v>210</c:v>
                </c:pt>
                <c:pt idx="2691">
                  <c:v>210</c:v>
                </c:pt>
                <c:pt idx="2692">
                  <c:v>210</c:v>
                </c:pt>
                <c:pt idx="2693">
                  <c:v>210</c:v>
                </c:pt>
                <c:pt idx="2694">
                  <c:v>210</c:v>
                </c:pt>
                <c:pt idx="2695">
                  <c:v>210</c:v>
                </c:pt>
                <c:pt idx="2696">
                  <c:v>210</c:v>
                </c:pt>
                <c:pt idx="2697">
                  <c:v>210</c:v>
                </c:pt>
                <c:pt idx="2698">
                  <c:v>210</c:v>
                </c:pt>
                <c:pt idx="2699">
                  <c:v>210</c:v>
                </c:pt>
                <c:pt idx="2700">
                  <c:v>210</c:v>
                </c:pt>
                <c:pt idx="2701">
                  <c:v>210</c:v>
                </c:pt>
                <c:pt idx="2702">
                  <c:v>210</c:v>
                </c:pt>
                <c:pt idx="2703">
                  <c:v>210</c:v>
                </c:pt>
                <c:pt idx="2704">
                  <c:v>210</c:v>
                </c:pt>
                <c:pt idx="2705">
                  <c:v>210</c:v>
                </c:pt>
                <c:pt idx="2706">
                  <c:v>210</c:v>
                </c:pt>
                <c:pt idx="2707">
                  <c:v>210</c:v>
                </c:pt>
                <c:pt idx="2708">
                  <c:v>210</c:v>
                </c:pt>
                <c:pt idx="2709">
                  <c:v>210</c:v>
                </c:pt>
                <c:pt idx="2710">
                  <c:v>210</c:v>
                </c:pt>
                <c:pt idx="2711">
                  <c:v>210</c:v>
                </c:pt>
                <c:pt idx="2712">
                  <c:v>210</c:v>
                </c:pt>
                <c:pt idx="2713">
                  <c:v>210</c:v>
                </c:pt>
                <c:pt idx="2714">
                  <c:v>210</c:v>
                </c:pt>
                <c:pt idx="2715">
                  <c:v>210</c:v>
                </c:pt>
                <c:pt idx="2716">
                  <c:v>210</c:v>
                </c:pt>
                <c:pt idx="2717">
                  <c:v>210</c:v>
                </c:pt>
                <c:pt idx="2718">
                  <c:v>210</c:v>
                </c:pt>
                <c:pt idx="2719">
                  <c:v>210</c:v>
                </c:pt>
                <c:pt idx="2720">
                  <c:v>210</c:v>
                </c:pt>
                <c:pt idx="2721">
                  <c:v>210</c:v>
                </c:pt>
                <c:pt idx="2722">
                  <c:v>210</c:v>
                </c:pt>
                <c:pt idx="2723">
                  <c:v>210</c:v>
                </c:pt>
                <c:pt idx="2724">
                  <c:v>210</c:v>
                </c:pt>
                <c:pt idx="2725">
                  <c:v>210</c:v>
                </c:pt>
                <c:pt idx="2726">
                  <c:v>210</c:v>
                </c:pt>
                <c:pt idx="2727">
                  <c:v>210</c:v>
                </c:pt>
                <c:pt idx="2728">
                  <c:v>210</c:v>
                </c:pt>
                <c:pt idx="2729">
                  <c:v>210</c:v>
                </c:pt>
                <c:pt idx="2730">
                  <c:v>210</c:v>
                </c:pt>
                <c:pt idx="2731">
                  <c:v>210</c:v>
                </c:pt>
                <c:pt idx="2732">
                  <c:v>210</c:v>
                </c:pt>
                <c:pt idx="2733">
                  <c:v>210</c:v>
                </c:pt>
                <c:pt idx="2734">
                  <c:v>210</c:v>
                </c:pt>
                <c:pt idx="2735">
                  <c:v>210</c:v>
                </c:pt>
                <c:pt idx="2736">
                  <c:v>210</c:v>
                </c:pt>
                <c:pt idx="2737">
                  <c:v>210</c:v>
                </c:pt>
                <c:pt idx="2738">
                  <c:v>210</c:v>
                </c:pt>
                <c:pt idx="2739">
                  <c:v>210</c:v>
                </c:pt>
                <c:pt idx="2740">
                  <c:v>210</c:v>
                </c:pt>
                <c:pt idx="2741">
                  <c:v>210</c:v>
                </c:pt>
                <c:pt idx="2742">
                  <c:v>210</c:v>
                </c:pt>
                <c:pt idx="2743">
                  <c:v>210</c:v>
                </c:pt>
                <c:pt idx="2744">
                  <c:v>210</c:v>
                </c:pt>
                <c:pt idx="2745">
                  <c:v>210</c:v>
                </c:pt>
                <c:pt idx="2746">
                  <c:v>210</c:v>
                </c:pt>
                <c:pt idx="2747">
                  <c:v>210</c:v>
                </c:pt>
                <c:pt idx="2748">
                  <c:v>210</c:v>
                </c:pt>
                <c:pt idx="2749">
                  <c:v>210</c:v>
                </c:pt>
                <c:pt idx="2750">
                  <c:v>210</c:v>
                </c:pt>
                <c:pt idx="2751">
                  <c:v>210</c:v>
                </c:pt>
                <c:pt idx="2752">
                  <c:v>210</c:v>
                </c:pt>
                <c:pt idx="2753">
                  <c:v>210</c:v>
                </c:pt>
                <c:pt idx="2754">
                  <c:v>210</c:v>
                </c:pt>
                <c:pt idx="2755">
                  <c:v>210</c:v>
                </c:pt>
                <c:pt idx="2756">
                  <c:v>210</c:v>
                </c:pt>
                <c:pt idx="2757">
                  <c:v>210</c:v>
                </c:pt>
                <c:pt idx="2758">
                  <c:v>210</c:v>
                </c:pt>
                <c:pt idx="2759">
                  <c:v>210</c:v>
                </c:pt>
                <c:pt idx="2760">
                  <c:v>210</c:v>
                </c:pt>
                <c:pt idx="2761">
                  <c:v>210</c:v>
                </c:pt>
                <c:pt idx="2762">
                  <c:v>210</c:v>
                </c:pt>
                <c:pt idx="2763">
                  <c:v>210</c:v>
                </c:pt>
                <c:pt idx="2764">
                  <c:v>210</c:v>
                </c:pt>
                <c:pt idx="2765">
                  <c:v>210</c:v>
                </c:pt>
                <c:pt idx="2766">
                  <c:v>210</c:v>
                </c:pt>
                <c:pt idx="2767">
                  <c:v>210</c:v>
                </c:pt>
                <c:pt idx="2768">
                  <c:v>210</c:v>
                </c:pt>
                <c:pt idx="2769">
                  <c:v>210</c:v>
                </c:pt>
                <c:pt idx="2770">
                  <c:v>210</c:v>
                </c:pt>
                <c:pt idx="2771">
                  <c:v>210</c:v>
                </c:pt>
                <c:pt idx="2772">
                  <c:v>210</c:v>
                </c:pt>
                <c:pt idx="2773">
                  <c:v>210</c:v>
                </c:pt>
                <c:pt idx="2774">
                  <c:v>210</c:v>
                </c:pt>
                <c:pt idx="2775">
                  <c:v>210</c:v>
                </c:pt>
                <c:pt idx="2776">
                  <c:v>210</c:v>
                </c:pt>
                <c:pt idx="2777">
                  <c:v>210</c:v>
                </c:pt>
                <c:pt idx="2778">
                  <c:v>210</c:v>
                </c:pt>
                <c:pt idx="2779">
                  <c:v>210</c:v>
                </c:pt>
                <c:pt idx="2780">
                  <c:v>210</c:v>
                </c:pt>
                <c:pt idx="2781">
                  <c:v>210</c:v>
                </c:pt>
                <c:pt idx="2782">
                  <c:v>210</c:v>
                </c:pt>
                <c:pt idx="2783">
                  <c:v>210</c:v>
                </c:pt>
                <c:pt idx="2784">
                  <c:v>210</c:v>
                </c:pt>
                <c:pt idx="2785">
                  <c:v>210</c:v>
                </c:pt>
                <c:pt idx="2786">
                  <c:v>210</c:v>
                </c:pt>
                <c:pt idx="2787">
                  <c:v>210</c:v>
                </c:pt>
                <c:pt idx="2788">
                  <c:v>210</c:v>
                </c:pt>
                <c:pt idx="2789">
                  <c:v>210</c:v>
                </c:pt>
                <c:pt idx="2790">
                  <c:v>210</c:v>
                </c:pt>
                <c:pt idx="2791">
                  <c:v>210</c:v>
                </c:pt>
                <c:pt idx="2792">
                  <c:v>210</c:v>
                </c:pt>
                <c:pt idx="2793">
                  <c:v>210</c:v>
                </c:pt>
                <c:pt idx="2794">
                  <c:v>210</c:v>
                </c:pt>
                <c:pt idx="2795">
                  <c:v>210</c:v>
                </c:pt>
                <c:pt idx="2796">
                  <c:v>210</c:v>
                </c:pt>
                <c:pt idx="2797">
                  <c:v>210</c:v>
                </c:pt>
                <c:pt idx="2798">
                  <c:v>210</c:v>
                </c:pt>
                <c:pt idx="2799">
                  <c:v>210</c:v>
                </c:pt>
                <c:pt idx="2800">
                  <c:v>210</c:v>
                </c:pt>
                <c:pt idx="2801">
                  <c:v>210</c:v>
                </c:pt>
                <c:pt idx="2802">
                  <c:v>210</c:v>
                </c:pt>
                <c:pt idx="2803">
                  <c:v>210</c:v>
                </c:pt>
                <c:pt idx="2804">
                  <c:v>210</c:v>
                </c:pt>
                <c:pt idx="2805">
                  <c:v>210</c:v>
                </c:pt>
                <c:pt idx="2806">
                  <c:v>210</c:v>
                </c:pt>
                <c:pt idx="2807">
                  <c:v>210</c:v>
                </c:pt>
                <c:pt idx="2808">
                  <c:v>210</c:v>
                </c:pt>
                <c:pt idx="2809">
                  <c:v>210</c:v>
                </c:pt>
                <c:pt idx="2810">
                  <c:v>210</c:v>
                </c:pt>
                <c:pt idx="2811">
                  <c:v>210</c:v>
                </c:pt>
                <c:pt idx="2812">
                  <c:v>210</c:v>
                </c:pt>
                <c:pt idx="2813">
                  <c:v>210</c:v>
                </c:pt>
                <c:pt idx="2814">
                  <c:v>210</c:v>
                </c:pt>
                <c:pt idx="2815">
                  <c:v>210</c:v>
                </c:pt>
                <c:pt idx="2816">
                  <c:v>210</c:v>
                </c:pt>
                <c:pt idx="2817">
                  <c:v>210</c:v>
                </c:pt>
                <c:pt idx="2818">
                  <c:v>210</c:v>
                </c:pt>
                <c:pt idx="2819">
                  <c:v>210</c:v>
                </c:pt>
                <c:pt idx="2820">
                  <c:v>210</c:v>
                </c:pt>
                <c:pt idx="2821">
                  <c:v>210</c:v>
                </c:pt>
                <c:pt idx="2822">
                  <c:v>210</c:v>
                </c:pt>
                <c:pt idx="2823">
                  <c:v>210</c:v>
                </c:pt>
                <c:pt idx="2824">
                  <c:v>210</c:v>
                </c:pt>
                <c:pt idx="2825">
                  <c:v>210</c:v>
                </c:pt>
                <c:pt idx="2826">
                  <c:v>210</c:v>
                </c:pt>
                <c:pt idx="2827">
                  <c:v>210</c:v>
                </c:pt>
                <c:pt idx="2828">
                  <c:v>210</c:v>
                </c:pt>
                <c:pt idx="2829">
                  <c:v>210</c:v>
                </c:pt>
                <c:pt idx="2830">
                  <c:v>210</c:v>
                </c:pt>
                <c:pt idx="2831">
                  <c:v>210</c:v>
                </c:pt>
                <c:pt idx="2832">
                  <c:v>210</c:v>
                </c:pt>
                <c:pt idx="2833">
                  <c:v>210</c:v>
                </c:pt>
                <c:pt idx="2834">
                  <c:v>210</c:v>
                </c:pt>
                <c:pt idx="2835">
                  <c:v>210</c:v>
                </c:pt>
                <c:pt idx="2836">
                  <c:v>210</c:v>
                </c:pt>
                <c:pt idx="2837">
                  <c:v>210</c:v>
                </c:pt>
                <c:pt idx="2838">
                  <c:v>210</c:v>
                </c:pt>
                <c:pt idx="2839">
                  <c:v>210</c:v>
                </c:pt>
                <c:pt idx="2840">
                  <c:v>210</c:v>
                </c:pt>
                <c:pt idx="2841">
                  <c:v>210</c:v>
                </c:pt>
                <c:pt idx="2842">
                  <c:v>210</c:v>
                </c:pt>
                <c:pt idx="2843">
                  <c:v>210</c:v>
                </c:pt>
                <c:pt idx="2844">
                  <c:v>210</c:v>
                </c:pt>
                <c:pt idx="2845">
                  <c:v>210</c:v>
                </c:pt>
                <c:pt idx="2846">
                  <c:v>210</c:v>
                </c:pt>
                <c:pt idx="2847">
                  <c:v>210</c:v>
                </c:pt>
                <c:pt idx="2848">
                  <c:v>210</c:v>
                </c:pt>
                <c:pt idx="2849">
                  <c:v>210</c:v>
                </c:pt>
                <c:pt idx="2850">
                  <c:v>210</c:v>
                </c:pt>
                <c:pt idx="2851">
                  <c:v>210</c:v>
                </c:pt>
                <c:pt idx="2852">
                  <c:v>210</c:v>
                </c:pt>
                <c:pt idx="2853">
                  <c:v>210</c:v>
                </c:pt>
                <c:pt idx="2854">
                  <c:v>210</c:v>
                </c:pt>
                <c:pt idx="2855">
                  <c:v>210</c:v>
                </c:pt>
                <c:pt idx="2856">
                  <c:v>210</c:v>
                </c:pt>
                <c:pt idx="2857">
                  <c:v>210</c:v>
                </c:pt>
                <c:pt idx="2858">
                  <c:v>210</c:v>
                </c:pt>
                <c:pt idx="2859">
                  <c:v>210</c:v>
                </c:pt>
                <c:pt idx="2860">
                  <c:v>210</c:v>
                </c:pt>
                <c:pt idx="2861">
                  <c:v>210</c:v>
                </c:pt>
                <c:pt idx="2862">
                  <c:v>210</c:v>
                </c:pt>
                <c:pt idx="2863">
                  <c:v>210</c:v>
                </c:pt>
                <c:pt idx="2864">
                  <c:v>210</c:v>
                </c:pt>
                <c:pt idx="2865">
                  <c:v>210</c:v>
                </c:pt>
                <c:pt idx="2866">
                  <c:v>210</c:v>
                </c:pt>
                <c:pt idx="2867">
                  <c:v>210</c:v>
                </c:pt>
                <c:pt idx="2868">
                  <c:v>210</c:v>
                </c:pt>
                <c:pt idx="2869">
                  <c:v>210</c:v>
                </c:pt>
                <c:pt idx="2870">
                  <c:v>210</c:v>
                </c:pt>
                <c:pt idx="2871">
                  <c:v>210</c:v>
                </c:pt>
                <c:pt idx="2872">
                  <c:v>210</c:v>
                </c:pt>
                <c:pt idx="2873">
                  <c:v>210</c:v>
                </c:pt>
                <c:pt idx="2874">
                  <c:v>210</c:v>
                </c:pt>
                <c:pt idx="2875">
                  <c:v>210</c:v>
                </c:pt>
                <c:pt idx="2876">
                  <c:v>210</c:v>
                </c:pt>
                <c:pt idx="2877">
                  <c:v>210</c:v>
                </c:pt>
                <c:pt idx="2878">
                  <c:v>210</c:v>
                </c:pt>
                <c:pt idx="2879">
                  <c:v>210</c:v>
                </c:pt>
                <c:pt idx="2880">
                  <c:v>210</c:v>
                </c:pt>
                <c:pt idx="2881">
                  <c:v>210</c:v>
                </c:pt>
                <c:pt idx="2882">
                  <c:v>210</c:v>
                </c:pt>
                <c:pt idx="2883">
                  <c:v>210</c:v>
                </c:pt>
                <c:pt idx="2884">
                  <c:v>210</c:v>
                </c:pt>
                <c:pt idx="2885">
                  <c:v>210</c:v>
                </c:pt>
                <c:pt idx="2886">
                  <c:v>210</c:v>
                </c:pt>
                <c:pt idx="2887">
                  <c:v>210</c:v>
                </c:pt>
                <c:pt idx="2888">
                  <c:v>210</c:v>
                </c:pt>
                <c:pt idx="2889">
                  <c:v>210</c:v>
                </c:pt>
                <c:pt idx="2890">
                  <c:v>210</c:v>
                </c:pt>
                <c:pt idx="2891">
                  <c:v>210</c:v>
                </c:pt>
                <c:pt idx="2892">
                  <c:v>210</c:v>
                </c:pt>
                <c:pt idx="2893">
                  <c:v>210</c:v>
                </c:pt>
                <c:pt idx="2894">
                  <c:v>210</c:v>
                </c:pt>
                <c:pt idx="2895">
                  <c:v>210</c:v>
                </c:pt>
                <c:pt idx="2896">
                  <c:v>210</c:v>
                </c:pt>
                <c:pt idx="2897">
                  <c:v>210</c:v>
                </c:pt>
                <c:pt idx="2898">
                  <c:v>210</c:v>
                </c:pt>
                <c:pt idx="2899">
                  <c:v>210</c:v>
                </c:pt>
                <c:pt idx="2900">
                  <c:v>210</c:v>
                </c:pt>
                <c:pt idx="2901">
                  <c:v>210</c:v>
                </c:pt>
                <c:pt idx="2902">
                  <c:v>210</c:v>
                </c:pt>
                <c:pt idx="2903">
                  <c:v>210</c:v>
                </c:pt>
                <c:pt idx="2904">
                  <c:v>210</c:v>
                </c:pt>
                <c:pt idx="2905">
                  <c:v>210</c:v>
                </c:pt>
                <c:pt idx="2906">
                  <c:v>210</c:v>
                </c:pt>
                <c:pt idx="2907">
                  <c:v>210</c:v>
                </c:pt>
                <c:pt idx="2908">
                  <c:v>210</c:v>
                </c:pt>
                <c:pt idx="2909">
                  <c:v>210</c:v>
                </c:pt>
                <c:pt idx="2910">
                  <c:v>210</c:v>
                </c:pt>
                <c:pt idx="2911">
                  <c:v>210</c:v>
                </c:pt>
                <c:pt idx="2912">
                  <c:v>210</c:v>
                </c:pt>
                <c:pt idx="2913">
                  <c:v>210</c:v>
                </c:pt>
                <c:pt idx="2914">
                  <c:v>210</c:v>
                </c:pt>
                <c:pt idx="2915">
                  <c:v>210</c:v>
                </c:pt>
                <c:pt idx="2916">
                  <c:v>210</c:v>
                </c:pt>
                <c:pt idx="2917">
                  <c:v>210</c:v>
                </c:pt>
                <c:pt idx="2918">
                  <c:v>210</c:v>
                </c:pt>
                <c:pt idx="2919">
                  <c:v>210</c:v>
                </c:pt>
                <c:pt idx="2920">
                  <c:v>210</c:v>
                </c:pt>
                <c:pt idx="2921">
                  <c:v>210</c:v>
                </c:pt>
                <c:pt idx="2922">
                  <c:v>210</c:v>
                </c:pt>
                <c:pt idx="2923">
                  <c:v>210</c:v>
                </c:pt>
                <c:pt idx="2924">
                  <c:v>210</c:v>
                </c:pt>
                <c:pt idx="2925">
                  <c:v>210</c:v>
                </c:pt>
                <c:pt idx="2926">
                  <c:v>210</c:v>
                </c:pt>
                <c:pt idx="2927">
                  <c:v>210</c:v>
                </c:pt>
                <c:pt idx="2928">
                  <c:v>210</c:v>
                </c:pt>
                <c:pt idx="2929">
                  <c:v>210</c:v>
                </c:pt>
                <c:pt idx="2930">
                  <c:v>210</c:v>
                </c:pt>
                <c:pt idx="2931">
                  <c:v>210</c:v>
                </c:pt>
                <c:pt idx="2932">
                  <c:v>210</c:v>
                </c:pt>
                <c:pt idx="2933">
                  <c:v>210</c:v>
                </c:pt>
                <c:pt idx="2934">
                  <c:v>210</c:v>
                </c:pt>
                <c:pt idx="2935">
                  <c:v>210</c:v>
                </c:pt>
                <c:pt idx="2936">
                  <c:v>210</c:v>
                </c:pt>
                <c:pt idx="2937">
                  <c:v>210</c:v>
                </c:pt>
                <c:pt idx="2938">
                  <c:v>210</c:v>
                </c:pt>
                <c:pt idx="2939">
                  <c:v>210</c:v>
                </c:pt>
                <c:pt idx="2940">
                  <c:v>210</c:v>
                </c:pt>
                <c:pt idx="2941">
                  <c:v>210</c:v>
                </c:pt>
                <c:pt idx="2942">
                  <c:v>210</c:v>
                </c:pt>
                <c:pt idx="2943">
                  <c:v>210</c:v>
                </c:pt>
                <c:pt idx="2944">
                  <c:v>210</c:v>
                </c:pt>
                <c:pt idx="2945">
                  <c:v>210</c:v>
                </c:pt>
                <c:pt idx="2946">
                  <c:v>210</c:v>
                </c:pt>
                <c:pt idx="2947">
                  <c:v>210</c:v>
                </c:pt>
                <c:pt idx="2948">
                  <c:v>210</c:v>
                </c:pt>
                <c:pt idx="2949">
                  <c:v>210</c:v>
                </c:pt>
                <c:pt idx="2950">
                  <c:v>210</c:v>
                </c:pt>
                <c:pt idx="2951">
                  <c:v>210</c:v>
                </c:pt>
                <c:pt idx="2952">
                  <c:v>210</c:v>
                </c:pt>
                <c:pt idx="2953">
                  <c:v>210</c:v>
                </c:pt>
                <c:pt idx="2954">
                  <c:v>210</c:v>
                </c:pt>
                <c:pt idx="2955">
                  <c:v>210</c:v>
                </c:pt>
                <c:pt idx="2956">
                  <c:v>210</c:v>
                </c:pt>
                <c:pt idx="2957">
                  <c:v>210</c:v>
                </c:pt>
                <c:pt idx="2958">
                  <c:v>210</c:v>
                </c:pt>
                <c:pt idx="2959">
                  <c:v>210</c:v>
                </c:pt>
                <c:pt idx="2960">
                  <c:v>210</c:v>
                </c:pt>
                <c:pt idx="2961">
                  <c:v>210</c:v>
                </c:pt>
                <c:pt idx="2962">
                  <c:v>210</c:v>
                </c:pt>
                <c:pt idx="2963">
                  <c:v>210</c:v>
                </c:pt>
                <c:pt idx="2964">
                  <c:v>210</c:v>
                </c:pt>
                <c:pt idx="2965">
                  <c:v>210</c:v>
                </c:pt>
                <c:pt idx="2966">
                  <c:v>210</c:v>
                </c:pt>
                <c:pt idx="2967">
                  <c:v>210</c:v>
                </c:pt>
                <c:pt idx="2968">
                  <c:v>210</c:v>
                </c:pt>
                <c:pt idx="2969">
                  <c:v>210</c:v>
                </c:pt>
                <c:pt idx="2970">
                  <c:v>210</c:v>
                </c:pt>
                <c:pt idx="2971">
                  <c:v>210</c:v>
                </c:pt>
                <c:pt idx="2972">
                  <c:v>210</c:v>
                </c:pt>
                <c:pt idx="2973">
                  <c:v>210</c:v>
                </c:pt>
                <c:pt idx="2974">
                  <c:v>210</c:v>
                </c:pt>
                <c:pt idx="2975">
                  <c:v>210</c:v>
                </c:pt>
                <c:pt idx="2976">
                  <c:v>210</c:v>
                </c:pt>
                <c:pt idx="2977">
                  <c:v>210</c:v>
                </c:pt>
                <c:pt idx="2978">
                  <c:v>210</c:v>
                </c:pt>
                <c:pt idx="2979">
                  <c:v>210</c:v>
                </c:pt>
                <c:pt idx="2980">
                  <c:v>210</c:v>
                </c:pt>
                <c:pt idx="2981">
                  <c:v>210</c:v>
                </c:pt>
                <c:pt idx="2982">
                  <c:v>210</c:v>
                </c:pt>
                <c:pt idx="2983">
                  <c:v>210</c:v>
                </c:pt>
                <c:pt idx="2984">
                  <c:v>210</c:v>
                </c:pt>
                <c:pt idx="2985">
                  <c:v>210</c:v>
                </c:pt>
                <c:pt idx="2986">
                  <c:v>210</c:v>
                </c:pt>
                <c:pt idx="2987">
                  <c:v>210</c:v>
                </c:pt>
                <c:pt idx="2988">
                  <c:v>210</c:v>
                </c:pt>
                <c:pt idx="2989">
                  <c:v>210</c:v>
                </c:pt>
                <c:pt idx="2990">
                  <c:v>210</c:v>
                </c:pt>
                <c:pt idx="2991">
                  <c:v>210</c:v>
                </c:pt>
                <c:pt idx="2992">
                  <c:v>210</c:v>
                </c:pt>
                <c:pt idx="2993">
                  <c:v>210</c:v>
                </c:pt>
                <c:pt idx="2994">
                  <c:v>210</c:v>
                </c:pt>
                <c:pt idx="2995">
                  <c:v>210</c:v>
                </c:pt>
                <c:pt idx="2996">
                  <c:v>210</c:v>
                </c:pt>
                <c:pt idx="2997">
                  <c:v>210</c:v>
                </c:pt>
                <c:pt idx="2998">
                  <c:v>210</c:v>
                </c:pt>
                <c:pt idx="2999">
                  <c:v>210</c:v>
                </c:pt>
                <c:pt idx="3000">
                  <c:v>210</c:v>
                </c:pt>
                <c:pt idx="3001">
                  <c:v>210</c:v>
                </c:pt>
                <c:pt idx="3002">
                  <c:v>210</c:v>
                </c:pt>
                <c:pt idx="3003">
                  <c:v>210</c:v>
                </c:pt>
                <c:pt idx="3004">
                  <c:v>210</c:v>
                </c:pt>
                <c:pt idx="3005">
                  <c:v>210</c:v>
                </c:pt>
                <c:pt idx="3006">
                  <c:v>210</c:v>
                </c:pt>
                <c:pt idx="3007">
                  <c:v>210</c:v>
                </c:pt>
                <c:pt idx="3008">
                  <c:v>210</c:v>
                </c:pt>
                <c:pt idx="3009">
                  <c:v>210</c:v>
                </c:pt>
                <c:pt idx="3010">
                  <c:v>210</c:v>
                </c:pt>
                <c:pt idx="3011">
                  <c:v>210</c:v>
                </c:pt>
                <c:pt idx="3012">
                  <c:v>210</c:v>
                </c:pt>
                <c:pt idx="3013">
                  <c:v>210</c:v>
                </c:pt>
                <c:pt idx="3014">
                  <c:v>210</c:v>
                </c:pt>
                <c:pt idx="3015">
                  <c:v>210</c:v>
                </c:pt>
                <c:pt idx="3016">
                  <c:v>210</c:v>
                </c:pt>
                <c:pt idx="3017">
                  <c:v>210</c:v>
                </c:pt>
                <c:pt idx="3018">
                  <c:v>210</c:v>
                </c:pt>
                <c:pt idx="3019">
                  <c:v>210</c:v>
                </c:pt>
                <c:pt idx="3020">
                  <c:v>210</c:v>
                </c:pt>
                <c:pt idx="3021">
                  <c:v>210</c:v>
                </c:pt>
                <c:pt idx="3022">
                  <c:v>210</c:v>
                </c:pt>
                <c:pt idx="3023">
                  <c:v>210</c:v>
                </c:pt>
                <c:pt idx="3024">
                  <c:v>210</c:v>
                </c:pt>
                <c:pt idx="3025">
                  <c:v>210</c:v>
                </c:pt>
                <c:pt idx="3026">
                  <c:v>210</c:v>
                </c:pt>
                <c:pt idx="3027">
                  <c:v>210</c:v>
                </c:pt>
                <c:pt idx="3028">
                  <c:v>210</c:v>
                </c:pt>
                <c:pt idx="3029">
                  <c:v>210</c:v>
                </c:pt>
                <c:pt idx="3030">
                  <c:v>210</c:v>
                </c:pt>
                <c:pt idx="3031">
                  <c:v>210</c:v>
                </c:pt>
                <c:pt idx="3032">
                  <c:v>210</c:v>
                </c:pt>
                <c:pt idx="3033">
                  <c:v>210</c:v>
                </c:pt>
                <c:pt idx="3034">
                  <c:v>210</c:v>
                </c:pt>
                <c:pt idx="3035">
                  <c:v>210</c:v>
                </c:pt>
                <c:pt idx="3036">
                  <c:v>210</c:v>
                </c:pt>
                <c:pt idx="3037">
                  <c:v>210</c:v>
                </c:pt>
                <c:pt idx="3038">
                  <c:v>210</c:v>
                </c:pt>
                <c:pt idx="3039">
                  <c:v>210</c:v>
                </c:pt>
                <c:pt idx="3040">
                  <c:v>210</c:v>
                </c:pt>
                <c:pt idx="3041">
                  <c:v>210</c:v>
                </c:pt>
                <c:pt idx="3042">
                  <c:v>210</c:v>
                </c:pt>
                <c:pt idx="3043">
                  <c:v>210</c:v>
                </c:pt>
                <c:pt idx="3044">
                  <c:v>210</c:v>
                </c:pt>
                <c:pt idx="3045">
                  <c:v>210</c:v>
                </c:pt>
                <c:pt idx="3046">
                  <c:v>210</c:v>
                </c:pt>
                <c:pt idx="3047">
                  <c:v>210</c:v>
                </c:pt>
                <c:pt idx="3048">
                  <c:v>210</c:v>
                </c:pt>
                <c:pt idx="3049">
                  <c:v>210</c:v>
                </c:pt>
                <c:pt idx="3050">
                  <c:v>210</c:v>
                </c:pt>
                <c:pt idx="3051">
                  <c:v>210</c:v>
                </c:pt>
                <c:pt idx="3052">
                  <c:v>210</c:v>
                </c:pt>
                <c:pt idx="3053">
                  <c:v>210</c:v>
                </c:pt>
                <c:pt idx="3054">
                  <c:v>210</c:v>
                </c:pt>
                <c:pt idx="3055">
                  <c:v>210</c:v>
                </c:pt>
                <c:pt idx="3056">
                  <c:v>210</c:v>
                </c:pt>
                <c:pt idx="3057">
                  <c:v>210</c:v>
                </c:pt>
                <c:pt idx="3058">
                  <c:v>210</c:v>
                </c:pt>
                <c:pt idx="3059">
                  <c:v>210</c:v>
                </c:pt>
                <c:pt idx="3060">
                  <c:v>210</c:v>
                </c:pt>
                <c:pt idx="3061">
                  <c:v>210</c:v>
                </c:pt>
                <c:pt idx="3062">
                  <c:v>210</c:v>
                </c:pt>
                <c:pt idx="3063">
                  <c:v>210</c:v>
                </c:pt>
                <c:pt idx="3064">
                  <c:v>210</c:v>
                </c:pt>
                <c:pt idx="3065">
                  <c:v>210</c:v>
                </c:pt>
                <c:pt idx="3066">
                  <c:v>210</c:v>
                </c:pt>
                <c:pt idx="3067">
                  <c:v>210</c:v>
                </c:pt>
                <c:pt idx="3068">
                  <c:v>210</c:v>
                </c:pt>
                <c:pt idx="3069">
                  <c:v>210</c:v>
                </c:pt>
                <c:pt idx="3070">
                  <c:v>210</c:v>
                </c:pt>
                <c:pt idx="3071">
                  <c:v>210</c:v>
                </c:pt>
                <c:pt idx="3072">
                  <c:v>210</c:v>
                </c:pt>
                <c:pt idx="3073">
                  <c:v>210</c:v>
                </c:pt>
                <c:pt idx="3074">
                  <c:v>210</c:v>
                </c:pt>
                <c:pt idx="3075">
                  <c:v>210</c:v>
                </c:pt>
                <c:pt idx="3076">
                  <c:v>210</c:v>
                </c:pt>
                <c:pt idx="3077">
                  <c:v>210</c:v>
                </c:pt>
                <c:pt idx="3078">
                  <c:v>210</c:v>
                </c:pt>
                <c:pt idx="3079">
                  <c:v>210</c:v>
                </c:pt>
                <c:pt idx="3080">
                  <c:v>210</c:v>
                </c:pt>
                <c:pt idx="3081">
                  <c:v>210</c:v>
                </c:pt>
                <c:pt idx="3082">
                  <c:v>210</c:v>
                </c:pt>
                <c:pt idx="3083">
                  <c:v>210</c:v>
                </c:pt>
                <c:pt idx="3084">
                  <c:v>210</c:v>
                </c:pt>
                <c:pt idx="3085">
                  <c:v>210</c:v>
                </c:pt>
                <c:pt idx="3086">
                  <c:v>210</c:v>
                </c:pt>
                <c:pt idx="3087">
                  <c:v>210</c:v>
                </c:pt>
                <c:pt idx="3088">
                  <c:v>210</c:v>
                </c:pt>
                <c:pt idx="3089">
                  <c:v>210</c:v>
                </c:pt>
                <c:pt idx="3090">
                  <c:v>210</c:v>
                </c:pt>
                <c:pt idx="3091">
                  <c:v>210</c:v>
                </c:pt>
                <c:pt idx="3092">
                  <c:v>210</c:v>
                </c:pt>
                <c:pt idx="3093">
                  <c:v>210</c:v>
                </c:pt>
                <c:pt idx="3094">
                  <c:v>210</c:v>
                </c:pt>
                <c:pt idx="3095">
                  <c:v>210</c:v>
                </c:pt>
                <c:pt idx="3096">
                  <c:v>210</c:v>
                </c:pt>
                <c:pt idx="3097">
                  <c:v>210</c:v>
                </c:pt>
                <c:pt idx="3098">
                  <c:v>210</c:v>
                </c:pt>
                <c:pt idx="3099">
                  <c:v>210</c:v>
                </c:pt>
                <c:pt idx="3100">
                  <c:v>210</c:v>
                </c:pt>
                <c:pt idx="3101">
                  <c:v>210</c:v>
                </c:pt>
                <c:pt idx="3102">
                  <c:v>210</c:v>
                </c:pt>
                <c:pt idx="3103">
                  <c:v>210</c:v>
                </c:pt>
                <c:pt idx="3104">
                  <c:v>210</c:v>
                </c:pt>
                <c:pt idx="3105">
                  <c:v>210</c:v>
                </c:pt>
                <c:pt idx="3106">
                  <c:v>210</c:v>
                </c:pt>
                <c:pt idx="3107">
                  <c:v>210</c:v>
                </c:pt>
                <c:pt idx="3108">
                  <c:v>210</c:v>
                </c:pt>
                <c:pt idx="3109">
                  <c:v>210</c:v>
                </c:pt>
                <c:pt idx="3110">
                  <c:v>210</c:v>
                </c:pt>
                <c:pt idx="3111">
                  <c:v>210</c:v>
                </c:pt>
                <c:pt idx="3112">
                  <c:v>210</c:v>
                </c:pt>
                <c:pt idx="3113">
                  <c:v>210</c:v>
                </c:pt>
                <c:pt idx="3114">
                  <c:v>210</c:v>
                </c:pt>
                <c:pt idx="3115">
                  <c:v>210</c:v>
                </c:pt>
                <c:pt idx="3116">
                  <c:v>210</c:v>
                </c:pt>
                <c:pt idx="3117">
                  <c:v>210</c:v>
                </c:pt>
                <c:pt idx="3118">
                  <c:v>210</c:v>
                </c:pt>
                <c:pt idx="3119">
                  <c:v>210</c:v>
                </c:pt>
                <c:pt idx="3120">
                  <c:v>210</c:v>
                </c:pt>
                <c:pt idx="3121">
                  <c:v>210</c:v>
                </c:pt>
                <c:pt idx="3122">
                  <c:v>210</c:v>
                </c:pt>
                <c:pt idx="3123">
                  <c:v>210</c:v>
                </c:pt>
                <c:pt idx="3124">
                  <c:v>210</c:v>
                </c:pt>
                <c:pt idx="3125">
                  <c:v>210</c:v>
                </c:pt>
                <c:pt idx="3126">
                  <c:v>210</c:v>
                </c:pt>
                <c:pt idx="3127">
                  <c:v>210</c:v>
                </c:pt>
                <c:pt idx="3128">
                  <c:v>210</c:v>
                </c:pt>
                <c:pt idx="3129">
                  <c:v>210</c:v>
                </c:pt>
                <c:pt idx="3130">
                  <c:v>210</c:v>
                </c:pt>
                <c:pt idx="3131">
                  <c:v>210</c:v>
                </c:pt>
                <c:pt idx="3132">
                  <c:v>210</c:v>
                </c:pt>
                <c:pt idx="3133">
                  <c:v>210</c:v>
                </c:pt>
                <c:pt idx="3134">
                  <c:v>210</c:v>
                </c:pt>
                <c:pt idx="3135">
                  <c:v>210</c:v>
                </c:pt>
                <c:pt idx="3136">
                  <c:v>210</c:v>
                </c:pt>
                <c:pt idx="3137">
                  <c:v>210</c:v>
                </c:pt>
                <c:pt idx="3138">
                  <c:v>210</c:v>
                </c:pt>
                <c:pt idx="3139">
                  <c:v>210</c:v>
                </c:pt>
                <c:pt idx="3140">
                  <c:v>210</c:v>
                </c:pt>
                <c:pt idx="3141">
                  <c:v>210</c:v>
                </c:pt>
                <c:pt idx="3142">
                  <c:v>210</c:v>
                </c:pt>
                <c:pt idx="3143">
                  <c:v>210</c:v>
                </c:pt>
                <c:pt idx="3144">
                  <c:v>210</c:v>
                </c:pt>
                <c:pt idx="3145">
                  <c:v>210</c:v>
                </c:pt>
                <c:pt idx="3146">
                  <c:v>210</c:v>
                </c:pt>
                <c:pt idx="3147">
                  <c:v>210</c:v>
                </c:pt>
                <c:pt idx="3148">
                  <c:v>210</c:v>
                </c:pt>
                <c:pt idx="3149">
                  <c:v>210</c:v>
                </c:pt>
                <c:pt idx="3150">
                  <c:v>210</c:v>
                </c:pt>
                <c:pt idx="3151">
                  <c:v>210</c:v>
                </c:pt>
                <c:pt idx="3152">
                  <c:v>210</c:v>
                </c:pt>
                <c:pt idx="3153">
                  <c:v>210</c:v>
                </c:pt>
                <c:pt idx="3154">
                  <c:v>210</c:v>
                </c:pt>
                <c:pt idx="3155">
                  <c:v>210</c:v>
                </c:pt>
                <c:pt idx="3156">
                  <c:v>210</c:v>
                </c:pt>
                <c:pt idx="3157">
                  <c:v>210</c:v>
                </c:pt>
                <c:pt idx="3158">
                  <c:v>210</c:v>
                </c:pt>
                <c:pt idx="3159">
                  <c:v>210</c:v>
                </c:pt>
                <c:pt idx="3160">
                  <c:v>210</c:v>
                </c:pt>
                <c:pt idx="3161">
                  <c:v>210</c:v>
                </c:pt>
                <c:pt idx="3162">
                  <c:v>210</c:v>
                </c:pt>
                <c:pt idx="3163">
                  <c:v>210</c:v>
                </c:pt>
                <c:pt idx="3164">
                  <c:v>210</c:v>
                </c:pt>
                <c:pt idx="3165">
                  <c:v>210</c:v>
                </c:pt>
                <c:pt idx="3166">
                  <c:v>210</c:v>
                </c:pt>
                <c:pt idx="3167">
                  <c:v>210</c:v>
                </c:pt>
                <c:pt idx="3168">
                  <c:v>210</c:v>
                </c:pt>
                <c:pt idx="3169">
                  <c:v>210</c:v>
                </c:pt>
                <c:pt idx="3170">
                  <c:v>210</c:v>
                </c:pt>
                <c:pt idx="3171">
                  <c:v>210</c:v>
                </c:pt>
                <c:pt idx="3172">
                  <c:v>210</c:v>
                </c:pt>
                <c:pt idx="3173">
                  <c:v>210</c:v>
                </c:pt>
                <c:pt idx="3174">
                  <c:v>210</c:v>
                </c:pt>
                <c:pt idx="3175">
                  <c:v>210</c:v>
                </c:pt>
                <c:pt idx="3176">
                  <c:v>210</c:v>
                </c:pt>
                <c:pt idx="3177">
                  <c:v>210</c:v>
                </c:pt>
                <c:pt idx="3178">
                  <c:v>210</c:v>
                </c:pt>
                <c:pt idx="3179">
                  <c:v>210</c:v>
                </c:pt>
                <c:pt idx="3180">
                  <c:v>210</c:v>
                </c:pt>
                <c:pt idx="3181">
                  <c:v>210</c:v>
                </c:pt>
                <c:pt idx="3182">
                  <c:v>210</c:v>
                </c:pt>
                <c:pt idx="3183">
                  <c:v>210</c:v>
                </c:pt>
                <c:pt idx="3184">
                  <c:v>210</c:v>
                </c:pt>
                <c:pt idx="3185">
                  <c:v>210</c:v>
                </c:pt>
                <c:pt idx="3186">
                  <c:v>210</c:v>
                </c:pt>
                <c:pt idx="3187">
                  <c:v>210</c:v>
                </c:pt>
                <c:pt idx="3188">
                  <c:v>210</c:v>
                </c:pt>
                <c:pt idx="3189">
                  <c:v>210</c:v>
                </c:pt>
                <c:pt idx="3190">
                  <c:v>210</c:v>
                </c:pt>
                <c:pt idx="3191">
                  <c:v>210</c:v>
                </c:pt>
                <c:pt idx="3192">
                  <c:v>210</c:v>
                </c:pt>
                <c:pt idx="3193">
                  <c:v>210</c:v>
                </c:pt>
                <c:pt idx="3194">
                  <c:v>210</c:v>
                </c:pt>
                <c:pt idx="3195">
                  <c:v>210</c:v>
                </c:pt>
                <c:pt idx="3196">
                  <c:v>210</c:v>
                </c:pt>
                <c:pt idx="3197">
                  <c:v>210</c:v>
                </c:pt>
                <c:pt idx="3198">
                  <c:v>210</c:v>
                </c:pt>
                <c:pt idx="3199">
                  <c:v>210</c:v>
                </c:pt>
                <c:pt idx="3200">
                  <c:v>210</c:v>
                </c:pt>
                <c:pt idx="3201">
                  <c:v>210</c:v>
                </c:pt>
                <c:pt idx="3202">
                  <c:v>210</c:v>
                </c:pt>
                <c:pt idx="3203">
                  <c:v>210</c:v>
                </c:pt>
                <c:pt idx="3204">
                  <c:v>210</c:v>
                </c:pt>
                <c:pt idx="3205">
                  <c:v>210</c:v>
                </c:pt>
                <c:pt idx="3206">
                  <c:v>210</c:v>
                </c:pt>
                <c:pt idx="3207">
                  <c:v>210</c:v>
                </c:pt>
                <c:pt idx="3208">
                  <c:v>210</c:v>
                </c:pt>
                <c:pt idx="3209">
                  <c:v>210</c:v>
                </c:pt>
                <c:pt idx="3210">
                  <c:v>210</c:v>
                </c:pt>
                <c:pt idx="3211">
                  <c:v>210</c:v>
                </c:pt>
                <c:pt idx="3212">
                  <c:v>210</c:v>
                </c:pt>
                <c:pt idx="3213">
                  <c:v>210</c:v>
                </c:pt>
                <c:pt idx="3214">
                  <c:v>210</c:v>
                </c:pt>
                <c:pt idx="3215">
                  <c:v>210</c:v>
                </c:pt>
                <c:pt idx="3216">
                  <c:v>210</c:v>
                </c:pt>
                <c:pt idx="3217">
                  <c:v>210</c:v>
                </c:pt>
                <c:pt idx="3218">
                  <c:v>210</c:v>
                </c:pt>
                <c:pt idx="3219">
                  <c:v>210</c:v>
                </c:pt>
                <c:pt idx="3220">
                  <c:v>210</c:v>
                </c:pt>
                <c:pt idx="3221">
                  <c:v>210</c:v>
                </c:pt>
                <c:pt idx="3222">
                  <c:v>210</c:v>
                </c:pt>
                <c:pt idx="3223">
                  <c:v>210</c:v>
                </c:pt>
                <c:pt idx="3224">
                  <c:v>210</c:v>
                </c:pt>
                <c:pt idx="3225">
                  <c:v>210</c:v>
                </c:pt>
                <c:pt idx="3226">
                  <c:v>210</c:v>
                </c:pt>
                <c:pt idx="3227">
                  <c:v>210</c:v>
                </c:pt>
                <c:pt idx="3228">
                  <c:v>210</c:v>
                </c:pt>
                <c:pt idx="3229">
                  <c:v>210</c:v>
                </c:pt>
                <c:pt idx="3230">
                  <c:v>210</c:v>
                </c:pt>
                <c:pt idx="3231">
                  <c:v>210</c:v>
                </c:pt>
                <c:pt idx="3232">
                  <c:v>210</c:v>
                </c:pt>
                <c:pt idx="3233">
                  <c:v>210</c:v>
                </c:pt>
                <c:pt idx="3234">
                  <c:v>210</c:v>
                </c:pt>
                <c:pt idx="3235">
                  <c:v>210</c:v>
                </c:pt>
                <c:pt idx="3236">
                  <c:v>210</c:v>
                </c:pt>
                <c:pt idx="3237">
                  <c:v>210</c:v>
                </c:pt>
                <c:pt idx="3238">
                  <c:v>210</c:v>
                </c:pt>
                <c:pt idx="3239">
                  <c:v>210</c:v>
                </c:pt>
                <c:pt idx="3240">
                  <c:v>210</c:v>
                </c:pt>
                <c:pt idx="3241">
                  <c:v>210</c:v>
                </c:pt>
                <c:pt idx="3242">
                  <c:v>210</c:v>
                </c:pt>
                <c:pt idx="3243">
                  <c:v>210</c:v>
                </c:pt>
                <c:pt idx="3244">
                  <c:v>210</c:v>
                </c:pt>
                <c:pt idx="3245">
                  <c:v>210</c:v>
                </c:pt>
                <c:pt idx="3246">
                  <c:v>210</c:v>
                </c:pt>
                <c:pt idx="3247">
                  <c:v>210</c:v>
                </c:pt>
                <c:pt idx="3248">
                  <c:v>210</c:v>
                </c:pt>
                <c:pt idx="3249">
                  <c:v>210</c:v>
                </c:pt>
                <c:pt idx="3250">
                  <c:v>210</c:v>
                </c:pt>
                <c:pt idx="3251">
                  <c:v>210</c:v>
                </c:pt>
                <c:pt idx="3252">
                  <c:v>210</c:v>
                </c:pt>
                <c:pt idx="3253">
                  <c:v>210</c:v>
                </c:pt>
                <c:pt idx="3254">
                  <c:v>210</c:v>
                </c:pt>
                <c:pt idx="3255">
                  <c:v>210</c:v>
                </c:pt>
                <c:pt idx="3256">
                  <c:v>210</c:v>
                </c:pt>
                <c:pt idx="3257">
                  <c:v>210</c:v>
                </c:pt>
                <c:pt idx="3258">
                  <c:v>210</c:v>
                </c:pt>
                <c:pt idx="3259">
                  <c:v>210</c:v>
                </c:pt>
                <c:pt idx="3260">
                  <c:v>210</c:v>
                </c:pt>
                <c:pt idx="3261">
                  <c:v>210</c:v>
                </c:pt>
                <c:pt idx="3262">
                  <c:v>210</c:v>
                </c:pt>
                <c:pt idx="3263">
                  <c:v>210</c:v>
                </c:pt>
                <c:pt idx="3264">
                  <c:v>210</c:v>
                </c:pt>
                <c:pt idx="3265">
                  <c:v>210</c:v>
                </c:pt>
                <c:pt idx="3266">
                  <c:v>210</c:v>
                </c:pt>
                <c:pt idx="3267">
                  <c:v>210</c:v>
                </c:pt>
                <c:pt idx="3268">
                  <c:v>210</c:v>
                </c:pt>
                <c:pt idx="3269">
                  <c:v>210</c:v>
                </c:pt>
                <c:pt idx="3270">
                  <c:v>210</c:v>
                </c:pt>
                <c:pt idx="3271">
                  <c:v>210</c:v>
                </c:pt>
                <c:pt idx="3272">
                  <c:v>210</c:v>
                </c:pt>
                <c:pt idx="3273">
                  <c:v>210</c:v>
                </c:pt>
                <c:pt idx="3274">
                  <c:v>210</c:v>
                </c:pt>
                <c:pt idx="3275">
                  <c:v>210</c:v>
                </c:pt>
                <c:pt idx="3276">
                  <c:v>210</c:v>
                </c:pt>
                <c:pt idx="3277">
                  <c:v>210</c:v>
                </c:pt>
                <c:pt idx="3278">
                  <c:v>210</c:v>
                </c:pt>
                <c:pt idx="3279">
                  <c:v>210</c:v>
                </c:pt>
                <c:pt idx="3280">
                  <c:v>210</c:v>
                </c:pt>
                <c:pt idx="3281">
                  <c:v>210</c:v>
                </c:pt>
                <c:pt idx="3282">
                  <c:v>210</c:v>
                </c:pt>
                <c:pt idx="3283">
                  <c:v>210</c:v>
                </c:pt>
                <c:pt idx="3284">
                  <c:v>210</c:v>
                </c:pt>
                <c:pt idx="3285">
                  <c:v>210</c:v>
                </c:pt>
                <c:pt idx="3286">
                  <c:v>210</c:v>
                </c:pt>
                <c:pt idx="3287">
                  <c:v>210</c:v>
                </c:pt>
                <c:pt idx="3288">
                  <c:v>210</c:v>
                </c:pt>
                <c:pt idx="3289">
                  <c:v>210</c:v>
                </c:pt>
                <c:pt idx="3290">
                  <c:v>210</c:v>
                </c:pt>
                <c:pt idx="3291">
                  <c:v>210</c:v>
                </c:pt>
                <c:pt idx="3292">
                  <c:v>210</c:v>
                </c:pt>
                <c:pt idx="3293">
                  <c:v>210</c:v>
                </c:pt>
                <c:pt idx="3294">
                  <c:v>210</c:v>
                </c:pt>
                <c:pt idx="3295">
                  <c:v>210</c:v>
                </c:pt>
                <c:pt idx="3296">
                  <c:v>210</c:v>
                </c:pt>
                <c:pt idx="3297">
                  <c:v>210</c:v>
                </c:pt>
                <c:pt idx="3298">
                  <c:v>210</c:v>
                </c:pt>
                <c:pt idx="3299">
                  <c:v>210</c:v>
                </c:pt>
                <c:pt idx="3300">
                  <c:v>210</c:v>
                </c:pt>
                <c:pt idx="3301">
                  <c:v>210</c:v>
                </c:pt>
                <c:pt idx="3302">
                  <c:v>210</c:v>
                </c:pt>
                <c:pt idx="3303">
                  <c:v>210</c:v>
                </c:pt>
                <c:pt idx="3304">
                  <c:v>210</c:v>
                </c:pt>
                <c:pt idx="3305">
                  <c:v>210</c:v>
                </c:pt>
                <c:pt idx="3306">
                  <c:v>210</c:v>
                </c:pt>
                <c:pt idx="3307">
                  <c:v>210</c:v>
                </c:pt>
                <c:pt idx="3308">
                  <c:v>210</c:v>
                </c:pt>
                <c:pt idx="3309">
                  <c:v>210</c:v>
                </c:pt>
                <c:pt idx="3310">
                  <c:v>210</c:v>
                </c:pt>
                <c:pt idx="3311">
                  <c:v>210</c:v>
                </c:pt>
                <c:pt idx="3312">
                  <c:v>210</c:v>
                </c:pt>
                <c:pt idx="3313">
                  <c:v>210</c:v>
                </c:pt>
                <c:pt idx="3314">
                  <c:v>210</c:v>
                </c:pt>
                <c:pt idx="3315">
                  <c:v>210</c:v>
                </c:pt>
                <c:pt idx="3316">
                  <c:v>210</c:v>
                </c:pt>
                <c:pt idx="3317">
                  <c:v>210</c:v>
                </c:pt>
                <c:pt idx="3318">
                  <c:v>210</c:v>
                </c:pt>
                <c:pt idx="3319">
                  <c:v>210</c:v>
                </c:pt>
                <c:pt idx="3320">
                  <c:v>210</c:v>
                </c:pt>
                <c:pt idx="3321">
                  <c:v>210</c:v>
                </c:pt>
                <c:pt idx="3322">
                  <c:v>210</c:v>
                </c:pt>
                <c:pt idx="3323">
                  <c:v>210</c:v>
                </c:pt>
                <c:pt idx="3324">
                  <c:v>210</c:v>
                </c:pt>
                <c:pt idx="3325">
                  <c:v>210</c:v>
                </c:pt>
                <c:pt idx="3326">
                  <c:v>210</c:v>
                </c:pt>
                <c:pt idx="3327">
                  <c:v>210</c:v>
                </c:pt>
                <c:pt idx="3328">
                  <c:v>210</c:v>
                </c:pt>
                <c:pt idx="3329">
                  <c:v>210</c:v>
                </c:pt>
                <c:pt idx="3330">
                  <c:v>210</c:v>
                </c:pt>
                <c:pt idx="3331">
                  <c:v>210</c:v>
                </c:pt>
                <c:pt idx="3332">
                  <c:v>210</c:v>
                </c:pt>
                <c:pt idx="3333">
                  <c:v>210</c:v>
                </c:pt>
                <c:pt idx="3334">
                  <c:v>210</c:v>
                </c:pt>
                <c:pt idx="3335">
                  <c:v>210</c:v>
                </c:pt>
                <c:pt idx="3336">
                  <c:v>210</c:v>
                </c:pt>
                <c:pt idx="3337">
                  <c:v>210</c:v>
                </c:pt>
                <c:pt idx="3338">
                  <c:v>210</c:v>
                </c:pt>
                <c:pt idx="3339">
                  <c:v>210</c:v>
                </c:pt>
                <c:pt idx="3340">
                  <c:v>210</c:v>
                </c:pt>
                <c:pt idx="3341">
                  <c:v>210</c:v>
                </c:pt>
                <c:pt idx="3342">
                  <c:v>210</c:v>
                </c:pt>
                <c:pt idx="3343">
                  <c:v>210</c:v>
                </c:pt>
                <c:pt idx="3344">
                  <c:v>210</c:v>
                </c:pt>
                <c:pt idx="3345">
                  <c:v>210</c:v>
                </c:pt>
                <c:pt idx="3346">
                  <c:v>210</c:v>
                </c:pt>
                <c:pt idx="3347">
                  <c:v>210</c:v>
                </c:pt>
                <c:pt idx="3348">
                  <c:v>210</c:v>
                </c:pt>
                <c:pt idx="3349">
                  <c:v>210</c:v>
                </c:pt>
                <c:pt idx="3350">
                  <c:v>210</c:v>
                </c:pt>
                <c:pt idx="3351">
                  <c:v>210</c:v>
                </c:pt>
                <c:pt idx="3352">
                  <c:v>210</c:v>
                </c:pt>
                <c:pt idx="3353">
                  <c:v>210</c:v>
                </c:pt>
                <c:pt idx="3354">
                  <c:v>210</c:v>
                </c:pt>
                <c:pt idx="3355">
                  <c:v>210</c:v>
                </c:pt>
                <c:pt idx="3356">
                  <c:v>210</c:v>
                </c:pt>
                <c:pt idx="3357">
                  <c:v>210</c:v>
                </c:pt>
                <c:pt idx="3358">
                  <c:v>210</c:v>
                </c:pt>
                <c:pt idx="3359">
                  <c:v>210</c:v>
                </c:pt>
                <c:pt idx="3360">
                  <c:v>210</c:v>
                </c:pt>
                <c:pt idx="3361">
                  <c:v>210</c:v>
                </c:pt>
                <c:pt idx="3362">
                  <c:v>210</c:v>
                </c:pt>
                <c:pt idx="3363">
                  <c:v>210</c:v>
                </c:pt>
                <c:pt idx="3364">
                  <c:v>210</c:v>
                </c:pt>
                <c:pt idx="3365">
                  <c:v>210</c:v>
                </c:pt>
                <c:pt idx="3366">
                  <c:v>210</c:v>
                </c:pt>
                <c:pt idx="3367">
                  <c:v>210</c:v>
                </c:pt>
                <c:pt idx="3368">
                  <c:v>210</c:v>
                </c:pt>
                <c:pt idx="3369">
                  <c:v>210</c:v>
                </c:pt>
                <c:pt idx="3370">
                  <c:v>210</c:v>
                </c:pt>
                <c:pt idx="3371">
                  <c:v>210</c:v>
                </c:pt>
                <c:pt idx="3372">
                  <c:v>210</c:v>
                </c:pt>
                <c:pt idx="3373">
                  <c:v>210</c:v>
                </c:pt>
                <c:pt idx="3374">
                  <c:v>210</c:v>
                </c:pt>
                <c:pt idx="3375">
                  <c:v>210</c:v>
                </c:pt>
                <c:pt idx="3376">
                  <c:v>210</c:v>
                </c:pt>
                <c:pt idx="3377">
                  <c:v>210</c:v>
                </c:pt>
                <c:pt idx="3378">
                  <c:v>210</c:v>
                </c:pt>
                <c:pt idx="3379">
                  <c:v>210</c:v>
                </c:pt>
                <c:pt idx="3380">
                  <c:v>210</c:v>
                </c:pt>
                <c:pt idx="3381">
                  <c:v>210</c:v>
                </c:pt>
                <c:pt idx="3382">
                  <c:v>210</c:v>
                </c:pt>
                <c:pt idx="3383">
                  <c:v>210</c:v>
                </c:pt>
                <c:pt idx="3384">
                  <c:v>210</c:v>
                </c:pt>
                <c:pt idx="3385">
                  <c:v>210</c:v>
                </c:pt>
                <c:pt idx="3386">
                  <c:v>210</c:v>
                </c:pt>
                <c:pt idx="3387">
                  <c:v>210</c:v>
                </c:pt>
                <c:pt idx="3388">
                  <c:v>210</c:v>
                </c:pt>
                <c:pt idx="3389">
                  <c:v>210</c:v>
                </c:pt>
                <c:pt idx="3390">
                  <c:v>210</c:v>
                </c:pt>
                <c:pt idx="3391">
                  <c:v>210</c:v>
                </c:pt>
                <c:pt idx="3392">
                  <c:v>210</c:v>
                </c:pt>
                <c:pt idx="3393">
                  <c:v>210</c:v>
                </c:pt>
                <c:pt idx="3394">
                  <c:v>210</c:v>
                </c:pt>
                <c:pt idx="3395">
                  <c:v>210</c:v>
                </c:pt>
                <c:pt idx="3396">
                  <c:v>210</c:v>
                </c:pt>
                <c:pt idx="3397">
                  <c:v>210</c:v>
                </c:pt>
                <c:pt idx="3398">
                  <c:v>210</c:v>
                </c:pt>
                <c:pt idx="3399">
                  <c:v>210</c:v>
                </c:pt>
                <c:pt idx="3400">
                  <c:v>210</c:v>
                </c:pt>
                <c:pt idx="3401">
                  <c:v>210</c:v>
                </c:pt>
                <c:pt idx="3402">
                  <c:v>210</c:v>
                </c:pt>
                <c:pt idx="3403">
                  <c:v>210</c:v>
                </c:pt>
                <c:pt idx="3404">
                  <c:v>210</c:v>
                </c:pt>
                <c:pt idx="3405">
                  <c:v>210</c:v>
                </c:pt>
                <c:pt idx="3406">
                  <c:v>210</c:v>
                </c:pt>
                <c:pt idx="3407">
                  <c:v>210</c:v>
                </c:pt>
                <c:pt idx="3408">
                  <c:v>210</c:v>
                </c:pt>
                <c:pt idx="3409">
                  <c:v>210</c:v>
                </c:pt>
                <c:pt idx="3410">
                  <c:v>210</c:v>
                </c:pt>
                <c:pt idx="3411">
                  <c:v>210</c:v>
                </c:pt>
                <c:pt idx="3412">
                  <c:v>210</c:v>
                </c:pt>
                <c:pt idx="3413">
                  <c:v>210</c:v>
                </c:pt>
                <c:pt idx="3414">
                  <c:v>210</c:v>
                </c:pt>
                <c:pt idx="3415">
                  <c:v>210</c:v>
                </c:pt>
                <c:pt idx="3416">
                  <c:v>210</c:v>
                </c:pt>
                <c:pt idx="3417">
                  <c:v>210</c:v>
                </c:pt>
                <c:pt idx="3418">
                  <c:v>210</c:v>
                </c:pt>
                <c:pt idx="3419">
                  <c:v>210</c:v>
                </c:pt>
                <c:pt idx="3420">
                  <c:v>210</c:v>
                </c:pt>
                <c:pt idx="3421">
                  <c:v>210</c:v>
                </c:pt>
                <c:pt idx="3422">
                  <c:v>210</c:v>
                </c:pt>
                <c:pt idx="3423">
                  <c:v>210</c:v>
                </c:pt>
                <c:pt idx="3424">
                  <c:v>210</c:v>
                </c:pt>
                <c:pt idx="3425">
                  <c:v>210</c:v>
                </c:pt>
                <c:pt idx="3426">
                  <c:v>210</c:v>
                </c:pt>
                <c:pt idx="3427">
                  <c:v>210</c:v>
                </c:pt>
                <c:pt idx="3428">
                  <c:v>210</c:v>
                </c:pt>
                <c:pt idx="3429">
                  <c:v>210</c:v>
                </c:pt>
                <c:pt idx="3430">
                  <c:v>210</c:v>
                </c:pt>
                <c:pt idx="3431">
                  <c:v>210</c:v>
                </c:pt>
                <c:pt idx="3432">
                  <c:v>210</c:v>
                </c:pt>
                <c:pt idx="3433">
                  <c:v>210</c:v>
                </c:pt>
                <c:pt idx="3434">
                  <c:v>210</c:v>
                </c:pt>
                <c:pt idx="3435">
                  <c:v>210</c:v>
                </c:pt>
                <c:pt idx="3436">
                  <c:v>210</c:v>
                </c:pt>
                <c:pt idx="3437">
                  <c:v>210</c:v>
                </c:pt>
                <c:pt idx="3438">
                  <c:v>210</c:v>
                </c:pt>
                <c:pt idx="3439">
                  <c:v>210</c:v>
                </c:pt>
                <c:pt idx="3440">
                  <c:v>210</c:v>
                </c:pt>
                <c:pt idx="3441">
                  <c:v>210</c:v>
                </c:pt>
                <c:pt idx="3442">
                  <c:v>210</c:v>
                </c:pt>
                <c:pt idx="3443">
                  <c:v>210</c:v>
                </c:pt>
                <c:pt idx="3444">
                  <c:v>210</c:v>
                </c:pt>
                <c:pt idx="3445">
                  <c:v>210</c:v>
                </c:pt>
                <c:pt idx="3446">
                  <c:v>210</c:v>
                </c:pt>
                <c:pt idx="3447">
                  <c:v>210</c:v>
                </c:pt>
                <c:pt idx="3448">
                  <c:v>210</c:v>
                </c:pt>
                <c:pt idx="3449">
                  <c:v>210</c:v>
                </c:pt>
                <c:pt idx="3450">
                  <c:v>210</c:v>
                </c:pt>
                <c:pt idx="3451">
                  <c:v>210</c:v>
                </c:pt>
                <c:pt idx="3452">
                  <c:v>210</c:v>
                </c:pt>
                <c:pt idx="3453">
                  <c:v>210</c:v>
                </c:pt>
                <c:pt idx="3454">
                  <c:v>210</c:v>
                </c:pt>
                <c:pt idx="3455">
                  <c:v>210</c:v>
                </c:pt>
                <c:pt idx="3456">
                  <c:v>210</c:v>
                </c:pt>
                <c:pt idx="3457">
                  <c:v>210</c:v>
                </c:pt>
                <c:pt idx="3458">
                  <c:v>210</c:v>
                </c:pt>
                <c:pt idx="3459">
                  <c:v>210</c:v>
                </c:pt>
                <c:pt idx="3460">
                  <c:v>210</c:v>
                </c:pt>
                <c:pt idx="3461">
                  <c:v>210</c:v>
                </c:pt>
                <c:pt idx="3462">
                  <c:v>210</c:v>
                </c:pt>
                <c:pt idx="3463">
                  <c:v>210</c:v>
                </c:pt>
                <c:pt idx="3464">
                  <c:v>210</c:v>
                </c:pt>
                <c:pt idx="3465">
                  <c:v>210</c:v>
                </c:pt>
                <c:pt idx="3466">
                  <c:v>210</c:v>
                </c:pt>
                <c:pt idx="3467">
                  <c:v>210</c:v>
                </c:pt>
                <c:pt idx="3468">
                  <c:v>210</c:v>
                </c:pt>
                <c:pt idx="3469">
                  <c:v>210</c:v>
                </c:pt>
                <c:pt idx="3470">
                  <c:v>210</c:v>
                </c:pt>
                <c:pt idx="3471">
                  <c:v>210</c:v>
                </c:pt>
                <c:pt idx="3472">
                  <c:v>210</c:v>
                </c:pt>
                <c:pt idx="3473">
                  <c:v>210</c:v>
                </c:pt>
                <c:pt idx="3474">
                  <c:v>210</c:v>
                </c:pt>
                <c:pt idx="3475">
                  <c:v>210</c:v>
                </c:pt>
                <c:pt idx="3476">
                  <c:v>210</c:v>
                </c:pt>
                <c:pt idx="3477">
                  <c:v>210</c:v>
                </c:pt>
                <c:pt idx="3478">
                  <c:v>210</c:v>
                </c:pt>
                <c:pt idx="3479">
                  <c:v>210</c:v>
                </c:pt>
                <c:pt idx="3480">
                  <c:v>210</c:v>
                </c:pt>
                <c:pt idx="3481">
                  <c:v>210</c:v>
                </c:pt>
                <c:pt idx="3482">
                  <c:v>210</c:v>
                </c:pt>
                <c:pt idx="3483">
                  <c:v>210</c:v>
                </c:pt>
                <c:pt idx="3484">
                  <c:v>210</c:v>
                </c:pt>
                <c:pt idx="3485">
                  <c:v>210</c:v>
                </c:pt>
                <c:pt idx="3486">
                  <c:v>210</c:v>
                </c:pt>
                <c:pt idx="3487">
                  <c:v>210</c:v>
                </c:pt>
                <c:pt idx="3488">
                  <c:v>210</c:v>
                </c:pt>
                <c:pt idx="3489">
                  <c:v>210</c:v>
                </c:pt>
                <c:pt idx="3490">
                  <c:v>210</c:v>
                </c:pt>
                <c:pt idx="3491">
                  <c:v>210</c:v>
                </c:pt>
                <c:pt idx="3492">
                  <c:v>210</c:v>
                </c:pt>
                <c:pt idx="3493">
                  <c:v>210</c:v>
                </c:pt>
                <c:pt idx="3494">
                  <c:v>210</c:v>
                </c:pt>
                <c:pt idx="3495">
                  <c:v>210</c:v>
                </c:pt>
                <c:pt idx="3496">
                  <c:v>210</c:v>
                </c:pt>
                <c:pt idx="3497">
                  <c:v>210</c:v>
                </c:pt>
                <c:pt idx="3498">
                  <c:v>210</c:v>
                </c:pt>
                <c:pt idx="3499">
                  <c:v>210</c:v>
                </c:pt>
                <c:pt idx="3500">
                  <c:v>210</c:v>
                </c:pt>
                <c:pt idx="3501">
                  <c:v>210</c:v>
                </c:pt>
                <c:pt idx="3502">
                  <c:v>210</c:v>
                </c:pt>
                <c:pt idx="3503">
                  <c:v>210</c:v>
                </c:pt>
                <c:pt idx="3504">
                  <c:v>210</c:v>
                </c:pt>
                <c:pt idx="3505">
                  <c:v>210</c:v>
                </c:pt>
                <c:pt idx="3506">
                  <c:v>210</c:v>
                </c:pt>
                <c:pt idx="3507">
                  <c:v>210</c:v>
                </c:pt>
                <c:pt idx="3508">
                  <c:v>210</c:v>
                </c:pt>
                <c:pt idx="3509">
                  <c:v>210</c:v>
                </c:pt>
                <c:pt idx="3510">
                  <c:v>210</c:v>
                </c:pt>
                <c:pt idx="3511">
                  <c:v>210</c:v>
                </c:pt>
                <c:pt idx="3512">
                  <c:v>210</c:v>
                </c:pt>
                <c:pt idx="3513">
                  <c:v>210</c:v>
                </c:pt>
                <c:pt idx="3514">
                  <c:v>210</c:v>
                </c:pt>
                <c:pt idx="3515">
                  <c:v>210</c:v>
                </c:pt>
                <c:pt idx="3516">
                  <c:v>210</c:v>
                </c:pt>
                <c:pt idx="3517">
                  <c:v>210</c:v>
                </c:pt>
                <c:pt idx="3518">
                  <c:v>210</c:v>
                </c:pt>
                <c:pt idx="3519">
                  <c:v>210</c:v>
                </c:pt>
                <c:pt idx="3520">
                  <c:v>210</c:v>
                </c:pt>
                <c:pt idx="3521">
                  <c:v>210</c:v>
                </c:pt>
                <c:pt idx="3522">
                  <c:v>210</c:v>
                </c:pt>
                <c:pt idx="3523">
                  <c:v>210</c:v>
                </c:pt>
                <c:pt idx="3524">
                  <c:v>210</c:v>
                </c:pt>
                <c:pt idx="3525">
                  <c:v>210</c:v>
                </c:pt>
                <c:pt idx="3526">
                  <c:v>210</c:v>
                </c:pt>
                <c:pt idx="3527">
                  <c:v>210</c:v>
                </c:pt>
                <c:pt idx="3528">
                  <c:v>210</c:v>
                </c:pt>
                <c:pt idx="3529">
                  <c:v>210</c:v>
                </c:pt>
                <c:pt idx="3530">
                  <c:v>210</c:v>
                </c:pt>
                <c:pt idx="3531">
                  <c:v>210</c:v>
                </c:pt>
                <c:pt idx="3532">
                  <c:v>210</c:v>
                </c:pt>
                <c:pt idx="3533">
                  <c:v>210</c:v>
                </c:pt>
                <c:pt idx="3534">
                  <c:v>210</c:v>
                </c:pt>
                <c:pt idx="3535">
                  <c:v>210</c:v>
                </c:pt>
                <c:pt idx="3536">
                  <c:v>210</c:v>
                </c:pt>
                <c:pt idx="3537">
                  <c:v>210</c:v>
                </c:pt>
                <c:pt idx="3538">
                  <c:v>210</c:v>
                </c:pt>
                <c:pt idx="3539">
                  <c:v>210</c:v>
                </c:pt>
                <c:pt idx="3540">
                  <c:v>210</c:v>
                </c:pt>
                <c:pt idx="3541">
                  <c:v>210</c:v>
                </c:pt>
                <c:pt idx="3542">
                  <c:v>210</c:v>
                </c:pt>
                <c:pt idx="3543">
                  <c:v>210</c:v>
                </c:pt>
                <c:pt idx="3544">
                  <c:v>210</c:v>
                </c:pt>
                <c:pt idx="3545">
                  <c:v>210</c:v>
                </c:pt>
                <c:pt idx="3546">
                  <c:v>210</c:v>
                </c:pt>
                <c:pt idx="3547">
                  <c:v>210</c:v>
                </c:pt>
                <c:pt idx="3548">
                  <c:v>210</c:v>
                </c:pt>
                <c:pt idx="3549">
                  <c:v>212</c:v>
                </c:pt>
                <c:pt idx="3550">
                  <c:v>212</c:v>
                </c:pt>
                <c:pt idx="3551">
                  <c:v>213</c:v>
                </c:pt>
                <c:pt idx="3552">
                  <c:v>214</c:v>
                </c:pt>
                <c:pt idx="3553">
                  <c:v>215</c:v>
                </c:pt>
                <c:pt idx="3554">
                  <c:v>216</c:v>
                </c:pt>
                <c:pt idx="3555">
                  <c:v>216</c:v>
                </c:pt>
                <c:pt idx="3556">
                  <c:v>217</c:v>
                </c:pt>
                <c:pt idx="3557">
                  <c:v>218</c:v>
                </c:pt>
                <c:pt idx="3558">
                  <c:v>219</c:v>
                </c:pt>
                <c:pt idx="3559">
                  <c:v>220</c:v>
                </c:pt>
                <c:pt idx="3560">
                  <c:v>221</c:v>
                </c:pt>
                <c:pt idx="3561">
                  <c:v>222</c:v>
                </c:pt>
                <c:pt idx="3562">
                  <c:v>222</c:v>
                </c:pt>
                <c:pt idx="3563">
                  <c:v>223</c:v>
                </c:pt>
                <c:pt idx="3564">
                  <c:v>224</c:v>
                </c:pt>
                <c:pt idx="3565">
                  <c:v>225</c:v>
                </c:pt>
                <c:pt idx="3566">
                  <c:v>226</c:v>
                </c:pt>
                <c:pt idx="3567">
                  <c:v>226</c:v>
                </c:pt>
                <c:pt idx="3568">
                  <c:v>227</c:v>
                </c:pt>
                <c:pt idx="3569">
                  <c:v>228</c:v>
                </c:pt>
                <c:pt idx="3570">
                  <c:v>229</c:v>
                </c:pt>
                <c:pt idx="3571">
                  <c:v>230</c:v>
                </c:pt>
                <c:pt idx="3572">
                  <c:v>231</c:v>
                </c:pt>
                <c:pt idx="3573">
                  <c:v>231</c:v>
                </c:pt>
                <c:pt idx="3574">
                  <c:v>232</c:v>
                </c:pt>
                <c:pt idx="3575">
                  <c:v>233</c:v>
                </c:pt>
                <c:pt idx="3576">
                  <c:v>234</c:v>
                </c:pt>
                <c:pt idx="3577">
                  <c:v>235</c:v>
                </c:pt>
                <c:pt idx="3578">
                  <c:v>236</c:v>
                </c:pt>
                <c:pt idx="3579">
                  <c:v>236</c:v>
                </c:pt>
                <c:pt idx="3580">
                  <c:v>237</c:v>
                </c:pt>
                <c:pt idx="3581">
                  <c:v>238</c:v>
                </c:pt>
                <c:pt idx="3582">
                  <c:v>239</c:v>
                </c:pt>
                <c:pt idx="3583">
                  <c:v>240</c:v>
                </c:pt>
                <c:pt idx="3584">
                  <c:v>241</c:v>
                </c:pt>
                <c:pt idx="3585">
                  <c:v>241</c:v>
                </c:pt>
                <c:pt idx="3586">
                  <c:v>242</c:v>
                </c:pt>
                <c:pt idx="3587">
                  <c:v>243</c:v>
                </c:pt>
                <c:pt idx="3588">
                  <c:v>244</c:v>
                </c:pt>
                <c:pt idx="3589">
                  <c:v>245</c:v>
                </c:pt>
                <c:pt idx="3590">
                  <c:v>246</c:v>
                </c:pt>
                <c:pt idx="3591">
                  <c:v>247</c:v>
                </c:pt>
                <c:pt idx="3592">
                  <c:v>247</c:v>
                </c:pt>
                <c:pt idx="3593">
                  <c:v>248</c:v>
                </c:pt>
                <c:pt idx="3594">
                  <c:v>249</c:v>
                </c:pt>
                <c:pt idx="3595">
                  <c:v>250</c:v>
                </c:pt>
                <c:pt idx="3596">
                  <c:v>251</c:v>
                </c:pt>
                <c:pt idx="3597">
                  <c:v>251</c:v>
                </c:pt>
                <c:pt idx="3598">
                  <c:v>252</c:v>
                </c:pt>
                <c:pt idx="3599">
                  <c:v>253</c:v>
                </c:pt>
                <c:pt idx="3600">
                  <c:v>254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'SMC11T#3_1 (2)'!$L$1</c:f>
              <c:strCache>
                <c:ptCount val="1"/>
                <c:pt idx="0">
                  <c:v>Mean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(2)'!$L$602:$L$4202</c:f>
              <c:numCache>
                <c:formatCode>General</c:formatCode>
                <c:ptCount val="3601"/>
                <c:pt idx="0">
                  <c:v>52.727004000000001</c:v>
                </c:pt>
                <c:pt idx="1">
                  <c:v>53.128199000000002</c:v>
                </c:pt>
                <c:pt idx="2">
                  <c:v>53.524965000000002</c:v>
                </c:pt>
                <c:pt idx="3">
                  <c:v>53.927712</c:v>
                </c:pt>
                <c:pt idx="4">
                  <c:v>54.390828999999997</c:v>
                </c:pt>
                <c:pt idx="5">
                  <c:v>54.794407</c:v>
                </c:pt>
                <c:pt idx="6">
                  <c:v>55.212898000000003</c:v>
                </c:pt>
                <c:pt idx="7">
                  <c:v>55.692943999999997</c:v>
                </c:pt>
                <c:pt idx="8">
                  <c:v>56.105849999999997</c:v>
                </c:pt>
                <c:pt idx="9">
                  <c:v>56.513119000000003</c:v>
                </c:pt>
                <c:pt idx="10">
                  <c:v>56.929662</c:v>
                </c:pt>
                <c:pt idx="11">
                  <c:v>57.403970000000001</c:v>
                </c:pt>
                <c:pt idx="12">
                  <c:v>57.799098000000001</c:v>
                </c:pt>
                <c:pt idx="13">
                  <c:v>58.265839</c:v>
                </c:pt>
                <c:pt idx="14">
                  <c:v>58.727964999999998</c:v>
                </c:pt>
                <c:pt idx="15">
                  <c:v>59.119171000000001</c:v>
                </c:pt>
                <c:pt idx="16">
                  <c:v>59.605010999999998</c:v>
                </c:pt>
                <c:pt idx="17">
                  <c:v>60.090406000000002</c:v>
                </c:pt>
                <c:pt idx="18">
                  <c:v>60.561667999999997</c:v>
                </c:pt>
                <c:pt idx="19">
                  <c:v>60.970618000000002</c:v>
                </c:pt>
                <c:pt idx="20">
                  <c:v>61.460836</c:v>
                </c:pt>
                <c:pt idx="21">
                  <c:v>61.872306999999999</c:v>
                </c:pt>
                <c:pt idx="22">
                  <c:v>62.422536999999998</c:v>
                </c:pt>
                <c:pt idx="23">
                  <c:v>62.882492999999997</c:v>
                </c:pt>
                <c:pt idx="24">
                  <c:v>63.376046000000002</c:v>
                </c:pt>
                <c:pt idx="25">
                  <c:v>63.888336000000002</c:v>
                </c:pt>
                <c:pt idx="26">
                  <c:v>64.334131999999997</c:v>
                </c:pt>
                <c:pt idx="27">
                  <c:v>64.813216999999995</c:v>
                </c:pt>
                <c:pt idx="28">
                  <c:v>65.282903000000005</c:v>
                </c:pt>
                <c:pt idx="29">
                  <c:v>65.774822</c:v>
                </c:pt>
                <c:pt idx="30">
                  <c:v>66.308988999999997</c:v>
                </c:pt>
                <c:pt idx="31">
                  <c:v>66.778613000000007</c:v>
                </c:pt>
                <c:pt idx="32">
                  <c:v>67.253426000000005</c:v>
                </c:pt>
                <c:pt idx="33">
                  <c:v>67.798423999999997</c:v>
                </c:pt>
                <c:pt idx="34">
                  <c:v>68.271775000000005</c:v>
                </c:pt>
                <c:pt idx="35">
                  <c:v>68.781997000000004</c:v>
                </c:pt>
                <c:pt idx="36">
                  <c:v>69.307828999999998</c:v>
                </c:pt>
                <c:pt idx="37">
                  <c:v>69.836399999999998</c:v>
                </c:pt>
                <c:pt idx="38">
                  <c:v>70.340447999999995</c:v>
                </c:pt>
                <c:pt idx="39">
                  <c:v>70.887117000000003</c:v>
                </c:pt>
                <c:pt idx="40">
                  <c:v>71.476686999999998</c:v>
                </c:pt>
                <c:pt idx="41">
                  <c:v>71.950764000000007</c:v>
                </c:pt>
                <c:pt idx="42">
                  <c:v>72.439520999999999</c:v>
                </c:pt>
                <c:pt idx="43">
                  <c:v>72.980041</c:v>
                </c:pt>
                <c:pt idx="44">
                  <c:v>73.545130999999998</c:v>
                </c:pt>
                <c:pt idx="45">
                  <c:v>74.073369</c:v>
                </c:pt>
                <c:pt idx="46">
                  <c:v>74.614600999999993</c:v>
                </c:pt>
                <c:pt idx="47">
                  <c:v>75.194168000000005</c:v>
                </c:pt>
                <c:pt idx="48">
                  <c:v>75.756292999999999</c:v>
                </c:pt>
                <c:pt idx="49">
                  <c:v>76.299516999999994</c:v>
                </c:pt>
                <c:pt idx="50">
                  <c:v>76.770739000000006</c:v>
                </c:pt>
                <c:pt idx="51">
                  <c:v>77.459480999999997</c:v>
                </c:pt>
                <c:pt idx="52">
                  <c:v>77.964772999999994</c:v>
                </c:pt>
                <c:pt idx="53">
                  <c:v>78.596982999999994</c:v>
                </c:pt>
                <c:pt idx="54">
                  <c:v>79.110346000000007</c:v>
                </c:pt>
                <c:pt idx="55">
                  <c:v>79.650536000000002</c:v>
                </c:pt>
                <c:pt idx="56">
                  <c:v>80.258690999999999</c:v>
                </c:pt>
                <c:pt idx="57">
                  <c:v>80.810406999999998</c:v>
                </c:pt>
                <c:pt idx="58">
                  <c:v>81.425101999999995</c:v>
                </c:pt>
                <c:pt idx="59">
                  <c:v>81.987433999999993</c:v>
                </c:pt>
                <c:pt idx="60">
                  <c:v>82.632711999999998</c:v>
                </c:pt>
                <c:pt idx="61">
                  <c:v>83.171285999999995</c:v>
                </c:pt>
                <c:pt idx="62">
                  <c:v>83.747842000000006</c:v>
                </c:pt>
                <c:pt idx="63">
                  <c:v>84.322213000000005</c:v>
                </c:pt>
                <c:pt idx="64">
                  <c:v>84.931583000000003</c:v>
                </c:pt>
                <c:pt idx="65">
                  <c:v>85.531103999999999</c:v>
                </c:pt>
                <c:pt idx="66">
                  <c:v>86.094177000000002</c:v>
                </c:pt>
                <c:pt idx="67">
                  <c:v>86.711412999999993</c:v>
                </c:pt>
                <c:pt idx="68">
                  <c:v>87.283861999999999</c:v>
                </c:pt>
                <c:pt idx="69">
                  <c:v>87.890446999999995</c:v>
                </c:pt>
                <c:pt idx="70">
                  <c:v>88.415778000000003</c:v>
                </c:pt>
                <c:pt idx="71">
                  <c:v>89.054758000000007</c:v>
                </c:pt>
                <c:pt idx="72">
                  <c:v>89.547355999999994</c:v>
                </c:pt>
                <c:pt idx="73">
                  <c:v>90.059554000000006</c:v>
                </c:pt>
                <c:pt idx="74">
                  <c:v>90.724541000000002</c:v>
                </c:pt>
                <c:pt idx="75">
                  <c:v>91.234562999999994</c:v>
                </c:pt>
                <c:pt idx="76">
                  <c:v>91.792529999999999</c:v>
                </c:pt>
                <c:pt idx="77">
                  <c:v>92.465230000000005</c:v>
                </c:pt>
                <c:pt idx="78">
                  <c:v>92.905721</c:v>
                </c:pt>
                <c:pt idx="79">
                  <c:v>93.475370999999996</c:v>
                </c:pt>
                <c:pt idx="80">
                  <c:v>94.067623999999995</c:v>
                </c:pt>
                <c:pt idx="81">
                  <c:v>94.597628999999998</c:v>
                </c:pt>
                <c:pt idx="82">
                  <c:v>95.132552000000004</c:v>
                </c:pt>
                <c:pt idx="83">
                  <c:v>95.575145000000006</c:v>
                </c:pt>
                <c:pt idx="84">
                  <c:v>96.180615000000003</c:v>
                </c:pt>
                <c:pt idx="85">
                  <c:v>96.693551999999997</c:v>
                </c:pt>
                <c:pt idx="86">
                  <c:v>97.266851000000003</c:v>
                </c:pt>
                <c:pt idx="87">
                  <c:v>97.782151999999996</c:v>
                </c:pt>
                <c:pt idx="88">
                  <c:v>98.274704</c:v>
                </c:pt>
                <c:pt idx="89">
                  <c:v>98.802610999999999</c:v>
                </c:pt>
                <c:pt idx="90">
                  <c:v>99.333151000000001</c:v>
                </c:pt>
                <c:pt idx="91">
                  <c:v>99.852695999999995</c:v>
                </c:pt>
                <c:pt idx="92">
                  <c:v>100.264877</c:v>
                </c:pt>
                <c:pt idx="93">
                  <c:v>100.866119</c:v>
                </c:pt>
                <c:pt idx="94">
                  <c:v>101.35367100000001</c:v>
                </c:pt>
                <c:pt idx="95">
                  <c:v>101.875742</c:v>
                </c:pt>
                <c:pt idx="96">
                  <c:v>102.35857300000001</c:v>
                </c:pt>
                <c:pt idx="97">
                  <c:v>102.86227599999999</c:v>
                </c:pt>
                <c:pt idx="98">
                  <c:v>103.391879</c:v>
                </c:pt>
                <c:pt idx="99">
                  <c:v>103.837147</c:v>
                </c:pt>
                <c:pt idx="100">
                  <c:v>104.33997599999999</c:v>
                </c:pt>
                <c:pt idx="101">
                  <c:v>104.87758700000001</c:v>
                </c:pt>
                <c:pt idx="102">
                  <c:v>105.337937</c:v>
                </c:pt>
                <c:pt idx="103">
                  <c:v>105.79436800000001</c:v>
                </c:pt>
                <c:pt idx="104">
                  <c:v>106.274512</c:v>
                </c:pt>
                <c:pt idx="105">
                  <c:v>106.76570700000001</c:v>
                </c:pt>
                <c:pt idx="106">
                  <c:v>107.22037899999999</c:v>
                </c:pt>
                <c:pt idx="107">
                  <c:v>107.770398</c:v>
                </c:pt>
                <c:pt idx="108">
                  <c:v>108.149147</c:v>
                </c:pt>
                <c:pt idx="109">
                  <c:v>108.647363</c:v>
                </c:pt>
                <c:pt idx="110">
                  <c:v>109.16075600000001</c:v>
                </c:pt>
                <c:pt idx="111">
                  <c:v>109.639673</c:v>
                </c:pt>
                <c:pt idx="112">
                  <c:v>110.094157</c:v>
                </c:pt>
                <c:pt idx="113">
                  <c:v>110.555564</c:v>
                </c:pt>
                <c:pt idx="114">
                  <c:v>111.029622</c:v>
                </c:pt>
                <c:pt idx="115">
                  <c:v>111.43852699999999</c:v>
                </c:pt>
                <c:pt idx="116">
                  <c:v>111.935913</c:v>
                </c:pt>
                <c:pt idx="117">
                  <c:v>112.36227700000001</c:v>
                </c:pt>
                <c:pt idx="118">
                  <c:v>112.853264</c:v>
                </c:pt>
                <c:pt idx="119">
                  <c:v>113.288751</c:v>
                </c:pt>
                <c:pt idx="120">
                  <c:v>113.68788000000001</c:v>
                </c:pt>
                <c:pt idx="121">
                  <c:v>114.16374399999999</c:v>
                </c:pt>
                <c:pt idx="122">
                  <c:v>114.62992</c:v>
                </c:pt>
                <c:pt idx="123">
                  <c:v>115.06813</c:v>
                </c:pt>
                <c:pt idx="124">
                  <c:v>115.53221499999999</c:v>
                </c:pt>
                <c:pt idx="125">
                  <c:v>115.948538</c:v>
                </c:pt>
                <c:pt idx="126">
                  <c:v>116.435085</c:v>
                </c:pt>
                <c:pt idx="127">
                  <c:v>116.86979100000001</c:v>
                </c:pt>
                <c:pt idx="128">
                  <c:v>117.286045</c:v>
                </c:pt>
                <c:pt idx="129">
                  <c:v>117.748564</c:v>
                </c:pt>
                <c:pt idx="130">
                  <c:v>118.154929</c:v>
                </c:pt>
                <c:pt idx="131">
                  <c:v>118.608783</c:v>
                </c:pt>
                <c:pt idx="132">
                  <c:v>119.035659</c:v>
                </c:pt>
                <c:pt idx="133">
                  <c:v>119.443273</c:v>
                </c:pt>
                <c:pt idx="134">
                  <c:v>119.87146199999999</c:v>
                </c:pt>
                <c:pt idx="135">
                  <c:v>120.299014</c:v>
                </c:pt>
                <c:pt idx="136">
                  <c:v>120.765443</c:v>
                </c:pt>
                <c:pt idx="137">
                  <c:v>121.169708</c:v>
                </c:pt>
                <c:pt idx="138">
                  <c:v>121.60238</c:v>
                </c:pt>
                <c:pt idx="139">
                  <c:v>122.014792</c:v>
                </c:pt>
                <c:pt idx="140">
                  <c:v>122.433435</c:v>
                </c:pt>
                <c:pt idx="141">
                  <c:v>122.8468</c:v>
                </c:pt>
                <c:pt idx="142">
                  <c:v>123.234296</c:v>
                </c:pt>
                <c:pt idx="143">
                  <c:v>123.67336299999999</c:v>
                </c:pt>
                <c:pt idx="144">
                  <c:v>124.060277</c:v>
                </c:pt>
                <c:pt idx="145">
                  <c:v>124.56111</c:v>
                </c:pt>
                <c:pt idx="146">
                  <c:v>124.88076100000001</c:v>
                </c:pt>
                <c:pt idx="147">
                  <c:v>125.346555</c:v>
                </c:pt>
                <c:pt idx="148">
                  <c:v>125.68711</c:v>
                </c:pt>
                <c:pt idx="149">
                  <c:v>126.126926</c:v>
                </c:pt>
                <c:pt idx="150">
                  <c:v>126.536891</c:v>
                </c:pt>
                <c:pt idx="151">
                  <c:v>126.921612</c:v>
                </c:pt>
                <c:pt idx="152">
                  <c:v>127.29040999999999</c:v>
                </c:pt>
                <c:pt idx="153">
                  <c:v>127.73995600000001</c:v>
                </c:pt>
                <c:pt idx="154">
                  <c:v>128.11877000000001</c:v>
                </c:pt>
                <c:pt idx="155">
                  <c:v>128.493368</c:v>
                </c:pt>
                <c:pt idx="156">
                  <c:v>128.959057</c:v>
                </c:pt>
                <c:pt idx="157">
                  <c:v>129.31444999999999</c:v>
                </c:pt>
                <c:pt idx="158">
                  <c:v>129.732607</c:v>
                </c:pt>
                <c:pt idx="159">
                  <c:v>130.03621200000001</c:v>
                </c:pt>
                <c:pt idx="160">
                  <c:v>130.47449599999999</c:v>
                </c:pt>
                <c:pt idx="161">
                  <c:v>130.90428399999999</c:v>
                </c:pt>
                <c:pt idx="162">
                  <c:v>131.246341</c:v>
                </c:pt>
                <c:pt idx="163">
                  <c:v>131.680634</c:v>
                </c:pt>
                <c:pt idx="164">
                  <c:v>132.03842700000001</c:v>
                </c:pt>
                <c:pt idx="165">
                  <c:v>132.42782099999999</c:v>
                </c:pt>
                <c:pt idx="166">
                  <c:v>132.80465599999999</c:v>
                </c:pt>
                <c:pt idx="167">
                  <c:v>133.238156</c:v>
                </c:pt>
                <c:pt idx="168">
                  <c:v>133.55366900000001</c:v>
                </c:pt>
                <c:pt idx="169">
                  <c:v>133.98391599999999</c:v>
                </c:pt>
                <c:pt idx="170">
                  <c:v>134.35899499999999</c:v>
                </c:pt>
                <c:pt idx="171">
                  <c:v>134.74035699999999</c:v>
                </c:pt>
                <c:pt idx="172">
                  <c:v>135.08059299999999</c:v>
                </c:pt>
                <c:pt idx="173">
                  <c:v>135.478475</c:v>
                </c:pt>
                <c:pt idx="174">
                  <c:v>135.828687</c:v>
                </c:pt>
                <c:pt idx="175">
                  <c:v>136.157996</c:v>
                </c:pt>
                <c:pt idx="176">
                  <c:v>136.560001</c:v>
                </c:pt>
                <c:pt idx="177">
                  <c:v>136.926391</c:v>
                </c:pt>
                <c:pt idx="178">
                  <c:v>137.30478199999999</c:v>
                </c:pt>
                <c:pt idx="179">
                  <c:v>137.66913600000001</c:v>
                </c:pt>
                <c:pt idx="180">
                  <c:v>138.02291299999999</c:v>
                </c:pt>
                <c:pt idx="181">
                  <c:v>138.37246300000001</c:v>
                </c:pt>
                <c:pt idx="182">
                  <c:v>138.67626799999999</c:v>
                </c:pt>
                <c:pt idx="183">
                  <c:v>139.11557999999999</c:v>
                </c:pt>
                <c:pt idx="184">
                  <c:v>139.460431</c:v>
                </c:pt>
                <c:pt idx="185">
                  <c:v>139.825526</c:v>
                </c:pt>
                <c:pt idx="186">
                  <c:v>140.145455</c:v>
                </c:pt>
                <c:pt idx="187">
                  <c:v>140.48844700000001</c:v>
                </c:pt>
                <c:pt idx="188">
                  <c:v>140.799296</c:v>
                </c:pt>
                <c:pt idx="189">
                  <c:v>141.17225999999999</c:v>
                </c:pt>
                <c:pt idx="190">
                  <c:v>141.52745400000001</c:v>
                </c:pt>
                <c:pt idx="191">
                  <c:v>141.86057299999999</c:v>
                </c:pt>
                <c:pt idx="192">
                  <c:v>142.22800599999999</c:v>
                </c:pt>
                <c:pt idx="193">
                  <c:v>142.54573400000001</c:v>
                </c:pt>
                <c:pt idx="194">
                  <c:v>142.87000699999999</c:v>
                </c:pt>
                <c:pt idx="195">
                  <c:v>143.25641100000001</c:v>
                </c:pt>
                <c:pt idx="196">
                  <c:v>143.58824300000001</c:v>
                </c:pt>
                <c:pt idx="197">
                  <c:v>143.954958</c:v>
                </c:pt>
                <c:pt idx="198">
                  <c:v>144.25439499999999</c:v>
                </c:pt>
                <c:pt idx="199">
                  <c:v>144.59788599999999</c:v>
                </c:pt>
                <c:pt idx="200">
                  <c:v>144.91311099999999</c:v>
                </c:pt>
                <c:pt idx="201">
                  <c:v>145.23720399999999</c:v>
                </c:pt>
                <c:pt idx="202">
                  <c:v>145.57583399999999</c:v>
                </c:pt>
                <c:pt idx="203">
                  <c:v>145.886819</c:v>
                </c:pt>
                <c:pt idx="204">
                  <c:v>146.26729900000001</c:v>
                </c:pt>
                <c:pt idx="205">
                  <c:v>146.55349899999999</c:v>
                </c:pt>
                <c:pt idx="206">
                  <c:v>146.91205099999999</c:v>
                </c:pt>
                <c:pt idx="207">
                  <c:v>147.20946499999999</c:v>
                </c:pt>
                <c:pt idx="208">
                  <c:v>147.54189400000001</c:v>
                </c:pt>
                <c:pt idx="209">
                  <c:v>147.86329900000001</c:v>
                </c:pt>
                <c:pt idx="210">
                  <c:v>148.137271</c:v>
                </c:pt>
                <c:pt idx="211">
                  <c:v>148.46767500000001</c:v>
                </c:pt>
                <c:pt idx="212">
                  <c:v>148.81510800000001</c:v>
                </c:pt>
                <c:pt idx="213">
                  <c:v>149.100078</c:v>
                </c:pt>
                <c:pt idx="214">
                  <c:v>149.384321</c:v>
                </c:pt>
                <c:pt idx="215">
                  <c:v>149.74300700000001</c:v>
                </c:pt>
                <c:pt idx="216">
                  <c:v>150.01626300000001</c:v>
                </c:pt>
                <c:pt idx="217">
                  <c:v>150.35563099999999</c:v>
                </c:pt>
                <c:pt idx="218">
                  <c:v>150.626937</c:v>
                </c:pt>
                <c:pt idx="219">
                  <c:v>150.96073899999999</c:v>
                </c:pt>
                <c:pt idx="220">
                  <c:v>151.246522</c:v>
                </c:pt>
                <c:pt idx="221">
                  <c:v>151.56953999999999</c:v>
                </c:pt>
                <c:pt idx="222">
                  <c:v>151.857247</c:v>
                </c:pt>
                <c:pt idx="223">
                  <c:v>152.15288200000001</c:v>
                </c:pt>
                <c:pt idx="224">
                  <c:v>152.440416</c:v>
                </c:pt>
                <c:pt idx="225">
                  <c:v>152.76936000000001</c:v>
                </c:pt>
                <c:pt idx="226">
                  <c:v>153.05511200000001</c:v>
                </c:pt>
                <c:pt idx="227">
                  <c:v>153.33007799999999</c:v>
                </c:pt>
                <c:pt idx="228">
                  <c:v>153.63044400000001</c:v>
                </c:pt>
                <c:pt idx="229">
                  <c:v>153.947168</c:v>
                </c:pt>
                <c:pt idx="230">
                  <c:v>154.23562999999999</c:v>
                </c:pt>
                <c:pt idx="231">
                  <c:v>154.526859</c:v>
                </c:pt>
                <c:pt idx="232">
                  <c:v>154.80049</c:v>
                </c:pt>
                <c:pt idx="233">
                  <c:v>155.09415000000001</c:v>
                </c:pt>
                <c:pt idx="234">
                  <c:v>155.40030999999999</c:v>
                </c:pt>
                <c:pt idx="235">
                  <c:v>155.668633</c:v>
                </c:pt>
                <c:pt idx="236">
                  <c:v>155.93435199999999</c:v>
                </c:pt>
                <c:pt idx="237">
                  <c:v>156.204824</c:v>
                </c:pt>
                <c:pt idx="238">
                  <c:v>156.50384099999999</c:v>
                </c:pt>
                <c:pt idx="239">
                  <c:v>156.77272400000001</c:v>
                </c:pt>
                <c:pt idx="240">
                  <c:v>157.04107300000001</c:v>
                </c:pt>
                <c:pt idx="241">
                  <c:v>157.331324</c:v>
                </c:pt>
                <c:pt idx="242">
                  <c:v>157.61924200000001</c:v>
                </c:pt>
                <c:pt idx="243">
                  <c:v>157.86236700000001</c:v>
                </c:pt>
                <c:pt idx="244">
                  <c:v>158.15016399999999</c:v>
                </c:pt>
                <c:pt idx="245">
                  <c:v>158.42084500000001</c:v>
                </c:pt>
                <c:pt idx="246">
                  <c:v>158.68048400000001</c:v>
                </c:pt>
                <c:pt idx="247">
                  <c:v>158.969324</c:v>
                </c:pt>
                <c:pt idx="248">
                  <c:v>159.21735899999999</c:v>
                </c:pt>
                <c:pt idx="249">
                  <c:v>159.42453599999999</c:v>
                </c:pt>
                <c:pt idx="250">
                  <c:v>159.730233</c:v>
                </c:pt>
                <c:pt idx="251">
                  <c:v>159.999154</c:v>
                </c:pt>
                <c:pt idx="252">
                  <c:v>160.26889600000001</c:v>
                </c:pt>
                <c:pt idx="253">
                  <c:v>160.525916</c:v>
                </c:pt>
                <c:pt idx="254">
                  <c:v>160.78084799999999</c:v>
                </c:pt>
                <c:pt idx="255">
                  <c:v>161.02739700000001</c:v>
                </c:pt>
                <c:pt idx="256">
                  <c:v>161.30200099999999</c:v>
                </c:pt>
                <c:pt idx="257">
                  <c:v>161.56241299999999</c:v>
                </c:pt>
                <c:pt idx="258">
                  <c:v>161.78745900000001</c:v>
                </c:pt>
                <c:pt idx="259">
                  <c:v>162.05721700000001</c:v>
                </c:pt>
                <c:pt idx="260">
                  <c:v>162.33190999999999</c:v>
                </c:pt>
                <c:pt idx="261">
                  <c:v>162.55073899999999</c:v>
                </c:pt>
                <c:pt idx="262">
                  <c:v>162.79545999999999</c:v>
                </c:pt>
                <c:pt idx="263">
                  <c:v>163.05886699999999</c:v>
                </c:pt>
                <c:pt idx="264">
                  <c:v>163.3227</c:v>
                </c:pt>
                <c:pt idx="265">
                  <c:v>163.51930400000001</c:v>
                </c:pt>
                <c:pt idx="266">
                  <c:v>163.78943899999999</c:v>
                </c:pt>
                <c:pt idx="267">
                  <c:v>164.02699999999999</c:v>
                </c:pt>
                <c:pt idx="268">
                  <c:v>164.29341400000001</c:v>
                </c:pt>
                <c:pt idx="269">
                  <c:v>164.535293</c:v>
                </c:pt>
                <c:pt idx="270">
                  <c:v>164.74902599999999</c:v>
                </c:pt>
                <c:pt idx="271">
                  <c:v>164.98050699999999</c:v>
                </c:pt>
                <c:pt idx="272">
                  <c:v>165.24438000000001</c:v>
                </c:pt>
                <c:pt idx="273">
                  <c:v>165.46101100000001</c:v>
                </c:pt>
                <c:pt idx="274">
                  <c:v>165.70432500000001</c:v>
                </c:pt>
                <c:pt idx="275">
                  <c:v>165.94206700000001</c:v>
                </c:pt>
                <c:pt idx="276">
                  <c:v>166.16519400000001</c:v>
                </c:pt>
                <c:pt idx="277">
                  <c:v>166.40616499999999</c:v>
                </c:pt>
                <c:pt idx="278">
                  <c:v>166.63091299999999</c:v>
                </c:pt>
                <c:pt idx="279">
                  <c:v>166.87593100000001</c:v>
                </c:pt>
                <c:pt idx="280">
                  <c:v>167.09565000000001</c:v>
                </c:pt>
                <c:pt idx="281">
                  <c:v>167.313616</c:v>
                </c:pt>
                <c:pt idx="282">
                  <c:v>167.55926500000001</c:v>
                </c:pt>
                <c:pt idx="283">
                  <c:v>167.77460400000001</c:v>
                </c:pt>
                <c:pt idx="284">
                  <c:v>167.99950100000001</c:v>
                </c:pt>
                <c:pt idx="285">
                  <c:v>168.21349599999999</c:v>
                </c:pt>
                <c:pt idx="286">
                  <c:v>168.446167</c:v>
                </c:pt>
                <c:pt idx="287">
                  <c:v>168.678247</c:v>
                </c:pt>
                <c:pt idx="288">
                  <c:v>168.88632000000001</c:v>
                </c:pt>
                <c:pt idx="289">
                  <c:v>169.09670800000001</c:v>
                </c:pt>
                <c:pt idx="290">
                  <c:v>169.30746500000001</c:v>
                </c:pt>
                <c:pt idx="291">
                  <c:v>169.54192699999999</c:v>
                </c:pt>
                <c:pt idx="292">
                  <c:v>169.741726</c:v>
                </c:pt>
                <c:pt idx="293">
                  <c:v>169.96612500000001</c:v>
                </c:pt>
                <c:pt idx="294">
                  <c:v>170.17378600000001</c:v>
                </c:pt>
                <c:pt idx="295">
                  <c:v>170.380416</c:v>
                </c:pt>
                <c:pt idx="296">
                  <c:v>170.59470999999999</c:v>
                </c:pt>
                <c:pt idx="297">
                  <c:v>170.80755099999999</c:v>
                </c:pt>
                <c:pt idx="298">
                  <c:v>171.00646399999999</c:v>
                </c:pt>
                <c:pt idx="299">
                  <c:v>171.213818</c:v>
                </c:pt>
                <c:pt idx="300">
                  <c:v>171.420333</c:v>
                </c:pt>
                <c:pt idx="301">
                  <c:v>171.62389200000001</c:v>
                </c:pt>
                <c:pt idx="302">
                  <c:v>171.84082599999999</c:v>
                </c:pt>
                <c:pt idx="303">
                  <c:v>172.040897</c:v>
                </c:pt>
                <c:pt idx="304">
                  <c:v>172.24563699999999</c:v>
                </c:pt>
                <c:pt idx="305">
                  <c:v>172.43357900000001</c:v>
                </c:pt>
                <c:pt idx="306">
                  <c:v>172.63234800000001</c:v>
                </c:pt>
                <c:pt idx="307">
                  <c:v>172.84219300000001</c:v>
                </c:pt>
                <c:pt idx="308">
                  <c:v>173.03060500000001</c:v>
                </c:pt>
                <c:pt idx="309">
                  <c:v>173.23264</c:v>
                </c:pt>
                <c:pt idx="310">
                  <c:v>173.427637</c:v>
                </c:pt>
                <c:pt idx="311">
                  <c:v>173.62327300000001</c:v>
                </c:pt>
                <c:pt idx="312">
                  <c:v>173.795007</c:v>
                </c:pt>
                <c:pt idx="313">
                  <c:v>174.00894199999999</c:v>
                </c:pt>
                <c:pt idx="314">
                  <c:v>174.19329099999999</c:v>
                </c:pt>
                <c:pt idx="315">
                  <c:v>174.38279900000001</c:v>
                </c:pt>
                <c:pt idx="316">
                  <c:v>174.568083</c:v>
                </c:pt>
                <c:pt idx="317">
                  <c:v>174.76345699999999</c:v>
                </c:pt>
                <c:pt idx="318">
                  <c:v>174.93807899999999</c:v>
                </c:pt>
                <c:pt idx="319">
                  <c:v>175.140625</c:v>
                </c:pt>
                <c:pt idx="320">
                  <c:v>175.31432699999999</c:v>
                </c:pt>
                <c:pt idx="321">
                  <c:v>175.51813899999999</c:v>
                </c:pt>
                <c:pt idx="322">
                  <c:v>175.679102</c:v>
                </c:pt>
                <c:pt idx="323">
                  <c:v>175.880426</c:v>
                </c:pt>
                <c:pt idx="324">
                  <c:v>176.03934799999999</c:v>
                </c:pt>
                <c:pt idx="325">
                  <c:v>176.253443</c:v>
                </c:pt>
                <c:pt idx="326">
                  <c:v>176.396546</c:v>
                </c:pt>
                <c:pt idx="327">
                  <c:v>176.59452999999999</c:v>
                </c:pt>
                <c:pt idx="328">
                  <c:v>176.75826599999999</c:v>
                </c:pt>
                <c:pt idx="329">
                  <c:v>176.93243200000001</c:v>
                </c:pt>
                <c:pt idx="330">
                  <c:v>177.12480400000001</c:v>
                </c:pt>
                <c:pt idx="331">
                  <c:v>177.31170499999999</c:v>
                </c:pt>
                <c:pt idx="332">
                  <c:v>177.48407499999999</c:v>
                </c:pt>
                <c:pt idx="333">
                  <c:v>177.62511000000001</c:v>
                </c:pt>
                <c:pt idx="334">
                  <c:v>177.81584599999999</c:v>
                </c:pt>
                <c:pt idx="335">
                  <c:v>177.99288999999999</c:v>
                </c:pt>
                <c:pt idx="336">
                  <c:v>178.157948</c:v>
                </c:pt>
                <c:pt idx="337">
                  <c:v>178.34365600000001</c:v>
                </c:pt>
                <c:pt idx="338">
                  <c:v>178.504997</c:v>
                </c:pt>
                <c:pt idx="339">
                  <c:v>178.68910600000001</c:v>
                </c:pt>
                <c:pt idx="340">
                  <c:v>178.838122</c:v>
                </c:pt>
                <c:pt idx="341">
                  <c:v>178.99305799999999</c:v>
                </c:pt>
                <c:pt idx="342">
                  <c:v>179.179025</c:v>
                </c:pt>
                <c:pt idx="343">
                  <c:v>179.340453</c:v>
                </c:pt>
                <c:pt idx="344">
                  <c:v>179.495462</c:v>
                </c:pt>
                <c:pt idx="345">
                  <c:v>179.661788</c:v>
                </c:pt>
                <c:pt idx="346">
                  <c:v>179.813536</c:v>
                </c:pt>
                <c:pt idx="347">
                  <c:v>179.978408</c:v>
                </c:pt>
                <c:pt idx="348">
                  <c:v>180.141277</c:v>
                </c:pt>
                <c:pt idx="349">
                  <c:v>180.28504899999999</c:v>
                </c:pt>
                <c:pt idx="350">
                  <c:v>180.454341</c:v>
                </c:pt>
                <c:pt idx="351">
                  <c:v>180.61021099999999</c:v>
                </c:pt>
                <c:pt idx="352">
                  <c:v>180.77227099999999</c:v>
                </c:pt>
                <c:pt idx="353">
                  <c:v>180.928507</c:v>
                </c:pt>
                <c:pt idx="354">
                  <c:v>181.079838</c:v>
                </c:pt>
                <c:pt idx="355">
                  <c:v>181.25527099999999</c:v>
                </c:pt>
                <c:pt idx="356">
                  <c:v>181.39561800000001</c:v>
                </c:pt>
                <c:pt idx="357">
                  <c:v>181.55280999999999</c:v>
                </c:pt>
                <c:pt idx="358">
                  <c:v>181.69332600000001</c:v>
                </c:pt>
                <c:pt idx="359">
                  <c:v>181.84925000000001</c:v>
                </c:pt>
                <c:pt idx="360">
                  <c:v>181.99051700000001</c:v>
                </c:pt>
                <c:pt idx="361">
                  <c:v>182.11443700000001</c:v>
                </c:pt>
                <c:pt idx="362">
                  <c:v>182.284594</c:v>
                </c:pt>
                <c:pt idx="363">
                  <c:v>182.446943</c:v>
                </c:pt>
                <c:pt idx="364">
                  <c:v>182.585365</c:v>
                </c:pt>
                <c:pt idx="365">
                  <c:v>182.71834000000001</c:v>
                </c:pt>
                <c:pt idx="366">
                  <c:v>182.862112</c:v>
                </c:pt>
                <c:pt idx="367">
                  <c:v>183.01890900000001</c:v>
                </c:pt>
                <c:pt idx="368">
                  <c:v>183.175183</c:v>
                </c:pt>
                <c:pt idx="369">
                  <c:v>183.30116200000001</c:v>
                </c:pt>
                <c:pt idx="370">
                  <c:v>183.447746</c:v>
                </c:pt>
                <c:pt idx="371">
                  <c:v>183.58568399999999</c:v>
                </c:pt>
                <c:pt idx="372">
                  <c:v>183.724602</c:v>
                </c:pt>
                <c:pt idx="373">
                  <c:v>183.86039500000001</c:v>
                </c:pt>
                <c:pt idx="374">
                  <c:v>184.00214399999999</c:v>
                </c:pt>
                <c:pt idx="375">
                  <c:v>184.15246999999999</c:v>
                </c:pt>
                <c:pt idx="376">
                  <c:v>184.28790499999999</c:v>
                </c:pt>
                <c:pt idx="377">
                  <c:v>184.42852099999999</c:v>
                </c:pt>
                <c:pt idx="378">
                  <c:v>184.570111</c:v>
                </c:pt>
                <c:pt idx="379">
                  <c:v>184.695582</c:v>
                </c:pt>
                <c:pt idx="380">
                  <c:v>184.834217</c:v>
                </c:pt>
                <c:pt idx="381">
                  <c:v>184.97682599999999</c:v>
                </c:pt>
                <c:pt idx="382">
                  <c:v>185.10460900000001</c:v>
                </c:pt>
                <c:pt idx="383">
                  <c:v>185.23098400000001</c:v>
                </c:pt>
                <c:pt idx="384">
                  <c:v>185.35927899999999</c:v>
                </c:pt>
                <c:pt idx="385">
                  <c:v>185.498954</c:v>
                </c:pt>
                <c:pt idx="386">
                  <c:v>185.61647500000001</c:v>
                </c:pt>
                <c:pt idx="387">
                  <c:v>185.754222</c:v>
                </c:pt>
                <c:pt idx="388">
                  <c:v>185.89230900000001</c:v>
                </c:pt>
                <c:pt idx="389">
                  <c:v>186.00229899999999</c:v>
                </c:pt>
                <c:pt idx="390">
                  <c:v>186.149067</c:v>
                </c:pt>
                <c:pt idx="391">
                  <c:v>186.27704900000001</c:v>
                </c:pt>
                <c:pt idx="392">
                  <c:v>186.39735099999999</c:v>
                </c:pt>
                <c:pt idx="393">
                  <c:v>186.53698700000001</c:v>
                </c:pt>
                <c:pt idx="394">
                  <c:v>186.63541499999999</c:v>
                </c:pt>
                <c:pt idx="395">
                  <c:v>186.77366000000001</c:v>
                </c:pt>
                <c:pt idx="396">
                  <c:v>186.89945399999999</c:v>
                </c:pt>
                <c:pt idx="397">
                  <c:v>187.02108699999999</c:v>
                </c:pt>
                <c:pt idx="398">
                  <c:v>187.14081200000001</c:v>
                </c:pt>
                <c:pt idx="399">
                  <c:v>187.263958</c:v>
                </c:pt>
                <c:pt idx="400">
                  <c:v>187.38633799999999</c:v>
                </c:pt>
                <c:pt idx="401">
                  <c:v>187.50975099999999</c:v>
                </c:pt>
                <c:pt idx="402">
                  <c:v>187.61535000000001</c:v>
                </c:pt>
                <c:pt idx="403">
                  <c:v>187.754932</c:v>
                </c:pt>
                <c:pt idx="404">
                  <c:v>187.87053399999999</c:v>
                </c:pt>
                <c:pt idx="405">
                  <c:v>187.98092</c:v>
                </c:pt>
                <c:pt idx="406">
                  <c:v>188.09839600000001</c:v>
                </c:pt>
                <c:pt idx="407">
                  <c:v>188.22780700000001</c:v>
                </c:pt>
                <c:pt idx="408">
                  <c:v>188.32297299999999</c:v>
                </c:pt>
                <c:pt idx="409">
                  <c:v>188.45893100000001</c:v>
                </c:pt>
                <c:pt idx="410">
                  <c:v>188.567138</c:v>
                </c:pt>
                <c:pt idx="411">
                  <c:v>188.673857</c:v>
                </c:pt>
                <c:pt idx="412">
                  <c:v>188.79507799999999</c:v>
                </c:pt>
                <c:pt idx="413">
                  <c:v>188.904785</c:v>
                </c:pt>
                <c:pt idx="414">
                  <c:v>189.011796</c:v>
                </c:pt>
                <c:pt idx="415">
                  <c:v>189.12786</c:v>
                </c:pt>
                <c:pt idx="416">
                  <c:v>189.23765700000001</c:v>
                </c:pt>
                <c:pt idx="417">
                  <c:v>189.330489</c:v>
                </c:pt>
                <c:pt idx="418">
                  <c:v>189.45733799999999</c:v>
                </c:pt>
                <c:pt idx="419">
                  <c:v>189.564314</c:v>
                </c:pt>
                <c:pt idx="420">
                  <c:v>189.667574</c:v>
                </c:pt>
                <c:pt idx="421">
                  <c:v>189.77866800000001</c:v>
                </c:pt>
                <c:pt idx="422">
                  <c:v>189.895151</c:v>
                </c:pt>
                <c:pt idx="423">
                  <c:v>190.00587200000001</c:v>
                </c:pt>
                <c:pt idx="424">
                  <c:v>190.1037</c:v>
                </c:pt>
                <c:pt idx="425">
                  <c:v>190.20767799999999</c:v>
                </c:pt>
                <c:pt idx="426">
                  <c:v>190.31990200000001</c:v>
                </c:pt>
                <c:pt idx="427">
                  <c:v>190.41193100000001</c:v>
                </c:pt>
                <c:pt idx="428">
                  <c:v>190.522492</c:v>
                </c:pt>
                <c:pt idx="429">
                  <c:v>190.63242500000001</c:v>
                </c:pt>
                <c:pt idx="430">
                  <c:v>190.74276800000001</c:v>
                </c:pt>
                <c:pt idx="431">
                  <c:v>190.837039</c:v>
                </c:pt>
                <c:pt idx="432">
                  <c:v>190.94156100000001</c:v>
                </c:pt>
                <c:pt idx="433">
                  <c:v>191.03649799999999</c:v>
                </c:pt>
                <c:pt idx="434">
                  <c:v>191.14443700000001</c:v>
                </c:pt>
                <c:pt idx="435">
                  <c:v>191.24527599999999</c:v>
                </c:pt>
                <c:pt idx="436">
                  <c:v>191.341599</c:v>
                </c:pt>
                <c:pt idx="437">
                  <c:v>191.43942899999999</c:v>
                </c:pt>
                <c:pt idx="438">
                  <c:v>191.533424</c:v>
                </c:pt>
                <c:pt idx="439">
                  <c:v>191.645611</c:v>
                </c:pt>
                <c:pt idx="440">
                  <c:v>191.74207200000001</c:v>
                </c:pt>
                <c:pt idx="441">
                  <c:v>191.836163</c:v>
                </c:pt>
                <c:pt idx="442">
                  <c:v>191.93410700000001</c:v>
                </c:pt>
                <c:pt idx="443">
                  <c:v>192.02007499999999</c:v>
                </c:pt>
                <c:pt idx="444">
                  <c:v>192.117301</c:v>
                </c:pt>
                <c:pt idx="445">
                  <c:v>192.211085</c:v>
                </c:pt>
                <c:pt idx="446">
                  <c:v>192.314999</c:v>
                </c:pt>
                <c:pt idx="447">
                  <c:v>192.40936199999999</c:v>
                </c:pt>
                <c:pt idx="448">
                  <c:v>192.509784</c:v>
                </c:pt>
                <c:pt idx="449">
                  <c:v>192.612087</c:v>
                </c:pt>
                <c:pt idx="450">
                  <c:v>192.692497</c:v>
                </c:pt>
                <c:pt idx="451">
                  <c:v>192.78524300000001</c:v>
                </c:pt>
                <c:pt idx="452">
                  <c:v>192.866952</c:v>
                </c:pt>
                <c:pt idx="453">
                  <c:v>192.97203200000001</c:v>
                </c:pt>
                <c:pt idx="454">
                  <c:v>193.05895799999999</c:v>
                </c:pt>
                <c:pt idx="455">
                  <c:v>193.14564200000001</c:v>
                </c:pt>
                <c:pt idx="456">
                  <c:v>193.24289999999999</c:v>
                </c:pt>
                <c:pt idx="457">
                  <c:v>193.33765</c:v>
                </c:pt>
                <c:pt idx="458">
                  <c:v>193.41656699999999</c:v>
                </c:pt>
                <c:pt idx="459">
                  <c:v>193.51551900000001</c:v>
                </c:pt>
                <c:pt idx="460">
                  <c:v>193.59454099999999</c:v>
                </c:pt>
                <c:pt idx="461">
                  <c:v>193.681173</c:v>
                </c:pt>
                <c:pt idx="462">
                  <c:v>193.78439900000001</c:v>
                </c:pt>
                <c:pt idx="463">
                  <c:v>193.862424</c:v>
                </c:pt>
                <c:pt idx="464">
                  <c:v>193.96103500000001</c:v>
                </c:pt>
                <c:pt idx="465">
                  <c:v>194.04200599999999</c:v>
                </c:pt>
                <c:pt idx="466">
                  <c:v>194.119676</c:v>
                </c:pt>
                <c:pt idx="467">
                  <c:v>194.2012</c:v>
                </c:pt>
                <c:pt idx="468">
                  <c:v>194.28779900000001</c:v>
                </c:pt>
                <c:pt idx="469">
                  <c:v>194.37841800000001</c:v>
                </c:pt>
                <c:pt idx="470">
                  <c:v>194.46614099999999</c:v>
                </c:pt>
                <c:pt idx="471">
                  <c:v>194.525811</c:v>
                </c:pt>
                <c:pt idx="472">
                  <c:v>194.620903</c:v>
                </c:pt>
                <c:pt idx="473">
                  <c:v>194.698666</c:v>
                </c:pt>
                <c:pt idx="474">
                  <c:v>194.79525100000001</c:v>
                </c:pt>
                <c:pt idx="475">
                  <c:v>194.878443</c:v>
                </c:pt>
                <c:pt idx="476">
                  <c:v>194.94758200000001</c:v>
                </c:pt>
                <c:pt idx="477">
                  <c:v>195.03082000000001</c:v>
                </c:pt>
                <c:pt idx="478">
                  <c:v>195.11653799999999</c:v>
                </c:pt>
                <c:pt idx="479">
                  <c:v>195.19339199999999</c:v>
                </c:pt>
                <c:pt idx="480">
                  <c:v>195.27297300000001</c:v>
                </c:pt>
                <c:pt idx="481">
                  <c:v>195.35407599999999</c:v>
                </c:pt>
                <c:pt idx="482">
                  <c:v>195.424936</c:v>
                </c:pt>
                <c:pt idx="483">
                  <c:v>195.50459499999999</c:v>
                </c:pt>
                <c:pt idx="484">
                  <c:v>195.60004499999999</c:v>
                </c:pt>
                <c:pt idx="485">
                  <c:v>195.66788199999999</c:v>
                </c:pt>
                <c:pt idx="486">
                  <c:v>195.742176</c:v>
                </c:pt>
                <c:pt idx="487">
                  <c:v>195.82061899999999</c:v>
                </c:pt>
                <c:pt idx="488">
                  <c:v>195.901174</c:v>
                </c:pt>
                <c:pt idx="489">
                  <c:v>195.96726100000001</c:v>
                </c:pt>
                <c:pt idx="490">
                  <c:v>196.03351599999999</c:v>
                </c:pt>
                <c:pt idx="491">
                  <c:v>196.11707000000001</c:v>
                </c:pt>
                <c:pt idx="492">
                  <c:v>196.17763099999999</c:v>
                </c:pt>
                <c:pt idx="493">
                  <c:v>196.26987199999999</c:v>
                </c:pt>
                <c:pt idx="494">
                  <c:v>196.335982</c:v>
                </c:pt>
                <c:pt idx="495">
                  <c:v>196.413715</c:v>
                </c:pt>
                <c:pt idx="496">
                  <c:v>196.47566599999999</c:v>
                </c:pt>
                <c:pt idx="497">
                  <c:v>196.553731</c:v>
                </c:pt>
                <c:pt idx="498">
                  <c:v>196.61905999999999</c:v>
                </c:pt>
                <c:pt idx="499">
                  <c:v>196.706602</c:v>
                </c:pt>
                <c:pt idx="500">
                  <c:v>196.758758</c:v>
                </c:pt>
                <c:pt idx="501">
                  <c:v>196.84487100000001</c:v>
                </c:pt>
                <c:pt idx="502">
                  <c:v>196.903684</c:v>
                </c:pt>
                <c:pt idx="503">
                  <c:v>196.97331700000001</c:v>
                </c:pt>
                <c:pt idx="504">
                  <c:v>197.04695000000001</c:v>
                </c:pt>
                <c:pt idx="505">
                  <c:v>197.124683</c:v>
                </c:pt>
                <c:pt idx="506">
                  <c:v>197.18411399999999</c:v>
                </c:pt>
                <c:pt idx="507">
                  <c:v>197.25538599999999</c:v>
                </c:pt>
                <c:pt idx="508">
                  <c:v>197.32913400000001</c:v>
                </c:pt>
                <c:pt idx="509">
                  <c:v>197.39515499999999</c:v>
                </c:pt>
                <c:pt idx="510">
                  <c:v>197.462863</c:v>
                </c:pt>
                <c:pt idx="511">
                  <c:v>197.525172</c:v>
                </c:pt>
                <c:pt idx="512">
                  <c:v>197.59255899999999</c:v>
                </c:pt>
                <c:pt idx="513">
                  <c:v>197.649742</c:v>
                </c:pt>
                <c:pt idx="514">
                  <c:v>197.71823499999999</c:v>
                </c:pt>
                <c:pt idx="515">
                  <c:v>197.781217</c:v>
                </c:pt>
                <c:pt idx="516">
                  <c:v>197.84829099999999</c:v>
                </c:pt>
                <c:pt idx="517">
                  <c:v>197.91807800000001</c:v>
                </c:pt>
                <c:pt idx="518">
                  <c:v>197.98456400000001</c:v>
                </c:pt>
                <c:pt idx="519">
                  <c:v>198.03919200000001</c:v>
                </c:pt>
                <c:pt idx="520">
                  <c:v>198.08908199999999</c:v>
                </c:pt>
                <c:pt idx="521">
                  <c:v>198.172471</c:v>
                </c:pt>
                <c:pt idx="522">
                  <c:v>198.226753</c:v>
                </c:pt>
                <c:pt idx="523">
                  <c:v>198.29583</c:v>
                </c:pt>
                <c:pt idx="524">
                  <c:v>198.34848700000001</c:v>
                </c:pt>
                <c:pt idx="525">
                  <c:v>198.42541</c:v>
                </c:pt>
                <c:pt idx="526">
                  <c:v>198.46990400000001</c:v>
                </c:pt>
                <c:pt idx="527">
                  <c:v>198.54248200000001</c:v>
                </c:pt>
                <c:pt idx="528">
                  <c:v>198.591826</c:v>
                </c:pt>
                <c:pt idx="529">
                  <c:v>198.65355400000001</c:v>
                </c:pt>
                <c:pt idx="530">
                  <c:v>198.731707</c:v>
                </c:pt>
                <c:pt idx="531">
                  <c:v>198.783232</c:v>
                </c:pt>
                <c:pt idx="532">
                  <c:v>198.84072599999999</c:v>
                </c:pt>
                <c:pt idx="533">
                  <c:v>198.90829299999999</c:v>
                </c:pt>
                <c:pt idx="534">
                  <c:v>198.96856500000001</c:v>
                </c:pt>
                <c:pt idx="535">
                  <c:v>199.01960299999999</c:v>
                </c:pt>
                <c:pt idx="536">
                  <c:v>199.079881</c:v>
                </c:pt>
                <c:pt idx="537">
                  <c:v>199.135526</c:v>
                </c:pt>
                <c:pt idx="538">
                  <c:v>199.19822300000001</c:v>
                </c:pt>
                <c:pt idx="539">
                  <c:v>199.25225900000001</c:v>
                </c:pt>
                <c:pt idx="540">
                  <c:v>199.30856800000001</c:v>
                </c:pt>
                <c:pt idx="541">
                  <c:v>199.36225099999999</c:v>
                </c:pt>
                <c:pt idx="542">
                  <c:v>199.411146</c:v>
                </c:pt>
                <c:pt idx="543">
                  <c:v>199.47559000000001</c:v>
                </c:pt>
                <c:pt idx="544">
                  <c:v>199.52490800000001</c:v>
                </c:pt>
                <c:pt idx="545">
                  <c:v>199.59797599999999</c:v>
                </c:pt>
                <c:pt idx="546">
                  <c:v>199.65592599999999</c:v>
                </c:pt>
                <c:pt idx="547">
                  <c:v>199.701919</c:v>
                </c:pt>
                <c:pt idx="548">
                  <c:v>199.75239099999999</c:v>
                </c:pt>
                <c:pt idx="549">
                  <c:v>199.805555</c:v>
                </c:pt>
                <c:pt idx="550">
                  <c:v>199.85953900000001</c:v>
                </c:pt>
                <c:pt idx="551">
                  <c:v>199.915808</c:v>
                </c:pt>
                <c:pt idx="552">
                  <c:v>199.973016</c:v>
                </c:pt>
                <c:pt idx="553">
                  <c:v>200.021736</c:v>
                </c:pt>
                <c:pt idx="554">
                  <c:v>200.070697</c:v>
                </c:pt>
                <c:pt idx="555">
                  <c:v>200.133351</c:v>
                </c:pt>
                <c:pt idx="556">
                  <c:v>200.18335400000001</c:v>
                </c:pt>
                <c:pt idx="557">
                  <c:v>200.231291</c:v>
                </c:pt>
                <c:pt idx="558">
                  <c:v>200.262066</c:v>
                </c:pt>
                <c:pt idx="559">
                  <c:v>200.329297</c:v>
                </c:pt>
                <c:pt idx="560">
                  <c:v>200.37220400000001</c:v>
                </c:pt>
                <c:pt idx="561">
                  <c:v>200.44391100000001</c:v>
                </c:pt>
                <c:pt idx="562">
                  <c:v>200.481381</c:v>
                </c:pt>
                <c:pt idx="563">
                  <c:v>200.541652</c:v>
                </c:pt>
                <c:pt idx="564">
                  <c:v>200.58376899999999</c:v>
                </c:pt>
                <c:pt idx="565">
                  <c:v>200.63369399999999</c:v>
                </c:pt>
                <c:pt idx="566">
                  <c:v>200.67967200000001</c:v>
                </c:pt>
                <c:pt idx="567">
                  <c:v>200.74613400000001</c:v>
                </c:pt>
                <c:pt idx="568">
                  <c:v>200.77382700000001</c:v>
                </c:pt>
                <c:pt idx="569">
                  <c:v>200.83047500000001</c:v>
                </c:pt>
                <c:pt idx="570">
                  <c:v>200.88353799999999</c:v>
                </c:pt>
                <c:pt idx="571">
                  <c:v>200.918014</c:v>
                </c:pt>
                <c:pt idx="572">
                  <c:v>200.97104200000001</c:v>
                </c:pt>
                <c:pt idx="573">
                  <c:v>201.0266</c:v>
                </c:pt>
                <c:pt idx="574">
                  <c:v>201.06966199999999</c:v>
                </c:pt>
                <c:pt idx="575">
                  <c:v>201.12196900000001</c:v>
                </c:pt>
                <c:pt idx="576">
                  <c:v>201.15768199999999</c:v>
                </c:pt>
                <c:pt idx="577">
                  <c:v>201.210048</c:v>
                </c:pt>
                <c:pt idx="578">
                  <c:v>201.25643299999999</c:v>
                </c:pt>
                <c:pt idx="579">
                  <c:v>201.30498299999999</c:v>
                </c:pt>
                <c:pt idx="580">
                  <c:v>201.345518</c:v>
                </c:pt>
                <c:pt idx="581">
                  <c:v>201.39562699999999</c:v>
                </c:pt>
                <c:pt idx="582">
                  <c:v>201.43047999999999</c:v>
                </c:pt>
                <c:pt idx="583">
                  <c:v>201.49427800000001</c:v>
                </c:pt>
                <c:pt idx="584">
                  <c:v>201.532963</c:v>
                </c:pt>
                <c:pt idx="585">
                  <c:v>201.57084399999999</c:v>
                </c:pt>
                <c:pt idx="586">
                  <c:v>201.611921</c:v>
                </c:pt>
                <c:pt idx="587">
                  <c:v>201.65904499999999</c:v>
                </c:pt>
                <c:pt idx="588">
                  <c:v>201.704579</c:v>
                </c:pt>
                <c:pt idx="589">
                  <c:v>201.74960999999999</c:v>
                </c:pt>
                <c:pt idx="590">
                  <c:v>201.786675</c:v>
                </c:pt>
                <c:pt idx="591">
                  <c:v>201.83608699999999</c:v>
                </c:pt>
                <c:pt idx="592">
                  <c:v>201.89458099999999</c:v>
                </c:pt>
                <c:pt idx="593">
                  <c:v>201.91672399999999</c:v>
                </c:pt>
                <c:pt idx="594">
                  <c:v>201.95755500000001</c:v>
                </c:pt>
                <c:pt idx="595">
                  <c:v>201.99453600000001</c:v>
                </c:pt>
                <c:pt idx="596">
                  <c:v>202.051087</c:v>
                </c:pt>
                <c:pt idx="597">
                  <c:v>202.09723500000001</c:v>
                </c:pt>
                <c:pt idx="598">
                  <c:v>202.11924099999999</c:v>
                </c:pt>
                <c:pt idx="599">
                  <c:v>202.172169</c:v>
                </c:pt>
                <c:pt idx="600">
                  <c:v>202.220392</c:v>
                </c:pt>
                <c:pt idx="601">
                  <c:v>202.249897</c:v>
                </c:pt>
                <c:pt idx="602">
                  <c:v>202.28802200000001</c:v>
                </c:pt>
                <c:pt idx="603">
                  <c:v>202.330333</c:v>
                </c:pt>
                <c:pt idx="604">
                  <c:v>202.37407099999999</c:v>
                </c:pt>
                <c:pt idx="605">
                  <c:v>202.406475</c:v>
                </c:pt>
                <c:pt idx="606">
                  <c:v>202.440416</c:v>
                </c:pt>
                <c:pt idx="607">
                  <c:v>202.48557099999999</c:v>
                </c:pt>
                <c:pt idx="608">
                  <c:v>202.540707</c:v>
                </c:pt>
                <c:pt idx="609">
                  <c:v>202.570258</c:v>
                </c:pt>
                <c:pt idx="610">
                  <c:v>202.604231</c:v>
                </c:pt>
                <c:pt idx="611">
                  <c:v>202.64065099999999</c:v>
                </c:pt>
                <c:pt idx="612">
                  <c:v>202.68837500000001</c:v>
                </c:pt>
                <c:pt idx="613">
                  <c:v>202.722407</c:v>
                </c:pt>
                <c:pt idx="614">
                  <c:v>202.774134</c:v>
                </c:pt>
                <c:pt idx="615">
                  <c:v>202.793744</c:v>
                </c:pt>
                <c:pt idx="616">
                  <c:v>202.83569700000001</c:v>
                </c:pt>
                <c:pt idx="617">
                  <c:v>202.869911</c:v>
                </c:pt>
                <c:pt idx="618">
                  <c:v>202.90762699999999</c:v>
                </c:pt>
                <c:pt idx="619">
                  <c:v>202.954993</c:v>
                </c:pt>
                <c:pt idx="620">
                  <c:v>202.98536000000001</c:v>
                </c:pt>
                <c:pt idx="621">
                  <c:v>203.024573</c:v>
                </c:pt>
                <c:pt idx="622">
                  <c:v>203.05566400000001</c:v>
                </c:pt>
                <c:pt idx="623">
                  <c:v>203.089146</c:v>
                </c:pt>
                <c:pt idx="624">
                  <c:v>203.130596</c:v>
                </c:pt>
                <c:pt idx="625">
                  <c:v>203.165234</c:v>
                </c:pt>
                <c:pt idx="626">
                  <c:v>203.195041</c:v>
                </c:pt>
                <c:pt idx="627">
                  <c:v>203.237224</c:v>
                </c:pt>
                <c:pt idx="628">
                  <c:v>203.26376400000001</c:v>
                </c:pt>
                <c:pt idx="629">
                  <c:v>203.297729</c:v>
                </c:pt>
                <c:pt idx="630">
                  <c:v>203.32629600000001</c:v>
                </c:pt>
                <c:pt idx="631">
                  <c:v>203.37447399999999</c:v>
                </c:pt>
                <c:pt idx="632">
                  <c:v>203.40638300000001</c:v>
                </c:pt>
                <c:pt idx="633">
                  <c:v>203.446426</c:v>
                </c:pt>
                <c:pt idx="634">
                  <c:v>203.48915199999999</c:v>
                </c:pt>
                <c:pt idx="635">
                  <c:v>203.52413000000001</c:v>
                </c:pt>
                <c:pt idx="636">
                  <c:v>203.552763</c:v>
                </c:pt>
                <c:pt idx="637">
                  <c:v>203.57734400000001</c:v>
                </c:pt>
                <c:pt idx="638">
                  <c:v>203.60591600000001</c:v>
                </c:pt>
                <c:pt idx="639">
                  <c:v>203.64736099999999</c:v>
                </c:pt>
                <c:pt idx="640">
                  <c:v>203.68236300000001</c:v>
                </c:pt>
                <c:pt idx="641">
                  <c:v>203.70953700000001</c:v>
                </c:pt>
                <c:pt idx="642">
                  <c:v>203.737257</c:v>
                </c:pt>
                <c:pt idx="643">
                  <c:v>203.784842</c:v>
                </c:pt>
                <c:pt idx="644">
                  <c:v>203.807783</c:v>
                </c:pt>
                <c:pt idx="645">
                  <c:v>203.84765200000001</c:v>
                </c:pt>
                <c:pt idx="646">
                  <c:v>203.87607399999999</c:v>
                </c:pt>
                <c:pt idx="647">
                  <c:v>203.901533</c:v>
                </c:pt>
                <c:pt idx="648">
                  <c:v>203.92409799999999</c:v>
                </c:pt>
                <c:pt idx="649">
                  <c:v>203.960509</c:v>
                </c:pt>
                <c:pt idx="650">
                  <c:v>203.99666999999999</c:v>
                </c:pt>
                <c:pt idx="651">
                  <c:v>204.024732</c:v>
                </c:pt>
                <c:pt idx="652">
                  <c:v>204.062521</c:v>
                </c:pt>
                <c:pt idx="653">
                  <c:v>204.08614900000001</c:v>
                </c:pt>
                <c:pt idx="654">
                  <c:v>204.11436499999999</c:v>
                </c:pt>
                <c:pt idx="655">
                  <c:v>204.14765700000001</c:v>
                </c:pt>
                <c:pt idx="656">
                  <c:v>204.18801099999999</c:v>
                </c:pt>
                <c:pt idx="657">
                  <c:v>204.217996</c:v>
                </c:pt>
                <c:pt idx="658">
                  <c:v>204.22080500000001</c:v>
                </c:pt>
                <c:pt idx="659">
                  <c:v>204.27448999999999</c:v>
                </c:pt>
                <c:pt idx="660">
                  <c:v>204.289692</c:v>
                </c:pt>
                <c:pt idx="661">
                  <c:v>204.31916200000001</c:v>
                </c:pt>
                <c:pt idx="662">
                  <c:v>204.35664399999999</c:v>
                </c:pt>
                <c:pt idx="663">
                  <c:v>204.368011</c:v>
                </c:pt>
                <c:pt idx="664">
                  <c:v>204.425149</c:v>
                </c:pt>
                <c:pt idx="665">
                  <c:v>204.42926499999999</c:v>
                </c:pt>
                <c:pt idx="666">
                  <c:v>204.47161399999999</c:v>
                </c:pt>
                <c:pt idx="667">
                  <c:v>204.48424</c:v>
                </c:pt>
                <c:pt idx="668">
                  <c:v>204.53820999999999</c:v>
                </c:pt>
                <c:pt idx="669">
                  <c:v>204.54922199999999</c:v>
                </c:pt>
                <c:pt idx="670">
                  <c:v>204.570156</c:v>
                </c:pt>
                <c:pt idx="671">
                  <c:v>204.592567</c:v>
                </c:pt>
                <c:pt idx="672">
                  <c:v>204.63494800000001</c:v>
                </c:pt>
                <c:pt idx="673">
                  <c:v>204.66522499999999</c:v>
                </c:pt>
                <c:pt idx="674">
                  <c:v>204.68927400000001</c:v>
                </c:pt>
                <c:pt idx="675">
                  <c:v>204.70816400000001</c:v>
                </c:pt>
                <c:pt idx="676">
                  <c:v>204.742909</c:v>
                </c:pt>
                <c:pt idx="677">
                  <c:v>204.76940200000001</c:v>
                </c:pt>
                <c:pt idx="678">
                  <c:v>204.80287899999999</c:v>
                </c:pt>
                <c:pt idx="679">
                  <c:v>204.814649</c:v>
                </c:pt>
                <c:pt idx="680">
                  <c:v>204.848063</c:v>
                </c:pt>
                <c:pt idx="681">
                  <c:v>204.868166</c:v>
                </c:pt>
                <c:pt idx="682">
                  <c:v>204.894294</c:v>
                </c:pt>
                <c:pt idx="683">
                  <c:v>204.92354900000001</c:v>
                </c:pt>
                <c:pt idx="684">
                  <c:v>204.94703699999999</c:v>
                </c:pt>
                <c:pt idx="685">
                  <c:v>204.97763699999999</c:v>
                </c:pt>
                <c:pt idx="686">
                  <c:v>204.99584200000001</c:v>
                </c:pt>
                <c:pt idx="687">
                  <c:v>205.01113900000001</c:v>
                </c:pt>
                <c:pt idx="688">
                  <c:v>205.046783</c:v>
                </c:pt>
                <c:pt idx="689">
                  <c:v>205.07168200000001</c:v>
                </c:pt>
                <c:pt idx="690">
                  <c:v>205.09530100000001</c:v>
                </c:pt>
                <c:pt idx="691">
                  <c:v>205.11462</c:v>
                </c:pt>
                <c:pt idx="692">
                  <c:v>205.14313899999999</c:v>
                </c:pt>
                <c:pt idx="693">
                  <c:v>205.16912400000001</c:v>
                </c:pt>
                <c:pt idx="694">
                  <c:v>205.18556599999999</c:v>
                </c:pt>
                <c:pt idx="695">
                  <c:v>205.199184</c:v>
                </c:pt>
                <c:pt idx="696">
                  <c:v>205.22719499999999</c:v>
                </c:pt>
                <c:pt idx="697">
                  <c:v>205.26609300000001</c:v>
                </c:pt>
                <c:pt idx="698">
                  <c:v>205.28939800000001</c:v>
                </c:pt>
                <c:pt idx="699">
                  <c:v>205.303731</c:v>
                </c:pt>
                <c:pt idx="700">
                  <c:v>205.32336699999999</c:v>
                </c:pt>
                <c:pt idx="701">
                  <c:v>205.345538</c:v>
                </c:pt>
                <c:pt idx="702">
                  <c:v>205.377555</c:v>
                </c:pt>
                <c:pt idx="703">
                  <c:v>205.398507</c:v>
                </c:pt>
                <c:pt idx="704">
                  <c:v>205.417868</c:v>
                </c:pt>
                <c:pt idx="705">
                  <c:v>205.44759099999999</c:v>
                </c:pt>
                <c:pt idx="706">
                  <c:v>205.45685</c:v>
                </c:pt>
                <c:pt idx="707">
                  <c:v>205.49050099999999</c:v>
                </c:pt>
                <c:pt idx="708">
                  <c:v>205.51587599999999</c:v>
                </c:pt>
                <c:pt idx="709">
                  <c:v>205.52387200000001</c:v>
                </c:pt>
                <c:pt idx="710">
                  <c:v>205.54747</c:v>
                </c:pt>
                <c:pt idx="711">
                  <c:v>205.57966999999999</c:v>
                </c:pt>
                <c:pt idx="712">
                  <c:v>205.596002</c:v>
                </c:pt>
                <c:pt idx="713">
                  <c:v>205.61486500000001</c:v>
                </c:pt>
                <c:pt idx="714">
                  <c:v>205.64939000000001</c:v>
                </c:pt>
                <c:pt idx="715">
                  <c:v>205.65768700000001</c:v>
                </c:pt>
                <c:pt idx="716">
                  <c:v>205.66977600000001</c:v>
                </c:pt>
                <c:pt idx="717">
                  <c:v>205.69642400000001</c:v>
                </c:pt>
                <c:pt idx="718">
                  <c:v>205.72711899999999</c:v>
                </c:pt>
                <c:pt idx="719">
                  <c:v>205.73783</c:v>
                </c:pt>
                <c:pt idx="720">
                  <c:v>205.766368</c:v>
                </c:pt>
                <c:pt idx="721">
                  <c:v>205.79486399999999</c:v>
                </c:pt>
                <c:pt idx="722">
                  <c:v>205.79236399999999</c:v>
                </c:pt>
                <c:pt idx="723">
                  <c:v>205.81975199999999</c:v>
                </c:pt>
                <c:pt idx="724">
                  <c:v>205.840384</c:v>
                </c:pt>
                <c:pt idx="725">
                  <c:v>205.868641</c:v>
                </c:pt>
                <c:pt idx="726">
                  <c:v>205.87560199999999</c:v>
                </c:pt>
                <c:pt idx="727">
                  <c:v>205.900306</c:v>
                </c:pt>
                <c:pt idx="728">
                  <c:v>205.92342199999999</c:v>
                </c:pt>
                <c:pt idx="729">
                  <c:v>205.94824700000001</c:v>
                </c:pt>
                <c:pt idx="730">
                  <c:v>205.95686799999999</c:v>
                </c:pt>
                <c:pt idx="731">
                  <c:v>205.99489399999999</c:v>
                </c:pt>
                <c:pt idx="732">
                  <c:v>206.000338</c:v>
                </c:pt>
                <c:pt idx="733">
                  <c:v>206.005471</c:v>
                </c:pt>
                <c:pt idx="734">
                  <c:v>206.04935399999999</c:v>
                </c:pt>
                <c:pt idx="735">
                  <c:v>206.049227</c:v>
                </c:pt>
                <c:pt idx="736">
                  <c:v>206.07757599999999</c:v>
                </c:pt>
                <c:pt idx="737">
                  <c:v>206.095654</c:v>
                </c:pt>
                <c:pt idx="738">
                  <c:v>206.11977999999999</c:v>
                </c:pt>
                <c:pt idx="739">
                  <c:v>206.130754</c:v>
                </c:pt>
                <c:pt idx="740">
                  <c:v>206.143687</c:v>
                </c:pt>
                <c:pt idx="741">
                  <c:v>206.17058399999999</c:v>
                </c:pt>
                <c:pt idx="742">
                  <c:v>206.17924099999999</c:v>
                </c:pt>
                <c:pt idx="743">
                  <c:v>206.207144</c:v>
                </c:pt>
                <c:pt idx="744">
                  <c:v>206.22490099999999</c:v>
                </c:pt>
                <c:pt idx="745">
                  <c:v>206.249709</c:v>
                </c:pt>
                <c:pt idx="746">
                  <c:v>206.26238000000001</c:v>
                </c:pt>
                <c:pt idx="747">
                  <c:v>206.28779900000001</c:v>
                </c:pt>
                <c:pt idx="748">
                  <c:v>206.30175500000001</c:v>
                </c:pt>
                <c:pt idx="749">
                  <c:v>206.32091</c:v>
                </c:pt>
                <c:pt idx="750">
                  <c:v>206.33132599999999</c:v>
                </c:pt>
                <c:pt idx="751">
                  <c:v>206.35309100000001</c:v>
                </c:pt>
                <c:pt idx="752">
                  <c:v>206.363686</c:v>
                </c:pt>
                <c:pt idx="753">
                  <c:v>206.38831200000001</c:v>
                </c:pt>
                <c:pt idx="754">
                  <c:v>206.39234099999999</c:v>
                </c:pt>
                <c:pt idx="755">
                  <c:v>206.40333899999999</c:v>
                </c:pt>
                <c:pt idx="756">
                  <c:v>206.43086299999999</c:v>
                </c:pt>
                <c:pt idx="757">
                  <c:v>206.45227</c:v>
                </c:pt>
                <c:pt idx="758">
                  <c:v>206.46738300000001</c:v>
                </c:pt>
                <c:pt idx="759">
                  <c:v>206.47831600000001</c:v>
                </c:pt>
                <c:pt idx="760">
                  <c:v>206.479795</c:v>
                </c:pt>
                <c:pt idx="761">
                  <c:v>206.51526899999999</c:v>
                </c:pt>
                <c:pt idx="762">
                  <c:v>206.53551300000001</c:v>
                </c:pt>
                <c:pt idx="763">
                  <c:v>206.537609</c:v>
                </c:pt>
                <c:pt idx="764">
                  <c:v>206.570108</c:v>
                </c:pt>
                <c:pt idx="765">
                  <c:v>206.566182</c:v>
                </c:pt>
                <c:pt idx="766">
                  <c:v>206.59161800000001</c:v>
                </c:pt>
                <c:pt idx="767">
                  <c:v>206.59587500000001</c:v>
                </c:pt>
                <c:pt idx="768">
                  <c:v>206.62690000000001</c:v>
                </c:pt>
                <c:pt idx="769">
                  <c:v>206.630595</c:v>
                </c:pt>
                <c:pt idx="770">
                  <c:v>206.652266</c:v>
                </c:pt>
                <c:pt idx="771">
                  <c:v>206.66679500000001</c:v>
                </c:pt>
                <c:pt idx="772">
                  <c:v>206.673304</c:v>
                </c:pt>
                <c:pt idx="773">
                  <c:v>206.69253699999999</c:v>
                </c:pt>
                <c:pt idx="774">
                  <c:v>206.711308</c:v>
                </c:pt>
                <c:pt idx="775">
                  <c:v>206.71995000000001</c:v>
                </c:pt>
                <c:pt idx="776">
                  <c:v>206.73448500000001</c:v>
                </c:pt>
                <c:pt idx="777">
                  <c:v>206.76230799999999</c:v>
                </c:pt>
                <c:pt idx="778">
                  <c:v>206.77088699999999</c:v>
                </c:pt>
                <c:pt idx="779">
                  <c:v>206.78417999999999</c:v>
                </c:pt>
                <c:pt idx="780">
                  <c:v>206.79649000000001</c:v>
                </c:pt>
                <c:pt idx="781">
                  <c:v>206.81924000000001</c:v>
                </c:pt>
                <c:pt idx="782">
                  <c:v>206.84387899999999</c:v>
                </c:pt>
                <c:pt idx="783">
                  <c:v>206.82763600000001</c:v>
                </c:pt>
                <c:pt idx="784">
                  <c:v>206.859489</c:v>
                </c:pt>
                <c:pt idx="785">
                  <c:v>206.88152099999999</c:v>
                </c:pt>
                <c:pt idx="786">
                  <c:v>206.909718</c:v>
                </c:pt>
                <c:pt idx="787">
                  <c:v>206.90367000000001</c:v>
                </c:pt>
                <c:pt idx="788">
                  <c:v>206.91985600000001</c:v>
                </c:pt>
                <c:pt idx="789">
                  <c:v>206.93141</c:v>
                </c:pt>
                <c:pt idx="790">
                  <c:v>206.94211000000001</c:v>
                </c:pt>
                <c:pt idx="791">
                  <c:v>206.952698</c:v>
                </c:pt>
                <c:pt idx="792">
                  <c:v>206.972713</c:v>
                </c:pt>
                <c:pt idx="793">
                  <c:v>206.97861599999999</c:v>
                </c:pt>
                <c:pt idx="794">
                  <c:v>206.99799999999999</c:v>
                </c:pt>
                <c:pt idx="795">
                  <c:v>207.014511</c:v>
                </c:pt>
                <c:pt idx="796">
                  <c:v>207.020816</c:v>
                </c:pt>
                <c:pt idx="797">
                  <c:v>207.027725</c:v>
                </c:pt>
                <c:pt idx="798">
                  <c:v>207.04806300000001</c:v>
                </c:pt>
                <c:pt idx="799">
                  <c:v>207.064716</c:v>
                </c:pt>
                <c:pt idx="800">
                  <c:v>207.080411</c:v>
                </c:pt>
                <c:pt idx="801">
                  <c:v>207.09721200000001</c:v>
                </c:pt>
                <c:pt idx="802">
                  <c:v>207.09795199999999</c:v>
                </c:pt>
                <c:pt idx="803">
                  <c:v>207.11143000000001</c:v>
                </c:pt>
                <c:pt idx="804">
                  <c:v>207.12170499999999</c:v>
                </c:pt>
                <c:pt idx="805">
                  <c:v>207.14294200000001</c:v>
                </c:pt>
                <c:pt idx="806">
                  <c:v>207.14681999999999</c:v>
                </c:pt>
                <c:pt idx="807">
                  <c:v>207.15647200000001</c:v>
                </c:pt>
                <c:pt idx="808">
                  <c:v>207.17437200000001</c:v>
                </c:pt>
                <c:pt idx="809">
                  <c:v>207.20214000000001</c:v>
                </c:pt>
                <c:pt idx="810">
                  <c:v>207.18789599999999</c:v>
                </c:pt>
                <c:pt idx="811">
                  <c:v>207.209521</c:v>
                </c:pt>
                <c:pt idx="812">
                  <c:v>207.21681100000001</c:v>
                </c:pt>
                <c:pt idx="813">
                  <c:v>207.23909</c:v>
                </c:pt>
                <c:pt idx="814">
                  <c:v>207.22965400000001</c:v>
                </c:pt>
                <c:pt idx="815">
                  <c:v>207.25728899999999</c:v>
                </c:pt>
                <c:pt idx="816">
                  <c:v>207.266391</c:v>
                </c:pt>
                <c:pt idx="817">
                  <c:v>207.27477099999999</c:v>
                </c:pt>
                <c:pt idx="818">
                  <c:v>207.30856499999999</c:v>
                </c:pt>
                <c:pt idx="819">
                  <c:v>207.30710199999999</c:v>
                </c:pt>
                <c:pt idx="820">
                  <c:v>207.307637</c:v>
                </c:pt>
                <c:pt idx="821">
                  <c:v>207.322799</c:v>
                </c:pt>
                <c:pt idx="822">
                  <c:v>207.343862</c:v>
                </c:pt>
                <c:pt idx="823">
                  <c:v>207.346046</c:v>
                </c:pt>
                <c:pt idx="824">
                  <c:v>207.373921</c:v>
                </c:pt>
                <c:pt idx="825">
                  <c:v>207.392515</c:v>
                </c:pt>
                <c:pt idx="826">
                  <c:v>207.38303099999999</c:v>
                </c:pt>
                <c:pt idx="827">
                  <c:v>207.400398</c:v>
                </c:pt>
                <c:pt idx="828">
                  <c:v>207.40218999999999</c:v>
                </c:pt>
                <c:pt idx="829">
                  <c:v>207.40980999999999</c:v>
                </c:pt>
                <c:pt idx="830">
                  <c:v>207.421153</c:v>
                </c:pt>
                <c:pt idx="831">
                  <c:v>207.44133600000001</c:v>
                </c:pt>
                <c:pt idx="832">
                  <c:v>207.44592399999999</c:v>
                </c:pt>
                <c:pt idx="833">
                  <c:v>207.446203</c:v>
                </c:pt>
                <c:pt idx="834">
                  <c:v>207.47571400000001</c:v>
                </c:pt>
                <c:pt idx="835">
                  <c:v>207.479839</c:v>
                </c:pt>
                <c:pt idx="836">
                  <c:v>207.49251000000001</c:v>
                </c:pt>
                <c:pt idx="837">
                  <c:v>207.50506300000001</c:v>
                </c:pt>
                <c:pt idx="838">
                  <c:v>207.51696699999999</c:v>
                </c:pt>
                <c:pt idx="839">
                  <c:v>207.523886</c:v>
                </c:pt>
                <c:pt idx="840">
                  <c:v>207.54766599999999</c:v>
                </c:pt>
                <c:pt idx="841">
                  <c:v>207.54647900000001</c:v>
                </c:pt>
                <c:pt idx="842">
                  <c:v>207.538274</c:v>
                </c:pt>
                <c:pt idx="843">
                  <c:v>207.56229099999999</c:v>
                </c:pt>
                <c:pt idx="844">
                  <c:v>207.569771</c:v>
                </c:pt>
                <c:pt idx="845">
                  <c:v>207.57089300000001</c:v>
                </c:pt>
                <c:pt idx="846">
                  <c:v>207.61109999999999</c:v>
                </c:pt>
                <c:pt idx="847">
                  <c:v>207.59884600000001</c:v>
                </c:pt>
                <c:pt idx="848">
                  <c:v>207.60913600000001</c:v>
                </c:pt>
                <c:pt idx="849">
                  <c:v>207.61249000000001</c:v>
                </c:pt>
                <c:pt idx="850">
                  <c:v>207.63440600000001</c:v>
                </c:pt>
                <c:pt idx="851">
                  <c:v>207.647594</c:v>
                </c:pt>
                <c:pt idx="852">
                  <c:v>207.644114</c:v>
                </c:pt>
                <c:pt idx="853">
                  <c:v>207.67666</c:v>
                </c:pt>
                <c:pt idx="854">
                  <c:v>207.67969299999999</c:v>
                </c:pt>
                <c:pt idx="855">
                  <c:v>207.699183</c:v>
                </c:pt>
                <c:pt idx="856">
                  <c:v>207.705949</c:v>
                </c:pt>
                <c:pt idx="857">
                  <c:v>207.695742</c:v>
                </c:pt>
                <c:pt idx="858">
                  <c:v>207.71323100000001</c:v>
                </c:pt>
                <c:pt idx="859">
                  <c:v>207.72529900000001</c:v>
                </c:pt>
                <c:pt idx="860">
                  <c:v>207.730919</c:v>
                </c:pt>
                <c:pt idx="861">
                  <c:v>207.74964299999999</c:v>
                </c:pt>
                <c:pt idx="862">
                  <c:v>207.75053500000001</c:v>
                </c:pt>
                <c:pt idx="863">
                  <c:v>207.75168199999999</c:v>
                </c:pt>
                <c:pt idx="864">
                  <c:v>207.78302600000001</c:v>
                </c:pt>
                <c:pt idx="865">
                  <c:v>207.78510800000001</c:v>
                </c:pt>
                <c:pt idx="866">
                  <c:v>207.77879300000001</c:v>
                </c:pt>
                <c:pt idx="867">
                  <c:v>207.79737299999999</c:v>
                </c:pt>
                <c:pt idx="868">
                  <c:v>207.81697399999999</c:v>
                </c:pt>
                <c:pt idx="869">
                  <c:v>207.825084</c:v>
                </c:pt>
                <c:pt idx="870">
                  <c:v>207.818603</c:v>
                </c:pt>
                <c:pt idx="871">
                  <c:v>207.840822</c:v>
                </c:pt>
                <c:pt idx="872">
                  <c:v>207.843805</c:v>
                </c:pt>
                <c:pt idx="873">
                  <c:v>207.85699199999999</c:v>
                </c:pt>
                <c:pt idx="874">
                  <c:v>207.859253</c:v>
                </c:pt>
                <c:pt idx="875">
                  <c:v>207.87395799999999</c:v>
                </c:pt>
                <c:pt idx="876">
                  <c:v>207.88717600000001</c:v>
                </c:pt>
                <c:pt idx="877">
                  <c:v>207.88502700000001</c:v>
                </c:pt>
                <c:pt idx="878">
                  <c:v>207.90416300000001</c:v>
                </c:pt>
                <c:pt idx="879">
                  <c:v>207.91253699999999</c:v>
                </c:pt>
                <c:pt idx="880">
                  <c:v>207.92825199999999</c:v>
                </c:pt>
                <c:pt idx="881">
                  <c:v>207.929134</c:v>
                </c:pt>
                <c:pt idx="882">
                  <c:v>207.92325500000001</c:v>
                </c:pt>
                <c:pt idx="883">
                  <c:v>207.93839399999999</c:v>
                </c:pt>
                <c:pt idx="884">
                  <c:v>207.95369600000001</c:v>
                </c:pt>
                <c:pt idx="885">
                  <c:v>207.96306300000001</c:v>
                </c:pt>
                <c:pt idx="886">
                  <c:v>207.980368</c:v>
                </c:pt>
                <c:pt idx="887">
                  <c:v>207.97901899999999</c:v>
                </c:pt>
                <c:pt idx="888">
                  <c:v>207.99587500000001</c:v>
                </c:pt>
                <c:pt idx="889">
                  <c:v>207.99619300000001</c:v>
                </c:pt>
                <c:pt idx="890">
                  <c:v>208.007473</c:v>
                </c:pt>
                <c:pt idx="891">
                  <c:v>208.017394</c:v>
                </c:pt>
                <c:pt idx="892">
                  <c:v>208.02990500000001</c:v>
                </c:pt>
                <c:pt idx="893">
                  <c:v>208.043024</c:v>
                </c:pt>
                <c:pt idx="894">
                  <c:v>208.043207</c:v>
                </c:pt>
                <c:pt idx="895">
                  <c:v>208.066213</c:v>
                </c:pt>
                <c:pt idx="896">
                  <c:v>208.065101</c:v>
                </c:pt>
                <c:pt idx="897">
                  <c:v>208.069727</c:v>
                </c:pt>
                <c:pt idx="898">
                  <c:v>208.07017400000001</c:v>
                </c:pt>
                <c:pt idx="899">
                  <c:v>208.085127</c:v>
                </c:pt>
                <c:pt idx="900">
                  <c:v>208.09563299999999</c:v>
                </c:pt>
                <c:pt idx="901">
                  <c:v>208.09071399999999</c:v>
                </c:pt>
                <c:pt idx="902">
                  <c:v>208.10396800000001</c:v>
                </c:pt>
                <c:pt idx="903">
                  <c:v>208.117751</c:v>
                </c:pt>
                <c:pt idx="904">
                  <c:v>208.11331300000001</c:v>
                </c:pt>
                <c:pt idx="905">
                  <c:v>208.136638</c:v>
                </c:pt>
                <c:pt idx="906">
                  <c:v>208.143665</c:v>
                </c:pt>
                <c:pt idx="907">
                  <c:v>208.14138700000001</c:v>
                </c:pt>
                <c:pt idx="908">
                  <c:v>208.14598899999999</c:v>
                </c:pt>
                <c:pt idx="909">
                  <c:v>208.15199000000001</c:v>
                </c:pt>
                <c:pt idx="910">
                  <c:v>208.18198100000001</c:v>
                </c:pt>
                <c:pt idx="911">
                  <c:v>208.18346500000001</c:v>
                </c:pt>
                <c:pt idx="912">
                  <c:v>208.19214400000001</c:v>
                </c:pt>
                <c:pt idx="913">
                  <c:v>208.18527700000001</c:v>
                </c:pt>
                <c:pt idx="914">
                  <c:v>208.205173</c:v>
                </c:pt>
                <c:pt idx="915">
                  <c:v>208.19911400000001</c:v>
                </c:pt>
                <c:pt idx="916">
                  <c:v>208.22178099999999</c:v>
                </c:pt>
                <c:pt idx="917">
                  <c:v>208.22305800000001</c:v>
                </c:pt>
                <c:pt idx="918">
                  <c:v>208.229365</c:v>
                </c:pt>
                <c:pt idx="919">
                  <c:v>208.24420900000001</c:v>
                </c:pt>
                <c:pt idx="920">
                  <c:v>208.24804599999999</c:v>
                </c:pt>
                <c:pt idx="921">
                  <c:v>208.24413200000001</c:v>
                </c:pt>
                <c:pt idx="922">
                  <c:v>208.268854</c:v>
                </c:pt>
                <c:pt idx="923">
                  <c:v>208.271412</c:v>
                </c:pt>
                <c:pt idx="924">
                  <c:v>208.27382399999999</c:v>
                </c:pt>
                <c:pt idx="925">
                  <c:v>208.27921499999999</c:v>
                </c:pt>
                <c:pt idx="926">
                  <c:v>208.29048399999999</c:v>
                </c:pt>
                <c:pt idx="927">
                  <c:v>208.28947199999999</c:v>
                </c:pt>
                <c:pt idx="928">
                  <c:v>208.305533</c:v>
                </c:pt>
                <c:pt idx="929">
                  <c:v>208.31371200000001</c:v>
                </c:pt>
                <c:pt idx="930">
                  <c:v>208.314696</c:v>
                </c:pt>
                <c:pt idx="931">
                  <c:v>208.33091200000001</c:v>
                </c:pt>
                <c:pt idx="932">
                  <c:v>208.350694</c:v>
                </c:pt>
                <c:pt idx="933">
                  <c:v>208.344514</c:v>
                </c:pt>
                <c:pt idx="934">
                  <c:v>208.35385199999999</c:v>
                </c:pt>
                <c:pt idx="935">
                  <c:v>208.362427</c:v>
                </c:pt>
                <c:pt idx="936">
                  <c:v>208.37916100000001</c:v>
                </c:pt>
                <c:pt idx="937">
                  <c:v>208.37433300000001</c:v>
                </c:pt>
                <c:pt idx="938">
                  <c:v>208.38218000000001</c:v>
                </c:pt>
                <c:pt idx="939">
                  <c:v>208.406881</c:v>
                </c:pt>
                <c:pt idx="940">
                  <c:v>208.39387600000001</c:v>
                </c:pt>
                <c:pt idx="941">
                  <c:v>208.40588700000001</c:v>
                </c:pt>
                <c:pt idx="942">
                  <c:v>208.42581100000001</c:v>
                </c:pt>
                <c:pt idx="943">
                  <c:v>208.41739999999999</c:v>
                </c:pt>
                <c:pt idx="944">
                  <c:v>208.43622999999999</c:v>
                </c:pt>
                <c:pt idx="945">
                  <c:v>208.42898</c:v>
                </c:pt>
                <c:pt idx="946">
                  <c:v>208.453101</c:v>
                </c:pt>
                <c:pt idx="947">
                  <c:v>208.45443800000001</c:v>
                </c:pt>
                <c:pt idx="948">
                  <c:v>208.46403900000001</c:v>
                </c:pt>
                <c:pt idx="949">
                  <c:v>208.47512900000001</c:v>
                </c:pt>
                <c:pt idx="950">
                  <c:v>208.47642099999999</c:v>
                </c:pt>
                <c:pt idx="951">
                  <c:v>208.47522900000001</c:v>
                </c:pt>
                <c:pt idx="952">
                  <c:v>208.493548</c:v>
                </c:pt>
                <c:pt idx="953">
                  <c:v>208.49225799999999</c:v>
                </c:pt>
                <c:pt idx="954">
                  <c:v>208.50357700000001</c:v>
                </c:pt>
                <c:pt idx="955">
                  <c:v>208.504932</c:v>
                </c:pt>
                <c:pt idx="956">
                  <c:v>208.51092199999999</c:v>
                </c:pt>
                <c:pt idx="957">
                  <c:v>208.52447799999999</c:v>
                </c:pt>
                <c:pt idx="958">
                  <c:v>208.53023999999999</c:v>
                </c:pt>
                <c:pt idx="959">
                  <c:v>208.53449800000001</c:v>
                </c:pt>
                <c:pt idx="960">
                  <c:v>208.540932</c:v>
                </c:pt>
                <c:pt idx="961">
                  <c:v>208.546404</c:v>
                </c:pt>
                <c:pt idx="962">
                  <c:v>208.54145600000001</c:v>
                </c:pt>
                <c:pt idx="963">
                  <c:v>208.55888899999999</c:v>
                </c:pt>
                <c:pt idx="964">
                  <c:v>208.533905</c:v>
                </c:pt>
                <c:pt idx="965">
                  <c:v>208.529357</c:v>
                </c:pt>
                <c:pt idx="966">
                  <c:v>208.542824</c:v>
                </c:pt>
                <c:pt idx="967">
                  <c:v>208.54783</c:v>
                </c:pt>
                <c:pt idx="968">
                  <c:v>208.533886</c:v>
                </c:pt>
                <c:pt idx="969">
                  <c:v>208.536798</c:v>
                </c:pt>
                <c:pt idx="970">
                  <c:v>208.56063900000001</c:v>
                </c:pt>
                <c:pt idx="971">
                  <c:v>208.542981</c:v>
                </c:pt>
                <c:pt idx="972">
                  <c:v>208.54712799999999</c:v>
                </c:pt>
                <c:pt idx="973">
                  <c:v>208.55955299999999</c:v>
                </c:pt>
                <c:pt idx="974">
                  <c:v>208.55519799999999</c:v>
                </c:pt>
                <c:pt idx="975">
                  <c:v>208.54826700000001</c:v>
                </c:pt>
                <c:pt idx="976">
                  <c:v>208.56029100000001</c:v>
                </c:pt>
                <c:pt idx="977">
                  <c:v>208.56823700000001</c:v>
                </c:pt>
                <c:pt idx="978">
                  <c:v>208.566157</c:v>
                </c:pt>
                <c:pt idx="979">
                  <c:v>208.57247699999999</c:v>
                </c:pt>
                <c:pt idx="980">
                  <c:v>208.580917</c:v>
                </c:pt>
                <c:pt idx="981">
                  <c:v>208.579026</c:v>
                </c:pt>
                <c:pt idx="982">
                  <c:v>208.57202599999999</c:v>
                </c:pt>
                <c:pt idx="983">
                  <c:v>208.57731799999999</c:v>
                </c:pt>
                <c:pt idx="984">
                  <c:v>208.59037900000001</c:v>
                </c:pt>
                <c:pt idx="985">
                  <c:v>208.59153499999999</c:v>
                </c:pt>
                <c:pt idx="986">
                  <c:v>208.59971899999999</c:v>
                </c:pt>
                <c:pt idx="987">
                  <c:v>208.603025</c:v>
                </c:pt>
                <c:pt idx="988">
                  <c:v>208.60048499999999</c:v>
                </c:pt>
                <c:pt idx="989">
                  <c:v>208.60153399999999</c:v>
                </c:pt>
                <c:pt idx="990">
                  <c:v>208.60773599999999</c:v>
                </c:pt>
                <c:pt idx="991">
                  <c:v>208.60735299999999</c:v>
                </c:pt>
                <c:pt idx="992">
                  <c:v>208.61951099999999</c:v>
                </c:pt>
                <c:pt idx="993">
                  <c:v>208.61045200000001</c:v>
                </c:pt>
                <c:pt idx="994">
                  <c:v>208.614352</c:v>
                </c:pt>
                <c:pt idx="995">
                  <c:v>208.62658400000001</c:v>
                </c:pt>
                <c:pt idx="996">
                  <c:v>208.62194</c:v>
                </c:pt>
                <c:pt idx="997">
                  <c:v>208.61989199999999</c:v>
                </c:pt>
                <c:pt idx="998">
                  <c:v>208.63198499999999</c:v>
                </c:pt>
                <c:pt idx="999">
                  <c:v>208.64206200000001</c:v>
                </c:pt>
                <c:pt idx="1000">
                  <c:v>208.63450800000001</c:v>
                </c:pt>
                <c:pt idx="1001">
                  <c:v>208.63334</c:v>
                </c:pt>
                <c:pt idx="1002">
                  <c:v>208.63489799999999</c:v>
                </c:pt>
                <c:pt idx="1003">
                  <c:v>208.64217600000001</c:v>
                </c:pt>
                <c:pt idx="1004">
                  <c:v>208.64574099999999</c:v>
                </c:pt>
                <c:pt idx="1005">
                  <c:v>208.66276400000001</c:v>
                </c:pt>
                <c:pt idx="1006">
                  <c:v>208.646173</c:v>
                </c:pt>
                <c:pt idx="1007">
                  <c:v>208.665662</c:v>
                </c:pt>
                <c:pt idx="1008">
                  <c:v>208.66672299999999</c:v>
                </c:pt>
                <c:pt idx="1009">
                  <c:v>208.65704700000001</c:v>
                </c:pt>
                <c:pt idx="1010">
                  <c:v>208.654616</c:v>
                </c:pt>
                <c:pt idx="1011">
                  <c:v>208.66010800000001</c:v>
                </c:pt>
                <c:pt idx="1012">
                  <c:v>208.65600599999999</c:v>
                </c:pt>
                <c:pt idx="1013">
                  <c:v>208.69082299999999</c:v>
                </c:pt>
                <c:pt idx="1014">
                  <c:v>208.68859699999999</c:v>
                </c:pt>
                <c:pt idx="1015">
                  <c:v>208.677256</c:v>
                </c:pt>
                <c:pt idx="1016">
                  <c:v>208.68570199999999</c:v>
                </c:pt>
                <c:pt idx="1017">
                  <c:v>208.67437699999999</c:v>
                </c:pt>
                <c:pt idx="1018">
                  <c:v>208.69960900000001</c:v>
                </c:pt>
                <c:pt idx="1019">
                  <c:v>208.69192899999999</c:v>
                </c:pt>
                <c:pt idx="1020">
                  <c:v>208.699028</c:v>
                </c:pt>
                <c:pt idx="1021">
                  <c:v>208.70209199999999</c:v>
                </c:pt>
                <c:pt idx="1022">
                  <c:v>208.706909</c:v>
                </c:pt>
                <c:pt idx="1023">
                  <c:v>208.71462</c:v>
                </c:pt>
                <c:pt idx="1024">
                  <c:v>208.70635200000001</c:v>
                </c:pt>
                <c:pt idx="1025">
                  <c:v>208.70918900000001</c:v>
                </c:pt>
                <c:pt idx="1026">
                  <c:v>208.711401</c:v>
                </c:pt>
                <c:pt idx="1027">
                  <c:v>208.711285</c:v>
                </c:pt>
                <c:pt idx="1028">
                  <c:v>208.72718800000001</c:v>
                </c:pt>
                <c:pt idx="1029">
                  <c:v>208.72773599999999</c:v>
                </c:pt>
                <c:pt idx="1030">
                  <c:v>208.73986300000001</c:v>
                </c:pt>
                <c:pt idx="1031">
                  <c:v>208.730479</c:v>
                </c:pt>
                <c:pt idx="1032">
                  <c:v>208.74992900000001</c:v>
                </c:pt>
                <c:pt idx="1033">
                  <c:v>208.735266</c:v>
                </c:pt>
                <c:pt idx="1034">
                  <c:v>208.748245</c:v>
                </c:pt>
                <c:pt idx="1035">
                  <c:v>208.76996</c:v>
                </c:pt>
                <c:pt idx="1036">
                  <c:v>208.75369599999999</c:v>
                </c:pt>
                <c:pt idx="1037">
                  <c:v>208.75659200000001</c:v>
                </c:pt>
                <c:pt idx="1038">
                  <c:v>208.760434</c:v>
                </c:pt>
                <c:pt idx="1039">
                  <c:v>208.76372799999999</c:v>
                </c:pt>
                <c:pt idx="1040">
                  <c:v>208.77571499999999</c:v>
                </c:pt>
                <c:pt idx="1041">
                  <c:v>208.76679799999999</c:v>
                </c:pt>
                <c:pt idx="1042">
                  <c:v>208.76879700000001</c:v>
                </c:pt>
                <c:pt idx="1043">
                  <c:v>208.775047</c:v>
                </c:pt>
                <c:pt idx="1044">
                  <c:v>208.77605500000001</c:v>
                </c:pt>
                <c:pt idx="1045">
                  <c:v>208.78031100000001</c:v>
                </c:pt>
                <c:pt idx="1046">
                  <c:v>208.79333099999999</c:v>
                </c:pt>
                <c:pt idx="1047">
                  <c:v>208.78285</c:v>
                </c:pt>
                <c:pt idx="1048">
                  <c:v>208.790977</c:v>
                </c:pt>
                <c:pt idx="1049">
                  <c:v>208.78228999999999</c:v>
                </c:pt>
                <c:pt idx="1050">
                  <c:v>208.79172700000001</c:v>
                </c:pt>
                <c:pt idx="1051">
                  <c:v>208.791821</c:v>
                </c:pt>
                <c:pt idx="1052">
                  <c:v>208.788251</c:v>
                </c:pt>
                <c:pt idx="1053">
                  <c:v>208.804823</c:v>
                </c:pt>
                <c:pt idx="1054">
                  <c:v>208.797124</c:v>
                </c:pt>
                <c:pt idx="1055">
                  <c:v>208.798036</c:v>
                </c:pt>
                <c:pt idx="1056">
                  <c:v>208.80555200000001</c:v>
                </c:pt>
                <c:pt idx="1057">
                  <c:v>208.807152</c:v>
                </c:pt>
                <c:pt idx="1058">
                  <c:v>208.80488</c:v>
                </c:pt>
                <c:pt idx="1059">
                  <c:v>208.804732</c:v>
                </c:pt>
                <c:pt idx="1060">
                  <c:v>208.811272</c:v>
                </c:pt>
                <c:pt idx="1061">
                  <c:v>208.81567899999999</c:v>
                </c:pt>
                <c:pt idx="1062">
                  <c:v>208.830071</c:v>
                </c:pt>
                <c:pt idx="1063">
                  <c:v>208.82379299999999</c:v>
                </c:pt>
                <c:pt idx="1064">
                  <c:v>208.82375099999999</c:v>
                </c:pt>
                <c:pt idx="1065">
                  <c:v>208.827417</c:v>
                </c:pt>
                <c:pt idx="1066">
                  <c:v>208.822406</c:v>
                </c:pt>
                <c:pt idx="1067">
                  <c:v>208.82003900000001</c:v>
                </c:pt>
                <c:pt idx="1068">
                  <c:v>208.822599</c:v>
                </c:pt>
                <c:pt idx="1069">
                  <c:v>208.832977</c:v>
                </c:pt>
                <c:pt idx="1070">
                  <c:v>208.828384</c:v>
                </c:pt>
                <c:pt idx="1071">
                  <c:v>208.83053100000001</c:v>
                </c:pt>
                <c:pt idx="1072">
                  <c:v>208.82502099999999</c:v>
                </c:pt>
                <c:pt idx="1073">
                  <c:v>208.82857300000001</c:v>
                </c:pt>
                <c:pt idx="1074">
                  <c:v>208.84325000000001</c:v>
                </c:pt>
                <c:pt idx="1075">
                  <c:v>208.85543799999999</c:v>
                </c:pt>
                <c:pt idx="1076">
                  <c:v>208.84277900000001</c:v>
                </c:pt>
                <c:pt idx="1077">
                  <c:v>208.86040199999999</c:v>
                </c:pt>
                <c:pt idx="1078">
                  <c:v>208.85444699999999</c:v>
                </c:pt>
                <c:pt idx="1079">
                  <c:v>208.847206</c:v>
                </c:pt>
                <c:pt idx="1080">
                  <c:v>208.84701000000001</c:v>
                </c:pt>
                <c:pt idx="1081">
                  <c:v>208.84503100000001</c:v>
                </c:pt>
                <c:pt idx="1082">
                  <c:v>208.86055500000001</c:v>
                </c:pt>
                <c:pt idx="1083">
                  <c:v>208.86614</c:v>
                </c:pt>
                <c:pt idx="1084">
                  <c:v>208.86192399999999</c:v>
                </c:pt>
                <c:pt idx="1085">
                  <c:v>208.86343400000001</c:v>
                </c:pt>
                <c:pt idx="1086">
                  <c:v>208.88294300000001</c:v>
                </c:pt>
                <c:pt idx="1087">
                  <c:v>208.87209899999999</c:v>
                </c:pt>
                <c:pt idx="1088">
                  <c:v>208.88523699999999</c:v>
                </c:pt>
                <c:pt idx="1089">
                  <c:v>208.892719</c:v>
                </c:pt>
                <c:pt idx="1090">
                  <c:v>208.87604099999999</c:v>
                </c:pt>
                <c:pt idx="1091">
                  <c:v>208.89292699999999</c:v>
                </c:pt>
                <c:pt idx="1092">
                  <c:v>208.877351</c:v>
                </c:pt>
                <c:pt idx="1093">
                  <c:v>208.88533699999999</c:v>
                </c:pt>
                <c:pt idx="1094">
                  <c:v>208.898583</c:v>
                </c:pt>
                <c:pt idx="1095">
                  <c:v>208.88613900000001</c:v>
                </c:pt>
                <c:pt idx="1096">
                  <c:v>208.889983</c:v>
                </c:pt>
                <c:pt idx="1097">
                  <c:v>208.89703800000001</c:v>
                </c:pt>
                <c:pt idx="1098">
                  <c:v>208.91267999999999</c:v>
                </c:pt>
                <c:pt idx="1099">
                  <c:v>208.91076799999999</c:v>
                </c:pt>
                <c:pt idx="1100">
                  <c:v>208.914942</c:v>
                </c:pt>
                <c:pt idx="1101">
                  <c:v>208.91860199999999</c:v>
                </c:pt>
                <c:pt idx="1102">
                  <c:v>208.917269</c:v>
                </c:pt>
                <c:pt idx="1103">
                  <c:v>208.90320600000001</c:v>
                </c:pt>
                <c:pt idx="1104">
                  <c:v>208.91240400000001</c:v>
                </c:pt>
                <c:pt idx="1105">
                  <c:v>208.92413500000001</c:v>
                </c:pt>
                <c:pt idx="1106">
                  <c:v>208.93495200000001</c:v>
                </c:pt>
                <c:pt idx="1107">
                  <c:v>208.93288899999999</c:v>
                </c:pt>
                <c:pt idx="1108">
                  <c:v>208.914703</c:v>
                </c:pt>
                <c:pt idx="1109">
                  <c:v>208.93141600000001</c:v>
                </c:pt>
                <c:pt idx="1110">
                  <c:v>208.927896</c:v>
                </c:pt>
                <c:pt idx="1111">
                  <c:v>208.92378500000001</c:v>
                </c:pt>
                <c:pt idx="1112">
                  <c:v>208.93261200000001</c:v>
                </c:pt>
                <c:pt idx="1113">
                  <c:v>208.92829</c:v>
                </c:pt>
                <c:pt idx="1114">
                  <c:v>208.93432200000001</c:v>
                </c:pt>
                <c:pt idx="1115">
                  <c:v>208.945584</c:v>
                </c:pt>
                <c:pt idx="1116">
                  <c:v>208.95907800000001</c:v>
                </c:pt>
                <c:pt idx="1117">
                  <c:v>208.958867</c:v>
                </c:pt>
                <c:pt idx="1118">
                  <c:v>208.945066</c:v>
                </c:pt>
                <c:pt idx="1119">
                  <c:v>208.94136800000001</c:v>
                </c:pt>
                <c:pt idx="1120">
                  <c:v>208.95301499999999</c:v>
                </c:pt>
                <c:pt idx="1121">
                  <c:v>208.96100300000001</c:v>
                </c:pt>
                <c:pt idx="1122">
                  <c:v>208.95218499999999</c:v>
                </c:pt>
                <c:pt idx="1123">
                  <c:v>208.963831</c:v>
                </c:pt>
                <c:pt idx="1124">
                  <c:v>208.96226100000001</c:v>
                </c:pt>
                <c:pt idx="1125">
                  <c:v>208.956233</c:v>
                </c:pt>
                <c:pt idx="1126">
                  <c:v>208.96014199999999</c:v>
                </c:pt>
                <c:pt idx="1127">
                  <c:v>208.965765</c:v>
                </c:pt>
                <c:pt idx="1128">
                  <c:v>208.97484800000001</c:v>
                </c:pt>
                <c:pt idx="1129">
                  <c:v>208.959642</c:v>
                </c:pt>
                <c:pt idx="1130">
                  <c:v>208.97611900000001</c:v>
                </c:pt>
                <c:pt idx="1131">
                  <c:v>208.97183100000001</c:v>
                </c:pt>
                <c:pt idx="1132">
                  <c:v>208.98131100000001</c:v>
                </c:pt>
                <c:pt idx="1133">
                  <c:v>208.96703500000001</c:v>
                </c:pt>
                <c:pt idx="1134">
                  <c:v>208.97939600000001</c:v>
                </c:pt>
                <c:pt idx="1135">
                  <c:v>208.97662099999999</c:v>
                </c:pt>
                <c:pt idx="1136">
                  <c:v>208.97521599999999</c:v>
                </c:pt>
                <c:pt idx="1137">
                  <c:v>208.978432</c:v>
                </c:pt>
                <c:pt idx="1138">
                  <c:v>208.976448</c:v>
                </c:pt>
                <c:pt idx="1139">
                  <c:v>208.968503</c:v>
                </c:pt>
                <c:pt idx="1140">
                  <c:v>208.99199300000001</c:v>
                </c:pt>
                <c:pt idx="1141">
                  <c:v>208.980684</c:v>
                </c:pt>
                <c:pt idx="1142">
                  <c:v>208.994947</c:v>
                </c:pt>
                <c:pt idx="1143">
                  <c:v>208.98402999999999</c:v>
                </c:pt>
                <c:pt idx="1144">
                  <c:v>208.995068</c:v>
                </c:pt>
                <c:pt idx="1145">
                  <c:v>208.99027000000001</c:v>
                </c:pt>
                <c:pt idx="1146">
                  <c:v>208.99626599999999</c:v>
                </c:pt>
                <c:pt idx="1147">
                  <c:v>208.999709</c:v>
                </c:pt>
                <c:pt idx="1148">
                  <c:v>209.00196700000001</c:v>
                </c:pt>
                <c:pt idx="1149">
                  <c:v>208.99041099999999</c:v>
                </c:pt>
                <c:pt idx="1150">
                  <c:v>208.99195</c:v>
                </c:pt>
                <c:pt idx="1151">
                  <c:v>209.01079100000001</c:v>
                </c:pt>
                <c:pt idx="1152">
                  <c:v>209.01294899999999</c:v>
                </c:pt>
                <c:pt idx="1153">
                  <c:v>208.998829</c:v>
                </c:pt>
                <c:pt idx="1154">
                  <c:v>209.00480899999999</c:v>
                </c:pt>
                <c:pt idx="1155">
                  <c:v>208.998726</c:v>
                </c:pt>
                <c:pt idx="1156">
                  <c:v>209.00168500000001</c:v>
                </c:pt>
                <c:pt idx="1157">
                  <c:v>209.01560599999999</c:v>
                </c:pt>
                <c:pt idx="1158">
                  <c:v>209.001622</c:v>
                </c:pt>
                <c:pt idx="1159">
                  <c:v>209.00649799999999</c:v>
                </c:pt>
                <c:pt idx="1160">
                  <c:v>209.003874</c:v>
                </c:pt>
                <c:pt idx="1161">
                  <c:v>209.01892599999999</c:v>
                </c:pt>
                <c:pt idx="1162">
                  <c:v>209.014915</c:v>
                </c:pt>
                <c:pt idx="1163">
                  <c:v>209.02806200000001</c:v>
                </c:pt>
                <c:pt idx="1164">
                  <c:v>209.01839699999999</c:v>
                </c:pt>
                <c:pt idx="1165">
                  <c:v>209.01886999999999</c:v>
                </c:pt>
                <c:pt idx="1166">
                  <c:v>209.01691299999999</c:v>
                </c:pt>
                <c:pt idx="1167">
                  <c:v>209.02085600000001</c:v>
                </c:pt>
                <c:pt idx="1168">
                  <c:v>209.023414</c:v>
                </c:pt>
                <c:pt idx="1169">
                  <c:v>209.01521399999999</c:v>
                </c:pt>
                <c:pt idx="1170">
                  <c:v>209.024395</c:v>
                </c:pt>
                <c:pt idx="1171">
                  <c:v>209.03362200000001</c:v>
                </c:pt>
                <c:pt idx="1172">
                  <c:v>209.02542299999999</c:v>
                </c:pt>
                <c:pt idx="1173">
                  <c:v>209.02443099999999</c:v>
                </c:pt>
                <c:pt idx="1174">
                  <c:v>209.025903</c:v>
                </c:pt>
                <c:pt idx="1175">
                  <c:v>209.02786399999999</c:v>
                </c:pt>
                <c:pt idx="1176">
                  <c:v>209.042224</c:v>
                </c:pt>
                <c:pt idx="1177">
                  <c:v>209.03075000000001</c:v>
                </c:pt>
                <c:pt idx="1178">
                  <c:v>209.03125499999999</c:v>
                </c:pt>
                <c:pt idx="1179">
                  <c:v>209.033637</c:v>
                </c:pt>
                <c:pt idx="1180">
                  <c:v>209.02945199999999</c:v>
                </c:pt>
                <c:pt idx="1181">
                  <c:v>209.028402</c:v>
                </c:pt>
                <c:pt idx="1182">
                  <c:v>209.02731</c:v>
                </c:pt>
                <c:pt idx="1183">
                  <c:v>209.02397199999999</c:v>
                </c:pt>
                <c:pt idx="1184">
                  <c:v>209.03184099999999</c:v>
                </c:pt>
                <c:pt idx="1185">
                  <c:v>209.03025600000001</c:v>
                </c:pt>
                <c:pt idx="1186">
                  <c:v>209.04420200000001</c:v>
                </c:pt>
                <c:pt idx="1187">
                  <c:v>209.03613200000001</c:v>
                </c:pt>
                <c:pt idx="1188">
                  <c:v>209.04287600000001</c:v>
                </c:pt>
                <c:pt idx="1189">
                  <c:v>209.03833499999999</c:v>
                </c:pt>
                <c:pt idx="1190">
                  <c:v>209.05270999999999</c:v>
                </c:pt>
                <c:pt idx="1191">
                  <c:v>209.048631</c:v>
                </c:pt>
                <c:pt idx="1192">
                  <c:v>209.03426999999999</c:v>
                </c:pt>
                <c:pt idx="1193">
                  <c:v>209.03870800000001</c:v>
                </c:pt>
                <c:pt idx="1194">
                  <c:v>209.03949700000001</c:v>
                </c:pt>
                <c:pt idx="1195">
                  <c:v>209.04248699999999</c:v>
                </c:pt>
                <c:pt idx="1196">
                  <c:v>209.05686800000001</c:v>
                </c:pt>
                <c:pt idx="1197">
                  <c:v>209.048046</c:v>
                </c:pt>
                <c:pt idx="1198">
                  <c:v>209.05057099999999</c:v>
                </c:pt>
                <c:pt idx="1199">
                  <c:v>209.068037</c:v>
                </c:pt>
                <c:pt idx="1200">
                  <c:v>209.048283</c:v>
                </c:pt>
                <c:pt idx="1201">
                  <c:v>209.0592</c:v>
                </c:pt>
                <c:pt idx="1202">
                  <c:v>209.06582599999999</c:v>
                </c:pt>
                <c:pt idx="1203">
                  <c:v>209.06555599999999</c:v>
                </c:pt>
                <c:pt idx="1204">
                  <c:v>209.07617400000001</c:v>
                </c:pt>
                <c:pt idx="1205">
                  <c:v>209.07449399999999</c:v>
                </c:pt>
                <c:pt idx="1206">
                  <c:v>209.05220800000001</c:v>
                </c:pt>
                <c:pt idx="1207">
                  <c:v>209.07405800000001</c:v>
                </c:pt>
                <c:pt idx="1208">
                  <c:v>209.06232199999999</c:v>
                </c:pt>
                <c:pt idx="1209">
                  <c:v>209.07261800000001</c:v>
                </c:pt>
                <c:pt idx="1210">
                  <c:v>209.07245700000001</c:v>
                </c:pt>
                <c:pt idx="1211">
                  <c:v>209.06079800000001</c:v>
                </c:pt>
                <c:pt idx="1212">
                  <c:v>209.077428</c:v>
                </c:pt>
                <c:pt idx="1213">
                  <c:v>209.07602</c:v>
                </c:pt>
                <c:pt idx="1214">
                  <c:v>209.06862799999999</c:v>
                </c:pt>
                <c:pt idx="1215">
                  <c:v>209.08320900000001</c:v>
                </c:pt>
                <c:pt idx="1216">
                  <c:v>209.082187</c:v>
                </c:pt>
                <c:pt idx="1217">
                  <c:v>209.09303</c:v>
                </c:pt>
                <c:pt idx="1218">
                  <c:v>209.080861</c:v>
                </c:pt>
                <c:pt idx="1219">
                  <c:v>209.07149799999999</c:v>
                </c:pt>
                <c:pt idx="1220">
                  <c:v>209.08799400000001</c:v>
                </c:pt>
                <c:pt idx="1221">
                  <c:v>209.09185199999999</c:v>
                </c:pt>
                <c:pt idx="1222">
                  <c:v>209.089808</c:v>
                </c:pt>
                <c:pt idx="1223">
                  <c:v>209.084317</c:v>
                </c:pt>
                <c:pt idx="1224">
                  <c:v>209.094325</c:v>
                </c:pt>
                <c:pt idx="1225">
                  <c:v>209.08802399999999</c:v>
                </c:pt>
                <c:pt idx="1226">
                  <c:v>209.091983</c:v>
                </c:pt>
                <c:pt idx="1227">
                  <c:v>209.093299</c:v>
                </c:pt>
                <c:pt idx="1228">
                  <c:v>209.09861599999999</c:v>
                </c:pt>
                <c:pt idx="1229">
                  <c:v>209.089</c:v>
                </c:pt>
                <c:pt idx="1230">
                  <c:v>209.09526099999999</c:v>
                </c:pt>
                <c:pt idx="1231">
                  <c:v>209.09752800000001</c:v>
                </c:pt>
                <c:pt idx="1232">
                  <c:v>209.09856400000001</c:v>
                </c:pt>
                <c:pt idx="1233">
                  <c:v>209.098488</c:v>
                </c:pt>
                <c:pt idx="1234">
                  <c:v>209.09628699999999</c:v>
                </c:pt>
                <c:pt idx="1235">
                  <c:v>209.09834900000001</c:v>
                </c:pt>
                <c:pt idx="1236">
                  <c:v>209.10892100000001</c:v>
                </c:pt>
                <c:pt idx="1237">
                  <c:v>209.09186</c:v>
                </c:pt>
                <c:pt idx="1238">
                  <c:v>209.107733</c:v>
                </c:pt>
                <c:pt idx="1239">
                  <c:v>209.09763799999999</c:v>
                </c:pt>
                <c:pt idx="1240">
                  <c:v>209.10964100000001</c:v>
                </c:pt>
                <c:pt idx="1241">
                  <c:v>209.11333200000001</c:v>
                </c:pt>
                <c:pt idx="1242">
                  <c:v>209.117221</c:v>
                </c:pt>
                <c:pt idx="1243">
                  <c:v>209.11629600000001</c:v>
                </c:pt>
                <c:pt idx="1244">
                  <c:v>209.117918</c:v>
                </c:pt>
                <c:pt idx="1245">
                  <c:v>209.122252</c:v>
                </c:pt>
                <c:pt idx="1246">
                  <c:v>209.12392500000001</c:v>
                </c:pt>
                <c:pt idx="1247">
                  <c:v>209.11600100000001</c:v>
                </c:pt>
                <c:pt idx="1248">
                  <c:v>209.135143</c:v>
                </c:pt>
                <c:pt idx="1249">
                  <c:v>209.12679199999999</c:v>
                </c:pt>
                <c:pt idx="1250">
                  <c:v>209.12473700000001</c:v>
                </c:pt>
                <c:pt idx="1251">
                  <c:v>209.12499399999999</c:v>
                </c:pt>
                <c:pt idx="1252">
                  <c:v>209.12253200000001</c:v>
                </c:pt>
                <c:pt idx="1253">
                  <c:v>209.13301200000001</c:v>
                </c:pt>
                <c:pt idx="1254">
                  <c:v>209.14265700000001</c:v>
                </c:pt>
                <c:pt idx="1255">
                  <c:v>209.13496499999999</c:v>
                </c:pt>
                <c:pt idx="1256">
                  <c:v>209.136775</c:v>
                </c:pt>
                <c:pt idx="1257">
                  <c:v>209.13930300000001</c:v>
                </c:pt>
                <c:pt idx="1258">
                  <c:v>209.131687</c:v>
                </c:pt>
                <c:pt idx="1259">
                  <c:v>209.145521</c:v>
                </c:pt>
                <c:pt idx="1260">
                  <c:v>209.117019</c:v>
                </c:pt>
                <c:pt idx="1261">
                  <c:v>209.14444</c:v>
                </c:pt>
                <c:pt idx="1262">
                  <c:v>209.13411099999999</c:v>
                </c:pt>
                <c:pt idx="1263">
                  <c:v>209.14054999999999</c:v>
                </c:pt>
                <c:pt idx="1264">
                  <c:v>209.14562100000001</c:v>
                </c:pt>
                <c:pt idx="1265">
                  <c:v>209.14607899999999</c:v>
                </c:pt>
                <c:pt idx="1266">
                  <c:v>209.14849100000001</c:v>
                </c:pt>
                <c:pt idx="1267">
                  <c:v>209.15215799999999</c:v>
                </c:pt>
                <c:pt idx="1268">
                  <c:v>209.146063</c:v>
                </c:pt>
                <c:pt idx="1269">
                  <c:v>209.141234</c:v>
                </c:pt>
                <c:pt idx="1270">
                  <c:v>209.153031</c:v>
                </c:pt>
                <c:pt idx="1271">
                  <c:v>209.14058399999999</c:v>
                </c:pt>
                <c:pt idx="1272">
                  <c:v>209.15364099999999</c:v>
                </c:pt>
                <c:pt idx="1273">
                  <c:v>209.154312</c:v>
                </c:pt>
                <c:pt idx="1274">
                  <c:v>209.14510200000001</c:v>
                </c:pt>
                <c:pt idx="1275">
                  <c:v>209.15222</c:v>
                </c:pt>
                <c:pt idx="1276">
                  <c:v>209.143316</c:v>
                </c:pt>
                <c:pt idx="1277">
                  <c:v>209.149404</c:v>
                </c:pt>
                <c:pt idx="1278">
                  <c:v>209.14761200000001</c:v>
                </c:pt>
                <c:pt idx="1279">
                  <c:v>209.14308199999999</c:v>
                </c:pt>
                <c:pt idx="1280">
                  <c:v>209.15618900000001</c:v>
                </c:pt>
                <c:pt idx="1281">
                  <c:v>209.16674800000001</c:v>
                </c:pt>
                <c:pt idx="1282">
                  <c:v>209.17916600000001</c:v>
                </c:pt>
                <c:pt idx="1283">
                  <c:v>209.16954899999999</c:v>
                </c:pt>
                <c:pt idx="1284">
                  <c:v>209.15598600000001</c:v>
                </c:pt>
                <c:pt idx="1285">
                  <c:v>209.157599</c:v>
                </c:pt>
                <c:pt idx="1286">
                  <c:v>209.156845</c:v>
                </c:pt>
                <c:pt idx="1287">
                  <c:v>209.15671599999999</c:v>
                </c:pt>
                <c:pt idx="1288">
                  <c:v>209.15917300000001</c:v>
                </c:pt>
                <c:pt idx="1289">
                  <c:v>209.159785</c:v>
                </c:pt>
                <c:pt idx="1290">
                  <c:v>209.15513000000001</c:v>
                </c:pt>
                <c:pt idx="1291">
                  <c:v>209.15395000000001</c:v>
                </c:pt>
                <c:pt idx="1292">
                  <c:v>209.173531</c:v>
                </c:pt>
                <c:pt idx="1293">
                  <c:v>209.172539</c:v>
                </c:pt>
                <c:pt idx="1294">
                  <c:v>209.16213200000001</c:v>
                </c:pt>
                <c:pt idx="1295">
                  <c:v>209.166023</c:v>
                </c:pt>
                <c:pt idx="1296">
                  <c:v>209.16415699999999</c:v>
                </c:pt>
                <c:pt idx="1297">
                  <c:v>209.17349400000001</c:v>
                </c:pt>
                <c:pt idx="1298">
                  <c:v>209.171075</c:v>
                </c:pt>
                <c:pt idx="1299">
                  <c:v>209.17659499999999</c:v>
                </c:pt>
                <c:pt idx="1300">
                  <c:v>209.16443000000001</c:v>
                </c:pt>
                <c:pt idx="1301">
                  <c:v>209.17644899999999</c:v>
                </c:pt>
                <c:pt idx="1302">
                  <c:v>209.16293999999999</c:v>
                </c:pt>
                <c:pt idx="1303">
                  <c:v>209.186092</c:v>
                </c:pt>
                <c:pt idx="1304">
                  <c:v>209.168601</c:v>
                </c:pt>
                <c:pt idx="1305">
                  <c:v>209.184777</c:v>
                </c:pt>
                <c:pt idx="1306">
                  <c:v>209.182332</c:v>
                </c:pt>
                <c:pt idx="1307">
                  <c:v>209.17687699999999</c:v>
                </c:pt>
                <c:pt idx="1308">
                  <c:v>209.18628899999999</c:v>
                </c:pt>
                <c:pt idx="1309">
                  <c:v>209.192688</c:v>
                </c:pt>
                <c:pt idx="1310">
                  <c:v>209.18937600000001</c:v>
                </c:pt>
                <c:pt idx="1311">
                  <c:v>209.18960200000001</c:v>
                </c:pt>
                <c:pt idx="1312">
                  <c:v>209.183998</c:v>
                </c:pt>
                <c:pt idx="1313">
                  <c:v>209.195561</c:v>
                </c:pt>
                <c:pt idx="1314">
                  <c:v>209.18829500000001</c:v>
                </c:pt>
                <c:pt idx="1315">
                  <c:v>209.19295399999999</c:v>
                </c:pt>
                <c:pt idx="1316">
                  <c:v>209.19029399999999</c:v>
                </c:pt>
                <c:pt idx="1317">
                  <c:v>209.18688599999999</c:v>
                </c:pt>
                <c:pt idx="1318">
                  <c:v>209.19258600000001</c:v>
                </c:pt>
                <c:pt idx="1319">
                  <c:v>209.197542</c:v>
                </c:pt>
                <c:pt idx="1320">
                  <c:v>209.19899599999999</c:v>
                </c:pt>
                <c:pt idx="1321">
                  <c:v>209.21775</c:v>
                </c:pt>
                <c:pt idx="1322">
                  <c:v>209.19939199999999</c:v>
                </c:pt>
                <c:pt idx="1323">
                  <c:v>209.194053</c:v>
                </c:pt>
                <c:pt idx="1324">
                  <c:v>209.202528</c:v>
                </c:pt>
                <c:pt idx="1325">
                  <c:v>209.22178199999999</c:v>
                </c:pt>
                <c:pt idx="1326">
                  <c:v>209.21456800000001</c:v>
                </c:pt>
                <c:pt idx="1327">
                  <c:v>209.208291</c:v>
                </c:pt>
                <c:pt idx="1328">
                  <c:v>209.20608200000001</c:v>
                </c:pt>
                <c:pt idx="1329">
                  <c:v>209.22128799999999</c:v>
                </c:pt>
                <c:pt idx="1330">
                  <c:v>209.20517799999999</c:v>
                </c:pt>
                <c:pt idx="1331">
                  <c:v>209.20875799999999</c:v>
                </c:pt>
                <c:pt idx="1332">
                  <c:v>209.22241399999999</c:v>
                </c:pt>
                <c:pt idx="1333">
                  <c:v>209.21836500000001</c:v>
                </c:pt>
                <c:pt idx="1334">
                  <c:v>209.22311400000001</c:v>
                </c:pt>
                <c:pt idx="1335">
                  <c:v>209.210666</c:v>
                </c:pt>
                <c:pt idx="1336">
                  <c:v>209.208676</c:v>
                </c:pt>
                <c:pt idx="1337">
                  <c:v>209.212603</c:v>
                </c:pt>
                <c:pt idx="1338">
                  <c:v>209.21222</c:v>
                </c:pt>
                <c:pt idx="1339">
                  <c:v>209.21996300000001</c:v>
                </c:pt>
                <c:pt idx="1340">
                  <c:v>209.207536</c:v>
                </c:pt>
                <c:pt idx="1341">
                  <c:v>209.22436500000001</c:v>
                </c:pt>
                <c:pt idx="1342">
                  <c:v>209.21944300000001</c:v>
                </c:pt>
                <c:pt idx="1343">
                  <c:v>209.20060000000001</c:v>
                </c:pt>
                <c:pt idx="1344">
                  <c:v>209.21536499999999</c:v>
                </c:pt>
                <c:pt idx="1345">
                  <c:v>209.23271099999999</c:v>
                </c:pt>
                <c:pt idx="1346">
                  <c:v>209.230186</c:v>
                </c:pt>
                <c:pt idx="1347">
                  <c:v>209.22369800000001</c:v>
                </c:pt>
                <c:pt idx="1348">
                  <c:v>209.221059</c:v>
                </c:pt>
                <c:pt idx="1349">
                  <c:v>209.22258299999999</c:v>
                </c:pt>
                <c:pt idx="1350">
                  <c:v>209.23416399999999</c:v>
                </c:pt>
                <c:pt idx="1351">
                  <c:v>209.21450300000001</c:v>
                </c:pt>
                <c:pt idx="1352">
                  <c:v>209.21551400000001</c:v>
                </c:pt>
                <c:pt idx="1353">
                  <c:v>209.23415700000001</c:v>
                </c:pt>
                <c:pt idx="1354">
                  <c:v>209.22623300000001</c:v>
                </c:pt>
                <c:pt idx="1355">
                  <c:v>209.23542399999999</c:v>
                </c:pt>
                <c:pt idx="1356">
                  <c:v>209.23934399999999</c:v>
                </c:pt>
                <c:pt idx="1357">
                  <c:v>209.21795599999999</c:v>
                </c:pt>
                <c:pt idx="1358">
                  <c:v>209.24396999999999</c:v>
                </c:pt>
                <c:pt idx="1359">
                  <c:v>209.22447</c:v>
                </c:pt>
                <c:pt idx="1360">
                  <c:v>209.22989000000001</c:v>
                </c:pt>
                <c:pt idx="1361">
                  <c:v>209.23602700000001</c:v>
                </c:pt>
                <c:pt idx="1362">
                  <c:v>209.23212000000001</c:v>
                </c:pt>
                <c:pt idx="1363">
                  <c:v>209.23414500000001</c:v>
                </c:pt>
                <c:pt idx="1364">
                  <c:v>209.24334099999999</c:v>
                </c:pt>
                <c:pt idx="1365">
                  <c:v>209.24059600000001</c:v>
                </c:pt>
                <c:pt idx="1366">
                  <c:v>209.237855</c:v>
                </c:pt>
                <c:pt idx="1367">
                  <c:v>209.24278899999999</c:v>
                </c:pt>
                <c:pt idx="1368">
                  <c:v>209.241829</c:v>
                </c:pt>
                <c:pt idx="1369">
                  <c:v>209.245732</c:v>
                </c:pt>
                <c:pt idx="1370">
                  <c:v>209.24051499999999</c:v>
                </c:pt>
                <c:pt idx="1371">
                  <c:v>209.24746999999999</c:v>
                </c:pt>
                <c:pt idx="1372">
                  <c:v>209.257665</c:v>
                </c:pt>
                <c:pt idx="1373">
                  <c:v>209.245777</c:v>
                </c:pt>
                <c:pt idx="1374">
                  <c:v>209.25209000000001</c:v>
                </c:pt>
                <c:pt idx="1375">
                  <c:v>209.25837799999999</c:v>
                </c:pt>
                <c:pt idx="1376">
                  <c:v>209.257901</c:v>
                </c:pt>
                <c:pt idx="1377">
                  <c:v>209.244866</c:v>
                </c:pt>
                <c:pt idx="1378">
                  <c:v>209.25648200000001</c:v>
                </c:pt>
                <c:pt idx="1379">
                  <c:v>209.251293</c:v>
                </c:pt>
                <c:pt idx="1380">
                  <c:v>209.24358799999999</c:v>
                </c:pt>
                <c:pt idx="1381">
                  <c:v>209.24247299999999</c:v>
                </c:pt>
                <c:pt idx="1382">
                  <c:v>209.250381</c:v>
                </c:pt>
                <c:pt idx="1383">
                  <c:v>209.272774</c:v>
                </c:pt>
                <c:pt idx="1384">
                  <c:v>209.252735</c:v>
                </c:pt>
                <c:pt idx="1385">
                  <c:v>209.25766300000001</c:v>
                </c:pt>
                <c:pt idx="1386">
                  <c:v>209.24702099999999</c:v>
                </c:pt>
                <c:pt idx="1387">
                  <c:v>209.25184200000001</c:v>
                </c:pt>
                <c:pt idx="1388">
                  <c:v>209.253681</c:v>
                </c:pt>
                <c:pt idx="1389">
                  <c:v>209.25180399999999</c:v>
                </c:pt>
                <c:pt idx="1390">
                  <c:v>209.25053600000001</c:v>
                </c:pt>
                <c:pt idx="1391">
                  <c:v>209.25594000000001</c:v>
                </c:pt>
                <c:pt idx="1392">
                  <c:v>209.26020199999999</c:v>
                </c:pt>
                <c:pt idx="1393">
                  <c:v>209.25635399999999</c:v>
                </c:pt>
                <c:pt idx="1394">
                  <c:v>209.257148</c:v>
                </c:pt>
                <c:pt idx="1395">
                  <c:v>209.25940900000001</c:v>
                </c:pt>
                <c:pt idx="1396">
                  <c:v>209.259646</c:v>
                </c:pt>
                <c:pt idx="1397">
                  <c:v>209.25996599999999</c:v>
                </c:pt>
                <c:pt idx="1398">
                  <c:v>209.26828900000001</c:v>
                </c:pt>
                <c:pt idx="1399">
                  <c:v>209.25330199999999</c:v>
                </c:pt>
                <c:pt idx="1400">
                  <c:v>209.26003900000001</c:v>
                </c:pt>
                <c:pt idx="1401">
                  <c:v>209.264467</c:v>
                </c:pt>
                <c:pt idx="1402">
                  <c:v>209.26681300000001</c:v>
                </c:pt>
                <c:pt idx="1403">
                  <c:v>209.26119600000001</c:v>
                </c:pt>
                <c:pt idx="1404">
                  <c:v>209.26396399999999</c:v>
                </c:pt>
                <c:pt idx="1405">
                  <c:v>209.27435600000001</c:v>
                </c:pt>
                <c:pt idx="1406">
                  <c:v>209.273065</c:v>
                </c:pt>
                <c:pt idx="1407">
                  <c:v>209.280428</c:v>
                </c:pt>
                <c:pt idx="1408">
                  <c:v>209.26522299999999</c:v>
                </c:pt>
                <c:pt idx="1409">
                  <c:v>209.25608800000001</c:v>
                </c:pt>
                <c:pt idx="1410">
                  <c:v>209.27641700000001</c:v>
                </c:pt>
                <c:pt idx="1411">
                  <c:v>209.256789</c:v>
                </c:pt>
                <c:pt idx="1412">
                  <c:v>209.27777900000001</c:v>
                </c:pt>
                <c:pt idx="1413">
                  <c:v>209.26759999999999</c:v>
                </c:pt>
                <c:pt idx="1414">
                  <c:v>209.280924</c:v>
                </c:pt>
                <c:pt idx="1415">
                  <c:v>209.27049500000001</c:v>
                </c:pt>
                <c:pt idx="1416">
                  <c:v>209.272773</c:v>
                </c:pt>
                <c:pt idx="1417">
                  <c:v>209.28554500000001</c:v>
                </c:pt>
                <c:pt idx="1418">
                  <c:v>209.27105499999999</c:v>
                </c:pt>
                <c:pt idx="1419">
                  <c:v>209.28618499999999</c:v>
                </c:pt>
                <c:pt idx="1420">
                  <c:v>209.282084</c:v>
                </c:pt>
                <c:pt idx="1421">
                  <c:v>209.29122899999999</c:v>
                </c:pt>
                <c:pt idx="1422">
                  <c:v>209.282937</c:v>
                </c:pt>
                <c:pt idx="1423">
                  <c:v>209.28665699999999</c:v>
                </c:pt>
                <c:pt idx="1424">
                  <c:v>209.293317</c:v>
                </c:pt>
                <c:pt idx="1425">
                  <c:v>209.28891999999999</c:v>
                </c:pt>
                <c:pt idx="1426">
                  <c:v>209.27686199999999</c:v>
                </c:pt>
                <c:pt idx="1427">
                  <c:v>209.280361</c:v>
                </c:pt>
                <c:pt idx="1428">
                  <c:v>209.292676</c:v>
                </c:pt>
                <c:pt idx="1429">
                  <c:v>209.287105</c:v>
                </c:pt>
                <c:pt idx="1430">
                  <c:v>209.28068400000001</c:v>
                </c:pt>
                <c:pt idx="1431">
                  <c:v>209.28524999999999</c:v>
                </c:pt>
                <c:pt idx="1432">
                  <c:v>209.28261800000001</c:v>
                </c:pt>
                <c:pt idx="1433">
                  <c:v>209.28956299999999</c:v>
                </c:pt>
                <c:pt idx="1434">
                  <c:v>209.29054600000001</c:v>
                </c:pt>
                <c:pt idx="1435">
                  <c:v>209.30277699999999</c:v>
                </c:pt>
                <c:pt idx="1436">
                  <c:v>209.29209800000001</c:v>
                </c:pt>
                <c:pt idx="1437">
                  <c:v>209.295154</c:v>
                </c:pt>
                <c:pt idx="1438">
                  <c:v>209.29083</c:v>
                </c:pt>
                <c:pt idx="1439">
                  <c:v>209.293598</c:v>
                </c:pt>
                <c:pt idx="1440">
                  <c:v>209.31277299999999</c:v>
                </c:pt>
                <c:pt idx="1441">
                  <c:v>209.29916499999999</c:v>
                </c:pt>
                <c:pt idx="1442">
                  <c:v>209.289941</c:v>
                </c:pt>
                <c:pt idx="1443">
                  <c:v>209.290637</c:v>
                </c:pt>
                <c:pt idx="1444">
                  <c:v>209.31615199999999</c:v>
                </c:pt>
                <c:pt idx="1445">
                  <c:v>209.30542800000001</c:v>
                </c:pt>
                <c:pt idx="1446">
                  <c:v>209.290931</c:v>
                </c:pt>
                <c:pt idx="1447">
                  <c:v>209.299396</c:v>
                </c:pt>
                <c:pt idx="1448">
                  <c:v>209.299544</c:v>
                </c:pt>
                <c:pt idx="1449">
                  <c:v>209.291966</c:v>
                </c:pt>
                <c:pt idx="1450">
                  <c:v>209.29486800000001</c:v>
                </c:pt>
                <c:pt idx="1451">
                  <c:v>209.30456000000001</c:v>
                </c:pt>
                <c:pt idx="1452">
                  <c:v>209.28759700000001</c:v>
                </c:pt>
                <c:pt idx="1453">
                  <c:v>209.311285</c:v>
                </c:pt>
                <c:pt idx="1454">
                  <c:v>209.311105</c:v>
                </c:pt>
                <c:pt idx="1455">
                  <c:v>209.311151</c:v>
                </c:pt>
                <c:pt idx="1456">
                  <c:v>209.302865</c:v>
                </c:pt>
                <c:pt idx="1457">
                  <c:v>209.319515</c:v>
                </c:pt>
                <c:pt idx="1458">
                  <c:v>209.30511999999999</c:v>
                </c:pt>
                <c:pt idx="1459">
                  <c:v>209.295624</c:v>
                </c:pt>
                <c:pt idx="1460">
                  <c:v>209.305781</c:v>
                </c:pt>
                <c:pt idx="1461">
                  <c:v>209.30787799999999</c:v>
                </c:pt>
                <c:pt idx="1462">
                  <c:v>209.30964399999999</c:v>
                </c:pt>
                <c:pt idx="1463">
                  <c:v>209.29960500000001</c:v>
                </c:pt>
                <c:pt idx="1464">
                  <c:v>209.31068099999999</c:v>
                </c:pt>
                <c:pt idx="1465">
                  <c:v>209.310225</c:v>
                </c:pt>
                <c:pt idx="1466">
                  <c:v>209.30191300000001</c:v>
                </c:pt>
                <c:pt idx="1467">
                  <c:v>209.303945</c:v>
                </c:pt>
                <c:pt idx="1468">
                  <c:v>209.30084299999999</c:v>
                </c:pt>
                <c:pt idx="1469">
                  <c:v>209.30880199999999</c:v>
                </c:pt>
                <c:pt idx="1470">
                  <c:v>209.31240099999999</c:v>
                </c:pt>
                <c:pt idx="1471">
                  <c:v>209.31154599999999</c:v>
                </c:pt>
                <c:pt idx="1472">
                  <c:v>209.31059200000001</c:v>
                </c:pt>
                <c:pt idx="1473">
                  <c:v>209.31679199999999</c:v>
                </c:pt>
                <c:pt idx="1474">
                  <c:v>209.30840699999999</c:v>
                </c:pt>
                <c:pt idx="1475">
                  <c:v>209.32395600000001</c:v>
                </c:pt>
                <c:pt idx="1476">
                  <c:v>209.31592900000001</c:v>
                </c:pt>
                <c:pt idx="1477">
                  <c:v>209.332548</c:v>
                </c:pt>
                <c:pt idx="1478">
                  <c:v>209.310271</c:v>
                </c:pt>
                <c:pt idx="1479">
                  <c:v>209.31654499999999</c:v>
                </c:pt>
                <c:pt idx="1480">
                  <c:v>209.32414299999999</c:v>
                </c:pt>
                <c:pt idx="1481">
                  <c:v>209.30789999999999</c:v>
                </c:pt>
                <c:pt idx="1482">
                  <c:v>209.32705100000001</c:v>
                </c:pt>
                <c:pt idx="1483">
                  <c:v>209.32606899999999</c:v>
                </c:pt>
                <c:pt idx="1484">
                  <c:v>209.32853800000001</c:v>
                </c:pt>
                <c:pt idx="1485">
                  <c:v>209.322125</c:v>
                </c:pt>
                <c:pt idx="1486">
                  <c:v>209.32988800000001</c:v>
                </c:pt>
                <c:pt idx="1487">
                  <c:v>209.32793799999999</c:v>
                </c:pt>
                <c:pt idx="1488">
                  <c:v>209.32317399999999</c:v>
                </c:pt>
                <c:pt idx="1489">
                  <c:v>209.32594599999999</c:v>
                </c:pt>
                <c:pt idx="1490">
                  <c:v>209.32328000000001</c:v>
                </c:pt>
                <c:pt idx="1491">
                  <c:v>209.330963</c:v>
                </c:pt>
                <c:pt idx="1492">
                  <c:v>209.324592</c:v>
                </c:pt>
                <c:pt idx="1493">
                  <c:v>209.33065300000001</c:v>
                </c:pt>
                <c:pt idx="1494">
                  <c:v>209.32404099999999</c:v>
                </c:pt>
                <c:pt idx="1495">
                  <c:v>209.33440899999999</c:v>
                </c:pt>
                <c:pt idx="1496">
                  <c:v>209.33256399999999</c:v>
                </c:pt>
                <c:pt idx="1497">
                  <c:v>209.32882599999999</c:v>
                </c:pt>
                <c:pt idx="1498">
                  <c:v>209.32548299999999</c:v>
                </c:pt>
                <c:pt idx="1499">
                  <c:v>209.32799</c:v>
                </c:pt>
                <c:pt idx="1500">
                  <c:v>209.320145</c:v>
                </c:pt>
                <c:pt idx="1501">
                  <c:v>209.34019499999999</c:v>
                </c:pt>
                <c:pt idx="1502">
                  <c:v>209.32941199999999</c:v>
                </c:pt>
                <c:pt idx="1503">
                  <c:v>209.32239200000001</c:v>
                </c:pt>
                <c:pt idx="1504">
                  <c:v>209.32361299999999</c:v>
                </c:pt>
                <c:pt idx="1505">
                  <c:v>209.33129</c:v>
                </c:pt>
                <c:pt idx="1506">
                  <c:v>209.34198000000001</c:v>
                </c:pt>
                <c:pt idx="1507">
                  <c:v>209.33248900000001</c:v>
                </c:pt>
                <c:pt idx="1508">
                  <c:v>209.339157</c:v>
                </c:pt>
                <c:pt idx="1509">
                  <c:v>209.33260100000001</c:v>
                </c:pt>
                <c:pt idx="1510">
                  <c:v>209.33038099999999</c:v>
                </c:pt>
                <c:pt idx="1511">
                  <c:v>209.33437599999999</c:v>
                </c:pt>
                <c:pt idx="1512">
                  <c:v>209.33238900000001</c:v>
                </c:pt>
                <c:pt idx="1513">
                  <c:v>209.347284</c:v>
                </c:pt>
                <c:pt idx="1514">
                  <c:v>209.32831200000001</c:v>
                </c:pt>
                <c:pt idx="1515">
                  <c:v>209.324397</c:v>
                </c:pt>
                <c:pt idx="1516">
                  <c:v>209.324692</c:v>
                </c:pt>
                <c:pt idx="1517">
                  <c:v>209.32441</c:v>
                </c:pt>
                <c:pt idx="1518">
                  <c:v>209.32042899999999</c:v>
                </c:pt>
                <c:pt idx="1519">
                  <c:v>209.315248</c:v>
                </c:pt>
                <c:pt idx="1520">
                  <c:v>209.33155300000001</c:v>
                </c:pt>
                <c:pt idx="1521">
                  <c:v>209.31886299999999</c:v>
                </c:pt>
                <c:pt idx="1522">
                  <c:v>209.32300599999999</c:v>
                </c:pt>
                <c:pt idx="1523">
                  <c:v>209.32547600000001</c:v>
                </c:pt>
                <c:pt idx="1524">
                  <c:v>209.32714799999999</c:v>
                </c:pt>
                <c:pt idx="1525">
                  <c:v>209.32665299999999</c:v>
                </c:pt>
                <c:pt idx="1526">
                  <c:v>209.316878</c:v>
                </c:pt>
                <c:pt idx="1527">
                  <c:v>209.33254600000001</c:v>
                </c:pt>
                <c:pt idx="1528">
                  <c:v>209.32602499999999</c:v>
                </c:pt>
                <c:pt idx="1529">
                  <c:v>209.321707</c:v>
                </c:pt>
                <c:pt idx="1530">
                  <c:v>209.32485</c:v>
                </c:pt>
                <c:pt idx="1531">
                  <c:v>209.33270099999999</c:v>
                </c:pt>
                <c:pt idx="1532">
                  <c:v>209.323882</c:v>
                </c:pt>
                <c:pt idx="1533">
                  <c:v>209.328959</c:v>
                </c:pt>
                <c:pt idx="1534">
                  <c:v>209.32636099999999</c:v>
                </c:pt>
                <c:pt idx="1535">
                  <c:v>209.328371</c:v>
                </c:pt>
                <c:pt idx="1536">
                  <c:v>209.33308700000001</c:v>
                </c:pt>
                <c:pt idx="1537">
                  <c:v>209.32666399999999</c:v>
                </c:pt>
                <c:pt idx="1538">
                  <c:v>209.33268000000001</c:v>
                </c:pt>
                <c:pt idx="1539">
                  <c:v>209.339415</c:v>
                </c:pt>
                <c:pt idx="1540">
                  <c:v>209.322046</c:v>
                </c:pt>
                <c:pt idx="1541">
                  <c:v>209.335486</c:v>
                </c:pt>
                <c:pt idx="1542">
                  <c:v>209.315202</c:v>
                </c:pt>
                <c:pt idx="1543">
                  <c:v>209.33176700000001</c:v>
                </c:pt>
                <c:pt idx="1544">
                  <c:v>209.33415099999999</c:v>
                </c:pt>
                <c:pt idx="1545">
                  <c:v>209.32604499999999</c:v>
                </c:pt>
                <c:pt idx="1546">
                  <c:v>209.32317599999999</c:v>
                </c:pt>
                <c:pt idx="1547">
                  <c:v>209.3338</c:v>
                </c:pt>
                <c:pt idx="1548">
                  <c:v>209.32379800000001</c:v>
                </c:pt>
                <c:pt idx="1549">
                  <c:v>209.343536</c:v>
                </c:pt>
                <c:pt idx="1550">
                  <c:v>209.32172700000001</c:v>
                </c:pt>
                <c:pt idx="1551">
                  <c:v>209.33556200000001</c:v>
                </c:pt>
                <c:pt idx="1552">
                  <c:v>209.33173400000001</c:v>
                </c:pt>
                <c:pt idx="1553">
                  <c:v>209.33155500000001</c:v>
                </c:pt>
                <c:pt idx="1554">
                  <c:v>209.33629400000001</c:v>
                </c:pt>
                <c:pt idx="1555">
                  <c:v>209.32329899999999</c:v>
                </c:pt>
                <c:pt idx="1556">
                  <c:v>209.32297500000001</c:v>
                </c:pt>
                <c:pt idx="1557">
                  <c:v>209.331987</c:v>
                </c:pt>
                <c:pt idx="1558">
                  <c:v>209.32704699999999</c:v>
                </c:pt>
                <c:pt idx="1559">
                  <c:v>209.318783</c:v>
                </c:pt>
                <c:pt idx="1560">
                  <c:v>209.333966</c:v>
                </c:pt>
                <c:pt idx="1561">
                  <c:v>209.326108</c:v>
                </c:pt>
                <c:pt idx="1562">
                  <c:v>209.329993</c:v>
                </c:pt>
                <c:pt idx="1563">
                  <c:v>209.327673</c:v>
                </c:pt>
                <c:pt idx="1564">
                  <c:v>209.327766</c:v>
                </c:pt>
                <c:pt idx="1565">
                  <c:v>209.339643</c:v>
                </c:pt>
                <c:pt idx="1566">
                  <c:v>209.33755199999999</c:v>
                </c:pt>
                <c:pt idx="1567">
                  <c:v>209.332268</c:v>
                </c:pt>
                <c:pt idx="1568">
                  <c:v>209.328655</c:v>
                </c:pt>
                <c:pt idx="1569">
                  <c:v>209.32472000000001</c:v>
                </c:pt>
                <c:pt idx="1570">
                  <c:v>209.33246500000001</c:v>
                </c:pt>
                <c:pt idx="1571">
                  <c:v>209.32321099999999</c:v>
                </c:pt>
                <c:pt idx="1572">
                  <c:v>209.32423199999999</c:v>
                </c:pt>
                <c:pt idx="1573">
                  <c:v>209.32613900000001</c:v>
                </c:pt>
                <c:pt idx="1574">
                  <c:v>209.326527</c:v>
                </c:pt>
                <c:pt idx="1575">
                  <c:v>209.33406400000001</c:v>
                </c:pt>
                <c:pt idx="1576">
                  <c:v>209.32567</c:v>
                </c:pt>
                <c:pt idx="1577">
                  <c:v>209.34092100000001</c:v>
                </c:pt>
                <c:pt idx="1578">
                  <c:v>209.328498</c:v>
                </c:pt>
                <c:pt idx="1579">
                  <c:v>209.326967</c:v>
                </c:pt>
                <c:pt idx="1580">
                  <c:v>209.33757399999999</c:v>
                </c:pt>
                <c:pt idx="1581">
                  <c:v>209.31425300000001</c:v>
                </c:pt>
                <c:pt idx="1582">
                  <c:v>209.33046400000001</c:v>
                </c:pt>
                <c:pt idx="1583">
                  <c:v>209.31961200000001</c:v>
                </c:pt>
                <c:pt idx="1584">
                  <c:v>209.31667899999999</c:v>
                </c:pt>
                <c:pt idx="1585">
                  <c:v>209.32458500000001</c:v>
                </c:pt>
                <c:pt idx="1586">
                  <c:v>209.327133</c:v>
                </c:pt>
                <c:pt idx="1587">
                  <c:v>209.32550599999999</c:v>
                </c:pt>
                <c:pt idx="1588">
                  <c:v>209.31988799999999</c:v>
                </c:pt>
                <c:pt idx="1589">
                  <c:v>209.31831099999999</c:v>
                </c:pt>
                <c:pt idx="1590">
                  <c:v>209.32558800000001</c:v>
                </c:pt>
                <c:pt idx="1591">
                  <c:v>209.33426399999999</c:v>
                </c:pt>
                <c:pt idx="1592">
                  <c:v>209.318341</c:v>
                </c:pt>
                <c:pt idx="1593">
                  <c:v>209.31229300000001</c:v>
                </c:pt>
                <c:pt idx="1594">
                  <c:v>209.32340600000001</c:v>
                </c:pt>
                <c:pt idx="1595">
                  <c:v>209.325919</c:v>
                </c:pt>
                <c:pt idx="1596">
                  <c:v>209.325368</c:v>
                </c:pt>
                <c:pt idx="1597">
                  <c:v>209.327843</c:v>
                </c:pt>
                <c:pt idx="1598">
                  <c:v>209.32794699999999</c:v>
                </c:pt>
                <c:pt idx="1599">
                  <c:v>209.31572600000001</c:v>
                </c:pt>
                <c:pt idx="1600">
                  <c:v>209.31909400000001</c:v>
                </c:pt>
                <c:pt idx="1601">
                  <c:v>209.31825599999999</c:v>
                </c:pt>
                <c:pt idx="1602">
                  <c:v>209.30977200000001</c:v>
                </c:pt>
                <c:pt idx="1603">
                  <c:v>209.32681099999999</c:v>
                </c:pt>
                <c:pt idx="1604">
                  <c:v>209.30934600000001</c:v>
                </c:pt>
                <c:pt idx="1605">
                  <c:v>209.324702</c:v>
                </c:pt>
                <c:pt idx="1606">
                  <c:v>209.336713</c:v>
                </c:pt>
                <c:pt idx="1607">
                  <c:v>209.331231</c:v>
                </c:pt>
                <c:pt idx="1608">
                  <c:v>209.31297499999999</c:v>
                </c:pt>
                <c:pt idx="1609">
                  <c:v>209.31811099999999</c:v>
                </c:pt>
                <c:pt idx="1610">
                  <c:v>209.32691800000001</c:v>
                </c:pt>
                <c:pt idx="1611">
                  <c:v>209.319558</c:v>
                </c:pt>
                <c:pt idx="1612">
                  <c:v>209.31563600000001</c:v>
                </c:pt>
                <c:pt idx="1613">
                  <c:v>209.31654900000001</c:v>
                </c:pt>
                <c:pt idx="1614">
                  <c:v>209.31616199999999</c:v>
                </c:pt>
                <c:pt idx="1615">
                  <c:v>209.329396</c:v>
                </c:pt>
                <c:pt idx="1616">
                  <c:v>209.317823</c:v>
                </c:pt>
                <c:pt idx="1617">
                  <c:v>209.32185200000001</c:v>
                </c:pt>
                <c:pt idx="1618">
                  <c:v>209.31811200000001</c:v>
                </c:pt>
                <c:pt idx="1619">
                  <c:v>209.32602900000001</c:v>
                </c:pt>
                <c:pt idx="1620">
                  <c:v>209.310756</c:v>
                </c:pt>
                <c:pt idx="1621">
                  <c:v>209.320483</c:v>
                </c:pt>
                <c:pt idx="1622">
                  <c:v>209.31309200000001</c:v>
                </c:pt>
                <c:pt idx="1623">
                  <c:v>209.31556399999999</c:v>
                </c:pt>
                <c:pt idx="1624">
                  <c:v>209.32574700000001</c:v>
                </c:pt>
                <c:pt idx="1625">
                  <c:v>209.30819500000001</c:v>
                </c:pt>
                <c:pt idx="1626">
                  <c:v>209.31426500000001</c:v>
                </c:pt>
                <c:pt idx="1627">
                  <c:v>209.31603999999999</c:v>
                </c:pt>
                <c:pt idx="1628">
                  <c:v>209.31545199999999</c:v>
                </c:pt>
                <c:pt idx="1629">
                  <c:v>209.32293000000001</c:v>
                </c:pt>
                <c:pt idx="1630">
                  <c:v>209.31591299999999</c:v>
                </c:pt>
                <c:pt idx="1631">
                  <c:v>209.31550799999999</c:v>
                </c:pt>
                <c:pt idx="1632">
                  <c:v>209.33296999999999</c:v>
                </c:pt>
                <c:pt idx="1633">
                  <c:v>209.31428</c:v>
                </c:pt>
                <c:pt idx="1634">
                  <c:v>209.320438</c:v>
                </c:pt>
                <c:pt idx="1635">
                  <c:v>209.313908</c:v>
                </c:pt>
                <c:pt idx="1636">
                  <c:v>209.32200900000001</c:v>
                </c:pt>
                <c:pt idx="1637">
                  <c:v>209.327842</c:v>
                </c:pt>
                <c:pt idx="1638">
                  <c:v>209.30953199999999</c:v>
                </c:pt>
                <c:pt idx="1639">
                  <c:v>209.316881</c:v>
                </c:pt>
                <c:pt idx="1640">
                  <c:v>209.32348999999999</c:v>
                </c:pt>
                <c:pt idx="1641">
                  <c:v>209.31863999999999</c:v>
                </c:pt>
                <c:pt idx="1642">
                  <c:v>209.311432</c:v>
                </c:pt>
                <c:pt idx="1643">
                  <c:v>209.30789799999999</c:v>
                </c:pt>
                <c:pt idx="1644">
                  <c:v>209.311905</c:v>
                </c:pt>
                <c:pt idx="1645">
                  <c:v>209.298722</c:v>
                </c:pt>
                <c:pt idx="1646">
                  <c:v>209.31396100000001</c:v>
                </c:pt>
                <c:pt idx="1647">
                  <c:v>209.29916700000001</c:v>
                </c:pt>
                <c:pt idx="1648">
                  <c:v>209.30908400000001</c:v>
                </c:pt>
                <c:pt idx="1649">
                  <c:v>209.307039</c:v>
                </c:pt>
                <c:pt idx="1650">
                  <c:v>209.303695</c:v>
                </c:pt>
                <c:pt idx="1651">
                  <c:v>209.31209999999999</c:v>
                </c:pt>
                <c:pt idx="1652">
                  <c:v>209.31554199999999</c:v>
                </c:pt>
                <c:pt idx="1653">
                  <c:v>209.304596</c:v>
                </c:pt>
                <c:pt idx="1654">
                  <c:v>209.31485900000001</c:v>
                </c:pt>
                <c:pt idx="1655">
                  <c:v>209.312805</c:v>
                </c:pt>
                <c:pt idx="1656">
                  <c:v>209.31313299999999</c:v>
                </c:pt>
                <c:pt idx="1657">
                  <c:v>209.30212399999999</c:v>
                </c:pt>
                <c:pt idx="1658">
                  <c:v>209.30273800000001</c:v>
                </c:pt>
                <c:pt idx="1659">
                  <c:v>209.28924599999999</c:v>
                </c:pt>
                <c:pt idx="1660">
                  <c:v>209.29586599999999</c:v>
                </c:pt>
                <c:pt idx="1661">
                  <c:v>209.308807</c:v>
                </c:pt>
                <c:pt idx="1662">
                  <c:v>209.290379</c:v>
                </c:pt>
                <c:pt idx="1663">
                  <c:v>209.29451599999999</c:v>
                </c:pt>
                <c:pt idx="1664">
                  <c:v>209.300082</c:v>
                </c:pt>
                <c:pt idx="1665">
                  <c:v>209.27747099999999</c:v>
                </c:pt>
                <c:pt idx="1666">
                  <c:v>209.293004</c:v>
                </c:pt>
                <c:pt idx="1667">
                  <c:v>209.29762199999999</c:v>
                </c:pt>
                <c:pt idx="1668">
                  <c:v>209.29359700000001</c:v>
                </c:pt>
                <c:pt idx="1669">
                  <c:v>209.30197999999999</c:v>
                </c:pt>
                <c:pt idx="1670">
                  <c:v>209.28081</c:v>
                </c:pt>
                <c:pt idx="1671">
                  <c:v>209.298305</c:v>
                </c:pt>
                <c:pt idx="1672">
                  <c:v>209.28033099999999</c:v>
                </c:pt>
                <c:pt idx="1673">
                  <c:v>209.292472</c:v>
                </c:pt>
                <c:pt idx="1674">
                  <c:v>209.27651900000001</c:v>
                </c:pt>
                <c:pt idx="1675">
                  <c:v>209.275544</c:v>
                </c:pt>
                <c:pt idx="1676">
                  <c:v>209.28728000000001</c:v>
                </c:pt>
                <c:pt idx="1677">
                  <c:v>209.28699399999999</c:v>
                </c:pt>
                <c:pt idx="1678">
                  <c:v>209.27767700000001</c:v>
                </c:pt>
                <c:pt idx="1679">
                  <c:v>209.27503400000001</c:v>
                </c:pt>
                <c:pt idx="1680">
                  <c:v>209.283422</c:v>
                </c:pt>
                <c:pt idx="1681">
                  <c:v>209.282084</c:v>
                </c:pt>
                <c:pt idx="1682">
                  <c:v>209.293791</c:v>
                </c:pt>
                <c:pt idx="1683">
                  <c:v>209.27423400000001</c:v>
                </c:pt>
                <c:pt idx="1684">
                  <c:v>209.28260499999999</c:v>
                </c:pt>
                <c:pt idx="1685">
                  <c:v>209.27289300000001</c:v>
                </c:pt>
                <c:pt idx="1686">
                  <c:v>209.28541100000001</c:v>
                </c:pt>
                <c:pt idx="1687">
                  <c:v>209.268878</c:v>
                </c:pt>
                <c:pt idx="1688">
                  <c:v>209.28080499999999</c:v>
                </c:pt>
                <c:pt idx="1689">
                  <c:v>209.277072</c:v>
                </c:pt>
                <c:pt idx="1690">
                  <c:v>209.26935599999999</c:v>
                </c:pt>
                <c:pt idx="1691">
                  <c:v>209.27340000000001</c:v>
                </c:pt>
                <c:pt idx="1692">
                  <c:v>209.26317800000001</c:v>
                </c:pt>
                <c:pt idx="1693">
                  <c:v>209.26743999999999</c:v>
                </c:pt>
                <c:pt idx="1694">
                  <c:v>209.26262299999999</c:v>
                </c:pt>
                <c:pt idx="1695">
                  <c:v>209.26864599999999</c:v>
                </c:pt>
                <c:pt idx="1696">
                  <c:v>209.27766700000001</c:v>
                </c:pt>
                <c:pt idx="1697">
                  <c:v>209.272232</c:v>
                </c:pt>
                <c:pt idx="1698">
                  <c:v>209.25808499999999</c:v>
                </c:pt>
                <c:pt idx="1699">
                  <c:v>209.25958</c:v>
                </c:pt>
                <c:pt idx="1700">
                  <c:v>209.27119099999999</c:v>
                </c:pt>
                <c:pt idx="1701">
                  <c:v>209.25084699999999</c:v>
                </c:pt>
                <c:pt idx="1702">
                  <c:v>209.26735199999999</c:v>
                </c:pt>
                <c:pt idx="1703">
                  <c:v>209.27063200000001</c:v>
                </c:pt>
                <c:pt idx="1704">
                  <c:v>209.26317299999999</c:v>
                </c:pt>
                <c:pt idx="1705">
                  <c:v>209.24557799999999</c:v>
                </c:pt>
                <c:pt idx="1706">
                  <c:v>209.258207</c:v>
                </c:pt>
                <c:pt idx="1707">
                  <c:v>209.25712899999999</c:v>
                </c:pt>
                <c:pt idx="1708">
                  <c:v>209.244452</c:v>
                </c:pt>
                <c:pt idx="1709">
                  <c:v>209.26271499999999</c:v>
                </c:pt>
                <c:pt idx="1710">
                  <c:v>209.26217299999999</c:v>
                </c:pt>
                <c:pt idx="1711">
                  <c:v>209.262866</c:v>
                </c:pt>
                <c:pt idx="1712">
                  <c:v>209.25952699999999</c:v>
                </c:pt>
                <c:pt idx="1713">
                  <c:v>209.24911</c:v>
                </c:pt>
                <c:pt idx="1714">
                  <c:v>209.23632900000001</c:v>
                </c:pt>
                <c:pt idx="1715">
                  <c:v>209.24400700000001</c:v>
                </c:pt>
                <c:pt idx="1716">
                  <c:v>209.24506600000001</c:v>
                </c:pt>
                <c:pt idx="1717">
                  <c:v>209.257214</c:v>
                </c:pt>
                <c:pt idx="1718">
                  <c:v>209.23932099999999</c:v>
                </c:pt>
                <c:pt idx="1719">
                  <c:v>209.23438200000001</c:v>
                </c:pt>
                <c:pt idx="1720">
                  <c:v>209.25356199999999</c:v>
                </c:pt>
                <c:pt idx="1721">
                  <c:v>209.25426200000001</c:v>
                </c:pt>
                <c:pt idx="1722">
                  <c:v>209.24340100000001</c:v>
                </c:pt>
                <c:pt idx="1723">
                  <c:v>209.23502999999999</c:v>
                </c:pt>
                <c:pt idx="1724">
                  <c:v>209.236346</c:v>
                </c:pt>
                <c:pt idx="1725">
                  <c:v>209.229455</c:v>
                </c:pt>
                <c:pt idx="1726">
                  <c:v>209.235255</c:v>
                </c:pt>
                <c:pt idx="1727">
                  <c:v>209.23702700000001</c:v>
                </c:pt>
                <c:pt idx="1728">
                  <c:v>209.23916399999999</c:v>
                </c:pt>
                <c:pt idx="1729">
                  <c:v>209.228712</c:v>
                </c:pt>
                <c:pt idx="1730">
                  <c:v>209.23002299999999</c:v>
                </c:pt>
                <c:pt idx="1731">
                  <c:v>209.22950299999999</c:v>
                </c:pt>
                <c:pt idx="1732">
                  <c:v>209.22758999999999</c:v>
                </c:pt>
                <c:pt idx="1733">
                  <c:v>209.215157</c:v>
                </c:pt>
                <c:pt idx="1734">
                  <c:v>209.21382399999999</c:v>
                </c:pt>
                <c:pt idx="1735">
                  <c:v>209.22230400000001</c:v>
                </c:pt>
                <c:pt idx="1736">
                  <c:v>209.21198699999999</c:v>
                </c:pt>
                <c:pt idx="1737">
                  <c:v>209.21974800000001</c:v>
                </c:pt>
                <c:pt idx="1738">
                  <c:v>209.23314500000001</c:v>
                </c:pt>
                <c:pt idx="1739">
                  <c:v>209.21684200000001</c:v>
                </c:pt>
                <c:pt idx="1740">
                  <c:v>209.215867</c:v>
                </c:pt>
                <c:pt idx="1741">
                  <c:v>209.205175</c:v>
                </c:pt>
                <c:pt idx="1742">
                  <c:v>209.21651199999999</c:v>
                </c:pt>
                <c:pt idx="1743">
                  <c:v>209.21603300000001</c:v>
                </c:pt>
                <c:pt idx="1744">
                  <c:v>209.20319499999999</c:v>
                </c:pt>
                <c:pt idx="1745">
                  <c:v>209.223848</c:v>
                </c:pt>
                <c:pt idx="1746">
                  <c:v>209.20523499999999</c:v>
                </c:pt>
                <c:pt idx="1747">
                  <c:v>209.20074099999999</c:v>
                </c:pt>
                <c:pt idx="1748">
                  <c:v>209.20329699999999</c:v>
                </c:pt>
                <c:pt idx="1749">
                  <c:v>209.21364600000001</c:v>
                </c:pt>
                <c:pt idx="1750">
                  <c:v>209.20658900000001</c:v>
                </c:pt>
                <c:pt idx="1751">
                  <c:v>209.218504</c:v>
                </c:pt>
                <c:pt idx="1752">
                  <c:v>209.19904500000001</c:v>
                </c:pt>
                <c:pt idx="1753">
                  <c:v>209.20139499999999</c:v>
                </c:pt>
                <c:pt idx="1754">
                  <c:v>209.20834500000001</c:v>
                </c:pt>
                <c:pt idx="1755">
                  <c:v>209.201795</c:v>
                </c:pt>
                <c:pt idx="1756">
                  <c:v>209.19641100000001</c:v>
                </c:pt>
                <c:pt idx="1757">
                  <c:v>209.196789</c:v>
                </c:pt>
                <c:pt idx="1758">
                  <c:v>209.199749</c:v>
                </c:pt>
                <c:pt idx="1759">
                  <c:v>209.19837699999999</c:v>
                </c:pt>
                <c:pt idx="1760">
                  <c:v>209.19038399999999</c:v>
                </c:pt>
                <c:pt idx="1761">
                  <c:v>209.19547700000001</c:v>
                </c:pt>
                <c:pt idx="1762">
                  <c:v>209.21337199999999</c:v>
                </c:pt>
                <c:pt idx="1763">
                  <c:v>209.196122</c:v>
                </c:pt>
                <c:pt idx="1764">
                  <c:v>209.19653199999999</c:v>
                </c:pt>
                <c:pt idx="1765">
                  <c:v>209.20798199999999</c:v>
                </c:pt>
                <c:pt idx="1766">
                  <c:v>209.196664</c:v>
                </c:pt>
                <c:pt idx="1767">
                  <c:v>209.19662700000001</c:v>
                </c:pt>
                <c:pt idx="1768">
                  <c:v>209.19596899999999</c:v>
                </c:pt>
                <c:pt idx="1769">
                  <c:v>209.201618</c:v>
                </c:pt>
                <c:pt idx="1770">
                  <c:v>209.18985900000001</c:v>
                </c:pt>
                <c:pt idx="1771">
                  <c:v>209.18511100000001</c:v>
                </c:pt>
                <c:pt idx="1772">
                  <c:v>209.19478000000001</c:v>
                </c:pt>
                <c:pt idx="1773">
                  <c:v>209.19453799999999</c:v>
                </c:pt>
                <c:pt idx="1774">
                  <c:v>209.19730300000001</c:v>
                </c:pt>
                <c:pt idx="1775">
                  <c:v>209.17845800000001</c:v>
                </c:pt>
                <c:pt idx="1776">
                  <c:v>209.18023600000001</c:v>
                </c:pt>
                <c:pt idx="1777">
                  <c:v>209.18619200000001</c:v>
                </c:pt>
                <c:pt idx="1778">
                  <c:v>209.17550299999999</c:v>
                </c:pt>
                <c:pt idx="1779">
                  <c:v>209.17775800000001</c:v>
                </c:pt>
                <c:pt idx="1780">
                  <c:v>209.19254599999999</c:v>
                </c:pt>
                <c:pt idx="1781">
                  <c:v>209.184719</c:v>
                </c:pt>
                <c:pt idx="1782">
                  <c:v>209.185586</c:v>
                </c:pt>
                <c:pt idx="1783">
                  <c:v>209.19313399999999</c:v>
                </c:pt>
                <c:pt idx="1784">
                  <c:v>209.177335</c:v>
                </c:pt>
                <c:pt idx="1785">
                  <c:v>209.17554699999999</c:v>
                </c:pt>
                <c:pt idx="1786">
                  <c:v>209.191047</c:v>
                </c:pt>
                <c:pt idx="1787">
                  <c:v>209.17772600000001</c:v>
                </c:pt>
                <c:pt idx="1788">
                  <c:v>209.182728</c:v>
                </c:pt>
                <c:pt idx="1789">
                  <c:v>209.18478500000001</c:v>
                </c:pt>
                <c:pt idx="1790">
                  <c:v>209.17805899999999</c:v>
                </c:pt>
                <c:pt idx="1791">
                  <c:v>209.16653600000001</c:v>
                </c:pt>
                <c:pt idx="1792">
                  <c:v>209.16850099999999</c:v>
                </c:pt>
                <c:pt idx="1793">
                  <c:v>209.17927800000001</c:v>
                </c:pt>
                <c:pt idx="1794">
                  <c:v>209.17654099999999</c:v>
                </c:pt>
                <c:pt idx="1795">
                  <c:v>209.17942300000001</c:v>
                </c:pt>
                <c:pt idx="1796">
                  <c:v>209.18760900000001</c:v>
                </c:pt>
                <c:pt idx="1797">
                  <c:v>209.182447</c:v>
                </c:pt>
                <c:pt idx="1798">
                  <c:v>209.16897599999999</c:v>
                </c:pt>
                <c:pt idx="1799">
                  <c:v>209.18268699999999</c:v>
                </c:pt>
                <c:pt idx="1800">
                  <c:v>209.17453</c:v>
                </c:pt>
                <c:pt idx="1801">
                  <c:v>209.16043400000001</c:v>
                </c:pt>
                <c:pt idx="1802">
                  <c:v>209.17238800000001</c:v>
                </c:pt>
                <c:pt idx="1803">
                  <c:v>209.177705</c:v>
                </c:pt>
                <c:pt idx="1804">
                  <c:v>209.16812400000001</c:v>
                </c:pt>
                <c:pt idx="1805">
                  <c:v>209.16248200000001</c:v>
                </c:pt>
                <c:pt idx="1806">
                  <c:v>209.165932</c:v>
                </c:pt>
                <c:pt idx="1807">
                  <c:v>209.156238</c:v>
                </c:pt>
                <c:pt idx="1808">
                  <c:v>209.161641</c:v>
                </c:pt>
                <c:pt idx="1809">
                  <c:v>209.15975700000001</c:v>
                </c:pt>
                <c:pt idx="1810">
                  <c:v>209.165111</c:v>
                </c:pt>
                <c:pt idx="1811">
                  <c:v>209.151749</c:v>
                </c:pt>
                <c:pt idx="1812">
                  <c:v>209.16080700000001</c:v>
                </c:pt>
                <c:pt idx="1813">
                  <c:v>209.16452100000001</c:v>
                </c:pt>
                <c:pt idx="1814">
                  <c:v>209.157724</c:v>
                </c:pt>
                <c:pt idx="1815">
                  <c:v>209.157658</c:v>
                </c:pt>
                <c:pt idx="1816">
                  <c:v>209.15757400000001</c:v>
                </c:pt>
                <c:pt idx="1817">
                  <c:v>209.15274500000001</c:v>
                </c:pt>
                <c:pt idx="1818">
                  <c:v>209.16071400000001</c:v>
                </c:pt>
                <c:pt idx="1819">
                  <c:v>209.154099</c:v>
                </c:pt>
                <c:pt idx="1820">
                  <c:v>209.16218699999999</c:v>
                </c:pt>
                <c:pt idx="1821">
                  <c:v>209.15446900000001</c:v>
                </c:pt>
                <c:pt idx="1822">
                  <c:v>209.14767000000001</c:v>
                </c:pt>
                <c:pt idx="1823">
                  <c:v>209.139914</c:v>
                </c:pt>
                <c:pt idx="1824">
                  <c:v>209.15110200000001</c:v>
                </c:pt>
                <c:pt idx="1825">
                  <c:v>209.15086700000001</c:v>
                </c:pt>
                <c:pt idx="1826">
                  <c:v>209.151929</c:v>
                </c:pt>
                <c:pt idx="1827">
                  <c:v>209.15867299999999</c:v>
                </c:pt>
                <c:pt idx="1828">
                  <c:v>209.15222399999999</c:v>
                </c:pt>
                <c:pt idx="1829">
                  <c:v>209.148124</c:v>
                </c:pt>
                <c:pt idx="1830">
                  <c:v>209.152027</c:v>
                </c:pt>
                <c:pt idx="1831">
                  <c:v>209.14726300000001</c:v>
                </c:pt>
                <c:pt idx="1832">
                  <c:v>209.13882899999999</c:v>
                </c:pt>
                <c:pt idx="1833">
                  <c:v>209.15470500000001</c:v>
                </c:pt>
                <c:pt idx="1834">
                  <c:v>209.144498</c:v>
                </c:pt>
                <c:pt idx="1835">
                  <c:v>209.14372299999999</c:v>
                </c:pt>
                <c:pt idx="1836">
                  <c:v>209.13558900000001</c:v>
                </c:pt>
                <c:pt idx="1837">
                  <c:v>209.14554200000001</c:v>
                </c:pt>
                <c:pt idx="1838">
                  <c:v>209.138768</c:v>
                </c:pt>
                <c:pt idx="1839">
                  <c:v>209.14478500000001</c:v>
                </c:pt>
                <c:pt idx="1840">
                  <c:v>209.132634</c:v>
                </c:pt>
                <c:pt idx="1841">
                  <c:v>209.128781</c:v>
                </c:pt>
                <c:pt idx="1842">
                  <c:v>209.15200999999999</c:v>
                </c:pt>
                <c:pt idx="1843">
                  <c:v>209.1455</c:v>
                </c:pt>
                <c:pt idx="1844">
                  <c:v>209.12981199999999</c:v>
                </c:pt>
                <c:pt idx="1845">
                  <c:v>209.12708699999999</c:v>
                </c:pt>
                <c:pt idx="1846">
                  <c:v>209.14713</c:v>
                </c:pt>
                <c:pt idx="1847">
                  <c:v>209.13160999999999</c:v>
                </c:pt>
                <c:pt idx="1848">
                  <c:v>209.129255</c:v>
                </c:pt>
                <c:pt idx="1849">
                  <c:v>209.12777199999999</c:v>
                </c:pt>
                <c:pt idx="1850">
                  <c:v>209.144463</c:v>
                </c:pt>
                <c:pt idx="1851">
                  <c:v>209.12926899999999</c:v>
                </c:pt>
                <c:pt idx="1852">
                  <c:v>209.131225</c:v>
                </c:pt>
                <c:pt idx="1853">
                  <c:v>209.13903099999999</c:v>
                </c:pt>
                <c:pt idx="1854">
                  <c:v>209.12332499999999</c:v>
                </c:pt>
                <c:pt idx="1855">
                  <c:v>209.12620799999999</c:v>
                </c:pt>
                <c:pt idx="1856">
                  <c:v>209.13027099999999</c:v>
                </c:pt>
                <c:pt idx="1857">
                  <c:v>209.124528</c:v>
                </c:pt>
                <c:pt idx="1858">
                  <c:v>209.12479999999999</c:v>
                </c:pt>
                <c:pt idx="1859">
                  <c:v>209.13089199999999</c:v>
                </c:pt>
                <c:pt idx="1860">
                  <c:v>209.130773</c:v>
                </c:pt>
                <c:pt idx="1861">
                  <c:v>209.12755200000001</c:v>
                </c:pt>
                <c:pt idx="1862">
                  <c:v>209.14115799999999</c:v>
                </c:pt>
                <c:pt idx="1863">
                  <c:v>209.13449199999999</c:v>
                </c:pt>
                <c:pt idx="1864">
                  <c:v>209.12626900000001</c:v>
                </c:pt>
                <c:pt idx="1865">
                  <c:v>209.122366</c:v>
                </c:pt>
                <c:pt idx="1866">
                  <c:v>209.13619199999999</c:v>
                </c:pt>
                <c:pt idx="1867">
                  <c:v>209.134737</c:v>
                </c:pt>
                <c:pt idx="1868">
                  <c:v>209.125901</c:v>
                </c:pt>
                <c:pt idx="1869">
                  <c:v>209.12098399999999</c:v>
                </c:pt>
                <c:pt idx="1870">
                  <c:v>209.127962</c:v>
                </c:pt>
                <c:pt idx="1871">
                  <c:v>209.11726899999999</c:v>
                </c:pt>
                <c:pt idx="1872">
                  <c:v>209.10774599999999</c:v>
                </c:pt>
                <c:pt idx="1873">
                  <c:v>209.12519399999999</c:v>
                </c:pt>
                <c:pt idx="1874">
                  <c:v>209.12678199999999</c:v>
                </c:pt>
                <c:pt idx="1875">
                  <c:v>209.11582200000001</c:v>
                </c:pt>
                <c:pt idx="1876">
                  <c:v>209.11182099999999</c:v>
                </c:pt>
                <c:pt idx="1877">
                  <c:v>209.11525900000001</c:v>
                </c:pt>
                <c:pt idx="1878">
                  <c:v>209.11391900000001</c:v>
                </c:pt>
                <c:pt idx="1879">
                  <c:v>209.123223</c:v>
                </c:pt>
                <c:pt idx="1880">
                  <c:v>209.11556899999999</c:v>
                </c:pt>
                <c:pt idx="1881">
                  <c:v>209.10376199999999</c:v>
                </c:pt>
                <c:pt idx="1882">
                  <c:v>209.11637200000001</c:v>
                </c:pt>
                <c:pt idx="1883">
                  <c:v>209.106144</c:v>
                </c:pt>
                <c:pt idx="1884">
                  <c:v>209.11250100000001</c:v>
                </c:pt>
                <c:pt idx="1885">
                  <c:v>209.10438300000001</c:v>
                </c:pt>
                <c:pt idx="1886">
                  <c:v>209.11274900000001</c:v>
                </c:pt>
                <c:pt idx="1887">
                  <c:v>209.102631</c:v>
                </c:pt>
                <c:pt idx="1888">
                  <c:v>209.10632100000001</c:v>
                </c:pt>
                <c:pt idx="1889">
                  <c:v>209.108904</c:v>
                </c:pt>
                <c:pt idx="1890">
                  <c:v>209.105165</c:v>
                </c:pt>
                <c:pt idx="1891">
                  <c:v>209.08906999999999</c:v>
                </c:pt>
                <c:pt idx="1892">
                  <c:v>209.10952</c:v>
                </c:pt>
                <c:pt idx="1893">
                  <c:v>209.1113</c:v>
                </c:pt>
                <c:pt idx="1894">
                  <c:v>209.09593799999999</c:v>
                </c:pt>
                <c:pt idx="1895">
                  <c:v>209.10475299999999</c:v>
                </c:pt>
                <c:pt idx="1896">
                  <c:v>209.10694899999999</c:v>
                </c:pt>
                <c:pt idx="1897">
                  <c:v>209.11273800000001</c:v>
                </c:pt>
                <c:pt idx="1898">
                  <c:v>209.111097</c:v>
                </c:pt>
                <c:pt idx="1899">
                  <c:v>209.09798599999999</c:v>
                </c:pt>
                <c:pt idx="1900">
                  <c:v>209.09729400000001</c:v>
                </c:pt>
                <c:pt idx="1901">
                  <c:v>209.11743200000001</c:v>
                </c:pt>
                <c:pt idx="1902">
                  <c:v>209.11596399999999</c:v>
                </c:pt>
                <c:pt idx="1903">
                  <c:v>209.10099500000001</c:v>
                </c:pt>
                <c:pt idx="1904">
                  <c:v>209.098681</c:v>
                </c:pt>
                <c:pt idx="1905">
                  <c:v>209.11510000000001</c:v>
                </c:pt>
                <c:pt idx="1906">
                  <c:v>209.102476</c:v>
                </c:pt>
                <c:pt idx="1907">
                  <c:v>209.096259</c:v>
                </c:pt>
                <c:pt idx="1908">
                  <c:v>209.093581</c:v>
                </c:pt>
                <c:pt idx="1909">
                  <c:v>209.12070600000001</c:v>
                </c:pt>
                <c:pt idx="1910">
                  <c:v>209.10659999999999</c:v>
                </c:pt>
                <c:pt idx="1911">
                  <c:v>209.102236</c:v>
                </c:pt>
                <c:pt idx="1912">
                  <c:v>209.10314299999999</c:v>
                </c:pt>
                <c:pt idx="1913">
                  <c:v>209.098308</c:v>
                </c:pt>
                <c:pt idx="1914">
                  <c:v>209.08694600000001</c:v>
                </c:pt>
                <c:pt idx="1915">
                  <c:v>209.09255899999999</c:v>
                </c:pt>
                <c:pt idx="1916">
                  <c:v>209.09295599999999</c:v>
                </c:pt>
                <c:pt idx="1917">
                  <c:v>209.10898599999999</c:v>
                </c:pt>
                <c:pt idx="1918">
                  <c:v>209.103238</c:v>
                </c:pt>
                <c:pt idx="1919">
                  <c:v>209.10369700000001</c:v>
                </c:pt>
                <c:pt idx="1920">
                  <c:v>209.09697299999999</c:v>
                </c:pt>
                <c:pt idx="1921">
                  <c:v>209.09923699999999</c:v>
                </c:pt>
                <c:pt idx="1922">
                  <c:v>209.10065</c:v>
                </c:pt>
                <c:pt idx="1923">
                  <c:v>209.09634199999999</c:v>
                </c:pt>
                <c:pt idx="1924">
                  <c:v>209.092331</c:v>
                </c:pt>
                <c:pt idx="1925">
                  <c:v>209.10763800000001</c:v>
                </c:pt>
                <c:pt idx="1926">
                  <c:v>209.09773999999999</c:v>
                </c:pt>
                <c:pt idx="1927">
                  <c:v>209.09105700000001</c:v>
                </c:pt>
                <c:pt idx="1928">
                  <c:v>209.09787499999999</c:v>
                </c:pt>
                <c:pt idx="1929">
                  <c:v>209.10011900000001</c:v>
                </c:pt>
                <c:pt idx="1930">
                  <c:v>209.104996</c:v>
                </c:pt>
                <c:pt idx="1931">
                  <c:v>209.09252000000001</c:v>
                </c:pt>
                <c:pt idx="1932">
                  <c:v>209.094076</c:v>
                </c:pt>
                <c:pt idx="1933">
                  <c:v>209.09008499999999</c:v>
                </c:pt>
                <c:pt idx="1934">
                  <c:v>209.08667199999999</c:v>
                </c:pt>
                <c:pt idx="1935">
                  <c:v>209.08859000000001</c:v>
                </c:pt>
                <c:pt idx="1936">
                  <c:v>209.08604</c:v>
                </c:pt>
                <c:pt idx="1937">
                  <c:v>209.07628</c:v>
                </c:pt>
                <c:pt idx="1938">
                  <c:v>209.092637</c:v>
                </c:pt>
                <c:pt idx="1939">
                  <c:v>209.07715200000001</c:v>
                </c:pt>
                <c:pt idx="1940">
                  <c:v>209.08745200000001</c:v>
                </c:pt>
                <c:pt idx="1941">
                  <c:v>209.076639</c:v>
                </c:pt>
                <c:pt idx="1942">
                  <c:v>209.07823099999999</c:v>
                </c:pt>
                <c:pt idx="1943">
                  <c:v>209.09643299999999</c:v>
                </c:pt>
                <c:pt idx="1944">
                  <c:v>209.09145599999999</c:v>
                </c:pt>
                <c:pt idx="1945">
                  <c:v>209.080883</c:v>
                </c:pt>
                <c:pt idx="1946">
                  <c:v>209.086108</c:v>
                </c:pt>
                <c:pt idx="1947">
                  <c:v>209.08325300000001</c:v>
                </c:pt>
                <c:pt idx="1948">
                  <c:v>209.085205</c:v>
                </c:pt>
                <c:pt idx="1949">
                  <c:v>209.08781200000001</c:v>
                </c:pt>
                <c:pt idx="1950">
                  <c:v>209.06675300000001</c:v>
                </c:pt>
                <c:pt idx="1951">
                  <c:v>209.06582499999999</c:v>
                </c:pt>
                <c:pt idx="1952">
                  <c:v>209.07997800000001</c:v>
                </c:pt>
                <c:pt idx="1953">
                  <c:v>209.09581800000001</c:v>
                </c:pt>
                <c:pt idx="1954">
                  <c:v>209.07927599999999</c:v>
                </c:pt>
                <c:pt idx="1955">
                  <c:v>209.08496099999999</c:v>
                </c:pt>
                <c:pt idx="1956">
                  <c:v>209.09272200000001</c:v>
                </c:pt>
                <c:pt idx="1957">
                  <c:v>209.07790399999999</c:v>
                </c:pt>
                <c:pt idx="1958">
                  <c:v>209.096182</c:v>
                </c:pt>
                <c:pt idx="1959">
                  <c:v>209.09175400000001</c:v>
                </c:pt>
                <c:pt idx="1960">
                  <c:v>209.08290500000001</c:v>
                </c:pt>
                <c:pt idx="1961">
                  <c:v>209.08648299999999</c:v>
                </c:pt>
                <c:pt idx="1962">
                  <c:v>209.08506399999999</c:v>
                </c:pt>
                <c:pt idx="1963">
                  <c:v>209.101328</c:v>
                </c:pt>
                <c:pt idx="1964">
                  <c:v>209.08588499999999</c:v>
                </c:pt>
                <c:pt idx="1965">
                  <c:v>209.08309</c:v>
                </c:pt>
                <c:pt idx="1966">
                  <c:v>209.089203</c:v>
                </c:pt>
                <c:pt idx="1967">
                  <c:v>209.097081</c:v>
                </c:pt>
                <c:pt idx="1968">
                  <c:v>209.08196899999999</c:v>
                </c:pt>
                <c:pt idx="1969">
                  <c:v>209.09271000000001</c:v>
                </c:pt>
                <c:pt idx="1970">
                  <c:v>209.07566499999999</c:v>
                </c:pt>
                <c:pt idx="1971">
                  <c:v>209.07439099999999</c:v>
                </c:pt>
                <c:pt idx="1972">
                  <c:v>209.07282499999999</c:v>
                </c:pt>
                <c:pt idx="1973">
                  <c:v>209.07854900000001</c:v>
                </c:pt>
                <c:pt idx="1974">
                  <c:v>209.09245000000001</c:v>
                </c:pt>
                <c:pt idx="1975">
                  <c:v>209.08628300000001</c:v>
                </c:pt>
                <c:pt idx="1976">
                  <c:v>209.084236</c:v>
                </c:pt>
                <c:pt idx="1977">
                  <c:v>209.08255500000001</c:v>
                </c:pt>
                <c:pt idx="1978">
                  <c:v>209.07638900000001</c:v>
                </c:pt>
                <c:pt idx="1979">
                  <c:v>209.09722199999999</c:v>
                </c:pt>
                <c:pt idx="1980">
                  <c:v>209.084476</c:v>
                </c:pt>
                <c:pt idx="1981">
                  <c:v>209.07313500000001</c:v>
                </c:pt>
                <c:pt idx="1982">
                  <c:v>209.07693399999999</c:v>
                </c:pt>
                <c:pt idx="1983">
                  <c:v>209.06887399999999</c:v>
                </c:pt>
                <c:pt idx="1984">
                  <c:v>209.07914700000001</c:v>
                </c:pt>
                <c:pt idx="1985">
                  <c:v>209.08810099999999</c:v>
                </c:pt>
                <c:pt idx="1986">
                  <c:v>209.07889499999999</c:v>
                </c:pt>
                <c:pt idx="1987">
                  <c:v>209.08195900000001</c:v>
                </c:pt>
                <c:pt idx="1988">
                  <c:v>209.08338599999999</c:v>
                </c:pt>
                <c:pt idx="1989">
                  <c:v>209.06948299999999</c:v>
                </c:pt>
                <c:pt idx="1990">
                  <c:v>209.085444</c:v>
                </c:pt>
                <c:pt idx="1991">
                  <c:v>209.07668799999999</c:v>
                </c:pt>
                <c:pt idx="1992">
                  <c:v>209.072441</c:v>
                </c:pt>
                <c:pt idx="1993">
                  <c:v>209.07510500000001</c:v>
                </c:pt>
                <c:pt idx="1994">
                  <c:v>209.066338</c:v>
                </c:pt>
                <c:pt idx="1995">
                  <c:v>209.07568699999999</c:v>
                </c:pt>
                <c:pt idx="1996">
                  <c:v>209.071697</c:v>
                </c:pt>
                <c:pt idx="1997">
                  <c:v>209.07025100000001</c:v>
                </c:pt>
                <c:pt idx="1998">
                  <c:v>209.06315699999999</c:v>
                </c:pt>
                <c:pt idx="1999">
                  <c:v>209.05618699999999</c:v>
                </c:pt>
                <c:pt idx="2000">
                  <c:v>209.06812500000001</c:v>
                </c:pt>
                <c:pt idx="2001">
                  <c:v>209.07183900000001</c:v>
                </c:pt>
                <c:pt idx="2002">
                  <c:v>209.06196199999999</c:v>
                </c:pt>
                <c:pt idx="2003">
                  <c:v>209.07680400000001</c:v>
                </c:pt>
                <c:pt idx="2004">
                  <c:v>209.068478</c:v>
                </c:pt>
                <c:pt idx="2005">
                  <c:v>209.060507</c:v>
                </c:pt>
                <c:pt idx="2006">
                  <c:v>209.06686999999999</c:v>
                </c:pt>
                <c:pt idx="2007">
                  <c:v>209.078047</c:v>
                </c:pt>
                <c:pt idx="2008">
                  <c:v>209.07203799999999</c:v>
                </c:pt>
                <c:pt idx="2009">
                  <c:v>209.06005099999999</c:v>
                </c:pt>
                <c:pt idx="2010">
                  <c:v>209.067994</c:v>
                </c:pt>
                <c:pt idx="2011">
                  <c:v>209.06527800000001</c:v>
                </c:pt>
                <c:pt idx="2012">
                  <c:v>209.06315000000001</c:v>
                </c:pt>
                <c:pt idx="2013">
                  <c:v>209.06840600000001</c:v>
                </c:pt>
                <c:pt idx="2014">
                  <c:v>209.064539</c:v>
                </c:pt>
                <c:pt idx="2015">
                  <c:v>209.05792099999999</c:v>
                </c:pt>
                <c:pt idx="2016">
                  <c:v>209.05947599999999</c:v>
                </c:pt>
                <c:pt idx="2017">
                  <c:v>209.05739600000001</c:v>
                </c:pt>
                <c:pt idx="2018">
                  <c:v>209.06591700000001</c:v>
                </c:pt>
                <c:pt idx="2019">
                  <c:v>209.05830700000001</c:v>
                </c:pt>
                <c:pt idx="2020">
                  <c:v>209.066306</c:v>
                </c:pt>
                <c:pt idx="2021">
                  <c:v>209.05991700000001</c:v>
                </c:pt>
                <c:pt idx="2022">
                  <c:v>209.06667400000001</c:v>
                </c:pt>
                <c:pt idx="2023">
                  <c:v>209.052055</c:v>
                </c:pt>
                <c:pt idx="2024">
                  <c:v>209.068725</c:v>
                </c:pt>
                <c:pt idx="2025">
                  <c:v>209.05774299999999</c:v>
                </c:pt>
                <c:pt idx="2026">
                  <c:v>209.05599000000001</c:v>
                </c:pt>
                <c:pt idx="2027">
                  <c:v>209.06285399999999</c:v>
                </c:pt>
                <c:pt idx="2028">
                  <c:v>209.045547</c:v>
                </c:pt>
                <c:pt idx="2029">
                  <c:v>209.074986</c:v>
                </c:pt>
                <c:pt idx="2030">
                  <c:v>209.05276699999999</c:v>
                </c:pt>
                <c:pt idx="2031">
                  <c:v>209.06610000000001</c:v>
                </c:pt>
                <c:pt idx="2032">
                  <c:v>209.056815</c:v>
                </c:pt>
                <c:pt idx="2033">
                  <c:v>209.06077300000001</c:v>
                </c:pt>
                <c:pt idx="2034">
                  <c:v>209.054146</c:v>
                </c:pt>
                <c:pt idx="2035">
                  <c:v>209.06004999999999</c:v>
                </c:pt>
                <c:pt idx="2036">
                  <c:v>209.05439100000001</c:v>
                </c:pt>
                <c:pt idx="2037">
                  <c:v>209.04726400000001</c:v>
                </c:pt>
                <c:pt idx="2038">
                  <c:v>209.04759799999999</c:v>
                </c:pt>
                <c:pt idx="2039">
                  <c:v>209.05252400000001</c:v>
                </c:pt>
                <c:pt idx="2040">
                  <c:v>209.03986399999999</c:v>
                </c:pt>
                <c:pt idx="2041">
                  <c:v>209.05055899999999</c:v>
                </c:pt>
                <c:pt idx="2042">
                  <c:v>209.045175</c:v>
                </c:pt>
                <c:pt idx="2043">
                  <c:v>209.04408900000001</c:v>
                </c:pt>
                <c:pt idx="2044">
                  <c:v>209.050736</c:v>
                </c:pt>
                <c:pt idx="2045">
                  <c:v>209.049092</c:v>
                </c:pt>
                <c:pt idx="2046">
                  <c:v>209.03883999999999</c:v>
                </c:pt>
                <c:pt idx="2047">
                  <c:v>209.04486800000001</c:v>
                </c:pt>
                <c:pt idx="2048">
                  <c:v>209.03957299999999</c:v>
                </c:pt>
                <c:pt idx="2049">
                  <c:v>209.03415899999999</c:v>
                </c:pt>
                <c:pt idx="2050">
                  <c:v>209.04927599999999</c:v>
                </c:pt>
                <c:pt idx="2051">
                  <c:v>209.045422</c:v>
                </c:pt>
                <c:pt idx="2052">
                  <c:v>209.04203100000001</c:v>
                </c:pt>
                <c:pt idx="2053">
                  <c:v>209.04245399999999</c:v>
                </c:pt>
                <c:pt idx="2054">
                  <c:v>209.05288899999999</c:v>
                </c:pt>
                <c:pt idx="2055">
                  <c:v>209.054294</c:v>
                </c:pt>
                <c:pt idx="2056">
                  <c:v>209.05723800000001</c:v>
                </c:pt>
                <c:pt idx="2057">
                  <c:v>209.044838</c:v>
                </c:pt>
                <c:pt idx="2058">
                  <c:v>209.04628299999999</c:v>
                </c:pt>
                <c:pt idx="2059">
                  <c:v>209.04148900000001</c:v>
                </c:pt>
                <c:pt idx="2060">
                  <c:v>209.05017699999999</c:v>
                </c:pt>
                <c:pt idx="2061">
                  <c:v>209.033005</c:v>
                </c:pt>
                <c:pt idx="2062">
                  <c:v>209.04373899999999</c:v>
                </c:pt>
                <c:pt idx="2063">
                  <c:v>209.04068899999999</c:v>
                </c:pt>
                <c:pt idx="2064">
                  <c:v>209.03884400000001</c:v>
                </c:pt>
                <c:pt idx="2065">
                  <c:v>209.04943900000001</c:v>
                </c:pt>
                <c:pt idx="2066">
                  <c:v>209.043949</c:v>
                </c:pt>
                <c:pt idx="2067">
                  <c:v>209.04585900000001</c:v>
                </c:pt>
                <c:pt idx="2068">
                  <c:v>209.04142300000001</c:v>
                </c:pt>
                <c:pt idx="2069">
                  <c:v>209.03797399999999</c:v>
                </c:pt>
                <c:pt idx="2070">
                  <c:v>209.04410999999999</c:v>
                </c:pt>
                <c:pt idx="2071">
                  <c:v>209.042315</c:v>
                </c:pt>
                <c:pt idx="2072">
                  <c:v>209.02548200000001</c:v>
                </c:pt>
                <c:pt idx="2073">
                  <c:v>209.04048800000001</c:v>
                </c:pt>
                <c:pt idx="2074">
                  <c:v>209.04641100000001</c:v>
                </c:pt>
                <c:pt idx="2075">
                  <c:v>209.04389</c:v>
                </c:pt>
                <c:pt idx="2076">
                  <c:v>209.044916</c:v>
                </c:pt>
                <c:pt idx="2077">
                  <c:v>209.04901699999999</c:v>
                </c:pt>
                <c:pt idx="2078">
                  <c:v>209.02943200000001</c:v>
                </c:pt>
                <c:pt idx="2079">
                  <c:v>209.041101</c:v>
                </c:pt>
                <c:pt idx="2080">
                  <c:v>209.04438300000001</c:v>
                </c:pt>
                <c:pt idx="2081">
                  <c:v>209.04048</c:v>
                </c:pt>
                <c:pt idx="2082">
                  <c:v>209.038521</c:v>
                </c:pt>
                <c:pt idx="2083">
                  <c:v>209.04621399999999</c:v>
                </c:pt>
                <c:pt idx="2084">
                  <c:v>209.04508300000001</c:v>
                </c:pt>
                <c:pt idx="2085">
                  <c:v>209.03677200000001</c:v>
                </c:pt>
                <c:pt idx="2086">
                  <c:v>209.050487</c:v>
                </c:pt>
                <c:pt idx="2087">
                  <c:v>209.04574299999999</c:v>
                </c:pt>
                <c:pt idx="2088">
                  <c:v>209.038094</c:v>
                </c:pt>
                <c:pt idx="2089">
                  <c:v>209.058761</c:v>
                </c:pt>
                <c:pt idx="2090">
                  <c:v>209.04330400000001</c:v>
                </c:pt>
                <c:pt idx="2091">
                  <c:v>209.04751099999999</c:v>
                </c:pt>
                <c:pt idx="2092">
                  <c:v>209.04703499999999</c:v>
                </c:pt>
                <c:pt idx="2093">
                  <c:v>209.039109</c:v>
                </c:pt>
                <c:pt idx="2094">
                  <c:v>209.03389799999999</c:v>
                </c:pt>
                <c:pt idx="2095">
                  <c:v>209.04931400000001</c:v>
                </c:pt>
                <c:pt idx="2096">
                  <c:v>209.04204100000001</c:v>
                </c:pt>
                <c:pt idx="2097">
                  <c:v>209.04459900000001</c:v>
                </c:pt>
                <c:pt idx="2098">
                  <c:v>209.05332899999999</c:v>
                </c:pt>
                <c:pt idx="2099">
                  <c:v>209.043353</c:v>
                </c:pt>
                <c:pt idx="2100">
                  <c:v>209.035312</c:v>
                </c:pt>
                <c:pt idx="2101">
                  <c:v>209.041122</c:v>
                </c:pt>
                <c:pt idx="2102">
                  <c:v>209.044163</c:v>
                </c:pt>
                <c:pt idx="2103">
                  <c:v>209.04398599999999</c:v>
                </c:pt>
                <c:pt idx="2104">
                  <c:v>209.05035899999999</c:v>
                </c:pt>
                <c:pt idx="2105">
                  <c:v>209.042</c:v>
                </c:pt>
                <c:pt idx="2106">
                  <c:v>209.05392000000001</c:v>
                </c:pt>
                <c:pt idx="2107">
                  <c:v>209.047549</c:v>
                </c:pt>
                <c:pt idx="2108">
                  <c:v>209.042574</c:v>
                </c:pt>
                <c:pt idx="2109">
                  <c:v>209.05064100000001</c:v>
                </c:pt>
                <c:pt idx="2110">
                  <c:v>209.04584399999999</c:v>
                </c:pt>
                <c:pt idx="2111">
                  <c:v>209.05354199999999</c:v>
                </c:pt>
                <c:pt idx="2112">
                  <c:v>209.049725</c:v>
                </c:pt>
                <c:pt idx="2113">
                  <c:v>209.044556</c:v>
                </c:pt>
                <c:pt idx="2114">
                  <c:v>209.049025</c:v>
                </c:pt>
                <c:pt idx="2115">
                  <c:v>209.04271499999999</c:v>
                </c:pt>
                <c:pt idx="2116">
                  <c:v>209.04005000000001</c:v>
                </c:pt>
                <c:pt idx="2117">
                  <c:v>209.04543799999999</c:v>
                </c:pt>
                <c:pt idx="2118">
                  <c:v>209.033423</c:v>
                </c:pt>
                <c:pt idx="2119">
                  <c:v>209.04689500000001</c:v>
                </c:pt>
                <c:pt idx="2120">
                  <c:v>209.04833600000001</c:v>
                </c:pt>
                <c:pt idx="2121">
                  <c:v>209.04705000000001</c:v>
                </c:pt>
                <c:pt idx="2122">
                  <c:v>209.047901</c:v>
                </c:pt>
                <c:pt idx="2123">
                  <c:v>209.04625300000001</c:v>
                </c:pt>
                <c:pt idx="2124">
                  <c:v>209.05000699999999</c:v>
                </c:pt>
                <c:pt idx="2125">
                  <c:v>209.032455</c:v>
                </c:pt>
                <c:pt idx="2126">
                  <c:v>209.051457</c:v>
                </c:pt>
                <c:pt idx="2127">
                  <c:v>209.03760700000001</c:v>
                </c:pt>
                <c:pt idx="2128">
                  <c:v>209.05377300000001</c:v>
                </c:pt>
                <c:pt idx="2129">
                  <c:v>209.04032799999999</c:v>
                </c:pt>
                <c:pt idx="2130">
                  <c:v>209.057894</c:v>
                </c:pt>
                <c:pt idx="2131">
                  <c:v>209.05232599999999</c:v>
                </c:pt>
                <c:pt idx="2132">
                  <c:v>209.055048</c:v>
                </c:pt>
                <c:pt idx="2133">
                  <c:v>209.04630499999999</c:v>
                </c:pt>
                <c:pt idx="2134">
                  <c:v>209.04878500000001</c:v>
                </c:pt>
                <c:pt idx="2135">
                  <c:v>209.05193199999999</c:v>
                </c:pt>
                <c:pt idx="2136">
                  <c:v>209.04715200000001</c:v>
                </c:pt>
                <c:pt idx="2137">
                  <c:v>209.04416499999999</c:v>
                </c:pt>
                <c:pt idx="2138">
                  <c:v>209.04696999999999</c:v>
                </c:pt>
                <c:pt idx="2139">
                  <c:v>209.04816600000001</c:v>
                </c:pt>
                <c:pt idx="2140">
                  <c:v>209.04267200000001</c:v>
                </c:pt>
                <c:pt idx="2141">
                  <c:v>209.05370600000001</c:v>
                </c:pt>
                <c:pt idx="2142">
                  <c:v>209.06080600000001</c:v>
                </c:pt>
                <c:pt idx="2143">
                  <c:v>209.043057</c:v>
                </c:pt>
                <c:pt idx="2144">
                  <c:v>209.04443000000001</c:v>
                </c:pt>
                <c:pt idx="2145">
                  <c:v>209.04492300000001</c:v>
                </c:pt>
                <c:pt idx="2146">
                  <c:v>209.05308099999999</c:v>
                </c:pt>
                <c:pt idx="2147">
                  <c:v>209.031228</c:v>
                </c:pt>
                <c:pt idx="2148">
                  <c:v>209.037836</c:v>
                </c:pt>
                <c:pt idx="2149">
                  <c:v>209.045198</c:v>
                </c:pt>
                <c:pt idx="2150">
                  <c:v>209.04410100000001</c:v>
                </c:pt>
                <c:pt idx="2151">
                  <c:v>209.042497</c:v>
                </c:pt>
                <c:pt idx="2152">
                  <c:v>209.04053200000001</c:v>
                </c:pt>
                <c:pt idx="2153">
                  <c:v>209.03570400000001</c:v>
                </c:pt>
                <c:pt idx="2154">
                  <c:v>209.04209</c:v>
                </c:pt>
                <c:pt idx="2155">
                  <c:v>209.03482700000001</c:v>
                </c:pt>
                <c:pt idx="2156">
                  <c:v>209.02290600000001</c:v>
                </c:pt>
                <c:pt idx="2157">
                  <c:v>209.03827000000001</c:v>
                </c:pt>
                <c:pt idx="2158">
                  <c:v>209.03698700000001</c:v>
                </c:pt>
                <c:pt idx="2159">
                  <c:v>209.03671600000001</c:v>
                </c:pt>
                <c:pt idx="2160">
                  <c:v>209.03158999999999</c:v>
                </c:pt>
                <c:pt idx="2161">
                  <c:v>209.04047399999999</c:v>
                </c:pt>
                <c:pt idx="2162">
                  <c:v>209.02820399999999</c:v>
                </c:pt>
                <c:pt idx="2163">
                  <c:v>209.03761600000001</c:v>
                </c:pt>
                <c:pt idx="2164">
                  <c:v>209.02709899999999</c:v>
                </c:pt>
                <c:pt idx="2165">
                  <c:v>209.03459000000001</c:v>
                </c:pt>
                <c:pt idx="2166">
                  <c:v>209.032749</c:v>
                </c:pt>
                <c:pt idx="2167">
                  <c:v>209.038738</c:v>
                </c:pt>
                <c:pt idx="2168">
                  <c:v>209.023447</c:v>
                </c:pt>
                <c:pt idx="2169">
                  <c:v>209.02783299999999</c:v>
                </c:pt>
                <c:pt idx="2170">
                  <c:v>209.03978499999999</c:v>
                </c:pt>
                <c:pt idx="2171">
                  <c:v>209.03230300000001</c:v>
                </c:pt>
                <c:pt idx="2172">
                  <c:v>209.02535800000001</c:v>
                </c:pt>
                <c:pt idx="2173">
                  <c:v>209.011832</c:v>
                </c:pt>
                <c:pt idx="2174">
                  <c:v>209.028153</c:v>
                </c:pt>
                <c:pt idx="2175">
                  <c:v>209.02714700000001</c:v>
                </c:pt>
                <c:pt idx="2176">
                  <c:v>209.02267900000001</c:v>
                </c:pt>
                <c:pt idx="2177">
                  <c:v>209.028164</c:v>
                </c:pt>
                <c:pt idx="2178">
                  <c:v>209.02133699999999</c:v>
                </c:pt>
                <c:pt idx="2179">
                  <c:v>209.02177599999999</c:v>
                </c:pt>
                <c:pt idx="2180">
                  <c:v>209.02799200000001</c:v>
                </c:pt>
                <c:pt idx="2181">
                  <c:v>209.015716</c:v>
                </c:pt>
                <c:pt idx="2182">
                  <c:v>209.00959599999999</c:v>
                </c:pt>
                <c:pt idx="2183">
                  <c:v>209.025508</c:v>
                </c:pt>
                <c:pt idx="2184">
                  <c:v>209.027671</c:v>
                </c:pt>
                <c:pt idx="2185">
                  <c:v>209.017551</c:v>
                </c:pt>
                <c:pt idx="2186">
                  <c:v>209.01505299999999</c:v>
                </c:pt>
                <c:pt idx="2187">
                  <c:v>209.02990199999999</c:v>
                </c:pt>
                <c:pt idx="2188">
                  <c:v>209.01256799999999</c:v>
                </c:pt>
                <c:pt idx="2189">
                  <c:v>209.01997299999999</c:v>
                </c:pt>
                <c:pt idx="2190">
                  <c:v>209.02077399999999</c:v>
                </c:pt>
                <c:pt idx="2191">
                  <c:v>209.01966100000001</c:v>
                </c:pt>
                <c:pt idx="2192">
                  <c:v>209.019825</c:v>
                </c:pt>
                <c:pt idx="2193">
                  <c:v>209.02058700000001</c:v>
                </c:pt>
                <c:pt idx="2194">
                  <c:v>209.023224</c:v>
                </c:pt>
                <c:pt idx="2195">
                  <c:v>209.02002999999999</c:v>
                </c:pt>
                <c:pt idx="2196">
                  <c:v>209.01336800000001</c:v>
                </c:pt>
                <c:pt idx="2197">
                  <c:v>209.026545</c:v>
                </c:pt>
                <c:pt idx="2198">
                  <c:v>209.01808700000001</c:v>
                </c:pt>
                <c:pt idx="2199">
                  <c:v>208.99715499999999</c:v>
                </c:pt>
                <c:pt idx="2200">
                  <c:v>209.02769699999999</c:v>
                </c:pt>
                <c:pt idx="2201">
                  <c:v>209.023977</c:v>
                </c:pt>
                <c:pt idx="2202">
                  <c:v>209.006002</c:v>
                </c:pt>
                <c:pt idx="2203">
                  <c:v>209.01123999999999</c:v>
                </c:pt>
                <c:pt idx="2204">
                  <c:v>209.00290100000001</c:v>
                </c:pt>
                <c:pt idx="2205">
                  <c:v>209.00587899999999</c:v>
                </c:pt>
                <c:pt idx="2206">
                  <c:v>209.008048</c:v>
                </c:pt>
                <c:pt idx="2207">
                  <c:v>209.01374799999999</c:v>
                </c:pt>
                <c:pt idx="2208">
                  <c:v>209.00949499999999</c:v>
                </c:pt>
                <c:pt idx="2209">
                  <c:v>209.020231</c:v>
                </c:pt>
                <c:pt idx="2210">
                  <c:v>209.00221099999999</c:v>
                </c:pt>
                <c:pt idx="2211">
                  <c:v>209.00861</c:v>
                </c:pt>
                <c:pt idx="2212">
                  <c:v>209.007362</c:v>
                </c:pt>
                <c:pt idx="2213">
                  <c:v>208.99938299999999</c:v>
                </c:pt>
                <c:pt idx="2214">
                  <c:v>209.00913700000001</c:v>
                </c:pt>
                <c:pt idx="2215">
                  <c:v>209.01763700000001</c:v>
                </c:pt>
                <c:pt idx="2216">
                  <c:v>209.00428099999999</c:v>
                </c:pt>
                <c:pt idx="2217">
                  <c:v>209.01195100000001</c:v>
                </c:pt>
                <c:pt idx="2218">
                  <c:v>209.00679700000001</c:v>
                </c:pt>
                <c:pt idx="2219">
                  <c:v>209.001845</c:v>
                </c:pt>
                <c:pt idx="2220">
                  <c:v>208.995994</c:v>
                </c:pt>
                <c:pt idx="2221">
                  <c:v>209.00164000000001</c:v>
                </c:pt>
                <c:pt idx="2222">
                  <c:v>209.00262900000001</c:v>
                </c:pt>
                <c:pt idx="2223">
                  <c:v>209.00682599999999</c:v>
                </c:pt>
                <c:pt idx="2224">
                  <c:v>209.003207</c:v>
                </c:pt>
                <c:pt idx="2225">
                  <c:v>208.99519799999999</c:v>
                </c:pt>
                <c:pt idx="2226">
                  <c:v>208.999539</c:v>
                </c:pt>
                <c:pt idx="2227">
                  <c:v>209.006426</c:v>
                </c:pt>
                <c:pt idx="2228">
                  <c:v>209.00458800000001</c:v>
                </c:pt>
                <c:pt idx="2229">
                  <c:v>209.00466299999999</c:v>
                </c:pt>
                <c:pt idx="2230">
                  <c:v>209.006979</c:v>
                </c:pt>
                <c:pt idx="2231">
                  <c:v>209.01433900000001</c:v>
                </c:pt>
                <c:pt idx="2232">
                  <c:v>209.01310100000001</c:v>
                </c:pt>
                <c:pt idx="2233">
                  <c:v>208.98730800000001</c:v>
                </c:pt>
                <c:pt idx="2234">
                  <c:v>208.99848299999999</c:v>
                </c:pt>
                <c:pt idx="2235">
                  <c:v>208.99108899999999</c:v>
                </c:pt>
                <c:pt idx="2236">
                  <c:v>209.005439</c:v>
                </c:pt>
                <c:pt idx="2237">
                  <c:v>208.99205799999999</c:v>
                </c:pt>
                <c:pt idx="2238">
                  <c:v>208.98562100000001</c:v>
                </c:pt>
                <c:pt idx="2239">
                  <c:v>208.997578</c:v>
                </c:pt>
                <c:pt idx="2240">
                  <c:v>208.992705</c:v>
                </c:pt>
                <c:pt idx="2241">
                  <c:v>208.994732</c:v>
                </c:pt>
                <c:pt idx="2242">
                  <c:v>208.996388</c:v>
                </c:pt>
                <c:pt idx="2243">
                  <c:v>208.997513</c:v>
                </c:pt>
                <c:pt idx="2244">
                  <c:v>208.986232</c:v>
                </c:pt>
                <c:pt idx="2245">
                  <c:v>209.00081700000001</c:v>
                </c:pt>
                <c:pt idx="2246">
                  <c:v>208.99040299999999</c:v>
                </c:pt>
                <c:pt idx="2247">
                  <c:v>209.00204299999999</c:v>
                </c:pt>
                <c:pt idx="2248">
                  <c:v>208.99275900000001</c:v>
                </c:pt>
                <c:pt idx="2249">
                  <c:v>208.99751699999999</c:v>
                </c:pt>
                <c:pt idx="2250">
                  <c:v>209.00589099999999</c:v>
                </c:pt>
                <c:pt idx="2251">
                  <c:v>208.989475</c:v>
                </c:pt>
                <c:pt idx="2252">
                  <c:v>208.99113399999999</c:v>
                </c:pt>
                <c:pt idx="2253">
                  <c:v>209.00771700000001</c:v>
                </c:pt>
                <c:pt idx="2254">
                  <c:v>208.992605</c:v>
                </c:pt>
                <c:pt idx="2255">
                  <c:v>209.01510200000001</c:v>
                </c:pt>
                <c:pt idx="2256">
                  <c:v>208.99860100000001</c:v>
                </c:pt>
                <c:pt idx="2257">
                  <c:v>209.015097</c:v>
                </c:pt>
                <c:pt idx="2258">
                  <c:v>209.01012299999999</c:v>
                </c:pt>
                <c:pt idx="2259">
                  <c:v>209.01414500000001</c:v>
                </c:pt>
                <c:pt idx="2260">
                  <c:v>208.99753899999999</c:v>
                </c:pt>
                <c:pt idx="2261">
                  <c:v>208.990488</c:v>
                </c:pt>
                <c:pt idx="2262">
                  <c:v>208.999751</c:v>
                </c:pt>
                <c:pt idx="2263">
                  <c:v>209.00774999999999</c:v>
                </c:pt>
                <c:pt idx="2264">
                  <c:v>208.989507</c:v>
                </c:pt>
                <c:pt idx="2265">
                  <c:v>208.99590499999999</c:v>
                </c:pt>
                <c:pt idx="2266">
                  <c:v>208.993257</c:v>
                </c:pt>
                <c:pt idx="2267">
                  <c:v>208.99570499999999</c:v>
                </c:pt>
                <c:pt idx="2268">
                  <c:v>208.99714900000001</c:v>
                </c:pt>
                <c:pt idx="2269">
                  <c:v>208.98439400000001</c:v>
                </c:pt>
                <c:pt idx="2270">
                  <c:v>208.98491200000001</c:v>
                </c:pt>
                <c:pt idx="2271">
                  <c:v>208.998369</c:v>
                </c:pt>
                <c:pt idx="2272">
                  <c:v>208.99545699999999</c:v>
                </c:pt>
                <c:pt idx="2273">
                  <c:v>208.98723100000001</c:v>
                </c:pt>
                <c:pt idx="2274">
                  <c:v>208.996803</c:v>
                </c:pt>
                <c:pt idx="2275">
                  <c:v>209.00769099999999</c:v>
                </c:pt>
                <c:pt idx="2276">
                  <c:v>209.00564299999999</c:v>
                </c:pt>
                <c:pt idx="2277">
                  <c:v>209.00855200000001</c:v>
                </c:pt>
                <c:pt idx="2278">
                  <c:v>208.99845500000001</c:v>
                </c:pt>
                <c:pt idx="2279">
                  <c:v>208.99150800000001</c:v>
                </c:pt>
                <c:pt idx="2280">
                  <c:v>209.008702</c:v>
                </c:pt>
                <c:pt idx="2281">
                  <c:v>209.00603799999999</c:v>
                </c:pt>
                <c:pt idx="2282">
                  <c:v>208.999741</c:v>
                </c:pt>
                <c:pt idx="2283">
                  <c:v>209.00682800000001</c:v>
                </c:pt>
                <c:pt idx="2284">
                  <c:v>209.002408</c:v>
                </c:pt>
                <c:pt idx="2285">
                  <c:v>209.00715</c:v>
                </c:pt>
                <c:pt idx="2286">
                  <c:v>209.00976399999999</c:v>
                </c:pt>
                <c:pt idx="2287">
                  <c:v>209.00223099999999</c:v>
                </c:pt>
                <c:pt idx="2288">
                  <c:v>209.002073</c:v>
                </c:pt>
                <c:pt idx="2289">
                  <c:v>209.00232199999999</c:v>
                </c:pt>
                <c:pt idx="2290">
                  <c:v>209.00361899999999</c:v>
                </c:pt>
                <c:pt idx="2291">
                  <c:v>208.98459099999999</c:v>
                </c:pt>
                <c:pt idx="2292">
                  <c:v>209.01444799999999</c:v>
                </c:pt>
                <c:pt idx="2293">
                  <c:v>209.004919</c:v>
                </c:pt>
                <c:pt idx="2294">
                  <c:v>209.00397899999999</c:v>
                </c:pt>
                <c:pt idx="2295">
                  <c:v>209.01349200000001</c:v>
                </c:pt>
                <c:pt idx="2296">
                  <c:v>209.00931399999999</c:v>
                </c:pt>
                <c:pt idx="2297">
                  <c:v>208.99686500000001</c:v>
                </c:pt>
                <c:pt idx="2298">
                  <c:v>208.99747300000001</c:v>
                </c:pt>
                <c:pt idx="2299">
                  <c:v>208.99795399999999</c:v>
                </c:pt>
                <c:pt idx="2300">
                  <c:v>209.01555200000001</c:v>
                </c:pt>
                <c:pt idx="2301">
                  <c:v>208.99780000000001</c:v>
                </c:pt>
                <c:pt idx="2302">
                  <c:v>209.00279499999999</c:v>
                </c:pt>
                <c:pt idx="2303">
                  <c:v>208.99842699999999</c:v>
                </c:pt>
                <c:pt idx="2304">
                  <c:v>208.995769</c:v>
                </c:pt>
                <c:pt idx="2305">
                  <c:v>208.98568299999999</c:v>
                </c:pt>
                <c:pt idx="2306">
                  <c:v>208.995206</c:v>
                </c:pt>
                <c:pt idx="2307">
                  <c:v>208.98483899999999</c:v>
                </c:pt>
                <c:pt idx="2308">
                  <c:v>208.967838</c:v>
                </c:pt>
                <c:pt idx="2309">
                  <c:v>208.99735899999999</c:v>
                </c:pt>
                <c:pt idx="2310">
                  <c:v>208.98590200000001</c:v>
                </c:pt>
                <c:pt idx="2311">
                  <c:v>208.98997399999999</c:v>
                </c:pt>
                <c:pt idx="2312">
                  <c:v>208.978252</c:v>
                </c:pt>
                <c:pt idx="2313">
                  <c:v>208.97282000000001</c:v>
                </c:pt>
                <c:pt idx="2314">
                  <c:v>208.98603</c:v>
                </c:pt>
                <c:pt idx="2315">
                  <c:v>208.96799899999999</c:v>
                </c:pt>
                <c:pt idx="2316">
                  <c:v>208.97254000000001</c:v>
                </c:pt>
                <c:pt idx="2317">
                  <c:v>208.97782900000001</c:v>
                </c:pt>
                <c:pt idx="2318">
                  <c:v>208.97683900000001</c:v>
                </c:pt>
                <c:pt idx="2319">
                  <c:v>208.96375800000001</c:v>
                </c:pt>
                <c:pt idx="2320">
                  <c:v>208.96195599999999</c:v>
                </c:pt>
                <c:pt idx="2321">
                  <c:v>208.95667</c:v>
                </c:pt>
                <c:pt idx="2322">
                  <c:v>208.96607299999999</c:v>
                </c:pt>
                <c:pt idx="2323">
                  <c:v>208.97044600000001</c:v>
                </c:pt>
                <c:pt idx="2324">
                  <c:v>208.96165099999999</c:v>
                </c:pt>
                <c:pt idx="2325">
                  <c:v>208.95831699999999</c:v>
                </c:pt>
                <c:pt idx="2326">
                  <c:v>208.950669</c:v>
                </c:pt>
                <c:pt idx="2327">
                  <c:v>208.95137399999999</c:v>
                </c:pt>
                <c:pt idx="2328">
                  <c:v>208.93866</c:v>
                </c:pt>
                <c:pt idx="2329">
                  <c:v>208.96415999999999</c:v>
                </c:pt>
                <c:pt idx="2330">
                  <c:v>208.96233799999999</c:v>
                </c:pt>
                <c:pt idx="2331">
                  <c:v>208.95571100000001</c:v>
                </c:pt>
                <c:pt idx="2332">
                  <c:v>208.95526599999999</c:v>
                </c:pt>
                <c:pt idx="2333">
                  <c:v>208.94417100000001</c:v>
                </c:pt>
                <c:pt idx="2334">
                  <c:v>208.97241</c:v>
                </c:pt>
                <c:pt idx="2335">
                  <c:v>208.965014</c:v>
                </c:pt>
                <c:pt idx="2336">
                  <c:v>208.965496</c:v>
                </c:pt>
                <c:pt idx="2337">
                  <c:v>208.97314399999999</c:v>
                </c:pt>
                <c:pt idx="2338">
                  <c:v>208.96378899999999</c:v>
                </c:pt>
                <c:pt idx="2339">
                  <c:v>208.95104799999999</c:v>
                </c:pt>
                <c:pt idx="2340">
                  <c:v>208.96214800000001</c:v>
                </c:pt>
                <c:pt idx="2341">
                  <c:v>208.95685700000001</c:v>
                </c:pt>
                <c:pt idx="2342">
                  <c:v>208.95169100000001</c:v>
                </c:pt>
                <c:pt idx="2343">
                  <c:v>208.952967</c:v>
                </c:pt>
                <c:pt idx="2344">
                  <c:v>208.95307500000001</c:v>
                </c:pt>
                <c:pt idx="2345">
                  <c:v>208.94352499999999</c:v>
                </c:pt>
                <c:pt idx="2346">
                  <c:v>208.95644999999999</c:v>
                </c:pt>
                <c:pt idx="2347">
                  <c:v>208.94763699999999</c:v>
                </c:pt>
                <c:pt idx="2348">
                  <c:v>208.942859</c:v>
                </c:pt>
                <c:pt idx="2349">
                  <c:v>208.95251099999999</c:v>
                </c:pt>
                <c:pt idx="2350">
                  <c:v>208.939189</c:v>
                </c:pt>
                <c:pt idx="2351">
                  <c:v>208.93849</c:v>
                </c:pt>
                <c:pt idx="2352">
                  <c:v>208.92883900000001</c:v>
                </c:pt>
                <c:pt idx="2353">
                  <c:v>208.93028699999999</c:v>
                </c:pt>
                <c:pt idx="2354">
                  <c:v>208.94014999999999</c:v>
                </c:pt>
                <c:pt idx="2355">
                  <c:v>208.94800799999999</c:v>
                </c:pt>
                <c:pt idx="2356">
                  <c:v>208.937535</c:v>
                </c:pt>
                <c:pt idx="2357">
                  <c:v>208.93067400000001</c:v>
                </c:pt>
                <c:pt idx="2358">
                  <c:v>208.932309</c:v>
                </c:pt>
                <c:pt idx="2359">
                  <c:v>208.93819099999999</c:v>
                </c:pt>
                <c:pt idx="2360">
                  <c:v>208.92531399999999</c:v>
                </c:pt>
                <c:pt idx="2361">
                  <c:v>208.92799099999999</c:v>
                </c:pt>
                <c:pt idx="2362">
                  <c:v>208.93127999999999</c:v>
                </c:pt>
                <c:pt idx="2363">
                  <c:v>208.932906</c:v>
                </c:pt>
                <c:pt idx="2364">
                  <c:v>208.92751200000001</c:v>
                </c:pt>
                <c:pt idx="2365">
                  <c:v>208.92858899999999</c:v>
                </c:pt>
                <c:pt idx="2366">
                  <c:v>208.94489899999999</c:v>
                </c:pt>
                <c:pt idx="2367">
                  <c:v>208.932345</c:v>
                </c:pt>
                <c:pt idx="2368">
                  <c:v>208.93399500000001</c:v>
                </c:pt>
                <c:pt idx="2369">
                  <c:v>208.925884</c:v>
                </c:pt>
                <c:pt idx="2370">
                  <c:v>208.93298200000001</c:v>
                </c:pt>
                <c:pt idx="2371">
                  <c:v>208.93449000000001</c:v>
                </c:pt>
                <c:pt idx="2372">
                  <c:v>208.92857599999999</c:v>
                </c:pt>
                <c:pt idx="2373">
                  <c:v>208.929823</c:v>
                </c:pt>
                <c:pt idx="2374">
                  <c:v>208.929945</c:v>
                </c:pt>
                <c:pt idx="2375">
                  <c:v>208.944771</c:v>
                </c:pt>
                <c:pt idx="2376">
                  <c:v>208.94231300000001</c:v>
                </c:pt>
                <c:pt idx="2377">
                  <c:v>208.940788</c:v>
                </c:pt>
                <c:pt idx="2378">
                  <c:v>208.928405</c:v>
                </c:pt>
                <c:pt idx="2379">
                  <c:v>208.93835899999999</c:v>
                </c:pt>
                <c:pt idx="2380">
                  <c:v>208.95062200000001</c:v>
                </c:pt>
                <c:pt idx="2381">
                  <c:v>208.940551</c:v>
                </c:pt>
                <c:pt idx="2382">
                  <c:v>208.93195700000001</c:v>
                </c:pt>
                <c:pt idx="2383">
                  <c:v>208.92993899999999</c:v>
                </c:pt>
                <c:pt idx="2384">
                  <c:v>208.919498</c:v>
                </c:pt>
                <c:pt idx="2385">
                  <c:v>208.92137199999999</c:v>
                </c:pt>
                <c:pt idx="2386">
                  <c:v>208.91604599999999</c:v>
                </c:pt>
                <c:pt idx="2387">
                  <c:v>208.923439</c:v>
                </c:pt>
                <c:pt idx="2388">
                  <c:v>208.93330700000001</c:v>
                </c:pt>
                <c:pt idx="2389">
                  <c:v>208.92895100000001</c:v>
                </c:pt>
                <c:pt idx="2390">
                  <c:v>208.928945</c:v>
                </c:pt>
                <c:pt idx="2391">
                  <c:v>208.92782099999999</c:v>
                </c:pt>
                <c:pt idx="2392">
                  <c:v>208.920535</c:v>
                </c:pt>
                <c:pt idx="2393">
                  <c:v>208.905779</c:v>
                </c:pt>
                <c:pt idx="2394">
                  <c:v>208.914524</c:v>
                </c:pt>
                <c:pt idx="2395">
                  <c:v>208.91960700000001</c:v>
                </c:pt>
                <c:pt idx="2396">
                  <c:v>208.91401400000001</c:v>
                </c:pt>
                <c:pt idx="2397">
                  <c:v>208.92044000000001</c:v>
                </c:pt>
                <c:pt idx="2398">
                  <c:v>208.92071200000001</c:v>
                </c:pt>
                <c:pt idx="2399">
                  <c:v>208.92717200000001</c:v>
                </c:pt>
                <c:pt idx="2400">
                  <c:v>208.91263799999999</c:v>
                </c:pt>
                <c:pt idx="2401">
                  <c:v>208.92833999999999</c:v>
                </c:pt>
                <c:pt idx="2402">
                  <c:v>208.926725</c:v>
                </c:pt>
                <c:pt idx="2403">
                  <c:v>208.927504</c:v>
                </c:pt>
                <c:pt idx="2404">
                  <c:v>208.919499</c:v>
                </c:pt>
                <c:pt idx="2405">
                  <c:v>208.94149300000001</c:v>
                </c:pt>
                <c:pt idx="2406">
                  <c:v>208.952978</c:v>
                </c:pt>
                <c:pt idx="2407">
                  <c:v>208.939075</c:v>
                </c:pt>
                <c:pt idx="2408">
                  <c:v>208.93889300000001</c:v>
                </c:pt>
                <c:pt idx="2409">
                  <c:v>208.93142700000001</c:v>
                </c:pt>
                <c:pt idx="2410">
                  <c:v>208.91942399999999</c:v>
                </c:pt>
                <c:pt idx="2411">
                  <c:v>208.92902599999999</c:v>
                </c:pt>
                <c:pt idx="2412">
                  <c:v>208.927952</c:v>
                </c:pt>
                <c:pt idx="2413">
                  <c:v>208.945289</c:v>
                </c:pt>
                <c:pt idx="2414">
                  <c:v>208.942216</c:v>
                </c:pt>
                <c:pt idx="2415">
                  <c:v>208.929551</c:v>
                </c:pt>
                <c:pt idx="2416">
                  <c:v>208.92334299999999</c:v>
                </c:pt>
                <c:pt idx="2417">
                  <c:v>208.93621099999999</c:v>
                </c:pt>
                <c:pt idx="2418">
                  <c:v>208.92445000000001</c:v>
                </c:pt>
                <c:pt idx="2419">
                  <c:v>208.93228099999999</c:v>
                </c:pt>
                <c:pt idx="2420">
                  <c:v>208.92738</c:v>
                </c:pt>
                <c:pt idx="2421">
                  <c:v>208.90920700000001</c:v>
                </c:pt>
                <c:pt idx="2422">
                  <c:v>208.93530000000001</c:v>
                </c:pt>
                <c:pt idx="2423">
                  <c:v>208.91256100000001</c:v>
                </c:pt>
                <c:pt idx="2424">
                  <c:v>208.929408</c:v>
                </c:pt>
                <c:pt idx="2425">
                  <c:v>208.92255700000001</c:v>
                </c:pt>
                <c:pt idx="2426">
                  <c:v>208.92130499999999</c:v>
                </c:pt>
                <c:pt idx="2427">
                  <c:v>208.92328699999999</c:v>
                </c:pt>
                <c:pt idx="2428">
                  <c:v>208.928811</c:v>
                </c:pt>
                <c:pt idx="2429">
                  <c:v>208.90003100000001</c:v>
                </c:pt>
                <c:pt idx="2430">
                  <c:v>208.91142400000001</c:v>
                </c:pt>
                <c:pt idx="2431">
                  <c:v>208.90982700000001</c:v>
                </c:pt>
                <c:pt idx="2432">
                  <c:v>208.911967</c:v>
                </c:pt>
                <c:pt idx="2433">
                  <c:v>208.907838</c:v>
                </c:pt>
                <c:pt idx="2434">
                  <c:v>208.92548199999999</c:v>
                </c:pt>
                <c:pt idx="2435">
                  <c:v>208.927424</c:v>
                </c:pt>
                <c:pt idx="2436">
                  <c:v>208.91381799999999</c:v>
                </c:pt>
                <c:pt idx="2437">
                  <c:v>208.916877</c:v>
                </c:pt>
                <c:pt idx="2438">
                  <c:v>208.89857699999999</c:v>
                </c:pt>
                <c:pt idx="2439">
                  <c:v>208.898876</c:v>
                </c:pt>
                <c:pt idx="2440">
                  <c:v>208.901622</c:v>
                </c:pt>
                <c:pt idx="2441">
                  <c:v>208.88983200000001</c:v>
                </c:pt>
                <c:pt idx="2442">
                  <c:v>208.90496999999999</c:v>
                </c:pt>
                <c:pt idx="2443">
                  <c:v>208.90430499999999</c:v>
                </c:pt>
                <c:pt idx="2444">
                  <c:v>208.91482999999999</c:v>
                </c:pt>
                <c:pt idx="2445">
                  <c:v>208.91853</c:v>
                </c:pt>
                <c:pt idx="2446">
                  <c:v>208.91501600000001</c:v>
                </c:pt>
                <c:pt idx="2447">
                  <c:v>208.91176100000001</c:v>
                </c:pt>
                <c:pt idx="2448">
                  <c:v>208.90056999999999</c:v>
                </c:pt>
                <c:pt idx="2449">
                  <c:v>208.908736</c:v>
                </c:pt>
                <c:pt idx="2450">
                  <c:v>208.91437099999999</c:v>
                </c:pt>
                <c:pt idx="2451">
                  <c:v>208.906463</c:v>
                </c:pt>
                <c:pt idx="2452">
                  <c:v>208.89558199999999</c:v>
                </c:pt>
                <c:pt idx="2453">
                  <c:v>208.90370100000001</c:v>
                </c:pt>
                <c:pt idx="2454">
                  <c:v>208.90525099999999</c:v>
                </c:pt>
                <c:pt idx="2455">
                  <c:v>208.898922</c:v>
                </c:pt>
                <c:pt idx="2456">
                  <c:v>208.90939299999999</c:v>
                </c:pt>
                <c:pt idx="2457">
                  <c:v>208.890793</c:v>
                </c:pt>
                <c:pt idx="2458">
                  <c:v>208.895105</c:v>
                </c:pt>
                <c:pt idx="2459">
                  <c:v>208.89568600000001</c:v>
                </c:pt>
                <c:pt idx="2460">
                  <c:v>208.90030999999999</c:v>
                </c:pt>
                <c:pt idx="2461">
                  <c:v>208.89280299999999</c:v>
                </c:pt>
                <c:pt idx="2462">
                  <c:v>208.90163200000001</c:v>
                </c:pt>
                <c:pt idx="2463">
                  <c:v>208.883847</c:v>
                </c:pt>
                <c:pt idx="2464">
                  <c:v>208.905472</c:v>
                </c:pt>
                <c:pt idx="2465">
                  <c:v>208.883455</c:v>
                </c:pt>
                <c:pt idx="2466">
                  <c:v>208.89698200000001</c:v>
                </c:pt>
                <c:pt idx="2467">
                  <c:v>208.900441</c:v>
                </c:pt>
                <c:pt idx="2468">
                  <c:v>208.874661</c:v>
                </c:pt>
                <c:pt idx="2469">
                  <c:v>208.88755900000001</c:v>
                </c:pt>
                <c:pt idx="2470">
                  <c:v>208.89099999999999</c:v>
                </c:pt>
                <c:pt idx="2471">
                  <c:v>208.88850500000001</c:v>
                </c:pt>
                <c:pt idx="2472">
                  <c:v>208.87694400000001</c:v>
                </c:pt>
                <c:pt idx="2473">
                  <c:v>208.88063700000001</c:v>
                </c:pt>
                <c:pt idx="2474">
                  <c:v>208.88752500000001</c:v>
                </c:pt>
                <c:pt idx="2475">
                  <c:v>208.877736</c:v>
                </c:pt>
                <c:pt idx="2476">
                  <c:v>208.872961</c:v>
                </c:pt>
                <c:pt idx="2477">
                  <c:v>208.88789199999999</c:v>
                </c:pt>
                <c:pt idx="2478">
                  <c:v>208.880503</c:v>
                </c:pt>
                <c:pt idx="2479">
                  <c:v>208.877984</c:v>
                </c:pt>
                <c:pt idx="2480">
                  <c:v>208.86780999999999</c:v>
                </c:pt>
                <c:pt idx="2481">
                  <c:v>208.86865800000001</c:v>
                </c:pt>
                <c:pt idx="2482">
                  <c:v>208.882396</c:v>
                </c:pt>
                <c:pt idx="2483">
                  <c:v>208.87903800000001</c:v>
                </c:pt>
                <c:pt idx="2484">
                  <c:v>208.87163899999999</c:v>
                </c:pt>
                <c:pt idx="2485">
                  <c:v>208.87139400000001</c:v>
                </c:pt>
                <c:pt idx="2486">
                  <c:v>208.87068300000001</c:v>
                </c:pt>
                <c:pt idx="2487">
                  <c:v>208.86783299999999</c:v>
                </c:pt>
                <c:pt idx="2488">
                  <c:v>208.876014</c:v>
                </c:pt>
                <c:pt idx="2489">
                  <c:v>208.88363100000001</c:v>
                </c:pt>
                <c:pt idx="2490">
                  <c:v>208.87617900000001</c:v>
                </c:pt>
                <c:pt idx="2491">
                  <c:v>208.875519</c:v>
                </c:pt>
                <c:pt idx="2492">
                  <c:v>208.873536</c:v>
                </c:pt>
                <c:pt idx="2493">
                  <c:v>208.87330700000001</c:v>
                </c:pt>
                <c:pt idx="2494">
                  <c:v>208.86927499999999</c:v>
                </c:pt>
                <c:pt idx="2495">
                  <c:v>208.875203</c:v>
                </c:pt>
                <c:pt idx="2496">
                  <c:v>208.86850200000001</c:v>
                </c:pt>
                <c:pt idx="2497">
                  <c:v>208.865049</c:v>
                </c:pt>
                <c:pt idx="2498">
                  <c:v>208.87003000000001</c:v>
                </c:pt>
                <c:pt idx="2499">
                  <c:v>208.86261500000001</c:v>
                </c:pt>
                <c:pt idx="2500">
                  <c:v>208.87511699999999</c:v>
                </c:pt>
                <c:pt idx="2501">
                  <c:v>208.87941900000001</c:v>
                </c:pt>
                <c:pt idx="2502">
                  <c:v>208.88194799999999</c:v>
                </c:pt>
                <c:pt idx="2503">
                  <c:v>208.869935</c:v>
                </c:pt>
                <c:pt idx="2504">
                  <c:v>208.859826</c:v>
                </c:pt>
                <c:pt idx="2505">
                  <c:v>208.86428000000001</c:v>
                </c:pt>
                <c:pt idx="2506">
                  <c:v>208.852981</c:v>
                </c:pt>
                <c:pt idx="2507">
                  <c:v>208.85632699999999</c:v>
                </c:pt>
                <c:pt idx="2508">
                  <c:v>208.859172</c:v>
                </c:pt>
                <c:pt idx="2509">
                  <c:v>208.866376</c:v>
                </c:pt>
                <c:pt idx="2510">
                  <c:v>208.85723999999999</c:v>
                </c:pt>
                <c:pt idx="2511">
                  <c:v>208.86824200000001</c:v>
                </c:pt>
                <c:pt idx="2512">
                  <c:v>208.86436699999999</c:v>
                </c:pt>
                <c:pt idx="2513">
                  <c:v>208.861774</c:v>
                </c:pt>
                <c:pt idx="2514">
                  <c:v>208.86876799999999</c:v>
                </c:pt>
                <c:pt idx="2515">
                  <c:v>208.86147399999999</c:v>
                </c:pt>
                <c:pt idx="2516">
                  <c:v>208.85970800000001</c:v>
                </c:pt>
                <c:pt idx="2517">
                  <c:v>208.87366499999999</c:v>
                </c:pt>
                <c:pt idx="2518">
                  <c:v>208.86983900000001</c:v>
                </c:pt>
                <c:pt idx="2519">
                  <c:v>208.86612099999999</c:v>
                </c:pt>
                <c:pt idx="2520">
                  <c:v>208.86141599999999</c:v>
                </c:pt>
                <c:pt idx="2521">
                  <c:v>208.86596</c:v>
                </c:pt>
                <c:pt idx="2522">
                  <c:v>208.862638</c:v>
                </c:pt>
                <c:pt idx="2523">
                  <c:v>208.86941200000001</c:v>
                </c:pt>
                <c:pt idx="2524">
                  <c:v>208.85969900000001</c:v>
                </c:pt>
                <c:pt idx="2525">
                  <c:v>208.85837599999999</c:v>
                </c:pt>
                <c:pt idx="2526">
                  <c:v>208.87574900000001</c:v>
                </c:pt>
                <c:pt idx="2527">
                  <c:v>208.872804</c:v>
                </c:pt>
                <c:pt idx="2528">
                  <c:v>208.870644</c:v>
                </c:pt>
                <c:pt idx="2529">
                  <c:v>208.87336999999999</c:v>
                </c:pt>
                <c:pt idx="2530">
                  <c:v>208.86677900000001</c:v>
                </c:pt>
                <c:pt idx="2531">
                  <c:v>208.876913</c:v>
                </c:pt>
                <c:pt idx="2532">
                  <c:v>208.86979099999999</c:v>
                </c:pt>
                <c:pt idx="2533">
                  <c:v>208.86899</c:v>
                </c:pt>
                <c:pt idx="2534">
                  <c:v>208.865005</c:v>
                </c:pt>
                <c:pt idx="2535">
                  <c:v>208.86492899999999</c:v>
                </c:pt>
                <c:pt idx="2536">
                  <c:v>208.85242600000001</c:v>
                </c:pt>
                <c:pt idx="2537">
                  <c:v>208.873853</c:v>
                </c:pt>
                <c:pt idx="2538">
                  <c:v>208.868707</c:v>
                </c:pt>
                <c:pt idx="2539">
                  <c:v>208.86829599999999</c:v>
                </c:pt>
                <c:pt idx="2540">
                  <c:v>208.84779900000001</c:v>
                </c:pt>
                <c:pt idx="2541">
                  <c:v>208.86524399999999</c:v>
                </c:pt>
                <c:pt idx="2542">
                  <c:v>208.86852300000001</c:v>
                </c:pt>
                <c:pt idx="2543">
                  <c:v>208.87078299999999</c:v>
                </c:pt>
                <c:pt idx="2544">
                  <c:v>208.86358300000001</c:v>
                </c:pt>
                <c:pt idx="2545">
                  <c:v>208.866095</c:v>
                </c:pt>
                <c:pt idx="2546">
                  <c:v>208.86384200000001</c:v>
                </c:pt>
                <c:pt idx="2547">
                  <c:v>208.86296100000001</c:v>
                </c:pt>
                <c:pt idx="2548">
                  <c:v>208.858811</c:v>
                </c:pt>
                <c:pt idx="2549">
                  <c:v>208.863043</c:v>
                </c:pt>
                <c:pt idx="2550">
                  <c:v>208.86294000000001</c:v>
                </c:pt>
                <c:pt idx="2551">
                  <c:v>208.854545</c:v>
                </c:pt>
                <c:pt idx="2552">
                  <c:v>208.87039300000001</c:v>
                </c:pt>
                <c:pt idx="2553">
                  <c:v>208.85746800000001</c:v>
                </c:pt>
                <c:pt idx="2554">
                  <c:v>208.85576699999999</c:v>
                </c:pt>
                <c:pt idx="2555">
                  <c:v>208.86264299999999</c:v>
                </c:pt>
                <c:pt idx="2556">
                  <c:v>208.856098</c:v>
                </c:pt>
                <c:pt idx="2557">
                  <c:v>208.85937799999999</c:v>
                </c:pt>
                <c:pt idx="2558">
                  <c:v>208.85154399999999</c:v>
                </c:pt>
                <c:pt idx="2559">
                  <c:v>208.85198099999999</c:v>
                </c:pt>
                <c:pt idx="2560">
                  <c:v>208.860378</c:v>
                </c:pt>
                <c:pt idx="2561">
                  <c:v>208.86779999999999</c:v>
                </c:pt>
                <c:pt idx="2562">
                  <c:v>208.855897</c:v>
                </c:pt>
                <c:pt idx="2563">
                  <c:v>208.860322</c:v>
                </c:pt>
                <c:pt idx="2564">
                  <c:v>208.86048700000001</c:v>
                </c:pt>
                <c:pt idx="2565">
                  <c:v>208.840519</c:v>
                </c:pt>
                <c:pt idx="2566">
                  <c:v>208.858418</c:v>
                </c:pt>
                <c:pt idx="2567">
                  <c:v>208.853793</c:v>
                </c:pt>
                <c:pt idx="2568">
                  <c:v>208.85141999999999</c:v>
                </c:pt>
                <c:pt idx="2569">
                  <c:v>208.861311</c:v>
                </c:pt>
                <c:pt idx="2570">
                  <c:v>208.85949500000001</c:v>
                </c:pt>
                <c:pt idx="2571">
                  <c:v>208.855098</c:v>
                </c:pt>
                <c:pt idx="2572">
                  <c:v>208.844841</c:v>
                </c:pt>
                <c:pt idx="2573">
                  <c:v>208.85250099999999</c:v>
                </c:pt>
                <c:pt idx="2574">
                  <c:v>208.849177</c:v>
                </c:pt>
                <c:pt idx="2575">
                  <c:v>208.86301900000001</c:v>
                </c:pt>
                <c:pt idx="2576">
                  <c:v>208.87199799999999</c:v>
                </c:pt>
                <c:pt idx="2577">
                  <c:v>208.85207700000001</c:v>
                </c:pt>
                <c:pt idx="2578">
                  <c:v>208.87140099999999</c:v>
                </c:pt>
                <c:pt idx="2579">
                  <c:v>208.870632</c:v>
                </c:pt>
                <c:pt idx="2580">
                  <c:v>208.857089</c:v>
                </c:pt>
                <c:pt idx="2581">
                  <c:v>208.87755899999999</c:v>
                </c:pt>
                <c:pt idx="2582">
                  <c:v>208.86747199999999</c:v>
                </c:pt>
                <c:pt idx="2583">
                  <c:v>208.866905</c:v>
                </c:pt>
                <c:pt idx="2584">
                  <c:v>208.876385</c:v>
                </c:pt>
                <c:pt idx="2585">
                  <c:v>208.877433</c:v>
                </c:pt>
                <c:pt idx="2586">
                  <c:v>208.85423599999999</c:v>
                </c:pt>
                <c:pt idx="2587">
                  <c:v>208.87412900000001</c:v>
                </c:pt>
                <c:pt idx="2588">
                  <c:v>208.875607</c:v>
                </c:pt>
                <c:pt idx="2589">
                  <c:v>208.869587</c:v>
                </c:pt>
                <c:pt idx="2590">
                  <c:v>208.876938</c:v>
                </c:pt>
                <c:pt idx="2591">
                  <c:v>208.88155800000001</c:v>
                </c:pt>
                <c:pt idx="2592">
                  <c:v>208.895107</c:v>
                </c:pt>
                <c:pt idx="2593">
                  <c:v>208.884084</c:v>
                </c:pt>
                <c:pt idx="2594">
                  <c:v>208.877815</c:v>
                </c:pt>
                <c:pt idx="2595">
                  <c:v>208.868371</c:v>
                </c:pt>
                <c:pt idx="2596">
                  <c:v>208.87051600000001</c:v>
                </c:pt>
                <c:pt idx="2597">
                  <c:v>208.87347700000001</c:v>
                </c:pt>
                <c:pt idx="2598">
                  <c:v>208.87765099999999</c:v>
                </c:pt>
                <c:pt idx="2599">
                  <c:v>208.88210599999999</c:v>
                </c:pt>
                <c:pt idx="2600">
                  <c:v>208.871115</c:v>
                </c:pt>
                <c:pt idx="2601">
                  <c:v>208.871557</c:v>
                </c:pt>
                <c:pt idx="2602">
                  <c:v>208.86798400000001</c:v>
                </c:pt>
                <c:pt idx="2603">
                  <c:v>208.88582099999999</c:v>
                </c:pt>
                <c:pt idx="2604">
                  <c:v>208.87650400000001</c:v>
                </c:pt>
                <c:pt idx="2605">
                  <c:v>208.87886399999999</c:v>
                </c:pt>
                <c:pt idx="2606">
                  <c:v>208.87588500000001</c:v>
                </c:pt>
                <c:pt idx="2607">
                  <c:v>208.87026299999999</c:v>
                </c:pt>
                <c:pt idx="2608">
                  <c:v>208.88730899999999</c:v>
                </c:pt>
                <c:pt idx="2609">
                  <c:v>208.88223300000001</c:v>
                </c:pt>
                <c:pt idx="2610">
                  <c:v>208.87201300000001</c:v>
                </c:pt>
                <c:pt idx="2611">
                  <c:v>208.89243400000001</c:v>
                </c:pt>
                <c:pt idx="2612">
                  <c:v>208.87786800000001</c:v>
                </c:pt>
                <c:pt idx="2613">
                  <c:v>208.867276</c:v>
                </c:pt>
                <c:pt idx="2614">
                  <c:v>208.87939600000001</c:v>
                </c:pt>
                <c:pt idx="2615">
                  <c:v>208.86161000000001</c:v>
                </c:pt>
                <c:pt idx="2616">
                  <c:v>208.87819099999999</c:v>
                </c:pt>
                <c:pt idx="2617">
                  <c:v>208.88447400000001</c:v>
                </c:pt>
                <c:pt idx="2618">
                  <c:v>208.87680499999999</c:v>
                </c:pt>
                <c:pt idx="2619">
                  <c:v>208.87637899999999</c:v>
                </c:pt>
                <c:pt idx="2620">
                  <c:v>208.87309300000001</c:v>
                </c:pt>
                <c:pt idx="2621">
                  <c:v>208.896637</c:v>
                </c:pt>
                <c:pt idx="2622">
                  <c:v>208.882508</c:v>
                </c:pt>
                <c:pt idx="2623">
                  <c:v>208.86287799999999</c:v>
                </c:pt>
                <c:pt idx="2624">
                  <c:v>208.884964</c:v>
                </c:pt>
                <c:pt idx="2625">
                  <c:v>208.87658400000001</c:v>
                </c:pt>
                <c:pt idx="2626">
                  <c:v>208.877556</c:v>
                </c:pt>
                <c:pt idx="2627">
                  <c:v>208.88221799999999</c:v>
                </c:pt>
                <c:pt idx="2628">
                  <c:v>208.88994500000001</c:v>
                </c:pt>
                <c:pt idx="2629">
                  <c:v>208.88600299999999</c:v>
                </c:pt>
                <c:pt idx="2630">
                  <c:v>208.885043</c:v>
                </c:pt>
                <c:pt idx="2631">
                  <c:v>208.88108399999999</c:v>
                </c:pt>
                <c:pt idx="2632">
                  <c:v>208.890467</c:v>
                </c:pt>
                <c:pt idx="2633">
                  <c:v>208.88330300000001</c:v>
                </c:pt>
                <c:pt idx="2634">
                  <c:v>208.885942</c:v>
                </c:pt>
                <c:pt idx="2635">
                  <c:v>208.88232500000001</c:v>
                </c:pt>
                <c:pt idx="2636">
                  <c:v>208.886348</c:v>
                </c:pt>
                <c:pt idx="2637">
                  <c:v>208.894013</c:v>
                </c:pt>
                <c:pt idx="2638">
                  <c:v>208.878489</c:v>
                </c:pt>
                <c:pt idx="2639">
                  <c:v>208.8792</c:v>
                </c:pt>
                <c:pt idx="2640">
                  <c:v>208.8921</c:v>
                </c:pt>
                <c:pt idx="2641">
                  <c:v>208.88847000000001</c:v>
                </c:pt>
                <c:pt idx="2642">
                  <c:v>208.89589899999999</c:v>
                </c:pt>
                <c:pt idx="2643">
                  <c:v>208.88956400000001</c:v>
                </c:pt>
                <c:pt idx="2644">
                  <c:v>208.89172300000001</c:v>
                </c:pt>
                <c:pt idx="2645">
                  <c:v>208.892854</c:v>
                </c:pt>
                <c:pt idx="2646">
                  <c:v>208.89783</c:v>
                </c:pt>
                <c:pt idx="2647">
                  <c:v>208.88283300000001</c:v>
                </c:pt>
                <c:pt idx="2648">
                  <c:v>208.90469400000001</c:v>
                </c:pt>
                <c:pt idx="2649">
                  <c:v>208.89523800000001</c:v>
                </c:pt>
                <c:pt idx="2650">
                  <c:v>208.89469700000001</c:v>
                </c:pt>
                <c:pt idx="2651">
                  <c:v>208.907297</c:v>
                </c:pt>
                <c:pt idx="2652">
                  <c:v>208.90661299999999</c:v>
                </c:pt>
                <c:pt idx="2653">
                  <c:v>208.90727100000001</c:v>
                </c:pt>
                <c:pt idx="2654">
                  <c:v>208.915897</c:v>
                </c:pt>
                <c:pt idx="2655">
                  <c:v>208.90714199999999</c:v>
                </c:pt>
                <c:pt idx="2656">
                  <c:v>208.901713</c:v>
                </c:pt>
                <c:pt idx="2657">
                  <c:v>208.90762799999999</c:v>
                </c:pt>
                <c:pt idx="2658">
                  <c:v>208.897884</c:v>
                </c:pt>
                <c:pt idx="2659">
                  <c:v>208.91842600000001</c:v>
                </c:pt>
                <c:pt idx="2660">
                  <c:v>208.92125200000001</c:v>
                </c:pt>
                <c:pt idx="2661">
                  <c:v>208.913747</c:v>
                </c:pt>
                <c:pt idx="2662">
                  <c:v>208.90901600000001</c:v>
                </c:pt>
                <c:pt idx="2663">
                  <c:v>208.90873500000001</c:v>
                </c:pt>
                <c:pt idx="2664">
                  <c:v>208.910416</c:v>
                </c:pt>
                <c:pt idx="2665">
                  <c:v>208.91138100000001</c:v>
                </c:pt>
                <c:pt idx="2666">
                  <c:v>208.89722399999999</c:v>
                </c:pt>
                <c:pt idx="2667">
                  <c:v>208.916842</c:v>
                </c:pt>
                <c:pt idx="2668">
                  <c:v>208.91810100000001</c:v>
                </c:pt>
                <c:pt idx="2669">
                  <c:v>208.917666</c:v>
                </c:pt>
                <c:pt idx="2670">
                  <c:v>208.91198600000001</c:v>
                </c:pt>
                <c:pt idx="2671">
                  <c:v>208.91145299999999</c:v>
                </c:pt>
                <c:pt idx="2672">
                  <c:v>208.91909000000001</c:v>
                </c:pt>
                <c:pt idx="2673">
                  <c:v>208.91657699999999</c:v>
                </c:pt>
                <c:pt idx="2674">
                  <c:v>208.92520099999999</c:v>
                </c:pt>
                <c:pt idx="2675">
                  <c:v>208.92806999999999</c:v>
                </c:pt>
                <c:pt idx="2676">
                  <c:v>208.91799399999999</c:v>
                </c:pt>
                <c:pt idx="2677">
                  <c:v>208.91462300000001</c:v>
                </c:pt>
                <c:pt idx="2678">
                  <c:v>208.931949</c:v>
                </c:pt>
                <c:pt idx="2679">
                  <c:v>208.93621300000001</c:v>
                </c:pt>
                <c:pt idx="2680">
                  <c:v>208.93472399999999</c:v>
                </c:pt>
                <c:pt idx="2681">
                  <c:v>208.928506</c:v>
                </c:pt>
                <c:pt idx="2682">
                  <c:v>208.92512400000001</c:v>
                </c:pt>
                <c:pt idx="2683">
                  <c:v>208.93827400000001</c:v>
                </c:pt>
                <c:pt idx="2684">
                  <c:v>208.92256800000001</c:v>
                </c:pt>
                <c:pt idx="2685">
                  <c:v>208.94317100000001</c:v>
                </c:pt>
                <c:pt idx="2686">
                  <c:v>208.93926999999999</c:v>
                </c:pt>
                <c:pt idx="2687">
                  <c:v>208.92755099999999</c:v>
                </c:pt>
                <c:pt idx="2688">
                  <c:v>208.93256099999999</c:v>
                </c:pt>
                <c:pt idx="2689">
                  <c:v>208.92775399999999</c:v>
                </c:pt>
                <c:pt idx="2690">
                  <c:v>208.94080500000001</c:v>
                </c:pt>
                <c:pt idx="2691">
                  <c:v>208.929529</c:v>
                </c:pt>
                <c:pt idx="2692">
                  <c:v>208.94067999999999</c:v>
                </c:pt>
                <c:pt idx="2693">
                  <c:v>208.93609000000001</c:v>
                </c:pt>
                <c:pt idx="2694">
                  <c:v>208.94743</c:v>
                </c:pt>
                <c:pt idx="2695">
                  <c:v>208.951357</c:v>
                </c:pt>
                <c:pt idx="2696">
                  <c:v>208.93695199999999</c:v>
                </c:pt>
                <c:pt idx="2697">
                  <c:v>208.936463</c:v>
                </c:pt>
                <c:pt idx="2698">
                  <c:v>208.93837600000001</c:v>
                </c:pt>
                <c:pt idx="2699">
                  <c:v>208.94072299999999</c:v>
                </c:pt>
                <c:pt idx="2700">
                  <c:v>208.938513</c:v>
                </c:pt>
                <c:pt idx="2701">
                  <c:v>208.93723199999999</c:v>
                </c:pt>
                <c:pt idx="2702">
                  <c:v>208.949806</c:v>
                </c:pt>
                <c:pt idx="2703">
                  <c:v>208.95496600000001</c:v>
                </c:pt>
                <c:pt idx="2704">
                  <c:v>208.946707</c:v>
                </c:pt>
                <c:pt idx="2705">
                  <c:v>208.95334</c:v>
                </c:pt>
                <c:pt idx="2706">
                  <c:v>208.95044200000001</c:v>
                </c:pt>
                <c:pt idx="2707">
                  <c:v>208.962794</c:v>
                </c:pt>
                <c:pt idx="2708">
                  <c:v>208.967544</c:v>
                </c:pt>
                <c:pt idx="2709">
                  <c:v>208.957559</c:v>
                </c:pt>
                <c:pt idx="2710">
                  <c:v>208.952167</c:v>
                </c:pt>
                <c:pt idx="2711">
                  <c:v>208.96594099999999</c:v>
                </c:pt>
                <c:pt idx="2712">
                  <c:v>208.965329</c:v>
                </c:pt>
                <c:pt idx="2713">
                  <c:v>208.968253</c:v>
                </c:pt>
                <c:pt idx="2714">
                  <c:v>208.95853199999999</c:v>
                </c:pt>
                <c:pt idx="2715">
                  <c:v>208.97252900000001</c:v>
                </c:pt>
                <c:pt idx="2716">
                  <c:v>208.970642</c:v>
                </c:pt>
                <c:pt idx="2717">
                  <c:v>208.96248199999999</c:v>
                </c:pt>
                <c:pt idx="2718">
                  <c:v>208.97123099999999</c:v>
                </c:pt>
                <c:pt idx="2719">
                  <c:v>208.96533099999999</c:v>
                </c:pt>
                <c:pt idx="2720">
                  <c:v>208.97819200000001</c:v>
                </c:pt>
                <c:pt idx="2721">
                  <c:v>208.97479300000001</c:v>
                </c:pt>
                <c:pt idx="2722">
                  <c:v>208.97481199999999</c:v>
                </c:pt>
                <c:pt idx="2723">
                  <c:v>208.97089199999999</c:v>
                </c:pt>
                <c:pt idx="2724">
                  <c:v>208.98456999999999</c:v>
                </c:pt>
                <c:pt idx="2725">
                  <c:v>208.96346399999999</c:v>
                </c:pt>
                <c:pt idx="2726">
                  <c:v>208.974583</c:v>
                </c:pt>
                <c:pt idx="2727">
                  <c:v>208.97980200000001</c:v>
                </c:pt>
                <c:pt idx="2728">
                  <c:v>208.976823</c:v>
                </c:pt>
                <c:pt idx="2729">
                  <c:v>208.99037300000001</c:v>
                </c:pt>
                <c:pt idx="2730">
                  <c:v>208.98897500000001</c:v>
                </c:pt>
                <c:pt idx="2731">
                  <c:v>208.97738699999999</c:v>
                </c:pt>
                <c:pt idx="2732">
                  <c:v>208.98504</c:v>
                </c:pt>
                <c:pt idx="2733">
                  <c:v>208.98579599999999</c:v>
                </c:pt>
                <c:pt idx="2734">
                  <c:v>208.98550800000001</c:v>
                </c:pt>
                <c:pt idx="2735">
                  <c:v>208.981616</c:v>
                </c:pt>
                <c:pt idx="2736">
                  <c:v>208.98436799999999</c:v>
                </c:pt>
                <c:pt idx="2737">
                  <c:v>208.985625</c:v>
                </c:pt>
                <c:pt idx="2738">
                  <c:v>208.973027</c:v>
                </c:pt>
                <c:pt idx="2739">
                  <c:v>208.981145</c:v>
                </c:pt>
                <c:pt idx="2740">
                  <c:v>208.98412500000001</c:v>
                </c:pt>
                <c:pt idx="2741">
                  <c:v>208.99067400000001</c:v>
                </c:pt>
                <c:pt idx="2742">
                  <c:v>208.97767899999999</c:v>
                </c:pt>
                <c:pt idx="2743">
                  <c:v>208.984319</c:v>
                </c:pt>
                <c:pt idx="2744">
                  <c:v>208.99258</c:v>
                </c:pt>
                <c:pt idx="2745">
                  <c:v>208.985996</c:v>
                </c:pt>
                <c:pt idx="2746">
                  <c:v>208.99283600000001</c:v>
                </c:pt>
                <c:pt idx="2747">
                  <c:v>209.00198399999999</c:v>
                </c:pt>
                <c:pt idx="2748">
                  <c:v>208.992345</c:v>
                </c:pt>
                <c:pt idx="2749">
                  <c:v>208.994868</c:v>
                </c:pt>
                <c:pt idx="2750">
                  <c:v>208.99120300000001</c:v>
                </c:pt>
                <c:pt idx="2751">
                  <c:v>208.99479700000001</c:v>
                </c:pt>
                <c:pt idx="2752">
                  <c:v>208.99948699999999</c:v>
                </c:pt>
                <c:pt idx="2753">
                  <c:v>208.99646899999999</c:v>
                </c:pt>
                <c:pt idx="2754">
                  <c:v>209.002398</c:v>
                </c:pt>
                <c:pt idx="2755">
                  <c:v>208.98965000000001</c:v>
                </c:pt>
                <c:pt idx="2756">
                  <c:v>209.006947</c:v>
                </c:pt>
                <c:pt idx="2757">
                  <c:v>208.99719999999999</c:v>
                </c:pt>
                <c:pt idx="2758">
                  <c:v>209.003882</c:v>
                </c:pt>
                <c:pt idx="2759">
                  <c:v>209.00481600000001</c:v>
                </c:pt>
                <c:pt idx="2760">
                  <c:v>209.00979000000001</c:v>
                </c:pt>
                <c:pt idx="2761">
                  <c:v>208.99646100000001</c:v>
                </c:pt>
                <c:pt idx="2762">
                  <c:v>209.008951</c:v>
                </c:pt>
                <c:pt idx="2763">
                  <c:v>209.00445099999999</c:v>
                </c:pt>
                <c:pt idx="2764">
                  <c:v>209.00402199999999</c:v>
                </c:pt>
                <c:pt idx="2765">
                  <c:v>209.00819000000001</c:v>
                </c:pt>
                <c:pt idx="2766">
                  <c:v>209.01285300000001</c:v>
                </c:pt>
                <c:pt idx="2767">
                  <c:v>209.01372699999999</c:v>
                </c:pt>
                <c:pt idx="2768">
                  <c:v>209.014354</c:v>
                </c:pt>
                <c:pt idx="2769">
                  <c:v>209.01883900000001</c:v>
                </c:pt>
                <c:pt idx="2770">
                  <c:v>209.01007999999999</c:v>
                </c:pt>
                <c:pt idx="2771">
                  <c:v>209.009151</c:v>
                </c:pt>
                <c:pt idx="2772">
                  <c:v>209.02439200000001</c:v>
                </c:pt>
                <c:pt idx="2773">
                  <c:v>209.020174</c:v>
                </c:pt>
                <c:pt idx="2774">
                  <c:v>209.02737300000001</c:v>
                </c:pt>
                <c:pt idx="2775">
                  <c:v>209.02025800000001</c:v>
                </c:pt>
                <c:pt idx="2776">
                  <c:v>209.02244300000001</c:v>
                </c:pt>
                <c:pt idx="2777">
                  <c:v>209.02933899999999</c:v>
                </c:pt>
                <c:pt idx="2778">
                  <c:v>209.02622400000001</c:v>
                </c:pt>
                <c:pt idx="2779">
                  <c:v>209.01763299999999</c:v>
                </c:pt>
                <c:pt idx="2780">
                  <c:v>209.029596</c:v>
                </c:pt>
                <c:pt idx="2781">
                  <c:v>209.02650600000001</c:v>
                </c:pt>
                <c:pt idx="2782">
                  <c:v>209.033738</c:v>
                </c:pt>
                <c:pt idx="2783">
                  <c:v>209.029709</c:v>
                </c:pt>
                <c:pt idx="2784">
                  <c:v>209.034132</c:v>
                </c:pt>
                <c:pt idx="2785">
                  <c:v>209.03384700000001</c:v>
                </c:pt>
                <c:pt idx="2786">
                  <c:v>209.041821</c:v>
                </c:pt>
                <c:pt idx="2787">
                  <c:v>209.039717</c:v>
                </c:pt>
                <c:pt idx="2788">
                  <c:v>209.02291099999999</c:v>
                </c:pt>
                <c:pt idx="2789">
                  <c:v>209.01620299999999</c:v>
                </c:pt>
                <c:pt idx="2790">
                  <c:v>209.045638</c:v>
                </c:pt>
                <c:pt idx="2791">
                  <c:v>209.03625099999999</c:v>
                </c:pt>
                <c:pt idx="2792">
                  <c:v>209.02855199999999</c:v>
                </c:pt>
                <c:pt idx="2793">
                  <c:v>209.03451799999999</c:v>
                </c:pt>
                <c:pt idx="2794">
                  <c:v>209.039331</c:v>
                </c:pt>
                <c:pt idx="2795">
                  <c:v>209.04256000000001</c:v>
                </c:pt>
                <c:pt idx="2796">
                  <c:v>209.052603</c:v>
                </c:pt>
                <c:pt idx="2797">
                  <c:v>209.04087200000001</c:v>
                </c:pt>
                <c:pt idx="2798">
                  <c:v>209.040775</c:v>
                </c:pt>
                <c:pt idx="2799">
                  <c:v>209.03281200000001</c:v>
                </c:pt>
                <c:pt idx="2800">
                  <c:v>209.05151499999999</c:v>
                </c:pt>
                <c:pt idx="2801">
                  <c:v>209.05820800000001</c:v>
                </c:pt>
                <c:pt idx="2802">
                  <c:v>209.045773</c:v>
                </c:pt>
                <c:pt idx="2803">
                  <c:v>209.03897499999999</c:v>
                </c:pt>
                <c:pt idx="2804">
                  <c:v>209.06229099999999</c:v>
                </c:pt>
                <c:pt idx="2805">
                  <c:v>209.03758999999999</c:v>
                </c:pt>
                <c:pt idx="2806">
                  <c:v>209.05616800000001</c:v>
                </c:pt>
                <c:pt idx="2807">
                  <c:v>209.04083299999999</c:v>
                </c:pt>
                <c:pt idx="2808">
                  <c:v>209.052571</c:v>
                </c:pt>
                <c:pt idx="2809">
                  <c:v>209.056344</c:v>
                </c:pt>
                <c:pt idx="2810">
                  <c:v>209.05293699999999</c:v>
                </c:pt>
                <c:pt idx="2811">
                  <c:v>209.06657000000001</c:v>
                </c:pt>
                <c:pt idx="2812">
                  <c:v>209.05989500000001</c:v>
                </c:pt>
                <c:pt idx="2813">
                  <c:v>209.06563499999999</c:v>
                </c:pt>
                <c:pt idx="2814">
                  <c:v>209.06974199999999</c:v>
                </c:pt>
                <c:pt idx="2815">
                  <c:v>209.06333699999999</c:v>
                </c:pt>
                <c:pt idx="2816">
                  <c:v>209.054969</c:v>
                </c:pt>
                <c:pt idx="2817">
                  <c:v>209.076784</c:v>
                </c:pt>
                <c:pt idx="2818">
                  <c:v>209.07152600000001</c:v>
                </c:pt>
                <c:pt idx="2819">
                  <c:v>209.07534799999999</c:v>
                </c:pt>
                <c:pt idx="2820">
                  <c:v>209.08238299999999</c:v>
                </c:pt>
                <c:pt idx="2821">
                  <c:v>209.05876000000001</c:v>
                </c:pt>
                <c:pt idx="2822">
                  <c:v>209.076122</c:v>
                </c:pt>
                <c:pt idx="2823">
                  <c:v>209.07804200000001</c:v>
                </c:pt>
                <c:pt idx="2824">
                  <c:v>209.058513</c:v>
                </c:pt>
                <c:pt idx="2825">
                  <c:v>209.07606000000001</c:v>
                </c:pt>
                <c:pt idx="2826">
                  <c:v>209.06358800000001</c:v>
                </c:pt>
                <c:pt idx="2827">
                  <c:v>209.07719800000001</c:v>
                </c:pt>
                <c:pt idx="2828">
                  <c:v>209.06833800000001</c:v>
                </c:pt>
                <c:pt idx="2829">
                  <c:v>209.078417</c:v>
                </c:pt>
                <c:pt idx="2830">
                  <c:v>209.07199700000001</c:v>
                </c:pt>
                <c:pt idx="2831">
                  <c:v>209.074375</c:v>
                </c:pt>
                <c:pt idx="2832">
                  <c:v>209.06844799999999</c:v>
                </c:pt>
                <c:pt idx="2833">
                  <c:v>209.08359300000001</c:v>
                </c:pt>
                <c:pt idx="2834">
                  <c:v>209.09290200000001</c:v>
                </c:pt>
                <c:pt idx="2835">
                  <c:v>209.08689100000001</c:v>
                </c:pt>
                <c:pt idx="2836">
                  <c:v>209.085364</c:v>
                </c:pt>
                <c:pt idx="2837">
                  <c:v>209.096326</c:v>
                </c:pt>
                <c:pt idx="2838">
                  <c:v>209.10273100000001</c:v>
                </c:pt>
                <c:pt idx="2839">
                  <c:v>209.09741500000001</c:v>
                </c:pt>
                <c:pt idx="2840">
                  <c:v>209.09120300000001</c:v>
                </c:pt>
                <c:pt idx="2841">
                  <c:v>209.08931200000001</c:v>
                </c:pt>
                <c:pt idx="2842">
                  <c:v>209.08763999999999</c:v>
                </c:pt>
                <c:pt idx="2843">
                  <c:v>209.095471</c:v>
                </c:pt>
                <c:pt idx="2844">
                  <c:v>209.10368800000001</c:v>
                </c:pt>
                <c:pt idx="2845">
                  <c:v>209.10083599999999</c:v>
                </c:pt>
                <c:pt idx="2846">
                  <c:v>209.106538</c:v>
                </c:pt>
                <c:pt idx="2847">
                  <c:v>209.11198999999999</c:v>
                </c:pt>
                <c:pt idx="2848">
                  <c:v>209.110444</c:v>
                </c:pt>
                <c:pt idx="2849">
                  <c:v>209.09913900000001</c:v>
                </c:pt>
                <c:pt idx="2850">
                  <c:v>209.10504299999999</c:v>
                </c:pt>
                <c:pt idx="2851">
                  <c:v>209.113506</c:v>
                </c:pt>
                <c:pt idx="2852">
                  <c:v>209.10594699999999</c:v>
                </c:pt>
                <c:pt idx="2853">
                  <c:v>209.113021</c:v>
                </c:pt>
                <c:pt idx="2854">
                  <c:v>209.126946</c:v>
                </c:pt>
                <c:pt idx="2855">
                  <c:v>209.11488700000001</c:v>
                </c:pt>
                <c:pt idx="2856">
                  <c:v>209.12355700000001</c:v>
                </c:pt>
                <c:pt idx="2857">
                  <c:v>209.13107199999999</c:v>
                </c:pt>
                <c:pt idx="2858">
                  <c:v>209.12627000000001</c:v>
                </c:pt>
                <c:pt idx="2859">
                  <c:v>209.129482</c:v>
                </c:pt>
                <c:pt idx="2860">
                  <c:v>209.13327899999999</c:v>
                </c:pt>
                <c:pt idx="2861">
                  <c:v>209.131227</c:v>
                </c:pt>
                <c:pt idx="2862">
                  <c:v>209.12373400000001</c:v>
                </c:pt>
                <c:pt idx="2863">
                  <c:v>209.123276</c:v>
                </c:pt>
                <c:pt idx="2864">
                  <c:v>209.133297</c:v>
                </c:pt>
                <c:pt idx="2865">
                  <c:v>209.11754400000001</c:v>
                </c:pt>
                <c:pt idx="2866">
                  <c:v>209.13917499999999</c:v>
                </c:pt>
                <c:pt idx="2867">
                  <c:v>209.131708</c:v>
                </c:pt>
                <c:pt idx="2868">
                  <c:v>209.13172</c:v>
                </c:pt>
                <c:pt idx="2869">
                  <c:v>209.12500700000001</c:v>
                </c:pt>
                <c:pt idx="2870">
                  <c:v>209.149283</c:v>
                </c:pt>
                <c:pt idx="2871">
                  <c:v>209.151825</c:v>
                </c:pt>
                <c:pt idx="2872">
                  <c:v>209.14900399999999</c:v>
                </c:pt>
                <c:pt idx="2873">
                  <c:v>209.135604</c:v>
                </c:pt>
                <c:pt idx="2874">
                  <c:v>209.14719500000001</c:v>
                </c:pt>
                <c:pt idx="2875">
                  <c:v>209.14997099999999</c:v>
                </c:pt>
                <c:pt idx="2876">
                  <c:v>209.14918800000001</c:v>
                </c:pt>
                <c:pt idx="2877">
                  <c:v>209.14133000000001</c:v>
                </c:pt>
                <c:pt idx="2878">
                  <c:v>209.14992799999999</c:v>
                </c:pt>
                <c:pt idx="2879">
                  <c:v>209.155373</c:v>
                </c:pt>
                <c:pt idx="2880">
                  <c:v>209.166719</c:v>
                </c:pt>
                <c:pt idx="2881">
                  <c:v>209.15308200000001</c:v>
                </c:pt>
                <c:pt idx="2882">
                  <c:v>209.16666000000001</c:v>
                </c:pt>
                <c:pt idx="2883">
                  <c:v>209.154212</c:v>
                </c:pt>
                <c:pt idx="2884">
                  <c:v>209.17683600000001</c:v>
                </c:pt>
                <c:pt idx="2885">
                  <c:v>209.16544999999999</c:v>
                </c:pt>
                <c:pt idx="2886">
                  <c:v>209.17283599999999</c:v>
                </c:pt>
                <c:pt idx="2887">
                  <c:v>209.15798699999999</c:v>
                </c:pt>
                <c:pt idx="2888">
                  <c:v>209.17974599999999</c:v>
                </c:pt>
                <c:pt idx="2889">
                  <c:v>209.17878099999999</c:v>
                </c:pt>
                <c:pt idx="2890">
                  <c:v>209.17128600000001</c:v>
                </c:pt>
                <c:pt idx="2891">
                  <c:v>209.17693800000001</c:v>
                </c:pt>
                <c:pt idx="2892">
                  <c:v>209.16401200000001</c:v>
                </c:pt>
                <c:pt idx="2893">
                  <c:v>209.17118600000001</c:v>
                </c:pt>
                <c:pt idx="2894">
                  <c:v>209.16495</c:v>
                </c:pt>
                <c:pt idx="2895">
                  <c:v>209.16928999999999</c:v>
                </c:pt>
                <c:pt idx="2896">
                  <c:v>209.16815099999999</c:v>
                </c:pt>
                <c:pt idx="2897">
                  <c:v>209.186689</c:v>
                </c:pt>
                <c:pt idx="2898">
                  <c:v>209.19850600000001</c:v>
                </c:pt>
                <c:pt idx="2899">
                  <c:v>209.17831200000001</c:v>
                </c:pt>
                <c:pt idx="2900">
                  <c:v>209.18840800000001</c:v>
                </c:pt>
                <c:pt idx="2901">
                  <c:v>209.19264699999999</c:v>
                </c:pt>
                <c:pt idx="2902">
                  <c:v>209.19528500000001</c:v>
                </c:pt>
                <c:pt idx="2903">
                  <c:v>209.180869</c:v>
                </c:pt>
                <c:pt idx="2904">
                  <c:v>209.18520799999999</c:v>
                </c:pt>
                <c:pt idx="2905">
                  <c:v>209.16946100000001</c:v>
                </c:pt>
                <c:pt idx="2906">
                  <c:v>209.202731</c:v>
                </c:pt>
                <c:pt idx="2907">
                  <c:v>209.18763000000001</c:v>
                </c:pt>
                <c:pt idx="2908">
                  <c:v>209.20230900000001</c:v>
                </c:pt>
                <c:pt idx="2909">
                  <c:v>209.20226700000001</c:v>
                </c:pt>
                <c:pt idx="2910">
                  <c:v>209.20309900000001</c:v>
                </c:pt>
                <c:pt idx="2911">
                  <c:v>209.20455200000001</c:v>
                </c:pt>
                <c:pt idx="2912">
                  <c:v>209.20978600000001</c:v>
                </c:pt>
                <c:pt idx="2913">
                  <c:v>209.21206900000001</c:v>
                </c:pt>
                <c:pt idx="2914">
                  <c:v>209.20630499999999</c:v>
                </c:pt>
                <c:pt idx="2915">
                  <c:v>209.211534</c:v>
                </c:pt>
                <c:pt idx="2916">
                  <c:v>209.2149</c:v>
                </c:pt>
                <c:pt idx="2917">
                  <c:v>209.2217</c:v>
                </c:pt>
                <c:pt idx="2918">
                  <c:v>209.21461400000001</c:v>
                </c:pt>
                <c:pt idx="2919">
                  <c:v>209.20318900000001</c:v>
                </c:pt>
                <c:pt idx="2920">
                  <c:v>209.23632799999999</c:v>
                </c:pt>
                <c:pt idx="2921">
                  <c:v>209.219751</c:v>
                </c:pt>
                <c:pt idx="2922">
                  <c:v>209.22752500000001</c:v>
                </c:pt>
                <c:pt idx="2923">
                  <c:v>209.22671199999999</c:v>
                </c:pt>
                <c:pt idx="2924">
                  <c:v>209.21830800000001</c:v>
                </c:pt>
                <c:pt idx="2925">
                  <c:v>209.24359699999999</c:v>
                </c:pt>
                <c:pt idx="2926">
                  <c:v>209.22963200000001</c:v>
                </c:pt>
                <c:pt idx="2927">
                  <c:v>209.228812</c:v>
                </c:pt>
                <c:pt idx="2928">
                  <c:v>209.231594</c:v>
                </c:pt>
                <c:pt idx="2929">
                  <c:v>209.22561200000001</c:v>
                </c:pt>
                <c:pt idx="2930">
                  <c:v>209.23805999999999</c:v>
                </c:pt>
                <c:pt idx="2931">
                  <c:v>209.23327</c:v>
                </c:pt>
                <c:pt idx="2932">
                  <c:v>209.22607199999999</c:v>
                </c:pt>
                <c:pt idx="2933">
                  <c:v>209.23161899999999</c:v>
                </c:pt>
                <c:pt idx="2934">
                  <c:v>209.23657</c:v>
                </c:pt>
                <c:pt idx="2935">
                  <c:v>209.23969600000001</c:v>
                </c:pt>
                <c:pt idx="2936">
                  <c:v>209.235467</c:v>
                </c:pt>
                <c:pt idx="2937">
                  <c:v>209.23761099999999</c:v>
                </c:pt>
                <c:pt idx="2938">
                  <c:v>209.24728300000001</c:v>
                </c:pt>
                <c:pt idx="2939">
                  <c:v>209.26514900000001</c:v>
                </c:pt>
                <c:pt idx="2940">
                  <c:v>209.25545199999999</c:v>
                </c:pt>
                <c:pt idx="2941">
                  <c:v>209.254411</c:v>
                </c:pt>
                <c:pt idx="2942">
                  <c:v>209.238991</c:v>
                </c:pt>
                <c:pt idx="2943">
                  <c:v>209.252409</c:v>
                </c:pt>
                <c:pt idx="2944">
                  <c:v>209.25174699999999</c:v>
                </c:pt>
                <c:pt idx="2945">
                  <c:v>209.23928100000001</c:v>
                </c:pt>
                <c:pt idx="2946">
                  <c:v>209.25370899999999</c:v>
                </c:pt>
                <c:pt idx="2947">
                  <c:v>209.26919599999999</c:v>
                </c:pt>
                <c:pt idx="2948">
                  <c:v>209.26872900000001</c:v>
                </c:pt>
                <c:pt idx="2949">
                  <c:v>209.25639000000001</c:v>
                </c:pt>
                <c:pt idx="2950">
                  <c:v>209.27052599999999</c:v>
                </c:pt>
                <c:pt idx="2951">
                  <c:v>209.27626799999999</c:v>
                </c:pt>
                <c:pt idx="2952">
                  <c:v>209.262381</c:v>
                </c:pt>
                <c:pt idx="2953">
                  <c:v>209.26708600000001</c:v>
                </c:pt>
                <c:pt idx="2954">
                  <c:v>209.27277799999999</c:v>
                </c:pt>
                <c:pt idx="2955">
                  <c:v>209.27397999999999</c:v>
                </c:pt>
                <c:pt idx="2956">
                  <c:v>209.2672</c:v>
                </c:pt>
                <c:pt idx="2957">
                  <c:v>209.28473199999999</c:v>
                </c:pt>
                <c:pt idx="2958">
                  <c:v>209.28038900000001</c:v>
                </c:pt>
                <c:pt idx="2959">
                  <c:v>209.2636</c:v>
                </c:pt>
                <c:pt idx="2960">
                  <c:v>209.27034900000001</c:v>
                </c:pt>
                <c:pt idx="2961">
                  <c:v>209.27624399999999</c:v>
                </c:pt>
                <c:pt idx="2962">
                  <c:v>209.27850000000001</c:v>
                </c:pt>
                <c:pt idx="2963">
                  <c:v>209.27469400000001</c:v>
                </c:pt>
                <c:pt idx="2964">
                  <c:v>209.29513800000001</c:v>
                </c:pt>
                <c:pt idx="2965">
                  <c:v>209.27925999999999</c:v>
                </c:pt>
                <c:pt idx="2966">
                  <c:v>209.277907</c:v>
                </c:pt>
                <c:pt idx="2967">
                  <c:v>209.27722700000001</c:v>
                </c:pt>
                <c:pt idx="2968">
                  <c:v>209.29413500000001</c:v>
                </c:pt>
                <c:pt idx="2969">
                  <c:v>209.28385900000001</c:v>
                </c:pt>
                <c:pt idx="2970">
                  <c:v>209.29226</c:v>
                </c:pt>
                <c:pt idx="2971">
                  <c:v>209.299531</c:v>
                </c:pt>
                <c:pt idx="2972">
                  <c:v>209.29431600000001</c:v>
                </c:pt>
                <c:pt idx="2973">
                  <c:v>209.30235200000001</c:v>
                </c:pt>
                <c:pt idx="2974">
                  <c:v>209.31031400000001</c:v>
                </c:pt>
                <c:pt idx="2975">
                  <c:v>209.302513</c:v>
                </c:pt>
                <c:pt idx="2976">
                  <c:v>209.299837</c:v>
                </c:pt>
                <c:pt idx="2977">
                  <c:v>209.301365</c:v>
                </c:pt>
                <c:pt idx="2978">
                  <c:v>209.30735100000001</c:v>
                </c:pt>
                <c:pt idx="2979">
                  <c:v>209.294792</c:v>
                </c:pt>
                <c:pt idx="2980">
                  <c:v>209.30176599999999</c:v>
                </c:pt>
                <c:pt idx="2981">
                  <c:v>209.308558</c:v>
                </c:pt>
                <c:pt idx="2982">
                  <c:v>209.308109</c:v>
                </c:pt>
                <c:pt idx="2983">
                  <c:v>209.29711900000001</c:v>
                </c:pt>
                <c:pt idx="2984">
                  <c:v>209.30285599999999</c:v>
                </c:pt>
                <c:pt idx="2985">
                  <c:v>209.30101199999999</c:v>
                </c:pt>
                <c:pt idx="2986">
                  <c:v>209.312906</c:v>
                </c:pt>
                <c:pt idx="2987">
                  <c:v>209.30220700000001</c:v>
                </c:pt>
                <c:pt idx="2988">
                  <c:v>209.31257500000001</c:v>
                </c:pt>
                <c:pt idx="2989">
                  <c:v>209.308649</c:v>
                </c:pt>
                <c:pt idx="2990">
                  <c:v>209.31747799999999</c:v>
                </c:pt>
                <c:pt idx="2991">
                  <c:v>209.313164</c:v>
                </c:pt>
                <c:pt idx="2992">
                  <c:v>209.31747799999999</c:v>
                </c:pt>
                <c:pt idx="2993">
                  <c:v>209.30728199999999</c:v>
                </c:pt>
                <c:pt idx="2994">
                  <c:v>209.30601200000001</c:v>
                </c:pt>
                <c:pt idx="2995">
                  <c:v>209.318748</c:v>
                </c:pt>
                <c:pt idx="2996">
                  <c:v>209.323342</c:v>
                </c:pt>
                <c:pt idx="2997">
                  <c:v>209.30618200000001</c:v>
                </c:pt>
                <c:pt idx="2998">
                  <c:v>209.32712900000001</c:v>
                </c:pt>
                <c:pt idx="2999">
                  <c:v>209.327292</c:v>
                </c:pt>
                <c:pt idx="3000">
                  <c:v>209.331232</c:v>
                </c:pt>
                <c:pt idx="3001">
                  <c:v>209.31810100000001</c:v>
                </c:pt>
                <c:pt idx="3002">
                  <c:v>209.32169099999999</c:v>
                </c:pt>
                <c:pt idx="3003">
                  <c:v>209.31346400000001</c:v>
                </c:pt>
                <c:pt idx="3004">
                  <c:v>209.313535</c:v>
                </c:pt>
                <c:pt idx="3005">
                  <c:v>209.31045800000001</c:v>
                </c:pt>
                <c:pt idx="3006">
                  <c:v>209.31433200000001</c:v>
                </c:pt>
                <c:pt idx="3007">
                  <c:v>209.324262</c:v>
                </c:pt>
                <c:pt idx="3008">
                  <c:v>209.329972</c:v>
                </c:pt>
                <c:pt idx="3009">
                  <c:v>209.31582</c:v>
                </c:pt>
                <c:pt idx="3010">
                  <c:v>209.32891699999999</c:v>
                </c:pt>
                <c:pt idx="3011">
                  <c:v>209.32316499999999</c:v>
                </c:pt>
                <c:pt idx="3012">
                  <c:v>209.32574199999999</c:v>
                </c:pt>
                <c:pt idx="3013">
                  <c:v>209.33338699999999</c:v>
                </c:pt>
                <c:pt idx="3014">
                  <c:v>209.32815199999999</c:v>
                </c:pt>
                <c:pt idx="3015">
                  <c:v>209.34374600000001</c:v>
                </c:pt>
                <c:pt idx="3016">
                  <c:v>209.32527400000001</c:v>
                </c:pt>
                <c:pt idx="3017">
                  <c:v>209.328249</c:v>
                </c:pt>
                <c:pt idx="3018">
                  <c:v>209.325512</c:v>
                </c:pt>
                <c:pt idx="3019">
                  <c:v>209.33586700000001</c:v>
                </c:pt>
                <c:pt idx="3020">
                  <c:v>209.342026</c:v>
                </c:pt>
                <c:pt idx="3021">
                  <c:v>209.33295200000001</c:v>
                </c:pt>
                <c:pt idx="3022">
                  <c:v>209.336579</c:v>
                </c:pt>
                <c:pt idx="3023">
                  <c:v>209.34192300000001</c:v>
                </c:pt>
                <c:pt idx="3024">
                  <c:v>209.336206</c:v>
                </c:pt>
                <c:pt idx="3025">
                  <c:v>209.335613</c:v>
                </c:pt>
                <c:pt idx="3026">
                  <c:v>209.33238</c:v>
                </c:pt>
                <c:pt idx="3027">
                  <c:v>209.33437599999999</c:v>
                </c:pt>
                <c:pt idx="3028">
                  <c:v>209.34284400000001</c:v>
                </c:pt>
                <c:pt idx="3029">
                  <c:v>209.344123</c:v>
                </c:pt>
                <c:pt idx="3030">
                  <c:v>209.34475599999999</c:v>
                </c:pt>
                <c:pt idx="3031">
                  <c:v>209.33971600000001</c:v>
                </c:pt>
                <c:pt idx="3032">
                  <c:v>209.33797200000001</c:v>
                </c:pt>
                <c:pt idx="3033">
                  <c:v>209.34779399999999</c:v>
                </c:pt>
                <c:pt idx="3034">
                  <c:v>209.349142</c:v>
                </c:pt>
                <c:pt idx="3035">
                  <c:v>209.34054800000001</c:v>
                </c:pt>
                <c:pt idx="3036">
                  <c:v>209.338504</c:v>
                </c:pt>
                <c:pt idx="3037">
                  <c:v>209.34493599999999</c:v>
                </c:pt>
                <c:pt idx="3038">
                  <c:v>209.365094</c:v>
                </c:pt>
                <c:pt idx="3039">
                  <c:v>209.34508299999999</c:v>
                </c:pt>
                <c:pt idx="3040">
                  <c:v>209.334464</c:v>
                </c:pt>
                <c:pt idx="3041">
                  <c:v>209.36326700000001</c:v>
                </c:pt>
                <c:pt idx="3042">
                  <c:v>209.347442</c:v>
                </c:pt>
                <c:pt idx="3043">
                  <c:v>209.331288</c:v>
                </c:pt>
                <c:pt idx="3044">
                  <c:v>209.347331</c:v>
                </c:pt>
                <c:pt idx="3045">
                  <c:v>209.34650999999999</c:v>
                </c:pt>
                <c:pt idx="3046">
                  <c:v>209.35521299999999</c:v>
                </c:pt>
                <c:pt idx="3047">
                  <c:v>209.35225600000001</c:v>
                </c:pt>
                <c:pt idx="3048">
                  <c:v>209.36077599999999</c:v>
                </c:pt>
                <c:pt idx="3049">
                  <c:v>209.35683499999999</c:v>
                </c:pt>
                <c:pt idx="3050">
                  <c:v>209.346543</c:v>
                </c:pt>
                <c:pt idx="3051">
                  <c:v>209.35293799999999</c:v>
                </c:pt>
                <c:pt idx="3052">
                  <c:v>209.36050700000001</c:v>
                </c:pt>
                <c:pt idx="3053">
                  <c:v>209.35896700000001</c:v>
                </c:pt>
                <c:pt idx="3054">
                  <c:v>209.33866499999999</c:v>
                </c:pt>
                <c:pt idx="3055">
                  <c:v>209.33883599999999</c:v>
                </c:pt>
                <c:pt idx="3056">
                  <c:v>209.35263900000001</c:v>
                </c:pt>
                <c:pt idx="3057">
                  <c:v>209.339326</c:v>
                </c:pt>
                <c:pt idx="3058">
                  <c:v>209.352317</c:v>
                </c:pt>
                <c:pt idx="3059">
                  <c:v>209.34599499999999</c:v>
                </c:pt>
                <c:pt idx="3060">
                  <c:v>209.355367</c:v>
                </c:pt>
                <c:pt idx="3061">
                  <c:v>209.348377</c:v>
                </c:pt>
                <c:pt idx="3062">
                  <c:v>209.34948800000001</c:v>
                </c:pt>
                <c:pt idx="3063">
                  <c:v>209.35129599999999</c:v>
                </c:pt>
                <c:pt idx="3064">
                  <c:v>209.34223600000001</c:v>
                </c:pt>
                <c:pt idx="3065">
                  <c:v>209.355141</c:v>
                </c:pt>
                <c:pt idx="3066">
                  <c:v>209.34734800000001</c:v>
                </c:pt>
                <c:pt idx="3067">
                  <c:v>209.35063400000001</c:v>
                </c:pt>
                <c:pt idx="3068">
                  <c:v>209.350121</c:v>
                </c:pt>
                <c:pt idx="3069">
                  <c:v>209.351573</c:v>
                </c:pt>
                <c:pt idx="3070">
                  <c:v>209.34100100000001</c:v>
                </c:pt>
                <c:pt idx="3071">
                  <c:v>209.34675799999999</c:v>
                </c:pt>
                <c:pt idx="3072">
                  <c:v>209.34706600000001</c:v>
                </c:pt>
                <c:pt idx="3073">
                  <c:v>209.35696200000001</c:v>
                </c:pt>
                <c:pt idx="3074">
                  <c:v>209.36494999999999</c:v>
                </c:pt>
                <c:pt idx="3075">
                  <c:v>209.344874</c:v>
                </c:pt>
                <c:pt idx="3076">
                  <c:v>209.349887</c:v>
                </c:pt>
                <c:pt idx="3077">
                  <c:v>209.35280499999999</c:v>
                </c:pt>
                <c:pt idx="3078">
                  <c:v>209.36461</c:v>
                </c:pt>
                <c:pt idx="3079">
                  <c:v>209.350932</c:v>
                </c:pt>
                <c:pt idx="3080">
                  <c:v>209.356009</c:v>
                </c:pt>
                <c:pt idx="3081">
                  <c:v>209.359566</c:v>
                </c:pt>
                <c:pt idx="3082">
                  <c:v>209.35369600000001</c:v>
                </c:pt>
                <c:pt idx="3083">
                  <c:v>209.35770600000001</c:v>
                </c:pt>
                <c:pt idx="3084">
                  <c:v>209.34257099999999</c:v>
                </c:pt>
                <c:pt idx="3085">
                  <c:v>209.352103</c:v>
                </c:pt>
                <c:pt idx="3086">
                  <c:v>209.352473</c:v>
                </c:pt>
                <c:pt idx="3087">
                  <c:v>209.354883</c:v>
                </c:pt>
                <c:pt idx="3088">
                  <c:v>209.35170400000001</c:v>
                </c:pt>
                <c:pt idx="3089">
                  <c:v>209.36013500000001</c:v>
                </c:pt>
                <c:pt idx="3090">
                  <c:v>209.35728</c:v>
                </c:pt>
                <c:pt idx="3091">
                  <c:v>209.35882699999999</c:v>
                </c:pt>
                <c:pt idx="3092">
                  <c:v>209.35901799999999</c:v>
                </c:pt>
                <c:pt idx="3093">
                  <c:v>209.36810199999999</c:v>
                </c:pt>
                <c:pt idx="3094">
                  <c:v>209.37526099999999</c:v>
                </c:pt>
                <c:pt idx="3095">
                  <c:v>209.353297</c:v>
                </c:pt>
                <c:pt idx="3096">
                  <c:v>209.35892200000001</c:v>
                </c:pt>
                <c:pt idx="3097">
                  <c:v>209.359443</c:v>
                </c:pt>
                <c:pt idx="3098">
                  <c:v>209.36201399999999</c:v>
                </c:pt>
                <c:pt idx="3099">
                  <c:v>209.352476</c:v>
                </c:pt>
                <c:pt idx="3100">
                  <c:v>209.35241300000001</c:v>
                </c:pt>
                <c:pt idx="3101">
                  <c:v>209.34251900000001</c:v>
                </c:pt>
                <c:pt idx="3102">
                  <c:v>209.35723400000001</c:v>
                </c:pt>
                <c:pt idx="3103">
                  <c:v>209.35536500000001</c:v>
                </c:pt>
                <c:pt idx="3104">
                  <c:v>209.35256999999999</c:v>
                </c:pt>
                <c:pt idx="3105">
                  <c:v>209.36276699999999</c:v>
                </c:pt>
                <c:pt idx="3106">
                  <c:v>209.351133</c:v>
                </c:pt>
                <c:pt idx="3107">
                  <c:v>209.35145800000001</c:v>
                </c:pt>
                <c:pt idx="3108">
                  <c:v>209.360513</c:v>
                </c:pt>
                <c:pt idx="3109">
                  <c:v>209.35487800000001</c:v>
                </c:pt>
                <c:pt idx="3110">
                  <c:v>209.35492400000001</c:v>
                </c:pt>
                <c:pt idx="3111">
                  <c:v>209.35785899999999</c:v>
                </c:pt>
                <c:pt idx="3112">
                  <c:v>209.34473</c:v>
                </c:pt>
                <c:pt idx="3113">
                  <c:v>209.35556800000001</c:v>
                </c:pt>
                <c:pt idx="3114">
                  <c:v>209.35177200000001</c:v>
                </c:pt>
                <c:pt idx="3115">
                  <c:v>209.34752800000001</c:v>
                </c:pt>
                <c:pt idx="3116">
                  <c:v>209.35086699999999</c:v>
                </c:pt>
                <c:pt idx="3117">
                  <c:v>209.35264699999999</c:v>
                </c:pt>
                <c:pt idx="3118">
                  <c:v>209.35479699999999</c:v>
                </c:pt>
                <c:pt idx="3119">
                  <c:v>209.33674400000001</c:v>
                </c:pt>
                <c:pt idx="3120">
                  <c:v>209.34668600000001</c:v>
                </c:pt>
                <c:pt idx="3121">
                  <c:v>209.35521199999999</c:v>
                </c:pt>
                <c:pt idx="3122">
                  <c:v>209.33468199999999</c:v>
                </c:pt>
                <c:pt idx="3123">
                  <c:v>209.347666</c:v>
                </c:pt>
                <c:pt idx="3124">
                  <c:v>209.352114</c:v>
                </c:pt>
                <c:pt idx="3125">
                  <c:v>209.35218699999999</c:v>
                </c:pt>
                <c:pt idx="3126">
                  <c:v>209.342265</c:v>
                </c:pt>
                <c:pt idx="3127">
                  <c:v>209.346079</c:v>
                </c:pt>
                <c:pt idx="3128">
                  <c:v>209.349031</c:v>
                </c:pt>
                <c:pt idx="3129">
                  <c:v>209.35218399999999</c:v>
                </c:pt>
                <c:pt idx="3130">
                  <c:v>209.34955600000001</c:v>
                </c:pt>
                <c:pt idx="3131">
                  <c:v>209.35155800000001</c:v>
                </c:pt>
                <c:pt idx="3132">
                  <c:v>209.35028</c:v>
                </c:pt>
                <c:pt idx="3133">
                  <c:v>209.35706200000001</c:v>
                </c:pt>
                <c:pt idx="3134">
                  <c:v>209.34013300000001</c:v>
                </c:pt>
                <c:pt idx="3135">
                  <c:v>209.345247</c:v>
                </c:pt>
                <c:pt idx="3136">
                  <c:v>209.334993</c:v>
                </c:pt>
                <c:pt idx="3137">
                  <c:v>209.342163</c:v>
                </c:pt>
                <c:pt idx="3138">
                  <c:v>209.341184</c:v>
                </c:pt>
                <c:pt idx="3139">
                  <c:v>209.332009</c:v>
                </c:pt>
                <c:pt idx="3140">
                  <c:v>209.31940499999999</c:v>
                </c:pt>
                <c:pt idx="3141">
                  <c:v>209.32736600000001</c:v>
                </c:pt>
                <c:pt idx="3142">
                  <c:v>209.342423</c:v>
                </c:pt>
                <c:pt idx="3143">
                  <c:v>209.34083000000001</c:v>
                </c:pt>
                <c:pt idx="3144">
                  <c:v>209.32950099999999</c:v>
                </c:pt>
                <c:pt idx="3145">
                  <c:v>209.34777500000001</c:v>
                </c:pt>
                <c:pt idx="3146">
                  <c:v>209.34388100000001</c:v>
                </c:pt>
                <c:pt idx="3147">
                  <c:v>209.32851299999999</c:v>
                </c:pt>
                <c:pt idx="3148">
                  <c:v>209.33731800000001</c:v>
                </c:pt>
                <c:pt idx="3149">
                  <c:v>209.3383</c:v>
                </c:pt>
                <c:pt idx="3150">
                  <c:v>209.35030900000001</c:v>
                </c:pt>
                <c:pt idx="3151">
                  <c:v>209.33365800000001</c:v>
                </c:pt>
                <c:pt idx="3152">
                  <c:v>209.33334400000001</c:v>
                </c:pt>
                <c:pt idx="3153">
                  <c:v>209.327282</c:v>
                </c:pt>
                <c:pt idx="3154">
                  <c:v>209.324805</c:v>
                </c:pt>
                <c:pt idx="3155">
                  <c:v>209.33211499999999</c:v>
                </c:pt>
                <c:pt idx="3156">
                  <c:v>209.31699699999999</c:v>
                </c:pt>
                <c:pt idx="3157">
                  <c:v>209.33192600000001</c:v>
                </c:pt>
                <c:pt idx="3158">
                  <c:v>209.34262200000001</c:v>
                </c:pt>
                <c:pt idx="3159">
                  <c:v>209.3408</c:v>
                </c:pt>
                <c:pt idx="3160">
                  <c:v>209.33087900000001</c:v>
                </c:pt>
                <c:pt idx="3161">
                  <c:v>209.31034500000001</c:v>
                </c:pt>
                <c:pt idx="3162">
                  <c:v>209.32832200000001</c:v>
                </c:pt>
                <c:pt idx="3163">
                  <c:v>209.31242499999999</c:v>
                </c:pt>
                <c:pt idx="3164">
                  <c:v>209.31757999999999</c:v>
                </c:pt>
                <c:pt idx="3165">
                  <c:v>209.32447999999999</c:v>
                </c:pt>
                <c:pt idx="3166">
                  <c:v>209.31993800000001</c:v>
                </c:pt>
                <c:pt idx="3167">
                  <c:v>209.31427199999999</c:v>
                </c:pt>
                <c:pt idx="3168">
                  <c:v>209.330656</c:v>
                </c:pt>
                <c:pt idx="3169">
                  <c:v>209.31227699999999</c:v>
                </c:pt>
                <c:pt idx="3170">
                  <c:v>209.31405899999999</c:v>
                </c:pt>
                <c:pt idx="3171">
                  <c:v>209.321314</c:v>
                </c:pt>
                <c:pt idx="3172">
                  <c:v>209.31263100000001</c:v>
                </c:pt>
                <c:pt idx="3173">
                  <c:v>209.317668</c:v>
                </c:pt>
                <c:pt idx="3174">
                  <c:v>209.30582799999999</c:v>
                </c:pt>
                <c:pt idx="3175">
                  <c:v>209.311542</c:v>
                </c:pt>
                <c:pt idx="3176">
                  <c:v>209.30649399999999</c:v>
                </c:pt>
                <c:pt idx="3177">
                  <c:v>209.30070900000001</c:v>
                </c:pt>
                <c:pt idx="3178">
                  <c:v>209.31476000000001</c:v>
                </c:pt>
                <c:pt idx="3179">
                  <c:v>209.29850099999999</c:v>
                </c:pt>
                <c:pt idx="3180">
                  <c:v>209.32137499999999</c:v>
                </c:pt>
                <c:pt idx="3181">
                  <c:v>209.30806699999999</c:v>
                </c:pt>
                <c:pt idx="3182">
                  <c:v>209.30364599999999</c:v>
                </c:pt>
                <c:pt idx="3183">
                  <c:v>209.29437799999999</c:v>
                </c:pt>
                <c:pt idx="3184">
                  <c:v>209.293431</c:v>
                </c:pt>
                <c:pt idx="3185">
                  <c:v>209.29637</c:v>
                </c:pt>
                <c:pt idx="3186">
                  <c:v>209.296685</c:v>
                </c:pt>
                <c:pt idx="3187">
                  <c:v>209.29698099999999</c:v>
                </c:pt>
                <c:pt idx="3188">
                  <c:v>209.29791900000001</c:v>
                </c:pt>
                <c:pt idx="3189">
                  <c:v>209.30331000000001</c:v>
                </c:pt>
                <c:pt idx="3190">
                  <c:v>209.296851</c:v>
                </c:pt>
                <c:pt idx="3191">
                  <c:v>209.29511199999999</c:v>
                </c:pt>
                <c:pt idx="3192">
                  <c:v>209.29113599999999</c:v>
                </c:pt>
                <c:pt idx="3193">
                  <c:v>209.28963100000001</c:v>
                </c:pt>
                <c:pt idx="3194">
                  <c:v>209.28286199999999</c:v>
                </c:pt>
                <c:pt idx="3195">
                  <c:v>209.29724300000001</c:v>
                </c:pt>
                <c:pt idx="3196">
                  <c:v>209.30468500000001</c:v>
                </c:pt>
                <c:pt idx="3197">
                  <c:v>209.297878</c:v>
                </c:pt>
                <c:pt idx="3198">
                  <c:v>209.29474500000001</c:v>
                </c:pt>
                <c:pt idx="3199">
                  <c:v>209.29047700000001</c:v>
                </c:pt>
                <c:pt idx="3200">
                  <c:v>209.303923</c:v>
                </c:pt>
                <c:pt idx="3201">
                  <c:v>209.28226799999999</c:v>
                </c:pt>
                <c:pt idx="3202">
                  <c:v>209.28903700000001</c:v>
                </c:pt>
                <c:pt idx="3203">
                  <c:v>209.288285</c:v>
                </c:pt>
                <c:pt idx="3204">
                  <c:v>209.29486800000001</c:v>
                </c:pt>
                <c:pt idx="3205">
                  <c:v>209.28156999999999</c:v>
                </c:pt>
                <c:pt idx="3206">
                  <c:v>209.27713499999999</c:v>
                </c:pt>
                <c:pt idx="3207">
                  <c:v>209.29293999999999</c:v>
                </c:pt>
                <c:pt idx="3208">
                  <c:v>209.28083899999999</c:v>
                </c:pt>
                <c:pt idx="3209">
                  <c:v>209.26750100000001</c:v>
                </c:pt>
                <c:pt idx="3210">
                  <c:v>209.27836300000001</c:v>
                </c:pt>
                <c:pt idx="3211">
                  <c:v>209.28582399999999</c:v>
                </c:pt>
                <c:pt idx="3212">
                  <c:v>209.276218</c:v>
                </c:pt>
                <c:pt idx="3213">
                  <c:v>209.28013999999999</c:v>
                </c:pt>
                <c:pt idx="3214">
                  <c:v>209.26655299999999</c:v>
                </c:pt>
                <c:pt idx="3215">
                  <c:v>209.27973299999999</c:v>
                </c:pt>
                <c:pt idx="3216">
                  <c:v>209.27474799999999</c:v>
                </c:pt>
                <c:pt idx="3217">
                  <c:v>209.27766199999999</c:v>
                </c:pt>
                <c:pt idx="3218">
                  <c:v>209.27263600000001</c:v>
                </c:pt>
                <c:pt idx="3219">
                  <c:v>209.279617</c:v>
                </c:pt>
                <c:pt idx="3220">
                  <c:v>209.27328600000001</c:v>
                </c:pt>
                <c:pt idx="3221">
                  <c:v>209.26893899999999</c:v>
                </c:pt>
                <c:pt idx="3222">
                  <c:v>209.28086099999999</c:v>
                </c:pt>
                <c:pt idx="3223">
                  <c:v>209.27591899999999</c:v>
                </c:pt>
                <c:pt idx="3224">
                  <c:v>209.27995000000001</c:v>
                </c:pt>
                <c:pt idx="3225">
                  <c:v>209.277536</c:v>
                </c:pt>
                <c:pt idx="3226">
                  <c:v>209.260741</c:v>
                </c:pt>
                <c:pt idx="3227">
                  <c:v>209.26447899999999</c:v>
                </c:pt>
                <c:pt idx="3228">
                  <c:v>209.262224</c:v>
                </c:pt>
                <c:pt idx="3229">
                  <c:v>209.263902</c:v>
                </c:pt>
                <c:pt idx="3230">
                  <c:v>209.27120600000001</c:v>
                </c:pt>
                <c:pt idx="3231">
                  <c:v>209.268046</c:v>
                </c:pt>
                <c:pt idx="3232">
                  <c:v>209.26693499999999</c:v>
                </c:pt>
                <c:pt idx="3233">
                  <c:v>209.26231899999999</c:v>
                </c:pt>
                <c:pt idx="3234">
                  <c:v>209.262722</c:v>
                </c:pt>
                <c:pt idx="3235">
                  <c:v>209.26139000000001</c:v>
                </c:pt>
                <c:pt idx="3236">
                  <c:v>209.25173699999999</c:v>
                </c:pt>
                <c:pt idx="3237">
                  <c:v>209.26328699999999</c:v>
                </c:pt>
                <c:pt idx="3238">
                  <c:v>209.25846799999999</c:v>
                </c:pt>
                <c:pt idx="3239">
                  <c:v>209.25949</c:v>
                </c:pt>
                <c:pt idx="3240">
                  <c:v>209.24821499999999</c:v>
                </c:pt>
                <c:pt idx="3241">
                  <c:v>209.24974700000001</c:v>
                </c:pt>
                <c:pt idx="3242">
                  <c:v>209.248075</c:v>
                </c:pt>
                <c:pt idx="3243">
                  <c:v>209.24750399999999</c:v>
                </c:pt>
                <c:pt idx="3244">
                  <c:v>209.25298900000001</c:v>
                </c:pt>
                <c:pt idx="3245">
                  <c:v>209.23835099999999</c:v>
                </c:pt>
                <c:pt idx="3246">
                  <c:v>209.23962299999999</c:v>
                </c:pt>
                <c:pt idx="3247">
                  <c:v>209.23900499999999</c:v>
                </c:pt>
                <c:pt idx="3248">
                  <c:v>209.23235500000001</c:v>
                </c:pt>
                <c:pt idx="3249">
                  <c:v>209.243101</c:v>
                </c:pt>
                <c:pt idx="3250">
                  <c:v>209.23061000000001</c:v>
                </c:pt>
                <c:pt idx="3251">
                  <c:v>209.231199</c:v>
                </c:pt>
                <c:pt idx="3252">
                  <c:v>209.22435300000001</c:v>
                </c:pt>
                <c:pt idx="3253">
                  <c:v>209.23391799999999</c:v>
                </c:pt>
                <c:pt idx="3254">
                  <c:v>209.23569800000001</c:v>
                </c:pt>
                <c:pt idx="3255">
                  <c:v>209.226992</c:v>
                </c:pt>
                <c:pt idx="3256">
                  <c:v>209.22630000000001</c:v>
                </c:pt>
                <c:pt idx="3257">
                  <c:v>209.23207400000001</c:v>
                </c:pt>
                <c:pt idx="3258">
                  <c:v>209.222465</c:v>
                </c:pt>
                <c:pt idx="3259">
                  <c:v>209.230639</c:v>
                </c:pt>
                <c:pt idx="3260">
                  <c:v>209.224581</c:v>
                </c:pt>
                <c:pt idx="3261">
                  <c:v>209.23633100000001</c:v>
                </c:pt>
                <c:pt idx="3262">
                  <c:v>209.23213100000001</c:v>
                </c:pt>
                <c:pt idx="3263">
                  <c:v>209.21967599999999</c:v>
                </c:pt>
                <c:pt idx="3264">
                  <c:v>209.219866</c:v>
                </c:pt>
                <c:pt idx="3265">
                  <c:v>209.21695700000001</c:v>
                </c:pt>
                <c:pt idx="3266">
                  <c:v>209.228105</c:v>
                </c:pt>
                <c:pt idx="3267">
                  <c:v>209.22636</c:v>
                </c:pt>
                <c:pt idx="3268">
                  <c:v>209.24087499999999</c:v>
                </c:pt>
                <c:pt idx="3269">
                  <c:v>209.21583899999999</c:v>
                </c:pt>
                <c:pt idx="3270">
                  <c:v>209.21007299999999</c:v>
                </c:pt>
                <c:pt idx="3271">
                  <c:v>209.22144299999999</c:v>
                </c:pt>
                <c:pt idx="3272">
                  <c:v>209.221259</c:v>
                </c:pt>
                <c:pt idx="3273">
                  <c:v>209.21297100000001</c:v>
                </c:pt>
                <c:pt idx="3274">
                  <c:v>209.20148699999999</c:v>
                </c:pt>
                <c:pt idx="3275">
                  <c:v>209.21175700000001</c:v>
                </c:pt>
                <c:pt idx="3276">
                  <c:v>209.19891899999999</c:v>
                </c:pt>
                <c:pt idx="3277">
                  <c:v>209.211005</c:v>
                </c:pt>
                <c:pt idx="3278">
                  <c:v>209.20860400000001</c:v>
                </c:pt>
                <c:pt idx="3279">
                  <c:v>209.20526599999999</c:v>
                </c:pt>
                <c:pt idx="3280">
                  <c:v>209.193983</c:v>
                </c:pt>
                <c:pt idx="3281">
                  <c:v>209.201998</c:v>
                </c:pt>
                <c:pt idx="3282">
                  <c:v>209.20420200000001</c:v>
                </c:pt>
                <c:pt idx="3283">
                  <c:v>209.207303</c:v>
                </c:pt>
                <c:pt idx="3284">
                  <c:v>209.19285500000001</c:v>
                </c:pt>
                <c:pt idx="3285">
                  <c:v>209.20158699999999</c:v>
                </c:pt>
                <c:pt idx="3286">
                  <c:v>209.198914</c:v>
                </c:pt>
                <c:pt idx="3287">
                  <c:v>209.198791</c:v>
                </c:pt>
                <c:pt idx="3288">
                  <c:v>209.19638399999999</c:v>
                </c:pt>
                <c:pt idx="3289">
                  <c:v>209.19627700000001</c:v>
                </c:pt>
                <c:pt idx="3290">
                  <c:v>209.20841200000001</c:v>
                </c:pt>
                <c:pt idx="3291">
                  <c:v>209.194985</c:v>
                </c:pt>
                <c:pt idx="3292">
                  <c:v>209.196639</c:v>
                </c:pt>
                <c:pt idx="3293">
                  <c:v>209.184214</c:v>
                </c:pt>
                <c:pt idx="3294">
                  <c:v>209.18437499999999</c:v>
                </c:pt>
                <c:pt idx="3295">
                  <c:v>209.18602300000001</c:v>
                </c:pt>
                <c:pt idx="3296">
                  <c:v>209.19560799999999</c:v>
                </c:pt>
                <c:pt idx="3297">
                  <c:v>209.18439900000001</c:v>
                </c:pt>
                <c:pt idx="3298">
                  <c:v>209.17171200000001</c:v>
                </c:pt>
                <c:pt idx="3299">
                  <c:v>209.18558999999999</c:v>
                </c:pt>
                <c:pt idx="3300">
                  <c:v>209.19358399999999</c:v>
                </c:pt>
                <c:pt idx="3301">
                  <c:v>209.17978299999999</c:v>
                </c:pt>
                <c:pt idx="3302">
                  <c:v>209.18171100000001</c:v>
                </c:pt>
                <c:pt idx="3303">
                  <c:v>209.18324100000001</c:v>
                </c:pt>
                <c:pt idx="3304">
                  <c:v>209.18659600000001</c:v>
                </c:pt>
                <c:pt idx="3305">
                  <c:v>209.17677</c:v>
                </c:pt>
                <c:pt idx="3306">
                  <c:v>209.19052400000001</c:v>
                </c:pt>
                <c:pt idx="3307">
                  <c:v>209.171561</c:v>
                </c:pt>
                <c:pt idx="3308">
                  <c:v>209.17081200000001</c:v>
                </c:pt>
                <c:pt idx="3309">
                  <c:v>209.16609500000001</c:v>
                </c:pt>
                <c:pt idx="3310">
                  <c:v>209.16790900000001</c:v>
                </c:pt>
                <c:pt idx="3311">
                  <c:v>209.160787</c:v>
                </c:pt>
                <c:pt idx="3312">
                  <c:v>209.152624</c:v>
                </c:pt>
                <c:pt idx="3313">
                  <c:v>209.165119</c:v>
                </c:pt>
                <c:pt idx="3314">
                  <c:v>209.15364</c:v>
                </c:pt>
                <c:pt idx="3315">
                  <c:v>209.16614200000001</c:v>
                </c:pt>
                <c:pt idx="3316">
                  <c:v>209.16839300000001</c:v>
                </c:pt>
                <c:pt idx="3317">
                  <c:v>209.16936000000001</c:v>
                </c:pt>
                <c:pt idx="3318">
                  <c:v>209.15653</c:v>
                </c:pt>
                <c:pt idx="3319">
                  <c:v>209.15134499999999</c:v>
                </c:pt>
                <c:pt idx="3320">
                  <c:v>209.16198800000001</c:v>
                </c:pt>
                <c:pt idx="3321">
                  <c:v>209.15719100000001</c:v>
                </c:pt>
                <c:pt idx="3322">
                  <c:v>209.152196</c:v>
                </c:pt>
                <c:pt idx="3323">
                  <c:v>209.14937699999999</c:v>
                </c:pt>
                <c:pt idx="3324">
                  <c:v>209.15915699999999</c:v>
                </c:pt>
                <c:pt idx="3325">
                  <c:v>209.15144000000001</c:v>
                </c:pt>
                <c:pt idx="3326">
                  <c:v>209.15200400000001</c:v>
                </c:pt>
                <c:pt idx="3327">
                  <c:v>209.139003</c:v>
                </c:pt>
                <c:pt idx="3328">
                  <c:v>209.145295</c:v>
                </c:pt>
                <c:pt idx="3329">
                  <c:v>209.15007900000001</c:v>
                </c:pt>
                <c:pt idx="3330">
                  <c:v>209.140491</c:v>
                </c:pt>
                <c:pt idx="3331">
                  <c:v>209.13100499999999</c:v>
                </c:pt>
                <c:pt idx="3332">
                  <c:v>209.136641</c:v>
                </c:pt>
                <c:pt idx="3333">
                  <c:v>209.14196100000001</c:v>
                </c:pt>
                <c:pt idx="3334">
                  <c:v>209.116195</c:v>
                </c:pt>
                <c:pt idx="3335">
                  <c:v>209.143045</c:v>
                </c:pt>
                <c:pt idx="3336">
                  <c:v>209.122153</c:v>
                </c:pt>
                <c:pt idx="3337">
                  <c:v>209.13297600000001</c:v>
                </c:pt>
                <c:pt idx="3338">
                  <c:v>209.138837</c:v>
                </c:pt>
                <c:pt idx="3339">
                  <c:v>209.141716</c:v>
                </c:pt>
                <c:pt idx="3340">
                  <c:v>209.12887900000001</c:v>
                </c:pt>
                <c:pt idx="3341">
                  <c:v>209.109228</c:v>
                </c:pt>
                <c:pt idx="3342">
                  <c:v>209.11593500000001</c:v>
                </c:pt>
                <c:pt idx="3343">
                  <c:v>209.12055899999999</c:v>
                </c:pt>
                <c:pt idx="3344">
                  <c:v>209.12635900000001</c:v>
                </c:pt>
                <c:pt idx="3345">
                  <c:v>209.125664</c:v>
                </c:pt>
                <c:pt idx="3346">
                  <c:v>209.11379299999999</c:v>
                </c:pt>
                <c:pt idx="3347">
                  <c:v>209.126453</c:v>
                </c:pt>
                <c:pt idx="3348">
                  <c:v>209.11622199999999</c:v>
                </c:pt>
                <c:pt idx="3349">
                  <c:v>209.102419</c:v>
                </c:pt>
                <c:pt idx="3350">
                  <c:v>209.09509</c:v>
                </c:pt>
                <c:pt idx="3351">
                  <c:v>209.10127299999999</c:v>
                </c:pt>
                <c:pt idx="3352">
                  <c:v>209.11356699999999</c:v>
                </c:pt>
                <c:pt idx="3353">
                  <c:v>209.110659</c:v>
                </c:pt>
                <c:pt idx="3354">
                  <c:v>209.12404799999999</c:v>
                </c:pt>
                <c:pt idx="3355">
                  <c:v>209.10120000000001</c:v>
                </c:pt>
                <c:pt idx="3356">
                  <c:v>209.09725399999999</c:v>
                </c:pt>
                <c:pt idx="3357">
                  <c:v>209.09967499999999</c:v>
                </c:pt>
                <c:pt idx="3358">
                  <c:v>209.10599199999999</c:v>
                </c:pt>
                <c:pt idx="3359">
                  <c:v>209.09477899999999</c:v>
                </c:pt>
                <c:pt idx="3360">
                  <c:v>209.09773300000001</c:v>
                </c:pt>
                <c:pt idx="3361">
                  <c:v>209.102318</c:v>
                </c:pt>
                <c:pt idx="3362">
                  <c:v>209.09993299999999</c:v>
                </c:pt>
                <c:pt idx="3363">
                  <c:v>209.08703199999999</c:v>
                </c:pt>
                <c:pt idx="3364">
                  <c:v>209.086996</c:v>
                </c:pt>
                <c:pt idx="3365">
                  <c:v>209.09214399999999</c:v>
                </c:pt>
                <c:pt idx="3366">
                  <c:v>209.07375099999999</c:v>
                </c:pt>
                <c:pt idx="3367">
                  <c:v>209.08792</c:v>
                </c:pt>
                <c:pt idx="3368">
                  <c:v>209.10034099999999</c:v>
                </c:pt>
                <c:pt idx="3369">
                  <c:v>209.077112</c:v>
                </c:pt>
                <c:pt idx="3370">
                  <c:v>209.07980900000001</c:v>
                </c:pt>
                <c:pt idx="3371">
                  <c:v>209.08363</c:v>
                </c:pt>
                <c:pt idx="3372">
                  <c:v>209.07990100000001</c:v>
                </c:pt>
                <c:pt idx="3373">
                  <c:v>209.08137500000001</c:v>
                </c:pt>
                <c:pt idx="3374">
                  <c:v>209.08108100000001</c:v>
                </c:pt>
                <c:pt idx="3375">
                  <c:v>209.07833400000001</c:v>
                </c:pt>
                <c:pt idx="3376">
                  <c:v>209.065641</c:v>
                </c:pt>
                <c:pt idx="3377">
                  <c:v>209.07054600000001</c:v>
                </c:pt>
                <c:pt idx="3378">
                  <c:v>209.07728599999999</c:v>
                </c:pt>
                <c:pt idx="3379">
                  <c:v>209.058921</c:v>
                </c:pt>
                <c:pt idx="3380">
                  <c:v>209.062938</c:v>
                </c:pt>
                <c:pt idx="3381">
                  <c:v>209.07142300000001</c:v>
                </c:pt>
                <c:pt idx="3382">
                  <c:v>209.065314</c:v>
                </c:pt>
                <c:pt idx="3383">
                  <c:v>209.05844300000001</c:v>
                </c:pt>
                <c:pt idx="3384">
                  <c:v>209.05226500000001</c:v>
                </c:pt>
                <c:pt idx="3385">
                  <c:v>209.04484299999999</c:v>
                </c:pt>
                <c:pt idx="3386">
                  <c:v>209.051953</c:v>
                </c:pt>
                <c:pt idx="3387">
                  <c:v>209.05010999999999</c:v>
                </c:pt>
                <c:pt idx="3388">
                  <c:v>209.04586399999999</c:v>
                </c:pt>
                <c:pt idx="3389">
                  <c:v>209.053179</c:v>
                </c:pt>
                <c:pt idx="3390">
                  <c:v>209.04411200000001</c:v>
                </c:pt>
                <c:pt idx="3391">
                  <c:v>209.03789</c:v>
                </c:pt>
                <c:pt idx="3392">
                  <c:v>209.04722699999999</c:v>
                </c:pt>
                <c:pt idx="3393">
                  <c:v>209.04983100000001</c:v>
                </c:pt>
                <c:pt idx="3394">
                  <c:v>209.04426699999999</c:v>
                </c:pt>
                <c:pt idx="3395">
                  <c:v>209.02802600000001</c:v>
                </c:pt>
                <c:pt idx="3396">
                  <c:v>209.03730400000001</c:v>
                </c:pt>
                <c:pt idx="3397">
                  <c:v>209.03023899999999</c:v>
                </c:pt>
                <c:pt idx="3398">
                  <c:v>209.02580399999999</c:v>
                </c:pt>
                <c:pt idx="3399">
                  <c:v>209.032118</c:v>
                </c:pt>
                <c:pt idx="3400">
                  <c:v>209.02674999999999</c:v>
                </c:pt>
                <c:pt idx="3401">
                  <c:v>209.03068099999999</c:v>
                </c:pt>
                <c:pt idx="3402">
                  <c:v>209.02892700000001</c:v>
                </c:pt>
                <c:pt idx="3403">
                  <c:v>209.023033</c:v>
                </c:pt>
                <c:pt idx="3404">
                  <c:v>209.02160599999999</c:v>
                </c:pt>
                <c:pt idx="3405">
                  <c:v>209.03127499999999</c:v>
                </c:pt>
                <c:pt idx="3406">
                  <c:v>209.01516799999999</c:v>
                </c:pt>
                <c:pt idx="3407">
                  <c:v>209.027547</c:v>
                </c:pt>
                <c:pt idx="3408">
                  <c:v>209.01678699999999</c:v>
                </c:pt>
                <c:pt idx="3409">
                  <c:v>209.013744</c:v>
                </c:pt>
                <c:pt idx="3410">
                  <c:v>209.01899800000001</c:v>
                </c:pt>
                <c:pt idx="3411">
                  <c:v>208.998389</c:v>
                </c:pt>
                <c:pt idx="3412">
                  <c:v>209.00685999999999</c:v>
                </c:pt>
                <c:pt idx="3413">
                  <c:v>209.01488800000001</c:v>
                </c:pt>
                <c:pt idx="3414">
                  <c:v>209.008152</c:v>
                </c:pt>
                <c:pt idx="3415">
                  <c:v>209.00160299999999</c:v>
                </c:pt>
                <c:pt idx="3416">
                  <c:v>209.00948099999999</c:v>
                </c:pt>
                <c:pt idx="3417">
                  <c:v>209.00210100000001</c:v>
                </c:pt>
                <c:pt idx="3418">
                  <c:v>208.99880200000001</c:v>
                </c:pt>
                <c:pt idx="3419">
                  <c:v>209.00084799999999</c:v>
                </c:pt>
                <c:pt idx="3420">
                  <c:v>208.99221900000001</c:v>
                </c:pt>
                <c:pt idx="3421">
                  <c:v>208.99253300000001</c:v>
                </c:pt>
                <c:pt idx="3422">
                  <c:v>208.97888800000001</c:v>
                </c:pt>
                <c:pt idx="3423">
                  <c:v>208.98869099999999</c:v>
                </c:pt>
                <c:pt idx="3424">
                  <c:v>208.981189</c:v>
                </c:pt>
                <c:pt idx="3425">
                  <c:v>208.98894000000001</c:v>
                </c:pt>
                <c:pt idx="3426">
                  <c:v>208.976395</c:v>
                </c:pt>
                <c:pt idx="3427">
                  <c:v>208.982212</c:v>
                </c:pt>
                <c:pt idx="3428">
                  <c:v>208.98182600000001</c:v>
                </c:pt>
                <c:pt idx="3429">
                  <c:v>208.989611</c:v>
                </c:pt>
                <c:pt idx="3430">
                  <c:v>208.98444699999999</c:v>
                </c:pt>
                <c:pt idx="3431">
                  <c:v>208.97572</c:v>
                </c:pt>
                <c:pt idx="3432">
                  <c:v>208.98583600000001</c:v>
                </c:pt>
                <c:pt idx="3433">
                  <c:v>208.970573</c:v>
                </c:pt>
                <c:pt idx="3434">
                  <c:v>208.98925299999999</c:v>
                </c:pt>
                <c:pt idx="3435">
                  <c:v>208.978925</c:v>
                </c:pt>
                <c:pt idx="3436">
                  <c:v>208.96348499999999</c:v>
                </c:pt>
                <c:pt idx="3437">
                  <c:v>208.95336699999999</c:v>
                </c:pt>
                <c:pt idx="3438">
                  <c:v>208.95774599999999</c:v>
                </c:pt>
                <c:pt idx="3439">
                  <c:v>208.973713</c:v>
                </c:pt>
                <c:pt idx="3440">
                  <c:v>208.955004</c:v>
                </c:pt>
                <c:pt idx="3441">
                  <c:v>208.968097</c:v>
                </c:pt>
                <c:pt idx="3442">
                  <c:v>208.95446200000001</c:v>
                </c:pt>
                <c:pt idx="3443">
                  <c:v>208.955397</c:v>
                </c:pt>
                <c:pt idx="3444">
                  <c:v>208.97358600000001</c:v>
                </c:pt>
                <c:pt idx="3445">
                  <c:v>208.95251300000001</c:v>
                </c:pt>
                <c:pt idx="3446">
                  <c:v>208.957514</c:v>
                </c:pt>
                <c:pt idx="3447">
                  <c:v>208.95407299999999</c:v>
                </c:pt>
                <c:pt idx="3448">
                  <c:v>208.95740599999999</c:v>
                </c:pt>
                <c:pt idx="3449">
                  <c:v>208.957662</c:v>
                </c:pt>
                <c:pt idx="3450">
                  <c:v>208.95229499999999</c:v>
                </c:pt>
                <c:pt idx="3451">
                  <c:v>208.96677800000001</c:v>
                </c:pt>
                <c:pt idx="3452">
                  <c:v>208.95041599999999</c:v>
                </c:pt>
                <c:pt idx="3453">
                  <c:v>208.95766399999999</c:v>
                </c:pt>
                <c:pt idx="3454">
                  <c:v>208.947912</c:v>
                </c:pt>
                <c:pt idx="3455">
                  <c:v>208.936555</c:v>
                </c:pt>
                <c:pt idx="3456">
                  <c:v>208.94255899999999</c:v>
                </c:pt>
                <c:pt idx="3457">
                  <c:v>208.93886699999999</c:v>
                </c:pt>
                <c:pt idx="3458">
                  <c:v>208.941146</c:v>
                </c:pt>
                <c:pt idx="3459">
                  <c:v>208.954117</c:v>
                </c:pt>
                <c:pt idx="3460">
                  <c:v>208.943307</c:v>
                </c:pt>
                <c:pt idx="3461">
                  <c:v>208.928011</c:v>
                </c:pt>
                <c:pt idx="3462">
                  <c:v>208.92388099999999</c:v>
                </c:pt>
                <c:pt idx="3463">
                  <c:v>208.93151499999999</c:v>
                </c:pt>
                <c:pt idx="3464">
                  <c:v>208.92716300000001</c:v>
                </c:pt>
                <c:pt idx="3465">
                  <c:v>208.92591899999999</c:v>
                </c:pt>
                <c:pt idx="3466">
                  <c:v>208.92221599999999</c:v>
                </c:pt>
                <c:pt idx="3467">
                  <c:v>208.92883900000001</c:v>
                </c:pt>
                <c:pt idx="3468">
                  <c:v>208.91383400000001</c:v>
                </c:pt>
                <c:pt idx="3469">
                  <c:v>208.921663</c:v>
                </c:pt>
                <c:pt idx="3470">
                  <c:v>208.92156499999999</c:v>
                </c:pt>
                <c:pt idx="3471">
                  <c:v>208.925253</c:v>
                </c:pt>
                <c:pt idx="3472">
                  <c:v>208.93280200000001</c:v>
                </c:pt>
                <c:pt idx="3473">
                  <c:v>208.92939100000001</c:v>
                </c:pt>
                <c:pt idx="3474">
                  <c:v>208.91866400000001</c:v>
                </c:pt>
                <c:pt idx="3475">
                  <c:v>208.92119600000001</c:v>
                </c:pt>
                <c:pt idx="3476">
                  <c:v>208.910661</c:v>
                </c:pt>
                <c:pt idx="3477">
                  <c:v>208.92248799999999</c:v>
                </c:pt>
                <c:pt idx="3478">
                  <c:v>208.90763699999999</c:v>
                </c:pt>
                <c:pt idx="3479">
                  <c:v>208.899655</c:v>
                </c:pt>
                <c:pt idx="3480">
                  <c:v>208.892258</c:v>
                </c:pt>
                <c:pt idx="3481">
                  <c:v>208.89436000000001</c:v>
                </c:pt>
                <c:pt idx="3482">
                  <c:v>208.897088</c:v>
                </c:pt>
                <c:pt idx="3483">
                  <c:v>208.90446600000001</c:v>
                </c:pt>
                <c:pt idx="3484">
                  <c:v>208.899101</c:v>
                </c:pt>
                <c:pt idx="3485">
                  <c:v>208.88833700000001</c:v>
                </c:pt>
                <c:pt idx="3486">
                  <c:v>208.90240900000001</c:v>
                </c:pt>
                <c:pt idx="3487">
                  <c:v>208.89275799999999</c:v>
                </c:pt>
                <c:pt idx="3488">
                  <c:v>208.90834899999999</c:v>
                </c:pt>
                <c:pt idx="3489">
                  <c:v>208.90195800000001</c:v>
                </c:pt>
                <c:pt idx="3490">
                  <c:v>208.89795899999999</c:v>
                </c:pt>
                <c:pt idx="3491">
                  <c:v>208.90117000000001</c:v>
                </c:pt>
                <c:pt idx="3492">
                  <c:v>208.886145</c:v>
                </c:pt>
                <c:pt idx="3493">
                  <c:v>208.88847200000001</c:v>
                </c:pt>
                <c:pt idx="3494">
                  <c:v>208.89442700000001</c:v>
                </c:pt>
                <c:pt idx="3495">
                  <c:v>208.87672599999999</c:v>
                </c:pt>
                <c:pt idx="3496">
                  <c:v>208.89373800000001</c:v>
                </c:pt>
                <c:pt idx="3497">
                  <c:v>208.89092500000001</c:v>
                </c:pt>
                <c:pt idx="3498">
                  <c:v>208.89090999999999</c:v>
                </c:pt>
                <c:pt idx="3499">
                  <c:v>208.878829</c:v>
                </c:pt>
                <c:pt idx="3500">
                  <c:v>208.87431900000001</c:v>
                </c:pt>
                <c:pt idx="3501">
                  <c:v>208.878848</c:v>
                </c:pt>
                <c:pt idx="3502">
                  <c:v>208.86726400000001</c:v>
                </c:pt>
                <c:pt idx="3503">
                  <c:v>208.87440799999999</c:v>
                </c:pt>
                <c:pt idx="3504">
                  <c:v>208.867199</c:v>
                </c:pt>
                <c:pt idx="3505">
                  <c:v>208.87821500000001</c:v>
                </c:pt>
                <c:pt idx="3506">
                  <c:v>208.88580300000001</c:v>
                </c:pt>
                <c:pt idx="3507">
                  <c:v>208.873276</c:v>
                </c:pt>
                <c:pt idx="3508">
                  <c:v>208.87556699999999</c:v>
                </c:pt>
                <c:pt idx="3509">
                  <c:v>208.87577999999999</c:v>
                </c:pt>
                <c:pt idx="3510">
                  <c:v>208.87129999999999</c:v>
                </c:pt>
                <c:pt idx="3511">
                  <c:v>208.873605</c:v>
                </c:pt>
                <c:pt idx="3512">
                  <c:v>208.86838800000001</c:v>
                </c:pt>
                <c:pt idx="3513">
                  <c:v>208.85377800000001</c:v>
                </c:pt>
                <c:pt idx="3514">
                  <c:v>208.853478</c:v>
                </c:pt>
                <c:pt idx="3515">
                  <c:v>208.861537</c:v>
                </c:pt>
                <c:pt idx="3516">
                  <c:v>208.85982300000001</c:v>
                </c:pt>
                <c:pt idx="3517">
                  <c:v>208.8458</c:v>
                </c:pt>
                <c:pt idx="3518">
                  <c:v>208.85645199999999</c:v>
                </c:pt>
                <c:pt idx="3519">
                  <c:v>208.85507699999999</c:v>
                </c:pt>
                <c:pt idx="3520">
                  <c:v>208.842129</c:v>
                </c:pt>
                <c:pt idx="3521">
                  <c:v>208.84751299999999</c:v>
                </c:pt>
                <c:pt idx="3522">
                  <c:v>208.842365</c:v>
                </c:pt>
                <c:pt idx="3523">
                  <c:v>208.84016199999999</c:v>
                </c:pt>
                <c:pt idx="3524">
                  <c:v>208.852788</c:v>
                </c:pt>
                <c:pt idx="3525">
                  <c:v>208.85228799999999</c:v>
                </c:pt>
                <c:pt idx="3526">
                  <c:v>208.84069400000001</c:v>
                </c:pt>
                <c:pt idx="3527">
                  <c:v>208.831278</c:v>
                </c:pt>
                <c:pt idx="3528">
                  <c:v>208.83735799999999</c:v>
                </c:pt>
                <c:pt idx="3529">
                  <c:v>208.84320099999999</c:v>
                </c:pt>
                <c:pt idx="3530">
                  <c:v>208.82780500000001</c:v>
                </c:pt>
                <c:pt idx="3531">
                  <c:v>208.83552800000001</c:v>
                </c:pt>
                <c:pt idx="3532">
                  <c:v>208.837334</c:v>
                </c:pt>
                <c:pt idx="3533">
                  <c:v>208.82781499999999</c:v>
                </c:pt>
                <c:pt idx="3534">
                  <c:v>208.830513</c:v>
                </c:pt>
                <c:pt idx="3535">
                  <c:v>208.84785600000001</c:v>
                </c:pt>
                <c:pt idx="3536">
                  <c:v>208.82241300000001</c:v>
                </c:pt>
                <c:pt idx="3537">
                  <c:v>208.831041</c:v>
                </c:pt>
                <c:pt idx="3538">
                  <c:v>208.82886300000001</c:v>
                </c:pt>
                <c:pt idx="3539">
                  <c:v>208.82141100000001</c:v>
                </c:pt>
                <c:pt idx="3540">
                  <c:v>208.81565900000001</c:v>
                </c:pt>
                <c:pt idx="3541">
                  <c:v>208.81662700000001</c:v>
                </c:pt>
                <c:pt idx="3542">
                  <c:v>208.81869599999999</c:v>
                </c:pt>
                <c:pt idx="3543">
                  <c:v>208.82256000000001</c:v>
                </c:pt>
                <c:pt idx="3544">
                  <c:v>208.81879000000001</c:v>
                </c:pt>
                <c:pt idx="3545">
                  <c:v>208.827631</c:v>
                </c:pt>
                <c:pt idx="3546">
                  <c:v>208.825108</c:v>
                </c:pt>
                <c:pt idx="3547">
                  <c:v>208.81952200000001</c:v>
                </c:pt>
                <c:pt idx="3548">
                  <c:v>208.81795399999999</c:v>
                </c:pt>
                <c:pt idx="3549">
                  <c:v>208.817024</c:v>
                </c:pt>
                <c:pt idx="3550">
                  <c:v>208.828643</c:v>
                </c:pt>
                <c:pt idx="3551">
                  <c:v>208.825311</c:v>
                </c:pt>
                <c:pt idx="3552">
                  <c:v>208.820898</c:v>
                </c:pt>
                <c:pt idx="3553">
                  <c:v>208.84828300000001</c:v>
                </c:pt>
                <c:pt idx="3554">
                  <c:v>208.88205400000001</c:v>
                </c:pt>
                <c:pt idx="3555">
                  <c:v>208.90902700000001</c:v>
                </c:pt>
                <c:pt idx="3556">
                  <c:v>208.928967</c:v>
                </c:pt>
                <c:pt idx="3557">
                  <c:v>208.96344500000001</c:v>
                </c:pt>
                <c:pt idx="3558">
                  <c:v>208.989138</c:v>
                </c:pt>
                <c:pt idx="3559">
                  <c:v>209.030948</c:v>
                </c:pt>
                <c:pt idx="3560">
                  <c:v>209.07547099999999</c:v>
                </c:pt>
                <c:pt idx="3561">
                  <c:v>209.12586200000001</c:v>
                </c:pt>
                <c:pt idx="3562">
                  <c:v>209.167464</c:v>
                </c:pt>
                <c:pt idx="3563">
                  <c:v>209.24417</c:v>
                </c:pt>
                <c:pt idx="3564">
                  <c:v>209.30654200000001</c:v>
                </c:pt>
                <c:pt idx="3565">
                  <c:v>209.36127200000001</c:v>
                </c:pt>
                <c:pt idx="3566">
                  <c:v>209.45132899999999</c:v>
                </c:pt>
                <c:pt idx="3567">
                  <c:v>209.52043599999999</c:v>
                </c:pt>
                <c:pt idx="3568">
                  <c:v>209.60646199999999</c:v>
                </c:pt>
                <c:pt idx="3569">
                  <c:v>209.70355499999999</c:v>
                </c:pt>
                <c:pt idx="3570">
                  <c:v>209.78969000000001</c:v>
                </c:pt>
                <c:pt idx="3571">
                  <c:v>209.88682800000001</c:v>
                </c:pt>
                <c:pt idx="3572">
                  <c:v>209.99291500000001</c:v>
                </c:pt>
                <c:pt idx="3573">
                  <c:v>210.08586700000001</c:v>
                </c:pt>
                <c:pt idx="3574">
                  <c:v>210.21053900000001</c:v>
                </c:pt>
                <c:pt idx="3575">
                  <c:v>210.327091</c:v>
                </c:pt>
                <c:pt idx="3576">
                  <c:v>210.45417900000001</c:v>
                </c:pt>
                <c:pt idx="3577">
                  <c:v>210.58658800000001</c:v>
                </c:pt>
                <c:pt idx="3578">
                  <c:v>210.71407500000001</c:v>
                </c:pt>
                <c:pt idx="3579">
                  <c:v>210.84423899999999</c:v>
                </c:pt>
                <c:pt idx="3580">
                  <c:v>211.00158300000001</c:v>
                </c:pt>
                <c:pt idx="3581">
                  <c:v>211.13557900000001</c:v>
                </c:pt>
                <c:pt idx="3582">
                  <c:v>211.28589700000001</c:v>
                </c:pt>
                <c:pt idx="3583">
                  <c:v>211.443116</c:v>
                </c:pt>
                <c:pt idx="3584">
                  <c:v>211.603016</c:v>
                </c:pt>
                <c:pt idx="3585">
                  <c:v>211.78985399999999</c:v>
                </c:pt>
                <c:pt idx="3586">
                  <c:v>211.957628</c:v>
                </c:pt>
                <c:pt idx="3587">
                  <c:v>212.138914</c:v>
                </c:pt>
                <c:pt idx="3588">
                  <c:v>212.3151</c:v>
                </c:pt>
                <c:pt idx="3589">
                  <c:v>212.50999100000001</c:v>
                </c:pt>
                <c:pt idx="3590">
                  <c:v>212.70653100000001</c:v>
                </c:pt>
                <c:pt idx="3591">
                  <c:v>212.90284399999999</c:v>
                </c:pt>
                <c:pt idx="3592">
                  <c:v>213.11214100000001</c:v>
                </c:pt>
                <c:pt idx="3593">
                  <c:v>213.306667</c:v>
                </c:pt>
                <c:pt idx="3594">
                  <c:v>213.52974800000001</c:v>
                </c:pt>
                <c:pt idx="3595">
                  <c:v>213.737179</c:v>
                </c:pt>
                <c:pt idx="3596">
                  <c:v>213.97376</c:v>
                </c:pt>
                <c:pt idx="3597">
                  <c:v>214.19787600000001</c:v>
                </c:pt>
                <c:pt idx="3598">
                  <c:v>214.42798199999999</c:v>
                </c:pt>
                <c:pt idx="3599">
                  <c:v>214.663566</c:v>
                </c:pt>
                <c:pt idx="3600">
                  <c:v>214.89996400000001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096896"/>
        <c:axId val="60634624"/>
      </c:lineChart>
      <c:catAx>
        <c:axId val="44096896"/>
        <c:scaling>
          <c:orientation val="minMax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Time [h]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60634624"/>
        <c:crosses val="autoZero"/>
        <c:auto val="1"/>
        <c:lblAlgn val="ctr"/>
        <c:lblOffset val="100"/>
        <c:tickLblSkip val="120"/>
        <c:tickMarkSkip val="120"/>
        <c:noMultiLvlLbl val="0"/>
      </c:catAx>
      <c:valAx>
        <c:axId val="60634624"/>
        <c:scaling>
          <c:orientation val="minMax"/>
        </c:scaling>
        <c:delete val="0"/>
        <c:axPos val="l"/>
        <c:min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Temperature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4409689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/>
              <a:t>SMC 11T#3 - Zoom Dwell 400°C</a:t>
            </a:r>
          </a:p>
        </c:rich>
      </c:tx>
      <c:layout>
        <c:manualLayout>
          <c:xMode val="edge"/>
          <c:yMode val="edge"/>
          <c:x val="0.31384342150196504"/>
          <c:y val="4.1719520974489173E-2"/>
        </c:manualLayout>
      </c:layout>
      <c:overlay val="1"/>
      <c:spPr>
        <a:solidFill>
          <a:schemeClr val="bg1"/>
        </a:solidFill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'SMC11T#3_1 (2)'!$D$1</c:f>
              <c:strCache>
                <c:ptCount val="1"/>
                <c:pt idx="0">
                  <c:v>Process Value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(2)'!$D$4352:$D$7592</c:f>
              <c:numCache>
                <c:formatCode>General</c:formatCode>
                <c:ptCount val="3241"/>
                <c:pt idx="0">
                  <c:v>379</c:v>
                </c:pt>
                <c:pt idx="1">
                  <c:v>380</c:v>
                </c:pt>
                <c:pt idx="2">
                  <c:v>381</c:v>
                </c:pt>
                <c:pt idx="3">
                  <c:v>381</c:v>
                </c:pt>
                <c:pt idx="4">
                  <c:v>382</c:v>
                </c:pt>
                <c:pt idx="5">
                  <c:v>383</c:v>
                </c:pt>
                <c:pt idx="6">
                  <c:v>384</c:v>
                </c:pt>
                <c:pt idx="7">
                  <c:v>385</c:v>
                </c:pt>
                <c:pt idx="8">
                  <c:v>386</c:v>
                </c:pt>
                <c:pt idx="9">
                  <c:v>386</c:v>
                </c:pt>
                <c:pt idx="10">
                  <c:v>387</c:v>
                </c:pt>
                <c:pt idx="11">
                  <c:v>388</c:v>
                </c:pt>
                <c:pt idx="12">
                  <c:v>389</c:v>
                </c:pt>
                <c:pt idx="13">
                  <c:v>390</c:v>
                </c:pt>
                <c:pt idx="14">
                  <c:v>391</c:v>
                </c:pt>
                <c:pt idx="15">
                  <c:v>392</c:v>
                </c:pt>
                <c:pt idx="16">
                  <c:v>392</c:v>
                </c:pt>
                <c:pt idx="17">
                  <c:v>393</c:v>
                </c:pt>
                <c:pt idx="18">
                  <c:v>394</c:v>
                </c:pt>
                <c:pt idx="19">
                  <c:v>395</c:v>
                </c:pt>
                <c:pt idx="20">
                  <c:v>396</c:v>
                </c:pt>
                <c:pt idx="21">
                  <c:v>397</c:v>
                </c:pt>
                <c:pt idx="22">
                  <c:v>398</c:v>
                </c:pt>
                <c:pt idx="23">
                  <c:v>398</c:v>
                </c:pt>
                <c:pt idx="24">
                  <c:v>399</c:v>
                </c:pt>
                <c:pt idx="25">
                  <c:v>400</c:v>
                </c:pt>
                <c:pt idx="26">
                  <c:v>400</c:v>
                </c:pt>
                <c:pt idx="27">
                  <c:v>400</c:v>
                </c:pt>
                <c:pt idx="28">
                  <c:v>400</c:v>
                </c:pt>
                <c:pt idx="29">
                  <c:v>400</c:v>
                </c:pt>
                <c:pt idx="30">
                  <c:v>400</c:v>
                </c:pt>
                <c:pt idx="31">
                  <c:v>400</c:v>
                </c:pt>
                <c:pt idx="32">
                  <c:v>400</c:v>
                </c:pt>
                <c:pt idx="33">
                  <c:v>400</c:v>
                </c:pt>
                <c:pt idx="34">
                  <c:v>400</c:v>
                </c:pt>
                <c:pt idx="35">
                  <c:v>400</c:v>
                </c:pt>
                <c:pt idx="36">
                  <c:v>400</c:v>
                </c:pt>
                <c:pt idx="37">
                  <c:v>400</c:v>
                </c:pt>
                <c:pt idx="38">
                  <c:v>400</c:v>
                </c:pt>
                <c:pt idx="39">
                  <c:v>400</c:v>
                </c:pt>
                <c:pt idx="40">
                  <c:v>400</c:v>
                </c:pt>
                <c:pt idx="41">
                  <c:v>400</c:v>
                </c:pt>
                <c:pt idx="42">
                  <c:v>400</c:v>
                </c:pt>
                <c:pt idx="43">
                  <c:v>400</c:v>
                </c:pt>
                <c:pt idx="44">
                  <c:v>400</c:v>
                </c:pt>
                <c:pt idx="45">
                  <c:v>400</c:v>
                </c:pt>
                <c:pt idx="46">
                  <c:v>400</c:v>
                </c:pt>
                <c:pt idx="47">
                  <c:v>400</c:v>
                </c:pt>
                <c:pt idx="48">
                  <c:v>400</c:v>
                </c:pt>
                <c:pt idx="49">
                  <c:v>400</c:v>
                </c:pt>
                <c:pt idx="50">
                  <c:v>400</c:v>
                </c:pt>
                <c:pt idx="51">
                  <c:v>400</c:v>
                </c:pt>
                <c:pt idx="52">
                  <c:v>400</c:v>
                </c:pt>
                <c:pt idx="53">
                  <c:v>400</c:v>
                </c:pt>
                <c:pt idx="54">
                  <c:v>400</c:v>
                </c:pt>
                <c:pt idx="55">
                  <c:v>400</c:v>
                </c:pt>
                <c:pt idx="56">
                  <c:v>400</c:v>
                </c:pt>
                <c:pt idx="57">
                  <c:v>400</c:v>
                </c:pt>
                <c:pt idx="58">
                  <c:v>400</c:v>
                </c:pt>
                <c:pt idx="59">
                  <c:v>400</c:v>
                </c:pt>
                <c:pt idx="60">
                  <c:v>400</c:v>
                </c:pt>
                <c:pt idx="61">
                  <c:v>400</c:v>
                </c:pt>
                <c:pt idx="62">
                  <c:v>400</c:v>
                </c:pt>
                <c:pt idx="63">
                  <c:v>400</c:v>
                </c:pt>
                <c:pt idx="64">
                  <c:v>400</c:v>
                </c:pt>
                <c:pt idx="65">
                  <c:v>400</c:v>
                </c:pt>
                <c:pt idx="66">
                  <c:v>400</c:v>
                </c:pt>
                <c:pt idx="67">
                  <c:v>400</c:v>
                </c:pt>
                <c:pt idx="68">
                  <c:v>400</c:v>
                </c:pt>
                <c:pt idx="69">
                  <c:v>400</c:v>
                </c:pt>
                <c:pt idx="70">
                  <c:v>400</c:v>
                </c:pt>
                <c:pt idx="71">
                  <c:v>400</c:v>
                </c:pt>
                <c:pt idx="72">
                  <c:v>400</c:v>
                </c:pt>
                <c:pt idx="73">
                  <c:v>400</c:v>
                </c:pt>
                <c:pt idx="74">
                  <c:v>400</c:v>
                </c:pt>
                <c:pt idx="75">
                  <c:v>400</c:v>
                </c:pt>
                <c:pt idx="76">
                  <c:v>400</c:v>
                </c:pt>
                <c:pt idx="77">
                  <c:v>400</c:v>
                </c:pt>
                <c:pt idx="78">
                  <c:v>400</c:v>
                </c:pt>
                <c:pt idx="79">
                  <c:v>400</c:v>
                </c:pt>
                <c:pt idx="80">
                  <c:v>400</c:v>
                </c:pt>
                <c:pt idx="81">
                  <c:v>400</c:v>
                </c:pt>
                <c:pt idx="82">
                  <c:v>400</c:v>
                </c:pt>
                <c:pt idx="83">
                  <c:v>400</c:v>
                </c:pt>
                <c:pt idx="84">
                  <c:v>400</c:v>
                </c:pt>
                <c:pt idx="85">
                  <c:v>400</c:v>
                </c:pt>
                <c:pt idx="86">
                  <c:v>400</c:v>
                </c:pt>
                <c:pt idx="87">
                  <c:v>400</c:v>
                </c:pt>
                <c:pt idx="88">
                  <c:v>400</c:v>
                </c:pt>
                <c:pt idx="89">
                  <c:v>400</c:v>
                </c:pt>
                <c:pt idx="90">
                  <c:v>400</c:v>
                </c:pt>
                <c:pt idx="91">
                  <c:v>400</c:v>
                </c:pt>
                <c:pt idx="92">
                  <c:v>400</c:v>
                </c:pt>
                <c:pt idx="93">
                  <c:v>400</c:v>
                </c:pt>
                <c:pt idx="94">
                  <c:v>400</c:v>
                </c:pt>
                <c:pt idx="95">
                  <c:v>400</c:v>
                </c:pt>
                <c:pt idx="96">
                  <c:v>400</c:v>
                </c:pt>
                <c:pt idx="97">
                  <c:v>400</c:v>
                </c:pt>
                <c:pt idx="98">
                  <c:v>400</c:v>
                </c:pt>
                <c:pt idx="99">
                  <c:v>400</c:v>
                </c:pt>
                <c:pt idx="100">
                  <c:v>400</c:v>
                </c:pt>
                <c:pt idx="101">
                  <c:v>400</c:v>
                </c:pt>
                <c:pt idx="102">
                  <c:v>400</c:v>
                </c:pt>
                <c:pt idx="103">
                  <c:v>400</c:v>
                </c:pt>
                <c:pt idx="104">
                  <c:v>400</c:v>
                </c:pt>
                <c:pt idx="105">
                  <c:v>400</c:v>
                </c:pt>
                <c:pt idx="106">
                  <c:v>400</c:v>
                </c:pt>
                <c:pt idx="107">
                  <c:v>400</c:v>
                </c:pt>
                <c:pt idx="108">
                  <c:v>400</c:v>
                </c:pt>
                <c:pt idx="109">
                  <c:v>400</c:v>
                </c:pt>
                <c:pt idx="110">
                  <c:v>400</c:v>
                </c:pt>
                <c:pt idx="111">
                  <c:v>400</c:v>
                </c:pt>
                <c:pt idx="112">
                  <c:v>400</c:v>
                </c:pt>
                <c:pt idx="113">
                  <c:v>400</c:v>
                </c:pt>
                <c:pt idx="114">
                  <c:v>400</c:v>
                </c:pt>
                <c:pt idx="115">
                  <c:v>400</c:v>
                </c:pt>
                <c:pt idx="116">
                  <c:v>400</c:v>
                </c:pt>
                <c:pt idx="117">
                  <c:v>400</c:v>
                </c:pt>
                <c:pt idx="118">
                  <c:v>400</c:v>
                </c:pt>
                <c:pt idx="119">
                  <c:v>400</c:v>
                </c:pt>
                <c:pt idx="120">
                  <c:v>400</c:v>
                </c:pt>
                <c:pt idx="121">
                  <c:v>400</c:v>
                </c:pt>
                <c:pt idx="122">
                  <c:v>400</c:v>
                </c:pt>
                <c:pt idx="123">
                  <c:v>400</c:v>
                </c:pt>
                <c:pt idx="124">
                  <c:v>400</c:v>
                </c:pt>
                <c:pt idx="125">
                  <c:v>400</c:v>
                </c:pt>
                <c:pt idx="126">
                  <c:v>400</c:v>
                </c:pt>
                <c:pt idx="127">
                  <c:v>400</c:v>
                </c:pt>
                <c:pt idx="128">
                  <c:v>400</c:v>
                </c:pt>
                <c:pt idx="129">
                  <c:v>400</c:v>
                </c:pt>
                <c:pt idx="130">
                  <c:v>400</c:v>
                </c:pt>
                <c:pt idx="131">
                  <c:v>400</c:v>
                </c:pt>
                <c:pt idx="132">
                  <c:v>400</c:v>
                </c:pt>
                <c:pt idx="133">
                  <c:v>400</c:v>
                </c:pt>
                <c:pt idx="134">
                  <c:v>400</c:v>
                </c:pt>
                <c:pt idx="135">
                  <c:v>400</c:v>
                </c:pt>
                <c:pt idx="136">
                  <c:v>400</c:v>
                </c:pt>
                <c:pt idx="137">
                  <c:v>400</c:v>
                </c:pt>
                <c:pt idx="138">
                  <c:v>400</c:v>
                </c:pt>
                <c:pt idx="139">
                  <c:v>400</c:v>
                </c:pt>
                <c:pt idx="140">
                  <c:v>400</c:v>
                </c:pt>
                <c:pt idx="141">
                  <c:v>400</c:v>
                </c:pt>
                <c:pt idx="142">
                  <c:v>400</c:v>
                </c:pt>
                <c:pt idx="143">
                  <c:v>400</c:v>
                </c:pt>
                <c:pt idx="144">
                  <c:v>400</c:v>
                </c:pt>
                <c:pt idx="145">
                  <c:v>400</c:v>
                </c:pt>
                <c:pt idx="146">
                  <c:v>400</c:v>
                </c:pt>
                <c:pt idx="147">
                  <c:v>400</c:v>
                </c:pt>
                <c:pt idx="148">
                  <c:v>400</c:v>
                </c:pt>
                <c:pt idx="149">
                  <c:v>400</c:v>
                </c:pt>
                <c:pt idx="150">
                  <c:v>400</c:v>
                </c:pt>
                <c:pt idx="151">
                  <c:v>400</c:v>
                </c:pt>
                <c:pt idx="152">
                  <c:v>400</c:v>
                </c:pt>
                <c:pt idx="153">
                  <c:v>400</c:v>
                </c:pt>
                <c:pt idx="154">
                  <c:v>400</c:v>
                </c:pt>
                <c:pt idx="155">
                  <c:v>400</c:v>
                </c:pt>
                <c:pt idx="156">
                  <c:v>400</c:v>
                </c:pt>
                <c:pt idx="157">
                  <c:v>400</c:v>
                </c:pt>
                <c:pt idx="158">
                  <c:v>400</c:v>
                </c:pt>
                <c:pt idx="159">
                  <c:v>400</c:v>
                </c:pt>
                <c:pt idx="160">
                  <c:v>400</c:v>
                </c:pt>
                <c:pt idx="161">
                  <c:v>400</c:v>
                </c:pt>
                <c:pt idx="162">
                  <c:v>400</c:v>
                </c:pt>
                <c:pt idx="163">
                  <c:v>400</c:v>
                </c:pt>
                <c:pt idx="164">
                  <c:v>400</c:v>
                </c:pt>
                <c:pt idx="165">
                  <c:v>400</c:v>
                </c:pt>
                <c:pt idx="166">
                  <c:v>400</c:v>
                </c:pt>
                <c:pt idx="167">
                  <c:v>400</c:v>
                </c:pt>
                <c:pt idx="168">
                  <c:v>400</c:v>
                </c:pt>
                <c:pt idx="169">
                  <c:v>400</c:v>
                </c:pt>
                <c:pt idx="170">
                  <c:v>400</c:v>
                </c:pt>
                <c:pt idx="171">
                  <c:v>400</c:v>
                </c:pt>
                <c:pt idx="172">
                  <c:v>400</c:v>
                </c:pt>
                <c:pt idx="173">
                  <c:v>400</c:v>
                </c:pt>
                <c:pt idx="174">
                  <c:v>400</c:v>
                </c:pt>
                <c:pt idx="175">
                  <c:v>400</c:v>
                </c:pt>
                <c:pt idx="176">
                  <c:v>400</c:v>
                </c:pt>
                <c:pt idx="177">
                  <c:v>400</c:v>
                </c:pt>
                <c:pt idx="178">
                  <c:v>400</c:v>
                </c:pt>
                <c:pt idx="179">
                  <c:v>400</c:v>
                </c:pt>
                <c:pt idx="180">
                  <c:v>400</c:v>
                </c:pt>
                <c:pt idx="181">
                  <c:v>400</c:v>
                </c:pt>
                <c:pt idx="182">
                  <c:v>400</c:v>
                </c:pt>
                <c:pt idx="183">
                  <c:v>400</c:v>
                </c:pt>
                <c:pt idx="184">
                  <c:v>400</c:v>
                </c:pt>
                <c:pt idx="185">
                  <c:v>400</c:v>
                </c:pt>
                <c:pt idx="186">
                  <c:v>400</c:v>
                </c:pt>
                <c:pt idx="187">
                  <c:v>400</c:v>
                </c:pt>
                <c:pt idx="188">
                  <c:v>400</c:v>
                </c:pt>
                <c:pt idx="189">
                  <c:v>400</c:v>
                </c:pt>
                <c:pt idx="190">
                  <c:v>400</c:v>
                </c:pt>
                <c:pt idx="191">
                  <c:v>400</c:v>
                </c:pt>
                <c:pt idx="192">
                  <c:v>400</c:v>
                </c:pt>
                <c:pt idx="193">
                  <c:v>400</c:v>
                </c:pt>
                <c:pt idx="194">
                  <c:v>400</c:v>
                </c:pt>
                <c:pt idx="195">
                  <c:v>400</c:v>
                </c:pt>
                <c:pt idx="196">
                  <c:v>400</c:v>
                </c:pt>
                <c:pt idx="197">
                  <c:v>400</c:v>
                </c:pt>
                <c:pt idx="198">
                  <c:v>400</c:v>
                </c:pt>
                <c:pt idx="199">
                  <c:v>400</c:v>
                </c:pt>
                <c:pt idx="200">
                  <c:v>400</c:v>
                </c:pt>
                <c:pt idx="201">
                  <c:v>400</c:v>
                </c:pt>
                <c:pt idx="202">
                  <c:v>400</c:v>
                </c:pt>
                <c:pt idx="203">
                  <c:v>400</c:v>
                </c:pt>
                <c:pt idx="204">
                  <c:v>400</c:v>
                </c:pt>
                <c:pt idx="205">
                  <c:v>400</c:v>
                </c:pt>
                <c:pt idx="206">
                  <c:v>400</c:v>
                </c:pt>
                <c:pt idx="207">
                  <c:v>400</c:v>
                </c:pt>
                <c:pt idx="208">
                  <c:v>400</c:v>
                </c:pt>
                <c:pt idx="209">
                  <c:v>400</c:v>
                </c:pt>
                <c:pt idx="210">
                  <c:v>400</c:v>
                </c:pt>
                <c:pt idx="211">
                  <c:v>400</c:v>
                </c:pt>
                <c:pt idx="212">
                  <c:v>400</c:v>
                </c:pt>
                <c:pt idx="213">
                  <c:v>400</c:v>
                </c:pt>
                <c:pt idx="214">
                  <c:v>400</c:v>
                </c:pt>
                <c:pt idx="215">
                  <c:v>400</c:v>
                </c:pt>
                <c:pt idx="216">
                  <c:v>400</c:v>
                </c:pt>
                <c:pt idx="217">
                  <c:v>400</c:v>
                </c:pt>
                <c:pt idx="218">
                  <c:v>400</c:v>
                </c:pt>
                <c:pt idx="219">
                  <c:v>400</c:v>
                </c:pt>
                <c:pt idx="220">
                  <c:v>400</c:v>
                </c:pt>
                <c:pt idx="221">
                  <c:v>400</c:v>
                </c:pt>
                <c:pt idx="222">
                  <c:v>400</c:v>
                </c:pt>
                <c:pt idx="223">
                  <c:v>400</c:v>
                </c:pt>
                <c:pt idx="224">
                  <c:v>400</c:v>
                </c:pt>
                <c:pt idx="225">
                  <c:v>400</c:v>
                </c:pt>
                <c:pt idx="226">
                  <c:v>400</c:v>
                </c:pt>
                <c:pt idx="227">
                  <c:v>400</c:v>
                </c:pt>
                <c:pt idx="228">
                  <c:v>400</c:v>
                </c:pt>
                <c:pt idx="229">
                  <c:v>400</c:v>
                </c:pt>
                <c:pt idx="230">
                  <c:v>400</c:v>
                </c:pt>
                <c:pt idx="231">
                  <c:v>400</c:v>
                </c:pt>
                <c:pt idx="232">
                  <c:v>400</c:v>
                </c:pt>
                <c:pt idx="233">
                  <c:v>400</c:v>
                </c:pt>
                <c:pt idx="234">
                  <c:v>400</c:v>
                </c:pt>
                <c:pt idx="235">
                  <c:v>400</c:v>
                </c:pt>
                <c:pt idx="236">
                  <c:v>400</c:v>
                </c:pt>
                <c:pt idx="237">
                  <c:v>400</c:v>
                </c:pt>
                <c:pt idx="238">
                  <c:v>400</c:v>
                </c:pt>
                <c:pt idx="239">
                  <c:v>400</c:v>
                </c:pt>
                <c:pt idx="240">
                  <c:v>400</c:v>
                </c:pt>
                <c:pt idx="241">
                  <c:v>400</c:v>
                </c:pt>
                <c:pt idx="242">
                  <c:v>400</c:v>
                </c:pt>
                <c:pt idx="243">
                  <c:v>400</c:v>
                </c:pt>
                <c:pt idx="244">
                  <c:v>400</c:v>
                </c:pt>
                <c:pt idx="245">
                  <c:v>400</c:v>
                </c:pt>
                <c:pt idx="246">
                  <c:v>400</c:v>
                </c:pt>
                <c:pt idx="247">
                  <c:v>400</c:v>
                </c:pt>
                <c:pt idx="248">
                  <c:v>400</c:v>
                </c:pt>
                <c:pt idx="249">
                  <c:v>400</c:v>
                </c:pt>
                <c:pt idx="250">
                  <c:v>400</c:v>
                </c:pt>
                <c:pt idx="251">
                  <c:v>400</c:v>
                </c:pt>
                <c:pt idx="252">
                  <c:v>400</c:v>
                </c:pt>
                <c:pt idx="253">
                  <c:v>400</c:v>
                </c:pt>
                <c:pt idx="254">
                  <c:v>400</c:v>
                </c:pt>
                <c:pt idx="255">
                  <c:v>400</c:v>
                </c:pt>
                <c:pt idx="256">
                  <c:v>400</c:v>
                </c:pt>
                <c:pt idx="257">
                  <c:v>400</c:v>
                </c:pt>
                <c:pt idx="258">
                  <c:v>400</c:v>
                </c:pt>
                <c:pt idx="259">
                  <c:v>400</c:v>
                </c:pt>
                <c:pt idx="260">
                  <c:v>400</c:v>
                </c:pt>
                <c:pt idx="261">
                  <c:v>400</c:v>
                </c:pt>
                <c:pt idx="262">
                  <c:v>400</c:v>
                </c:pt>
                <c:pt idx="263">
                  <c:v>400</c:v>
                </c:pt>
                <c:pt idx="264">
                  <c:v>400</c:v>
                </c:pt>
                <c:pt idx="265">
                  <c:v>400</c:v>
                </c:pt>
                <c:pt idx="266">
                  <c:v>400</c:v>
                </c:pt>
                <c:pt idx="267">
                  <c:v>400</c:v>
                </c:pt>
                <c:pt idx="268">
                  <c:v>400</c:v>
                </c:pt>
                <c:pt idx="269">
                  <c:v>400</c:v>
                </c:pt>
                <c:pt idx="270">
                  <c:v>400</c:v>
                </c:pt>
                <c:pt idx="271">
                  <c:v>400</c:v>
                </c:pt>
                <c:pt idx="272">
                  <c:v>400</c:v>
                </c:pt>
                <c:pt idx="273">
                  <c:v>400</c:v>
                </c:pt>
                <c:pt idx="274">
                  <c:v>400</c:v>
                </c:pt>
                <c:pt idx="275">
                  <c:v>400</c:v>
                </c:pt>
                <c:pt idx="276">
                  <c:v>400</c:v>
                </c:pt>
                <c:pt idx="277">
                  <c:v>400</c:v>
                </c:pt>
                <c:pt idx="278">
                  <c:v>400</c:v>
                </c:pt>
                <c:pt idx="279">
                  <c:v>400</c:v>
                </c:pt>
                <c:pt idx="280">
                  <c:v>400</c:v>
                </c:pt>
                <c:pt idx="281">
                  <c:v>400</c:v>
                </c:pt>
                <c:pt idx="282">
                  <c:v>400</c:v>
                </c:pt>
                <c:pt idx="283">
                  <c:v>400</c:v>
                </c:pt>
                <c:pt idx="284">
                  <c:v>400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400</c:v>
                </c:pt>
                <c:pt idx="290">
                  <c:v>400</c:v>
                </c:pt>
                <c:pt idx="291">
                  <c:v>400</c:v>
                </c:pt>
                <c:pt idx="292">
                  <c:v>400</c:v>
                </c:pt>
                <c:pt idx="293">
                  <c:v>400</c:v>
                </c:pt>
                <c:pt idx="294">
                  <c:v>400</c:v>
                </c:pt>
                <c:pt idx="295">
                  <c:v>400</c:v>
                </c:pt>
                <c:pt idx="296">
                  <c:v>400</c:v>
                </c:pt>
                <c:pt idx="297">
                  <c:v>400</c:v>
                </c:pt>
                <c:pt idx="298">
                  <c:v>400</c:v>
                </c:pt>
                <c:pt idx="299">
                  <c:v>400</c:v>
                </c:pt>
                <c:pt idx="300">
                  <c:v>400</c:v>
                </c:pt>
                <c:pt idx="301">
                  <c:v>400</c:v>
                </c:pt>
                <c:pt idx="302">
                  <c:v>400</c:v>
                </c:pt>
                <c:pt idx="303">
                  <c:v>400</c:v>
                </c:pt>
                <c:pt idx="304">
                  <c:v>400</c:v>
                </c:pt>
                <c:pt idx="305">
                  <c:v>400</c:v>
                </c:pt>
                <c:pt idx="306">
                  <c:v>400</c:v>
                </c:pt>
                <c:pt idx="307">
                  <c:v>400</c:v>
                </c:pt>
                <c:pt idx="308">
                  <c:v>400</c:v>
                </c:pt>
                <c:pt idx="309">
                  <c:v>400</c:v>
                </c:pt>
                <c:pt idx="310">
                  <c:v>400</c:v>
                </c:pt>
                <c:pt idx="311">
                  <c:v>400</c:v>
                </c:pt>
                <c:pt idx="312">
                  <c:v>400</c:v>
                </c:pt>
                <c:pt idx="313">
                  <c:v>400</c:v>
                </c:pt>
                <c:pt idx="314">
                  <c:v>400</c:v>
                </c:pt>
                <c:pt idx="315">
                  <c:v>400</c:v>
                </c:pt>
                <c:pt idx="316">
                  <c:v>400</c:v>
                </c:pt>
                <c:pt idx="317">
                  <c:v>400</c:v>
                </c:pt>
                <c:pt idx="318">
                  <c:v>400</c:v>
                </c:pt>
                <c:pt idx="319">
                  <c:v>400</c:v>
                </c:pt>
                <c:pt idx="320">
                  <c:v>400</c:v>
                </c:pt>
                <c:pt idx="321">
                  <c:v>400</c:v>
                </c:pt>
                <c:pt idx="322">
                  <c:v>400</c:v>
                </c:pt>
                <c:pt idx="323">
                  <c:v>400</c:v>
                </c:pt>
                <c:pt idx="324">
                  <c:v>400</c:v>
                </c:pt>
                <c:pt idx="325">
                  <c:v>400</c:v>
                </c:pt>
                <c:pt idx="326">
                  <c:v>400</c:v>
                </c:pt>
                <c:pt idx="327">
                  <c:v>400</c:v>
                </c:pt>
                <c:pt idx="328">
                  <c:v>400</c:v>
                </c:pt>
                <c:pt idx="329">
                  <c:v>400</c:v>
                </c:pt>
                <c:pt idx="330">
                  <c:v>400</c:v>
                </c:pt>
                <c:pt idx="331">
                  <c:v>400</c:v>
                </c:pt>
                <c:pt idx="332">
                  <c:v>400</c:v>
                </c:pt>
                <c:pt idx="333">
                  <c:v>400</c:v>
                </c:pt>
                <c:pt idx="334">
                  <c:v>400</c:v>
                </c:pt>
                <c:pt idx="335">
                  <c:v>400</c:v>
                </c:pt>
                <c:pt idx="336">
                  <c:v>400</c:v>
                </c:pt>
                <c:pt idx="337">
                  <c:v>400</c:v>
                </c:pt>
                <c:pt idx="338">
                  <c:v>400</c:v>
                </c:pt>
                <c:pt idx="339">
                  <c:v>400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400</c:v>
                </c:pt>
                <c:pt idx="348">
                  <c:v>400</c:v>
                </c:pt>
                <c:pt idx="349">
                  <c:v>400</c:v>
                </c:pt>
                <c:pt idx="350">
                  <c:v>400</c:v>
                </c:pt>
                <c:pt idx="351">
                  <c:v>400</c:v>
                </c:pt>
                <c:pt idx="352">
                  <c:v>400</c:v>
                </c:pt>
                <c:pt idx="353">
                  <c:v>400</c:v>
                </c:pt>
                <c:pt idx="354">
                  <c:v>400</c:v>
                </c:pt>
                <c:pt idx="355">
                  <c:v>400</c:v>
                </c:pt>
                <c:pt idx="356">
                  <c:v>400</c:v>
                </c:pt>
                <c:pt idx="357">
                  <c:v>400</c:v>
                </c:pt>
                <c:pt idx="358">
                  <c:v>400</c:v>
                </c:pt>
                <c:pt idx="359">
                  <c:v>400</c:v>
                </c:pt>
                <c:pt idx="360">
                  <c:v>400</c:v>
                </c:pt>
                <c:pt idx="361">
                  <c:v>400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400</c:v>
                </c:pt>
                <c:pt idx="366">
                  <c:v>400</c:v>
                </c:pt>
                <c:pt idx="367">
                  <c:v>400</c:v>
                </c:pt>
                <c:pt idx="368">
                  <c:v>400</c:v>
                </c:pt>
                <c:pt idx="369">
                  <c:v>400</c:v>
                </c:pt>
                <c:pt idx="370">
                  <c:v>400</c:v>
                </c:pt>
                <c:pt idx="371">
                  <c:v>400</c:v>
                </c:pt>
                <c:pt idx="372">
                  <c:v>400</c:v>
                </c:pt>
                <c:pt idx="373">
                  <c:v>400</c:v>
                </c:pt>
                <c:pt idx="374">
                  <c:v>400</c:v>
                </c:pt>
                <c:pt idx="375">
                  <c:v>400</c:v>
                </c:pt>
                <c:pt idx="376">
                  <c:v>400</c:v>
                </c:pt>
                <c:pt idx="377">
                  <c:v>400</c:v>
                </c:pt>
                <c:pt idx="378">
                  <c:v>400</c:v>
                </c:pt>
                <c:pt idx="379">
                  <c:v>400</c:v>
                </c:pt>
                <c:pt idx="380">
                  <c:v>400</c:v>
                </c:pt>
                <c:pt idx="381">
                  <c:v>400</c:v>
                </c:pt>
                <c:pt idx="382">
                  <c:v>400</c:v>
                </c:pt>
                <c:pt idx="383">
                  <c:v>400</c:v>
                </c:pt>
                <c:pt idx="384">
                  <c:v>400</c:v>
                </c:pt>
                <c:pt idx="385">
                  <c:v>400</c:v>
                </c:pt>
                <c:pt idx="386">
                  <c:v>400</c:v>
                </c:pt>
                <c:pt idx="387">
                  <c:v>400</c:v>
                </c:pt>
                <c:pt idx="388">
                  <c:v>400</c:v>
                </c:pt>
                <c:pt idx="389">
                  <c:v>400</c:v>
                </c:pt>
                <c:pt idx="390">
                  <c:v>400</c:v>
                </c:pt>
                <c:pt idx="391">
                  <c:v>400</c:v>
                </c:pt>
                <c:pt idx="392">
                  <c:v>400</c:v>
                </c:pt>
                <c:pt idx="393">
                  <c:v>400</c:v>
                </c:pt>
                <c:pt idx="394">
                  <c:v>400</c:v>
                </c:pt>
                <c:pt idx="395">
                  <c:v>400</c:v>
                </c:pt>
                <c:pt idx="396">
                  <c:v>400</c:v>
                </c:pt>
                <c:pt idx="397">
                  <c:v>400</c:v>
                </c:pt>
                <c:pt idx="398">
                  <c:v>400</c:v>
                </c:pt>
                <c:pt idx="399">
                  <c:v>400</c:v>
                </c:pt>
                <c:pt idx="400">
                  <c:v>400</c:v>
                </c:pt>
                <c:pt idx="401">
                  <c:v>400</c:v>
                </c:pt>
                <c:pt idx="402">
                  <c:v>400</c:v>
                </c:pt>
                <c:pt idx="403">
                  <c:v>400</c:v>
                </c:pt>
                <c:pt idx="404">
                  <c:v>400</c:v>
                </c:pt>
                <c:pt idx="405">
                  <c:v>400</c:v>
                </c:pt>
                <c:pt idx="406">
                  <c:v>400</c:v>
                </c:pt>
                <c:pt idx="407">
                  <c:v>400</c:v>
                </c:pt>
                <c:pt idx="408">
                  <c:v>400</c:v>
                </c:pt>
                <c:pt idx="409">
                  <c:v>400</c:v>
                </c:pt>
                <c:pt idx="410">
                  <c:v>400</c:v>
                </c:pt>
                <c:pt idx="411">
                  <c:v>400</c:v>
                </c:pt>
                <c:pt idx="412">
                  <c:v>400</c:v>
                </c:pt>
                <c:pt idx="413">
                  <c:v>400</c:v>
                </c:pt>
                <c:pt idx="414">
                  <c:v>400</c:v>
                </c:pt>
                <c:pt idx="415">
                  <c:v>400</c:v>
                </c:pt>
                <c:pt idx="416">
                  <c:v>400</c:v>
                </c:pt>
                <c:pt idx="417">
                  <c:v>400</c:v>
                </c:pt>
                <c:pt idx="418">
                  <c:v>400</c:v>
                </c:pt>
                <c:pt idx="419">
                  <c:v>400</c:v>
                </c:pt>
                <c:pt idx="420">
                  <c:v>400</c:v>
                </c:pt>
                <c:pt idx="421">
                  <c:v>400</c:v>
                </c:pt>
                <c:pt idx="422">
                  <c:v>400</c:v>
                </c:pt>
                <c:pt idx="423">
                  <c:v>400</c:v>
                </c:pt>
                <c:pt idx="424">
                  <c:v>400</c:v>
                </c:pt>
                <c:pt idx="425">
                  <c:v>400</c:v>
                </c:pt>
                <c:pt idx="426">
                  <c:v>400</c:v>
                </c:pt>
                <c:pt idx="427">
                  <c:v>400</c:v>
                </c:pt>
                <c:pt idx="428">
                  <c:v>400</c:v>
                </c:pt>
                <c:pt idx="429">
                  <c:v>400</c:v>
                </c:pt>
                <c:pt idx="430">
                  <c:v>400</c:v>
                </c:pt>
                <c:pt idx="431">
                  <c:v>400</c:v>
                </c:pt>
                <c:pt idx="432">
                  <c:v>400</c:v>
                </c:pt>
                <c:pt idx="433">
                  <c:v>400</c:v>
                </c:pt>
                <c:pt idx="434">
                  <c:v>400</c:v>
                </c:pt>
                <c:pt idx="435">
                  <c:v>400</c:v>
                </c:pt>
                <c:pt idx="436">
                  <c:v>400</c:v>
                </c:pt>
                <c:pt idx="437">
                  <c:v>400</c:v>
                </c:pt>
                <c:pt idx="438">
                  <c:v>400</c:v>
                </c:pt>
                <c:pt idx="439">
                  <c:v>400</c:v>
                </c:pt>
                <c:pt idx="440">
                  <c:v>400</c:v>
                </c:pt>
                <c:pt idx="441">
                  <c:v>400</c:v>
                </c:pt>
                <c:pt idx="442">
                  <c:v>400</c:v>
                </c:pt>
                <c:pt idx="443">
                  <c:v>400</c:v>
                </c:pt>
                <c:pt idx="444">
                  <c:v>400</c:v>
                </c:pt>
                <c:pt idx="445">
                  <c:v>400</c:v>
                </c:pt>
                <c:pt idx="446">
                  <c:v>400</c:v>
                </c:pt>
                <c:pt idx="447">
                  <c:v>400</c:v>
                </c:pt>
                <c:pt idx="448">
                  <c:v>400</c:v>
                </c:pt>
                <c:pt idx="449">
                  <c:v>400</c:v>
                </c:pt>
                <c:pt idx="450">
                  <c:v>400</c:v>
                </c:pt>
                <c:pt idx="451">
                  <c:v>400</c:v>
                </c:pt>
                <c:pt idx="452">
                  <c:v>400</c:v>
                </c:pt>
                <c:pt idx="453">
                  <c:v>400</c:v>
                </c:pt>
                <c:pt idx="454">
                  <c:v>400</c:v>
                </c:pt>
                <c:pt idx="455">
                  <c:v>400</c:v>
                </c:pt>
                <c:pt idx="456">
                  <c:v>400</c:v>
                </c:pt>
                <c:pt idx="457">
                  <c:v>400</c:v>
                </c:pt>
                <c:pt idx="458">
                  <c:v>400</c:v>
                </c:pt>
                <c:pt idx="459">
                  <c:v>400</c:v>
                </c:pt>
                <c:pt idx="460">
                  <c:v>400</c:v>
                </c:pt>
                <c:pt idx="461">
                  <c:v>400</c:v>
                </c:pt>
                <c:pt idx="462">
                  <c:v>400</c:v>
                </c:pt>
                <c:pt idx="463">
                  <c:v>400</c:v>
                </c:pt>
                <c:pt idx="464">
                  <c:v>400</c:v>
                </c:pt>
                <c:pt idx="465">
                  <c:v>400</c:v>
                </c:pt>
                <c:pt idx="466">
                  <c:v>400</c:v>
                </c:pt>
                <c:pt idx="467">
                  <c:v>400</c:v>
                </c:pt>
                <c:pt idx="468">
                  <c:v>400</c:v>
                </c:pt>
                <c:pt idx="469">
                  <c:v>400</c:v>
                </c:pt>
                <c:pt idx="470">
                  <c:v>400</c:v>
                </c:pt>
                <c:pt idx="471">
                  <c:v>400</c:v>
                </c:pt>
                <c:pt idx="472">
                  <c:v>400</c:v>
                </c:pt>
                <c:pt idx="473">
                  <c:v>400</c:v>
                </c:pt>
                <c:pt idx="474">
                  <c:v>400</c:v>
                </c:pt>
                <c:pt idx="475">
                  <c:v>400</c:v>
                </c:pt>
                <c:pt idx="476">
                  <c:v>400</c:v>
                </c:pt>
                <c:pt idx="477">
                  <c:v>400</c:v>
                </c:pt>
                <c:pt idx="478">
                  <c:v>400</c:v>
                </c:pt>
                <c:pt idx="479">
                  <c:v>400</c:v>
                </c:pt>
                <c:pt idx="480">
                  <c:v>400</c:v>
                </c:pt>
                <c:pt idx="481">
                  <c:v>400</c:v>
                </c:pt>
                <c:pt idx="482">
                  <c:v>400</c:v>
                </c:pt>
                <c:pt idx="483">
                  <c:v>400</c:v>
                </c:pt>
                <c:pt idx="484">
                  <c:v>400</c:v>
                </c:pt>
                <c:pt idx="485">
                  <c:v>400</c:v>
                </c:pt>
                <c:pt idx="486">
                  <c:v>400</c:v>
                </c:pt>
                <c:pt idx="487">
                  <c:v>400</c:v>
                </c:pt>
                <c:pt idx="488">
                  <c:v>400</c:v>
                </c:pt>
                <c:pt idx="489">
                  <c:v>400</c:v>
                </c:pt>
                <c:pt idx="490">
                  <c:v>400</c:v>
                </c:pt>
                <c:pt idx="491">
                  <c:v>400</c:v>
                </c:pt>
                <c:pt idx="492">
                  <c:v>400</c:v>
                </c:pt>
                <c:pt idx="493">
                  <c:v>400</c:v>
                </c:pt>
                <c:pt idx="494">
                  <c:v>400</c:v>
                </c:pt>
                <c:pt idx="495">
                  <c:v>400</c:v>
                </c:pt>
                <c:pt idx="496">
                  <c:v>400</c:v>
                </c:pt>
                <c:pt idx="497">
                  <c:v>400</c:v>
                </c:pt>
                <c:pt idx="498">
                  <c:v>400</c:v>
                </c:pt>
                <c:pt idx="499">
                  <c:v>400</c:v>
                </c:pt>
                <c:pt idx="500">
                  <c:v>400</c:v>
                </c:pt>
                <c:pt idx="501">
                  <c:v>400</c:v>
                </c:pt>
                <c:pt idx="502">
                  <c:v>400</c:v>
                </c:pt>
                <c:pt idx="503">
                  <c:v>400</c:v>
                </c:pt>
                <c:pt idx="504">
                  <c:v>400</c:v>
                </c:pt>
                <c:pt idx="505">
                  <c:v>400</c:v>
                </c:pt>
                <c:pt idx="506">
                  <c:v>400</c:v>
                </c:pt>
                <c:pt idx="507">
                  <c:v>400</c:v>
                </c:pt>
                <c:pt idx="508">
                  <c:v>400</c:v>
                </c:pt>
                <c:pt idx="509">
                  <c:v>400</c:v>
                </c:pt>
                <c:pt idx="510">
                  <c:v>400</c:v>
                </c:pt>
                <c:pt idx="511">
                  <c:v>400</c:v>
                </c:pt>
                <c:pt idx="512">
                  <c:v>400</c:v>
                </c:pt>
                <c:pt idx="513">
                  <c:v>400</c:v>
                </c:pt>
                <c:pt idx="514">
                  <c:v>400</c:v>
                </c:pt>
                <c:pt idx="515">
                  <c:v>400</c:v>
                </c:pt>
                <c:pt idx="516">
                  <c:v>400</c:v>
                </c:pt>
                <c:pt idx="517">
                  <c:v>400</c:v>
                </c:pt>
                <c:pt idx="518">
                  <c:v>400</c:v>
                </c:pt>
                <c:pt idx="519">
                  <c:v>400</c:v>
                </c:pt>
                <c:pt idx="520">
                  <c:v>400</c:v>
                </c:pt>
                <c:pt idx="521">
                  <c:v>400</c:v>
                </c:pt>
                <c:pt idx="522">
                  <c:v>400</c:v>
                </c:pt>
                <c:pt idx="523">
                  <c:v>400</c:v>
                </c:pt>
                <c:pt idx="524">
                  <c:v>400</c:v>
                </c:pt>
                <c:pt idx="525">
                  <c:v>400</c:v>
                </c:pt>
                <c:pt idx="526">
                  <c:v>400</c:v>
                </c:pt>
                <c:pt idx="527">
                  <c:v>400</c:v>
                </c:pt>
                <c:pt idx="528">
                  <c:v>400</c:v>
                </c:pt>
                <c:pt idx="529">
                  <c:v>400</c:v>
                </c:pt>
                <c:pt idx="530">
                  <c:v>400</c:v>
                </c:pt>
                <c:pt idx="531">
                  <c:v>400</c:v>
                </c:pt>
                <c:pt idx="532">
                  <c:v>400</c:v>
                </c:pt>
                <c:pt idx="533">
                  <c:v>400</c:v>
                </c:pt>
                <c:pt idx="534">
                  <c:v>400</c:v>
                </c:pt>
                <c:pt idx="535">
                  <c:v>400</c:v>
                </c:pt>
                <c:pt idx="536">
                  <c:v>400</c:v>
                </c:pt>
                <c:pt idx="537">
                  <c:v>400</c:v>
                </c:pt>
                <c:pt idx="538">
                  <c:v>400</c:v>
                </c:pt>
                <c:pt idx="539">
                  <c:v>400</c:v>
                </c:pt>
                <c:pt idx="540">
                  <c:v>400</c:v>
                </c:pt>
                <c:pt idx="541">
                  <c:v>400</c:v>
                </c:pt>
                <c:pt idx="542">
                  <c:v>400</c:v>
                </c:pt>
                <c:pt idx="543">
                  <c:v>400</c:v>
                </c:pt>
                <c:pt idx="544">
                  <c:v>400</c:v>
                </c:pt>
                <c:pt idx="545">
                  <c:v>400</c:v>
                </c:pt>
                <c:pt idx="546">
                  <c:v>400</c:v>
                </c:pt>
                <c:pt idx="547">
                  <c:v>400</c:v>
                </c:pt>
                <c:pt idx="548">
                  <c:v>400</c:v>
                </c:pt>
                <c:pt idx="549">
                  <c:v>400</c:v>
                </c:pt>
                <c:pt idx="550">
                  <c:v>400</c:v>
                </c:pt>
                <c:pt idx="551">
                  <c:v>400</c:v>
                </c:pt>
                <c:pt idx="552">
                  <c:v>400</c:v>
                </c:pt>
                <c:pt idx="553">
                  <c:v>400</c:v>
                </c:pt>
                <c:pt idx="554">
                  <c:v>400</c:v>
                </c:pt>
                <c:pt idx="555">
                  <c:v>400</c:v>
                </c:pt>
                <c:pt idx="556">
                  <c:v>400</c:v>
                </c:pt>
                <c:pt idx="557">
                  <c:v>400</c:v>
                </c:pt>
                <c:pt idx="558">
                  <c:v>400</c:v>
                </c:pt>
                <c:pt idx="559">
                  <c:v>400</c:v>
                </c:pt>
                <c:pt idx="560">
                  <c:v>400</c:v>
                </c:pt>
                <c:pt idx="561">
                  <c:v>400</c:v>
                </c:pt>
                <c:pt idx="562">
                  <c:v>400</c:v>
                </c:pt>
                <c:pt idx="563">
                  <c:v>400</c:v>
                </c:pt>
                <c:pt idx="564">
                  <c:v>400</c:v>
                </c:pt>
                <c:pt idx="565">
                  <c:v>400</c:v>
                </c:pt>
                <c:pt idx="566">
                  <c:v>400</c:v>
                </c:pt>
                <c:pt idx="567">
                  <c:v>400</c:v>
                </c:pt>
                <c:pt idx="568">
                  <c:v>400</c:v>
                </c:pt>
                <c:pt idx="569">
                  <c:v>400</c:v>
                </c:pt>
                <c:pt idx="570">
                  <c:v>400</c:v>
                </c:pt>
                <c:pt idx="571">
                  <c:v>400</c:v>
                </c:pt>
                <c:pt idx="572">
                  <c:v>400</c:v>
                </c:pt>
                <c:pt idx="573">
                  <c:v>400</c:v>
                </c:pt>
                <c:pt idx="574">
                  <c:v>400</c:v>
                </c:pt>
                <c:pt idx="575">
                  <c:v>400</c:v>
                </c:pt>
                <c:pt idx="576">
                  <c:v>400</c:v>
                </c:pt>
                <c:pt idx="577">
                  <c:v>400</c:v>
                </c:pt>
                <c:pt idx="578">
                  <c:v>400</c:v>
                </c:pt>
                <c:pt idx="579">
                  <c:v>400</c:v>
                </c:pt>
                <c:pt idx="580">
                  <c:v>400</c:v>
                </c:pt>
                <c:pt idx="581">
                  <c:v>400</c:v>
                </c:pt>
                <c:pt idx="582">
                  <c:v>400</c:v>
                </c:pt>
                <c:pt idx="583">
                  <c:v>400</c:v>
                </c:pt>
                <c:pt idx="584">
                  <c:v>400</c:v>
                </c:pt>
                <c:pt idx="585">
                  <c:v>400</c:v>
                </c:pt>
                <c:pt idx="586">
                  <c:v>400</c:v>
                </c:pt>
                <c:pt idx="587">
                  <c:v>400</c:v>
                </c:pt>
                <c:pt idx="588">
                  <c:v>400</c:v>
                </c:pt>
                <c:pt idx="589">
                  <c:v>400</c:v>
                </c:pt>
                <c:pt idx="590">
                  <c:v>400</c:v>
                </c:pt>
                <c:pt idx="591">
                  <c:v>400</c:v>
                </c:pt>
                <c:pt idx="592">
                  <c:v>400</c:v>
                </c:pt>
                <c:pt idx="593">
                  <c:v>400</c:v>
                </c:pt>
                <c:pt idx="594">
                  <c:v>400</c:v>
                </c:pt>
                <c:pt idx="595">
                  <c:v>400</c:v>
                </c:pt>
                <c:pt idx="596">
                  <c:v>400</c:v>
                </c:pt>
                <c:pt idx="597">
                  <c:v>400</c:v>
                </c:pt>
                <c:pt idx="598">
                  <c:v>400</c:v>
                </c:pt>
                <c:pt idx="599">
                  <c:v>400</c:v>
                </c:pt>
                <c:pt idx="600">
                  <c:v>400</c:v>
                </c:pt>
                <c:pt idx="601">
                  <c:v>400</c:v>
                </c:pt>
                <c:pt idx="602">
                  <c:v>400</c:v>
                </c:pt>
                <c:pt idx="603">
                  <c:v>400</c:v>
                </c:pt>
                <c:pt idx="604">
                  <c:v>400</c:v>
                </c:pt>
                <c:pt idx="605">
                  <c:v>400</c:v>
                </c:pt>
                <c:pt idx="606">
                  <c:v>400</c:v>
                </c:pt>
                <c:pt idx="607">
                  <c:v>400</c:v>
                </c:pt>
                <c:pt idx="608">
                  <c:v>400</c:v>
                </c:pt>
                <c:pt idx="609">
                  <c:v>400</c:v>
                </c:pt>
                <c:pt idx="610">
                  <c:v>400</c:v>
                </c:pt>
                <c:pt idx="611">
                  <c:v>400</c:v>
                </c:pt>
                <c:pt idx="612">
                  <c:v>400</c:v>
                </c:pt>
                <c:pt idx="613">
                  <c:v>400</c:v>
                </c:pt>
                <c:pt idx="614">
                  <c:v>400</c:v>
                </c:pt>
                <c:pt idx="615">
                  <c:v>400</c:v>
                </c:pt>
                <c:pt idx="616">
                  <c:v>400</c:v>
                </c:pt>
                <c:pt idx="617">
                  <c:v>400</c:v>
                </c:pt>
                <c:pt idx="618">
                  <c:v>400</c:v>
                </c:pt>
                <c:pt idx="619">
                  <c:v>400</c:v>
                </c:pt>
                <c:pt idx="620">
                  <c:v>400</c:v>
                </c:pt>
                <c:pt idx="621">
                  <c:v>400</c:v>
                </c:pt>
                <c:pt idx="622">
                  <c:v>400</c:v>
                </c:pt>
                <c:pt idx="623">
                  <c:v>400</c:v>
                </c:pt>
                <c:pt idx="624">
                  <c:v>400</c:v>
                </c:pt>
                <c:pt idx="625">
                  <c:v>400</c:v>
                </c:pt>
                <c:pt idx="626">
                  <c:v>400</c:v>
                </c:pt>
                <c:pt idx="627">
                  <c:v>400</c:v>
                </c:pt>
                <c:pt idx="628">
                  <c:v>400</c:v>
                </c:pt>
                <c:pt idx="629">
                  <c:v>400</c:v>
                </c:pt>
                <c:pt idx="630">
                  <c:v>400</c:v>
                </c:pt>
                <c:pt idx="631">
                  <c:v>400</c:v>
                </c:pt>
                <c:pt idx="632">
                  <c:v>400</c:v>
                </c:pt>
                <c:pt idx="633">
                  <c:v>400</c:v>
                </c:pt>
                <c:pt idx="634">
                  <c:v>400</c:v>
                </c:pt>
                <c:pt idx="635">
                  <c:v>400</c:v>
                </c:pt>
                <c:pt idx="636">
                  <c:v>400</c:v>
                </c:pt>
                <c:pt idx="637">
                  <c:v>400</c:v>
                </c:pt>
                <c:pt idx="638">
                  <c:v>400</c:v>
                </c:pt>
                <c:pt idx="639">
                  <c:v>400</c:v>
                </c:pt>
                <c:pt idx="640">
                  <c:v>400</c:v>
                </c:pt>
                <c:pt idx="641">
                  <c:v>400</c:v>
                </c:pt>
                <c:pt idx="642">
                  <c:v>400</c:v>
                </c:pt>
                <c:pt idx="643">
                  <c:v>400</c:v>
                </c:pt>
                <c:pt idx="644">
                  <c:v>400</c:v>
                </c:pt>
                <c:pt idx="645">
                  <c:v>400</c:v>
                </c:pt>
                <c:pt idx="646">
                  <c:v>400</c:v>
                </c:pt>
                <c:pt idx="647">
                  <c:v>400</c:v>
                </c:pt>
                <c:pt idx="648">
                  <c:v>400</c:v>
                </c:pt>
                <c:pt idx="649">
                  <c:v>400</c:v>
                </c:pt>
                <c:pt idx="650">
                  <c:v>400</c:v>
                </c:pt>
                <c:pt idx="651">
                  <c:v>400</c:v>
                </c:pt>
                <c:pt idx="652">
                  <c:v>400</c:v>
                </c:pt>
                <c:pt idx="653">
                  <c:v>400</c:v>
                </c:pt>
                <c:pt idx="654">
                  <c:v>400</c:v>
                </c:pt>
                <c:pt idx="655">
                  <c:v>400</c:v>
                </c:pt>
                <c:pt idx="656">
                  <c:v>400</c:v>
                </c:pt>
                <c:pt idx="657">
                  <c:v>400</c:v>
                </c:pt>
                <c:pt idx="658">
                  <c:v>400</c:v>
                </c:pt>
                <c:pt idx="659">
                  <c:v>400</c:v>
                </c:pt>
                <c:pt idx="660">
                  <c:v>400</c:v>
                </c:pt>
                <c:pt idx="661">
                  <c:v>400</c:v>
                </c:pt>
                <c:pt idx="662">
                  <c:v>400</c:v>
                </c:pt>
                <c:pt idx="663">
                  <c:v>400</c:v>
                </c:pt>
                <c:pt idx="664">
                  <c:v>400</c:v>
                </c:pt>
                <c:pt idx="665">
                  <c:v>400</c:v>
                </c:pt>
                <c:pt idx="666">
                  <c:v>400</c:v>
                </c:pt>
                <c:pt idx="667">
                  <c:v>400</c:v>
                </c:pt>
                <c:pt idx="668">
                  <c:v>400</c:v>
                </c:pt>
                <c:pt idx="669">
                  <c:v>400</c:v>
                </c:pt>
                <c:pt idx="670">
                  <c:v>400</c:v>
                </c:pt>
                <c:pt idx="671">
                  <c:v>400</c:v>
                </c:pt>
                <c:pt idx="672">
                  <c:v>400</c:v>
                </c:pt>
                <c:pt idx="673">
                  <c:v>400</c:v>
                </c:pt>
                <c:pt idx="674">
                  <c:v>400</c:v>
                </c:pt>
                <c:pt idx="675">
                  <c:v>400</c:v>
                </c:pt>
                <c:pt idx="676">
                  <c:v>400</c:v>
                </c:pt>
                <c:pt idx="677">
                  <c:v>400</c:v>
                </c:pt>
                <c:pt idx="678">
                  <c:v>400</c:v>
                </c:pt>
                <c:pt idx="679">
                  <c:v>400</c:v>
                </c:pt>
                <c:pt idx="680">
                  <c:v>400</c:v>
                </c:pt>
                <c:pt idx="681">
                  <c:v>400</c:v>
                </c:pt>
                <c:pt idx="682">
                  <c:v>400</c:v>
                </c:pt>
                <c:pt idx="683">
                  <c:v>400</c:v>
                </c:pt>
                <c:pt idx="684">
                  <c:v>400</c:v>
                </c:pt>
                <c:pt idx="685">
                  <c:v>400</c:v>
                </c:pt>
                <c:pt idx="686">
                  <c:v>400</c:v>
                </c:pt>
                <c:pt idx="687">
                  <c:v>400</c:v>
                </c:pt>
                <c:pt idx="688">
                  <c:v>400</c:v>
                </c:pt>
                <c:pt idx="689">
                  <c:v>400</c:v>
                </c:pt>
                <c:pt idx="690">
                  <c:v>400</c:v>
                </c:pt>
                <c:pt idx="691">
                  <c:v>400</c:v>
                </c:pt>
                <c:pt idx="692">
                  <c:v>400</c:v>
                </c:pt>
                <c:pt idx="693">
                  <c:v>400</c:v>
                </c:pt>
                <c:pt idx="694">
                  <c:v>400</c:v>
                </c:pt>
                <c:pt idx="695">
                  <c:v>400</c:v>
                </c:pt>
                <c:pt idx="696">
                  <c:v>400</c:v>
                </c:pt>
                <c:pt idx="697">
                  <c:v>400</c:v>
                </c:pt>
                <c:pt idx="698">
                  <c:v>400</c:v>
                </c:pt>
                <c:pt idx="699">
                  <c:v>400</c:v>
                </c:pt>
                <c:pt idx="700">
                  <c:v>400</c:v>
                </c:pt>
                <c:pt idx="701">
                  <c:v>400</c:v>
                </c:pt>
                <c:pt idx="702">
                  <c:v>400</c:v>
                </c:pt>
                <c:pt idx="703">
                  <c:v>400</c:v>
                </c:pt>
                <c:pt idx="704">
                  <c:v>400</c:v>
                </c:pt>
                <c:pt idx="705">
                  <c:v>400</c:v>
                </c:pt>
                <c:pt idx="706">
                  <c:v>400</c:v>
                </c:pt>
                <c:pt idx="707">
                  <c:v>400</c:v>
                </c:pt>
                <c:pt idx="708">
                  <c:v>400</c:v>
                </c:pt>
                <c:pt idx="709">
                  <c:v>400</c:v>
                </c:pt>
                <c:pt idx="710">
                  <c:v>400</c:v>
                </c:pt>
                <c:pt idx="711">
                  <c:v>400</c:v>
                </c:pt>
                <c:pt idx="712">
                  <c:v>400</c:v>
                </c:pt>
                <c:pt idx="713">
                  <c:v>400</c:v>
                </c:pt>
                <c:pt idx="714">
                  <c:v>400</c:v>
                </c:pt>
                <c:pt idx="715">
                  <c:v>400</c:v>
                </c:pt>
                <c:pt idx="716">
                  <c:v>400</c:v>
                </c:pt>
                <c:pt idx="717">
                  <c:v>400</c:v>
                </c:pt>
                <c:pt idx="718">
                  <c:v>400</c:v>
                </c:pt>
                <c:pt idx="719">
                  <c:v>400</c:v>
                </c:pt>
                <c:pt idx="720">
                  <c:v>400</c:v>
                </c:pt>
                <c:pt idx="721">
                  <c:v>400</c:v>
                </c:pt>
                <c:pt idx="722">
                  <c:v>400</c:v>
                </c:pt>
                <c:pt idx="723">
                  <c:v>400</c:v>
                </c:pt>
                <c:pt idx="724">
                  <c:v>400</c:v>
                </c:pt>
                <c:pt idx="725">
                  <c:v>400</c:v>
                </c:pt>
                <c:pt idx="726">
                  <c:v>400</c:v>
                </c:pt>
                <c:pt idx="727">
                  <c:v>400</c:v>
                </c:pt>
                <c:pt idx="728">
                  <c:v>400</c:v>
                </c:pt>
                <c:pt idx="729">
                  <c:v>400</c:v>
                </c:pt>
                <c:pt idx="730">
                  <c:v>400</c:v>
                </c:pt>
                <c:pt idx="731">
                  <c:v>400</c:v>
                </c:pt>
                <c:pt idx="732">
                  <c:v>400</c:v>
                </c:pt>
                <c:pt idx="733">
                  <c:v>400</c:v>
                </c:pt>
                <c:pt idx="734">
                  <c:v>400</c:v>
                </c:pt>
                <c:pt idx="735">
                  <c:v>400</c:v>
                </c:pt>
                <c:pt idx="736">
                  <c:v>400</c:v>
                </c:pt>
                <c:pt idx="737">
                  <c:v>400</c:v>
                </c:pt>
                <c:pt idx="738">
                  <c:v>400</c:v>
                </c:pt>
                <c:pt idx="739">
                  <c:v>400</c:v>
                </c:pt>
                <c:pt idx="740">
                  <c:v>400</c:v>
                </c:pt>
                <c:pt idx="741">
                  <c:v>400</c:v>
                </c:pt>
                <c:pt idx="742">
                  <c:v>400</c:v>
                </c:pt>
                <c:pt idx="743">
                  <c:v>400</c:v>
                </c:pt>
                <c:pt idx="744">
                  <c:v>400</c:v>
                </c:pt>
                <c:pt idx="745">
                  <c:v>400</c:v>
                </c:pt>
                <c:pt idx="746">
                  <c:v>400</c:v>
                </c:pt>
                <c:pt idx="747">
                  <c:v>400</c:v>
                </c:pt>
                <c:pt idx="748">
                  <c:v>400</c:v>
                </c:pt>
                <c:pt idx="749">
                  <c:v>400</c:v>
                </c:pt>
                <c:pt idx="750">
                  <c:v>400</c:v>
                </c:pt>
                <c:pt idx="751">
                  <c:v>400</c:v>
                </c:pt>
                <c:pt idx="752">
                  <c:v>400</c:v>
                </c:pt>
                <c:pt idx="753">
                  <c:v>400</c:v>
                </c:pt>
                <c:pt idx="754">
                  <c:v>400</c:v>
                </c:pt>
                <c:pt idx="755">
                  <c:v>400</c:v>
                </c:pt>
                <c:pt idx="756">
                  <c:v>400</c:v>
                </c:pt>
                <c:pt idx="757">
                  <c:v>400</c:v>
                </c:pt>
                <c:pt idx="758">
                  <c:v>400</c:v>
                </c:pt>
                <c:pt idx="759">
                  <c:v>400</c:v>
                </c:pt>
                <c:pt idx="760">
                  <c:v>400</c:v>
                </c:pt>
                <c:pt idx="761">
                  <c:v>400</c:v>
                </c:pt>
                <c:pt idx="762">
                  <c:v>400</c:v>
                </c:pt>
                <c:pt idx="763">
                  <c:v>400</c:v>
                </c:pt>
                <c:pt idx="764">
                  <c:v>400</c:v>
                </c:pt>
                <c:pt idx="765">
                  <c:v>400</c:v>
                </c:pt>
                <c:pt idx="766">
                  <c:v>400</c:v>
                </c:pt>
                <c:pt idx="767">
                  <c:v>400</c:v>
                </c:pt>
                <c:pt idx="768">
                  <c:v>400</c:v>
                </c:pt>
                <c:pt idx="769">
                  <c:v>400</c:v>
                </c:pt>
                <c:pt idx="770">
                  <c:v>400</c:v>
                </c:pt>
                <c:pt idx="771">
                  <c:v>400</c:v>
                </c:pt>
                <c:pt idx="772">
                  <c:v>400</c:v>
                </c:pt>
                <c:pt idx="773">
                  <c:v>400</c:v>
                </c:pt>
                <c:pt idx="774">
                  <c:v>400</c:v>
                </c:pt>
                <c:pt idx="775">
                  <c:v>400</c:v>
                </c:pt>
                <c:pt idx="776">
                  <c:v>400</c:v>
                </c:pt>
                <c:pt idx="777">
                  <c:v>400</c:v>
                </c:pt>
                <c:pt idx="778">
                  <c:v>400</c:v>
                </c:pt>
                <c:pt idx="779">
                  <c:v>400</c:v>
                </c:pt>
                <c:pt idx="780">
                  <c:v>400</c:v>
                </c:pt>
                <c:pt idx="781">
                  <c:v>400</c:v>
                </c:pt>
                <c:pt idx="782">
                  <c:v>400</c:v>
                </c:pt>
                <c:pt idx="783">
                  <c:v>400</c:v>
                </c:pt>
                <c:pt idx="784">
                  <c:v>400</c:v>
                </c:pt>
                <c:pt idx="785">
                  <c:v>400</c:v>
                </c:pt>
                <c:pt idx="786">
                  <c:v>400</c:v>
                </c:pt>
                <c:pt idx="787">
                  <c:v>400</c:v>
                </c:pt>
                <c:pt idx="788">
                  <c:v>400</c:v>
                </c:pt>
                <c:pt idx="789">
                  <c:v>400</c:v>
                </c:pt>
                <c:pt idx="790">
                  <c:v>400</c:v>
                </c:pt>
                <c:pt idx="791">
                  <c:v>400</c:v>
                </c:pt>
                <c:pt idx="792">
                  <c:v>400</c:v>
                </c:pt>
                <c:pt idx="793">
                  <c:v>400</c:v>
                </c:pt>
                <c:pt idx="794">
                  <c:v>400</c:v>
                </c:pt>
                <c:pt idx="795">
                  <c:v>400</c:v>
                </c:pt>
                <c:pt idx="796">
                  <c:v>400</c:v>
                </c:pt>
                <c:pt idx="797">
                  <c:v>400</c:v>
                </c:pt>
                <c:pt idx="798">
                  <c:v>400</c:v>
                </c:pt>
                <c:pt idx="799">
                  <c:v>400</c:v>
                </c:pt>
                <c:pt idx="800">
                  <c:v>400</c:v>
                </c:pt>
                <c:pt idx="801">
                  <c:v>400</c:v>
                </c:pt>
                <c:pt idx="802">
                  <c:v>400</c:v>
                </c:pt>
                <c:pt idx="803">
                  <c:v>400</c:v>
                </c:pt>
                <c:pt idx="804">
                  <c:v>400</c:v>
                </c:pt>
                <c:pt idx="805">
                  <c:v>400</c:v>
                </c:pt>
                <c:pt idx="806">
                  <c:v>400</c:v>
                </c:pt>
                <c:pt idx="807">
                  <c:v>400</c:v>
                </c:pt>
                <c:pt idx="808">
                  <c:v>400</c:v>
                </c:pt>
                <c:pt idx="809">
                  <c:v>400</c:v>
                </c:pt>
                <c:pt idx="810">
                  <c:v>400</c:v>
                </c:pt>
                <c:pt idx="811">
                  <c:v>400</c:v>
                </c:pt>
                <c:pt idx="812">
                  <c:v>400</c:v>
                </c:pt>
                <c:pt idx="813">
                  <c:v>400</c:v>
                </c:pt>
                <c:pt idx="814">
                  <c:v>400</c:v>
                </c:pt>
                <c:pt idx="815">
                  <c:v>400</c:v>
                </c:pt>
                <c:pt idx="816">
                  <c:v>400</c:v>
                </c:pt>
                <c:pt idx="817">
                  <c:v>400</c:v>
                </c:pt>
                <c:pt idx="818">
                  <c:v>400</c:v>
                </c:pt>
                <c:pt idx="819">
                  <c:v>400</c:v>
                </c:pt>
                <c:pt idx="820">
                  <c:v>400</c:v>
                </c:pt>
                <c:pt idx="821">
                  <c:v>400</c:v>
                </c:pt>
                <c:pt idx="822">
                  <c:v>400</c:v>
                </c:pt>
                <c:pt idx="823">
                  <c:v>400</c:v>
                </c:pt>
                <c:pt idx="824">
                  <c:v>400</c:v>
                </c:pt>
                <c:pt idx="825">
                  <c:v>400</c:v>
                </c:pt>
                <c:pt idx="826">
                  <c:v>400</c:v>
                </c:pt>
                <c:pt idx="827">
                  <c:v>400</c:v>
                </c:pt>
                <c:pt idx="828">
                  <c:v>400</c:v>
                </c:pt>
                <c:pt idx="829">
                  <c:v>400</c:v>
                </c:pt>
                <c:pt idx="830">
                  <c:v>400</c:v>
                </c:pt>
                <c:pt idx="831">
                  <c:v>400</c:v>
                </c:pt>
                <c:pt idx="832">
                  <c:v>400</c:v>
                </c:pt>
                <c:pt idx="833">
                  <c:v>400</c:v>
                </c:pt>
                <c:pt idx="834">
                  <c:v>400</c:v>
                </c:pt>
                <c:pt idx="835">
                  <c:v>400</c:v>
                </c:pt>
                <c:pt idx="836">
                  <c:v>400</c:v>
                </c:pt>
                <c:pt idx="837">
                  <c:v>400</c:v>
                </c:pt>
                <c:pt idx="838">
                  <c:v>400</c:v>
                </c:pt>
                <c:pt idx="839">
                  <c:v>400</c:v>
                </c:pt>
                <c:pt idx="840">
                  <c:v>400</c:v>
                </c:pt>
                <c:pt idx="841">
                  <c:v>400</c:v>
                </c:pt>
                <c:pt idx="842">
                  <c:v>400</c:v>
                </c:pt>
                <c:pt idx="843">
                  <c:v>400</c:v>
                </c:pt>
                <c:pt idx="844">
                  <c:v>400</c:v>
                </c:pt>
                <c:pt idx="845">
                  <c:v>400</c:v>
                </c:pt>
                <c:pt idx="846">
                  <c:v>400</c:v>
                </c:pt>
                <c:pt idx="847">
                  <c:v>400</c:v>
                </c:pt>
                <c:pt idx="848">
                  <c:v>400</c:v>
                </c:pt>
                <c:pt idx="849">
                  <c:v>400</c:v>
                </c:pt>
                <c:pt idx="850">
                  <c:v>400</c:v>
                </c:pt>
                <c:pt idx="851">
                  <c:v>400</c:v>
                </c:pt>
                <c:pt idx="852">
                  <c:v>400</c:v>
                </c:pt>
                <c:pt idx="853">
                  <c:v>400</c:v>
                </c:pt>
                <c:pt idx="854">
                  <c:v>400</c:v>
                </c:pt>
                <c:pt idx="855">
                  <c:v>400</c:v>
                </c:pt>
                <c:pt idx="856">
                  <c:v>400</c:v>
                </c:pt>
                <c:pt idx="857">
                  <c:v>400</c:v>
                </c:pt>
                <c:pt idx="858">
                  <c:v>400</c:v>
                </c:pt>
                <c:pt idx="859">
                  <c:v>400</c:v>
                </c:pt>
                <c:pt idx="860">
                  <c:v>400</c:v>
                </c:pt>
                <c:pt idx="861">
                  <c:v>400</c:v>
                </c:pt>
                <c:pt idx="862">
                  <c:v>400</c:v>
                </c:pt>
                <c:pt idx="863">
                  <c:v>400</c:v>
                </c:pt>
                <c:pt idx="864">
                  <c:v>400</c:v>
                </c:pt>
                <c:pt idx="865">
                  <c:v>400</c:v>
                </c:pt>
                <c:pt idx="866">
                  <c:v>400</c:v>
                </c:pt>
                <c:pt idx="867">
                  <c:v>400</c:v>
                </c:pt>
                <c:pt idx="868">
                  <c:v>400</c:v>
                </c:pt>
                <c:pt idx="869">
                  <c:v>400</c:v>
                </c:pt>
                <c:pt idx="870">
                  <c:v>400</c:v>
                </c:pt>
                <c:pt idx="871">
                  <c:v>400</c:v>
                </c:pt>
                <c:pt idx="872">
                  <c:v>400</c:v>
                </c:pt>
                <c:pt idx="873">
                  <c:v>400</c:v>
                </c:pt>
                <c:pt idx="874">
                  <c:v>400</c:v>
                </c:pt>
                <c:pt idx="875">
                  <c:v>400</c:v>
                </c:pt>
                <c:pt idx="876">
                  <c:v>400</c:v>
                </c:pt>
                <c:pt idx="877">
                  <c:v>400</c:v>
                </c:pt>
                <c:pt idx="878">
                  <c:v>400</c:v>
                </c:pt>
                <c:pt idx="879">
                  <c:v>400</c:v>
                </c:pt>
                <c:pt idx="880">
                  <c:v>400</c:v>
                </c:pt>
                <c:pt idx="881">
                  <c:v>400</c:v>
                </c:pt>
                <c:pt idx="882">
                  <c:v>400</c:v>
                </c:pt>
                <c:pt idx="883">
                  <c:v>400</c:v>
                </c:pt>
                <c:pt idx="884">
                  <c:v>400</c:v>
                </c:pt>
                <c:pt idx="885">
                  <c:v>400</c:v>
                </c:pt>
                <c:pt idx="886">
                  <c:v>400</c:v>
                </c:pt>
                <c:pt idx="887">
                  <c:v>400</c:v>
                </c:pt>
                <c:pt idx="888">
                  <c:v>400</c:v>
                </c:pt>
                <c:pt idx="889">
                  <c:v>400</c:v>
                </c:pt>
                <c:pt idx="890">
                  <c:v>400</c:v>
                </c:pt>
                <c:pt idx="891">
                  <c:v>400</c:v>
                </c:pt>
                <c:pt idx="892">
                  <c:v>400</c:v>
                </c:pt>
                <c:pt idx="893">
                  <c:v>400</c:v>
                </c:pt>
                <c:pt idx="894">
                  <c:v>400</c:v>
                </c:pt>
                <c:pt idx="895">
                  <c:v>400</c:v>
                </c:pt>
                <c:pt idx="896">
                  <c:v>400</c:v>
                </c:pt>
                <c:pt idx="897">
                  <c:v>400</c:v>
                </c:pt>
                <c:pt idx="898">
                  <c:v>400</c:v>
                </c:pt>
                <c:pt idx="899">
                  <c:v>400</c:v>
                </c:pt>
                <c:pt idx="900">
                  <c:v>400</c:v>
                </c:pt>
                <c:pt idx="901">
                  <c:v>400</c:v>
                </c:pt>
                <c:pt idx="902">
                  <c:v>400</c:v>
                </c:pt>
                <c:pt idx="903">
                  <c:v>400</c:v>
                </c:pt>
                <c:pt idx="904">
                  <c:v>400</c:v>
                </c:pt>
                <c:pt idx="905">
                  <c:v>400</c:v>
                </c:pt>
                <c:pt idx="906">
                  <c:v>400</c:v>
                </c:pt>
                <c:pt idx="907">
                  <c:v>400</c:v>
                </c:pt>
                <c:pt idx="908">
                  <c:v>400</c:v>
                </c:pt>
                <c:pt idx="909">
                  <c:v>400</c:v>
                </c:pt>
                <c:pt idx="910">
                  <c:v>400</c:v>
                </c:pt>
                <c:pt idx="911">
                  <c:v>400</c:v>
                </c:pt>
                <c:pt idx="912">
                  <c:v>400</c:v>
                </c:pt>
                <c:pt idx="913">
                  <c:v>400</c:v>
                </c:pt>
                <c:pt idx="914">
                  <c:v>400</c:v>
                </c:pt>
                <c:pt idx="915">
                  <c:v>400</c:v>
                </c:pt>
                <c:pt idx="916">
                  <c:v>400</c:v>
                </c:pt>
                <c:pt idx="917">
                  <c:v>400</c:v>
                </c:pt>
                <c:pt idx="918">
                  <c:v>400</c:v>
                </c:pt>
                <c:pt idx="919">
                  <c:v>400</c:v>
                </c:pt>
                <c:pt idx="920">
                  <c:v>400</c:v>
                </c:pt>
                <c:pt idx="921">
                  <c:v>400</c:v>
                </c:pt>
                <c:pt idx="922">
                  <c:v>400</c:v>
                </c:pt>
                <c:pt idx="923">
                  <c:v>400</c:v>
                </c:pt>
                <c:pt idx="924">
                  <c:v>400</c:v>
                </c:pt>
                <c:pt idx="925">
                  <c:v>400</c:v>
                </c:pt>
                <c:pt idx="926">
                  <c:v>400</c:v>
                </c:pt>
                <c:pt idx="927">
                  <c:v>400</c:v>
                </c:pt>
                <c:pt idx="928">
                  <c:v>400</c:v>
                </c:pt>
                <c:pt idx="929">
                  <c:v>400</c:v>
                </c:pt>
                <c:pt idx="930">
                  <c:v>400</c:v>
                </c:pt>
                <c:pt idx="931">
                  <c:v>400</c:v>
                </c:pt>
                <c:pt idx="932">
                  <c:v>400</c:v>
                </c:pt>
                <c:pt idx="933">
                  <c:v>400</c:v>
                </c:pt>
                <c:pt idx="934">
                  <c:v>400</c:v>
                </c:pt>
                <c:pt idx="935">
                  <c:v>400</c:v>
                </c:pt>
                <c:pt idx="936">
                  <c:v>400</c:v>
                </c:pt>
                <c:pt idx="937">
                  <c:v>400</c:v>
                </c:pt>
                <c:pt idx="938">
                  <c:v>400</c:v>
                </c:pt>
                <c:pt idx="939">
                  <c:v>400</c:v>
                </c:pt>
                <c:pt idx="940">
                  <c:v>400</c:v>
                </c:pt>
                <c:pt idx="941">
                  <c:v>400</c:v>
                </c:pt>
                <c:pt idx="942">
                  <c:v>400</c:v>
                </c:pt>
                <c:pt idx="943">
                  <c:v>400</c:v>
                </c:pt>
                <c:pt idx="944">
                  <c:v>400</c:v>
                </c:pt>
                <c:pt idx="945">
                  <c:v>400</c:v>
                </c:pt>
                <c:pt idx="946">
                  <c:v>400</c:v>
                </c:pt>
                <c:pt idx="947">
                  <c:v>400</c:v>
                </c:pt>
                <c:pt idx="948">
                  <c:v>400</c:v>
                </c:pt>
                <c:pt idx="949">
                  <c:v>400</c:v>
                </c:pt>
                <c:pt idx="950">
                  <c:v>400</c:v>
                </c:pt>
                <c:pt idx="951">
                  <c:v>400</c:v>
                </c:pt>
                <c:pt idx="952">
                  <c:v>400</c:v>
                </c:pt>
                <c:pt idx="953">
                  <c:v>400</c:v>
                </c:pt>
                <c:pt idx="954">
                  <c:v>400</c:v>
                </c:pt>
                <c:pt idx="955">
                  <c:v>400</c:v>
                </c:pt>
                <c:pt idx="956">
                  <c:v>400</c:v>
                </c:pt>
                <c:pt idx="957">
                  <c:v>400</c:v>
                </c:pt>
                <c:pt idx="958">
                  <c:v>400</c:v>
                </c:pt>
                <c:pt idx="959">
                  <c:v>400</c:v>
                </c:pt>
                <c:pt idx="960">
                  <c:v>400</c:v>
                </c:pt>
                <c:pt idx="961">
                  <c:v>400</c:v>
                </c:pt>
                <c:pt idx="962">
                  <c:v>400</c:v>
                </c:pt>
                <c:pt idx="963">
                  <c:v>400</c:v>
                </c:pt>
                <c:pt idx="964">
                  <c:v>400</c:v>
                </c:pt>
                <c:pt idx="965">
                  <c:v>400</c:v>
                </c:pt>
                <c:pt idx="966">
                  <c:v>400</c:v>
                </c:pt>
                <c:pt idx="967">
                  <c:v>400</c:v>
                </c:pt>
                <c:pt idx="968">
                  <c:v>400</c:v>
                </c:pt>
                <c:pt idx="969">
                  <c:v>400</c:v>
                </c:pt>
                <c:pt idx="970">
                  <c:v>400</c:v>
                </c:pt>
                <c:pt idx="971">
                  <c:v>400</c:v>
                </c:pt>
                <c:pt idx="972">
                  <c:v>400</c:v>
                </c:pt>
                <c:pt idx="973">
                  <c:v>400</c:v>
                </c:pt>
                <c:pt idx="974">
                  <c:v>400</c:v>
                </c:pt>
                <c:pt idx="975">
                  <c:v>400</c:v>
                </c:pt>
                <c:pt idx="976">
                  <c:v>400</c:v>
                </c:pt>
                <c:pt idx="977">
                  <c:v>400</c:v>
                </c:pt>
                <c:pt idx="978">
                  <c:v>400</c:v>
                </c:pt>
                <c:pt idx="979">
                  <c:v>400</c:v>
                </c:pt>
                <c:pt idx="980">
                  <c:v>400</c:v>
                </c:pt>
                <c:pt idx="981">
                  <c:v>400</c:v>
                </c:pt>
                <c:pt idx="982">
                  <c:v>400</c:v>
                </c:pt>
                <c:pt idx="983">
                  <c:v>400</c:v>
                </c:pt>
                <c:pt idx="984">
                  <c:v>400</c:v>
                </c:pt>
                <c:pt idx="985">
                  <c:v>400</c:v>
                </c:pt>
                <c:pt idx="986">
                  <c:v>400</c:v>
                </c:pt>
                <c:pt idx="987">
                  <c:v>400</c:v>
                </c:pt>
                <c:pt idx="988">
                  <c:v>400</c:v>
                </c:pt>
                <c:pt idx="989">
                  <c:v>400</c:v>
                </c:pt>
                <c:pt idx="990">
                  <c:v>400</c:v>
                </c:pt>
                <c:pt idx="991">
                  <c:v>400</c:v>
                </c:pt>
                <c:pt idx="992">
                  <c:v>400</c:v>
                </c:pt>
                <c:pt idx="993">
                  <c:v>400</c:v>
                </c:pt>
                <c:pt idx="994">
                  <c:v>400</c:v>
                </c:pt>
                <c:pt idx="995">
                  <c:v>400</c:v>
                </c:pt>
                <c:pt idx="996">
                  <c:v>400</c:v>
                </c:pt>
                <c:pt idx="997">
                  <c:v>400</c:v>
                </c:pt>
                <c:pt idx="998">
                  <c:v>400</c:v>
                </c:pt>
                <c:pt idx="999">
                  <c:v>400</c:v>
                </c:pt>
                <c:pt idx="1000">
                  <c:v>400</c:v>
                </c:pt>
                <c:pt idx="1001">
                  <c:v>400</c:v>
                </c:pt>
                <c:pt idx="1002">
                  <c:v>400</c:v>
                </c:pt>
                <c:pt idx="1003">
                  <c:v>400</c:v>
                </c:pt>
                <c:pt idx="1004">
                  <c:v>400</c:v>
                </c:pt>
                <c:pt idx="1005">
                  <c:v>400</c:v>
                </c:pt>
                <c:pt idx="1006">
                  <c:v>400</c:v>
                </c:pt>
                <c:pt idx="1007">
                  <c:v>400</c:v>
                </c:pt>
                <c:pt idx="1008">
                  <c:v>400</c:v>
                </c:pt>
                <c:pt idx="1009">
                  <c:v>400</c:v>
                </c:pt>
                <c:pt idx="1010">
                  <c:v>400</c:v>
                </c:pt>
                <c:pt idx="1011">
                  <c:v>400</c:v>
                </c:pt>
                <c:pt idx="1012">
                  <c:v>400</c:v>
                </c:pt>
                <c:pt idx="1013">
                  <c:v>400</c:v>
                </c:pt>
                <c:pt idx="1014">
                  <c:v>400</c:v>
                </c:pt>
                <c:pt idx="1015">
                  <c:v>400</c:v>
                </c:pt>
                <c:pt idx="1016">
                  <c:v>400</c:v>
                </c:pt>
                <c:pt idx="1017">
                  <c:v>400</c:v>
                </c:pt>
                <c:pt idx="1018">
                  <c:v>400</c:v>
                </c:pt>
                <c:pt idx="1019">
                  <c:v>400</c:v>
                </c:pt>
                <c:pt idx="1020">
                  <c:v>400</c:v>
                </c:pt>
                <c:pt idx="1021">
                  <c:v>400</c:v>
                </c:pt>
                <c:pt idx="1022">
                  <c:v>400</c:v>
                </c:pt>
                <c:pt idx="1023">
                  <c:v>400</c:v>
                </c:pt>
                <c:pt idx="1024">
                  <c:v>400</c:v>
                </c:pt>
                <c:pt idx="1025">
                  <c:v>400</c:v>
                </c:pt>
                <c:pt idx="1026">
                  <c:v>400</c:v>
                </c:pt>
                <c:pt idx="1027">
                  <c:v>400</c:v>
                </c:pt>
                <c:pt idx="1028">
                  <c:v>400</c:v>
                </c:pt>
                <c:pt idx="1029">
                  <c:v>400</c:v>
                </c:pt>
                <c:pt idx="1030">
                  <c:v>400</c:v>
                </c:pt>
                <c:pt idx="1031">
                  <c:v>400</c:v>
                </c:pt>
                <c:pt idx="1032">
                  <c:v>400</c:v>
                </c:pt>
                <c:pt idx="1033">
                  <c:v>400</c:v>
                </c:pt>
                <c:pt idx="1034">
                  <c:v>400</c:v>
                </c:pt>
                <c:pt idx="1035">
                  <c:v>400</c:v>
                </c:pt>
                <c:pt idx="1036">
                  <c:v>400</c:v>
                </c:pt>
                <c:pt idx="1037">
                  <c:v>400</c:v>
                </c:pt>
                <c:pt idx="1038">
                  <c:v>400</c:v>
                </c:pt>
                <c:pt idx="1039">
                  <c:v>400</c:v>
                </c:pt>
                <c:pt idx="1040">
                  <c:v>400</c:v>
                </c:pt>
                <c:pt idx="1041">
                  <c:v>400</c:v>
                </c:pt>
                <c:pt idx="1042">
                  <c:v>400</c:v>
                </c:pt>
                <c:pt idx="1043">
                  <c:v>400</c:v>
                </c:pt>
                <c:pt idx="1044">
                  <c:v>400</c:v>
                </c:pt>
                <c:pt idx="1045">
                  <c:v>400</c:v>
                </c:pt>
                <c:pt idx="1046">
                  <c:v>400</c:v>
                </c:pt>
                <c:pt idx="1047">
                  <c:v>400</c:v>
                </c:pt>
                <c:pt idx="1048">
                  <c:v>400</c:v>
                </c:pt>
                <c:pt idx="1049">
                  <c:v>400</c:v>
                </c:pt>
                <c:pt idx="1050">
                  <c:v>400</c:v>
                </c:pt>
                <c:pt idx="1051">
                  <c:v>400</c:v>
                </c:pt>
                <c:pt idx="1052">
                  <c:v>400</c:v>
                </c:pt>
                <c:pt idx="1053">
                  <c:v>400</c:v>
                </c:pt>
                <c:pt idx="1054">
                  <c:v>400</c:v>
                </c:pt>
                <c:pt idx="1055">
                  <c:v>400</c:v>
                </c:pt>
                <c:pt idx="1056">
                  <c:v>400</c:v>
                </c:pt>
                <c:pt idx="1057">
                  <c:v>400</c:v>
                </c:pt>
                <c:pt idx="1058">
                  <c:v>400</c:v>
                </c:pt>
                <c:pt idx="1059">
                  <c:v>400</c:v>
                </c:pt>
                <c:pt idx="1060">
                  <c:v>400</c:v>
                </c:pt>
                <c:pt idx="1061">
                  <c:v>400</c:v>
                </c:pt>
                <c:pt idx="1062">
                  <c:v>400</c:v>
                </c:pt>
                <c:pt idx="1063">
                  <c:v>400</c:v>
                </c:pt>
                <c:pt idx="1064">
                  <c:v>400</c:v>
                </c:pt>
                <c:pt idx="1065">
                  <c:v>400</c:v>
                </c:pt>
                <c:pt idx="1066">
                  <c:v>400</c:v>
                </c:pt>
                <c:pt idx="1067">
                  <c:v>400</c:v>
                </c:pt>
                <c:pt idx="1068">
                  <c:v>400</c:v>
                </c:pt>
                <c:pt idx="1069">
                  <c:v>400</c:v>
                </c:pt>
                <c:pt idx="1070">
                  <c:v>400</c:v>
                </c:pt>
                <c:pt idx="1071">
                  <c:v>400</c:v>
                </c:pt>
                <c:pt idx="1072">
                  <c:v>400</c:v>
                </c:pt>
                <c:pt idx="1073">
                  <c:v>400</c:v>
                </c:pt>
                <c:pt idx="1074">
                  <c:v>400</c:v>
                </c:pt>
                <c:pt idx="1075">
                  <c:v>400</c:v>
                </c:pt>
                <c:pt idx="1076">
                  <c:v>400</c:v>
                </c:pt>
                <c:pt idx="1077">
                  <c:v>400</c:v>
                </c:pt>
                <c:pt idx="1078">
                  <c:v>400</c:v>
                </c:pt>
                <c:pt idx="1079">
                  <c:v>400</c:v>
                </c:pt>
                <c:pt idx="1080">
                  <c:v>400</c:v>
                </c:pt>
                <c:pt idx="1081">
                  <c:v>400</c:v>
                </c:pt>
                <c:pt idx="1082">
                  <c:v>400</c:v>
                </c:pt>
                <c:pt idx="1083">
                  <c:v>400</c:v>
                </c:pt>
                <c:pt idx="1084">
                  <c:v>400</c:v>
                </c:pt>
                <c:pt idx="1085">
                  <c:v>400</c:v>
                </c:pt>
                <c:pt idx="1086">
                  <c:v>400</c:v>
                </c:pt>
                <c:pt idx="1087">
                  <c:v>400</c:v>
                </c:pt>
                <c:pt idx="1088">
                  <c:v>400</c:v>
                </c:pt>
                <c:pt idx="1089">
                  <c:v>400</c:v>
                </c:pt>
                <c:pt idx="1090">
                  <c:v>400</c:v>
                </c:pt>
                <c:pt idx="1091">
                  <c:v>400</c:v>
                </c:pt>
                <c:pt idx="1092">
                  <c:v>400</c:v>
                </c:pt>
                <c:pt idx="1093">
                  <c:v>400</c:v>
                </c:pt>
                <c:pt idx="1094">
                  <c:v>400</c:v>
                </c:pt>
                <c:pt idx="1095">
                  <c:v>400</c:v>
                </c:pt>
                <c:pt idx="1096">
                  <c:v>400</c:v>
                </c:pt>
                <c:pt idx="1097">
                  <c:v>400</c:v>
                </c:pt>
                <c:pt idx="1098">
                  <c:v>400</c:v>
                </c:pt>
                <c:pt idx="1099">
                  <c:v>400</c:v>
                </c:pt>
                <c:pt idx="1100">
                  <c:v>400</c:v>
                </c:pt>
                <c:pt idx="1101">
                  <c:v>400</c:v>
                </c:pt>
                <c:pt idx="1102">
                  <c:v>400</c:v>
                </c:pt>
                <c:pt idx="1103">
                  <c:v>400</c:v>
                </c:pt>
                <c:pt idx="1104">
                  <c:v>400</c:v>
                </c:pt>
                <c:pt idx="1105">
                  <c:v>400</c:v>
                </c:pt>
                <c:pt idx="1106">
                  <c:v>400</c:v>
                </c:pt>
                <c:pt idx="1107">
                  <c:v>400</c:v>
                </c:pt>
                <c:pt idx="1108">
                  <c:v>400</c:v>
                </c:pt>
                <c:pt idx="1109">
                  <c:v>400</c:v>
                </c:pt>
                <c:pt idx="1110">
                  <c:v>400</c:v>
                </c:pt>
                <c:pt idx="1111">
                  <c:v>400</c:v>
                </c:pt>
                <c:pt idx="1112">
                  <c:v>400</c:v>
                </c:pt>
                <c:pt idx="1113">
                  <c:v>400</c:v>
                </c:pt>
                <c:pt idx="1114">
                  <c:v>400</c:v>
                </c:pt>
                <c:pt idx="1115">
                  <c:v>400</c:v>
                </c:pt>
                <c:pt idx="1116">
                  <c:v>400</c:v>
                </c:pt>
                <c:pt idx="1117">
                  <c:v>400</c:v>
                </c:pt>
                <c:pt idx="1118">
                  <c:v>400</c:v>
                </c:pt>
                <c:pt idx="1119">
                  <c:v>400</c:v>
                </c:pt>
                <c:pt idx="1120">
                  <c:v>400</c:v>
                </c:pt>
                <c:pt idx="1121">
                  <c:v>400</c:v>
                </c:pt>
                <c:pt idx="1122">
                  <c:v>400</c:v>
                </c:pt>
                <c:pt idx="1123">
                  <c:v>400</c:v>
                </c:pt>
                <c:pt idx="1124">
                  <c:v>400</c:v>
                </c:pt>
                <c:pt idx="1125">
                  <c:v>400</c:v>
                </c:pt>
                <c:pt idx="1126">
                  <c:v>400</c:v>
                </c:pt>
                <c:pt idx="1127">
                  <c:v>400</c:v>
                </c:pt>
                <c:pt idx="1128">
                  <c:v>400</c:v>
                </c:pt>
                <c:pt idx="1129">
                  <c:v>400</c:v>
                </c:pt>
                <c:pt idx="1130">
                  <c:v>400</c:v>
                </c:pt>
                <c:pt idx="1131">
                  <c:v>400</c:v>
                </c:pt>
                <c:pt idx="1132">
                  <c:v>400</c:v>
                </c:pt>
                <c:pt idx="1133">
                  <c:v>400</c:v>
                </c:pt>
                <c:pt idx="1134">
                  <c:v>400</c:v>
                </c:pt>
                <c:pt idx="1135">
                  <c:v>400</c:v>
                </c:pt>
                <c:pt idx="1136">
                  <c:v>400</c:v>
                </c:pt>
                <c:pt idx="1137">
                  <c:v>400</c:v>
                </c:pt>
                <c:pt idx="1138">
                  <c:v>400</c:v>
                </c:pt>
                <c:pt idx="1139">
                  <c:v>400</c:v>
                </c:pt>
                <c:pt idx="1140">
                  <c:v>400</c:v>
                </c:pt>
                <c:pt idx="1141">
                  <c:v>400</c:v>
                </c:pt>
                <c:pt idx="1142">
                  <c:v>400</c:v>
                </c:pt>
                <c:pt idx="1143">
                  <c:v>400</c:v>
                </c:pt>
                <c:pt idx="1144">
                  <c:v>400</c:v>
                </c:pt>
                <c:pt idx="1145">
                  <c:v>400</c:v>
                </c:pt>
                <c:pt idx="1146">
                  <c:v>400</c:v>
                </c:pt>
                <c:pt idx="1147">
                  <c:v>400</c:v>
                </c:pt>
                <c:pt idx="1148">
                  <c:v>400</c:v>
                </c:pt>
                <c:pt idx="1149">
                  <c:v>400</c:v>
                </c:pt>
                <c:pt idx="1150">
                  <c:v>400</c:v>
                </c:pt>
                <c:pt idx="1151">
                  <c:v>400</c:v>
                </c:pt>
                <c:pt idx="1152">
                  <c:v>400</c:v>
                </c:pt>
                <c:pt idx="1153">
                  <c:v>400</c:v>
                </c:pt>
                <c:pt idx="1154">
                  <c:v>400</c:v>
                </c:pt>
                <c:pt idx="1155">
                  <c:v>400</c:v>
                </c:pt>
                <c:pt idx="1156">
                  <c:v>400</c:v>
                </c:pt>
                <c:pt idx="1157">
                  <c:v>400</c:v>
                </c:pt>
                <c:pt idx="1158">
                  <c:v>400</c:v>
                </c:pt>
                <c:pt idx="1159">
                  <c:v>400</c:v>
                </c:pt>
                <c:pt idx="1160">
                  <c:v>400</c:v>
                </c:pt>
                <c:pt idx="1161">
                  <c:v>400</c:v>
                </c:pt>
                <c:pt idx="1162">
                  <c:v>400</c:v>
                </c:pt>
                <c:pt idx="1163">
                  <c:v>400</c:v>
                </c:pt>
                <c:pt idx="1164">
                  <c:v>400</c:v>
                </c:pt>
                <c:pt idx="1165">
                  <c:v>400</c:v>
                </c:pt>
                <c:pt idx="1166">
                  <c:v>400</c:v>
                </c:pt>
                <c:pt idx="1167">
                  <c:v>400</c:v>
                </c:pt>
                <c:pt idx="1168">
                  <c:v>400</c:v>
                </c:pt>
                <c:pt idx="1169">
                  <c:v>400</c:v>
                </c:pt>
                <c:pt idx="1170">
                  <c:v>400</c:v>
                </c:pt>
                <c:pt idx="1171">
                  <c:v>400</c:v>
                </c:pt>
                <c:pt idx="1172">
                  <c:v>400</c:v>
                </c:pt>
                <c:pt idx="1173">
                  <c:v>400</c:v>
                </c:pt>
                <c:pt idx="1174">
                  <c:v>400</c:v>
                </c:pt>
                <c:pt idx="1175">
                  <c:v>400</c:v>
                </c:pt>
                <c:pt idx="1176">
                  <c:v>400</c:v>
                </c:pt>
                <c:pt idx="1177">
                  <c:v>400</c:v>
                </c:pt>
                <c:pt idx="1178">
                  <c:v>400</c:v>
                </c:pt>
                <c:pt idx="1179">
                  <c:v>400</c:v>
                </c:pt>
                <c:pt idx="1180">
                  <c:v>400</c:v>
                </c:pt>
                <c:pt idx="1181">
                  <c:v>400</c:v>
                </c:pt>
                <c:pt idx="1182">
                  <c:v>400</c:v>
                </c:pt>
                <c:pt idx="1183">
                  <c:v>400</c:v>
                </c:pt>
                <c:pt idx="1184">
                  <c:v>400</c:v>
                </c:pt>
                <c:pt idx="1185">
                  <c:v>400</c:v>
                </c:pt>
                <c:pt idx="1186">
                  <c:v>400</c:v>
                </c:pt>
                <c:pt idx="1187">
                  <c:v>400</c:v>
                </c:pt>
                <c:pt idx="1188">
                  <c:v>400</c:v>
                </c:pt>
                <c:pt idx="1189">
                  <c:v>400</c:v>
                </c:pt>
                <c:pt idx="1190">
                  <c:v>400</c:v>
                </c:pt>
                <c:pt idx="1191">
                  <c:v>400</c:v>
                </c:pt>
                <c:pt idx="1192">
                  <c:v>400</c:v>
                </c:pt>
                <c:pt idx="1193">
                  <c:v>400</c:v>
                </c:pt>
                <c:pt idx="1194">
                  <c:v>400</c:v>
                </c:pt>
                <c:pt idx="1195">
                  <c:v>400</c:v>
                </c:pt>
                <c:pt idx="1196">
                  <c:v>400</c:v>
                </c:pt>
                <c:pt idx="1197">
                  <c:v>400</c:v>
                </c:pt>
                <c:pt idx="1198">
                  <c:v>400</c:v>
                </c:pt>
                <c:pt idx="1199">
                  <c:v>400</c:v>
                </c:pt>
                <c:pt idx="1200">
                  <c:v>400</c:v>
                </c:pt>
                <c:pt idx="1201">
                  <c:v>400</c:v>
                </c:pt>
                <c:pt idx="1202">
                  <c:v>400</c:v>
                </c:pt>
                <c:pt idx="1203">
                  <c:v>400</c:v>
                </c:pt>
                <c:pt idx="1204">
                  <c:v>400</c:v>
                </c:pt>
                <c:pt idx="1205">
                  <c:v>400</c:v>
                </c:pt>
                <c:pt idx="1206">
                  <c:v>400</c:v>
                </c:pt>
                <c:pt idx="1207">
                  <c:v>400</c:v>
                </c:pt>
                <c:pt idx="1208">
                  <c:v>400</c:v>
                </c:pt>
                <c:pt idx="1209">
                  <c:v>400</c:v>
                </c:pt>
                <c:pt idx="1210">
                  <c:v>400</c:v>
                </c:pt>
                <c:pt idx="1211">
                  <c:v>400</c:v>
                </c:pt>
                <c:pt idx="1212">
                  <c:v>400</c:v>
                </c:pt>
                <c:pt idx="1213">
                  <c:v>400</c:v>
                </c:pt>
                <c:pt idx="1214">
                  <c:v>400</c:v>
                </c:pt>
                <c:pt idx="1215">
                  <c:v>400</c:v>
                </c:pt>
                <c:pt idx="1216">
                  <c:v>400</c:v>
                </c:pt>
                <c:pt idx="1217">
                  <c:v>400</c:v>
                </c:pt>
                <c:pt idx="1218">
                  <c:v>400</c:v>
                </c:pt>
                <c:pt idx="1219">
                  <c:v>400</c:v>
                </c:pt>
                <c:pt idx="1220">
                  <c:v>400</c:v>
                </c:pt>
                <c:pt idx="1221">
                  <c:v>400</c:v>
                </c:pt>
                <c:pt idx="1222">
                  <c:v>400</c:v>
                </c:pt>
                <c:pt idx="1223">
                  <c:v>400</c:v>
                </c:pt>
                <c:pt idx="1224">
                  <c:v>400</c:v>
                </c:pt>
                <c:pt idx="1225">
                  <c:v>400</c:v>
                </c:pt>
                <c:pt idx="1226">
                  <c:v>400</c:v>
                </c:pt>
                <c:pt idx="1227">
                  <c:v>400</c:v>
                </c:pt>
                <c:pt idx="1228">
                  <c:v>400</c:v>
                </c:pt>
                <c:pt idx="1229">
                  <c:v>400</c:v>
                </c:pt>
                <c:pt idx="1230">
                  <c:v>400</c:v>
                </c:pt>
                <c:pt idx="1231">
                  <c:v>400</c:v>
                </c:pt>
                <c:pt idx="1232">
                  <c:v>400</c:v>
                </c:pt>
                <c:pt idx="1233">
                  <c:v>400</c:v>
                </c:pt>
                <c:pt idx="1234">
                  <c:v>400</c:v>
                </c:pt>
                <c:pt idx="1235">
                  <c:v>400</c:v>
                </c:pt>
                <c:pt idx="1236">
                  <c:v>400</c:v>
                </c:pt>
                <c:pt idx="1237">
                  <c:v>400</c:v>
                </c:pt>
                <c:pt idx="1238">
                  <c:v>400</c:v>
                </c:pt>
                <c:pt idx="1239">
                  <c:v>400</c:v>
                </c:pt>
                <c:pt idx="1240">
                  <c:v>400</c:v>
                </c:pt>
                <c:pt idx="1241">
                  <c:v>400</c:v>
                </c:pt>
                <c:pt idx="1242">
                  <c:v>400</c:v>
                </c:pt>
                <c:pt idx="1243">
                  <c:v>400</c:v>
                </c:pt>
                <c:pt idx="1244">
                  <c:v>400</c:v>
                </c:pt>
                <c:pt idx="1245">
                  <c:v>400</c:v>
                </c:pt>
                <c:pt idx="1246">
                  <c:v>400</c:v>
                </c:pt>
                <c:pt idx="1247">
                  <c:v>400</c:v>
                </c:pt>
                <c:pt idx="1248">
                  <c:v>400</c:v>
                </c:pt>
                <c:pt idx="1249">
                  <c:v>400</c:v>
                </c:pt>
                <c:pt idx="1250">
                  <c:v>400</c:v>
                </c:pt>
                <c:pt idx="1251">
                  <c:v>400</c:v>
                </c:pt>
                <c:pt idx="1252">
                  <c:v>400</c:v>
                </c:pt>
                <c:pt idx="1253">
                  <c:v>400</c:v>
                </c:pt>
                <c:pt idx="1254">
                  <c:v>400</c:v>
                </c:pt>
                <c:pt idx="1255">
                  <c:v>400</c:v>
                </c:pt>
                <c:pt idx="1256">
                  <c:v>400</c:v>
                </c:pt>
                <c:pt idx="1257">
                  <c:v>400</c:v>
                </c:pt>
                <c:pt idx="1258">
                  <c:v>400</c:v>
                </c:pt>
                <c:pt idx="1259">
                  <c:v>400</c:v>
                </c:pt>
                <c:pt idx="1260">
                  <c:v>400</c:v>
                </c:pt>
                <c:pt idx="1261">
                  <c:v>400</c:v>
                </c:pt>
                <c:pt idx="1262">
                  <c:v>400</c:v>
                </c:pt>
                <c:pt idx="1263">
                  <c:v>400</c:v>
                </c:pt>
                <c:pt idx="1264">
                  <c:v>400</c:v>
                </c:pt>
                <c:pt idx="1265">
                  <c:v>400</c:v>
                </c:pt>
                <c:pt idx="1266">
                  <c:v>400</c:v>
                </c:pt>
                <c:pt idx="1267">
                  <c:v>400</c:v>
                </c:pt>
                <c:pt idx="1268">
                  <c:v>400</c:v>
                </c:pt>
                <c:pt idx="1269">
                  <c:v>400</c:v>
                </c:pt>
                <c:pt idx="1270">
                  <c:v>400</c:v>
                </c:pt>
                <c:pt idx="1271">
                  <c:v>400</c:v>
                </c:pt>
                <c:pt idx="1272">
                  <c:v>400</c:v>
                </c:pt>
                <c:pt idx="1273">
                  <c:v>400</c:v>
                </c:pt>
                <c:pt idx="1274">
                  <c:v>400</c:v>
                </c:pt>
                <c:pt idx="1275">
                  <c:v>400</c:v>
                </c:pt>
                <c:pt idx="1276">
                  <c:v>400</c:v>
                </c:pt>
                <c:pt idx="1277">
                  <c:v>400</c:v>
                </c:pt>
                <c:pt idx="1278">
                  <c:v>400</c:v>
                </c:pt>
                <c:pt idx="1279">
                  <c:v>400</c:v>
                </c:pt>
                <c:pt idx="1280">
                  <c:v>400</c:v>
                </c:pt>
                <c:pt idx="1281">
                  <c:v>400</c:v>
                </c:pt>
                <c:pt idx="1282">
                  <c:v>400</c:v>
                </c:pt>
                <c:pt idx="1283">
                  <c:v>400</c:v>
                </c:pt>
                <c:pt idx="1284">
                  <c:v>400</c:v>
                </c:pt>
                <c:pt idx="1285">
                  <c:v>400</c:v>
                </c:pt>
                <c:pt idx="1286">
                  <c:v>400</c:v>
                </c:pt>
                <c:pt idx="1287">
                  <c:v>400</c:v>
                </c:pt>
                <c:pt idx="1288">
                  <c:v>400</c:v>
                </c:pt>
                <c:pt idx="1289">
                  <c:v>400</c:v>
                </c:pt>
                <c:pt idx="1290">
                  <c:v>400</c:v>
                </c:pt>
                <c:pt idx="1291">
                  <c:v>400</c:v>
                </c:pt>
                <c:pt idx="1292">
                  <c:v>400</c:v>
                </c:pt>
                <c:pt idx="1293">
                  <c:v>400</c:v>
                </c:pt>
                <c:pt idx="1294">
                  <c:v>400</c:v>
                </c:pt>
                <c:pt idx="1295">
                  <c:v>400</c:v>
                </c:pt>
                <c:pt idx="1296">
                  <c:v>400</c:v>
                </c:pt>
                <c:pt idx="1297">
                  <c:v>400</c:v>
                </c:pt>
                <c:pt idx="1298">
                  <c:v>400</c:v>
                </c:pt>
                <c:pt idx="1299">
                  <c:v>400</c:v>
                </c:pt>
                <c:pt idx="1300">
                  <c:v>400</c:v>
                </c:pt>
                <c:pt idx="1301">
                  <c:v>400</c:v>
                </c:pt>
                <c:pt idx="1302">
                  <c:v>400</c:v>
                </c:pt>
                <c:pt idx="1303">
                  <c:v>400</c:v>
                </c:pt>
                <c:pt idx="1304">
                  <c:v>400</c:v>
                </c:pt>
                <c:pt idx="1305">
                  <c:v>400</c:v>
                </c:pt>
                <c:pt idx="1306">
                  <c:v>400</c:v>
                </c:pt>
                <c:pt idx="1307">
                  <c:v>400</c:v>
                </c:pt>
                <c:pt idx="1308">
                  <c:v>400</c:v>
                </c:pt>
                <c:pt idx="1309">
                  <c:v>400</c:v>
                </c:pt>
                <c:pt idx="1310">
                  <c:v>400</c:v>
                </c:pt>
                <c:pt idx="1311">
                  <c:v>400</c:v>
                </c:pt>
                <c:pt idx="1312">
                  <c:v>400</c:v>
                </c:pt>
                <c:pt idx="1313">
                  <c:v>400</c:v>
                </c:pt>
                <c:pt idx="1314">
                  <c:v>400</c:v>
                </c:pt>
                <c:pt idx="1315">
                  <c:v>400</c:v>
                </c:pt>
                <c:pt idx="1316">
                  <c:v>400</c:v>
                </c:pt>
                <c:pt idx="1317">
                  <c:v>400</c:v>
                </c:pt>
                <c:pt idx="1318">
                  <c:v>400</c:v>
                </c:pt>
                <c:pt idx="1319">
                  <c:v>400</c:v>
                </c:pt>
                <c:pt idx="1320">
                  <c:v>400</c:v>
                </c:pt>
                <c:pt idx="1321">
                  <c:v>400</c:v>
                </c:pt>
                <c:pt idx="1322">
                  <c:v>400</c:v>
                </c:pt>
                <c:pt idx="1323">
                  <c:v>400</c:v>
                </c:pt>
                <c:pt idx="1324">
                  <c:v>400</c:v>
                </c:pt>
                <c:pt idx="1325">
                  <c:v>400</c:v>
                </c:pt>
                <c:pt idx="1326">
                  <c:v>400</c:v>
                </c:pt>
                <c:pt idx="1327">
                  <c:v>400</c:v>
                </c:pt>
                <c:pt idx="1328">
                  <c:v>400</c:v>
                </c:pt>
                <c:pt idx="1329">
                  <c:v>400</c:v>
                </c:pt>
                <c:pt idx="1330">
                  <c:v>400</c:v>
                </c:pt>
                <c:pt idx="1331">
                  <c:v>400</c:v>
                </c:pt>
                <c:pt idx="1332">
                  <c:v>400</c:v>
                </c:pt>
                <c:pt idx="1333">
                  <c:v>400</c:v>
                </c:pt>
                <c:pt idx="1334">
                  <c:v>400</c:v>
                </c:pt>
                <c:pt idx="1335">
                  <c:v>400</c:v>
                </c:pt>
                <c:pt idx="1336">
                  <c:v>400</c:v>
                </c:pt>
                <c:pt idx="1337">
                  <c:v>400</c:v>
                </c:pt>
                <c:pt idx="1338">
                  <c:v>400</c:v>
                </c:pt>
                <c:pt idx="1339">
                  <c:v>400</c:v>
                </c:pt>
                <c:pt idx="1340">
                  <c:v>400</c:v>
                </c:pt>
                <c:pt idx="1341">
                  <c:v>400</c:v>
                </c:pt>
                <c:pt idx="1342">
                  <c:v>400</c:v>
                </c:pt>
                <c:pt idx="1343">
                  <c:v>400</c:v>
                </c:pt>
                <c:pt idx="1344">
                  <c:v>400</c:v>
                </c:pt>
                <c:pt idx="1345">
                  <c:v>400</c:v>
                </c:pt>
                <c:pt idx="1346">
                  <c:v>400</c:v>
                </c:pt>
                <c:pt idx="1347">
                  <c:v>400</c:v>
                </c:pt>
                <c:pt idx="1348">
                  <c:v>400</c:v>
                </c:pt>
                <c:pt idx="1349">
                  <c:v>400</c:v>
                </c:pt>
                <c:pt idx="1350">
                  <c:v>400</c:v>
                </c:pt>
                <c:pt idx="1351">
                  <c:v>400</c:v>
                </c:pt>
                <c:pt idx="1352">
                  <c:v>400</c:v>
                </c:pt>
                <c:pt idx="1353">
                  <c:v>400</c:v>
                </c:pt>
                <c:pt idx="1354">
                  <c:v>400</c:v>
                </c:pt>
                <c:pt idx="1355">
                  <c:v>400</c:v>
                </c:pt>
                <c:pt idx="1356">
                  <c:v>400</c:v>
                </c:pt>
                <c:pt idx="1357">
                  <c:v>400</c:v>
                </c:pt>
                <c:pt idx="1358">
                  <c:v>400</c:v>
                </c:pt>
                <c:pt idx="1359">
                  <c:v>400</c:v>
                </c:pt>
                <c:pt idx="1360">
                  <c:v>400</c:v>
                </c:pt>
                <c:pt idx="1361">
                  <c:v>400</c:v>
                </c:pt>
                <c:pt idx="1362">
                  <c:v>400</c:v>
                </c:pt>
                <c:pt idx="1363">
                  <c:v>400</c:v>
                </c:pt>
                <c:pt idx="1364">
                  <c:v>400</c:v>
                </c:pt>
                <c:pt idx="1365">
                  <c:v>400</c:v>
                </c:pt>
                <c:pt idx="1366">
                  <c:v>400</c:v>
                </c:pt>
                <c:pt idx="1367">
                  <c:v>400</c:v>
                </c:pt>
                <c:pt idx="1368">
                  <c:v>400</c:v>
                </c:pt>
                <c:pt idx="1369">
                  <c:v>400</c:v>
                </c:pt>
                <c:pt idx="1370">
                  <c:v>400</c:v>
                </c:pt>
                <c:pt idx="1371">
                  <c:v>400</c:v>
                </c:pt>
                <c:pt idx="1372">
                  <c:v>400</c:v>
                </c:pt>
                <c:pt idx="1373">
                  <c:v>400</c:v>
                </c:pt>
                <c:pt idx="1374">
                  <c:v>400</c:v>
                </c:pt>
                <c:pt idx="1375">
                  <c:v>400</c:v>
                </c:pt>
                <c:pt idx="1376">
                  <c:v>400</c:v>
                </c:pt>
                <c:pt idx="1377">
                  <c:v>400</c:v>
                </c:pt>
                <c:pt idx="1378">
                  <c:v>400</c:v>
                </c:pt>
                <c:pt idx="1379">
                  <c:v>400</c:v>
                </c:pt>
                <c:pt idx="1380">
                  <c:v>400</c:v>
                </c:pt>
                <c:pt idx="1381">
                  <c:v>400</c:v>
                </c:pt>
                <c:pt idx="1382">
                  <c:v>400</c:v>
                </c:pt>
                <c:pt idx="1383">
                  <c:v>400</c:v>
                </c:pt>
                <c:pt idx="1384">
                  <c:v>400</c:v>
                </c:pt>
                <c:pt idx="1385">
                  <c:v>400</c:v>
                </c:pt>
                <c:pt idx="1386">
                  <c:v>400</c:v>
                </c:pt>
                <c:pt idx="1387">
                  <c:v>400</c:v>
                </c:pt>
                <c:pt idx="1388">
                  <c:v>400</c:v>
                </c:pt>
                <c:pt idx="1389">
                  <c:v>400</c:v>
                </c:pt>
                <c:pt idx="1390">
                  <c:v>400</c:v>
                </c:pt>
                <c:pt idx="1391">
                  <c:v>400</c:v>
                </c:pt>
                <c:pt idx="1392">
                  <c:v>400</c:v>
                </c:pt>
                <c:pt idx="1393">
                  <c:v>400</c:v>
                </c:pt>
                <c:pt idx="1394">
                  <c:v>400</c:v>
                </c:pt>
                <c:pt idx="1395">
                  <c:v>400</c:v>
                </c:pt>
                <c:pt idx="1396">
                  <c:v>400</c:v>
                </c:pt>
                <c:pt idx="1397">
                  <c:v>400</c:v>
                </c:pt>
                <c:pt idx="1398">
                  <c:v>400</c:v>
                </c:pt>
                <c:pt idx="1399">
                  <c:v>400</c:v>
                </c:pt>
                <c:pt idx="1400">
                  <c:v>400</c:v>
                </c:pt>
                <c:pt idx="1401">
                  <c:v>400</c:v>
                </c:pt>
                <c:pt idx="1402">
                  <c:v>400</c:v>
                </c:pt>
                <c:pt idx="1403">
                  <c:v>400</c:v>
                </c:pt>
                <c:pt idx="1404">
                  <c:v>400</c:v>
                </c:pt>
                <c:pt idx="1405">
                  <c:v>400</c:v>
                </c:pt>
                <c:pt idx="1406">
                  <c:v>400</c:v>
                </c:pt>
                <c:pt idx="1407">
                  <c:v>400</c:v>
                </c:pt>
                <c:pt idx="1408">
                  <c:v>400</c:v>
                </c:pt>
                <c:pt idx="1409">
                  <c:v>400</c:v>
                </c:pt>
                <c:pt idx="1410">
                  <c:v>400</c:v>
                </c:pt>
                <c:pt idx="1411">
                  <c:v>400</c:v>
                </c:pt>
                <c:pt idx="1412">
                  <c:v>400</c:v>
                </c:pt>
                <c:pt idx="1413">
                  <c:v>400</c:v>
                </c:pt>
                <c:pt idx="1414">
                  <c:v>400</c:v>
                </c:pt>
                <c:pt idx="1415">
                  <c:v>400</c:v>
                </c:pt>
                <c:pt idx="1416">
                  <c:v>400</c:v>
                </c:pt>
                <c:pt idx="1417">
                  <c:v>400</c:v>
                </c:pt>
                <c:pt idx="1418">
                  <c:v>400</c:v>
                </c:pt>
                <c:pt idx="1419">
                  <c:v>400</c:v>
                </c:pt>
                <c:pt idx="1420">
                  <c:v>400</c:v>
                </c:pt>
                <c:pt idx="1421">
                  <c:v>400</c:v>
                </c:pt>
                <c:pt idx="1422">
                  <c:v>400</c:v>
                </c:pt>
                <c:pt idx="1423">
                  <c:v>400</c:v>
                </c:pt>
                <c:pt idx="1424">
                  <c:v>400</c:v>
                </c:pt>
                <c:pt idx="1425">
                  <c:v>400</c:v>
                </c:pt>
                <c:pt idx="1426">
                  <c:v>400</c:v>
                </c:pt>
                <c:pt idx="1427">
                  <c:v>400</c:v>
                </c:pt>
                <c:pt idx="1428">
                  <c:v>400</c:v>
                </c:pt>
                <c:pt idx="1429">
                  <c:v>400</c:v>
                </c:pt>
                <c:pt idx="1430">
                  <c:v>400</c:v>
                </c:pt>
                <c:pt idx="1431">
                  <c:v>400</c:v>
                </c:pt>
                <c:pt idx="1432">
                  <c:v>400</c:v>
                </c:pt>
                <c:pt idx="1433">
                  <c:v>400</c:v>
                </c:pt>
                <c:pt idx="1434">
                  <c:v>400</c:v>
                </c:pt>
                <c:pt idx="1435">
                  <c:v>400</c:v>
                </c:pt>
                <c:pt idx="1436">
                  <c:v>400</c:v>
                </c:pt>
                <c:pt idx="1437">
                  <c:v>400</c:v>
                </c:pt>
                <c:pt idx="1438">
                  <c:v>400</c:v>
                </c:pt>
                <c:pt idx="1439">
                  <c:v>400</c:v>
                </c:pt>
                <c:pt idx="1440">
                  <c:v>400</c:v>
                </c:pt>
                <c:pt idx="1441">
                  <c:v>400</c:v>
                </c:pt>
                <c:pt idx="1442">
                  <c:v>400</c:v>
                </c:pt>
                <c:pt idx="1443">
                  <c:v>400</c:v>
                </c:pt>
                <c:pt idx="1444">
                  <c:v>400</c:v>
                </c:pt>
                <c:pt idx="1445">
                  <c:v>400</c:v>
                </c:pt>
                <c:pt idx="1446">
                  <c:v>400</c:v>
                </c:pt>
                <c:pt idx="1447">
                  <c:v>400</c:v>
                </c:pt>
                <c:pt idx="1448">
                  <c:v>400</c:v>
                </c:pt>
                <c:pt idx="1449">
                  <c:v>400</c:v>
                </c:pt>
                <c:pt idx="1450">
                  <c:v>400</c:v>
                </c:pt>
                <c:pt idx="1451">
                  <c:v>400</c:v>
                </c:pt>
                <c:pt idx="1452">
                  <c:v>400</c:v>
                </c:pt>
                <c:pt idx="1453">
                  <c:v>400</c:v>
                </c:pt>
                <c:pt idx="1454">
                  <c:v>400</c:v>
                </c:pt>
                <c:pt idx="1455">
                  <c:v>400</c:v>
                </c:pt>
                <c:pt idx="1456">
                  <c:v>400</c:v>
                </c:pt>
                <c:pt idx="1457">
                  <c:v>400</c:v>
                </c:pt>
                <c:pt idx="1458">
                  <c:v>400</c:v>
                </c:pt>
                <c:pt idx="1459">
                  <c:v>400</c:v>
                </c:pt>
                <c:pt idx="1460">
                  <c:v>400</c:v>
                </c:pt>
                <c:pt idx="1461">
                  <c:v>400</c:v>
                </c:pt>
                <c:pt idx="1462">
                  <c:v>400</c:v>
                </c:pt>
                <c:pt idx="1463">
                  <c:v>400</c:v>
                </c:pt>
                <c:pt idx="1464">
                  <c:v>400</c:v>
                </c:pt>
                <c:pt idx="1465">
                  <c:v>400</c:v>
                </c:pt>
                <c:pt idx="1466">
                  <c:v>400</c:v>
                </c:pt>
                <c:pt idx="1467">
                  <c:v>400</c:v>
                </c:pt>
                <c:pt idx="1468">
                  <c:v>400</c:v>
                </c:pt>
                <c:pt idx="1469">
                  <c:v>400</c:v>
                </c:pt>
                <c:pt idx="1470">
                  <c:v>400</c:v>
                </c:pt>
                <c:pt idx="1471">
                  <c:v>400</c:v>
                </c:pt>
                <c:pt idx="1472">
                  <c:v>400</c:v>
                </c:pt>
                <c:pt idx="1473">
                  <c:v>400</c:v>
                </c:pt>
                <c:pt idx="1474">
                  <c:v>400</c:v>
                </c:pt>
                <c:pt idx="1475">
                  <c:v>400</c:v>
                </c:pt>
                <c:pt idx="1476">
                  <c:v>400</c:v>
                </c:pt>
                <c:pt idx="1477">
                  <c:v>400</c:v>
                </c:pt>
                <c:pt idx="1478">
                  <c:v>400</c:v>
                </c:pt>
                <c:pt idx="1479">
                  <c:v>400</c:v>
                </c:pt>
                <c:pt idx="1480">
                  <c:v>400</c:v>
                </c:pt>
                <c:pt idx="1481">
                  <c:v>400</c:v>
                </c:pt>
                <c:pt idx="1482">
                  <c:v>400</c:v>
                </c:pt>
                <c:pt idx="1483">
                  <c:v>400</c:v>
                </c:pt>
                <c:pt idx="1484">
                  <c:v>400</c:v>
                </c:pt>
                <c:pt idx="1485">
                  <c:v>400</c:v>
                </c:pt>
                <c:pt idx="1486">
                  <c:v>400</c:v>
                </c:pt>
                <c:pt idx="1487">
                  <c:v>400</c:v>
                </c:pt>
                <c:pt idx="1488">
                  <c:v>400</c:v>
                </c:pt>
                <c:pt idx="1489">
                  <c:v>400</c:v>
                </c:pt>
                <c:pt idx="1490">
                  <c:v>400</c:v>
                </c:pt>
                <c:pt idx="1491">
                  <c:v>400</c:v>
                </c:pt>
                <c:pt idx="1492">
                  <c:v>400</c:v>
                </c:pt>
                <c:pt idx="1493">
                  <c:v>400</c:v>
                </c:pt>
                <c:pt idx="1494">
                  <c:v>400</c:v>
                </c:pt>
                <c:pt idx="1495">
                  <c:v>400</c:v>
                </c:pt>
                <c:pt idx="1496">
                  <c:v>400</c:v>
                </c:pt>
                <c:pt idx="1497">
                  <c:v>400</c:v>
                </c:pt>
                <c:pt idx="1498">
                  <c:v>400</c:v>
                </c:pt>
                <c:pt idx="1499">
                  <c:v>400</c:v>
                </c:pt>
                <c:pt idx="1500">
                  <c:v>400</c:v>
                </c:pt>
                <c:pt idx="1501">
                  <c:v>400</c:v>
                </c:pt>
                <c:pt idx="1502">
                  <c:v>400</c:v>
                </c:pt>
                <c:pt idx="1503">
                  <c:v>400</c:v>
                </c:pt>
                <c:pt idx="1504">
                  <c:v>400</c:v>
                </c:pt>
                <c:pt idx="1505">
                  <c:v>400</c:v>
                </c:pt>
                <c:pt idx="1506">
                  <c:v>400</c:v>
                </c:pt>
                <c:pt idx="1507">
                  <c:v>400</c:v>
                </c:pt>
                <c:pt idx="1508">
                  <c:v>400</c:v>
                </c:pt>
                <c:pt idx="1509">
                  <c:v>400</c:v>
                </c:pt>
                <c:pt idx="1510">
                  <c:v>400</c:v>
                </c:pt>
                <c:pt idx="1511">
                  <c:v>400</c:v>
                </c:pt>
                <c:pt idx="1512">
                  <c:v>400</c:v>
                </c:pt>
                <c:pt idx="1513">
                  <c:v>400</c:v>
                </c:pt>
                <c:pt idx="1514">
                  <c:v>400</c:v>
                </c:pt>
                <c:pt idx="1515">
                  <c:v>400</c:v>
                </c:pt>
                <c:pt idx="1516">
                  <c:v>400</c:v>
                </c:pt>
                <c:pt idx="1517">
                  <c:v>400</c:v>
                </c:pt>
                <c:pt idx="1518">
                  <c:v>400</c:v>
                </c:pt>
                <c:pt idx="1519">
                  <c:v>400</c:v>
                </c:pt>
                <c:pt idx="1520">
                  <c:v>400</c:v>
                </c:pt>
                <c:pt idx="1521">
                  <c:v>400</c:v>
                </c:pt>
                <c:pt idx="1522">
                  <c:v>400</c:v>
                </c:pt>
                <c:pt idx="1523">
                  <c:v>400</c:v>
                </c:pt>
                <c:pt idx="1524">
                  <c:v>400</c:v>
                </c:pt>
                <c:pt idx="1525">
                  <c:v>400</c:v>
                </c:pt>
                <c:pt idx="1526">
                  <c:v>400</c:v>
                </c:pt>
                <c:pt idx="1527">
                  <c:v>400</c:v>
                </c:pt>
                <c:pt idx="1528">
                  <c:v>400</c:v>
                </c:pt>
                <c:pt idx="1529">
                  <c:v>400</c:v>
                </c:pt>
                <c:pt idx="1530">
                  <c:v>400</c:v>
                </c:pt>
                <c:pt idx="1531">
                  <c:v>400</c:v>
                </c:pt>
                <c:pt idx="1532">
                  <c:v>400</c:v>
                </c:pt>
                <c:pt idx="1533">
                  <c:v>400</c:v>
                </c:pt>
                <c:pt idx="1534">
                  <c:v>400</c:v>
                </c:pt>
                <c:pt idx="1535">
                  <c:v>400</c:v>
                </c:pt>
                <c:pt idx="1536">
                  <c:v>400</c:v>
                </c:pt>
                <c:pt idx="1537">
                  <c:v>400</c:v>
                </c:pt>
                <c:pt idx="1538">
                  <c:v>400</c:v>
                </c:pt>
                <c:pt idx="1539">
                  <c:v>400</c:v>
                </c:pt>
                <c:pt idx="1540">
                  <c:v>400</c:v>
                </c:pt>
                <c:pt idx="1541">
                  <c:v>400</c:v>
                </c:pt>
                <c:pt idx="1542">
                  <c:v>400</c:v>
                </c:pt>
                <c:pt idx="1543">
                  <c:v>400</c:v>
                </c:pt>
                <c:pt idx="1544">
                  <c:v>400</c:v>
                </c:pt>
                <c:pt idx="1545">
                  <c:v>400</c:v>
                </c:pt>
                <c:pt idx="1546">
                  <c:v>400</c:v>
                </c:pt>
                <c:pt idx="1547">
                  <c:v>400</c:v>
                </c:pt>
                <c:pt idx="1548">
                  <c:v>400</c:v>
                </c:pt>
                <c:pt idx="1549">
                  <c:v>400</c:v>
                </c:pt>
                <c:pt idx="1550">
                  <c:v>400</c:v>
                </c:pt>
                <c:pt idx="1551">
                  <c:v>400</c:v>
                </c:pt>
                <c:pt idx="1552">
                  <c:v>400</c:v>
                </c:pt>
                <c:pt idx="1553">
                  <c:v>400</c:v>
                </c:pt>
                <c:pt idx="1554">
                  <c:v>400</c:v>
                </c:pt>
                <c:pt idx="1555">
                  <c:v>400</c:v>
                </c:pt>
                <c:pt idx="1556">
                  <c:v>400</c:v>
                </c:pt>
                <c:pt idx="1557">
                  <c:v>400</c:v>
                </c:pt>
                <c:pt idx="1558">
                  <c:v>400</c:v>
                </c:pt>
                <c:pt idx="1559">
                  <c:v>400</c:v>
                </c:pt>
                <c:pt idx="1560">
                  <c:v>400</c:v>
                </c:pt>
                <c:pt idx="1561">
                  <c:v>400</c:v>
                </c:pt>
                <c:pt idx="1562">
                  <c:v>400</c:v>
                </c:pt>
                <c:pt idx="1563">
                  <c:v>400</c:v>
                </c:pt>
                <c:pt idx="1564">
                  <c:v>400</c:v>
                </c:pt>
                <c:pt idx="1565">
                  <c:v>400</c:v>
                </c:pt>
                <c:pt idx="1566">
                  <c:v>400</c:v>
                </c:pt>
                <c:pt idx="1567">
                  <c:v>400</c:v>
                </c:pt>
                <c:pt idx="1568">
                  <c:v>400</c:v>
                </c:pt>
                <c:pt idx="1569">
                  <c:v>400</c:v>
                </c:pt>
                <c:pt idx="1570">
                  <c:v>400</c:v>
                </c:pt>
                <c:pt idx="1571">
                  <c:v>400</c:v>
                </c:pt>
                <c:pt idx="1572">
                  <c:v>400</c:v>
                </c:pt>
                <c:pt idx="1573">
                  <c:v>400</c:v>
                </c:pt>
                <c:pt idx="1574">
                  <c:v>400</c:v>
                </c:pt>
                <c:pt idx="1575">
                  <c:v>400</c:v>
                </c:pt>
                <c:pt idx="1576">
                  <c:v>400</c:v>
                </c:pt>
                <c:pt idx="1577">
                  <c:v>400</c:v>
                </c:pt>
                <c:pt idx="1578">
                  <c:v>400</c:v>
                </c:pt>
                <c:pt idx="1579">
                  <c:v>400</c:v>
                </c:pt>
                <c:pt idx="1580">
                  <c:v>400</c:v>
                </c:pt>
                <c:pt idx="1581">
                  <c:v>400</c:v>
                </c:pt>
                <c:pt idx="1582">
                  <c:v>400</c:v>
                </c:pt>
                <c:pt idx="1583">
                  <c:v>400</c:v>
                </c:pt>
                <c:pt idx="1584">
                  <c:v>400</c:v>
                </c:pt>
                <c:pt idx="1585">
                  <c:v>400</c:v>
                </c:pt>
                <c:pt idx="1586">
                  <c:v>400</c:v>
                </c:pt>
                <c:pt idx="1587">
                  <c:v>400</c:v>
                </c:pt>
                <c:pt idx="1588">
                  <c:v>400</c:v>
                </c:pt>
                <c:pt idx="1589">
                  <c:v>400</c:v>
                </c:pt>
                <c:pt idx="1590">
                  <c:v>400</c:v>
                </c:pt>
                <c:pt idx="1591">
                  <c:v>400</c:v>
                </c:pt>
                <c:pt idx="1592">
                  <c:v>400</c:v>
                </c:pt>
                <c:pt idx="1593">
                  <c:v>400</c:v>
                </c:pt>
                <c:pt idx="1594">
                  <c:v>400</c:v>
                </c:pt>
                <c:pt idx="1595">
                  <c:v>400</c:v>
                </c:pt>
                <c:pt idx="1596">
                  <c:v>400</c:v>
                </c:pt>
                <c:pt idx="1597">
                  <c:v>400</c:v>
                </c:pt>
                <c:pt idx="1598">
                  <c:v>400</c:v>
                </c:pt>
                <c:pt idx="1599">
                  <c:v>400</c:v>
                </c:pt>
                <c:pt idx="1600">
                  <c:v>400</c:v>
                </c:pt>
                <c:pt idx="1601">
                  <c:v>400</c:v>
                </c:pt>
                <c:pt idx="1602">
                  <c:v>400</c:v>
                </c:pt>
                <c:pt idx="1603">
                  <c:v>400</c:v>
                </c:pt>
                <c:pt idx="1604">
                  <c:v>400</c:v>
                </c:pt>
                <c:pt idx="1605">
                  <c:v>400</c:v>
                </c:pt>
                <c:pt idx="1606">
                  <c:v>400</c:v>
                </c:pt>
                <c:pt idx="1607">
                  <c:v>400</c:v>
                </c:pt>
                <c:pt idx="1608">
                  <c:v>400</c:v>
                </c:pt>
                <c:pt idx="1609">
                  <c:v>400</c:v>
                </c:pt>
                <c:pt idx="1610">
                  <c:v>400</c:v>
                </c:pt>
                <c:pt idx="1611">
                  <c:v>400</c:v>
                </c:pt>
                <c:pt idx="1612">
                  <c:v>400</c:v>
                </c:pt>
                <c:pt idx="1613">
                  <c:v>400</c:v>
                </c:pt>
                <c:pt idx="1614">
                  <c:v>400</c:v>
                </c:pt>
                <c:pt idx="1615">
                  <c:v>400</c:v>
                </c:pt>
                <c:pt idx="1616">
                  <c:v>400</c:v>
                </c:pt>
                <c:pt idx="1617">
                  <c:v>400</c:v>
                </c:pt>
                <c:pt idx="1618">
                  <c:v>400</c:v>
                </c:pt>
                <c:pt idx="1619">
                  <c:v>400</c:v>
                </c:pt>
                <c:pt idx="1620">
                  <c:v>400</c:v>
                </c:pt>
                <c:pt idx="1621">
                  <c:v>400</c:v>
                </c:pt>
                <c:pt idx="1622">
                  <c:v>400</c:v>
                </c:pt>
                <c:pt idx="1623">
                  <c:v>400</c:v>
                </c:pt>
                <c:pt idx="1624">
                  <c:v>400</c:v>
                </c:pt>
                <c:pt idx="1625">
                  <c:v>400</c:v>
                </c:pt>
                <c:pt idx="1626">
                  <c:v>400</c:v>
                </c:pt>
                <c:pt idx="1627">
                  <c:v>400</c:v>
                </c:pt>
                <c:pt idx="1628">
                  <c:v>400</c:v>
                </c:pt>
                <c:pt idx="1629">
                  <c:v>400</c:v>
                </c:pt>
                <c:pt idx="1630">
                  <c:v>400</c:v>
                </c:pt>
                <c:pt idx="1631">
                  <c:v>400</c:v>
                </c:pt>
                <c:pt idx="1632">
                  <c:v>400</c:v>
                </c:pt>
                <c:pt idx="1633">
                  <c:v>400</c:v>
                </c:pt>
                <c:pt idx="1634">
                  <c:v>400</c:v>
                </c:pt>
                <c:pt idx="1635">
                  <c:v>400</c:v>
                </c:pt>
                <c:pt idx="1636">
                  <c:v>400</c:v>
                </c:pt>
                <c:pt idx="1637">
                  <c:v>400</c:v>
                </c:pt>
                <c:pt idx="1638">
                  <c:v>400</c:v>
                </c:pt>
                <c:pt idx="1639">
                  <c:v>400</c:v>
                </c:pt>
                <c:pt idx="1640">
                  <c:v>400</c:v>
                </c:pt>
                <c:pt idx="1641">
                  <c:v>400</c:v>
                </c:pt>
                <c:pt idx="1642">
                  <c:v>400</c:v>
                </c:pt>
                <c:pt idx="1643">
                  <c:v>400</c:v>
                </c:pt>
                <c:pt idx="1644">
                  <c:v>400</c:v>
                </c:pt>
                <c:pt idx="1645">
                  <c:v>400</c:v>
                </c:pt>
                <c:pt idx="1646">
                  <c:v>400</c:v>
                </c:pt>
                <c:pt idx="1647">
                  <c:v>400</c:v>
                </c:pt>
                <c:pt idx="1648">
                  <c:v>400</c:v>
                </c:pt>
                <c:pt idx="1649">
                  <c:v>400</c:v>
                </c:pt>
                <c:pt idx="1650">
                  <c:v>400</c:v>
                </c:pt>
                <c:pt idx="1651">
                  <c:v>400</c:v>
                </c:pt>
                <c:pt idx="1652">
                  <c:v>400</c:v>
                </c:pt>
                <c:pt idx="1653">
                  <c:v>400</c:v>
                </c:pt>
                <c:pt idx="1654">
                  <c:v>400</c:v>
                </c:pt>
                <c:pt idx="1655">
                  <c:v>400</c:v>
                </c:pt>
                <c:pt idx="1656">
                  <c:v>400</c:v>
                </c:pt>
                <c:pt idx="1657">
                  <c:v>400</c:v>
                </c:pt>
                <c:pt idx="1658">
                  <c:v>400</c:v>
                </c:pt>
                <c:pt idx="1659">
                  <c:v>400</c:v>
                </c:pt>
                <c:pt idx="1660">
                  <c:v>400</c:v>
                </c:pt>
                <c:pt idx="1661">
                  <c:v>400</c:v>
                </c:pt>
                <c:pt idx="1662">
                  <c:v>400</c:v>
                </c:pt>
                <c:pt idx="1663">
                  <c:v>400</c:v>
                </c:pt>
                <c:pt idx="1664">
                  <c:v>400</c:v>
                </c:pt>
                <c:pt idx="1665">
                  <c:v>400</c:v>
                </c:pt>
                <c:pt idx="1666">
                  <c:v>400</c:v>
                </c:pt>
                <c:pt idx="1667">
                  <c:v>400</c:v>
                </c:pt>
                <c:pt idx="1668">
                  <c:v>400</c:v>
                </c:pt>
                <c:pt idx="1669">
                  <c:v>400</c:v>
                </c:pt>
                <c:pt idx="1670">
                  <c:v>400</c:v>
                </c:pt>
                <c:pt idx="1671">
                  <c:v>400</c:v>
                </c:pt>
                <c:pt idx="1672">
                  <c:v>400</c:v>
                </c:pt>
                <c:pt idx="1673">
                  <c:v>400</c:v>
                </c:pt>
                <c:pt idx="1674">
                  <c:v>400</c:v>
                </c:pt>
                <c:pt idx="1675">
                  <c:v>400</c:v>
                </c:pt>
                <c:pt idx="1676">
                  <c:v>400</c:v>
                </c:pt>
                <c:pt idx="1677">
                  <c:v>400</c:v>
                </c:pt>
                <c:pt idx="1678">
                  <c:v>400</c:v>
                </c:pt>
                <c:pt idx="1679">
                  <c:v>400</c:v>
                </c:pt>
                <c:pt idx="1680">
                  <c:v>400</c:v>
                </c:pt>
                <c:pt idx="1681">
                  <c:v>400</c:v>
                </c:pt>
                <c:pt idx="1682">
                  <c:v>400</c:v>
                </c:pt>
                <c:pt idx="1683">
                  <c:v>400</c:v>
                </c:pt>
                <c:pt idx="1684">
                  <c:v>400</c:v>
                </c:pt>
                <c:pt idx="1685">
                  <c:v>400</c:v>
                </c:pt>
                <c:pt idx="1686">
                  <c:v>400</c:v>
                </c:pt>
                <c:pt idx="1687">
                  <c:v>400</c:v>
                </c:pt>
                <c:pt idx="1688">
                  <c:v>400</c:v>
                </c:pt>
                <c:pt idx="1689">
                  <c:v>400</c:v>
                </c:pt>
                <c:pt idx="1690">
                  <c:v>400</c:v>
                </c:pt>
                <c:pt idx="1691">
                  <c:v>400</c:v>
                </c:pt>
                <c:pt idx="1692">
                  <c:v>400</c:v>
                </c:pt>
                <c:pt idx="1693">
                  <c:v>400</c:v>
                </c:pt>
                <c:pt idx="1694">
                  <c:v>400</c:v>
                </c:pt>
                <c:pt idx="1695">
                  <c:v>400</c:v>
                </c:pt>
                <c:pt idx="1696">
                  <c:v>400</c:v>
                </c:pt>
                <c:pt idx="1697">
                  <c:v>400</c:v>
                </c:pt>
                <c:pt idx="1698">
                  <c:v>400</c:v>
                </c:pt>
                <c:pt idx="1699">
                  <c:v>400</c:v>
                </c:pt>
                <c:pt idx="1700">
                  <c:v>400</c:v>
                </c:pt>
                <c:pt idx="1701">
                  <c:v>400</c:v>
                </c:pt>
                <c:pt idx="1702">
                  <c:v>400</c:v>
                </c:pt>
                <c:pt idx="1703">
                  <c:v>400</c:v>
                </c:pt>
                <c:pt idx="1704">
                  <c:v>400</c:v>
                </c:pt>
                <c:pt idx="1705">
                  <c:v>400</c:v>
                </c:pt>
                <c:pt idx="1706">
                  <c:v>400</c:v>
                </c:pt>
                <c:pt idx="1707">
                  <c:v>400</c:v>
                </c:pt>
                <c:pt idx="1708">
                  <c:v>400</c:v>
                </c:pt>
                <c:pt idx="1709">
                  <c:v>400</c:v>
                </c:pt>
                <c:pt idx="1710">
                  <c:v>400</c:v>
                </c:pt>
                <c:pt idx="1711">
                  <c:v>400</c:v>
                </c:pt>
                <c:pt idx="1712">
                  <c:v>400</c:v>
                </c:pt>
                <c:pt idx="1713">
                  <c:v>400</c:v>
                </c:pt>
                <c:pt idx="1714">
                  <c:v>400</c:v>
                </c:pt>
                <c:pt idx="1715">
                  <c:v>400</c:v>
                </c:pt>
                <c:pt idx="1716">
                  <c:v>400</c:v>
                </c:pt>
                <c:pt idx="1717">
                  <c:v>400</c:v>
                </c:pt>
                <c:pt idx="1718">
                  <c:v>400</c:v>
                </c:pt>
                <c:pt idx="1719">
                  <c:v>400</c:v>
                </c:pt>
                <c:pt idx="1720">
                  <c:v>400</c:v>
                </c:pt>
                <c:pt idx="1721">
                  <c:v>400</c:v>
                </c:pt>
                <c:pt idx="1722">
                  <c:v>400</c:v>
                </c:pt>
                <c:pt idx="1723">
                  <c:v>400</c:v>
                </c:pt>
                <c:pt idx="1724">
                  <c:v>400</c:v>
                </c:pt>
                <c:pt idx="1725">
                  <c:v>400</c:v>
                </c:pt>
                <c:pt idx="1726">
                  <c:v>400</c:v>
                </c:pt>
                <c:pt idx="1727">
                  <c:v>400</c:v>
                </c:pt>
                <c:pt idx="1728">
                  <c:v>400</c:v>
                </c:pt>
                <c:pt idx="1729">
                  <c:v>400</c:v>
                </c:pt>
                <c:pt idx="1730">
                  <c:v>400</c:v>
                </c:pt>
                <c:pt idx="1731">
                  <c:v>400</c:v>
                </c:pt>
                <c:pt idx="1732">
                  <c:v>400</c:v>
                </c:pt>
                <c:pt idx="1733">
                  <c:v>400</c:v>
                </c:pt>
                <c:pt idx="1734">
                  <c:v>400</c:v>
                </c:pt>
                <c:pt idx="1735">
                  <c:v>400</c:v>
                </c:pt>
                <c:pt idx="1736">
                  <c:v>400</c:v>
                </c:pt>
                <c:pt idx="1737">
                  <c:v>400</c:v>
                </c:pt>
                <c:pt idx="1738">
                  <c:v>400</c:v>
                </c:pt>
                <c:pt idx="1739">
                  <c:v>400</c:v>
                </c:pt>
                <c:pt idx="1740">
                  <c:v>400</c:v>
                </c:pt>
                <c:pt idx="1741">
                  <c:v>400</c:v>
                </c:pt>
                <c:pt idx="1742">
                  <c:v>400</c:v>
                </c:pt>
                <c:pt idx="1743">
                  <c:v>400</c:v>
                </c:pt>
                <c:pt idx="1744">
                  <c:v>400</c:v>
                </c:pt>
                <c:pt idx="1745">
                  <c:v>400</c:v>
                </c:pt>
                <c:pt idx="1746">
                  <c:v>400</c:v>
                </c:pt>
                <c:pt idx="1747">
                  <c:v>400</c:v>
                </c:pt>
                <c:pt idx="1748">
                  <c:v>400</c:v>
                </c:pt>
                <c:pt idx="1749">
                  <c:v>400</c:v>
                </c:pt>
                <c:pt idx="1750">
                  <c:v>400</c:v>
                </c:pt>
                <c:pt idx="1751">
                  <c:v>400</c:v>
                </c:pt>
                <c:pt idx="1752">
                  <c:v>400</c:v>
                </c:pt>
                <c:pt idx="1753">
                  <c:v>400</c:v>
                </c:pt>
                <c:pt idx="1754">
                  <c:v>400</c:v>
                </c:pt>
                <c:pt idx="1755">
                  <c:v>400</c:v>
                </c:pt>
                <c:pt idx="1756">
                  <c:v>400</c:v>
                </c:pt>
                <c:pt idx="1757">
                  <c:v>400</c:v>
                </c:pt>
                <c:pt idx="1758">
                  <c:v>400</c:v>
                </c:pt>
                <c:pt idx="1759">
                  <c:v>400</c:v>
                </c:pt>
                <c:pt idx="1760">
                  <c:v>400</c:v>
                </c:pt>
                <c:pt idx="1761">
                  <c:v>400</c:v>
                </c:pt>
                <c:pt idx="1762">
                  <c:v>400</c:v>
                </c:pt>
                <c:pt idx="1763">
                  <c:v>400</c:v>
                </c:pt>
                <c:pt idx="1764">
                  <c:v>400</c:v>
                </c:pt>
                <c:pt idx="1765">
                  <c:v>400</c:v>
                </c:pt>
                <c:pt idx="1766">
                  <c:v>400</c:v>
                </c:pt>
                <c:pt idx="1767">
                  <c:v>400</c:v>
                </c:pt>
                <c:pt idx="1768">
                  <c:v>400</c:v>
                </c:pt>
                <c:pt idx="1769">
                  <c:v>400</c:v>
                </c:pt>
                <c:pt idx="1770">
                  <c:v>400</c:v>
                </c:pt>
                <c:pt idx="1771">
                  <c:v>400</c:v>
                </c:pt>
                <c:pt idx="1772">
                  <c:v>400</c:v>
                </c:pt>
                <c:pt idx="1773">
                  <c:v>400</c:v>
                </c:pt>
                <c:pt idx="1774">
                  <c:v>400</c:v>
                </c:pt>
                <c:pt idx="1775">
                  <c:v>400</c:v>
                </c:pt>
                <c:pt idx="1776">
                  <c:v>400</c:v>
                </c:pt>
                <c:pt idx="1777">
                  <c:v>400</c:v>
                </c:pt>
                <c:pt idx="1778">
                  <c:v>400</c:v>
                </c:pt>
                <c:pt idx="1779">
                  <c:v>400</c:v>
                </c:pt>
                <c:pt idx="1780">
                  <c:v>400</c:v>
                </c:pt>
                <c:pt idx="1781">
                  <c:v>400</c:v>
                </c:pt>
                <c:pt idx="1782">
                  <c:v>400</c:v>
                </c:pt>
                <c:pt idx="1783">
                  <c:v>400</c:v>
                </c:pt>
                <c:pt idx="1784">
                  <c:v>400</c:v>
                </c:pt>
                <c:pt idx="1785">
                  <c:v>400</c:v>
                </c:pt>
                <c:pt idx="1786">
                  <c:v>400</c:v>
                </c:pt>
                <c:pt idx="1787">
                  <c:v>400</c:v>
                </c:pt>
                <c:pt idx="1788">
                  <c:v>400</c:v>
                </c:pt>
                <c:pt idx="1789">
                  <c:v>400</c:v>
                </c:pt>
                <c:pt idx="1790">
                  <c:v>400</c:v>
                </c:pt>
                <c:pt idx="1791">
                  <c:v>400</c:v>
                </c:pt>
                <c:pt idx="1792">
                  <c:v>400</c:v>
                </c:pt>
                <c:pt idx="1793">
                  <c:v>400</c:v>
                </c:pt>
                <c:pt idx="1794">
                  <c:v>400</c:v>
                </c:pt>
                <c:pt idx="1795">
                  <c:v>400</c:v>
                </c:pt>
                <c:pt idx="1796">
                  <c:v>400</c:v>
                </c:pt>
                <c:pt idx="1797">
                  <c:v>400</c:v>
                </c:pt>
                <c:pt idx="1798">
                  <c:v>400</c:v>
                </c:pt>
                <c:pt idx="1799">
                  <c:v>400</c:v>
                </c:pt>
                <c:pt idx="1800">
                  <c:v>400</c:v>
                </c:pt>
                <c:pt idx="1801">
                  <c:v>400</c:v>
                </c:pt>
                <c:pt idx="1802">
                  <c:v>400</c:v>
                </c:pt>
                <c:pt idx="1803">
                  <c:v>400</c:v>
                </c:pt>
                <c:pt idx="1804">
                  <c:v>400</c:v>
                </c:pt>
                <c:pt idx="1805">
                  <c:v>400</c:v>
                </c:pt>
                <c:pt idx="1806">
                  <c:v>400</c:v>
                </c:pt>
                <c:pt idx="1807">
                  <c:v>400</c:v>
                </c:pt>
                <c:pt idx="1808">
                  <c:v>400</c:v>
                </c:pt>
                <c:pt idx="1809">
                  <c:v>400</c:v>
                </c:pt>
                <c:pt idx="1810">
                  <c:v>400</c:v>
                </c:pt>
                <c:pt idx="1811">
                  <c:v>400</c:v>
                </c:pt>
                <c:pt idx="1812">
                  <c:v>400</c:v>
                </c:pt>
                <c:pt idx="1813">
                  <c:v>400</c:v>
                </c:pt>
                <c:pt idx="1814">
                  <c:v>400</c:v>
                </c:pt>
                <c:pt idx="1815">
                  <c:v>400</c:v>
                </c:pt>
                <c:pt idx="1816">
                  <c:v>400</c:v>
                </c:pt>
                <c:pt idx="1817">
                  <c:v>400</c:v>
                </c:pt>
                <c:pt idx="1818">
                  <c:v>400</c:v>
                </c:pt>
                <c:pt idx="1819">
                  <c:v>400</c:v>
                </c:pt>
                <c:pt idx="1820">
                  <c:v>400</c:v>
                </c:pt>
                <c:pt idx="1821">
                  <c:v>400</c:v>
                </c:pt>
                <c:pt idx="1822">
                  <c:v>400</c:v>
                </c:pt>
                <c:pt idx="1823">
                  <c:v>400</c:v>
                </c:pt>
                <c:pt idx="1824">
                  <c:v>400</c:v>
                </c:pt>
                <c:pt idx="1825">
                  <c:v>400</c:v>
                </c:pt>
                <c:pt idx="1826">
                  <c:v>400</c:v>
                </c:pt>
                <c:pt idx="1827">
                  <c:v>400</c:v>
                </c:pt>
                <c:pt idx="1828">
                  <c:v>400</c:v>
                </c:pt>
                <c:pt idx="1829">
                  <c:v>400</c:v>
                </c:pt>
                <c:pt idx="1830">
                  <c:v>400</c:v>
                </c:pt>
                <c:pt idx="1831">
                  <c:v>400</c:v>
                </c:pt>
                <c:pt idx="1832">
                  <c:v>400</c:v>
                </c:pt>
                <c:pt idx="1833">
                  <c:v>400</c:v>
                </c:pt>
                <c:pt idx="1834">
                  <c:v>400</c:v>
                </c:pt>
                <c:pt idx="1835">
                  <c:v>400</c:v>
                </c:pt>
                <c:pt idx="1836">
                  <c:v>400</c:v>
                </c:pt>
                <c:pt idx="1837">
                  <c:v>400</c:v>
                </c:pt>
                <c:pt idx="1838">
                  <c:v>400</c:v>
                </c:pt>
                <c:pt idx="1839">
                  <c:v>400</c:v>
                </c:pt>
                <c:pt idx="1840">
                  <c:v>400</c:v>
                </c:pt>
                <c:pt idx="1841">
                  <c:v>400</c:v>
                </c:pt>
                <c:pt idx="1842">
                  <c:v>400</c:v>
                </c:pt>
                <c:pt idx="1843">
                  <c:v>400</c:v>
                </c:pt>
                <c:pt idx="1844">
                  <c:v>400</c:v>
                </c:pt>
                <c:pt idx="1845">
                  <c:v>400</c:v>
                </c:pt>
                <c:pt idx="1846">
                  <c:v>400</c:v>
                </c:pt>
                <c:pt idx="1847">
                  <c:v>400</c:v>
                </c:pt>
                <c:pt idx="1848">
                  <c:v>400</c:v>
                </c:pt>
                <c:pt idx="1849">
                  <c:v>400</c:v>
                </c:pt>
                <c:pt idx="1850">
                  <c:v>400</c:v>
                </c:pt>
                <c:pt idx="1851">
                  <c:v>400</c:v>
                </c:pt>
                <c:pt idx="1852">
                  <c:v>400</c:v>
                </c:pt>
                <c:pt idx="1853">
                  <c:v>400</c:v>
                </c:pt>
                <c:pt idx="1854">
                  <c:v>400</c:v>
                </c:pt>
                <c:pt idx="1855">
                  <c:v>400</c:v>
                </c:pt>
                <c:pt idx="1856">
                  <c:v>400</c:v>
                </c:pt>
                <c:pt idx="1857">
                  <c:v>400</c:v>
                </c:pt>
                <c:pt idx="1858">
                  <c:v>400</c:v>
                </c:pt>
                <c:pt idx="1859">
                  <c:v>400</c:v>
                </c:pt>
                <c:pt idx="1860">
                  <c:v>400</c:v>
                </c:pt>
                <c:pt idx="1861">
                  <c:v>400</c:v>
                </c:pt>
                <c:pt idx="1862">
                  <c:v>400</c:v>
                </c:pt>
                <c:pt idx="1863">
                  <c:v>400</c:v>
                </c:pt>
                <c:pt idx="1864">
                  <c:v>400</c:v>
                </c:pt>
                <c:pt idx="1865">
                  <c:v>400</c:v>
                </c:pt>
                <c:pt idx="1866">
                  <c:v>400</c:v>
                </c:pt>
                <c:pt idx="1867">
                  <c:v>400</c:v>
                </c:pt>
                <c:pt idx="1868">
                  <c:v>400</c:v>
                </c:pt>
                <c:pt idx="1869">
                  <c:v>400</c:v>
                </c:pt>
                <c:pt idx="1870">
                  <c:v>400</c:v>
                </c:pt>
                <c:pt idx="1871">
                  <c:v>400</c:v>
                </c:pt>
                <c:pt idx="1872">
                  <c:v>400</c:v>
                </c:pt>
                <c:pt idx="1873">
                  <c:v>400</c:v>
                </c:pt>
                <c:pt idx="1874">
                  <c:v>400</c:v>
                </c:pt>
                <c:pt idx="1875">
                  <c:v>400</c:v>
                </c:pt>
                <c:pt idx="1876">
                  <c:v>400</c:v>
                </c:pt>
                <c:pt idx="1877">
                  <c:v>400</c:v>
                </c:pt>
                <c:pt idx="1878">
                  <c:v>400</c:v>
                </c:pt>
                <c:pt idx="1879">
                  <c:v>400</c:v>
                </c:pt>
                <c:pt idx="1880">
                  <c:v>400</c:v>
                </c:pt>
                <c:pt idx="1881">
                  <c:v>400</c:v>
                </c:pt>
                <c:pt idx="1882">
                  <c:v>400</c:v>
                </c:pt>
                <c:pt idx="1883">
                  <c:v>400</c:v>
                </c:pt>
                <c:pt idx="1884">
                  <c:v>400</c:v>
                </c:pt>
                <c:pt idx="1885">
                  <c:v>400</c:v>
                </c:pt>
                <c:pt idx="1886">
                  <c:v>400</c:v>
                </c:pt>
                <c:pt idx="1887">
                  <c:v>400</c:v>
                </c:pt>
                <c:pt idx="1888">
                  <c:v>400</c:v>
                </c:pt>
                <c:pt idx="1889">
                  <c:v>400</c:v>
                </c:pt>
                <c:pt idx="1890">
                  <c:v>400</c:v>
                </c:pt>
                <c:pt idx="1891">
                  <c:v>400</c:v>
                </c:pt>
                <c:pt idx="1892">
                  <c:v>400</c:v>
                </c:pt>
                <c:pt idx="1893">
                  <c:v>400</c:v>
                </c:pt>
                <c:pt idx="1894">
                  <c:v>400</c:v>
                </c:pt>
                <c:pt idx="1895">
                  <c:v>400</c:v>
                </c:pt>
                <c:pt idx="1896">
                  <c:v>400</c:v>
                </c:pt>
                <c:pt idx="1897">
                  <c:v>400</c:v>
                </c:pt>
                <c:pt idx="1898">
                  <c:v>400</c:v>
                </c:pt>
                <c:pt idx="1899">
                  <c:v>400</c:v>
                </c:pt>
                <c:pt idx="1900">
                  <c:v>400</c:v>
                </c:pt>
                <c:pt idx="1901">
                  <c:v>400</c:v>
                </c:pt>
                <c:pt idx="1902">
                  <c:v>400</c:v>
                </c:pt>
                <c:pt idx="1903">
                  <c:v>400</c:v>
                </c:pt>
                <c:pt idx="1904">
                  <c:v>400</c:v>
                </c:pt>
                <c:pt idx="1905">
                  <c:v>400</c:v>
                </c:pt>
                <c:pt idx="1906">
                  <c:v>400</c:v>
                </c:pt>
                <c:pt idx="1907">
                  <c:v>400</c:v>
                </c:pt>
                <c:pt idx="1908">
                  <c:v>400</c:v>
                </c:pt>
                <c:pt idx="1909">
                  <c:v>400</c:v>
                </c:pt>
                <c:pt idx="1910">
                  <c:v>400</c:v>
                </c:pt>
                <c:pt idx="1911">
                  <c:v>400</c:v>
                </c:pt>
                <c:pt idx="1912">
                  <c:v>400</c:v>
                </c:pt>
                <c:pt idx="1913">
                  <c:v>400</c:v>
                </c:pt>
                <c:pt idx="1914">
                  <c:v>400</c:v>
                </c:pt>
                <c:pt idx="1915">
                  <c:v>400</c:v>
                </c:pt>
                <c:pt idx="1916">
                  <c:v>400</c:v>
                </c:pt>
                <c:pt idx="1917">
                  <c:v>400</c:v>
                </c:pt>
                <c:pt idx="1918">
                  <c:v>400</c:v>
                </c:pt>
                <c:pt idx="1919">
                  <c:v>400</c:v>
                </c:pt>
                <c:pt idx="1920">
                  <c:v>400</c:v>
                </c:pt>
                <c:pt idx="1921">
                  <c:v>400</c:v>
                </c:pt>
                <c:pt idx="1922">
                  <c:v>400</c:v>
                </c:pt>
                <c:pt idx="1923">
                  <c:v>400</c:v>
                </c:pt>
                <c:pt idx="1924">
                  <c:v>400</c:v>
                </c:pt>
                <c:pt idx="1925">
                  <c:v>400</c:v>
                </c:pt>
                <c:pt idx="1926">
                  <c:v>400</c:v>
                </c:pt>
                <c:pt idx="1927">
                  <c:v>400</c:v>
                </c:pt>
                <c:pt idx="1928">
                  <c:v>400</c:v>
                </c:pt>
                <c:pt idx="1929">
                  <c:v>400</c:v>
                </c:pt>
                <c:pt idx="1930">
                  <c:v>400</c:v>
                </c:pt>
                <c:pt idx="1931">
                  <c:v>400</c:v>
                </c:pt>
                <c:pt idx="1932">
                  <c:v>400</c:v>
                </c:pt>
                <c:pt idx="1933">
                  <c:v>400</c:v>
                </c:pt>
                <c:pt idx="1934">
                  <c:v>400</c:v>
                </c:pt>
                <c:pt idx="1935">
                  <c:v>400</c:v>
                </c:pt>
                <c:pt idx="1936">
                  <c:v>400</c:v>
                </c:pt>
                <c:pt idx="1937">
                  <c:v>400</c:v>
                </c:pt>
                <c:pt idx="1938">
                  <c:v>400</c:v>
                </c:pt>
                <c:pt idx="1939">
                  <c:v>400</c:v>
                </c:pt>
                <c:pt idx="1940">
                  <c:v>400</c:v>
                </c:pt>
                <c:pt idx="1941">
                  <c:v>400</c:v>
                </c:pt>
                <c:pt idx="1942">
                  <c:v>400</c:v>
                </c:pt>
                <c:pt idx="1943">
                  <c:v>400</c:v>
                </c:pt>
                <c:pt idx="1944">
                  <c:v>400</c:v>
                </c:pt>
                <c:pt idx="1945">
                  <c:v>400</c:v>
                </c:pt>
                <c:pt idx="1946">
                  <c:v>400</c:v>
                </c:pt>
                <c:pt idx="1947">
                  <c:v>400</c:v>
                </c:pt>
                <c:pt idx="1948">
                  <c:v>400</c:v>
                </c:pt>
                <c:pt idx="1949">
                  <c:v>400</c:v>
                </c:pt>
                <c:pt idx="1950">
                  <c:v>400</c:v>
                </c:pt>
                <c:pt idx="1951">
                  <c:v>400</c:v>
                </c:pt>
                <c:pt idx="1952">
                  <c:v>400</c:v>
                </c:pt>
                <c:pt idx="1953">
                  <c:v>400</c:v>
                </c:pt>
                <c:pt idx="1954">
                  <c:v>400</c:v>
                </c:pt>
                <c:pt idx="1955">
                  <c:v>400</c:v>
                </c:pt>
                <c:pt idx="1956">
                  <c:v>400</c:v>
                </c:pt>
                <c:pt idx="1957">
                  <c:v>400</c:v>
                </c:pt>
                <c:pt idx="1958">
                  <c:v>400</c:v>
                </c:pt>
                <c:pt idx="1959">
                  <c:v>400</c:v>
                </c:pt>
                <c:pt idx="1960">
                  <c:v>400</c:v>
                </c:pt>
                <c:pt idx="1961">
                  <c:v>400</c:v>
                </c:pt>
                <c:pt idx="1962">
                  <c:v>400</c:v>
                </c:pt>
                <c:pt idx="1963">
                  <c:v>400</c:v>
                </c:pt>
                <c:pt idx="1964">
                  <c:v>400</c:v>
                </c:pt>
                <c:pt idx="1965">
                  <c:v>400</c:v>
                </c:pt>
                <c:pt idx="1966">
                  <c:v>400</c:v>
                </c:pt>
                <c:pt idx="1967">
                  <c:v>400</c:v>
                </c:pt>
                <c:pt idx="1968">
                  <c:v>400</c:v>
                </c:pt>
                <c:pt idx="1969">
                  <c:v>400</c:v>
                </c:pt>
                <c:pt idx="1970">
                  <c:v>400</c:v>
                </c:pt>
                <c:pt idx="1971">
                  <c:v>400</c:v>
                </c:pt>
                <c:pt idx="1972">
                  <c:v>400</c:v>
                </c:pt>
                <c:pt idx="1973">
                  <c:v>400</c:v>
                </c:pt>
                <c:pt idx="1974">
                  <c:v>400</c:v>
                </c:pt>
                <c:pt idx="1975">
                  <c:v>400</c:v>
                </c:pt>
                <c:pt idx="1976">
                  <c:v>400</c:v>
                </c:pt>
                <c:pt idx="1977">
                  <c:v>400</c:v>
                </c:pt>
                <c:pt idx="1978">
                  <c:v>400</c:v>
                </c:pt>
                <c:pt idx="1979">
                  <c:v>400</c:v>
                </c:pt>
                <c:pt idx="1980">
                  <c:v>400</c:v>
                </c:pt>
                <c:pt idx="1981">
                  <c:v>400</c:v>
                </c:pt>
                <c:pt idx="1982">
                  <c:v>400</c:v>
                </c:pt>
                <c:pt idx="1983">
                  <c:v>400</c:v>
                </c:pt>
                <c:pt idx="1984">
                  <c:v>400</c:v>
                </c:pt>
                <c:pt idx="1985">
                  <c:v>400</c:v>
                </c:pt>
                <c:pt idx="1986">
                  <c:v>400</c:v>
                </c:pt>
                <c:pt idx="1987">
                  <c:v>400</c:v>
                </c:pt>
                <c:pt idx="1988">
                  <c:v>400</c:v>
                </c:pt>
                <c:pt idx="1989">
                  <c:v>400</c:v>
                </c:pt>
                <c:pt idx="1990">
                  <c:v>400</c:v>
                </c:pt>
                <c:pt idx="1991">
                  <c:v>400</c:v>
                </c:pt>
                <c:pt idx="1992">
                  <c:v>400</c:v>
                </c:pt>
                <c:pt idx="1993">
                  <c:v>400</c:v>
                </c:pt>
                <c:pt idx="1994">
                  <c:v>400</c:v>
                </c:pt>
                <c:pt idx="1995">
                  <c:v>400</c:v>
                </c:pt>
                <c:pt idx="1996">
                  <c:v>400</c:v>
                </c:pt>
                <c:pt idx="1997">
                  <c:v>400</c:v>
                </c:pt>
                <c:pt idx="1998">
                  <c:v>400</c:v>
                </c:pt>
                <c:pt idx="1999">
                  <c:v>400</c:v>
                </c:pt>
                <c:pt idx="2000">
                  <c:v>400</c:v>
                </c:pt>
                <c:pt idx="2001">
                  <c:v>400</c:v>
                </c:pt>
                <c:pt idx="2002">
                  <c:v>400</c:v>
                </c:pt>
                <c:pt idx="2003">
                  <c:v>400</c:v>
                </c:pt>
                <c:pt idx="2004">
                  <c:v>400</c:v>
                </c:pt>
                <c:pt idx="2005">
                  <c:v>400</c:v>
                </c:pt>
                <c:pt idx="2006">
                  <c:v>400</c:v>
                </c:pt>
                <c:pt idx="2007">
                  <c:v>400</c:v>
                </c:pt>
                <c:pt idx="2008">
                  <c:v>400</c:v>
                </c:pt>
                <c:pt idx="2009">
                  <c:v>400</c:v>
                </c:pt>
                <c:pt idx="2010">
                  <c:v>400</c:v>
                </c:pt>
                <c:pt idx="2011">
                  <c:v>400</c:v>
                </c:pt>
                <c:pt idx="2012">
                  <c:v>400</c:v>
                </c:pt>
                <c:pt idx="2013">
                  <c:v>400</c:v>
                </c:pt>
                <c:pt idx="2014">
                  <c:v>400</c:v>
                </c:pt>
                <c:pt idx="2015">
                  <c:v>400</c:v>
                </c:pt>
                <c:pt idx="2016">
                  <c:v>400</c:v>
                </c:pt>
                <c:pt idx="2017">
                  <c:v>400</c:v>
                </c:pt>
                <c:pt idx="2018">
                  <c:v>400</c:v>
                </c:pt>
                <c:pt idx="2019">
                  <c:v>400</c:v>
                </c:pt>
                <c:pt idx="2020">
                  <c:v>400</c:v>
                </c:pt>
                <c:pt idx="2021">
                  <c:v>400</c:v>
                </c:pt>
                <c:pt idx="2022">
                  <c:v>400</c:v>
                </c:pt>
                <c:pt idx="2023">
                  <c:v>400</c:v>
                </c:pt>
                <c:pt idx="2024">
                  <c:v>400</c:v>
                </c:pt>
                <c:pt idx="2025">
                  <c:v>400</c:v>
                </c:pt>
                <c:pt idx="2026">
                  <c:v>400</c:v>
                </c:pt>
                <c:pt idx="2027">
                  <c:v>400</c:v>
                </c:pt>
                <c:pt idx="2028">
                  <c:v>400</c:v>
                </c:pt>
                <c:pt idx="2029">
                  <c:v>400</c:v>
                </c:pt>
                <c:pt idx="2030">
                  <c:v>400</c:v>
                </c:pt>
                <c:pt idx="2031">
                  <c:v>400</c:v>
                </c:pt>
                <c:pt idx="2032">
                  <c:v>400</c:v>
                </c:pt>
                <c:pt idx="2033">
                  <c:v>400</c:v>
                </c:pt>
                <c:pt idx="2034">
                  <c:v>400</c:v>
                </c:pt>
                <c:pt idx="2035">
                  <c:v>400</c:v>
                </c:pt>
                <c:pt idx="2036">
                  <c:v>400</c:v>
                </c:pt>
                <c:pt idx="2037">
                  <c:v>400</c:v>
                </c:pt>
                <c:pt idx="2038">
                  <c:v>400</c:v>
                </c:pt>
                <c:pt idx="2039">
                  <c:v>400</c:v>
                </c:pt>
                <c:pt idx="2040">
                  <c:v>400</c:v>
                </c:pt>
                <c:pt idx="2041">
                  <c:v>400</c:v>
                </c:pt>
                <c:pt idx="2042">
                  <c:v>400</c:v>
                </c:pt>
                <c:pt idx="2043">
                  <c:v>400</c:v>
                </c:pt>
                <c:pt idx="2044">
                  <c:v>400</c:v>
                </c:pt>
                <c:pt idx="2045">
                  <c:v>400</c:v>
                </c:pt>
                <c:pt idx="2046">
                  <c:v>400</c:v>
                </c:pt>
                <c:pt idx="2047">
                  <c:v>400</c:v>
                </c:pt>
                <c:pt idx="2048">
                  <c:v>400</c:v>
                </c:pt>
                <c:pt idx="2049">
                  <c:v>400</c:v>
                </c:pt>
                <c:pt idx="2050">
                  <c:v>400</c:v>
                </c:pt>
                <c:pt idx="2051">
                  <c:v>400</c:v>
                </c:pt>
                <c:pt idx="2052">
                  <c:v>400</c:v>
                </c:pt>
                <c:pt idx="2053">
                  <c:v>400</c:v>
                </c:pt>
                <c:pt idx="2054">
                  <c:v>400</c:v>
                </c:pt>
                <c:pt idx="2055">
                  <c:v>400</c:v>
                </c:pt>
                <c:pt idx="2056">
                  <c:v>400</c:v>
                </c:pt>
                <c:pt idx="2057">
                  <c:v>400</c:v>
                </c:pt>
                <c:pt idx="2058">
                  <c:v>400</c:v>
                </c:pt>
                <c:pt idx="2059">
                  <c:v>400</c:v>
                </c:pt>
                <c:pt idx="2060">
                  <c:v>400</c:v>
                </c:pt>
                <c:pt idx="2061">
                  <c:v>400</c:v>
                </c:pt>
                <c:pt idx="2062">
                  <c:v>400</c:v>
                </c:pt>
                <c:pt idx="2063">
                  <c:v>400</c:v>
                </c:pt>
                <c:pt idx="2064">
                  <c:v>400</c:v>
                </c:pt>
                <c:pt idx="2065">
                  <c:v>400</c:v>
                </c:pt>
                <c:pt idx="2066">
                  <c:v>400</c:v>
                </c:pt>
                <c:pt idx="2067">
                  <c:v>400</c:v>
                </c:pt>
                <c:pt idx="2068">
                  <c:v>400</c:v>
                </c:pt>
                <c:pt idx="2069">
                  <c:v>400</c:v>
                </c:pt>
                <c:pt idx="2070">
                  <c:v>400</c:v>
                </c:pt>
                <c:pt idx="2071">
                  <c:v>400</c:v>
                </c:pt>
                <c:pt idx="2072">
                  <c:v>400</c:v>
                </c:pt>
                <c:pt idx="2073">
                  <c:v>400</c:v>
                </c:pt>
                <c:pt idx="2074">
                  <c:v>400</c:v>
                </c:pt>
                <c:pt idx="2075">
                  <c:v>400</c:v>
                </c:pt>
                <c:pt idx="2076">
                  <c:v>400</c:v>
                </c:pt>
                <c:pt idx="2077">
                  <c:v>400</c:v>
                </c:pt>
                <c:pt idx="2078">
                  <c:v>400</c:v>
                </c:pt>
                <c:pt idx="2079">
                  <c:v>400</c:v>
                </c:pt>
                <c:pt idx="2080">
                  <c:v>400</c:v>
                </c:pt>
                <c:pt idx="2081">
                  <c:v>400</c:v>
                </c:pt>
                <c:pt idx="2082">
                  <c:v>400</c:v>
                </c:pt>
                <c:pt idx="2083">
                  <c:v>400</c:v>
                </c:pt>
                <c:pt idx="2084">
                  <c:v>400</c:v>
                </c:pt>
                <c:pt idx="2085">
                  <c:v>400</c:v>
                </c:pt>
                <c:pt idx="2086">
                  <c:v>400</c:v>
                </c:pt>
                <c:pt idx="2087">
                  <c:v>400</c:v>
                </c:pt>
                <c:pt idx="2088">
                  <c:v>400</c:v>
                </c:pt>
                <c:pt idx="2089">
                  <c:v>400</c:v>
                </c:pt>
                <c:pt idx="2090">
                  <c:v>400</c:v>
                </c:pt>
                <c:pt idx="2091">
                  <c:v>400</c:v>
                </c:pt>
                <c:pt idx="2092">
                  <c:v>400</c:v>
                </c:pt>
                <c:pt idx="2093">
                  <c:v>400</c:v>
                </c:pt>
                <c:pt idx="2094">
                  <c:v>400</c:v>
                </c:pt>
                <c:pt idx="2095">
                  <c:v>400</c:v>
                </c:pt>
                <c:pt idx="2096">
                  <c:v>400</c:v>
                </c:pt>
                <c:pt idx="2097">
                  <c:v>400</c:v>
                </c:pt>
                <c:pt idx="2098">
                  <c:v>400</c:v>
                </c:pt>
                <c:pt idx="2099">
                  <c:v>400</c:v>
                </c:pt>
                <c:pt idx="2100">
                  <c:v>400</c:v>
                </c:pt>
                <c:pt idx="2101">
                  <c:v>400</c:v>
                </c:pt>
                <c:pt idx="2102">
                  <c:v>400</c:v>
                </c:pt>
                <c:pt idx="2103">
                  <c:v>400</c:v>
                </c:pt>
                <c:pt idx="2104">
                  <c:v>400</c:v>
                </c:pt>
                <c:pt idx="2105">
                  <c:v>400</c:v>
                </c:pt>
                <c:pt idx="2106">
                  <c:v>400</c:v>
                </c:pt>
                <c:pt idx="2107">
                  <c:v>400</c:v>
                </c:pt>
                <c:pt idx="2108">
                  <c:v>400</c:v>
                </c:pt>
                <c:pt idx="2109">
                  <c:v>400</c:v>
                </c:pt>
                <c:pt idx="2110">
                  <c:v>400</c:v>
                </c:pt>
                <c:pt idx="2111">
                  <c:v>400</c:v>
                </c:pt>
                <c:pt idx="2112">
                  <c:v>400</c:v>
                </c:pt>
                <c:pt idx="2113">
                  <c:v>400</c:v>
                </c:pt>
                <c:pt idx="2114">
                  <c:v>400</c:v>
                </c:pt>
                <c:pt idx="2115">
                  <c:v>400</c:v>
                </c:pt>
                <c:pt idx="2116">
                  <c:v>400</c:v>
                </c:pt>
                <c:pt idx="2117">
                  <c:v>400</c:v>
                </c:pt>
                <c:pt idx="2118">
                  <c:v>400</c:v>
                </c:pt>
                <c:pt idx="2119">
                  <c:v>400</c:v>
                </c:pt>
                <c:pt idx="2120">
                  <c:v>400</c:v>
                </c:pt>
                <c:pt idx="2121">
                  <c:v>400</c:v>
                </c:pt>
                <c:pt idx="2122">
                  <c:v>400</c:v>
                </c:pt>
                <c:pt idx="2123">
                  <c:v>400</c:v>
                </c:pt>
                <c:pt idx="2124">
                  <c:v>400</c:v>
                </c:pt>
                <c:pt idx="2125">
                  <c:v>400</c:v>
                </c:pt>
                <c:pt idx="2126">
                  <c:v>400</c:v>
                </c:pt>
                <c:pt idx="2127">
                  <c:v>400</c:v>
                </c:pt>
                <c:pt idx="2128">
                  <c:v>400</c:v>
                </c:pt>
                <c:pt idx="2129">
                  <c:v>400</c:v>
                </c:pt>
                <c:pt idx="2130">
                  <c:v>400</c:v>
                </c:pt>
                <c:pt idx="2131">
                  <c:v>400</c:v>
                </c:pt>
                <c:pt idx="2132">
                  <c:v>400</c:v>
                </c:pt>
                <c:pt idx="2133">
                  <c:v>400</c:v>
                </c:pt>
                <c:pt idx="2134">
                  <c:v>400</c:v>
                </c:pt>
                <c:pt idx="2135">
                  <c:v>400</c:v>
                </c:pt>
                <c:pt idx="2136">
                  <c:v>400</c:v>
                </c:pt>
                <c:pt idx="2137">
                  <c:v>400</c:v>
                </c:pt>
                <c:pt idx="2138">
                  <c:v>400</c:v>
                </c:pt>
                <c:pt idx="2139">
                  <c:v>400</c:v>
                </c:pt>
                <c:pt idx="2140">
                  <c:v>400</c:v>
                </c:pt>
                <c:pt idx="2141">
                  <c:v>400</c:v>
                </c:pt>
                <c:pt idx="2142">
                  <c:v>400</c:v>
                </c:pt>
                <c:pt idx="2143">
                  <c:v>400</c:v>
                </c:pt>
                <c:pt idx="2144">
                  <c:v>400</c:v>
                </c:pt>
                <c:pt idx="2145">
                  <c:v>400</c:v>
                </c:pt>
                <c:pt idx="2146">
                  <c:v>400</c:v>
                </c:pt>
                <c:pt idx="2147">
                  <c:v>400</c:v>
                </c:pt>
                <c:pt idx="2148">
                  <c:v>400</c:v>
                </c:pt>
                <c:pt idx="2149">
                  <c:v>400</c:v>
                </c:pt>
                <c:pt idx="2150">
                  <c:v>400</c:v>
                </c:pt>
                <c:pt idx="2151">
                  <c:v>400</c:v>
                </c:pt>
                <c:pt idx="2152">
                  <c:v>400</c:v>
                </c:pt>
                <c:pt idx="2153">
                  <c:v>400</c:v>
                </c:pt>
                <c:pt idx="2154">
                  <c:v>400</c:v>
                </c:pt>
                <c:pt idx="2155">
                  <c:v>400</c:v>
                </c:pt>
                <c:pt idx="2156">
                  <c:v>400</c:v>
                </c:pt>
                <c:pt idx="2157">
                  <c:v>400</c:v>
                </c:pt>
                <c:pt idx="2158">
                  <c:v>400</c:v>
                </c:pt>
                <c:pt idx="2159">
                  <c:v>400</c:v>
                </c:pt>
                <c:pt idx="2160">
                  <c:v>400</c:v>
                </c:pt>
                <c:pt idx="2161">
                  <c:v>400</c:v>
                </c:pt>
                <c:pt idx="2162">
                  <c:v>400</c:v>
                </c:pt>
                <c:pt idx="2163">
                  <c:v>400</c:v>
                </c:pt>
                <c:pt idx="2164">
                  <c:v>400</c:v>
                </c:pt>
                <c:pt idx="2165">
                  <c:v>400</c:v>
                </c:pt>
                <c:pt idx="2166">
                  <c:v>400</c:v>
                </c:pt>
                <c:pt idx="2167">
                  <c:v>400</c:v>
                </c:pt>
                <c:pt idx="2168">
                  <c:v>400</c:v>
                </c:pt>
                <c:pt idx="2169">
                  <c:v>400</c:v>
                </c:pt>
                <c:pt idx="2170">
                  <c:v>400</c:v>
                </c:pt>
                <c:pt idx="2171">
                  <c:v>400</c:v>
                </c:pt>
                <c:pt idx="2172">
                  <c:v>400</c:v>
                </c:pt>
                <c:pt idx="2173">
                  <c:v>400</c:v>
                </c:pt>
                <c:pt idx="2174">
                  <c:v>400</c:v>
                </c:pt>
                <c:pt idx="2175">
                  <c:v>400</c:v>
                </c:pt>
                <c:pt idx="2176">
                  <c:v>400</c:v>
                </c:pt>
                <c:pt idx="2177">
                  <c:v>400</c:v>
                </c:pt>
                <c:pt idx="2178">
                  <c:v>400</c:v>
                </c:pt>
                <c:pt idx="2179">
                  <c:v>400</c:v>
                </c:pt>
                <c:pt idx="2180">
                  <c:v>400</c:v>
                </c:pt>
                <c:pt idx="2181">
                  <c:v>400</c:v>
                </c:pt>
                <c:pt idx="2182">
                  <c:v>400</c:v>
                </c:pt>
                <c:pt idx="2183">
                  <c:v>400</c:v>
                </c:pt>
                <c:pt idx="2184">
                  <c:v>400</c:v>
                </c:pt>
                <c:pt idx="2185">
                  <c:v>400</c:v>
                </c:pt>
                <c:pt idx="2186">
                  <c:v>400</c:v>
                </c:pt>
                <c:pt idx="2187">
                  <c:v>400</c:v>
                </c:pt>
                <c:pt idx="2188">
                  <c:v>400</c:v>
                </c:pt>
                <c:pt idx="2189">
                  <c:v>400</c:v>
                </c:pt>
                <c:pt idx="2190">
                  <c:v>400</c:v>
                </c:pt>
                <c:pt idx="2191">
                  <c:v>400</c:v>
                </c:pt>
                <c:pt idx="2192">
                  <c:v>400</c:v>
                </c:pt>
                <c:pt idx="2193">
                  <c:v>400</c:v>
                </c:pt>
                <c:pt idx="2194">
                  <c:v>400</c:v>
                </c:pt>
                <c:pt idx="2195">
                  <c:v>400</c:v>
                </c:pt>
                <c:pt idx="2196">
                  <c:v>400</c:v>
                </c:pt>
                <c:pt idx="2197">
                  <c:v>400</c:v>
                </c:pt>
                <c:pt idx="2198">
                  <c:v>400</c:v>
                </c:pt>
                <c:pt idx="2199">
                  <c:v>400</c:v>
                </c:pt>
                <c:pt idx="2200">
                  <c:v>400</c:v>
                </c:pt>
                <c:pt idx="2201">
                  <c:v>400</c:v>
                </c:pt>
                <c:pt idx="2202">
                  <c:v>400</c:v>
                </c:pt>
                <c:pt idx="2203">
                  <c:v>400</c:v>
                </c:pt>
                <c:pt idx="2204">
                  <c:v>400</c:v>
                </c:pt>
                <c:pt idx="2205">
                  <c:v>400</c:v>
                </c:pt>
                <c:pt idx="2206">
                  <c:v>400</c:v>
                </c:pt>
                <c:pt idx="2207">
                  <c:v>400</c:v>
                </c:pt>
                <c:pt idx="2208">
                  <c:v>400</c:v>
                </c:pt>
                <c:pt idx="2209">
                  <c:v>400</c:v>
                </c:pt>
                <c:pt idx="2210">
                  <c:v>400</c:v>
                </c:pt>
                <c:pt idx="2211">
                  <c:v>400</c:v>
                </c:pt>
                <c:pt idx="2212">
                  <c:v>400</c:v>
                </c:pt>
                <c:pt idx="2213">
                  <c:v>400</c:v>
                </c:pt>
                <c:pt idx="2214">
                  <c:v>400</c:v>
                </c:pt>
                <c:pt idx="2215">
                  <c:v>400</c:v>
                </c:pt>
                <c:pt idx="2216">
                  <c:v>400</c:v>
                </c:pt>
                <c:pt idx="2217">
                  <c:v>400</c:v>
                </c:pt>
                <c:pt idx="2218">
                  <c:v>400</c:v>
                </c:pt>
                <c:pt idx="2219">
                  <c:v>400</c:v>
                </c:pt>
                <c:pt idx="2220">
                  <c:v>400</c:v>
                </c:pt>
                <c:pt idx="2221">
                  <c:v>400</c:v>
                </c:pt>
                <c:pt idx="2222">
                  <c:v>400</c:v>
                </c:pt>
                <c:pt idx="2223">
                  <c:v>400</c:v>
                </c:pt>
                <c:pt idx="2224">
                  <c:v>400</c:v>
                </c:pt>
                <c:pt idx="2225">
                  <c:v>400</c:v>
                </c:pt>
                <c:pt idx="2226">
                  <c:v>400</c:v>
                </c:pt>
                <c:pt idx="2227">
                  <c:v>400</c:v>
                </c:pt>
                <c:pt idx="2228">
                  <c:v>400</c:v>
                </c:pt>
                <c:pt idx="2229">
                  <c:v>400</c:v>
                </c:pt>
                <c:pt idx="2230">
                  <c:v>400</c:v>
                </c:pt>
                <c:pt idx="2231">
                  <c:v>400</c:v>
                </c:pt>
                <c:pt idx="2232">
                  <c:v>400</c:v>
                </c:pt>
                <c:pt idx="2233">
                  <c:v>400</c:v>
                </c:pt>
                <c:pt idx="2234">
                  <c:v>400</c:v>
                </c:pt>
                <c:pt idx="2235">
                  <c:v>400</c:v>
                </c:pt>
                <c:pt idx="2236">
                  <c:v>400</c:v>
                </c:pt>
                <c:pt idx="2237">
                  <c:v>400</c:v>
                </c:pt>
                <c:pt idx="2238">
                  <c:v>400</c:v>
                </c:pt>
                <c:pt idx="2239">
                  <c:v>400</c:v>
                </c:pt>
                <c:pt idx="2240">
                  <c:v>400</c:v>
                </c:pt>
                <c:pt idx="2241">
                  <c:v>400</c:v>
                </c:pt>
                <c:pt idx="2242">
                  <c:v>400</c:v>
                </c:pt>
                <c:pt idx="2243">
                  <c:v>400</c:v>
                </c:pt>
                <c:pt idx="2244">
                  <c:v>400</c:v>
                </c:pt>
                <c:pt idx="2245">
                  <c:v>400</c:v>
                </c:pt>
                <c:pt idx="2246">
                  <c:v>400</c:v>
                </c:pt>
                <c:pt idx="2247">
                  <c:v>400</c:v>
                </c:pt>
                <c:pt idx="2248">
                  <c:v>400</c:v>
                </c:pt>
                <c:pt idx="2249">
                  <c:v>400</c:v>
                </c:pt>
                <c:pt idx="2250">
                  <c:v>400</c:v>
                </c:pt>
                <c:pt idx="2251">
                  <c:v>400</c:v>
                </c:pt>
                <c:pt idx="2252">
                  <c:v>400</c:v>
                </c:pt>
                <c:pt idx="2253">
                  <c:v>400</c:v>
                </c:pt>
                <c:pt idx="2254">
                  <c:v>400</c:v>
                </c:pt>
                <c:pt idx="2255">
                  <c:v>400</c:v>
                </c:pt>
                <c:pt idx="2256">
                  <c:v>400</c:v>
                </c:pt>
                <c:pt idx="2257">
                  <c:v>400</c:v>
                </c:pt>
                <c:pt idx="2258">
                  <c:v>400</c:v>
                </c:pt>
                <c:pt idx="2259">
                  <c:v>400</c:v>
                </c:pt>
                <c:pt idx="2260">
                  <c:v>400</c:v>
                </c:pt>
                <c:pt idx="2261">
                  <c:v>400</c:v>
                </c:pt>
                <c:pt idx="2262">
                  <c:v>400</c:v>
                </c:pt>
                <c:pt idx="2263">
                  <c:v>400</c:v>
                </c:pt>
                <c:pt idx="2264">
                  <c:v>400</c:v>
                </c:pt>
                <c:pt idx="2265">
                  <c:v>400</c:v>
                </c:pt>
                <c:pt idx="2266">
                  <c:v>400</c:v>
                </c:pt>
                <c:pt idx="2267">
                  <c:v>400</c:v>
                </c:pt>
                <c:pt idx="2268">
                  <c:v>400</c:v>
                </c:pt>
                <c:pt idx="2269">
                  <c:v>400</c:v>
                </c:pt>
                <c:pt idx="2270">
                  <c:v>400</c:v>
                </c:pt>
                <c:pt idx="2271">
                  <c:v>400</c:v>
                </c:pt>
                <c:pt idx="2272">
                  <c:v>400</c:v>
                </c:pt>
                <c:pt idx="2273">
                  <c:v>400</c:v>
                </c:pt>
                <c:pt idx="2274">
                  <c:v>400</c:v>
                </c:pt>
                <c:pt idx="2275">
                  <c:v>400</c:v>
                </c:pt>
                <c:pt idx="2276">
                  <c:v>400</c:v>
                </c:pt>
                <c:pt idx="2277">
                  <c:v>400</c:v>
                </c:pt>
                <c:pt idx="2278">
                  <c:v>400</c:v>
                </c:pt>
                <c:pt idx="2279">
                  <c:v>400</c:v>
                </c:pt>
                <c:pt idx="2280">
                  <c:v>400</c:v>
                </c:pt>
                <c:pt idx="2281">
                  <c:v>400</c:v>
                </c:pt>
                <c:pt idx="2282">
                  <c:v>400</c:v>
                </c:pt>
                <c:pt idx="2283">
                  <c:v>400</c:v>
                </c:pt>
                <c:pt idx="2284">
                  <c:v>400</c:v>
                </c:pt>
                <c:pt idx="2285">
                  <c:v>400</c:v>
                </c:pt>
                <c:pt idx="2286">
                  <c:v>400</c:v>
                </c:pt>
                <c:pt idx="2287">
                  <c:v>400</c:v>
                </c:pt>
                <c:pt idx="2288">
                  <c:v>400</c:v>
                </c:pt>
                <c:pt idx="2289">
                  <c:v>400</c:v>
                </c:pt>
                <c:pt idx="2290">
                  <c:v>400</c:v>
                </c:pt>
                <c:pt idx="2291">
                  <c:v>400</c:v>
                </c:pt>
                <c:pt idx="2292">
                  <c:v>400</c:v>
                </c:pt>
                <c:pt idx="2293">
                  <c:v>400</c:v>
                </c:pt>
                <c:pt idx="2294">
                  <c:v>400</c:v>
                </c:pt>
                <c:pt idx="2295">
                  <c:v>400</c:v>
                </c:pt>
                <c:pt idx="2296">
                  <c:v>400</c:v>
                </c:pt>
                <c:pt idx="2297">
                  <c:v>400</c:v>
                </c:pt>
                <c:pt idx="2298">
                  <c:v>400</c:v>
                </c:pt>
                <c:pt idx="2299">
                  <c:v>400</c:v>
                </c:pt>
                <c:pt idx="2300">
                  <c:v>400</c:v>
                </c:pt>
                <c:pt idx="2301">
                  <c:v>400</c:v>
                </c:pt>
                <c:pt idx="2302">
                  <c:v>400</c:v>
                </c:pt>
                <c:pt idx="2303">
                  <c:v>400</c:v>
                </c:pt>
                <c:pt idx="2304">
                  <c:v>400</c:v>
                </c:pt>
                <c:pt idx="2305">
                  <c:v>400</c:v>
                </c:pt>
                <c:pt idx="2306">
                  <c:v>400</c:v>
                </c:pt>
                <c:pt idx="2307">
                  <c:v>400</c:v>
                </c:pt>
                <c:pt idx="2308">
                  <c:v>400</c:v>
                </c:pt>
                <c:pt idx="2309">
                  <c:v>400</c:v>
                </c:pt>
                <c:pt idx="2310">
                  <c:v>400</c:v>
                </c:pt>
                <c:pt idx="2311">
                  <c:v>400</c:v>
                </c:pt>
                <c:pt idx="2312">
                  <c:v>400</c:v>
                </c:pt>
                <c:pt idx="2313">
                  <c:v>400</c:v>
                </c:pt>
                <c:pt idx="2314">
                  <c:v>400</c:v>
                </c:pt>
                <c:pt idx="2315">
                  <c:v>400</c:v>
                </c:pt>
                <c:pt idx="2316">
                  <c:v>400</c:v>
                </c:pt>
                <c:pt idx="2317">
                  <c:v>400</c:v>
                </c:pt>
                <c:pt idx="2318">
                  <c:v>400</c:v>
                </c:pt>
                <c:pt idx="2319">
                  <c:v>400</c:v>
                </c:pt>
                <c:pt idx="2320">
                  <c:v>400</c:v>
                </c:pt>
                <c:pt idx="2321">
                  <c:v>400</c:v>
                </c:pt>
                <c:pt idx="2322">
                  <c:v>400</c:v>
                </c:pt>
                <c:pt idx="2323">
                  <c:v>400</c:v>
                </c:pt>
                <c:pt idx="2324">
                  <c:v>400</c:v>
                </c:pt>
                <c:pt idx="2325">
                  <c:v>400</c:v>
                </c:pt>
                <c:pt idx="2326">
                  <c:v>400</c:v>
                </c:pt>
                <c:pt idx="2327">
                  <c:v>400</c:v>
                </c:pt>
                <c:pt idx="2328">
                  <c:v>400</c:v>
                </c:pt>
                <c:pt idx="2329">
                  <c:v>400</c:v>
                </c:pt>
                <c:pt idx="2330">
                  <c:v>400</c:v>
                </c:pt>
                <c:pt idx="2331">
                  <c:v>400</c:v>
                </c:pt>
                <c:pt idx="2332">
                  <c:v>400</c:v>
                </c:pt>
                <c:pt idx="2333">
                  <c:v>400</c:v>
                </c:pt>
                <c:pt idx="2334">
                  <c:v>400</c:v>
                </c:pt>
                <c:pt idx="2335">
                  <c:v>400</c:v>
                </c:pt>
                <c:pt idx="2336">
                  <c:v>400</c:v>
                </c:pt>
                <c:pt idx="2337">
                  <c:v>400</c:v>
                </c:pt>
                <c:pt idx="2338">
                  <c:v>400</c:v>
                </c:pt>
                <c:pt idx="2339">
                  <c:v>400</c:v>
                </c:pt>
                <c:pt idx="2340">
                  <c:v>400</c:v>
                </c:pt>
                <c:pt idx="2341">
                  <c:v>400</c:v>
                </c:pt>
                <c:pt idx="2342">
                  <c:v>400</c:v>
                </c:pt>
                <c:pt idx="2343">
                  <c:v>400</c:v>
                </c:pt>
                <c:pt idx="2344">
                  <c:v>400</c:v>
                </c:pt>
                <c:pt idx="2345">
                  <c:v>400</c:v>
                </c:pt>
                <c:pt idx="2346">
                  <c:v>400</c:v>
                </c:pt>
                <c:pt idx="2347">
                  <c:v>400</c:v>
                </c:pt>
                <c:pt idx="2348">
                  <c:v>400</c:v>
                </c:pt>
                <c:pt idx="2349">
                  <c:v>400</c:v>
                </c:pt>
                <c:pt idx="2350">
                  <c:v>400</c:v>
                </c:pt>
                <c:pt idx="2351">
                  <c:v>400</c:v>
                </c:pt>
                <c:pt idx="2352">
                  <c:v>400</c:v>
                </c:pt>
                <c:pt idx="2353">
                  <c:v>400</c:v>
                </c:pt>
                <c:pt idx="2354">
                  <c:v>400</c:v>
                </c:pt>
                <c:pt idx="2355">
                  <c:v>400</c:v>
                </c:pt>
                <c:pt idx="2356">
                  <c:v>400</c:v>
                </c:pt>
                <c:pt idx="2357">
                  <c:v>400</c:v>
                </c:pt>
                <c:pt idx="2358">
                  <c:v>400</c:v>
                </c:pt>
                <c:pt idx="2359">
                  <c:v>400</c:v>
                </c:pt>
                <c:pt idx="2360">
                  <c:v>400</c:v>
                </c:pt>
                <c:pt idx="2361">
                  <c:v>400</c:v>
                </c:pt>
                <c:pt idx="2362">
                  <c:v>400</c:v>
                </c:pt>
                <c:pt idx="2363">
                  <c:v>400</c:v>
                </c:pt>
                <c:pt idx="2364">
                  <c:v>400</c:v>
                </c:pt>
                <c:pt idx="2365">
                  <c:v>400</c:v>
                </c:pt>
                <c:pt idx="2366">
                  <c:v>400</c:v>
                </c:pt>
                <c:pt idx="2367">
                  <c:v>400</c:v>
                </c:pt>
                <c:pt idx="2368">
                  <c:v>400</c:v>
                </c:pt>
                <c:pt idx="2369">
                  <c:v>400</c:v>
                </c:pt>
                <c:pt idx="2370">
                  <c:v>400</c:v>
                </c:pt>
                <c:pt idx="2371">
                  <c:v>400</c:v>
                </c:pt>
                <c:pt idx="2372">
                  <c:v>400</c:v>
                </c:pt>
                <c:pt idx="2373">
                  <c:v>400</c:v>
                </c:pt>
                <c:pt idx="2374">
                  <c:v>400</c:v>
                </c:pt>
                <c:pt idx="2375">
                  <c:v>400</c:v>
                </c:pt>
                <c:pt idx="2376">
                  <c:v>400</c:v>
                </c:pt>
                <c:pt idx="2377">
                  <c:v>400</c:v>
                </c:pt>
                <c:pt idx="2378">
                  <c:v>400</c:v>
                </c:pt>
                <c:pt idx="2379">
                  <c:v>400</c:v>
                </c:pt>
                <c:pt idx="2380">
                  <c:v>400</c:v>
                </c:pt>
                <c:pt idx="2381">
                  <c:v>400</c:v>
                </c:pt>
                <c:pt idx="2382">
                  <c:v>400</c:v>
                </c:pt>
                <c:pt idx="2383">
                  <c:v>400</c:v>
                </c:pt>
                <c:pt idx="2384">
                  <c:v>400</c:v>
                </c:pt>
                <c:pt idx="2385">
                  <c:v>400</c:v>
                </c:pt>
                <c:pt idx="2386">
                  <c:v>400</c:v>
                </c:pt>
                <c:pt idx="2387">
                  <c:v>400</c:v>
                </c:pt>
                <c:pt idx="2388">
                  <c:v>400</c:v>
                </c:pt>
                <c:pt idx="2389">
                  <c:v>400</c:v>
                </c:pt>
                <c:pt idx="2390">
                  <c:v>400</c:v>
                </c:pt>
                <c:pt idx="2391">
                  <c:v>400</c:v>
                </c:pt>
                <c:pt idx="2392">
                  <c:v>400</c:v>
                </c:pt>
                <c:pt idx="2393">
                  <c:v>400</c:v>
                </c:pt>
                <c:pt idx="2394">
                  <c:v>400</c:v>
                </c:pt>
                <c:pt idx="2395">
                  <c:v>400</c:v>
                </c:pt>
                <c:pt idx="2396">
                  <c:v>400</c:v>
                </c:pt>
                <c:pt idx="2397">
                  <c:v>400</c:v>
                </c:pt>
                <c:pt idx="2398">
                  <c:v>400</c:v>
                </c:pt>
                <c:pt idx="2399">
                  <c:v>400</c:v>
                </c:pt>
                <c:pt idx="2400">
                  <c:v>400</c:v>
                </c:pt>
                <c:pt idx="2401">
                  <c:v>400</c:v>
                </c:pt>
                <c:pt idx="2402">
                  <c:v>400</c:v>
                </c:pt>
                <c:pt idx="2403">
                  <c:v>400</c:v>
                </c:pt>
                <c:pt idx="2404">
                  <c:v>400</c:v>
                </c:pt>
                <c:pt idx="2405">
                  <c:v>400</c:v>
                </c:pt>
                <c:pt idx="2406">
                  <c:v>400</c:v>
                </c:pt>
                <c:pt idx="2407">
                  <c:v>400</c:v>
                </c:pt>
                <c:pt idx="2408">
                  <c:v>400</c:v>
                </c:pt>
                <c:pt idx="2409">
                  <c:v>400</c:v>
                </c:pt>
                <c:pt idx="2410">
                  <c:v>400</c:v>
                </c:pt>
                <c:pt idx="2411">
                  <c:v>400</c:v>
                </c:pt>
                <c:pt idx="2412">
                  <c:v>400</c:v>
                </c:pt>
                <c:pt idx="2413">
                  <c:v>400</c:v>
                </c:pt>
                <c:pt idx="2414">
                  <c:v>400</c:v>
                </c:pt>
                <c:pt idx="2415">
                  <c:v>400</c:v>
                </c:pt>
                <c:pt idx="2416">
                  <c:v>400</c:v>
                </c:pt>
                <c:pt idx="2417">
                  <c:v>400</c:v>
                </c:pt>
                <c:pt idx="2418">
                  <c:v>400</c:v>
                </c:pt>
                <c:pt idx="2419">
                  <c:v>400</c:v>
                </c:pt>
                <c:pt idx="2420">
                  <c:v>400</c:v>
                </c:pt>
                <c:pt idx="2421">
                  <c:v>400</c:v>
                </c:pt>
                <c:pt idx="2422">
                  <c:v>400</c:v>
                </c:pt>
                <c:pt idx="2423">
                  <c:v>400</c:v>
                </c:pt>
                <c:pt idx="2424">
                  <c:v>400</c:v>
                </c:pt>
                <c:pt idx="2425">
                  <c:v>400</c:v>
                </c:pt>
                <c:pt idx="2426">
                  <c:v>400</c:v>
                </c:pt>
                <c:pt idx="2427">
                  <c:v>400</c:v>
                </c:pt>
                <c:pt idx="2428">
                  <c:v>400</c:v>
                </c:pt>
                <c:pt idx="2429">
                  <c:v>400</c:v>
                </c:pt>
                <c:pt idx="2430">
                  <c:v>400</c:v>
                </c:pt>
                <c:pt idx="2431">
                  <c:v>400</c:v>
                </c:pt>
                <c:pt idx="2432">
                  <c:v>400</c:v>
                </c:pt>
                <c:pt idx="2433">
                  <c:v>400</c:v>
                </c:pt>
                <c:pt idx="2434">
                  <c:v>400</c:v>
                </c:pt>
                <c:pt idx="2435">
                  <c:v>400</c:v>
                </c:pt>
                <c:pt idx="2436">
                  <c:v>400</c:v>
                </c:pt>
                <c:pt idx="2437">
                  <c:v>400</c:v>
                </c:pt>
                <c:pt idx="2438">
                  <c:v>400</c:v>
                </c:pt>
                <c:pt idx="2439">
                  <c:v>400</c:v>
                </c:pt>
                <c:pt idx="2440">
                  <c:v>400</c:v>
                </c:pt>
                <c:pt idx="2441">
                  <c:v>400</c:v>
                </c:pt>
                <c:pt idx="2442">
                  <c:v>400</c:v>
                </c:pt>
                <c:pt idx="2443">
                  <c:v>400</c:v>
                </c:pt>
                <c:pt idx="2444">
                  <c:v>400</c:v>
                </c:pt>
                <c:pt idx="2445">
                  <c:v>400</c:v>
                </c:pt>
                <c:pt idx="2446">
                  <c:v>400</c:v>
                </c:pt>
                <c:pt idx="2447">
                  <c:v>400</c:v>
                </c:pt>
                <c:pt idx="2448">
                  <c:v>400</c:v>
                </c:pt>
                <c:pt idx="2449">
                  <c:v>400</c:v>
                </c:pt>
                <c:pt idx="2450">
                  <c:v>400</c:v>
                </c:pt>
                <c:pt idx="2451">
                  <c:v>400</c:v>
                </c:pt>
                <c:pt idx="2452">
                  <c:v>400</c:v>
                </c:pt>
                <c:pt idx="2453">
                  <c:v>400</c:v>
                </c:pt>
                <c:pt idx="2454">
                  <c:v>400</c:v>
                </c:pt>
                <c:pt idx="2455">
                  <c:v>400</c:v>
                </c:pt>
                <c:pt idx="2456">
                  <c:v>400</c:v>
                </c:pt>
                <c:pt idx="2457">
                  <c:v>400</c:v>
                </c:pt>
                <c:pt idx="2458">
                  <c:v>400</c:v>
                </c:pt>
                <c:pt idx="2459">
                  <c:v>400</c:v>
                </c:pt>
                <c:pt idx="2460">
                  <c:v>400</c:v>
                </c:pt>
                <c:pt idx="2461">
                  <c:v>400</c:v>
                </c:pt>
                <c:pt idx="2462">
                  <c:v>400</c:v>
                </c:pt>
                <c:pt idx="2463">
                  <c:v>400</c:v>
                </c:pt>
                <c:pt idx="2464">
                  <c:v>400</c:v>
                </c:pt>
                <c:pt idx="2465">
                  <c:v>400</c:v>
                </c:pt>
                <c:pt idx="2466">
                  <c:v>400</c:v>
                </c:pt>
                <c:pt idx="2467">
                  <c:v>400</c:v>
                </c:pt>
                <c:pt idx="2468">
                  <c:v>400</c:v>
                </c:pt>
                <c:pt idx="2469">
                  <c:v>400</c:v>
                </c:pt>
                <c:pt idx="2470">
                  <c:v>400</c:v>
                </c:pt>
                <c:pt idx="2471">
                  <c:v>400</c:v>
                </c:pt>
                <c:pt idx="2472">
                  <c:v>400</c:v>
                </c:pt>
                <c:pt idx="2473">
                  <c:v>400</c:v>
                </c:pt>
                <c:pt idx="2474">
                  <c:v>400</c:v>
                </c:pt>
                <c:pt idx="2475">
                  <c:v>400</c:v>
                </c:pt>
                <c:pt idx="2476">
                  <c:v>400</c:v>
                </c:pt>
                <c:pt idx="2477">
                  <c:v>400</c:v>
                </c:pt>
                <c:pt idx="2478">
                  <c:v>400</c:v>
                </c:pt>
                <c:pt idx="2479">
                  <c:v>400</c:v>
                </c:pt>
                <c:pt idx="2480">
                  <c:v>400</c:v>
                </c:pt>
                <c:pt idx="2481">
                  <c:v>400</c:v>
                </c:pt>
                <c:pt idx="2482">
                  <c:v>400</c:v>
                </c:pt>
                <c:pt idx="2483">
                  <c:v>400</c:v>
                </c:pt>
                <c:pt idx="2484">
                  <c:v>400</c:v>
                </c:pt>
                <c:pt idx="2485">
                  <c:v>400</c:v>
                </c:pt>
                <c:pt idx="2486">
                  <c:v>400</c:v>
                </c:pt>
                <c:pt idx="2487">
                  <c:v>400</c:v>
                </c:pt>
                <c:pt idx="2488">
                  <c:v>400</c:v>
                </c:pt>
                <c:pt idx="2489">
                  <c:v>400</c:v>
                </c:pt>
                <c:pt idx="2490">
                  <c:v>400</c:v>
                </c:pt>
                <c:pt idx="2491">
                  <c:v>400</c:v>
                </c:pt>
                <c:pt idx="2492">
                  <c:v>400</c:v>
                </c:pt>
                <c:pt idx="2493">
                  <c:v>400</c:v>
                </c:pt>
                <c:pt idx="2494">
                  <c:v>400</c:v>
                </c:pt>
                <c:pt idx="2495">
                  <c:v>400</c:v>
                </c:pt>
                <c:pt idx="2496">
                  <c:v>400</c:v>
                </c:pt>
                <c:pt idx="2497">
                  <c:v>400</c:v>
                </c:pt>
                <c:pt idx="2498">
                  <c:v>400</c:v>
                </c:pt>
                <c:pt idx="2499">
                  <c:v>400</c:v>
                </c:pt>
                <c:pt idx="2500">
                  <c:v>400</c:v>
                </c:pt>
                <c:pt idx="2501">
                  <c:v>400</c:v>
                </c:pt>
                <c:pt idx="2502">
                  <c:v>400</c:v>
                </c:pt>
                <c:pt idx="2503">
                  <c:v>400</c:v>
                </c:pt>
                <c:pt idx="2504">
                  <c:v>400</c:v>
                </c:pt>
                <c:pt idx="2505">
                  <c:v>400</c:v>
                </c:pt>
                <c:pt idx="2506">
                  <c:v>400</c:v>
                </c:pt>
                <c:pt idx="2507">
                  <c:v>400</c:v>
                </c:pt>
                <c:pt idx="2508">
                  <c:v>400</c:v>
                </c:pt>
                <c:pt idx="2509">
                  <c:v>400</c:v>
                </c:pt>
                <c:pt idx="2510">
                  <c:v>400</c:v>
                </c:pt>
                <c:pt idx="2511">
                  <c:v>400</c:v>
                </c:pt>
                <c:pt idx="2512">
                  <c:v>400</c:v>
                </c:pt>
                <c:pt idx="2513">
                  <c:v>400</c:v>
                </c:pt>
                <c:pt idx="2514">
                  <c:v>400</c:v>
                </c:pt>
                <c:pt idx="2515">
                  <c:v>400</c:v>
                </c:pt>
                <c:pt idx="2516">
                  <c:v>400</c:v>
                </c:pt>
                <c:pt idx="2517">
                  <c:v>400</c:v>
                </c:pt>
                <c:pt idx="2518">
                  <c:v>400</c:v>
                </c:pt>
                <c:pt idx="2519">
                  <c:v>400</c:v>
                </c:pt>
                <c:pt idx="2520">
                  <c:v>400</c:v>
                </c:pt>
                <c:pt idx="2521">
                  <c:v>400</c:v>
                </c:pt>
                <c:pt idx="2522">
                  <c:v>400</c:v>
                </c:pt>
                <c:pt idx="2523">
                  <c:v>400</c:v>
                </c:pt>
                <c:pt idx="2524">
                  <c:v>400</c:v>
                </c:pt>
                <c:pt idx="2525">
                  <c:v>400</c:v>
                </c:pt>
                <c:pt idx="2526">
                  <c:v>400</c:v>
                </c:pt>
                <c:pt idx="2527">
                  <c:v>400</c:v>
                </c:pt>
                <c:pt idx="2528">
                  <c:v>400</c:v>
                </c:pt>
                <c:pt idx="2529">
                  <c:v>400</c:v>
                </c:pt>
                <c:pt idx="2530">
                  <c:v>400</c:v>
                </c:pt>
                <c:pt idx="2531">
                  <c:v>400</c:v>
                </c:pt>
                <c:pt idx="2532">
                  <c:v>400</c:v>
                </c:pt>
                <c:pt idx="2533">
                  <c:v>400</c:v>
                </c:pt>
                <c:pt idx="2534">
                  <c:v>400</c:v>
                </c:pt>
                <c:pt idx="2535">
                  <c:v>400</c:v>
                </c:pt>
                <c:pt idx="2536">
                  <c:v>400</c:v>
                </c:pt>
                <c:pt idx="2537">
                  <c:v>400</c:v>
                </c:pt>
                <c:pt idx="2538">
                  <c:v>400</c:v>
                </c:pt>
                <c:pt idx="2539">
                  <c:v>400</c:v>
                </c:pt>
                <c:pt idx="2540">
                  <c:v>400</c:v>
                </c:pt>
                <c:pt idx="2541">
                  <c:v>400</c:v>
                </c:pt>
                <c:pt idx="2542">
                  <c:v>400</c:v>
                </c:pt>
                <c:pt idx="2543">
                  <c:v>400</c:v>
                </c:pt>
                <c:pt idx="2544">
                  <c:v>400</c:v>
                </c:pt>
                <c:pt idx="2545">
                  <c:v>400</c:v>
                </c:pt>
                <c:pt idx="2546">
                  <c:v>400</c:v>
                </c:pt>
                <c:pt idx="2547">
                  <c:v>400</c:v>
                </c:pt>
                <c:pt idx="2548">
                  <c:v>400</c:v>
                </c:pt>
                <c:pt idx="2549">
                  <c:v>400</c:v>
                </c:pt>
                <c:pt idx="2550">
                  <c:v>400</c:v>
                </c:pt>
                <c:pt idx="2551">
                  <c:v>400</c:v>
                </c:pt>
                <c:pt idx="2552">
                  <c:v>400</c:v>
                </c:pt>
                <c:pt idx="2553">
                  <c:v>400</c:v>
                </c:pt>
                <c:pt idx="2554">
                  <c:v>400</c:v>
                </c:pt>
                <c:pt idx="2555">
                  <c:v>400</c:v>
                </c:pt>
                <c:pt idx="2556">
                  <c:v>400</c:v>
                </c:pt>
                <c:pt idx="2557">
                  <c:v>400</c:v>
                </c:pt>
                <c:pt idx="2558">
                  <c:v>400</c:v>
                </c:pt>
                <c:pt idx="2559">
                  <c:v>400</c:v>
                </c:pt>
                <c:pt idx="2560">
                  <c:v>400</c:v>
                </c:pt>
                <c:pt idx="2561">
                  <c:v>400</c:v>
                </c:pt>
                <c:pt idx="2562">
                  <c:v>400</c:v>
                </c:pt>
                <c:pt idx="2563">
                  <c:v>400</c:v>
                </c:pt>
                <c:pt idx="2564">
                  <c:v>400</c:v>
                </c:pt>
                <c:pt idx="2565">
                  <c:v>400</c:v>
                </c:pt>
                <c:pt idx="2566">
                  <c:v>400</c:v>
                </c:pt>
                <c:pt idx="2567">
                  <c:v>400</c:v>
                </c:pt>
                <c:pt idx="2568">
                  <c:v>400</c:v>
                </c:pt>
                <c:pt idx="2569">
                  <c:v>400</c:v>
                </c:pt>
                <c:pt idx="2570">
                  <c:v>400</c:v>
                </c:pt>
                <c:pt idx="2571">
                  <c:v>400</c:v>
                </c:pt>
                <c:pt idx="2572">
                  <c:v>400</c:v>
                </c:pt>
                <c:pt idx="2573">
                  <c:v>400</c:v>
                </c:pt>
                <c:pt idx="2574">
                  <c:v>400</c:v>
                </c:pt>
                <c:pt idx="2575">
                  <c:v>400</c:v>
                </c:pt>
                <c:pt idx="2576">
                  <c:v>400</c:v>
                </c:pt>
                <c:pt idx="2577">
                  <c:v>400</c:v>
                </c:pt>
                <c:pt idx="2578">
                  <c:v>400</c:v>
                </c:pt>
                <c:pt idx="2579">
                  <c:v>400</c:v>
                </c:pt>
                <c:pt idx="2580">
                  <c:v>400</c:v>
                </c:pt>
                <c:pt idx="2581">
                  <c:v>400</c:v>
                </c:pt>
                <c:pt idx="2582">
                  <c:v>400</c:v>
                </c:pt>
                <c:pt idx="2583">
                  <c:v>400</c:v>
                </c:pt>
                <c:pt idx="2584">
                  <c:v>400</c:v>
                </c:pt>
                <c:pt idx="2585">
                  <c:v>400</c:v>
                </c:pt>
                <c:pt idx="2586">
                  <c:v>400</c:v>
                </c:pt>
                <c:pt idx="2587">
                  <c:v>400</c:v>
                </c:pt>
                <c:pt idx="2588">
                  <c:v>400</c:v>
                </c:pt>
                <c:pt idx="2589">
                  <c:v>400</c:v>
                </c:pt>
                <c:pt idx="2590">
                  <c:v>400</c:v>
                </c:pt>
                <c:pt idx="2591">
                  <c:v>400</c:v>
                </c:pt>
                <c:pt idx="2592">
                  <c:v>400</c:v>
                </c:pt>
                <c:pt idx="2593">
                  <c:v>400</c:v>
                </c:pt>
                <c:pt idx="2594">
                  <c:v>400</c:v>
                </c:pt>
                <c:pt idx="2595">
                  <c:v>400</c:v>
                </c:pt>
                <c:pt idx="2596">
                  <c:v>400</c:v>
                </c:pt>
                <c:pt idx="2597">
                  <c:v>400</c:v>
                </c:pt>
                <c:pt idx="2598">
                  <c:v>400</c:v>
                </c:pt>
                <c:pt idx="2599">
                  <c:v>400</c:v>
                </c:pt>
                <c:pt idx="2600">
                  <c:v>400</c:v>
                </c:pt>
                <c:pt idx="2601">
                  <c:v>400</c:v>
                </c:pt>
                <c:pt idx="2602">
                  <c:v>400</c:v>
                </c:pt>
                <c:pt idx="2603">
                  <c:v>400</c:v>
                </c:pt>
                <c:pt idx="2604">
                  <c:v>400</c:v>
                </c:pt>
                <c:pt idx="2605">
                  <c:v>400</c:v>
                </c:pt>
                <c:pt idx="2606">
                  <c:v>400</c:v>
                </c:pt>
                <c:pt idx="2607">
                  <c:v>400</c:v>
                </c:pt>
                <c:pt idx="2608">
                  <c:v>400</c:v>
                </c:pt>
                <c:pt idx="2609">
                  <c:v>400</c:v>
                </c:pt>
                <c:pt idx="2610">
                  <c:v>400</c:v>
                </c:pt>
                <c:pt idx="2611">
                  <c:v>400</c:v>
                </c:pt>
                <c:pt idx="2612">
                  <c:v>400</c:v>
                </c:pt>
                <c:pt idx="2613">
                  <c:v>400</c:v>
                </c:pt>
                <c:pt idx="2614">
                  <c:v>400</c:v>
                </c:pt>
                <c:pt idx="2615">
                  <c:v>400</c:v>
                </c:pt>
                <c:pt idx="2616">
                  <c:v>400</c:v>
                </c:pt>
                <c:pt idx="2617">
                  <c:v>400</c:v>
                </c:pt>
                <c:pt idx="2618">
                  <c:v>400</c:v>
                </c:pt>
                <c:pt idx="2619">
                  <c:v>400</c:v>
                </c:pt>
                <c:pt idx="2620">
                  <c:v>400</c:v>
                </c:pt>
                <c:pt idx="2621">
                  <c:v>400</c:v>
                </c:pt>
                <c:pt idx="2622">
                  <c:v>400</c:v>
                </c:pt>
                <c:pt idx="2623">
                  <c:v>400</c:v>
                </c:pt>
                <c:pt idx="2624">
                  <c:v>400</c:v>
                </c:pt>
                <c:pt idx="2625">
                  <c:v>400</c:v>
                </c:pt>
                <c:pt idx="2626">
                  <c:v>400</c:v>
                </c:pt>
                <c:pt idx="2627">
                  <c:v>400</c:v>
                </c:pt>
                <c:pt idx="2628">
                  <c:v>400</c:v>
                </c:pt>
                <c:pt idx="2629">
                  <c:v>400</c:v>
                </c:pt>
                <c:pt idx="2630">
                  <c:v>400</c:v>
                </c:pt>
                <c:pt idx="2631">
                  <c:v>400</c:v>
                </c:pt>
                <c:pt idx="2632">
                  <c:v>400</c:v>
                </c:pt>
                <c:pt idx="2633">
                  <c:v>400</c:v>
                </c:pt>
                <c:pt idx="2634">
                  <c:v>400</c:v>
                </c:pt>
                <c:pt idx="2635">
                  <c:v>400</c:v>
                </c:pt>
                <c:pt idx="2636">
                  <c:v>400</c:v>
                </c:pt>
                <c:pt idx="2637">
                  <c:v>400</c:v>
                </c:pt>
                <c:pt idx="2638">
                  <c:v>400</c:v>
                </c:pt>
                <c:pt idx="2639">
                  <c:v>400</c:v>
                </c:pt>
                <c:pt idx="2640">
                  <c:v>400</c:v>
                </c:pt>
                <c:pt idx="2641">
                  <c:v>400</c:v>
                </c:pt>
                <c:pt idx="2642">
                  <c:v>400</c:v>
                </c:pt>
                <c:pt idx="2643">
                  <c:v>400</c:v>
                </c:pt>
                <c:pt idx="2644">
                  <c:v>400</c:v>
                </c:pt>
                <c:pt idx="2645">
                  <c:v>400</c:v>
                </c:pt>
                <c:pt idx="2646">
                  <c:v>400</c:v>
                </c:pt>
                <c:pt idx="2647">
                  <c:v>400</c:v>
                </c:pt>
                <c:pt idx="2648">
                  <c:v>400</c:v>
                </c:pt>
                <c:pt idx="2649">
                  <c:v>400</c:v>
                </c:pt>
                <c:pt idx="2650">
                  <c:v>400</c:v>
                </c:pt>
                <c:pt idx="2651">
                  <c:v>400</c:v>
                </c:pt>
                <c:pt idx="2652">
                  <c:v>400</c:v>
                </c:pt>
                <c:pt idx="2653">
                  <c:v>400</c:v>
                </c:pt>
                <c:pt idx="2654">
                  <c:v>400</c:v>
                </c:pt>
                <c:pt idx="2655">
                  <c:v>400</c:v>
                </c:pt>
                <c:pt idx="2656">
                  <c:v>400</c:v>
                </c:pt>
                <c:pt idx="2657">
                  <c:v>400</c:v>
                </c:pt>
                <c:pt idx="2658">
                  <c:v>400</c:v>
                </c:pt>
                <c:pt idx="2659">
                  <c:v>400</c:v>
                </c:pt>
                <c:pt idx="2660">
                  <c:v>400</c:v>
                </c:pt>
                <c:pt idx="2661">
                  <c:v>400</c:v>
                </c:pt>
                <c:pt idx="2662">
                  <c:v>400</c:v>
                </c:pt>
                <c:pt idx="2663">
                  <c:v>400</c:v>
                </c:pt>
                <c:pt idx="2664">
                  <c:v>400</c:v>
                </c:pt>
                <c:pt idx="2665">
                  <c:v>400</c:v>
                </c:pt>
                <c:pt idx="2666">
                  <c:v>400</c:v>
                </c:pt>
                <c:pt idx="2667">
                  <c:v>400</c:v>
                </c:pt>
                <c:pt idx="2668">
                  <c:v>400</c:v>
                </c:pt>
                <c:pt idx="2669">
                  <c:v>400</c:v>
                </c:pt>
                <c:pt idx="2670">
                  <c:v>400</c:v>
                </c:pt>
                <c:pt idx="2671">
                  <c:v>400</c:v>
                </c:pt>
                <c:pt idx="2672">
                  <c:v>400</c:v>
                </c:pt>
                <c:pt idx="2673">
                  <c:v>400</c:v>
                </c:pt>
                <c:pt idx="2674">
                  <c:v>400</c:v>
                </c:pt>
                <c:pt idx="2675">
                  <c:v>400</c:v>
                </c:pt>
                <c:pt idx="2676">
                  <c:v>400</c:v>
                </c:pt>
                <c:pt idx="2677">
                  <c:v>400</c:v>
                </c:pt>
                <c:pt idx="2678">
                  <c:v>400</c:v>
                </c:pt>
                <c:pt idx="2679">
                  <c:v>400</c:v>
                </c:pt>
                <c:pt idx="2680">
                  <c:v>400</c:v>
                </c:pt>
                <c:pt idx="2681">
                  <c:v>400</c:v>
                </c:pt>
                <c:pt idx="2682">
                  <c:v>400</c:v>
                </c:pt>
                <c:pt idx="2683">
                  <c:v>400</c:v>
                </c:pt>
                <c:pt idx="2684">
                  <c:v>400</c:v>
                </c:pt>
                <c:pt idx="2685">
                  <c:v>400</c:v>
                </c:pt>
                <c:pt idx="2686">
                  <c:v>400</c:v>
                </c:pt>
                <c:pt idx="2687">
                  <c:v>400</c:v>
                </c:pt>
                <c:pt idx="2688">
                  <c:v>400</c:v>
                </c:pt>
                <c:pt idx="2689">
                  <c:v>400</c:v>
                </c:pt>
                <c:pt idx="2690">
                  <c:v>400</c:v>
                </c:pt>
                <c:pt idx="2691">
                  <c:v>400</c:v>
                </c:pt>
                <c:pt idx="2692">
                  <c:v>400</c:v>
                </c:pt>
                <c:pt idx="2693">
                  <c:v>400</c:v>
                </c:pt>
                <c:pt idx="2694">
                  <c:v>400</c:v>
                </c:pt>
                <c:pt idx="2695">
                  <c:v>400</c:v>
                </c:pt>
                <c:pt idx="2696">
                  <c:v>400</c:v>
                </c:pt>
                <c:pt idx="2697">
                  <c:v>400</c:v>
                </c:pt>
                <c:pt idx="2698">
                  <c:v>400</c:v>
                </c:pt>
                <c:pt idx="2699">
                  <c:v>400</c:v>
                </c:pt>
                <c:pt idx="2700">
                  <c:v>400</c:v>
                </c:pt>
                <c:pt idx="2701">
                  <c:v>400</c:v>
                </c:pt>
                <c:pt idx="2702">
                  <c:v>400</c:v>
                </c:pt>
                <c:pt idx="2703">
                  <c:v>400</c:v>
                </c:pt>
                <c:pt idx="2704">
                  <c:v>400</c:v>
                </c:pt>
                <c:pt idx="2705">
                  <c:v>400</c:v>
                </c:pt>
                <c:pt idx="2706">
                  <c:v>400</c:v>
                </c:pt>
                <c:pt idx="2707">
                  <c:v>400</c:v>
                </c:pt>
                <c:pt idx="2708">
                  <c:v>400</c:v>
                </c:pt>
                <c:pt idx="2709">
                  <c:v>400</c:v>
                </c:pt>
                <c:pt idx="2710">
                  <c:v>400</c:v>
                </c:pt>
                <c:pt idx="2711">
                  <c:v>400</c:v>
                </c:pt>
                <c:pt idx="2712">
                  <c:v>400</c:v>
                </c:pt>
                <c:pt idx="2713">
                  <c:v>400</c:v>
                </c:pt>
                <c:pt idx="2714">
                  <c:v>400</c:v>
                </c:pt>
                <c:pt idx="2715">
                  <c:v>400</c:v>
                </c:pt>
                <c:pt idx="2716">
                  <c:v>400</c:v>
                </c:pt>
                <c:pt idx="2717">
                  <c:v>400</c:v>
                </c:pt>
                <c:pt idx="2718">
                  <c:v>400</c:v>
                </c:pt>
                <c:pt idx="2719">
                  <c:v>400</c:v>
                </c:pt>
                <c:pt idx="2720">
                  <c:v>400</c:v>
                </c:pt>
                <c:pt idx="2721">
                  <c:v>400</c:v>
                </c:pt>
                <c:pt idx="2722">
                  <c:v>400</c:v>
                </c:pt>
                <c:pt idx="2723">
                  <c:v>400</c:v>
                </c:pt>
                <c:pt idx="2724">
                  <c:v>400</c:v>
                </c:pt>
                <c:pt idx="2725">
                  <c:v>400</c:v>
                </c:pt>
                <c:pt idx="2726">
                  <c:v>400</c:v>
                </c:pt>
                <c:pt idx="2727">
                  <c:v>400</c:v>
                </c:pt>
                <c:pt idx="2728">
                  <c:v>400</c:v>
                </c:pt>
                <c:pt idx="2729">
                  <c:v>400</c:v>
                </c:pt>
                <c:pt idx="2730">
                  <c:v>400</c:v>
                </c:pt>
                <c:pt idx="2731">
                  <c:v>400</c:v>
                </c:pt>
                <c:pt idx="2732">
                  <c:v>400</c:v>
                </c:pt>
                <c:pt idx="2733">
                  <c:v>400</c:v>
                </c:pt>
                <c:pt idx="2734">
                  <c:v>400</c:v>
                </c:pt>
                <c:pt idx="2735">
                  <c:v>400</c:v>
                </c:pt>
                <c:pt idx="2736">
                  <c:v>400</c:v>
                </c:pt>
                <c:pt idx="2737">
                  <c:v>400</c:v>
                </c:pt>
                <c:pt idx="2738">
                  <c:v>400</c:v>
                </c:pt>
                <c:pt idx="2739">
                  <c:v>400</c:v>
                </c:pt>
                <c:pt idx="2740">
                  <c:v>400</c:v>
                </c:pt>
                <c:pt idx="2741">
                  <c:v>400</c:v>
                </c:pt>
                <c:pt idx="2742">
                  <c:v>400</c:v>
                </c:pt>
                <c:pt idx="2743">
                  <c:v>400</c:v>
                </c:pt>
                <c:pt idx="2744">
                  <c:v>400</c:v>
                </c:pt>
                <c:pt idx="2745">
                  <c:v>400</c:v>
                </c:pt>
                <c:pt idx="2746">
                  <c:v>400</c:v>
                </c:pt>
                <c:pt idx="2747">
                  <c:v>400</c:v>
                </c:pt>
                <c:pt idx="2748">
                  <c:v>400</c:v>
                </c:pt>
                <c:pt idx="2749">
                  <c:v>400</c:v>
                </c:pt>
                <c:pt idx="2750">
                  <c:v>400</c:v>
                </c:pt>
                <c:pt idx="2751">
                  <c:v>400</c:v>
                </c:pt>
                <c:pt idx="2752">
                  <c:v>400</c:v>
                </c:pt>
                <c:pt idx="2753">
                  <c:v>400</c:v>
                </c:pt>
                <c:pt idx="2754">
                  <c:v>400</c:v>
                </c:pt>
                <c:pt idx="2755">
                  <c:v>400</c:v>
                </c:pt>
                <c:pt idx="2756">
                  <c:v>400</c:v>
                </c:pt>
                <c:pt idx="2757">
                  <c:v>400</c:v>
                </c:pt>
                <c:pt idx="2758">
                  <c:v>400</c:v>
                </c:pt>
                <c:pt idx="2759">
                  <c:v>400</c:v>
                </c:pt>
                <c:pt idx="2760">
                  <c:v>400</c:v>
                </c:pt>
                <c:pt idx="2761">
                  <c:v>400</c:v>
                </c:pt>
                <c:pt idx="2762">
                  <c:v>400</c:v>
                </c:pt>
                <c:pt idx="2763">
                  <c:v>400</c:v>
                </c:pt>
                <c:pt idx="2764">
                  <c:v>400</c:v>
                </c:pt>
                <c:pt idx="2765">
                  <c:v>400</c:v>
                </c:pt>
                <c:pt idx="2766">
                  <c:v>400</c:v>
                </c:pt>
                <c:pt idx="2767">
                  <c:v>400</c:v>
                </c:pt>
                <c:pt idx="2768">
                  <c:v>400</c:v>
                </c:pt>
                <c:pt idx="2769">
                  <c:v>400</c:v>
                </c:pt>
                <c:pt idx="2770">
                  <c:v>400</c:v>
                </c:pt>
                <c:pt idx="2771">
                  <c:v>400</c:v>
                </c:pt>
                <c:pt idx="2772">
                  <c:v>400</c:v>
                </c:pt>
                <c:pt idx="2773">
                  <c:v>400</c:v>
                </c:pt>
                <c:pt idx="2774">
                  <c:v>400</c:v>
                </c:pt>
                <c:pt idx="2775">
                  <c:v>400</c:v>
                </c:pt>
                <c:pt idx="2776">
                  <c:v>400</c:v>
                </c:pt>
                <c:pt idx="2777">
                  <c:v>400</c:v>
                </c:pt>
                <c:pt idx="2778">
                  <c:v>400</c:v>
                </c:pt>
                <c:pt idx="2779">
                  <c:v>400</c:v>
                </c:pt>
                <c:pt idx="2780">
                  <c:v>400</c:v>
                </c:pt>
                <c:pt idx="2781">
                  <c:v>400</c:v>
                </c:pt>
                <c:pt idx="2782">
                  <c:v>400</c:v>
                </c:pt>
                <c:pt idx="2783">
                  <c:v>400</c:v>
                </c:pt>
                <c:pt idx="2784">
                  <c:v>400</c:v>
                </c:pt>
                <c:pt idx="2785">
                  <c:v>400</c:v>
                </c:pt>
                <c:pt idx="2786">
                  <c:v>400</c:v>
                </c:pt>
                <c:pt idx="2787">
                  <c:v>400</c:v>
                </c:pt>
                <c:pt idx="2788">
                  <c:v>400</c:v>
                </c:pt>
                <c:pt idx="2789">
                  <c:v>400</c:v>
                </c:pt>
                <c:pt idx="2790">
                  <c:v>400</c:v>
                </c:pt>
                <c:pt idx="2791">
                  <c:v>400</c:v>
                </c:pt>
                <c:pt idx="2792">
                  <c:v>400</c:v>
                </c:pt>
                <c:pt idx="2793">
                  <c:v>400</c:v>
                </c:pt>
                <c:pt idx="2794">
                  <c:v>400</c:v>
                </c:pt>
                <c:pt idx="2795">
                  <c:v>400</c:v>
                </c:pt>
                <c:pt idx="2796">
                  <c:v>400</c:v>
                </c:pt>
                <c:pt idx="2797">
                  <c:v>400</c:v>
                </c:pt>
                <c:pt idx="2798">
                  <c:v>400</c:v>
                </c:pt>
                <c:pt idx="2799">
                  <c:v>400</c:v>
                </c:pt>
                <c:pt idx="2800">
                  <c:v>400</c:v>
                </c:pt>
                <c:pt idx="2801">
                  <c:v>400</c:v>
                </c:pt>
                <c:pt idx="2802">
                  <c:v>400</c:v>
                </c:pt>
                <c:pt idx="2803">
                  <c:v>400</c:v>
                </c:pt>
                <c:pt idx="2804">
                  <c:v>400</c:v>
                </c:pt>
                <c:pt idx="2805">
                  <c:v>400</c:v>
                </c:pt>
                <c:pt idx="2806">
                  <c:v>400</c:v>
                </c:pt>
                <c:pt idx="2807">
                  <c:v>400</c:v>
                </c:pt>
                <c:pt idx="2808">
                  <c:v>400</c:v>
                </c:pt>
                <c:pt idx="2809">
                  <c:v>400</c:v>
                </c:pt>
                <c:pt idx="2810">
                  <c:v>400</c:v>
                </c:pt>
                <c:pt idx="2811">
                  <c:v>400</c:v>
                </c:pt>
                <c:pt idx="2812">
                  <c:v>400</c:v>
                </c:pt>
                <c:pt idx="2813">
                  <c:v>400</c:v>
                </c:pt>
                <c:pt idx="2814">
                  <c:v>400</c:v>
                </c:pt>
                <c:pt idx="2815">
                  <c:v>400</c:v>
                </c:pt>
                <c:pt idx="2816">
                  <c:v>400</c:v>
                </c:pt>
                <c:pt idx="2817">
                  <c:v>400</c:v>
                </c:pt>
                <c:pt idx="2818">
                  <c:v>400</c:v>
                </c:pt>
                <c:pt idx="2819">
                  <c:v>400</c:v>
                </c:pt>
                <c:pt idx="2820">
                  <c:v>400</c:v>
                </c:pt>
                <c:pt idx="2821">
                  <c:v>400</c:v>
                </c:pt>
                <c:pt idx="2822">
                  <c:v>400</c:v>
                </c:pt>
                <c:pt idx="2823">
                  <c:v>400</c:v>
                </c:pt>
                <c:pt idx="2824">
                  <c:v>400</c:v>
                </c:pt>
                <c:pt idx="2825">
                  <c:v>400</c:v>
                </c:pt>
                <c:pt idx="2826">
                  <c:v>400</c:v>
                </c:pt>
                <c:pt idx="2827">
                  <c:v>400</c:v>
                </c:pt>
                <c:pt idx="2828">
                  <c:v>400</c:v>
                </c:pt>
                <c:pt idx="2829">
                  <c:v>400</c:v>
                </c:pt>
                <c:pt idx="2830">
                  <c:v>400</c:v>
                </c:pt>
                <c:pt idx="2831">
                  <c:v>400</c:v>
                </c:pt>
                <c:pt idx="2832">
                  <c:v>400</c:v>
                </c:pt>
                <c:pt idx="2833">
                  <c:v>400</c:v>
                </c:pt>
                <c:pt idx="2834">
                  <c:v>400</c:v>
                </c:pt>
                <c:pt idx="2835">
                  <c:v>400</c:v>
                </c:pt>
                <c:pt idx="2836">
                  <c:v>400</c:v>
                </c:pt>
                <c:pt idx="2837">
                  <c:v>400</c:v>
                </c:pt>
                <c:pt idx="2838">
                  <c:v>400</c:v>
                </c:pt>
                <c:pt idx="2839">
                  <c:v>400</c:v>
                </c:pt>
                <c:pt idx="2840">
                  <c:v>400</c:v>
                </c:pt>
                <c:pt idx="2841">
                  <c:v>400</c:v>
                </c:pt>
                <c:pt idx="2842">
                  <c:v>400</c:v>
                </c:pt>
                <c:pt idx="2843">
                  <c:v>400</c:v>
                </c:pt>
                <c:pt idx="2844">
                  <c:v>400</c:v>
                </c:pt>
                <c:pt idx="2845">
                  <c:v>400</c:v>
                </c:pt>
                <c:pt idx="2846">
                  <c:v>400</c:v>
                </c:pt>
                <c:pt idx="2847">
                  <c:v>400</c:v>
                </c:pt>
                <c:pt idx="2848">
                  <c:v>400</c:v>
                </c:pt>
                <c:pt idx="2849">
                  <c:v>400</c:v>
                </c:pt>
                <c:pt idx="2850">
                  <c:v>400</c:v>
                </c:pt>
                <c:pt idx="2851">
                  <c:v>400</c:v>
                </c:pt>
                <c:pt idx="2852">
                  <c:v>400</c:v>
                </c:pt>
                <c:pt idx="2853">
                  <c:v>400</c:v>
                </c:pt>
                <c:pt idx="2854">
                  <c:v>400</c:v>
                </c:pt>
                <c:pt idx="2855">
                  <c:v>400</c:v>
                </c:pt>
                <c:pt idx="2856">
                  <c:v>400</c:v>
                </c:pt>
                <c:pt idx="2857">
                  <c:v>400</c:v>
                </c:pt>
                <c:pt idx="2858">
                  <c:v>400</c:v>
                </c:pt>
                <c:pt idx="2859">
                  <c:v>400</c:v>
                </c:pt>
                <c:pt idx="2860">
                  <c:v>400</c:v>
                </c:pt>
                <c:pt idx="2861">
                  <c:v>400</c:v>
                </c:pt>
                <c:pt idx="2862">
                  <c:v>400</c:v>
                </c:pt>
                <c:pt idx="2863">
                  <c:v>400</c:v>
                </c:pt>
                <c:pt idx="2864">
                  <c:v>400</c:v>
                </c:pt>
                <c:pt idx="2865">
                  <c:v>400</c:v>
                </c:pt>
                <c:pt idx="2866">
                  <c:v>400</c:v>
                </c:pt>
                <c:pt idx="2867">
                  <c:v>400</c:v>
                </c:pt>
                <c:pt idx="2868">
                  <c:v>400</c:v>
                </c:pt>
                <c:pt idx="2869">
                  <c:v>400</c:v>
                </c:pt>
                <c:pt idx="2870">
                  <c:v>400</c:v>
                </c:pt>
                <c:pt idx="2871">
                  <c:v>400</c:v>
                </c:pt>
                <c:pt idx="2872">
                  <c:v>400</c:v>
                </c:pt>
                <c:pt idx="2873">
                  <c:v>400</c:v>
                </c:pt>
                <c:pt idx="2874">
                  <c:v>400</c:v>
                </c:pt>
                <c:pt idx="2875">
                  <c:v>400</c:v>
                </c:pt>
                <c:pt idx="2876">
                  <c:v>400</c:v>
                </c:pt>
                <c:pt idx="2877">
                  <c:v>400</c:v>
                </c:pt>
                <c:pt idx="2878">
                  <c:v>400</c:v>
                </c:pt>
                <c:pt idx="2879">
                  <c:v>400</c:v>
                </c:pt>
                <c:pt idx="2880">
                  <c:v>400</c:v>
                </c:pt>
                <c:pt idx="2881">
                  <c:v>400</c:v>
                </c:pt>
                <c:pt idx="2882">
                  <c:v>400</c:v>
                </c:pt>
                <c:pt idx="2883">
                  <c:v>400</c:v>
                </c:pt>
                <c:pt idx="2884">
                  <c:v>400</c:v>
                </c:pt>
                <c:pt idx="2885">
                  <c:v>400</c:v>
                </c:pt>
                <c:pt idx="2886">
                  <c:v>400</c:v>
                </c:pt>
                <c:pt idx="2887">
                  <c:v>400</c:v>
                </c:pt>
                <c:pt idx="2888">
                  <c:v>400</c:v>
                </c:pt>
                <c:pt idx="2889">
                  <c:v>400</c:v>
                </c:pt>
                <c:pt idx="2890">
                  <c:v>400</c:v>
                </c:pt>
                <c:pt idx="2891">
                  <c:v>400</c:v>
                </c:pt>
                <c:pt idx="2892">
                  <c:v>400</c:v>
                </c:pt>
                <c:pt idx="2893">
                  <c:v>400</c:v>
                </c:pt>
                <c:pt idx="2894">
                  <c:v>400</c:v>
                </c:pt>
                <c:pt idx="2895">
                  <c:v>400</c:v>
                </c:pt>
                <c:pt idx="2896">
                  <c:v>400</c:v>
                </c:pt>
                <c:pt idx="2897">
                  <c:v>400</c:v>
                </c:pt>
                <c:pt idx="2898">
                  <c:v>400</c:v>
                </c:pt>
                <c:pt idx="2899">
                  <c:v>400</c:v>
                </c:pt>
                <c:pt idx="2900">
                  <c:v>400</c:v>
                </c:pt>
                <c:pt idx="2901">
                  <c:v>400</c:v>
                </c:pt>
                <c:pt idx="2902">
                  <c:v>400</c:v>
                </c:pt>
                <c:pt idx="2903">
                  <c:v>400</c:v>
                </c:pt>
                <c:pt idx="2904">
                  <c:v>400</c:v>
                </c:pt>
                <c:pt idx="2905">
                  <c:v>400</c:v>
                </c:pt>
                <c:pt idx="2906">
                  <c:v>400</c:v>
                </c:pt>
                <c:pt idx="2907">
                  <c:v>400</c:v>
                </c:pt>
                <c:pt idx="2908">
                  <c:v>400</c:v>
                </c:pt>
                <c:pt idx="2909">
                  <c:v>400</c:v>
                </c:pt>
                <c:pt idx="2910">
                  <c:v>400</c:v>
                </c:pt>
                <c:pt idx="2911">
                  <c:v>400</c:v>
                </c:pt>
                <c:pt idx="2912">
                  <c:v>400</c:v>
                </c:pt>
                <c:pt idx="2913">
                  <c:v>400</c:v>
                </c:pt>
                <c:pt idx="2914">
                  <c:v>400</c:v>
                </c:pt>
                <c:pt idx="2915">
                  <c:v>400</c:v>
                </c:pt>
                <c:pt idx="2916">
                  <c:v>400</c:v>
                </c:pt>
                <c:pt idx="2917">
                  <c:v>400</c:v>
                </c:pt>
                <c:pt idx="2918">
                  <c:v>400</c:v>
                </c:pt>
                <c:pt idx="2919">
                  <c:v>400</c:v>
                </c:pt>
                <c:pt idx="2920">
                  <c:v>400</c:v>
                </c:pt>
                <c:pt idx="2921">
                  <c:v>400</c:v>
                </c:pt>
                <c:pt idx="2922">
                  <c:v>400</c:v>
                </c:pt>
                <c:pt idx="2923">
                  <c:v>400</c:v>
                </c:pt>
                <c:pt idx="2924">
                  <c:v>400</c:v>
                </c:pt>
                <c:pt idx="2925">
                  <c:v>400</c:v>
                </c:pt>
                <c:pt idx="2926">
                  <c:v>400</c:v>
                </c:pt>
                <c:pt idx="2927">
                  <c:v>400</c:v>
                </c:pt>
                <c:pt idx="2928">
                  <c:v>400</c:v>
                </c:pt>
                <c:pt idx="2929">
                  <c:v>400</c:v>
                </c:pt>
                <c:pt idx="2930">
                  <c:v>400</c:v>
                </c:pt>
                <c:pt idx="2931">
                  <c:v>400</c:v>
                </c:pt>
                <c:pt idx="2932">
                  <c:v>400</c:v>
                </c:pt>
                <c:pt idx="2933">
                  <c:v>400</c:v>
                </c:pt>
                <c:pt idx="2934">
                  <c:v>400</c:v>
                </c:pt>
                <c:pt idx="2935">
                  <c:v>400</c:v>
                </c:pt>
                <c:pt idx="2936">
                  <c:v>400</c:v>
                </c:pt>
                <c:pt idx="2937">
                  <c:v>400</c:v>
                </c:pt>
                <c:pt idx="2938">
                  <c:v>400</c:v>
                </c:pt>
                <c:pt idx="2939">
                  <c:v>400</c:v>
                </c:pt>
                <c:pt idx="2940">
                  <c:v>400</c:v>
                </c:pt>
                <c:pt idx="2941">
                  <c:v>400</c:v>
                </c:pt>
                <c:pt idx="2942">
                  <c:v>400</c:v>
                </c:pt>
                <c:pt idx="2943">
                  <c:v>400</c:v>
                </c:pt>
                <c:pt idx="2944">
                  <c:v>400</c:v>
                </c:pt>
                <c:pt idx="2945">
                  <c:v>400</c:v>
                </c:pt>
                <c:pt idx="2946">
                  <c:v>400</c:v>
                </c:pt>
                <c:pt idx="2947">
                  <c:v>400</c:v>
                </c:pt>
                <c:pt idx="2948">
                  <c:v>400</c:v>
                </c:pt>
                <c:pt idx="2949">
                  <c:v>400</c:v>
                </c:pt>
                <c:pt idx="2950">
                  <c:v>400</c:v>
                </c:pt>
                <c:pt idx="2951">
                  <c:v>400</c:v>
                </c:pt>
                <c:pt idx="2952">
                  <c:v>400</c:v>
                </c:pt>
                <c:pt idx="2953">
                  <c:v>400</c:v>
                </c:pt>
                <c:pt idx="2954">
                  <c:v>400</c:v>
                </c:pt>
                <c:pt idx="2955">
                  <c:v>400</c:v>
                </c:pt>
                <c:pt idx="2956">
                  <c:v>400</c:v>
                </c:pt>
                <c:pt idx="2957">
                  <c:v>400</c:v>
                </c:pt>
                <c:pt idx="2958">
                  <c:v>400</c:v>
                </c:pt>
                <c:pt idx="2959">
                  <c:v>400</c:v>
                </c:pt>
                <c:pt idx="2960">
                  <c:v>400</c:v>
                </c:pt>
                <c:pt idx="2961">
                  <c:v>400</c:v>
                </c:pt>
                <c:pt idx="2962">
                  <c:v>400</c:v>
                </c:pt>
                <c:pt idx="2963">
                  <c:v>400</c:v>
                </c:pt>
                <c:pt idx="2964">
                  <c:v>400</c:v>
                </c:pt>
                <c:pt idx="2965">
                  <c:v>400</c:v>
                </c:pt>
                <c:pt idx="2966">
                  <c:v>400</c:v>
                </c:pt>
                <c:pt idx="2967">
                  <c:v>400</c:v>
                </c:pt>
                <c:pt idx="2968">
                  <c:v>400</c:v>
                </c:pt>
                <c:pt idx="2969">
                  <c:v>400</c:v>
                </c:pt>
                <c:pt idx="2970">
                  <c:v>400</c:v>
                </c:pt>
                <c:pt idx="2971">
                  <c:v>400</c:v>
                </c:pt>
                <c:pt idx="2972">
                  <c:v>400</c:v>
                </c:pt>
                <c:pt idx="2973">
                  <c:v>400</c:v>
                </c:pt>
                <c:pt idx="2974">
                  <c:v>400</c:v>
                </c:pt>
                <c:pt idx="2975">
                  <c:v>400</c:v>
                </c:pt>
                <c:pt idx="2976">
                  <c:v>400</c:v>
                </c:pt>
                <c:pt idx="2977">
                  <c:v>400</c:v>
                </c:pt>
                <c:pt idx="2978">
                  <c:v>400</c:v>
                </c:pt>
                <c:pt idx="2979">
                  <c:v>400</c:v>
                </c:pt>
                <c:pt idx="2980">
                  <c:v>400</c:v>
                </c:pt>
                <c:pt idx="2981">
                  <c:v>400</c:v>
                </c:pt>
                <c:pt idx="2982">
                  <c:v>400</c:v>
                </c:pt>
                <c:pt idx="2983">
                  <c:v>400</c:v>
                </c:pt>
                <c:pt idx="2984">
                  <c:v>400</c:v>
                </c:pt>
                <c:pt idx="2985">
                  <c:v>400</c:v>
                </c:pt>
                <c:pt idx="2986">
                  <c:v>400</c:v>
                </c:pt>
                <c:pt idx="2987">
                  <c:v>400</c:v>
                </c:pt>
                <c:pt idx="2988">
                  <c:v>400</c:v>
                </c:pt>
                <c:pt idx="2989">
                  <c:v>400</c:v>
                </c:pt>
                <c:pt idx="2990">
                  <c:v>400</c:v>
                </c:pt>
                <c:pt idx="2991">
                  <c:v>400</c:v>
                </c:pt>
                <c:pt idx="2992">
                  <c:v>400</c:v>
                </c:pt>
                <c:pt idx="2993">
                  <c:v>400</c:v>
                </c:pt>
                <c:pt idx="2994">
                  <c:v>400</c:v>
                </c:pt>
                <c:pt idx="2995">
                  <c:v>400</c:v>
                </c:pt>
                <c:pt idx="2996">
                  <c:v>400</c:v>
                </c:pt>
                <c:pt idx="2997">
                  <c:v>400</c:v>
                </c:pt>
                <c:pt idx="2998">
                  <c:v>400</c:v>
                </c:pt>
                <c:pt idx="2999">
                  <c:v>400</c:v>
                </c:pt>
                <c:pt idx="3000">
                  <c:v>400</c:v>
                </c:pt>
                <c:pt idx="3001">
                  <c:v>400</c:v>
                </c:pt>
                <c:pt idx="3002">
                  <c:v>400</c:v>
                </c:pt>
                <c:pt idx="3003">
                  <c:v>400</c:v>
                </c:pt>
                <c:pt idx="3004">
                  <c:v>400</c:v>
                </c:pt>
                <c:pt idx="3005">
                  <c:v>400</c:v>
                </c:pt>
                <c:pt idx="3006">
                  <c:v>400</c:v>
                </c:pt>
                <c:pt idx="3007">
                  <c:v>400</c:v>
                </c:pt>
                <c:pt idx="3008">
                  <c:v>400</c:v>
                </c:pt>
                <c:pt idx="3009">
                  <c:v>400</c:v>
                </c:pt>
                <c:pt idx="3010">
                  <c:v>400</c:v>
                </c:pt>
                <c:pt idx="3011">
                  <c:v>400</c:v>
                </c:pt>
                <c:pt idx="3012">
                  <c:v>400</c:v>
                </c:pt>
                <c:pt idx="3013">
                  <c:v>400</c:v>
                </c:pt>
                <c:pt idx="3014">
                  <c:v>400</c:v>
                </c:pt>
                <c:pt idx="3015">
                  <c:v>400</c:v>
                </c:pt>
                <c:pt idx="3016">
                  <c:v>400</c:v>
                </c:pt>
                <c:pt idx="3017">
                  <c:v>400</c:v>
                </c:pt>
                <c:pt idx="3018">
                  <c:v>400</c:v>
                </c:pt>
                <c:pt idx="3019">
                  <c:v>400</c:v>
                </c:pt>
                <c:pt idx="3020">
                  <c:v>400</c:v>
                </c:pt>
                <c:pt idx="3021">
                  <c:v>400</c:v>
                </c:pt>
                <c:pt idx="3022">
                  <c:v>400</c:v>
                </c:pt>
                <c:pt idx="3023">
                  <c:v>400</c:v>
                </c:pt>
                <c:pt idx="3024">
                  <c:v>400</c:v>
                </c:pt>
                <c:pt idx="3025">
                  <c:v>400</c:v>
                </c:pt>
                <c:pt idx="3026">
                  <c:v>400</c:v>
                </c:pt>
                <c:pt idx="3027">
                  <c:v>400</c:v>
                </c:pt>
                <c:pt idx="3028">
                  <c:v>400</c:v>
                </c:pt>
                <c:pt idx="3029">
                  <c:v>400</c:v>
                </c:pt>
                <c:pt idx="3030">
                  <c:v>400</c:v>
                </c:pt>
                <c:pt idx="3031">
                  <c:v>400</c:v>
                </c:pt>
                <c:pt idx="3032">
                  <c:v>400</c:v>
                </c:pt>
                <c:pt idx="3033">
                  <c:v>400</c:v>
                </c:pt>
                <c:pt idx="3034">
                  <c:v>400</c:v>
                </c:pt>
                <c:pt idx="3035">
                  <c:v>400</c:v>
                </c:pt>
                <c:pt idx="3036">
                  <c:v>400</c:v>
                </c:pt>
                <c:pt idx="3037">
                  <c:v>400</c:v>
                </c:pt>
                <c:pt idx="3038">
                  <c:v>400</c:v>
                </c:pt>
                <c:pt idx="3039">
                  <c:v>400</c:v>
                </c:pt>
                <c:pt idx="3040">
                  <c:v>400</c:v>
                </c:pt>
                <c:pt idx="3041">
                  <c:v>400</c:v>
                </c:pt>
                <c:pt idx="3042">
                  <c:v>400</c:v>
                </c:pt>
                <c:pt idx="3043">
                  <c:v>400</c:v>
                </c:pt>
                <c:pt idx="3044">
                  <c:v>400</c:v>
                </c:pt>
                <c:pt idx="3045">
                  <c:v>400</c:v>
                </c:pt>
                <c:pt idx="3046">
                  <c:v>400</c:v>
                </c:pt>
                <c:pt idx="3047">
                  <c:v>400</c:v>
                </c:pt>
                <c:pt idx="3048">
                  <c:v>400</c:v>
                </c:pt>
                <c:pt idx="3049">
                  <c:v>400</c:v>
                </c:pt>
                <c:pt idx="3050">
                  <c:v>400</c:v>
                </c:pt>
                <c:pt idx="3051">
                  <c:v>400</c:v>
                </c:pt>
                <c:pt idx="3052">
                  <c:v>400</c:v>
                </c:pt>
                <c:pt idx="3053">
                  <c:v>400</c:v>
                </c:pt>
                <c:pt idx="3054">
                  <c:v>400</c:v>
                </c:pt>
                <c:pt idx="3055">
                  <c:v>400</c:v>
                </c:pt>
                <c:pt idx="3056">
                  <c:v>400</c:v>
                </c:pt>
                <c:pt idx="3057">
                  <c:v>400</c:v>
                </c:pt>
                <c:pt idx="3058">
                  <c:v>400</c:v>
                </c:pt>
                <c:pt idx="3059">
                  <c:v>400</c:v>
                </c:pt>
                <c:pt idx="3060">
                  <c:v>400</c:v>
                </c:pt>
                <c:pt idx="3061">
                  <c:v>400</c:v>
                </c:pt>
                <c:pt idx="3062">
                  <c:v>400</c:v>
                </c:pt>
                <c:pt idx="3063">
                  <c:v>400</c:v>
                </c:pt>
                <c:pt idx="3064">
                  <c:v>400</c:v>
                </c:pt>
                <c:pt idx="3065">
                  <c:v>400</c:v>
                </c:pt>
                <c:pt idx="3066">
                  <c:v>400</c:v>
                </c:pt>
                <c:pt idx="3067">
                  <c:v>400</c:v>
                </c:pt>
                <c:pt idx="3068">
                  <c:v>400</c:v>
                </c:pt>
                <c:pt idx="3069">
                  <c:v>400</c:v>
                </c:pt>
                <c:pt idx="3070">
                  <c:v>400</c:v>
                </c:pt>
                <c:pt idx="3071">
                  <c:v>400</c:v>
                </c:pt>
                <c:pt idx="3072">
                  <c:v>400</c:v>
                </c:pt>
                <c:pt idx="3073">
                  <c:v>400</c:v>
                </c:pt>
                <c:pt idx="3074">
                  <c:v>400</c:v>
                </c:pt>
                <c:pt idx="3075">
                  <c:v>400</c:v>
                </c:pt>
                <c:pt idx="3076">
                  <c:v>400</c:v>
                </c:pt>
                <c:pt idx="3077">
                  <c:v>400</c:v>
                </c:pt>
                <c:pt idx="3078">
                  <c:v>400</c:v>
                </c:pt>
                <c:pt idx="3079">
                  <c:v>400</c:v>
                </c:pt>
                <c:pt idx="3080">
                  <c:v>400</c:v>
                </c:pt>
                <c:pt idx="3081">
                  <c:v>400</c:v>
                </c:pt>
                <c:pt idx="3082">
                  <c:v>400</c:v>
                </c:pt>
                <c:pt idx="3083">
                  <c:v>400</c:v>
                </c:pt>
                <c:pt idx="3084">
                  <c:v>400</c:v>
                </c:pt>
                <c:pt idx="3085">
                  <c:v>400</c:v>
                </c:pt>
                <c:pt idx="3086">
                  <c:v>400</c:v>
                </c:pt>
                <c:pt idx="3087">
                  <c:v>400</c:v>
                </c:pt>
                <c:pt idx="3088">
                  <c:v>400</c:v>
                </c:pt>
                <c:pt idx="3089">
                  <c:v>400</c:v>
                </c:pt>
                <c:pt idx="3090">
                  <c:v>400</c:v>
                </c:pt>
                <c:pt idx="3091">
                  <c:v>400</c:v>
                </c:pt>
                <c:pt idx="3092">
                  <c:v>400</c:v>
                </c:pt>
                <c:pt idx="3093">
                  <c:v>400</c:v>
                </c:pt>
                <c:pt idx="3094">
                  <c:v>400</c:v>
                </c:pt>
                <c:pt idx="3095">
                  <c:v>400</c:v>
                </c:pt>
                <c:pt idx="3096">
                  <c:v>400</c:v>
                </c:pt>
                <c:pt idx="3097">
                  <c:v>400</c:v>
                </c:pt>
                <c:pt idx="3098">
                  <c:v>400</c:v>
                </c:pt>
                <c:pt idx="3099">
                  <c:v>400</c:v>
                </c:pt>
                <c:pt idx="3100">
                  <c:v>400</c:v>
                </c:pt>
                <c:pt idx="3101">
                  <c:v>400</c:v>
                </c:pt>
                <c:pt idx="3102">
                  <c:v>400</c:v>
                </c:pt>
                <c:pt idx="3103">
                  <c:v>400</c:v>
                </c:pt>
                <c:pt idx="3104">
                  <c:v>400</c:v>
                </c:pt>
                <c:pt idx="3105">
                  <c:v>400</c:v>
                </c:pt>
                <c:pt idx="3106">
                  <c:v>400</c:v>
                </c:pt>
                <c:pt idx="3107">
                  <c:v>400</c:v>
                </c:pt>
                <c:pt idx="3108">
                  <c:v>400</c:v>
                </c:pt>
                <c:pt idx="3109">
                  <c:v>400</c:v>
                </c:pt>
                <c:pt idx="3110">
                  <c:v>400</c:v>
                </c:pt>
                <c:pt idx="3111">
                  <c:v>400</c:v>
                </c:pt>
                <c:pt idx="3112">
                  <c:v>400</c:v>
                </c:pt>
                <c:pt idx="3113">
                  <c:v>400</c:v>
                </c:pt>
                <c:pt idx="3114">
                  <c:v>400</c:v>
                </c:pt>
                <c:pt idx="3115">
                  <c:v>400</c:v>
                </c:pt>
                <c:pt idx="3116">
                  <c:v>400</c:v>
                </c:pt>
                <c:pt idx="3117">
                  <c:v>400</c:v>
                </c:pt>
                <c:pt idx="3118">
                  <c:v>400</c:v>
                </c:pt>
                <c:pt idx="3119">
                  <c:v>400</c:v>
                </c:pt>
                <c:pt idx="3120">
                  <c:v>400</c:v>
                </c:pt>
                <c:pt idx="3121">
                  <c:v>400</c:v>
                </c:pt>
                <c:pt idx="3122">
                  <c:v>400</c:v>
                </c:pt>
                <c:pt idx="3123">
                  <c:v>400</c:v>
                </c:pt>
                <c:pt idx="3124">
                  <c:v>400</c:v>
                </c:pt>
                <c:pt idx="3125">
                  <c:v>400</c:v>
                </c:pt>
                <c:pt idx="3126">
                  <c:v>400</c:v>
                </c:pt>
                <c:pt idx="3127">
                  <c:v>400</c:v>
                </c:pt>
                <c:pt idx="3128">
                  <c:v>400</c:v>
                </c:pt>
                <c:pt idx="3129">
                  <c:v>400</c:v>
                </c:pt>
                <c:pt idx="3130">
                  <c:v>400</c:v>
                </c:pt>
                <c:pt idx="3131">
                  <c:v>400</c:v>
                </c:pt>
                <c:pt idx="3132">
                  <c:v>400</c:v>
                </c:pt>
                <c:pt idx="3133">
                  <c:v>400</c:v>
                </c:pt>
                <c:pt idx="3134">
                  <c:v>400</c:v>
                </c:pt>
                <c:pt idx="3135">
                  <c:v>400</c:v>
                </c:pt>
                <c:pt idx="3136">
                  <c:v>400</c:v>
                </c:pt>
                <c:pt idx="3137">
                  <c:v>400</c:v>
                </c:pt>
                <c:pt idx="3138">
                  <c:v>400</c:v>
                </c:pt>
                <c:pt idx="3139">
                  <c:v>400</c:v>
                </c:pt>
                <c:pt idx="3140">
                  <c:v>400</c:v>
                </c:pt>
                <c:pt idx="3141">
                  <c:v>400</c:v>
                </c:pt>
                <c:pt idx="3142">
                  <c:v>400</c:v>
                </c:pt>
                <c:pt idx="3143">
                  <c:v>400</c:v>
                </c:pt>
                <c:pt idx="3144">
                  <c:v>400</c:v>
                </c:pt>
                <c:pt idx="3145">
                  <c:v>400</c:v>
                </c:pt>
                <c:pt idx="3146">
                  <c:v>400</c:v>
                </c:pt>
                <c:pt idx="3147">
                  <c:v>400</c:v>
                </c:pt>
                <c:pt idx="3148">
                  <c:v>400</c:v>
                </c:pt>
                <c:pt idx="3149">
                  <c:v>400</c:v>
                </c:pt>
                <c:pt idx="3150">
                  <c:v>400</c:v>
                </c:pt>
                <c:pt idx="3151">
                  <c:v>400</c:v>
                </c:pt>
                <c:pt idx="3152">
                  <c:v>400</c:v>
                </c:pt>
                <c:pt idx="3153">
                  <c:v>400</c:v>
                </c:pt>
                <c:pt idx="3154">
                  <c:v>400</c:v>
                </c:pt>
                <c:pt idx="3155">
                  <c:v>400</c:v>
                </c:pt>
                <c:pt idx="3156">
                  <c:v>400</c:v>
                </c:pt>
                <c:pt idx="3157">
                  <c:v>400</c:v>
                </c:pt>
                <c:pt idx="3158">
                  <c:v>400</c:v>
                </c:pt>
                <c:pt idx="3159">
                  <c:v>400</c:v>
                </c:pt>
                <c:pt idx="3160">
                  <c:v>400</c:v>
                </c:pt>
                <c:pt idx="3161">
                  <c:v>400</c:v>
                </c:pt>
                <c:pt idx="3162">
                  <c:v>400</c:v>
                </c:pt>
                <c:pt idx="3163">
                  <c:v>400</c:v>
                </c:pt>
                <c:pt idx="3164">
                  <c:v>400</c:v>
                </c:pt>
                <c:pt idx="3165">
                  <c:v>400</c:v>
                </c:pt>
                <c:pt idx="3166">
                  <c:v>400</c:v>
                </c:pt>
                <c:pt idx="3167">
                  <c:v>400</c:v>
                </c:pt>
                <c:pt idx="3168">
                  <c:v>400</c:v>
                </c:pt>
                <c:pt idx="3169">
                  <c:v>400</c:v>
                </c:pt>
                <c:pt idx="3170">
                  <c:v>400</c:v>
                </c:pt>
                <c:pt idx="3171">
                  <c:v>400</c:v>
                </c:pt>
                <c:pt idx="3172">
                  <c:v>400</c:v>
                </c:pt>
                <c:pt idx="3173">
                  <c:v>400</c:v>
                </c:pt>
                <c:pt idx="3174">
                  <c:v>400</c:v>
                </c:pt>
                <c:pt idx="3175">
                  <c:v>400</c:v>
                </c:pt>
                <c:pt idx="3176">
                  <c:v>400</c:v>
                </c:pt>
                <c:pt idx="3177">
                  <c:v>400</c:v>
                </c:pt>
                <c:pt idx="3178">
                  <c:v>400</c:v>
                </c:pt>
                <c:pt idx="3179">
                  <c:v>400</c:v>
                </c:pt>
                <c:pt idx="3180">
                  <c:v>400</c:v>
                </c:pt>
                <c:pt idx="3181">
                  <c:v>400</c:v>
                </c:pt>
                <c:pt idx="3182">
                  <c:v>400</c:v>
                </c:pt>
                <c:pt idx="3183">
                  <c:v>400</c:v>
                </c:pt>
                <c:pt idx="3184">
                  <c:v>400</c:v>
                </c:pt>
                <c:pt idx="3185">
                  <c:v>400</c:v>
                </c:pt>
                <c:pt idx="3186">
                  <c:v>400</c:v>
                </c:pt>
                <c:pt idx="3187">
                  <c:v>400</c:v>
                </c:pt>
                <c:pt idx="3188">
                  <c:v>400</c:v>
                </c:pt>
                <c:pt idx="3189">
                  <c:v>400</c:v>
                </c:pt>
                <c:pt idx="3190">
                  <c:v>400</c:v>
                </c:pt>
                <c:pt idx="3191">
                  <c:v>400</c:v>
                </c:pt>
                <c:pt idx="3192">
                  <c:v>400</c:v>
                </c:pt>
                <c:pt idx="3193">
                  <c:v>400</c:v>
                </c:pt>
                <c:pt idx="3194">
                  <c:v>400</c:v>
                </c:pt>
                <c:pt idx="3195">
                  <c:v>400</c:v>
                </c:pt>
                <c:pt idx="3196">
                  <c:v>400</c:v>
                </c:pt>
                <c:pt idx="3197">
                  <c:v>400</c:v>
                </c:pt>
                <c:pt idx="3198">
                  <c:v>400</c:v>
                </c:pt>
                <c:pt idx="3199">
                  <c:v>400</c:v>
                </c:pt>
                <c:pt idx="3200">
                  <c:v>400</c:v>
                </c:pt>
                <c:pt idx="3201">
                  <c:v>400</c:v>
                </c:pt>
                <c:pt idx="3202">
                  <c:v>400</c:v>
                </c:pt>
                <c:pt idx="3203">
                  <c:v>400</c:v>
                </c:pt>
                <c:pt idx="3204">
                  <c:v>400</c:v>
                </c:pt>
                <c:pt idx="3205">
                  <c:v>400</c:v>
                </c:pt>
                <c:pt idx="3206">
                  <c:v>400</c:v>
                </c:pt>
                <c:pt idx="3207">
                  <c:v>400</c:v>
                </c:pt>
                <c:pt idx="3208">
                  <c:v>400</c:v>
                </c:pt>
                <c:pt idx="3209">
                  <c:v>400</c:v>
                </c:pt>
                <c:pt idx="3210">
                  <c:v>400</c:v>
                </c:pt>
                <c:pt idx="3211">
                  <c:v>400</c:v>
                </c:pt>
                <c:pt idx="3212">
                  <c:v>400</c:v>
                </c:pt>
                <c:pt idx="3213">
                  <c:v>400</c:v>
                </c:pt>
                <c:pt idx="3214">
                  <c:v>400</c:v>
                </c:pt>
                <c:pt idx="3215">
                  <c:v>400</c:v>
                </c:pt>
                <c:pt idx="3216">
                  <c:v>400</c:v>
                </c:pt>
                <c:pt idx="3217">
                  <c:v>400</c:v>
                </c:pt>
                <c:pt idx="3218">
                  <c:v>400</c:v>
                </c:pt>
                <c:pt idx="3219">
                  <c:v>400</c:v>
                </c:pt>
                <c:pt idx="3220">
                  <c:v>400</c:v>
                </c:pt>
                <c:pt idx="3221">
                  <c:v>400</c:v>
                </c:pt>
                <c:pt idx="3222">
                  <c:v>400</c:v>
                </c:pt>
                <c:pt idx="3223">
                  <c:v>400</c:v>
                </c:pt>
                <c:pt idx="3224">
                  <c:v>400</c:v>
                </c:pt>
                <c:pt idx="3225">
                  <c:v>400</c:v>
                </c:pt>
                <c:pt idx="3226">
                  <c:v>400</c:v>
                </c:pt>
                <c:pt idx="3227">
                  <c:v>400</c:v>
                </c:pt>
                <c:pt idx="3228">
                  <c:v>400</c:v>
                </c:pt>
                <c:pt idx="3229">
                  <c:v>400</c:v>
                </c:pt>
                <c:pt idx="3230">
                  <c:v>401</c:v>
                </c:pt>
                <c:pt idx="3231">
                  <c:v>402</c:v>
                </c:pt>
                <c:pt idx="3232">
                  <c:v>403</c:v>
                </c:pt>
                <c:pt idx="3233">
                  <c:v>403</c:v>
                </c:pt>
                <c:pt idx="3234">
                  <c:v>404</c:v>
                </c:pt>
                <c:pt idx="3235">
                  <c:v>405</c:v>
                </c:pt>
                <c:pt idx="3236">
                  <c:v>406</c:v>
                </c:pt>
                <c:pt idx="3237">
                  <c:v>407</c:v>
                </c:pt>
                <c:pt idx="3238">
                  <c:v>408</c:v>
                </c:pt>
                <c:pt idx="3239">
                  <c:v>408</c:v>
                </c:pt>
                <c:pt idx="3240">
                  <c:v>409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'SMC11T#3_1 (2)'!$L$1</c:f>
              <c:strCache>
                <c:ptCount val="1"/>
                <c:pt idx="0">
                  <c:v>Mean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(2)'!$L$4352:$L$7592</c:f>
              <c:numCache>
                <c:formatCode>General</c:formatCode>
                <c:ptCount val="3241"/>
                <c:pt idx="0">
                  <c:v>296.16402900000003</c:v>
                </c:pt>
                <c:pt idx="1">
                  <c:v>296.99521299999998</c:v>
                </c:pt>
                <c:pt idx="2">
                  <c:v>297.76316600000001</c:v>
                </c:pt>
                <c:pt idx="3">
                  <c:v>298.55067700000001</c:v>
                </c:pt>
                <c:pt idx="4">
                  <c:v>299.319975</c:v>
                </c:pt>
                <c:pt idx="5">
                  <c:v>300.11896899999999</c:v>
                </c:pt>
                <c:pt idx="6">
                  <c:v>300.91300100000001</c:v>
                </c:pt>
                <c:pt idx="7">
                  <c:v>301.71763199999998</c:v>
                </c:pt>
                <c:pt idx="8">
                  <c:v>302.55413399999998</c:v>
                </c:pt>
                <c:pt idx="9">
                  <c:v>303.36175600000001</c:v>
                </c:pt>
                <c:pt idx="10">
                  <c:v>304.16332199999999</c:v>
                </c:pt>
                <c:pt idx="11">
                  <c:v>304.98499399999997</c:v>
                </c:pt>
                <c:pt idx="12">
                  <c:v>305.78752400000002</c:v>
                </c:pt>
                <c:pt idx="13">
                  <c:v>306.63392800000003</c:v>
                </c:pt>
                <c:pt idx="14">
                  <c:v>307.45478100000003</c:v>
                </c:pt>
                <c:pt idx="15">
                  <c:v>308.29558400000002</c:v>
                </c:pt>
                <c:pt idx="16">
                  <c:v>309.12432899999999</c:v>
                </c:pt>
                <c:pt idx="17">
                  <c:v>309.94107500000001</c:v>
                </c:pt>
                <c:pt idx="18">
                  <c:v>310.784379</c:v>
                </c:pt>
                <c:pt idx="19">
                  <c:v>311.612752</c:v>
                </c:pt>
                <c:pt idx="20">
                  <c:v>312.45746500000001</c:v>
                </c:pt>
                <c:pt idx="21">
                  <c:v>313.33238499999999</c:v>
                </c:pt>
                <c:pt idx="22">
                  <c:v>314.15487200000001</c:v>
                </c:pt>
                <c:pt idx="23">
                  <c:v>315.00936999999999</c:v>
                </c:pt>
                <c:pt idx="24">
                  <c:v>315.87718699999999</c:v>
                </c:pt>
                <c:pt idx="25">
                  <c:v>316.72434399999997</c:v>
                </c:pt>
                <c:pt idx="26">
                  <c:v>317.59145100000001</c:v>
                </c:pt>
                <c:pt idx="27">
                  <c:v>318.39242200000001</c:v>
                </c:pt>
                <c:pt idx="28">
                  <c:v>319.24260700000002</c:v>
                </c:pt>
                <c:pt idx="29">
                  <c:v>320.05590699999999</c:v>
                </c:pt>
                <c:pt idx="30">
                  <c:v>320.85543899999999</c:v>
                </c:pt>
                <c:pt idx="31">
                  <c:v>321.65610900000001</c:v>
                </c:pt>
                <c:pt idx="32">
                  <c:v>322.45740999999998</c:v>
                </c:pt>
                <c:pt idx="33">
                  <c:v>323.22606400000001</c:v>
                </c:pt>
                <c:pt idx="34">
                  <c:v>323.98517500000003</c:v>
                </c:pt>
                <c:pt idx="35">
                  <c:v>324.77740699999998</c:v>
                </c:pt>
                <c:pt idx="36">
                  <c:v>325.50733100000002</c:v>
                </c:pt>
                <c:pt idx="37">
                  <c:v>326.24559599999998</c:v>
                </c:pt>
                <c:pt idx="38">
                  <c:v>326.97627399999999</c:v>
                </c:pt>
                <c:pt idx="39">
                  <c:v>327.698487</c:v>
                </c:pt>
                <c:pt idx="40">
                  <c:v>328.43344400000001</c:v>
                </c:pt>
                <c:pt idx="41">
                  <c:v>329.07919700000002</c:v>
                </c:pt>
                <c:pt idx="42">
                  <c:v>329.78509400000002</c:v>
                </c:pt>
                <c:pt idx="43">
                  <c:v>330.47480200000001</c:v>
                </c:pt>
                <c:pt idx="44">
                  <c:v>331.16949399999999</c:v>
                </c:pt>
                <c:pt idx="45">
                  <c:v>331.84134899999998</c:v>
                </c:pt>
                <c:pt idx="46">
                  <c:v>332.50706300000002</c:v>
                </c:pt>
                <c:pt idx="47">
                  <c:v>333.15406899999999</c:v>
                </c:pt>
                <c:pt idx="48">
                  <c:v>333.81304299999999</c:v>
                </c:pt>
                <c:pt idx="49">
                  <c:v>334.441463</c:v>
                </c:pt>
                <c:pt idx="50">
                  <c:v>335.06732299999999</c:v>
                </c:pt>
                <c:pt idx="51">
                  <c:v>335.69954899999999</c:v>
                </c:pt>
                <c:pt idx="52">
                  <c:v>336.313086</c:v>
                </c:pt>
                <c:pt idx="53">
                  <c:v>336.91486900000001</c:v>
                </c:pt>
                <c:pt idx="54">
                  <c:v>337.55764199999999</c:v>
                </c:pt>
                <c:pt idx="55">
                  <c:v>338.16097400000001</c:v>
                </c:pt>
                <c:pt idx="56">
                  <c:v>338.75450899999998</c:v>
                </c:pt>
                <c:pt idx="57">
                  <c:v>339.33993700000002</c:v>
                </c:pt>
                <c:pt idx="58">
                  <c:v>339.912125</c:v>
                </c:pt>
                <c:pt idx="59">
                  <c:v>340.50669499999998</c:v>
                </c:pt>
                <c:pt idx="60">
                  <c:v>341.100326</c:v>
                </c:pt>
                <c:pt idx="61">
                  <c:v>341.64001500000001</c:v>
                </c:pt>
                <c:pt idx="62">
                  <c:v>342.214201</c:v>
                </c:pt>
                <c:pt idx="63">
                  <c:v>342.770152</c:v>
                </c:pt>
                <c:pt idx="64">
                  <c:v>343.32363700000002</c:v>
                </c:pt>
                <c:pt idx="65">
                  <c:v>343.87352399999997</c:v>
                </c:pt>
                <c:pt idx="66">
                  <c:v>344.40146399999998</c:v>
                </c:pt>
                <c:pt idx="67">
                  <c:v>344.93099899999999</c:v>
                </c:pt>
                <c:pt idx="68">
                  <c:v>345.47739300000001</c:v>
                </c:pt>
                <c:pt idx="69">
                  <c:v>346.00546800000001</c:v>
                </c:pt>
                <c:pt idx="70">
                  <c:v>346.52446300000003</c:v>
                </c:pt>
                <c:pt idx="71">
                  <c:v>347.03067900000002</c:v>
                </c:pt>
                <c:pt idx="72">
                  <c:v>347.54470099999998</c:v>
                </c:pt>
                <c:pt idx="73">
                  <c:v>348.03908200000001</c:v>
                </c:pt>
                <c:pt idx="74">
                  <c:v>348.54655500000001</c:v>
                </c:pt>
                <c:pt idx="75">
                  <c:v>349.04681399999998</c:v>
                </c:pt>
                <c:pt idx="76">
                  <c:v>349.544285</c:v>
                </c:pt>
                <c:pt idx="77">
                  <c:v>350.02841999999998</c:v>
                </c:pt>
                <c:pt idx="78">
                  <c:v>350.51761900000002</c:v>
                </c:pt>
                <c:pt idx="79">
                  <c:v>350.99669699999998</c:v>
                </c:pt>
                <c:pt idx="80">
                  <c:v>351.455445</c:v>
                </c:pt>
                <c:pt idx="81">
                  <c:v>351.92026600000003</c:v>
                </c:pt>
                <c:pt idx="82">
                  <c:v>352.38832200000002</c:v>
                </c:pt>
                <c:pt idx="83">
                  <c:v>352.86217599999998</c:v>
                </c:pt>
                <c:pt idx="84">
                  <c:v>353.31109300000003</c:v>
                </c:pt>
                <c:pt idx="85">
                  <c:v>353.75473799999997</c:v>
                </c:pt>
                <c:pt idx="86">
                  <c:v>354.20935600000001</c:v>
                </c:pt>
                <c:pt idx="87">
                  <c:v>354.63917700000002</c:v>
                </c:pt>
                <c:pt idx="88">
                  <c:v>355.08723099999997</c:v>
                </c:pt>
                <c:pt idx="89">
                  <c:v>355.53544399999998</c:v>
                </c:pt>
                <c:pt idx="90">
                  <c:v>355.94764300000003</c:v>
                </c:pt>
                <c:pt idx="91">
                  <c:v>356.379392</c:v>
                </c:pt>
                <c:pt idx="92">
                  <c:v>356.80881299999999</c:v>
                </c:pt>
                <c:pt idx="93">
                  <c:v>357.22673300000002</c:v>
                </c:pt>
                <c:pt idx="94">
                  <c:v>357.65230000000003</c:v>
                </c:pt>
                <c:pt idx="95">
                  <c:v>358.05511300000001</c:v>
                </c:pt>
                <c:pt idx="96">
                  <c:v>358.47608700000001</c:v>
                </c:pt>
                <c:pt idx="97">
                  <c:v>358.87291900000002</c:v>
                </c:pt>
                <c:pt idx="98">
                  <c:v>359.26802800000002</c:v>
                </c:pt>
                <c:pt idx="99">
                  <c:v>359.66458399999999</c:v>
                </c:pt>
                <c:pt idx="100">
                  <c:v>360.06657999999999</c:v>
                </c:pt>
                <c:pt idx="101">
                  <c:v>360.44864899999999</c:v>
                </c:pt>
                <c:pt idx="102">
                  <c:v>360.84412099999997</c:v>
                </c:pt>
                <c:pt idx="103">
                  <c:v>361.22892200000001</c:v>
                </c:pt>
                <c:pt idx="104">
                  <c:v>361.59333099999998</c:v>
                </c:pt>
                <c:pt idx="105">
                  <c:v>361.99051500000002</c:v>
                </c:pt>
                <c:pt idx="106">
                  <c:v>362.36039099999999</c:v>
                </c:pt>
                <c:pt idx="107">
                  <c:v>362.71551399999998</c:v>
                </c:pt>
                <c:pt idx="108">
                  <c:v>363.07996500000002</c:v>
                </c:pt>
                <c:pt idx="109">
                  <c:v>363.43176699999998</c:v>
                </c:pt>
                <c:pt idx="110">
                  <c:v>363.80800199999999</c:v>
                </c:pt>
                <c:pt idx="111">
                  <c:v>364.15476000000001</c:v>
                </c:pt>
                <c:pt idx="112">
                  <c:v>364.49708500000003</c:v>
                </c:pt>
                <c:pt idx="113">
                  <c:v>364.86322899999999</c:v>
                </c:pt>
                <c:pt idx="114">
                  <c:v>365.19251700000001</c:v>
                </c:pt>
                <c:pt idx="115">
                  <c:v>365.53403500000002</c:v>
                </c:pt>
                <c:pt idx="116">
                  <c:v>365.87634500000001</c:v>
                </c:pt>
                <c:pt idx="117">
                  <c:v>366.202899</c:v>
                </c:pt>
                <c:pt idx="118">
                  <c:v>366.52979699999997</c:v>
                </c:pt>
                <c:pt idx="119">
                  <c:v>366.86836499999998</c:v>
                </c:pt>
                <c:pt idx="120">
                  <c:v>367.18262600000003</c:v>
                </c:pt>
                <c:pt idx="121">
                  <c:v>367.50421899999998</c:v>
                </c:pt>
                <c:pt idx="122">
                  <c:v>367.81425200000001</c:v>
                </c:pt>
                <c:pt idx="123">
                  <c:v>368.13420500000001</c:v>
                </c:pt>
                <c:pt idx="124">
                  <c:v>368.43394000000001</c:v>
                </c:pt>
                <c:pt idx="125">
                  <c:v>368.74564700000002</c:v>
                </c:pt>
                <c:pt idx="126">
                  <c:v>369.06253099999998</c:v>
                </c:pt>
                <c:pt idx="127">
                  <c:v>369.351181</c:v>
                </c:pt>
                <c:pt idx="128">
                  <c:v>369.64234800000003</c:v>
                </c:pt>
                <c:pt idx="129">
                  <c:v>369.94395900000001</c:v>
                </c:pt>
                <c:pt idx="130">
                  <c:v>370.230593</c:v>
                </c:pt>
                <c:pt idx="131">
                  <c:v>370.52603299999998</c:v>
                </c:pt>
                <c:pt idx="132">
                  <c:v>370.82205099999999</c:v>
                </c:pt>
                <c:pt idx="133">
                  <c:v>371.10026499999998</c:v>
                </c:pt>
                <c:pt idx="134">
                  <c:v>371.380109</c:v>
                </c:pt>
                <c:pt idx="135">
                  <c:v>371.65638899999999</c:v>
                </c:pt>
                <c:pt idx="136">
                  <c:v>371.94465100000002</c:v>
                </c:pt>
                <c:pt idx="137">
                  <c:v>372.21655600000003</c:v>
                </c:pt>
                <c:pt idx="138">
                  <c:v>372.47999399999998</c:v>
                </c:pt>
                <c:pt idx="139">
                  <c:v>372.74873500000001</c:v>
                </c:pt>
                <c:pt idx="140">
                  <c:v>373.01219600000002</c:v>
                </c:pt>
                <c:pt idx="141">
                  <c:v>373.26721300000003</c:v>
                </c:pt>
                <c:pt idx="142">
                  <c:v>373.51806299999998</c:v>
                </c:pt>
                <c:pt idx="143">
                  <c:v>373.775058</c:v>
                </c:pt>
                <c:pt idx="144">
                  <c:v>374.023549</c:v>
                </c:pt>
                <c:pt idx="145">
                  <c:v>374.27510799999999</c:v>
                </c:pt>
                <c:pt idx="146">
                  <c:v>374.53729499999997</c:v>
                </c:pt>
                <c:pt idx="147">
                  <c:v>374.76387</c:v>
                </c:pt>
                <c:pt idx="148">
                  <c:v>375.011414</c:v>
                </c:pt>
                <c:pt idx="149">
                  <c:v>375.25314400000002</c:v>
                </c:pt>
                <c:pt idx="150">
                  <c:v>375.48373099999998</c:v>
                </c:pt>
                <c:pt idx="151">
                  <c:v>375.71570300000002</c:v>
                </c:pt>
                <c:pt idx="152">
                  <c:v>375.94871999999998</c:v>
                </c:pt>
                <c:pt idx="153">
                  <c:v>376.17494900000003</c:v>
                </c:pt>
                <c:pt idx="154">
                  <c:v>376.41333700000001</c:v>
                </c:pt>
                <c:pt idx="155">
                  <c:v>376.63379800000001</c:v>
                </c:pt>
                <c:pt idx="156">
                  <c:v>376.85329200000001</c:v>
                </c:pt>
                <c:pt idx="157">
                  <c:v>377.07090099999999</c:v>
                </c:pt>
                <c:pt idx="158">
                  <c:v>377.29754400000002</c:v>
                </c:pt>
                <c:pt idx="159">
                  <c:v>377.511234</c:v>
                </c:pt>
                <c:pt idx="160">
                  <c:v>377.72104899999999</c:v>
                </c:pt>
                <c:pt idx="161">
                  <c:v>377.921831</c:v>
                </c:pt>
                <c:pt idx="162">
                  <c:v>378.12893000000003</c:v>
                </c:pt>
                <c:pt idx="163">
                  <c:v>378.33668999999998</c:v>
                </c:pt>
                <c:pt idx="164">
                  <c:v>378.53873099999998</c:v>
                </c:pt>
                <c:pt idx="165">
                  <c:v>378.74777499999999</c:v>
                </c:pt>
                <c:pt idx="166">
                  <c:v>378.94199900000001</c:v>
                </c:pt>
                <c:pt idx="167">
                  <c:v>379.13169399999998</c:v>
                </c:pt>
                <c:pt idx="168">
                  <c:v>379.33736099999999</c:v>
                </c:pt>
                <c:pt idx="169">
                  <c:v>379.52935000000002</c:v>
                </c:pt>
                <c:pt idx="170">
                  <c:v>379.71084500000001</c:v>
                </c:pt>
                <c:pt idx="171">
                  <c:v>379.90742399999999</c:v>
                </c:pt>
                <c:pt idx="172">
                  <c:v>380.09227700000002</c:v>
                </c:pt>
                <c:pt idx="173">
                  <c:v>380.27608700000002</c:v>
                </c:pt>
                <c:pt idx="174">
                  <c:v>380.45481000000001</c:v>
                </c:pt>
                <c:pt idx="175">
                  <c:v>380.640423</c:v>
                </c:pt>
                <c:pt idx="176">
                  <c:v>380.82595400000002</c:v>
                </c:pt>
                <c:pt idx="177">
                  <c:v>380.99408799999998</c:v>
                </c:pt>
                <c:pt idx="178">
                  <c:v>381.165436</c:v>
                </c:pt>
                <c:pt idx="179">
                  <c:v>381.34288700000002</c:v>
                </c:pt>
                <c:pt idx="180">
                  <c:v>381.50912099999999</c:v>
                </c:pt>
                <c:pt idx="181">
                  <c:v>381.676287</c:v>
                </c:pt>
                <c:pt idx="182">
                  <c:v>381.844672</c:v>
                </c:pt>
                <c:pt idx="183">
                  <c:v>382.021164</c:v>
                </c:pt>
                <c:pt idx="184">
                  <c:v>382.18535000000003</c:v>
                </c:pt>
                <c:pt idx="185">
                  <c:v>382.34682600000002</c:v>
                </c:pt>
                <c:pt idx="186">
                  <c:v>382.50543800000003</c:v>
                </c:pt>
                <c:pt idx="187">
                  <c:v>382.66141099999999</c:v>
                </c:pt>
                <c:pt idx="188">
                  <c:v>382.81390499999998</c:v>
                </c:pt>
                <c:pt idx="189">
                  <c:v>382.96477099999998</c:v>
                </c:pt>
                <c:pt idx="190">
                  <c:v>383.12825600000002</c:v>
                </c:pt>
                <c:pt idx="191">
                  <c:v>383.27173599999998</c:v>
                </c:pt>
                <c:pt idx="192">
                  <c:v>383.42439300000001</c:v>
                </c:pt>
                <c:pt idx="193">
                  <c:v>383.582202</c:v>
                </c:pt>
                <c:pt idx="194">
                  <c:v>383.72101400000003</c:v>
                </c:pt>
                <c:pt idx="195">
                  <c:v>383.870273</c:v>
                </c:pt>
                <c:pt idx="196">
                  <c:v>384.01266600000002</c:v>
                </c:pt>
                <c:pt idx="197">
                  <c:v>384.15767899999997</c:v>
                </c:pt>
                <c:pt idx="198">
                  <c:v>384.30023799999998</c:v>
                </c:pt>
                <c:pt idx="199">
                  <c:v>384.43060700000001</c:v>
                </c:pt>
                <c:pt idx="200">
                  <c:v>384.584675</c:v>
                </c:pt>
                <c:pt idx="201">
                  <c:v>384.70056599999998</c:v>
                </c:pt>
                <c:pt idx="202">
                  <c:v>384.85305099999999</c:v>
                </c:pt>
                <c:pt idx="203">
                  <c:v>384.97956599999998</c:v>
                </c:pt>
                <c:pt idx="204">
                  <c:v>385.10371900000001</c:v>
                </c:pt>
                <c:pt idx="205">
                  <c:v>385.24161600000002</c:v>
                </c:pt>
                <c:pt idx="206">
                  <c:v>385.37699400000002</c:v>
                </c:pt>
                <c:pt idx="207">
                  <c:v>385.50034099999999</c:v>
                </c:pt>
                <c:pt idx="208">
                  <c:v>385.62624799999998</c:v>
                </c:pt>
                <c:pt idx="209">
                  <c:v>385.743561</c:v>
                </c:pt>
                <c:pt idx="210">
                  <c:v>385.88563299999998</c:v>
                </c:pt>
                <c:pt idx="211">
                  <c:v>386.00747699999999</c:v>
                </c:pt>
                <c:pt idx="212">
                  <c:v>386.12330100000003</c:v>
                </c:pt>
                <c:pt idx="213">
                  <c:v>386.24910799999998</c:v>
                </c:pt>
                <c:pt idx="214">
                  <c:v>386.35502600000001</c:v>
                </c:pt>
                <c:pt idx="215">
                  <c:v>386.47883899999999</c:v>
                </c:pt>
                <c:pt idx="216">
                  <c:v>386.59094399999998</c:v>
                </c:pt>
                <c:pt idx="217">
                  <c:v>386.70341500000001</c:v>
                </c:pt>
                <c:pt idx="218">
                  <c:v>386.82649199999997</c:v>
                </c:pt>
                <c:pt idx="219">
                  <c:v>386.936599</c:v>
                </c:pt>
                <c:pt idx="220">
                  <c:v>387.04277999999999</c:v>
                </c:pt>
                <c:pt idx="221">
                  <c:v>387.15240499999999</c:v>
                </c:pt>
                <c:pt idx="222">
                  <c:v>387.24928699999998</c:v>
                </c:pt>
                <c:pt idx="223">
                  <c:v>387.37648899999999</c:v>
                </c:pt>
                <c:pt idx="224">
                  <c:v>387.49494299999998</c:v>
                </c:pt>
                <c:pt idx="225">
                  <c:v>387.597196</c:v>
                </c:pt>
                <c:pt idx="226">
                  <c:v>387.679755</c:v>
                </c:pt>
                <c:pt idx="227">
                  <c:v>387.79045100000002</c:v>
                </c:pt>
                <c:pt idx="228">
                  <c:v>387.89027099999998</c:v>
                </c:pt>
                <c:pt idx="229">
                  <c:v>387.99462399999999</c:v>
                </c:pt>
                <c:pt idx="230">
                  <c:v>388.08538299999998</c:v>
                </c:pt>
                <c:pt idx="231">
                  <c:v>388.18672500000002</c:v>
                </c:pt>
                <c:pt idx="232">
                  <c:v>388.29835300000002</c:v>
                </c:pt>
                <c:pt idx="233">
                  <c:v>388.39126199999998</c:v>
                </c:pt>
                <c:pt idx="234">
                  <c:v>388.482732</c:v>
                </c:pt>
                <c:pt idx="235">
                  <c:v>388.57311399999998</c:v>
                </c:pt>
                <c:pt idx="236">
                  <c:v>388.67733700000002</c:v>
                </c:pt>
                <c:pt idx="237">
                  <c:v>388.75961699999999</c:v>
                </c:pt>
                <c:pt idx="238">
                  <c:v>388.85693800000001</c:v>
                </c:pt>
                <c:pt idx="239">
                  <c:v>388.94210800000002</c:v>
                </c:pt>
                <c:pt idx="240">
                  <c:v>389.03332799999998</c:v>
                </c:pt>
                <c:pt idx="241">
                  <c:v>389.12616700000001</c:v>
                </c:pt>
                <c:pt idx="242">
                  <c:v>389.201841</c:v>
                </c:pt>
                <c:pt idx="243">
                  <c:v>389.295163</c:v>
                </c:pt>
                <c:pt idx="244">
                  <c:v>389.374323</c:v>
                </c:pt>
                <c:pt idx="245">
                  <c:v>389.47438299999999</c:v>
                </c:pt>
                <c:pt idx="246">
                  <c:v>389.53417400000001</c:v>
                </c:pt>
                <c:pt idx="247">
                  <c:v>389.62858299999999</c:v>
                </c:pt>
                <c:pt idx="248">
                  <c:v>389.70618200000001</c:v>
                </c:pt>
                <c:pt idx="249">
                  <c:v>389.79509000000002</c:v>
                </c:pt>
                <c:pt idx="250">
                  <c:v>389.87040200000001</c:v>
                </c:pt>
                <c:pt idx="251">
                  <c:v>389.952563</c:v>
                </c:pt>
                <c:pt idx="252">
                  <c:v>390.02908300000001</c:v>
                </c:pt>
                <c:pt idx="253">
                  <c:v>390.098569</c:v>
                </c:pt>
                <c:pt idx="254">
                  <c:v>390.18402300000002</c:v>
                </c:pt>
                <c:pt idx="255">
                  <c:v>390.25422400000002</c:v>
                </c:pt>
                <c:pt idx="256">
                  <c:v>390.33087899999998</c:v>
                </c:pt>
                <c:pt idx="257">
                  <c:v>390.40648599999997</c:v>
                </c:pt>
                <c:pt idx="258">
                  <c:v>390.46726999999998</c:v>
                </c:pt>
                <c:pt idx="259">
                  <c:v>390.54748000000001</c:v>
                </c:pt>
                <c:pt idx="260">
                  <c:v>390.60743500000001</c:v>
                </c:pt>
                <c:pt idx="261">
                  <c:v>390.689188</c:v>
                </c:pt>
                <c:pt idx="262">
                  <c:v>390.75606800000003</c:v>
                </c:pt>
                <c:pt idx="263">
                  <c:v>390.81730499999998</c:v>
                </c:pt>
                <c:pt idx="264">
                  <c:v>390.89387599999998</c:v>
                </c:pt>
                <c:pt idx="265">
                  <c:v>390.96915799999999</c:v>
                </c:pt>
                <c:pt idx="266">
                  <c:v>391.02533799999998</c:v>
                </c:pt>
                <c:pt idx="267">
                  <c:v>391.09448300000003</c:v>
                </c:pt>
                <c:pt idx="268">
                  <c:v>391.156295</c:v>
                </c:pt>
                <c:pt idx="269">
                  <c:v>391.21264200000002</c:v>
                </c:pt>
                <c:pt idx="270">
                  <c:v>391.27958000000001</c:v>
                </c:pt>
                <c:pt idx="271">
                  <c:v>391.32901900000002</c:v>
                </c:pt>
                <c:pt idx="272">
                  <c:v>391.390759</c:v>
                </c:pt>
                <c:pt idx="273">
                  <c:v>391.45619799999997</c:v>
                </c:pt>
                <c:pt idx="274">
                  <c:v>391.52232400000003</c:v>
                </c:pt>
                <c:pt idx="275">
                  <c:v>391.57478400000002</c:v>
                </c:pt>
                <c:pt idx="276">
                  <c:v>391.64242100000001</c:v>
                </c:pt>
                <c:pt idx="277">
                  <c:v>391.70885600000003</c:v>
                </c:pt>
                <c:pt idx="278">
                  <c:v>391.75304899999998</c:v>
                </c:pt>
                <c:pt idx="279">
                  <c:v>391.82620400000002</c:v>
                </c:pt>
                <c:pt idx="280">
                  <c:v>391.86814399999997</c:v>
                </c:pt>
                <c:pt idx="281">
                  <c:v>391.92133999999999</c:v>
                </c:pt>
                <c:pt idx="282">
                  <c:v>391.98184099999997</c:v>
                </c:pt>
                <c:pt idx="283">
                  <c:v>392.02865100000002</c:v>
                </c:pt>
                <c:pt idx="284">
                  <c:v>392.072135</c:v>
                </c:pt>
                <c:pt idx="285">
                  <c:v>392.148708</c:v>
                </c:pt>
                <c:pt idx="286">
                  <c:v>392.19978300000002</c:v>
                </c:pt>
                <c:pt idx="287">
                  <c:v>392.24145600000003</c:v>
                </c:pt>
                <c:pt idx="288">
                  <c:v>392.29195600000003</c:v>
                </c:pt>
                <c:pt idx="289">
                  <c:v>392.35238700000002</c:v>
                </c:pt>
                <c:pt idx="290">
                  <c:v>392.388937</c:v>
                </c:pt>
                <c:pt idx="291">
                  <c:v>392.434911</c:v>
                </c:pt>
                <c:pt idx="292">
                  <c:v>392.49153999999999</c:v>
                </c:pt>
                <c:pt idx="293">
                  <c:v>392.52922999999998</c:v>
                </c:pt>
                <c:pt idx="294">
                  <c:v>392.58485899999999</c:v>
                </c:pt>
                <c:pt idx="295">
                  <c:v>392.63885099999999</c:v>
                </c:pt>
                <c:pt idx="296">
                  <c:v>392.68380200000001</c:v>
                </c:pt>
                <c:pt idx="297">
                  <c:v>392.73131000000001</c:v>
                </c:pt>
                <c:pt idx="298">
                  <c:v>392.77715000000001</c:v>
                </c:pt>
                <c:pt idx="299">
                  <c:v>392.833057</c:v>
                </c:pt>
                <c:pt idx="300">
                  <c:v>392.87442399999998</c:v>
                </c:pt>
                <c:pt idx="301">
                  <c:v>392.91492399999998</c:v>
                </c:pt>
                <c:pt idx="302">
                  <c:v>392.94952899999998</c:v>
                </c:pt>
                <c:pt idx="303">
                  <c:v>393.00550299999998</c:v>
                </c:pt>
                <c:pt idx="304">
                  <c:v>393.03293200000002</c:v>
                </c:pt>
                <c:pt idx="305">
                  <c:v>393.07894399999998</c:v>
                </c:pt>
                <c:pt idx="306">
                  <c:v>393.12487700000003</c:v>
                </c:pt>
                <c:pt idx="307">
                  <c:v>393.16586799999999</c:v>
                </c:pt>
                <c:pt idx="308">
                  <c:v>393.20526899999999</c:v>
                </c:pt>
                <c:pt idx="309">
                  <c:v>393.25005700000003</c:v>
                </c:pt>
                <c:pt idx="310">
                  <c:v>393.30045200000001</c:v>
                </c:pt>
                <c:pt idx="311">
                  <c:v>393.34366</c:v>
                </c:pt>
                <c:pt idx="312">
                  <c:v>393.37202300000001</c:v>
                </c:pt>
                <c:pt idx="313">
                  <c:v>393.40123199999999</c:v>
                </c:pt>
                <c:pt idx="314">
                  <c:v>393.44098700000001</c:v>
                </c:pt>
                <c:pt idx="315">
                  <c:v>393.47326800000002</c:v>
                </c:pt>
                <c:pt idx="316">
                  <c:v>393.506011</c:v>
                </c:pt>
                <c:pt idx="317">
                  <c:v>393.54453999999998</c:v>
                </c:pt>
                <c:pt idx="318">
                  <c:v>393.56945100000002</c:v>
                </c:pt>
                <c:pt idx="319">
                  <c:v>393.60831999999999</c:v>
                </c:pt>
                <c:pt idx="320">
                  <c:v>393.64519000000001</c:v>
                </c:pt>
                <c:pt idx="321">
                  <c:v>393.68048099999999</c:v>
                </c:pt>
                <c:pt idx="322">
                  <c:v>393.73012699999998</c:v>
                </c:pt>
                <c:pt idx="323">
                  <c:v>393.75559500000003</c:v>
                </c:pt>
                <c:pt idx="324">
                  <c:v>393.79146500000002</c:v>
                </c:pt>
                <c:pt idx="325">
                  <c:v>393.81214299999999</c:v>
                </c:pt>
                <c:pt idx="326">
                  <c:v>393.85050100000001</c:v>
                </c:pt>
                <c:pt idx="327">
                  <c:v>393.88524899999999</c:v>
                </c:pt>
                <c:pt idx="328">
                  <c:v>393.89624500000002</c:v>
                </c:pt>
                <c:pt idx="329">
                  <c:v>393.94534199999998</c:v>
                </c:pt>
                <c:pt idx="330">
                  <c:v>393.97425299999998</c:v>
                </c:pt>
                <c:pt idx="331">
                  <c:v>393.99991799999998</c:v>
                </c:pt>
                <c:pt idx="332">
                  <c:v>394.044241</c:v>
                </c:pt>
                <c:pt idx="333">
                  <c:v>394.07116600000001</c:v>
                </c:pt>
                <c:pt idx="334">
                  <c:v>394.09429299999999</c:v>
                </c:pt>
                <c:pt idx="335">
                  <c:v>394.12268799999998</c:v>
                </c:pt>
                <c:pt idx="336">
                  <c:v>394.15062899999998</c:v>
                </c:pt>
                <c:pt idx="337">
                  <c:v>394.19515899999999</c:v>
                </c:pt>
                <c:pt idx="338">
                  <c:v>394.22011199999997</c:v>
                </c:pt>
                <c:pt idx="339">
                  <c:v>394.24062900000001</c:v>
                </c:pt>
                <c:pt idx="340">
                  <c:v>394.27096999999998</c:v>
                </c:pt>
                <c:pt idx="341">
                  <c:v>394.293207</c:v>
                </c:pt>
                <c:pt idx="342">
                  <c:v>394.32069999999999</c:v>
                </c:pt>
                <c:pt idx="343">
                  <c:v>394.33619800000002</c:v>
                </c:pt>
                <c:pt idx="344">
                  <c:v>394.38210500000002</c:v>
                </c:pt>
                <c:pt idx="345">
                  <c:v>394.40915699999999</c:v>
                </c:pt>
                <c:pt idx="346">
                  <c:v>394.42481700000002</c:v>
                </c:pt>
                <c:pt idx="347">
                  <c:v>394.45483300000001</c:v>
                </c:pt>
                <c:pt idx="348">
                  <c:v>394.47859699999998</c:v>
                </c:pt>
                <c:pt idx="349">
                  <c:v>394.49931700000002</c:v>
                </c:pt>
                <c:pt idx="350">
                  <c:v>394.527447</c:v>
                </c:pt>
                <c:pt idx="351">
                  <c:v>394.54555099999999</c:v>
                </c:pt>
                <c:pt idx="352">
                  <c:v>394.57712400000003</c:v>
                </c:pt>
                <c:pt idx="353">
                  <c:v>394.60136599999998</c:v>
                </c:pt>
                <c:pt idx="354">
                  <c:v>394.616243</c:v>
                </c:pt>
                <c:pt idx="355">
                  <c:v>394.656204</c:v>
                </c:pt>
                <c:pt idx="356">
                  <c:v>394.66365200000001</c:v>
                </c:pt>
                <c:pt idx="357">
                  <c:v>394.70381700000002</c:v>
                </c:pt>
                <c:pt idx="358">
                  <c:v>394.71265899999997</c:v>
                </c:pt>
                <c:pt idx="359">
                  <c:v>394.73585300000002</c:v>
                </c:pt>
                <c:pt idx="360">
                  <c:v>394.74609299999997</c:v>
                </c:pt>
                <c:pt idx="361">
                  <c:v>394.78592600000002</c:v>
                </c:pt>
                <c:pt idx="362">
                  <c:v>394.806174</c:v>
                </c:pt>
                <c:pt idx="363">
                  <c:v>394.81579699999998</c:v>
                </c:pt>
                <c:pt idx="364">
                  <c:v>394.82067499999999</c:v>
                </c:pt>
                <c:pt idx="365">
                  <c:v>394.86611599999998</c:v>
                </c:pt>
                <c:pt idx="366">
                  <c:v>394.87991899999997</c:v>
                </c:pt>
                <c:pt idx="367">
                  <c:v>394.90916199999998</c:v>
                </c:pt>
                <c:pt idx="368">
                  <c:v>394.93092300000001</c:v>
                </c:pt>
                <c:pt idx="369">
                  <c:v>394.944435</c:v>
                </c:pt>
                <c:pt idx="370">
                  <c:v>394.96274299999999</c:v>
                </c:pt>
                <c:pt idx="371">
                  <c:v>394.98803700000002</c:v>
                </c:pt>
                <c:pt idx="372">
                  <c:v>394.99766299999999</c:v>
                </c:pt>
                <c:pt idx="373">
                  <c:v>395.01346899999999</c:v>
                </c:pt>
                <c:pt idx="374">
                  <c:v>395.04080599999998</c:v>
                </c:pt>
                <c:pt idx="375">
                  <c:v>395.04865599999999</c:v>
                </c:pt>
                <c:pt idx="376">
                  <c:v>395.06395900000001</c:v>
                </c:pt>
                <c:pt idx="377">
                  <c:v>395.077359</c:v>
                </c:pt>
                <c:pt idx="378">
                  <c:v>395.09975800000001</c:v>
                </c:pt>
                <c:pt idx="379">
                  <c:v>395.11542200000002</c:v>
                </c:pt>
                <c:pt idx="380">
                  <c:v>395.14126800000003</c:v>
                </c:pt>
                <c:pt idx="381">
                  <c:v>395.15401100000003</c:v>
                </c:pt>
                <c:pt idx="382">
                  <c:v>395.18389200000001</c:v>
                </c:pt>
                <c:pt idx="383">
                  <c:v>395.18513899999999</c:v>
                </c:pt>
                <c:pt idx="384">
                  <c:v>395.19823600000001</c:v>
                </c:pt>
                <c:pt idx="385">
                  <c:v>395.21624600000001</c:v>
                </c:pt>
                <c:pt idx="386">
                  <c:v>395.22137800000002</c:v>
                </c:pt>
                <c:pt idx="387">
                  <c:v>395.23324700000001</c:v>
                </c:pt>
                <c:pt idx="388">
                  <c:v>395.260987</c:v>
                </c:pt>
                <c:pt idx="389">
                  <c:v>395.27378499999998</c:v>
                </c:pt>
                <c:pt idx="390">
                  <c:v>395.26582999999999</c:v>
                </c:pt>
                <c:pt idx="391">
                  <c:v>395.28093000000001</c:v>
                </c:pt>
                <c:pt idx="392">
                  <c:v>395.31304399999999</c:v>
                </c:pt>
                <c:pt idx="393">
                  <c:v>395.34455700000001</c:v>
                </c:pt>
                <c:pt idx="394">
                  <c:v>395.342873</c:v>
                </c:pt>
                <c:pt idx="395">
                  <c:v>395.37572799999998</c:v>
                </c:pt>
                <c:pt idx="396">
                  <c:v>395.37212699999998</c:v>
                </c:pt>
                <c:pt idx="397">
                  <c:v>395.39411799999999</c:v>
                </c:pt>
                <c:pt idx="398">
                  <c:v>395.40088100000003</c:v>
                </c:pt>
                <c:pt idx="399">
                  <c:v>395.42442599999998</c:v>
                </c:pt>
                <c:pt idx="400">
                  <c:v>395.43781200000001</c:v>
                </c:pt>
                <c:pt idx="401">
                  <c:v>395.44268199999999</c:v>
                </c:pt>
                <c:pt idx="402">
                  <c:v>395.462917</c:v>
                </c:pt>
                <c:pt idx="403">
                  <c:v>395.46082699999999</c:v>
                </c:pt>
                <c:pt idx="404">
                  <c:v>395.47654499999999</c:v>
                </c:pt>
                <c:pt idx="405">
                  <c:v>395.49961500000001</c:v>
                </c:pt>
                <c:pt idx="406">
                  <c:v>395.50278400000002</c:v>
                </c:pt>
                <c:pt idx="407">
                  <c:v>395.51903900000002</c:v>
                </c:pt>
                <c:pt idx="408">
                  <c:v>395.51976000000002</c:v>
                </c:pt>
                <c:pt idx="409">
                  <c:v>395.52833500000003</c:v>
                </c:pt>
                <c:pt idx="410">
                  <c:v>395.544714</c:v>
                </c:pt>
                <c:pt idx="411">
                  <c:v>395.553496</c:v>
                </c:pt>
                <c:pt idx="412">
                  <c:v>395.58252099999999</c:v>
                </c:pt>
                <c:pt idx="413">
                  <c:v>395.58551799999998</c:v>
                </c:pt>
                <c:pt idx="414">
                  <c:v>395.59963900000002</c:v>
                </c:pt>
                <c:pt idx="415">
                  <c:v>395.608994</c:v>
                </c:pt>
                <c:pt idx="416">
                  <c:v>395.59609599999999</c:v>
                </c:pt>
                <c:pt idx="417">
                  <c:v>395.63467400000002</c:v>
                </c:pt>
                <c:pt idx="418">
                  <c:v>395.66861399999999</c:v>
                </c:pt>
                <c:pt idx="419">
                  <c:v>395.67782099999999</c:v>
                </c:pt>
                <c:pt idx="420">
                  <c:v>395.67122999999998</c:v>
                </c:pt>
                <c:pt idx="421">
                  <c:v>395.67880400000001</c:v>
                </c:pt>
                <c:pt idx="422">
                  <c:v>395.71181799999999</c:v>
                </c:pt>
                <c:pt idx="423">
                  <c:v>395.701168</c:v>
                </c:pt>
                <c:pt idx="424">
                  <c:v>395.71767699999998</c:v>
                </c:pt>
                <c:pt idx="425">
                  <c:v>395.72659800000002</c:v>
                </c:pt>
                <c:pt idx="426">
                  <c:v>395.74374299999999</c:v>
                </c:pt>
                <c:pt idx="427">
                  <c:v>395.75352600000002</c:v>
                </c:pt>
                <c:pt idx="428">
                  <c:v>395.76222300000001</c:v>
                </c:pt>
                <c:pt idx="429">
                  <c:v>395.76751999999999</c:v>
                </c:pt>
                <c:pt idx="430">
                  <c:v>395.78013600000003</c:v>
                </c:pt>
                <c:pt idx="431">
                  <c:v>395.79650500000002</c:v>
                </c:pt>
                <c:pt idx="432">
                  <c:v>395.80201</c:v>
                </c:pt>
                <c:pt idx="433">
                  <c:v>395.79415599999999</c:v>
                </c:pt>
                <c:pt idx="434">
                  <c:v>395.80498599999999</c:v>
                </c:pt>
                <c:pt idx="435">
                  <c:v>395.82614599999999</c:v>
                </c:pt>
                <c:pt idx="436">
                  <c:v>395.81792899999999</c:v>
                </c:pt>
                <c:pt idx="437">
                  <c:v>395.83980600000001</c:v>
                </c:pt>
                <c:pt idx="438">
                  <c:v>395.85099400000001</c:v>
                </c:pt>
                <c:pt idx="439">
                  <c:v>395.84531500000003</c:v>
                </c:pt>
                <c:pt idx="440">
                  <c:v>395.85377599999998</c:v>
                </c:pt>
                <c:pt idx="441">
                  <c:v>395.854986</c:v>
                </c:pt>
                <c:pt idx="442">
                  <c:v>395.86066</c:v>
                </c:pt>
                <c:pt idx="443">
                  <c:v>395.86867000000001</c:v>
                </c:pt>
                <c:pt idx="444">
                  <c:v>395.86041299999999</c:v>
                </c:pt>
                <c:pt idx="445">
                  <c:v>395.87691999999998</c:v>
                </c:pt>
                <c:pt idx="446">
                  <c:v>395.89187399999997</c:v>
                </c:pt>
                <c:pt idx="447">
                  <c:v>395.90012400000001</c:v>
                </c:pt>
                <c:pt idx="448">
                  <c:v>395.90893499999999</c:v>
                </c:pt>
                <c:pt idx="449">
                  <c:v>395.91625599999998</c:v>
                </c:pt>
                <c:pt idx="450">
                  <c:v>395.91370799999999</c:v>
                </c:pt>
                <c:pt idx="451">
                  <c:v>395.93195600000001</c:v>
                </c:pt>
                <c:pt idx="452">
                  <c:v>395.94236000000001</c:v>
                </c:pt>
                <c:pt idx="453">
                  <c:v>395.95537300000001</c:v>
                </c:pt>
                <c:pt idx="454">
                  <c:v>395.96667500000001</c:v>
                </c:pt>
                <c:pt idx="455">
                  <c:v>395.989485</c:v>
                </c:pt>
                <c:pt idx="456">
                  <c:v>395.97219200000001</c:v>
                </c:pt>
                <c:pt idx="457">
                  <c:v>395.98020700000001</c:v>
                </c:pt>
                <c:pt idx="458">
                  <c:v>395.99545499999999</c:v>
                </c:pt>
                <c:pt idx="459">
                  <c:v>395.99584199999998</c:v>
                </c:pt>
                <c:pt idx="460">
                  <c:v>396.00930399999999</c:v>
                </c:pt>
                <c:pt idx="461">
                  <c:v>396.02315499999997</c:v>
                </c:pt>
                <c:pt idx="462">
                  <c:v>396.01162599999998</c:v>
                </c:pt>
                <c:pt idx="463">
                  <c:v>396.03658899999999</c:v>
                </c:pt>
                <c:pt idx="464">
                  <c:v>396.02788700000002</c:v>
                </c:pt>
                <c:pt idx="465">
                  <c:v>396.04088400000001</c:v>
                </c:pt>
                <c:pt idx="466">
                  <c:v>396.05124899999998</c:v>
                </c:pt>
                <c:pt idx="467">
                  <c:v>396.06637699999999</c:v>
                </c:pt>
                <c:pt idx="468">
                  <c:v>396.06850200000002</c:v>
                </c:pt>
                <c:pt idx="469">
                  <c:v>396.05708399999997</c:v>
                </c:pt>
                <c:pt idx="470">
                  <c:v>396.07494600000001</c:v>
                </c:pt>
                <c:pt idx="471">
                  <c:v>396.07061599999997</c:v>
                </c:pt>
                <c:pt idx="472">
                  <c:v>396.084768</c:v>
                </c:pt>
                <c:pt idx="473">
                  <c:v>396.08875399999999</c:v>
                </c:pt>
                <c:pt idx="474">
                  <c:v>396.10096099999998</c:v>
                </c:pt>
                <c:pt idx="475">
                  <c:v>396.11532</c:v>
                </c:pt>
                <c:pt idx="476">
                  <c:v>396.10378300000002</c:v>
                </c:pt>
                <c:pt idx="477">
                  <c:v>396.125226</c:v>
                </c:pt>
                <c:pt idx="478">
                  <c:v>396.11445200000003</c:v>
                </c:pt>
                <c:pt idx="479">
                  <c:v>396.12115899999998</c:v>
                </c:pt>
                <c:pt idx="480">
                  <c:v>396.12467700000002</c:v>
                </c:pt>
                <c:pt idx="481">
                  <c:v>396.13048099999997</c:v>
                </c:pt>
                <c:pt idx="482">
                  <c:v>396.133849</c:v>
                </c:pt>
                <c:pt idx="483">
                  <c:v>396.148528</c:v>
                </c:pt>
                <c:pt idx="484">
                  <c:v>396.147402</c:v>
                </c:pt>
                <c:pt idx="485">
                  <c:v>396.14925899999997</c:v>
                </c:pt>
                <c:pt idx="486">
                  <c:v>396.15392700000001</c:v>
                </c:pt>
                <c:pt idx="487">
                  <c:v>396.15486299999998</c:v>
                </c:pt>
                <c:pt idx="488">
                  <c:v>396.16105599999997</c:v>
                </c:pt>
                <c:pt idx="489">
                  <c:v>396.17075699999998</c:v>
                </c:pt>
                <c:pt idx="490">
                  <c:v>396.17174599999998</c:v>
                </c:pt>
                <c:pt idx="491">
                  <c:v>396.16058099999998</c:v>
                </c:pt>
                <c:pt idx="492">
                  <c:v>396.16789</c:v>
                </c:pt>
                <c:pt idx="493">
                  <c:v>396.17138299999999</c:v>
                </c:pt>
                <c:pt idx="494">
                  <c:v>396.18939999999998</c:v>
                </c:pt>
                <c:pt idx="495">
                  <c:v>396.18512099999998</c:v>
                </c:pt>
                <c:pt idx="496">
                  <c:v>396.18089700000002</c:v>
                </c:pt>
                <c:pt idx="497">
                  <c:v>396.19494700000001</c:v>
                </c:pt>
                <c:pt idx="498">
                  <c:v>396.199656</c:v>
                </c:pt>
                <c:pt idx="499">
                  <c:v>396.20214299999998</c:v>
                </c:pt>
                <c:pt idx="500">
                  <c:v>396.18820399999998</c:v>
                </c:pt>
                <c:pt idx="501">
                  <c:v>396.19475999999997</c:v>
                </c:pt>
                <c:pt idx="502">
                  <c:v>396.18717500000002</c:v>
                </c:pt>
                <c:pt idx="503">
                  <c:v>396.189953</c:v>
                </c:pt>
                <c:pt idx="504">
                  <c:v>396.207246</c:v>
                </c:pt>
                <c:pt idx="505">
                  <c:v>396.20912499999997</c:v>
                </c:pt>
                <c:pt idx="506">
                  <c:v>396.20924500000001</c:v>
                </c:pt>
                <c:pt idx="507">
                  <c:v>396.22828800000002</c:v>
                </c:pt>
                <c:pt idx="508">
                  <c:v>396.223544</c:v>
                </c:pt>
                <c:pt idx="509">
                  <c:v>396.25406600000002</c:v>
                </c:pt>
                <c:pt idx="510">
                  <c:v>396.239983</c:v>
                </c:pt>
                <c:pt idx="511">
                  <c:v>396.26251100000002</c:v>
                </c:pt>
                <c:pt idx="512">
                  <c:v>396.25217199999997</c:v>
                </c:pt>
                <c:pt idx="513">
                  <c:v>396.25089800000001</c:v>
                </c:pt>
                <c:pt idx="514">
                  <c:v>396.26547599999998</c:v>
                </c:pt>
                <c:pt idx="515">
                  <c:v>396.27439099999998</c:v>
                </c:pt>
                <c:pt idx="516">
                  <c:v>396.25775399999998</c:v>
                </c:pt>
                <c:pt idx="517">
                  <c:v>396.26329500000003</c:v>
                </c:pt>
                <c:pt idx="518">
                  <c:v>396.281294</c:v>
                </c:pt>
                <c:pt idx="519">
                  <c:v>396.27759700000001</c:v>
                </c:pt>
                <c:pt idx="520">
                  <c:v>396.27255000000002</c:v>
                </c:pt>
                <c:pt idx="521">
                  <c:v>396.28157299999998</c:v>
                </c:pt>
                <c:pt idx="522">
                  <c:v>396.27912500000002</c:v>
                </c:pt>
                <c:pt idx="523">
                  <c:v>396.28684299999998</c:v>
                </c:pt>
                <c:pt idx="524">
                  <c:v>396.28889900000001</c:v>
                </c:pt>
                <c:pt idx="525">
                  <c:v>396.28276399999999</c:v>
                </c:pt>
                <c:pt idx="526">
                  <c:v>396.306038</c:v>
                </c:pt>
                <c:pt idx="527">
                  <c:v>396.29823900000002</c:v>
                </c:pt>
                <c:pt idx="528">
                  <c:v>396.28965099999999</c:v>
                </c:pt>
                <c:pt idx="529">
                  <c:v>396.29943500000002</c:v>
                </c:pt>
                <c:pt idx="530">
                  <c:v>396.30503700000003</c:v>
                </c:pt>
                <c:pt idx="531">
                  <c:v>396.292124</c:v>
                </c:pt>
                <c:pt idx="532">
                  <c:v>396.301604</c:v>
                </c:pt>
                <c:pt idx="533">
                  <c:v>396.29718700000001</c:v>
                </c:pt>
                <c:pt idx="534">
                  <c:v>396.30753700000002</c:v>
                </c:pt>
                <c:pt idx="535">
                  <c:v>396.30998899999997</c:v>
                </c:pt>
                <c:pt idx="536">
                  <c:v>396.31671399999999</c:v>
                </c:pt>
                <c:pt idx="537">
                  <c:v>396.30843599999997</c:v>
                </c:pt>
                <c:pt idx="538">
                  <c:v>396.31420400000002</c:v>
                </c:pt>
                <c:pt idx="539">
                  <c:v>396.318265</c:v>
                </c:pt>
                <c:pt idx="540">
                  <c:v>396.31682000000001</c:v>
                </c:pt>
                <c:pt idx="541">
                  <c:v>396.32954599999999</c:v>
                </c:pt>
                <c:pt idx="542">
                  <c:v>396.323353</c:v>
                </c:pt>
                <c:pt idx="543">
                  <c:v>396.32612399999999</c:v>
                </c:pt>
                <c:pt idx="544">
                  <c:v>396.34333900000001</c:v>
                </c:pt>
                <c:pt idx="545">
                  <c:v>396.340487</c:v>
                </c:pt>
                <c:pt idx="546">
                  <c:v>396.34223800000001</c:v>
                </c:pt>
                <c:pt idx="547">
                  <c:v>396.33871699999997</c:v>
                </c:pt>
                <c:pt idx="548">
                  <c:v>396.34477900000002</c:v>
                </c:pt>
                <c:pt idx="549">
                  <c:v>396.34866299999999</c:v>
                </c:pt>
                <c:pt idx="550">
                  <c:v>396.35349400000001</c:v>
                </c:pt>
                <c:pt idx="551">
                  <c:v>396.34755799999999</c:v>
                </c:pt>
                <c:pt idx="552">
                  <c:v>396.34007500000001</c:v>
                </c:pt>
                <c:pt idx="553">
                  <c:v>396.35994599999998</c:v>
                </c:pt>
                <c:pt idx="554">
                  <c:v>396.35307799999998</c:v>
                </c:pt>
                <c:pt idx="555">
                  <c:v>396.35079000000002</c:v>
                </c:pt>
                <c:pt idx="556">
                  <c:v>396.36004800000001</c:v>
                </c:pt>
                <c:pt idx="557">
                  <c:v>396.34898800000002</c:v>
                </c:pt>
                <c:pt idx="558">
                  <c:v>396.36656599999998</c:v>
                </c:pt>
                <c:pt idx="559">
                  <c:v>396.361019</c:v>
                </c:pt>
                <c:pt idx="560">
                  <c:v>396.35900500000002</c:v>
                </c:pt>
                <c:pt idx="561">
                  <c:v>396.36259100000001</c:v>
                </c:pt>
                <c:pt idx="562">
                  <c:v>396.36414600000001</c:v>
                </c:pt>
                <c:pt idx="563">
                  <c:v>396.35862300000002</c:v>
                </c:pt>
                <c:pt idx="564">
                  <c:v>396.36141500000002</c:v>
                </c:pt>
                <c:pt idx="565">
                  <c:v>396.37331399999999</c:v>
                </c:pt>
                <c:pt idx="566">
                  <c:v>396.36983199999997</c:v>
                </c:pt>
                <c:pt idx="567">
                  <c:v>396.37337300000002</c:v>
                </c:pt>
                <c:pt idx="568">
                  <c:v>396.38495399999999</c:v>
                </c:pt>
                <c:pt idx="569">
                  <c:v>396.38038699999998</c:v>
                </c:pt>
                <c:pt idx="570">
                  <c:v>396.385424</c:v>
                </c:pt>
                <c:pt idx="571">
                  <c:v>396.39165000000003</c:v>
                </c:pt>
                <c:pt idx="572">
                  <c:v>396.39658100000003</c:v>
                </c:pt>
                <c:pt idx="573">
                  <c:v>396.39154100000002</c:v>
                </c:pt>
                <c:pt idx="574">
                  <c:v>396.40387900000002</c:v>
                </c:pt>
                <c:pt idx="575">
                  <c:v>396.41248000000002</c:v>
                </c:pt>
                <c:pt idx="576">
                  <c:v>396.416451</c:v>
                </c:pt>
                <c:pt idx="577">
                  <c:v>396.41201899999999</c:v>
                </c:pt>
                <c:pt idx="578">
                  <c:v>396.423473</c:v>
                </c:pt>
                <c:pt idx="579">
                  <c:v>396.42244499999998</c:v>
                </c:pt>
                <c:pt idx="580">
                  <c:v>396.426875</c:v>
                </c:pt>
                <c:pt idx="581">
                  <c:v>396.43581999999998</c:v>
                </c:pt>
                <c:pt idx="582">
                  <c:v>396.44441399999999</c:v>
                </c:pt>
                <c:pt idx="583">
                  <c:v>396.43332500000002</c:v>
                </c:pt>
                <c:pt idx="584">
                  <c:v>396.44512500000002</c:v>
                </c:pt>
                <c:pt idx="585">
                  <c:v>396.44663100000002</c:v>
                </c:pt>
                <c:pt idx="586">
                  <c:v>396.43379099999999</c:v>
                </c:pt>
                <c:pt idx="587">
                  <c:v>396.43751900000001</c:v>
                </c:pt>
                <c:pt idx="588">
                  <c:v>396.456951</c:v>
                </c:pt>
                <c:pt idx="589">
                  <c:v>396.42419699999999</c:v>
                </c:pt>
                <c:pt idx="590">
                  <c:v>396.44532700000002</c:v>
                </c:pt>
                <c:pt idx="591">
                  <c:v>396.44250199999999</c:v>
                </c:pt>
                <c:pt idx="592">
                  <c:v>396.43818199999998</c:v>
                </c:pt>
                <c:pt idx="593">
                  <c:v>396.44651399999998</c:v>
                </c:pt>
                <c:pt idx="594">
                  <c:v>396.45128599999998</c:v>
                </c:pt>
                <c:pt idx="595">
                  <c:v>396.45911100000001</c:v>
                </c:pt>
                <c:pt idx="596">
                  <c:v>396.46004399999998</c:v>
                </c:pt>
                <c:pt idx="597">
                  <c:v>396.46178200000003</c:v>
                </c:pt>
                <c:pt idx="598">
                  <c:v>396.467266</c:v>
                </c:pt>
                <c:pt idx="599">
                  <c:v>396.46986199999998</c:v>
                </c:pt>
                <c:pt idx="600">
                  <c:v>396.45686999999998</c:v>
                </c:pt>
                <c:pt idx="601">
                  <c:v>396.46036199999998</c:v>
                </c:pt>
                <c:pt idx="602">
                  <c:v>396.46862099999998</c:v>
                </c:pt>
                <c:pt idx="603">
                  <c:v>396.472015</c:v>
                </c:pt>
                <c:pt idx="604">
                  <c:v>396.46639599999997</c:v>
                </c:pt>
                <c:pt idx="605">
                  <c:v>396.47600999999997</c:v>
                </c:pt>
                <c:pt idx="606">
                  <c:v>396.47490599999998</c:v>
                </c:pt>
                <c:pt idx="607">
                  <c:v>396.48097100000001</c:v>
                </c:pt>
                <c:pt idx="608">
                  <c:v>396.47294900000003</c:v>
                </c:pt>
                <c:pt idx="609">
                  <c:v>396.48150800000002</c:v>
                </c:pt>
                <c:pt idx="610">
                  <c:v>396.47279700000001</c:v>
                </c:pt>
                <c:pt idx="611">
                  <c:v>396.49097599999999</c:v>
                </c:pt>
                <c:pt idx="612">
                  <c:v>396.48782199999999</c:v>
                </c:pt>
                <c:pt idx="613">
                  <c:v>396.47063300000002</c:v>
                </c:pt>
                <c:pt idx="614">
                  <c:v>396.46313800000001</c:v>
                </c:pt>
                <c:pt idx="615">
                  <c:v>396.485679</c:v>
                </c:pt>
                <c:pt idx="616">
                  <c:v>396.49122899999998</c:v>
                </c:pt>
                <c:pt idx="617">
                  <c:v>396.48389800000001</c:v>
                </c:pt>
                <c:pt idx="618">
                  <c:v>396.49256500000001</c:v>
                </c:pt>
                <c:pt idx="619">
                  <c:v>396.49370900000002</c:v>
                </c:pt>
                <c:pt idx="620">
                  <c:v>396.51417099999998</c:v>
                </c:pt>
                <c:pt idx="621">
                  <c:v>396.508757</c:v>
                </c:pt>
                <c:pt idx="622">
                  <c:v>396.50411700000001</c:v>
                </c:pt>
                <c:pt idx="623">
                  <c:v>396.49368600000003</c:v>
                </c:pt>
                <c:pt idx="624">
                  <c:v>396.52072299999998</c:v>
                </c:pt>
                <c:pt idx="625">
                  <c:v>396.52141699999999</c:v>
                </c:pt>
                <c:pt idx="626">
                  <c:v>396.51230800000002</c:v>
                </c:pt>
                <c:pt idx="627">
                  <c:v>396.51533899999998</c:v>
                </c:pt>
                <c:pt idx="628">
                  <c:v>396.529312</c:v>
                </c:pt>
                <c:pt idx="629">
                  <c:v>396.52722699999998</c:v>
                </c:pt>
                <c:pt idx="630">
                  <c:v>396.533075</c:v>
                </c:pt>
                <c:pt idx="631">
                  <c:v>396.52863200000002</c:v>
                </c:pt>
                <c:pt idx="632">
                  <c:v>396.53728799999999</c:v>
                </c:pt>
                <c:pt idx="633">
                  <c:v>396.547819</c:v>
                </c:pt>
                <c:pt idx="634">
                  <c:v>396.53198500000002</c:v>
                </c:pt>
                <c:pt idx="635">
                  <c:v>396.535256</c:v>
                </c:pt>
                <c:pt idx="636">
                  <c:v>396.54331000000002</c:v>
                </c:pt>
                <c:pt idx="637">
                  <c:v>396.53760999999997</c:v>
                </c:pt>
                <c:pt idx="638">
                  <c:v>396.54979900000001</c:v>
                </c:pt>
                <c:pt idx="639">
                  <c:v>396.55318</c:v>
                </c:pt>
                <c:pt idx="640">
                  <c:v>396.55716999999999</c:v>
                </c:pt>
                <c:pt idx="641">
                  <c:v>396.55433099999999</c:v>
                </c:pt>
                <c:pt idx="642">
                  <c:v>396.54471799999999</c:v>
                </c:pt>
                <c:pt idx="643">
                  <c:v>396.56042600000001</c:v>
                </c:pt>
                <c:pt idx="644">
                  <c:v>396.56321700000001</c:v>
                </c:pt>
                <c:pt idx="645">
                  <c:v>396.55381599999998</c:v>
                </c:pt>
                <c:pt idx="646">
                  <c:v>396.555678</c:v>
                </c:pt>
                <c:pt idx="647">
                  <c:v>396.56431400000002</c:v>
                </c:pt>
                <c:pt idx="648">
                  <c:v>396.55389700000001</c:v>
                </c:pt>
                <c:pt idx="649">
                  <c:v>396.56675300000001</c:v>
                </c:pt>
                <c:pt idx="650">
                  <c:v>396.57735400000001</c:v>
                </c:pt>
                <c:pt idx="651">
                  <c:v>396.574003</c:v>
                </c:pt>
                <c:pt idx="652">
                  <c:v>396.586094</c:v>
                </c:pt>
                <c:pt idx="653">
                  <c:v>396.57923599999998</c:v>
                </c:pt>
                <c:pt idx="654">
                  <c:v>396.57443999999998</c:v>
                </c:pt>
                <c:pt idx="655">
                  <c:v>396.56947100000002</c:v>
                </c:pt>
                <c:pt idx="656">
                  <c:v>396.58600999999999</c:v>
                </c:pt>
                <c:pt idx="657">
                  <c:v>396.59310499999998</c:v>
                </c:pt>
                <c:pt idx="658">
                  <c:v>396.591183</c:v>
                </c:pt>
                <c:pt idx="659">
                  <c:v>396.59158400000001</c:v>
                </c:pt>
                <c:pt idx="660">
                  <c:v>396.58896600000003</c:v>
                </c:pt>
                <c:pt idx="661">
                  <c:v>396.60411399999998</c:v>
                </c:pt>
                <c:pt idx="662">
                  <c:v>396.60063500000001</c:v>
                </c:pt>
                <c:pt idx="663">
                  <c:v>396.58947799999999</c:v>
                </c:pt>
                <c:pt idx="664">
                  <c:v>396.58846899999998</c:v>
                </c:pt>
                <c:pt idx="665">
                  <c:v>396.60535900000002</c:v>
                </c:pt>
                <c:pt idx="666">
                  <c:v>396.59249999999997</c:v>
                </c:pt>
                <c:pt idx="667">
                  <c:v>396.60025999999999</c:v>
                </c:pt>
                <c:pt idx="668">
                  <c:v>396.59428000000003</c:v>
                </c:pt>
                <c:pt idx="669">
                  <c:v>396.60731399999997</c:v>
                </c:pt>
                <c:pt idx="670">
                  <c:v>396.599064</c:v>
                </c:pt>
                <c:pt idx="671">
                  <c:v>396.59723100000002</c:v>
                </c:pt>
                <c:pt idx="672">
                  <c:v>396.60473500000001</c:v>
                </c:pt>
                <c:pt idx="673">
                  <c:v>396.60750999999999</c:v>
                </c:pt>
                <c:pt idx="674">
                  <c:v>396.61117999999999</c:v>
                </c:pt>
                <c:pt idx="675">
                  <c:v>396.60471100000001</c:v>
                </c:pt>
                <c:pt idx="676">
                  <c:v>396.60261300000002</c:v>
                </c:pt>
                <c:pt idx="677">
                  <c:v>396.62112200000001</c:v>
                </c:pt>
                <c:pt idx="678">
                  <c:v>396.62752799999998</c:v>
                </c:pt>
                <c:pt idx="679">
                  <c:v>396.63241900000003</c:v>
                </c:pt>
                <c:pt idx="680">
                  <c:v>396.61624999999998</c:v>
                </c:pt>
                <c:pt idx="681">
                  <c:v>396.626959</c:v>
                </c:pt>
                <c:pt idx="682">
                  <c:v>396.63064800000001</c:v>
                </c:pt>
                <c:pt idx="683">
                  <c:v>396.63469500000002</c:v>
                </c:pt>
                <c:pt idx="684">
                  <c:v>396.63099799999998</c:v>
                </c:pt>
                <c:pt idx="685">
                  <c:v>396.63576799999998</c:v>
                </c:pt>
                <c:pt idx="686">
                  <c:v>396.632429</c:v>
                </c:pt>
                <c:pt idx="687">
                  <c:v>396.64031699999998</c:v>
                </c:pt>
                <c:pt idx="688">
                  <c:v>396.64081199999998</c:v>
                </c:pt>
                <c:pt idx="689">
                  <c:v>396.65016600000001</c:v>
                </c:pt>
                <c:pt idx="690">
                  <c:v>396.65051999999997</c:v>
                </c:pt>
                <c:pt idx="691">
                  <c:v>396.64548000000002</c:v>
                </c:pt>
                <c:pt idx="692">
                  <c:v>396.641661</c:v>
                </c:pt>
                <c:pt idx="693">
                  <c:v>396.64899300000002</c:v>
                </c:pt>
                <c:pt idx="694">
                  <c:v>396.65132699999998</c:v>
                </c:pt>
                <c:pt idx="695">
                  <c:v>396.64216599999997</c:v>
                </c:pt>
                <c:pt idx="696">
                  <c:v>396.64417900000001</c:v>
                </c:pt>
                <c:pt idx="697">
                  <c:v>396.62397299999998</c:v>
                </c:pt>
                <c:pt idx="698">
                  <c:v>396.64729599999998</c:v>
                </c:pt>
                <c:pt idx="699">
                  <c:v>396.63547599999998</c:v>
                </c:pt>
                <c:pt idx="700">
                  <c:v>396.64788299999998</c:v>
                </c:pt>
                <c:pt idx="701">
                  <c:v>396.64569499999999</c:v>
                </c:pt>
                <c:pt idx="702">
                  <c:v>396.645534</c:v>
                </c:pt>
                <c:pt idx="703">
                  <c:v>396.65193599999998</c:v>
                </c:pt>
                <c:pt idx="704">
                  <c:v>396.64955800000001</c:v>
                </c:pt>
                <c:pt idx="705">
                  <c:v>396.64240699999999</c:v>
                </c:pt>
                <c:pt idx="706">
                  <c:v>396.655644</c:v>
                </c:pt>
                <c:pt idx="707">
                  <c:v>396.65369500000003</c:v>
                </c:pt>
                <c:pt idx="708">
                  <c:v>396.64563399999997</c:v>
                </c:pt>
                <c:pt idx="709">
                  <c:v>396.64361200000002</c:v>
                </c:pt>
                <c:pt idx="710">
                  <c:v>396.65811500000001</c:v>
                </c:pt>
                <c:pt idx="711">
                  <c:v>396.64800700000001</c:v>
                </c:pt>
                <c:pt idx="712">
                  <c:v>396.643124</c:v>
                </c:pt>
                <c:pt idx="713">
                  <c:v>396.65770600000002</c:v>
                </c:pt>
                <c:pt idx="714">
                  <c:v>396.63973900000002</c:v>
                </c:pt>
                <c:pt idx="715">
                  <c:v>396.64941499999998</c:v>
                </c:pt>
                <c:pt idx="716">
                  <c:v>396.63331299999999</c:v>
                </c:pt>
                <c:pt idx="717">
                  <c:v>396.640942</c:v>
                </c:pt>
                <c:pt idx="718">
                  <c:v>396.64353799999998</c:v>
                </c:pt>
                <c:pt idx="719">
                  <c:v>396.63707599999998</c:v>
                </c:pt>
                <c:pt idx="720">
                  <c:v>396.62383199999999</c:v>
                </c:pt>
                <c:pt idx="721">
                  <c:v>396.62446299999999</c:v>
                </c:pt>
                <c:pt idx="722">
                  <c:v>396.63076000000001</c:v>
                </c:pt>
                <c:pt idx="723">
                  <c:v>396.62825299999997</c:v>
                </c:pt>
                <c:pt idx="724">
                  <c:v>396.62518599999999</c:v>
                </c:pt>
                <c:pt idx="725">
                  <c:v>396.61554100000001</c:v>
                </c:pt>
                <c:pt idx="726">
                  <c:v>396.63001400000002</c:v>
                </c:pt>
                <c:pt idx="727">
                  <c:v>396.64208000000002</c:v>
                </c:pt>
                <c:pt idx="728">
                  <c:v>396.642428</c:v>
                </c:pt>
                <c:pt idx="729">
                  <c:v>396.658478</c:v>
                </c:pt>
                <c:pt idx="730">
                  <c:v>396.65827100000001</c:v>
                </c:pt>
                <c:pt idx="731">
                  <c:v>396.64725600000003</c:v>
                </c:pt>
                <c:pt idx="732">
                  <c:v>396.65721600000001</c:v>
                </c:pt>
                <c:pt idx="733">
                  <c:v>396.64132499999999</c:v>
                </c:pt>
                <c:pt idx="734">
                  <c:v>396.641662</c:v>
                </c:pt>
                <c:pt idx="735">
                  <c:v>396.662755</c:v>
                </c:pt>
                <c:pt idx="736">
                  <c:v>396.66082</c:v>
                </c:pt>
                <c:pt idx="737">
                  <c:v>396.66253799999998</c:v>
                </c:pt>
                <c:pt idx="738">
                  <c:v>396.65849100000003</c:v>
                </c:pt>
                <c:pt idx="739">
                  <c:v>396.66098499999998</c:v>
                </c:pt>
                <c:pt idx="740">
                  <c:v>396.66197899999997</c:v>
                </c:pt>
                <c:pt idx="741">
                  <c:v>396.64298500000001</c:v>
                </c:pt>
                <c:pt idx="742">
                  <c:v>396.65136200000001</c:v>
                </c:pt>
                <c:pt idx="743">
                  <c:v>396.64503300000001</c:v>
                </c:pt>
                <c:pt idx="744">
                  <c:v>396.63982099999998</c:v>
                </c:pt>
                <c:pt idx="745">
                  <c:v>396.63681000000003</c:v>
                </c:pt>
                <c:pt idx="746">
                  <c:v>396.64457700000003</c:v>
                </c:pt>
                <c:pt idx="747">
                  <c:v>396.63919700000002</c:v>
                </c:pt>
                <c:pt idx="748">
                  <c:v>396.63210800000002</c:v>
                </c:pt>
                <c:pt idx="749">
                  <c:v>396.63000899999997</c:v>
                </c:pt>
                <c:pt idx="750">
                  <c:v>396.64223500000003</c:v>
                </c:pt>
                <c:pt idx="751">
                  <c:v>396.638037</c:v>
                </c:pt>
                <c:pt idx="752">
                  <c:v>396.62823700000001</c:v>
                </c:pt>
                <c:pt idx="753">
                  <c:v>396.63030900000001</c:v>
                </c:pt>
                <c:pt idx="754">
                  <c:v>396.62898999999999</c:v>
                </c:pt>
                <c:pt idx="755">
                  <c:v>396.63435800000002</c:v>
                </c:pt>
                <c:pt idx="756">
                  <c:v>396.63527599999998</c:v>
                </c:pt>
                <c:pt idx="757">
                  <c:v>396.634815</c:v>
                </c:pt>
                <c:pt idx="758">
                  <c:v>396.63170600000001</c:v>
                </c:pt>
                <c:pt idx="759">
                  <c:v>396.63592999999997</c:v>
                </c:pt>
                <c:pt idx="760">
                  <c:v>396.62736799999999</c:v>
                </c:pt>
                <c:pt idx="761">
                  <c:v>396.622545</c:v>
                </c:pt>
                <c:pt idx="762">
                  <c:v>396.61829</c:v>
                </c:pt>
                <c:pt idx="763">
                  <c:v>396.63814300000001</c:v>
                </c:pt>
                <c:pt idx="764">
                  <c:v>396.61710799999997</c:v>
                </c:pt>
                <c:pt idx="765">
                  <c:v>396.62921899999998</c:v>
                </c:pt>
                <c:pt idx="766">
                  <c:v>396.633196</c:v>
                </c:pt>
                <c:pt idx="767">
                  <c:v>396.63267200000001</c:v>
                </c:pt>
                <c:pt idx="768">
                  <c:v>396.63082400000002</c:v>
                </c:pt>
                <c:pt idx="769">
                  <c:v>396.63373100000001</c:v>
                </c:pt>
                <c:pt idx="770">
                  <c:v>396.62656399999997</c:v>
                </c:pt>
                <c:pt idx="771">
                  <c:v>396.617569</c:v>
                </c:pt>
                <c:pt idx="772">
                  <c:v>396.622747</c:v>
                </c:pt>
                <c:pt idx="773">
                  <c:v>396.60609299999999</c:v>
                </c:pt>
                <c:pt idx="774">
                  <c:v>396.60955799999999</c:v>
                </c:pt>
                <c:pt idx="775">
                  <c:v>396.60994899999997</c:v>
                </c:pt>
                <c:pt idx="776">
                  <c:v>396.61624999999998</c:v>
                </c:pt>
                <c:pt idx="777">
                  <c:v>396.61438299999998</c:v>
                </c:pt>
                <c:pt idx="778">
                  <c:v>396.61877299999998</c:v>
                </c:pt>
                <c:pt idx="779">
                  <c:v>396.61148100000003</c:v>
                </c:pt>
                <c:pt idx="780">
                  <c:v>396.60958499999998</c:v>
                </c:pt>
                <c:pt idx="781">
                  <c:v>396.60620899999998</c:v>
                </c:pt>
                <c:pt idx="782">
                  <c:v>396.60659399999997</c:v>
                </c:pt>
                <c:pt idx="783">
                  <c:v>396.61845699999998</c:v>
                </c:pt>
                <c:pt idx="784">
                  <c:v>396.60958699999998</c:v>
                </c:pt>
                <c:pt idx="785">
                  <c:v>396.612754</c:v>
                </c:pt>
                <c:pt idx="786">
                  <c:v>396.618717</c:v>
                </c:pt>
                <c:pt idx="787">
                  <c:v>396.61974600000002</c:v>
                </c:pt>
                <c:pt idx="788">
                  <c:v>396.61677900000001</c:v>
                </c:pt>
                <c:pt idx="789">
                  <c:v>396.62780500000002</c:v>
                </c:pt>
                <c:pt idx="790">
                  <c:v>396.62537200000003</c:v>
                </c:pt>
                <c:pt idx="791">
                  <c:v>396.61945300000002</c:v>
                </c:pt>
                <c:pt idx="792">
                  <c:v>396.61368399999998</c:v>
                </c:pt>
                <c:pt idx="793">
                  <c:v>396.61338799999999</c:v>
                </c:pt>
                <c:pt idx="794">
                  <c:v>396.61829799999998</c:v>
                </c:pt>
                <c:pt idx="795">
                  <c:v>396.62126499999999</c:v>
                </c:pt>
                <c:pt idx="796">
                  <c:v>396.61170199999998</c:v>
                </c:pt>
                <c:pt idx="797">
                  <c:v>396.60470500000002</c:v>
                </c:pt>
                <c:pt idx="798">
                  <c:v>396.58952099999999</c:v>
                </c:pt>
                <c:pt idx="799">
                  <c:v>396.59710200000001</c:v>
                </c:pt>
                <c:pt idx="800">
                  <c:v>396.59210999999999</c:v>
                </c:pt>
                <c:pt idx="801">
                  <c:v>396.590239</c:v>
                </c:pt>
                <c:pt idx="802">
                  <c:v>396.584541</c:v>
                </c:pt>
                <c:pt idx="803">
                  <c:v>396.58951999999999</c:v>
                </c:pt>
                <c:pt idx="804">
                  <c:v>396.59605800000003</c:v>
                </c:pt>
                <c:pt idx="805">
                  <c:v>396.59323000000001</c:v>
                </c:pt>
                <c:pt idx="806">
                  <c:v>396.59144600000002</c:v>
                </c:pt>
                <c:pt idx="807">
                  <c:v>396.59797700000001</c:v>
                </c:pt>
                <c:pt idx="808">
                  <c:v>396.59341000000001</c:v>
                </c:pt>
                <c:pt idx="809">
                  <c:v>396.59999099999999</c:v>
                </c:pt>
                <c:pt idx="810">
                  <c:v>396.60470700000002</c:v>
                </c:pt>
                <c:pt idx="811">
                  <c:v>396.59148699999997</c:v>
                </c:pt>
                <c:pt idx="812">
                  <c:v>396.58567099999999</c:v>
                </c:pt>
                <c:pt idx="813">
                  <c:v>396.58878600000003</c:v>
                </c:pt>
                <c:pt idx="814">
                  <c:v>396.59951699999999</c:v>
                </c:pt>
                <c:pt idx="815">
                  <c:v>396.582874</c:v>
                </c:pt>
                <c:pt idx="816">
                  <c:v>396.60122200000001</c:v>
                </c:pt>
                <c:pt idx="817">
                  <c:v>396.57763599999998</c:v>
                </c:pt>
                <c:pt idx="818">
                  <c:v>396.56534499999998</c:v>
                </c:pt>
                <c:pt idx="819">
                  <c:v>396.57029799999998</c:v>
                </c:pt>
                <c:pt idx="820">
                  <c:v>396.57408800000002</c:v>
                </c:pt>
                <c:pt idx="821">
                  <c:v>396.56397700000002</c:v>
                </c:pt>
                <c:pt idx="822">
                  <c:v>396.57914799999998</c:v>
                </c:pt>
                <c:pt idx="823">
                  <c:v>396.555836</c:v>
                </c:pt>
                <c:pt idx="824">
                  <c:v>396.559414</c:v>
                </c:pt>
                <c:pt idx="825">
                  <c:v>396.55726900000002</c:v>
                </c:pt>
                <c:pt idx="826">
                  <c:v>396.56492900000001</c:v>
                </c:pt>
                <c:pt idx="827">
                  <c:v>396.560089</c:v>
                </c:pt>
                <c:pt idx="828">
                  <c:v>396.55520300000001</c:v>
                </c:pt>
                <c:pt idx="829">
                  <c:v>396.54617400000001</c:v>
                </c:pt>
                <c:pt idx="830">
                  <c:v>396.54080900000002</c:v>
                </c:pt>
                <c:pt idx="831">
                  <c:v>396.55361900000003</c:v>
                </c:pt>
                <c:pt idx="832">
                  <c:v>396.55199599999997</c:v>
                </c:pt>
                <c:pt idx="833">
                  <c:v>396.56636099999997</c:v>
                </c:pt>
                <c:pt idx="834">
                  <c:v>396.53868499999999</c:v>
                </c:pt>
                <c:pt idx="835">
                  <c:v>396.54784100000001</c:v>
                </c:pt>
                <c:pt idx="836">
                  <c:v>396.54832900000002</c:v>
                </c:pt>
                <c:pt idx="837">
                  <c:v>396.53882599999997</c:v>
                </c:pt>
                <c:pt idx="838">
                  <c:v>396.53320600000001</c:v>
                </c:pt>
                <c:pt idx="839">
                  <c:v>396.54697900000002</c:v>
                </c:pt>
                <c:pt idx="840">
                  <c:v>396.53360199999997</c:v>
                </c:pt>
                <c:pt idx="841">
                  <c:v>396.54333200000002</c:v>
                </c:pt>
                <c:pt idx="842">
                  <c:v>396.54161800000003</c:v>
                </c:pt>
                <c:pt idx="843">
                  <c:v>396.53724999999997</c:v>
                </c:pt>
                <c:pt idx="844">
                  <c:v>396.53578700000003</c:v>
                </c:pt>
                <c:pt idx="845">
                  <c:v>396.53655099999997</c:v>
                </c:pt>
                <c:pt idx="846">
                  <c:v>396.53142800000001</c:v>
                </c:pt>
                <c:pt idx="847">
                  <c:v>396.51562000000001</c:v>
                </c:pt>
                <c:pt idx="848">
                  <c:v>396.53481199999999</c:v>
                </c:pt>
                <c:pt idx="849">
                  <c:v>396.52328399999999</c:v>
                </c:pt>
                <c:pt idx="850">
                  <c:v>396.53464200000002</c:v>
                </c:pt>
                <c:pt idx="851">
                  <c:v>396.53611999999998</c:v>
                </c:pt>
                <c:pt idx="852">
                  <c:v>396.53350599999999</c:v>
                </c:pt>
                <c:pt idx="853">
                  <c:v>396.53209299999997</c:v>
                </c:pt>
                <c:pt idx="854">
                  <c:v>396.53810700000002</c:v>
                </c:pt>
                <c:pt idx="855">
                  <c:v>396.51905199999999</c:v>
                </c:pt>
                <c:pt idx="856">
                  <c:v>396.53456699999998</c:v>
                </c:pt>
                <c:pt idx="857">
                  <c:v>396.52597500000002</c:v>
                </c:pt>
                <c:pt idx="858">
                  <c:v>396.51682799999998</c:v>
                </c:pt>
                <c:pt idx="859">
                  <c:v>396.50934799999999</c:v>
                </c:pt>
                <c:pt idx="860">
                  <c:v>396.509952</c:v>
                </c:pt>
                <c:pt idx="861">
                  <c:v>396.49557399999998</c:v>
                </c:pt>
                <c:pt idx="862">
                  <c:v>396.50134000000003</c:v>
                </c:pt>
                <c:pt idx="863">
                  <c:v>396.50503300000003</c:v>
                </c:pt>
                <c:pt idx="864">
                  <c:v>396.52179699999999</c:v>
                </c:pt>
                <c:pt idx="865">
                  <c:v>396.509343</c:v>
                </c:pt>
                <c:pt idx="866">
                  <c:v>396.50760400000001</c:v>
                </c:pt>
                <c:pt idx="867">
                  <c:v>396.493697</c:v>
                </c:pt>
                <c:pt idx="868">
                  <c:v>396.49926199999999</c:v>
                </c:pt>
                <c:pt idx="869">
                  <c:v>396.51427899999999</c:v>
                </c:pt>
                <c:pt idx="870">
                  <c:v>396.50144299999999</c:v>
                </c:pt>
                <c:pt idx="871">
                  <c:v>396.50403799999998</c:v>
                </c:pt>
                <c:pt idx="872">
                  <c:v>396.49883399999999</c:v>
                </c:pt>
                <c:pt idx="873">
                  <c:v>396.49141400000002</c:v>
                </c:pt>
                <c:pt idx="874">
                  <c:v>396.483789</c:v>
                </c:pt>
                <c:pt idx="875">
                  <c:v>396.48931099999999</c:v>
                </c:pt>
                <c:pt idx="876">
                  <c:v>396.48686199999997</c:v>
                </c:pt>
                <c:pt idx="877">
                  <c:v>396.49075099999999</c:v>
                </c:pt>
                <c:pt idx="878">
                  <c:v>396.47598799999997</c:v>
                </c:pt>
                <c:pt idx="879">
                  <c:v>396.48513800000001</c:v>
                </c:pt>
                <c:pt idx="880">
                  <c:v>396.493628</c:v>
                </c:pt>
                <c:pt idx="881">
                  <c:v>396.49397399999998</c:v>
                </c:pt>
                <c:pt idx="882">
                  <c:v>396.48886199999998</c:v>
                </c:pt>
                <c:pt idx="883">
                  <c:v>396.48332699999997</c:v>
                </c:pt>
                <c:pt idx="884">
                  <c:v>396.47450099999998</c:v>
                </c:pt>
                <c:pt idx="885">
                  <c:v>396.47015599999997</c:v>
                </c:pt>
                <c:pt idx="886">
                  <c:v>396.47601600000002</c:v>
                </c:pt>
                <c:pt idx="887">
                  <c:v>396.455534</c:v>
                </c:pt>
                <c:pt idx="888">
                  <c:v>396.455241</c:v>
                </c:pt>
                <c:pt idx="889">
                  <c:v>396.44906800000001</c:v>
                </c:pt>
                <c:pt idx="890">
                  <c:v>396.45590099999998</c:v>
                </c:pt>
                <c:pt idx="891">
                  <c:v>396.45554099999998</c:v>
                </c:pt>
                <c:pt idx="892">
                  <c:v>396.44972100000001</c:v>
                </c:pt>
                <c:pt idx="893">
                  <c:v>396.44288399999999</c:v>
                </c:pt>
                <c:pt idx="894">
                  <c:v>396.44260200000002</c:v>
                </c:pt>
                <c:pt idx="895">
                  <c:v>396.45417800000001</c:v>
                </c:pt>
                <c:pt idx="896">
                  <c:v>396.44584600000002</c:v>
                </c:pt>
                <c:pt idx="897">
                  <c:v>396.43805300000002</c:v>
                </c:pt>
                <c:pt idx="898">
                  <c:v>396.446958</c:v>
                </c:pt>
                <c:pt idx="899">
                  <c:v>396.43378000000001</c:v>
                </c:pt>
                <c:pt idx="900">
                  <c:v>396.43782299999998</c:v>
                </c:pt>
                <c:pt idx="901">
                  <c:v>396.42875099999998</c:v>
                </c:pt>
                <c:pt idx="902">
                  <c:v>396.43311699999998</c:v>
                </c:pt>
                <c:pt idx="903">
                  <c:v>396.43954500000001</c:v>
                </c:pt>
                <c:pt idx="904">
                  <c:v>396.43666200000001</c:v>
                </c:pt>
                <c:pt idx="905">
                  <c:v>396.45291500000002</c:v>
                </c:pt>
                <c:pt idx="906">
                  <c:v>396.43351999999999</c:v>
                </c:pt>
                <c:pt idx="907">
                  <c:v>396.42992099999998</c:v>
                </c:pt>
                <c:pt idx="908">
                  <c:v>396.42433499999999</c:v>
                </c:pt>
                <c:pt idx="909">
                  <c:v>396.450357</c:v>
                </c:pt>
                <c:pt idx="910">
                  <c:v>396.42755499999998</c:v>
                </c:pt>
                <c:pt idx="911">
                  <c:v>396.42864800000001</c:v>
                </c:pt>
                <c:pt idx="912">
                  <c:v>396.42715399999997</c:v>
                </c:pt>
                <c:pt idx="913">
                  <c:v>396.44277599999998</c:v>
                </c:pt>
                <c:pt idx="914">
                  <c:v>396.42472600000002</c:v>
                </c:pt>
                <c:pt idx="915">
                  <c:v>396.43133599999999</c:v>
                </c:pt>
                <c:pt idx="916">
                  <c:v>396.42578900000001</c:v>
                </c:pt>
                <c:pt idx="917">
                  <c:v>396.43104499999998</c:v>
                </c:pt>
                <c:pt idx="918">
                  <c:v>396.414288</c:v>
                </c:pt>
                <c:pt idx="919">
                  <c:v>396.42713700000002</c:v>
                </c:pt>
                <c:pt idx="920">
                  <c:v>396.41640599999999</c:v>
                </c:pt>
                <c:pt idx="921">
                  <c:v>396.42618099999999</c:v>
                </c:pt>
                <c:pt idx="922">
                  <c:v>396.40893999999997</c:v>
                </c:pt>
                <c:pt idx="923">
                  <c:v>396.42387300000001</c:v>
                </c:pt>
                <c:pt idx="924">
                  <c:v>396.41362900000001</c:v>
                </c:pt>
                <c:pt idx="925">
                  <c:v>396.41423400000002</c:v>
                </c:pt>
                <c:pt idx="926">
                  <c:v>396.40876300000002</c:v>
                </c:pt>
                <c:pt idx="927">
                  <c:v>396.40719200000001</c:v>
                </c:pt>
                <c:pt idx="928">
                  <c:v>396.411674</c:v>
                </c:pt>
                <c:pt idx="929">
                  <c:v>396.39630699999998</c:v>
                </c:pt>
                <c:pt idx="930">
                  <c:v>396.40847300000001</c:v>
                </c:pt>
                <c:pt idx="931">
                  <c:v>396.40193900000003</c:v>
                </c:pt>
                <c:pt idx="932">
                  <c:v>396.40501899999998</c:v>
                </c:pt>
                <c:pt idx="933">
                  <c:v>396.40069099999999</c:v>
                </c:pt>
                <c:pt idx="934">
                  <c:v>396.39786800000002</c:v>
                </c:pt>
                <c:pt idx="935">
                  <c:v>396.394587</c:v>
                </c:pt>
                <c:pt idx="936">
                  <c:v>396.38820099999998</c:v>
                </c:pt>
                <c:pt idx="937">
                  <c:v>396.39861999999999</c:v>
                </c:pt>
                <c:pt idx="938">
                  <c:v>396.37556599999999</c:v>
                </c:pt>
                <c:pt idx="939">
                  <c:v>396.39207900000002</c:v>
                </c:pt>
                <c:pt idx="940">
                  <c:v>396.37812000000002</c:v>
                </c:pt>
                <c:pt idx="941">
                  <c:v>396.36190299999998</c:v>
                </c:pt>
                <c:pt idx="942">
                  <c:v>396.361625</c:v>
                </c:pt>
                <c:pt idx="943">
                  <c:v>396.36321900000002</c:v>
                </c:pt>
                <c:pt idx="944">
                  <c:v>396.373153</c:v>
                </c:pt>
                <c:pt idx="945">
                  <c:v>396.363473</c:v>
                </c:pt>
                <c:pt idx="946">
                  <c:v>396.34400900000003</c:v>
                </c:pt>
                <c:pt idx="947">
                  <c:v>396.34690999999998</c:v>
                </c:pt>
                <c:pt idx="948">
                  <c:v>396.33572600000002</c:v>
                </c:pt>
                <c:pt idx="949">
                  <c:v>396.33609999999999</c:v>
                </c:pt>
                <c:pt idx="950">
                  <c:v>396.33397400000001</c:v>
                </c:pt>
                <c:pt idx="951">
                  <c:v>396.33446400000003</c:v>
                </c:pt>
                <c:pt idx="952">
                  <c:v>396.354285</c:v>
                </c:pt>
                <c:pt idx="953">
                  <c:v>396.33441699999997</c:v>
                </c:pt>
                <c:pt idx="954">
                  <c:v>396.33794</c:v>
                </c:pt>
                <c:pt idx="955">
                  <c:v>396.33035100000001</c:v>
                </c:pt>
                <c:pt idx="956">
                  <c:v>396.31630100000001</c:v>
                </c:pt>
                <c:pt idx="957">
                  <c:v>396.320695</c:v>
                </c:pt>
                <c:pt idx="958">
                  <c:v>396.33407499999998</c:v>
                </c:pt>
                <c:pt idx="959">
                  <c:v>396.33283699999998</c:v>
                </c:pt>
                <c:pt idx="960">
                  <c:v>396.32709499999999</c:v>
                </c:pt>
                <c:pt idx="961">
                  <c:v>396.32526300000001</c:v>
                </c:pt>
                <c:pt idx="962">
                  <c:v>396.32762700000001</c:v>
                </c:pt>
                <c:pt idx="963">
                  <c:v>396.32421499999998</c:v>
                </c:pt>
                <c:pt idx="964">
                  <c:v>396.32964700000002</c:v>
                </c:pt>
                <c:pt idx="965">
                  <c:v>396.32900100000001</c:v>
                </c:pt>
                <c:pt idx="966">
                  <c:v>396.31630799999999</c:v>
                </c:pt>
                <c:pt idx="967">
                  <c:v>396.31972300000001</c:v>
                </c:pt>
                <c:pt idx="968">
                  <c:v>396.32146399999999</c:v>
                </c:pt>
                <c:pt idx="969">
                  <c:v>396.31717900000001</c:v>
                </c:pt>
                <c:pt idx="970">
                  <c:v>396.311801</c:v>
                </c:pt>
                <c:pt idx="971">
                  <c:v>396.31306999999998</c:v>
                </c:pt>
                <c:pt idx="972">
                  <c:v>396.31464099999999</c:v>
                </c:pt>
                <c:pt idx="973">
                  <c:v>396.31134200000002</c:v>
                </c:pt>
                <c:pt idx="974">
                  <c:v>396.32791500000002</c:v>
                </c:pt>
                <c:pt idx="975">
                  <c:v>396.31434999999999</c:v>
                </c:pt>
                <c:pt idx="976">
                  <c:v>396.30728499999998</c:v>
                </c:pt>
                <c:pt idx="977">
                  <c:v>396.29935899999998</c:v>
                </c:pt>
                <c:pt idx="978">
                  <c:v>396.29313999999999</c:v>
                </c:pt>
                <c:pt idx="979">
                  <c:v>396.29756099999997</c:v>
                </c:pt>
                <c:pt idx="980">
                  <c:v>396.31419099999999</c:v>
                </c:pt>
                <c:pt idx="981">
                  <c:v>396.30047200000001</c:v>
                </c:pt>
                <c:pt idx="982">
                  <c:v>396.288343</c:v>
                </c:pt>
                <c:pt idx="983">
                  <c:v>396.29962899999998</c:v>
                </c:pt>
                <c:pt idx="984">
                  <c:v>396.28194500000001</c:v>
                </c:pt>
                <c:pt idx="985">
                  <c:v>396.29202299999997</c:v>
                </c:pt>
                <c:pt idx="986">
                  <c:v>396.29433</c:v>
                </c:pt>
                <c:pt idx="987">
                  <c:v>396.29197499999998</c:v>
                </c:pt>
                <c:pt idx="988">
                  <c:v>396.29500000000002</c:v>
                </c:pt>
                <c:pt idx="989">
                  <c:v>396.274135</c:v>
                </c:pt>
                <c:pt idx="990">
                  <c:v>396.285055</c:v>
                </c:pt>
                <c:pt idx="991">
                  <c:v>396.27835299999998</c:v>
                </c:pt>
                <c:pt idx="992">
                  <c:v>396.28626600000001</c:v>
                </c:pt>
                <c:pt idx="993">
                  <c:v>396.28139399999998</c:v>
                </c:pt>
                <c:pt idx="994">
                  <c:v>396.27941800000002</c:v>
                </c:pt>
                <c:pt idx="995">
                  <c:v>396.27308099999999</c:v>
                </c:pt>
                <c:pt idx="996">
                  <c:v>396.27520199999998</c:v>
                </c:pt>
                <c:pt idx="997">
                  <c:v>396.27897100000001</c:v>
                </c:pt>
                <c:pt idx="998">
                  <c:v>396.25298700000002</c:v>
                </c:pt>
                <c:pt idx="999">
                  <c:v>396.27378399999998</c:v>
                </c:pt>
                <c:pt idx="1000">
                  <c:v>396.25965200000002</c:v>
                </c:pt>
                <c:pt idx="1001">
                  <c:v>396.25400300000001</c:v>
                </c:pt>
                <c:pt idx="1002">
                  <c:v>396.24847999999997</c:v>
                </c:pt>
                <c:pt idx="1003">
                  <c:v>396.24106499999999</c:v>
                </c:pt>
                <c:pt idx="1004">
                  <c:v>396.263079</c:v>
                </c:pt>
                <c:pt idx="1005">
                  <c:v>396.248086</c:v>
                </c:pt>
                <c:pt idx="1006">
                  <c:v>396.24823099999998</c:v>
                </c:pt>
                <c:pt idx="1007">
                  <c:v>396.24920700000001</c:v>
                </c:pt>
                <c:pt idx="1008">
                  <c:v>396.24606899999998</c:v>
                </c:pt>
                <c:pt idx="1009">
                  <c:v>396.24605500000001</c:v>
                </c:pt>
                <c:pt idx="1010">
                  <c:v>396.23526500000003</c:v>
                </c:pt>
                <c:pt idx="1011">
                  <c:v>396.22873099999998</c:v>
                </c:pt>
                <c:pt idx="1012">
                  <c:v>396.23577999999998</c:v>
                </c:pt>
                <c:pt idx="1013">
                  <c:v>396.24472200000002</c:v>
                </c:pt>
                <c:pt idx="1014">
                  <c:v>396.22671600000001</c:v>
                </c:pt>
                <c:pt idx="1015">
                  <c:v>396.23757899999998</c:v>
                </c:pt>
                <c:pt idx="1016">
                  <c:v>396.225233</c:v>
                </c:pt>
                <c:pt idx="1017">
                  <c:v>396.21913599999999</c:v>
                </c:pt>
                <c:pt idx="1018">
                  <c:v>396.20727599999998</c:v>
                </c:pt>
                <c:pt idx="1019">
                  <c:v>396.20782200000002</c:v>
                </c:pt>
                <c:pt idx="1020">
                  <c:v>396.22557899999998</c:v>
                </c:pt>
                <c:pt idx="1021">
                  <c:v>396.19760000000002</c:v>
                </c:pt>
                <c:pt idx="1022">
                  <c:v>396.19860299999999</c:v>
                </c:pt>
                <c:pt idx="1023">
                  <c:v>396.19642599999997</c:v>
                </c:pt>
                <c:pt idx="1024">
                  <c:v>396.20006799999999</c:v>
                </c:pt>
                <c:pt idx="1025">
                  <c:v>396.21262400000001</c:v>
                </c:pt>
                <c:pt idx="1026">
                  <c:v>396.19951300000002</c:v>
                </c:pt>
                <c:pt idx="1027">
                  <c:v>396.20863400000002</c:v>
                </c:pt>
                <c:pt idx="1028">
                  <c:v>396.19433800000002</c:v>
                </c:pt>
                <c:pt idx="1029">
                  <c:v>396.20759600000002</c:v>
                </c:pt>
                <c:pt idx="1030">
                  <c:v>396.21011700000003</c:v>
                </c:pt>
                <c:pt idx="1031">
                  <c:v>396.21150899999998</c:v>
                </c:pt>
                <c:pt idx="1032">
                  <c:v>396.21176100000002</c:v>
                </c:pt>
                <c:pt idx="1033">
                  <c:v>396.20463699999999</c:v>
                </c:pt>
                <c:pt idx="1034">
                  <c:v>396.19675699999999</c:v>
                </c:pt>
                <c:pt idx="1035">
                  <c:v>396.20795900000002</c:v>
                </c:pt>
                <c:pt idx="1036">
                  <c:v>396.20540999999997</c:v>
                </c:pt>
                <c:pt idx="1037">
                  <c:v>396.21373699999998</c:v>
                </c:pt>
                <c:pt idx="1038">
                  <c:v>396.20948399999997</c:v>
                </c:pt>
                <c:pt idx="1039">
                  <c:v>396.21199300000001</c:v>
                </c:pt>
                <c:pt idx="1040">
                  <c:v>396.19807100000003</c:v>
                </c:pt>
                <c:pt idx="1041">
                  <c:v>396.19843600000002</c:v>
                </c:pt>
                <c:pt idx="1042">
                  <c:v>396.21390000000002</c:v>
                </c:pt>
                <c:pt idx="1043">
                  <c:v>396.18936500000001</c:v>
                </c:pt>
                <c:pt idx="1044">
                  <c:v>396.200694</c:v>
                </c:pt>
                <c:pt idx="1045">
                  <c:v>396.20306699999998</c:v>
                </c:pt>
                <c:pt idx="1046">
                  <c:v>396.19929300000001</c:v>
                </c:pt>
                <c:pt idx="1047">
                  <c:v>396.192071</c:v>
                </c:pt>
                <c:pt idx="1048">
                  <c:v>396.20336700000001</c:v>
                </c:pt>
                <c:pt idx="1049">
                  <c:v>396.19570399999998</c:v>
                </c:pt>
                <c:pt idx="1050">
                  <c:v>396.19642700000003</c:v>
                </c:pt>
                <c:pt idx="1051">
                  <c:v>396.19445400000001</c:v>
                </c:pt>
                <c:pt idx="1052">
                  <c:v>396.20129100000003</c:v>
                </c:pt>
                <c:pt idx="1053">
                  <c:v>396.19121000000001</c:v>
                </c:pt>
                <c:pt idx="1054">
                  <c:v>396.19203499999998</c:v>
                </c:pt>
                <c:pt idx="1055">
                  <c:v>396.17660000000001</c:v>
                </c:pt>
                <c:pt idx="1056">
                  <c:v>396.17423000000002</c:v>
                </c:pt>
                <c:pt idx="1057">
                  <c:v>396.19054399999999</c:v>
                </c:pt>
                <c:pt idx="1058">
                  <c:v>396.17150600000002</c:v>
                </c:pt>
                <c:pt idx="1059">
                  <c:v>396.17533800000001</c:v>
                </c:pt>
                <c:pt idx="1060">
                  <c:v>396.18757199999999</c:v>
                </c:pt>
                <c:pt idx="1061">
                  <c:v>396.17499800000002</c:v>
                </c:pt>
                <c:pt idx="1062">
                  <c:v>396.17440599999998</c:v>
                </c:pt>
                <c:pt idx="1063">
                  <c:v>396.177572</c:v>
                </c:pt>
                <c:pt idx="1064">
                  <c:v>396.17735900000002</c:v>
                </c:pt>
                <c:pt idx="1065">
                  <c:v>396.17458499999998</c:v>
                </c:pt>
                <c:pt idx="1066">
                  <c:v>396.16911800000003</c:v>
                </c:pt>
                <c:pt idx="1067">
                  <c:v>396.17592999999999</c:v>
                </c:pt>
                <c:pt idx="1068">
                  <c:v>396.18514900000002</c:v>
                </c:pt>
                <c:pt idx="1069">
                  <c:v>396.16213199999999</c:v>
                </c:pt>
                <c:pt idx="1070">
                  <c:v>396.164151</c:v>
                </c:pt>
                <c:pt idx="1071">
                  <c:v>396.16173099999997</c:v>
                </c:pt>
                <c:pt idx="1072">
                  <c:v>396.17427700000002</c:v>
                </c:pt>
                <c:pt idx="1073">
                  <c:v>396.149833</c:v>
                </c:pt>
                <c:pt idx="1074">
                  <c:v>396.15815800000001</c:v>
                </c:pt>
                <c:pt idx="1075">
                  <c:v>396.16609499999998</c:v>
                </c:pt>
                <c:pt idx="1076">
                  <c:v>396.17861900000003</c:v>
                </c:pt>
                <c:pt idx="1077">
                  <c:v>396.17648500000001</c:v>
                </c:pt>
                <c:pt idx="1078">
                  <c:v>396.154584</c:v>
                </c:pt>
                <c:pt idx="1079">
                  <c:v>396.16500100000002</c:v>
                </c:pt>
                <c:pt idx="1080">
                  <c:v>396.15674799999999</c:v>
                </c:pt>
                <c:pt idx="1081">
                  <c:v>396.16720099999998</c:v>
                </c:pt>
                <c:pt idx="1082">
                  <c:v>396.149135</c:v>
                </c:pt>
                <c:pt idx="1083">
                  <c:v>396.14396399999998</c:v>
                </c:pt>
                <c:pt idx="1084">
                  <c:v>396.153594</c:v>
                </c:pt>
                <c:pt idx="1085">
                  <c:v>396.15698500000002</c:v>
                </c:pt>
                <c:pt idx="1086">
                  <c:v>396.14279099999999</c:v>
                </c:pt>
                <c:pt idx="1087">
                  <c:v>396.14349399999998</c:v>
                </c:pt>
                <c:pt idx="1088">
                  <c:v>396.13466299999999</c:v>
                </c:pt>
                <c:pt idx="1089">
                  <c:v>396.13066300000003</c:v>
                </c:pt>
                <c:pt idx="1090">
                  <c:v>396.12789700000002</c:v>
                </c:pt>
                <c:pt idx="1091">
                  <c:v>396.13491199999999</c:v>
                </c:pt>
                <c:pt idx="1092">
                  <c:v>396.13296500000001</c:v>
                </c:pt>
                <c:pt idx="1093">
                  <c:v>396.14406200000002</c:v>
                </c:pt>
                <c:pt idx="1094">
                  <c:v>396.123222</c:v>
                </c:pt>
                <c:pt idx="1095">
                  <c:v>396.13251400000001</c:v>
                </c:pt>
                <c:pt idx="1096">
                  <c:v>396.11349300000001</c:v>
                </c:pt>
                <c:pt idx="1097">
                  <c:v>396.11865999999998</c:v>
                </c:pt>
                <c:pt idx="1098">
                  <c:v>396.127208</c:v>
                </c:pt>
                <c:pt idx="1099">
                  <c:v>396.12534499999998</c:v>
                </c:pt>
                <c:pt idx="1100">
                  <c:v>396.13210400000003</c:v>
                </c:pt>
                <c:pt idx="1101">
                  <c:v>396.12253500000003</c:v>
                </c:pt>
                <c:pt idx="1102">
                  <c:v>396.12808999999999</c:v>
                </c:pt>
                <c:pt idx="1103">
                  <c:v>396.12333599999999</c:v>
                </c:pt>
                <c:pt idx="1104">
                  <c:v>396.12779</c:v>
                </c:pt>
                <c:pt idx="1105">
                  <c:v>396.11403000000001</c:v>
                </c:pt>
                <c:pt idx="1106">
                  <c:v>396.11994900000002</c:v>
                </c:pt>
                <c:pt idx="1107">
                  <c:v>396.113854</c:v>
                </c:pt>
                <c:pt idx="1108">
                  <c:v>396.105662</c:v>
                </c:pt>
                <c:pt idx="1109">
                  <c:v>396.10595699999999</c:v>
                </c:pt>
                <c:pt idx="1110">
                  <c:v>396.11298399999998</c:v>
                </c:pt>
                <c:pt idx="1111">
                  <c:v>396.11029500000001</c:v>
                </c:pt>
                <c:pt idx="1112">
                  <c:v>396.10146900000001</c:v>
                </c:pt>
                <c:pt idx="1113">
                  <c:v>396.10471100000001</c:v>
                </c:pt>
                <c:pt idx="1114">
                  <c:v>396.102846</c:v>
                </c:pt>
                <c:pt idx="1115">
                  <c:v>396.098681</c:v>
                </c:pt>
                <c:pt idx="1116">
                  <c:v>396.08688100000001</c:v>
                </c:pt>
                <c:pt idx="1117">
                  <c:v>396.07819899999998</c:v>
                </c:pt>
                <c:pt idx="1118">
                  <c:v>396.08623499999999</c:v>
                </c:pt>
                <c:pt idx="1119">
                  <c:v>396.07185099999998</c:v>
                </c:pt>
                <c:pt idx="1120">
                  <c:v>396.063061</c:v>
                </c:pt>
                <c:pt idx="1121">
                  <c:v>396.06334199999998</c:v>
                </c:pt>
                <c:pt idx="1122">
                  <c:v>396.06166000000002</c:v>
                </c:pt>
                <c:pt idx="1123">
                  <c:v>396.05480699999998</c:v>
                </c:pt>
                <c:pt idx="1124">
                  <c:v>396.056488</c:v>
                </c:pt>
                <c:pt idx="1125">
                  <c:v>396.05511000000001</c:v>
                </c:pt>
                <c:pt idx="1126">
                  <c:v>396.04853600000001</c:v>
                </c:pt>
                <c:pt idx="1127">
                  <c:v>396.054802</c:v>
                </c:pt>
                <c:pt idx="1128">
                  <c:v>396.064414</c:v>
                </c:pt>
                <c:pt idx="1129">
                  <c:v>396.05808100000002</c:v>
                </c:pt>
                <c:pt idx="1130">
                  <c:v>396.05535300000003</c:v>
                </c:pt>
                <c:pt idx="1131">
                  <c:v>396.05930000000001</c:v>
                </c:pt>
                <c:pt idx="1132">
                  <c:v>396.05985500000003</c:v>
                </c:pt>
                <c:pt idx="1133">
                  <c:v>396.075605</c:v>
                </c:pt>
                <c:pt idx="1134">
                  <c:v>396.06171599999999</c:v>
                </c:pt>
                <c:pt idx="1135">
                  <c:v>396.05438199999998</c:v>
                </c:pt>
                <c:pt idx="1136">
                  <c:v>396.05974800000001</c:v>
                </c:pt>
                <c:pt idx="1137">
                  <c:v>396.06890399999997</c:v>
                </c:pt>
                <c:pt idx="1138">
                  <c:v>396.06153599999999</c:v>
                </c:pt>
                <c:pt idx="1139">
                  <c:v>396.06773900000002</c:v>
                </c:pt>
                <c:pt idx="1140">
                  <c:v>396.07132300000001</c:v>
                </c:pt>
                <c:pt idx="1141">
                  <c:v>396.06663700000001</c:v>
                </c:pt>
                <c:pt idx="1142">
                  <c:v>396.06469499999997</c:v>
                </c:pt>
                <c:pt idx="1143">
                  <c:v>396.05305199999998</c:v>
                </c:pt>
                <c:pt idx="1144">
                  <c:v>396.06849799999998</c:v>
                </c:pt>
                <c:pt idx="1145">
                  <c:v>396.06527399999999</c:v>
                </c:pt>
                <c:pt idx="1146">
                  <c:v>396.063534</c:v>
                </c:pt>
                <c:pt idx="1147">
                  <c:v>396.074411</c:v>
                </c:pt>
                <c:pt idx="1148">
                  <c:v>396.06884300000002</c:v>
                </c:pt>
                <c:pt idx="1149">
                  <c:v>396.07279699999998</c:v>
                </c:pt>
                <c:pt idx="1150">
                  <c:v>396.06635599999998</c:v>
                </c:pt>
                <c:pt idx="1151">
                  <c:v>396.068825</c:v>
                </c:pt>
                <c:pt idx="1152">
                  <c:v>396.06776200000002</c:v>
                </c:pt>
                <c:pt idx="1153">
                  <c:v>396.06840699999998</c:v>
                </c:pt>
                <c:pt idx="1154">
                  <c:v>396.06345599999997</c:v>
                </c:pt>
                <c:pt idx="1155">
                  <c:v>396.05443500000001</c:v>
                </c:pt>
                <c:pt idx="1156">
                  <c:v>396.06979999999999</c:v>
                </c:pt>
                <c:pt idx="1157">
                  <c:v>396.06412499999999</c:v>
                </c:pt>
                <c:pt idx="1158">
                  <c:v>396.06340399999999</c:v>
                </c:pt>
                <c:pt idx="1159">
                  <c:v>396.06841700000001</c:v>
                </c:pt>
                <c:pt idx="1160">
                  <c:v>396.07217100000003</c:v>
                </c:pt>
                <c:pt idx="1161">
                  <c:v>396.05554899999998</c:v>
                </c:pt>
                <c:pt idx="1162">
                  <c:v>396.05573399999997</c:v>
                </c:pt>
                <c:pt idx="1163">
                  <c:v>396.06481500000001</c:v>
                </c:pt>
                <c:pt idx="1164">
                  <c:v>396.056895</c:v>
                </c:pt>
                <c:pt idx="1165">
                  <c:v>396.04658999999998</c:v>
                </c:pt>
                <c:pt idx="1166">
                  <c:v>396.05735099999998</c:v>
                </c:pt>
                <c:pt idx="1167">
                  <c:v>396.06151499999999</c:v>
                </c:pt>
                <c:pt idx="1168">
                  <c:v>396.05897399999998</c:v>
                </c:pt>
                <c:pt idx="1169">
                  <c:v>396.05654299999998</c:v>
                </c:pt>
                <c:pt idx="1170">
                  <c:v>396.05760099999998</c:v>
                </c:pt>
                <c:pt idx="1171">
                  <c:v>396.05576300000001</c:v>
                </c:pt>
                <c:pt idx="1172">
                  <c:v>396.04076800000001</c:v>
                </c:pt>
                <c:pt idx="1173">
                  <c:v>396.05280900000002</c:v>
                </c:pt>
                <c:pt idx="1174">
                  <c:v>396.04979100000003</c:v>
                </c:pt>
                <c:pt idx="1175">
                  <c:v>396.04300499999999</c:v>
                </c:pt>
                <c:pt idx="1176">
                  <c:v>396.04431599999998</c:v>
                </c:pt>
                <c:pt idx="1177">
                  <c:v>396.04177299999998</c:v>
                </c:pt>
                <c:pt idx="1178">
                  <c:v>396.04353300000002</c:v>
                </c:pt>
                <c:pt idx="1179">
                  <c:v>396.05550199999999</c:v>
                </c:pt>
                <c:pt idx="1180">
                  <c:v>396.04740199999998</c:v>
                </c:pt>
                <c:pt idx="1181">
                  <c:v>396.04657700000001</c:v>
                </c:pt>
                <c:pt idx="1182">
                  <c:v>396.03732000000002</c:v>
                </c:pt>
                <c:pt idx="1183">
                  <c:v>396.058921</c:v>
                </c:pt>
                <c:pt idx="1184">
                  <c:v>396.02738599999998</c:v>
                </c:pt>
                <c:pt idx="1185">
                  <c:v>396.05968000000001</c:v>
                </c:pt>
                <c:pt idx="1186">
                  <c:v>396.03674899999999</c:v>
                </c:pt>
                <c:pt idx="1187">
                  <c:v>396.03853800000002</c:v>
                </c:pt>
                <c:pt idx="1188">
                  <c:v>396.05231700000002</c:v>
                </c:pt>
                <c:pt idx="1189">
                  <c:v>396.04675200000003</c:v>
                </c:pt>
                <c:pt idx="1190">
                  <c:v>396.03909900000002</c:v>
                </c:pt>
                <c:pt idx="1191">
                  <c:v>396.05828000000002</c:v>
                </c:pt>
                <c:pt idx="1192">
                  <c:v>396.05585400000001</c:v>
                </c:pt>
                <c:pt idx="1193">
                  <c:v>396.05081999999999</c:v>
                </c:pt>
                <c:pt idx="1194">
                  <c:v>396.04803700000002</c:v>
                </c:pt>
                <c:pt idx="1195">
                  <c:v>396.02930099999998</c:v>
                </c:pt>
                <c:pt idx="1196">
                  <c:v>396.04609799999997</c:v>
                </c:pt>
                <c:pt idx="1197">
                  <c:v>396.03684600000003</c:v>
                </c:pt>
                <c:pt idx="1198">
                  <c:v>396.03049399999998</c:v>
                </c:pt>
                <c:pt idx="1199">
                  <c:v>396.04210899999998</c:v>
                </c:pt>
                <c:pt idx="1200">
                  <c:v>396.04172499999999</c:v>
                </c:pt>
                <c:pt idx="1201">
                  <c:v>396.042124</c:v>
                </c:pt>
                <c:pt idx="1202">
                  <c:v>396.028144</c:v>
                </c:pt>
                <c:pt idx="1203">
                  <c:v>396.03312099999999</c:v>
                </c:pt>
                <c:pt idx="1204">
                  <c:v>396.027897</c:v>
                </c:pt>
                <c:pt idx="1205">
                  <c:v>396.033255</c:v>
                </c:pt>
                <c:pt idx="1206">
                  <c:v>396.03691600000002</c:v>
                </c:pt>
                <c:pt idx="1207">
                  <c:v>396.02706599999999</c:v>
                </c:pt>
                <c:pt idx="1208">
                  <c:v>396.03749900000003</c:v>
                </c:pt>
                <c:pt idx="1209">
                  <c:v>396.03112199999998</c:v>
                </c:pt>
                <c:pt idx="1210">
                  <c:v>396.03580399999998</c:v>
                </c:pt>
                <c:pt idx="1211">
                  <c:v>396.02803899999998</c:v>
                </c:pt>
                <c:pt idx="1212">
                  <c:v>396.029023</c:v>
                </c:pt>
                <c:pt idx="1213">
                  <c:v>396.03080699999998</c:v>
                </c:pt>
                <c:pt idx="1214">
                  <c:v>396.03560299999998</c:v>
                </c:pt>
                <c:pt idx="1215">
                  <c:v>396.01827300000002</c:v>
                </c:pt>
                <c:pt idx="1216">
                  <c:v>396.03502200000003</c:v>
                </c:pt>
                <c:pt idx="1217">
                  <c:v>396.018372</c:v>
                </c:pt>
                <c:pt idx="1218">
                  <c:v>396.018573</c:v>
                </c:pt>
                <c:pt idx="1219">
                  <c:v>396.01864899999998</c:v>
                </c:pt>
                <c:pt idx="1220">
                  <c:v>396.01916199999999</c:v>
                </c:pt>
                <c:pt idx="1221">
                  <c:v>396.02261800000002</c:v>
                </c:pt>
                <c:pt idx="1222">
                  <c:v>396.01257500000003</c:v>
                </c:pt>
                <c:pt idx="1223">
                  <c:v>396.01349699999997</c:v>
                </c:pt>
                <c:pt idx="1224">
                  <c:v>396.02009900000002</c:v>
                </c:pt>
                <c:pt idx="1225">
                  <c:v>396.00003400000003</c:v>
                </c:pt>
                <c:pt idx="1226">
                  <c:v>396.00753900000001</c:v>
                </c:pt>
                <c:pt idx="1227">
                  <c:v>396.00469099999998</c:v>
                </c:pt>
                <c:pt idx="1228">
                  <c:v>396.01246700000002</c:v>
                </c:pt>
                <c:pt idx="1229">
                  <c:v>396.00761</c:v>
                </c:pt>
                <c:pt idx="1230">
                  <c:v>396.01175599999999</c:v>
                </c:pt>
                <c:pt idx="1231">
                  <c:v>396.00149599999997</c:v>
                </c:pt>
                <c:pt idx="1232">
                  <c:v>396.01121499999999</c:v>
                </c:pt>
                <c:pt idx="1233">
                  <c:v>396.005763</c:v>
                </c:pt>
                <c:pt idx="1234">
                  <c:v>396.01148000000001</c:v>
                </c:pt>
                <c:pt idx="1235">
                  <c:v>396.02104700000001</c:v>
                </c:pt>
                <c:pt idx="1236">
                  <c:v>395.99591600000002</c:v>
                </c:pt>
                <c:pt idx="1237">
                  <c:v>396.00491399999999</c:v>
                </c:pt>
                <c:pt idx="1238">
                  <c:v>396.003578</c:v>
                </c:pt>
                <c:pt idx="1239">
                  <c:v>396.00119799999999</c:v>
                </c:pt>
                <c:pt idx="1240">
                  <c:v>395.98888499999998</c:v>
                </c:pt>
                <c:pt idx="1241">
                  <c:v>396.007406</c:v>
                </c:pt>
                <c:pt idx="1242">
                  <c:v>395.991263</c:v>
                </c:pt>
                <c:pt idx="1243">
                  <c:v>395.99936300000002</c:v>
                </c:pt>
                <c:pt idx="1244">
                  <c:v>395.98972500000002</c:v>
                </c:pt>
                <c:pt idx="1245">
                  <c:v>395.99829899999997</c:v>
                </c:pt>
                <c:pt idx="1246">
                  <c:v>395.98469799999998</c:v>
                </c:pt>
                <c:pt idx="1247">
                  <c:v>395.982148</c:v>
                </c:pt>
                <c:pt idx="1248">
                  <c:v>395.99214599999999</c:v>
                </c:pt>
                <c:pt idx="1249">
                  <c:v>395.98198000000002</c:v>
                </c:pt>
                <c:pt idx="1250">
                  <c:v>395.99737299999998</c:v>
                </c:pt>
                <c:pt idx="1251">
                  <c:v>395.98555800000003</c:v>
                </c:pt>
                <c:pt idx="1252">
                  <c:v>395.979356</c:v>
                </c:pt>
                <c:pt idx="1253">
                  <c:v>395.98637300000001</c:v>
                </c:pt>
                <c:pt idx="1254">
                  <c:v>395.98482100000001</c:v>
                </c:pt>
                <c:pt idx="1255">
                  <c:v>395.99535300000002</c:v>
                </c:pt>
                <c:pt idx="1256">
                  <c:v>395.98318499999999</c:v>
                </c:pt>
                <c:pt idx="1257">
                  <c:v>395.97585400000003</c:v>
                </c:pt>
                <c:pt idx="1258">
                  <c:v>395.99970000000002</c:v>
                </c:pt>
                <c:pt idx="1259">
                  <c:v>395.99646799999999</c:v>
                </c:pt>
                <c:pt idx="1260">
                  <c:v>395.99093800000003</c:v>
                </c:pt>
                <c:pt idx="1261">
                  <c:v>395.995251</c:v>
                </c:pt>
                <c:pt idx="1262">
                  <c:v>395.98956399999997</c:v>
                </c:pt>
                <c:pt idx="1263">
                  <c:v>395.97747900000002</c:v>
                </c:pt>
                <c:pt idx="1264">
                  <c:v>395.97969000000001</c:v>
                </c:pt>
                <c:pt idx="1265">
                  <c:v>395.980098</c:v>
                </c:pt>
                <c:pt idx="1266">
                  <c:v>395.98665699999998</c:v>
                </c:pt>
                <c:pt idx="1267">
                  <c:v>395.97481499999998</c:v>
                </c:pt>
                <c:pt idx="1268">
                  <c:v>395.97899899999999</c:v>
                </c:pt>
                <c:pt idx="1269">
                  <c:v>395.98190399999999</c:v>
                </c:pt>
                <c:pt idx="1270">
                  <c:v>395.99282399999998</c:v>
                </c:pt>
                <c:pt idx="1271">
                  <c:v>395.96632199999999</c:v>
                </c:pt>
                <c:pt idx="1272">
                  <c:v>395.97385300000002</c:v>
                </c:pt>
                <c:pt idx="1273">
                  <c:v>395.97573</c:v>
                </c:pt>
                <c:pt idx="1274">
                  <c:v>395.97587800000002</c:v>
                </c:pt>
                <c:pt idx="1275">
                  <c:v>395.98549400000002</c:v>
                </c:pt>
                <c:pt idx="1276">
                  <c:v>395.96857499999999</c:v>
                </c:pt>
                <c:pt idx="1277">
                  <c:v>395.97161899999998</c:v>
                </c:pt>
                <c:pt idx="1278">
                  <c:v>395.97223700000001</c:v>
                </c:pt>
                <c:pt idx="1279">
                  <c:v>395.96695099999999</c:v>
                </c:pt>
                <c:pt idx="1280">
                  <c:v>395.98268100000001</c:v>
                </c:pt>
                <c:pt idx="1281">
                  <c:v>395.96771999999999</c:v>
                </c:pt>
                <c:pt idx="1282">
                  <c:v>395.96326099999999</c:v>
                </c:pt>
                <c:pt idx="1283">
                  <c:v>395.96820500000001</c:v>
                </c:pt>
                <c:pt idx="1284">
                  <c:v>395.95462800000001</c:v>
                </c:pt>
                <c:pt idx="1285">
                  <c:v>395.96247199999999</c:v>
                </c:pt>
                <c:pt idx="1286">
                  <c:v>395.97377899999998</c:v>
                </c:pt>
                <c:pt idx="1287">
                  <c:v>395.95691599999998</c:v>
                </c:pt>
                <c:pt idx="1288">
                  <c:v>395.96893799999998</c:v>
                </c:pt>
                <c:pt idx="1289">
                  <c:v>395.96707700000002</c:v>
                </c:pt>
                <c:pt idx="1290">
                  <c:v>395.973727</c:v>
                </c:pt>
                <c:pt idx="1291">
                  <c:v>395.96556299999997</c:v>
                </c:pt>
                <c:pt idx="1292">
                  <c:v>395.94370700000002</c:v>
                </c:pt>
                <c:pt idx="1293">
                  <c:v>395.95373799999999</c:v>
                </c:pt>
                <c:pt idx="1294">
                  <c:v>395.95770399999998</c:v>
                </c:pt>
                <c:pt idx="1295">
                  <c:v>395.94588199999998</c:v>
                </c:pt>
                <c:pt idx="1296">
                  <c:v>395.95209299999999</c:v>
                </c:pt>
                <c:pt idx="1297">
                  <c:v>395.94369599999999</c:v>
                </c:pt>
                <c:pt idx="1298">
                  <c:v>395.96588600000001</c:v>
                </c:pt>
                <c:pt idx="1299">
                  <c:v>395.95495</c:v>
                </c:pt>
                <c:pt idx="1300">
                  <c:v>395.94731999999999</c:v>
                </c:pt>
                <c:pt idx="1301">
                  <c:v>395.94698799999998</c:v>
                </c:pt>
                <c:pt idx="1302">
                  <c:v>395.93172199999998</c:v>
                </c:pt>
                <c:pt idx="1303">
                  <c:v>395.94629099999997</c:v>
                </c:pt>
                <c:pt idx="1304">
                  <c:v>395.94689799999998</c:v>
                </c:pt>
                <c:pt idx="1305">
                  <c:v>395.95844399999999</c:v>
                </c:pt>
                <c:pt idx="1306">
                  <c:v>395.93777</c:v>
                </c:pt>
                <c:pt idx="1307">
                  <c:v>395.93847499999998</c:v>
                </c:pt>
                <c:pt idx="1308">
                  <c:v>395.938334</c:v>
                </c:pt>
                <c:pt idx="1309">
                  <c:v>395.94175000000001</c:v>
                </c:pt>
                <c:pt idx="1310">
                  <c:v>395.94251700000001</c:v>
                </c:pt>
                <c:pt idx="1311">
                  <c:v>395.94946900000002</c:v>
                </c:pt>
                <c:pt idx="1312">
                  <c:v>395.93045599999999</c:v>
                </c:pt>
                <c:pt idx="1313">
                  <c:v>395.94509699999998</c:v>
                </c:pt>
                <c:pt idx="1314">
                  <c:v>395.948058</c:v>
                </c:pt>
                <c:pt idx="1315">
                  <c:v>395.941982</c:v>
                </c:pt>
                <c:pt idx="1316">
                  <c:v>395.92554100000001</c:v>
                </c:pt>
                <c:pt idx="1317">
                  <c:v>395.93986999999998</c:v>
                </c:pt>
                <c:pt idx="1318">
                  <c:v>395.93464399999999</c:v>
                </c:pt>
                <c:pt idx="1319">
                  <c:v>395.92640399999999</c:v>
                </c:pt>
                <c:pt idx="1320">
                  <c:v>395.935429</c:v>
                </c:pt>
                <c:pt idx="1321">
                  <c:v>395.93649299999998</c:v>
                </c:pt>
                <c:pt idx="1322">
                  <c:v>395.93508200000002</c:v>
                </c:pt>
                <c:pt idx="1323">
                  <c:v>395.94003800000002</c:v>
                </c:pt>
                <c:pt idx="1324">
                  <c:v>395.942564</c:v>
                </c:pt>
                <c:pt idx="1325">
                  <c:v>395.93375900000001</c:v>
                </c:pt>
                <c:pt idx="1326">
                  <c:v>395.93985800000002</c:v>
                </c:pt>
                <c:pt idx="1327">
                  <c:v>395.92786599999999</c:v>
                </c:pt>
                <c:pt idx="1328">
                  <c:v>395.92603700000001</c:v>
                </c:pt>
                <c:pt idx="1329">
                  <c:v>395.93722100000002</c:v>
                </c:pt>
                <c:pt idx="1330">
                  <c:v>395.92551099999997</c:v>
                </c:pt>
                <c:pt idx="1331">
                  <c:v>395.93396300000001</c:v>
                </c:pt>
                <c:pt idx="1332">
                  <c:v>395.93227200000001</c:v>
                </c:pt>
                <c:pt idx="1333">
                  <c:v>395.92960399999998</c:v>
                </c:pt>
                <c:pt idx="1334">
                  <c:v>395.92023499999999</c:v>
                </c:pt>
                <c:pt idx="1335">
                  <c:v>395.91717199999999</c:v>
                </c:pt>
                <c:pt idx="1336">
                  <c:v>395.92097899999999</c:v>
                </c:pt>
                <c:pt idx="1337">
                  <c:v>395.91096299999998</c:v>
                </c:pt>
                <c:pt idx="1338">
                  <c:v>395.91794900000002</c:v>
                </c:pt>
                <c:pt idx="1339">
                  <c:v>395.91242699999998</c:v>
                </c:pt>
                <c:pt idx="1340">
                  <c:v>395.91298599999999</c:v>
                </c:pt>
                <c:pt idx="1341">
                  <c:v>395.90969899999999</c:v>
                </c:pt>
                <c:pt idx="1342">
                  <c:v>395.901454</c:v>
                </c:pt>
                <c:pt idx="1343">
                  <c:v>395.917619</c:v>
                </c:pt>
                <c:pt idx="1344">
                  <c:v>395.89694100000003</c:v>
                </c:pt>
                <c:pt idx="1345">
                  <c:v>395.91263900000001</c:v>
                </c:pt>
                <c:pt idx="1346">
                  <c:v>395.91512799999998</c:v>
                </c:pt>
                <c:pt idx="1347">
                  <c:v>395.90774099999999</c:v>
                </c:pt>
                <c:pt idx="1348">
                  <c:v>395.91718300000002</c:v>
                </c:pt>
                <c:pt idx="1349">
                  <c:v>395.91120000000001</c:v>
                </c:pt>
                <c:pt idx="1350">
                  <c:v>395.911044</c:v>
                </c:pt>
                <c:pt idx="1351">
                  <c:v>395.92161299999998</c:v>
                </c:pt>
                <c:pt idx="1352">
                  <c:v>395.91150399999998</c:v>
                </c:pt>
                <c:pt idx="1353">
                  <c:v>395.91108800000001</c:v>
                </c:pt>
                <c:pt idx="1354">
                  <c:v>395.91051499999998</c:v>
                </c:pt>
                <c:pt idx="1355">
                  <c:v>395.92635899999999</c:v>
                </c:pt>
                <c:pt idx="1356">
                  <c:v>395.90271300000001</c:v>
                </c:pt>
                <c:pt idx="1357">
                  <c:v>395.90436499999998</c:v>
                </c:pt>
                <c:pt idx="1358">
                  <c:v>395.90633200000002</c:v>
                </c:pt>
                <c:pt idx="1359">
                  <c:v>395.90627799999999</c:v>
                </c:pt>
                <c:pt idx="1360">
                  <c:v>395.91429299999999</c:v>
                </c:pt>
                <c:pt idx="1361">
                  <c:v>395.91064799999998</c:v>
                </c:pt>
                <c:pt idx="1362">
                  <c:v>395.91526399999998</c:v>
                </c:pt>
                <c:pt idx="1363">
                  <c:v>395.892786</c:v>
                </c:pt>
                <c:pt idx="1364">
                  <c:v>395.89912800000002</c:v>
                </c:pt>
                <c:pt idx="1365">
                  <c:v>395.89990999999998</c:v>
                </c:pt>
                <c:pt idx="1366">
                  <c:v>395.910369</c:v>
                </c:pt>
                <c:pt idx="1367">
                  <c:v>395.89918799999998</c:v>
                </c:pt>
                <c:pt idx="1368">
                  <c:v>395.90151600000002</c:v>
                </c:pt>
                <c:pt idx="1369">
                  <c:v>395.920748</c:v>
                </c:pt>
                <c:pt idx="1370">
                  <c:v>395.90435600000001</c:v>
                </c:pt>
                <c:pt idx="1371">
                  <c:v>395.90459900000002</c:v>
                </c:pt>
                <c:pt idx="1372">
                  <c:v>395.89544000000001</c:v>
                </c:pt>
                <c:pt idx="1373">
                  <c:v>395.901769</c:v>
                </c:pt>
                <c:pt idx="1374">
                  <c:v>395.90443199999999</c:v>
                </c:pt>
                <c:pt idx="1375">
                  <c:v>395.88720799999999</c:v>
                </c:pt>
                <c:pt idx="1376">
                  <c:v>395.89766800000001</c:v>
                </c:pt>
                <c:pt idx="1377">
                  <c:v>395.894136</c:v>
                </c:pt>
                <c:pt idx="1378">
                  <c:v>395.896996</c:v>
                </c:pt>
                <c:pt idx="1379">
                  <c:v>395.89296000000002</c:v>
                </c:pt>
                <c:pt idx="1380">
                  <c:v>395.89977399999998</c:v>
                </c:pt>
                <c:pt idx="1381">
                  <c:v>395.88859500000001</c:v>
                </c:pt>
                <c:pt idx="1382">
                  <c:v>395.89301999999998</c:v>
                </c:pt>
                <c:pt idx="1383">
                  <c:v>395.89888999999999</c:v>
                </c:pt>
                <c:pt idx="1384">
                  <c:v>395.89475399999998</c:v>
                </c:pt>
                <c:pt idx="1385">
                  <c:v>395.87997300000001</c:v>
                </c:pt>
                <c:pt idx="1386">
                  <c:v>395.90028799999999</c:v>
                </c:pt>
                <c:pt idx="1387">
                  <c:v>395.90539200000001</c:v>
                </c:pt>
                <c:pt idx="1388">
                  <c:v>395.90119600000003</c:v>
                </c:pt>
                <c:pt idx="1389">
                  <c:v>395.88236699999999</c:v>
                </c:pt>
                <c:pt idx="1390">
                  <c:v>395.89013499999999</c:v>
                </c:pt>
                <c:pt idx="1391">
                  <c:v>395.883712</c:v>
                </c:pt>
                <c:pt idx="1392">
                  <c:v>395.88947999999999</c:v>
                </c:pt>
                <c:pt idx="1393">
                  <c:v>395.875428</c:v>
                </c:pt>
                <c:pt idx="1394">
                  <c:v>395.88096200000001</c:v>
                </c:pt>
                <c:pt idx="1395">
                  <c:v>395.88160699999997</c:v>
                </c:pt>
                <c:pt idx="1396">
                  <c:v>395.88276500000001</c:v>
                </c:pt>
                <c:pt idx="1397">
                  <c:v>395.88619599999998</c:v>
                </c:pt>
                <c:pt idx="1398">
                  <c:v>395.88307099999997</c:v>
                </c:pt>
                <c:pt idx="1399">
                  <c:v>395.88690800000001</c:v>
                </c:pt>
                <c:pt idx="1400">
                  <c:v>395.88733200000001</c:v>
                </c:pt>
                <c:pt idx="1401">
                  <c:v>395.87988100000001</c:v>
                </c:pt>
                <c:pt idx="1402">
                  <c:v>395.87719600000003</c:v>
                </c:pt>
                <c:pt idx="1403">
                  <c:v>395.882228</c:v>
                </c:pt>
                <c:pt idx="1404">
                  <c:v>395.87609700000002</c:v>
                </c:pt>
                <c:pt idx="1405">
                  <c:v>395.88279999999997</c:v>
                </c:pt>
                <c:pt idx="1406">
                  <c:v>395.871306</c:v>
                </c:pt>
                <c:pt idx="1407">
                  <c:v>395.86847899999998</c:v>
                </c:pt>
                <c:pt idx="1408">
                  <c:v>395.86711300000002</c:v>
                </c:pt>
                <c:pt idx="1409">
                  <c:v>395.86620699999997</c:v>
                </c:pt>
                <c:pt idx="1410">
                  <c:v>395.86018999999999</c:v>
                </c:pt>
                <c:pt idx="1411">
                  <c:v>395.87514299999998</c:v>
                </c:pt>
                <c:pt idx="1412">
                  <c:v>395.86382500000002</c:v>
                </c:pt>
                <c:pt idx="1413">
                  <c:v>395.873582</c:v>
                </c:pt>
                <c:pt idx="1414">
                  <c:v>395.85956299999998</c:v>
                </c:pt>
                <c:pt idx="1415">
                  <c:v>395.85711600000002</c:v>
                </c:pt>
                <c:pt idx="1416">
                  <c:v>395.84610199999997</c:v>
                </c:pt>
                <c:pt idx="1417">
                  <c:v>395.85459500000002</c:v>
                </c:pt>
                <c:pt idx="1418">
                  <c:v>395.86237399999999</c:v>
                </c:pt>
                <c:pt idx="1419">
                  <c:v>395.84620899999999</c:v>
                </c:pt>
                <c:pt idx="1420">
                  <c:v>395.84668699999997</c:v>
                </c:pt>
                <c:pt idx="1421">
                  <c:v>395.83374400000002</c:v>
                </c:pt>
                <c:pt idx="1422">
                  <c:v>395.84216199999997</c:v>
                </c:pt>
                <c:pt idx="1423">
                  <c:v>395.83151299999997</c:v>
                </c:pt>
                <c:pt idx="1424">
                  <c:v>395.83263699999998</c:v>
                </c:pt>
                <c:pt idx="1425">
                  <c:v>395.84225500000002</c:v>
                </c:pt>
                <c:pt idx="1426">
                  <c:v>395.84160000000003</c:v>
                </c:pt>
                <c:pt idx="1427">
                  <c:v>395.85112700000002</c:v>
                </c:pt>
                <c:pt idx="1428">
                  <c:v>395.84307100000001</c:v>
                </c:pt>
                <c:pt idx="1429">
                  <c:v>395.84291899999999</c:v>
                </c:pt>
                <c:pt idx="1430">
                  <c:v>395.85244499999999</c:v>
                </c:pt>
                <c:pt idx="1431">
                  <c:v>395.84315900000001</c:v>
                </c:pt>
                <c:pt idx="1432">
                  <c:v>395.83495499999998</c:v>
                </c:pt>
                <c:pt idx="1433">
                  <c:v>395.841613</c:v>
                </c:pt>
                <c:pt idx="1434">
                  <c:v>395.83516400000002</c:v>
                </c:pt>
                <c:pt idx="1435">
                  <c:v>395.824367</c:v>
                </c:pt>
                <c:pt idx="1436">
                  <c:v>395.83984600000002</c:v>
                </c:pt>
                <c:pt idx="1437">
                  <c:v>395.83543400000002</c:v>
                </c:pt>
                <c:pt idx="1438">
                  <c:v>395.82772899999998</c:v>
                </c:pt>
                <c:pt idx="1439">
                  <c:v>395.81078500000001</c:v>
                </c:pt>
                <c:pt idx="1440">
                  <c:v>395.823759</c:v>
                </c:pt>
                <c:pt idx="1441">
                  <c:v>395.81628799999999</c:v>
                </c:pt>
                <c:pt idx="1442">
                  <c:v>395.80926699999998</c:v>
                </c:pt>
                <c:pt idx="1443">
                  <c:v>395.82387</c:v>
                </c:pt>
                <c:pt idx="1444">
                  <c:v>395.81554999999997</c:v>
                </c:pt>
                <c:pt idx="1445">
                  <c:v>395.81994200000003</c:v>
                </c:pt>
                <c:pt idx="1446">
                  <c:v>395.81653599999999</c:v>
                </c:pt>
                <c:pt idx="1447">
                  <c:v>395.803515</c:v>
                </c:pt>
                <c:pt idx="1448">
                  <c:v>395.80695100000003</c:v>
                </c:pt>
                <c:pt idx="1449">
                  <c:v>395.80512800000002</c:v>
                </c:pt>
                <c:pt idx="1450">
                  <c:v>395.80152800000002</c:v>
                </c:pt>
                <c:pt idx="1451">
                  <c:v>395.803876</c:v>
                </c:pt>
                <c:pt idx="1452">
                  <c:v>395.79742700000003</c:v>
                </c:pt>
                <c:pt idx="1453">
                  <c:v>395.797327</c:v>
                </c:pt>
                <c:pt idx="1454">
                  <c:v>395.78639399999997</c:v>
                </c:pt>
                <c:pt idx="1455">
                  <c:v>395.79176899999999</c:v>
                </c:pt>
                <c:pt idx="1456">
                  <c:v>395.78568799999999</c:v>
                </c:pt>
                <c:pt idx="1457">
                  <c:v>395.77427899999998</c:v>
                </c:pt>
                <c:pt idx="1458">
                  <c:v>395.77928500000002</c:v>
                </c:pt>
                <c:pt idx="1459">
                  <c:v>395.77906300000001</c:v>
                </c:pt>
                <c:pt idx="1460">
                  <c:v>395.78449699999999</c:v>
                </c:pt>
                <c:pt idx="1461">
                  <c:v>395.784267</c:v>
                </c:pt>
                <c:pt idx="1462">
                  <c:v>395.784448</c:v>
                </c:pt>
                <c:pt idx="1463">
                  <c:v>395.757858</c:v>
                </c:pt>
                <c:pt idx="1464">
                  <c:v>395.77016300000003</c:v>
                </c:pt>
                <c:pt idx="1465">
                  <c:v>395.75713300000001</c:v>
                </c:pt>
                <c:pt idx="1466">
                  <c:v>395.76424500000002</c:v>
                </c:pt>
                <c:pt idx="1467">
                  <c:v>395.77266800000001</c:v>
                </c:pt>
                <c:pt idx="1468">
                  <c:v>395.76440600000001</c:v>
                </c:pt>
                <c:pt idx="1469">
                  <c:v>395.75690300000002</c:v>
                </c:pt>
                <c:pt idx="1470">
                  <c:v>395.76666399999999</c:v>
                </c:pt>
                <c:pt idx="1471">
                  <c:v>395.76965000000001</c:v>
                </c:pt>
                <c:pt idx="1472">
                  <c:v>395.76348100000001</c:v>
                </c:pt>
                <c:pt idx="1473">
                  <c:v>395.77142600000002</c:v>
                </c:pt>
                <c:pt idx="1474">
                  <c:v>395.770779</c:v>
                </c:pt>
                <c:pt idx="1475">
                  <c:v>395.76194900000002</c:v>
                </c:pt>
                <c:pt idx="1476">
                  <c:v>395.77112099999999</c:v>
                </c:pt>
                <c:pt idx="1477">
                  <c:v>395.75488100000001</c:v>
                </c:pt>
                <c:pt idx="1478">
                  <c:v>395.77293900000001</c:v>
                </c:pt>
                <c:pt idx="1479">
                  <c:v>395.77761500000003</c:v>
                </c:pt>
                <c:pt idx="1480">
                  <c:v>395.77963199999999</c:v>
                </c:pt>
                <c:pt idx="1481">
                  <c:v>395.77909199999999</c:v>
                </c:pt>
                <c:pt idx="1482">
                  <c:v>395.77418799999998</c:v>
                </c:pt>
                <c:pt idx="1483">
                  <c:v>395.768708</c:v>
                </c:pt>
                <c:pt idx="1484">
                  <c:v>395.784088</c:v>
                </c:pt>
                <c:pt idx="1485">
                  <c:v>395.79486800000001</c:v>
                </c:pt>
                <c:pt idx="1486">
                  <c:v>395.79614800000002</c:v>
                </c:pt>
                <c:pt idx="1487">
                  <c:v>395.78882399999998</c:v>
                </c:pt>
                <c:pt idx="1488">
                  <c:v>395.78297300000003</c:v>
                </c:pt>
                <c:pt idx="1489">
                  <c:v>395.77283</c:v>
                </c:pt>
                <c:pt idx="1490">
                  <c:v>395.782017</c:v>
                </c:pt>
                <c:pt idx="1491">
                  <c:v>395.78356000000002</c:v>
                </c:pt>
                <c:pt idx="1492">
                  <c:v>395.78243400000002</c:v>
                </c:pt>
                <c:pt idx="1493">
                  <c:v>395.78795700000001</c:v>
                </c:pt>
                <c:pt idx="1494">
                  <c:v>395.78631100000001</c:v>
                </c:pt>
                <c:pt idx="1495">
                  <c:v>395.80399699999998</c:v>
                </c:pt>
                <c:pt idx="1496">
                  <c:v>395.78999900000002</c:v>
                </c:pt>
                <c:pt idx="1497">
                  <c:v>395.78869099999997</c:v>
                </c:pt>
                <c:pt idx="1498">
                  <c:v>395.788974</c:v>
                </c:pt>
                <c:pt idx="1499">
                  <c:v>395.77549699999997</c:v>
                </c:pt>
                <c:pt idx="1500">
                  <c:v>395.77513299999998</c:v>
                </c:pt>
                <c:pt idx="1501">
                  <c:v>395.77044000000001</c:v>
                </c:pt>
                <c:pt idx="1502">
                  <c:v>395.77902499999999</c:v>
                </c:pt>
                <c:pt idx="1503">
                  <c:v>395.77997399999998</c:v>
                </c:pt>
                <c:pt idx="1504">
                  <c:v>395.78322100000003</c:v>
                </c:pt>
                <c:pt idx="1505">
                  <c:v>395.787104</c:v>
                </c:pt>
                <c:pt idx="1506">
                  <c:v>395.78719899999999</c:v>
                </c:pt>
                <c:pt idx="1507">
                  <c:v>395.778302</c:v>
                </c:pt>
                <c:pt idx="1508">
                  <c:v>395.78076600000003</c:v>
                </c:pt>
                <c:pt idx="1509">
                  <c:v>395.780846</c:v>
                </c:pt>
                <c:pt idx="1510">
                  <c:v>395.770938</c:v>
                </c:pt>
                <c:pt idx="1511">
                  <c:v>395.76388200000002</c:v>
                </c:pt>
                <c:pt idx="1512">
                  <c:v>395.78079500000001</c:v>
                </c:pt>
                <c:pt idx="1513">
                  <c:v>395.78587900000002</c:v>
                </c:pt>
                <c:pt idx="1514">
                  <c:v>395.77875999999998</c:v>
                </c:pt>
                <c:pt idx="1515">
                  <c:v>395.77099199999998</c:v>
                </c:pt>
                <c:pt idx="1516">
                  <c:v>395.76532800000001</c:v>
                </c:pt>
                <c:pt idx="1517">
                  <c:v>395.76517999999999</c:v>
                </c:pt>
                <c:pt idx="1518">
                  <c:v>395.754954</c:v>
                </c:pt>
                <c:pt idx="1519">
                  <c:v>395.75545299999999</c:v>
                </c:pt>
                <c:pt idx="1520">
                  <c:v>395.77756900000003</c:v>
                </c:pt>
                <c:pt idx="1521">
                  <c:v>395.77244300000001</c:v>
                </c:pt>
                <c:pt idx="1522">
                  <c:v>395.76570700000002</c:v>
                </c:pt>
                <c:pt idx="1523">
                  <c:v>395.76635399999998</c:v>
                </c:pt>
                <c:pt idx="1524">
                  <c:v>395.76322099999999</c:v>
                </c:pt>
                <c:pt idx="1525">
                  <c:v>395.76287100000002</c:v>
                </c:pt>
                <c:pt idx="1526">
                  <c:v>395.771275</c:v>
                </c:pt>
                <c:pt idx="1527">
                  <c:v>395.77051799999998</c:v>
                </c:pt>
                <c:pt idx="1528">
                  <c:v>395.76641699999999</c:v>
                </c:pt>
                <c:pt idx="1529">
                  <c:v>395.77515199999999</c:v>
                </c:pt>
                <c:pt idx="1530">
                  <c:v>395.77942400000001</c:v>
                </c:pt>
                <c:pt idx="1531">
                  <c:v>395.76979299999999</c:v>
                </c:pt>
                <c:pt idx="1532">
                  <c:v>395.77765499999998</c:v>
                </c:pt>
                <c:pt idx="1533">
                  <c:v>395.785098</c:v>
                </c:pt>
                <c:pt idx="1534">
                  <c:v>395.771908</c:v>
                </c:pt>
                <c:pt idx="1535">
                  <c:v>395.771997</c:v>
                </c:pt>
                <c:pt idx="1536">
                  <c:v>395.77517599999999</c:v>
                </c:pt>
                <c:pt idx="1537">
                  <c:v>395.76766800000001</c:v>
                </c:pt>
                <c:pt idx="1538">
                  <c:v>395.77522299999998</c:v>
                </c:pt>
                <c:pt idx="1539">
                  <c:v>395.76573500000001</c:v>
                </c:pt>
                <c:pt idx="1540">
                  <c:v>395.772379</c:v>
                </c:pt>
                <c:pt idx="1541">
                  <c:v>395.77749799999998</c:v>
                </c:pt>
                <c:pt idx="1542">
                  <c:v>395.76960500000001</c:v>
                </c:pt>
                <c:pt idx="1543">
                  <c:v>395.77357599999999</c:v>
                </c:pt>
                <c:pt idx="1544">
                  <c:v>395.77042999999998</c:v>
                </c:pt>
                <c:pt idx="1545">
                  <c:v>395.77535599999999</c:v>
                </c:pt>
                <c:pt idx="1546">
                  <c:v>395.78180200000003</c:v>
                </c:pt>
                <c:pt idx="1547">
                  <c:v>395.75793700000003</c:v>
                </c:pt>
                <c:pt idx="1548">
                  <c:v>395.76118300000002</c:v>
                </c:pt>
                <c:pt idx="1549">
                  <c:v>395.75654800000001</c:v>
                </c:pt>
                <c:pt idx="1550">
                  <c:v>395.76380999999998</c:v>
                </c:pt>
                <c:pt idx="1551">
                  <c:v>395.75890199999998</c:v>
                </c:pt>
                <c:pt idx="1552">
                  <c:v>395.77482600000002</c:v>
                </c:pt>
                <c:pt idx="1553">
                  <c:v>395.758983</c:v>
                </c:pt>
                <c:pt idx="1554">
                  <c:v>395.749323</c:v>
                </c:pt>
                <c:pt idx="1555">
                  <c:v>395.753671</c:v>
                </c:pt>
                <c:pt idx="1556">
                  <c:v>395.75068700000003</c:v>
                </c:pt>
                <c:pt idx="1557">
                  <c:v>395.74718999999999</c:v>
                </c:pt>
                <c:pt idx="1558">
                  <c:v>395.74465900000001</c:v>
                </c:pt>
                <c:pt idx="1559">
                  <c:v>395.74064399999997</c:v>
                </c:pt>
                <c:pt idx="1560">
                  <c:v>395.74731200000002</c:v>
                </c:pt>
                <c:pt idx="1561">
                  <c:v>395.74094400000001</c:v>
                </c:pt>
                <c:pt idx="1562">
                  <c:v>395.73691000000002</c:v>
                </c:pt>
                <c:pt idx="1563">
                  <c:v>395.72787499999998</c:v>
                </c:pt>
                <c:pt idx="1564">
                  <c:v>395.72598099999999</c:v>
                </c:pt>
                <c:pt idx="1565">
                  <c:v>395.74470700000001</c:v>
                </c:pt>
                <c:pt idx="1566">
                  <c:v>395.75072599999999</c:v>
                </c:pt>
                <c:pt idx="1567">
                  <c:v>395.73876999999999</c:v>
                </c:pt>
                <c:pt idx="1568">
                  <c:v>395.74116900000001</c:v>
                </c:pt>
                <c:pt idx="1569">
                  <c:v>395.74080500000002</c:v>
                </c:pt>
                <c:pt idx="1570">
                  <c:v>395.73486300000002</c:v>
                </c:pt>
                <c:pt idx="1571">
                  <c:v>395.74491899999998</c:v>
                </c:pt>
                <c:pt idx="1572">
                  <c:v>395.74470500000001</c:v>
                </c:pt>
                <c:pt idx="1573">
                  <c:v>395.74326200000002</c:v>
                </c:pt>
                <c:pt idx="1574">
                  <c:v>395.72946999999999</c:v>
                </c:pt>
                <c:pt idx="1575">
                  <c:v>395.73465399999998</c:v>
                </c:pt>
                <c:pt idx="1576">
                  <c:v>395.73929800000002</c:v>
                </c:pt>
                <c:pt idx="1577">
                  <c:v>395.74129299999998</c:v>
                </c:pt>
                <c:pt idx="1578">
                  <c:v>395.74282399999998</c:v>
                </c:pt>
                <c:pt idx="1579">
                  <c:v>395.74763899999999</c:v>
                </c:pt>
                <c:pt idx="1580">
                  <c:v>395.73613</c:v>
                </c:pt>
                <c:pt idx="1581">
                  <c:v>395.75749300000001</c:v>
                </c:pt>
                <c:pt idx="1582">
                  <c:v>395.75654700000001</c:v>
                </c:pt>
                <c:pt idx="1583">
                  <c:v>395.75561800000003</c:v>
                </c:pt>
                <c:pt idx="1584">
                  <c:v>395.75349999999997</c:v>
                </c:pt>
                <c:pt idx="1585">
                  <c:v>395.77150899999998</c:v>
                </c:pt>
                <c:pt idx="1586">
                  <c:v>395.77006299999999</c:v>
                </c:pt>
                <c:pt idx="1587">
                  <c:v>395.768823</c:v>
                </c:pt>
                <c:pt idx="1588">
                  <c:v>395.76863500000002</c:v>
                </c:pt>
                <c:pt idx="1589">
                  <c:v>395.78128800000002</c:v>
                </c:pt>
                <c:pt idx="1590">
                  <c:v>395.77907199999999</c:v>
                </c:pt>
                <c:pt idx="1591">
                  <c:v>395.77535799999998</c:v>
                </c:pt>
                <c:pt idx="1592">
                  <c:v>395.77071899999999</c:v>
                </c:pt>
                <c:pt idx="1593">
                  <c:v>395.778278</c:v>
                </c:pt>
                <c:pt idx="1594">
                  <c:v>395.79442999999998</c:v>
                </c:pt>
                <c:pt idx="1595">
                  <c:v>395.78384299999999</c:v>
                </c:pt>
                <c:pt idx="1596">
                  <c:v>395.77016900000001</c:v>
                </c:pt>
                <c:pt idx="1597">
                  <c:v>395.78879599999999</c:v>
                </c:pt>
                <c:pt idx="1598">
                  <c:v>395.78983899999997</c:v>
                </c:pt>
                <c:pt idx="1599">
                  <c:v>395.78011299999997</c:v>
                </c:pt>
                <c:pt idx="1600">
                  <c:v>395.79348900000002</c:v>
                </c:pt>
                <c:pt idx="1601">
                  <c:v>395.78483299999999</c:v>
                </c:pt>
                <c:pt idx="1602">
                  <c:v>395.79832699999997</c:v>
                </c:pt>
                <c:pt idx="1603">
                  <c:v>395.79963900000001</c:v>
                </c:pt>
                <c:pt idx="1604">
                  <c:v>395.78630700000002</c:v>
                </c:pt>
                <c:pt idx="1605">
                  <c:v>395.79244399999999</c:v>
                </c:pt>
                <c:pt idx="1606">
                  <c:v>395.79548</c:v>
                </c:pt>
                <c:pt idx="1607">
                  <c:v>395.804912</c:v>
                </c:pt>
                <c:pt idx="1608">
                  <c:v>395.79890699999999</c:v>
                </c:pt>
                <c:pt idx="1609">
                  <c:v>395.79824600000001</c:v>
                </c:pt>
                <c:pt idx="1610">
                  <c:v>395.80645399999997</c:v>
                </c:pt>
                <c:pt idx="1611">
                  <c:v>395.795208</c:v>
                </c:pt>
                <c:pt idx="1612">
                  <c:v>395.79402900000002</c:v>
                </c:pt>
                <c:pt idx="1613">
                  <c:v>395.79452600000002</c:v>
                </c:pt>
                <c:pt idx="1614">
                  <c:v>395.78727300000003</c:v>
                </c:pt>
                <c:pt idx="1615">
                  <c:v>395.78901400000001</c:v>
                </c:pt>
                <c:pt idx="1616">
                  <c:v>395.79303399999998</c:v>
                </c:pt>
                <c:pt idx="1617">
                  <c:v>395.80901299999999</c:v>
                </c:pt>
                <c:pt idx="1618">
                  <c:v>395.80211100000002</c:v>
                </c:pt>
                <c:pt idx="1619">
                  <c:v>395.79746299999999</c:v>
                </c:pt>
                <c:pt idx="1620">
                  <c:v>395.79245300000002</c:v>
                </c:pt>
                <c:pt idx="1621">
                  <c:v>395.79265800000002</c:v>
                </c:pt>
                <c:pt idx="1622">
                  <c:v>395.78313700000001</c:v>
                </c:pt>
                <c:pt idx="1623">
                  <c:v>395.80242900000002</c:v>
                </c:pt>
                <c:pt idx="1624">
                  <c:v>395.79357199999998</c:v>
                </c:pt>
                <c:pt idx="1625">
                  <c:v>395.80043499999999</c:v>
                </c:pt>
                <c:pt idx="1626">
                  <c:v>395.81357000000003</c:v>
                </c:pt>
                <c:pt idx="1627">
                  <c:v>395.80732</c:v>
                </c:pt>
                <c:pt idx="1628">
                  <c:v>395.81212099999999</c:v>
                </c:pt>
                <c:pt idx="1629">
                  <c:v>395.81066399999997</c:v>
                </c:pt>
                <c:pt idx="1630">
                  <c:v>395.81313299999999</c:v>
                </c:pt>
                <c:pt idx="1631">
                  <c:v>395.81352600000002</c:v>
                </c:pt>
                <c:pt idx="1632">
                  <c:v>395.80515600000001</c:v>
                </c:pt>
                <c:pt idx="1633">
                  <c:v>395.80573900000002</c:v>
                </c:pt>
                <c:pt idx="1634">
                  <c:v>395.82761699999998</c:v>
                </c:pt>
                <c:pt idx="1635">
                  <c:v>395.80139200000002</c:v>
                </c:pt>
                <c:pt idx="1636">
                  <c:v>395.80953</c:v>
                </c:pt>
                <c:pt idx="1637">
                  <c:v>395.81604900000002</c:v>
                </c:pt>
                <c:pt idx="1638">
                  <c:v>395.83386999999999</c:v>
                </c:pt>
                <c:pt idx="1639">
                  <c:v>395.829183</c:v>
                </c:pt>
                <c:pt idx="1640">
                  <c:v>395.829363</c:v>
                </c:pt>
                <c:pt idx="1641">
                  <c:v>395.82915300000002</c:v>
                </c:pt>
                <c:pt idx="1642">
                  <c:v>395.83425799999998</c:v>
                </c:pt>
                <c:pt idx="1643">
                  <c:v>395.82352800000001</c:v>
                </c:pt>
                <c:pt idx="1644">
                  <c:v>395.85108300000002</c:v>
                </c:pt>
                <c:pt idx="1645">
                  <c:v>395.84568000000002</c:v>
                </c:pt>
                <c:pt idx="1646">
                  <c:v>395.840461</c:v>
                </c:pt>
                <c:pt idx="1647">
                  <c:v>395.85322400000001</c:v>
                </c:pt>
                <c:pt idx="1648">
                  <c:v>395.83723400000002</c:v>
                </c:pt>
                <c:pt idx="1649">
                  <c:v>395.842377</c:v>
                </c:pt>
                <c:pt idx="1650">
                  <c:v>395.84183000000002</c:v>
                </c:pt>
                <c:pt idx="1651">
                  <c:v>395.84938599999998</c:v>
                </c:pt>
                <c:pt idx="1652">
                  <c:v>395.84466400000002</c:v>
                </c:pt>
                <c:pt idx="1653">
                  <c:v>395.858632</c:v>
                </c:pt>
                <c:pt idx="1654">
                  <c:v>395.860207</c:v>
                </c:pt>
                <c:pt idx="1655">
                  <c:v>395.85063700000001</c:v>
                </c:pt>
                <c:pt idx="1656">
                  <c:v>395.86772500000001</c:v>
                </c:pt>
                <c:pt idx="1657">
                  <c:v>395.859757</c:v>
                </c:pt>
                <c:pt idx="1658">
                  <c:v>395.86485299999998</c:v>
                </c:pt>
                <c:pt idx="1659">
                  <c:v>395.86664999999999</c:v>
                </c:pt>
                <c:pt idx="1660">
                  <c:v>395.85553700000003</c:v>
                </c:pt>
                <c:pt idx="1661">
                  <c:v>395.86533300000002</c:v>
                </c:pt>
                <c:pt idx="1662">
                  <c:v>395.876777</c:v>
                </c:pt>
                <c:pt idx="1663">
                  <c:v>395.88775800000002</c:v>
                </c:pt>
                <c:pt idx="1664">
                  <c:v>395.88338299999998</c:v>
                </c:pt>
                <c:pt idx="1665">
                  <c:v>395.88710900000001</c:v>
                </c:pt>
                <c:pt idx="1666">
                  <c:v>395.88532199999997</c:v>
                </c:pt>
                <c:pt idx="1667">
                  <c:v>395.884455</c:v>
                </c:pt>
                <c:pt idx="1668">
                  <c:v>395.87945300000001</c:v>
                </c:pt>
                <c:pt idx="1669">
                  <c:v>395.88716799999997</c:v>
                </c:pt>
                <c:pt idx="1670">
                  <c:v>395.89420899999999</c:v>
                </c:pt>
                <c:pt idx="1671">
                  <c:v>395.89534700000002</c:v>
                </c:pt>
                <c:pt idx="1672">
                  <c:v>395.893573</c:v>
                </c:pt>
                <c:pt idx="1673">
                  <c:v>395.89312999999999</c:v>
                </c:pt>
                <c:pt idx="1674">
                  <c:v>395.89181100000002</c:v>
                </c:pt>
                <c:pt idx="1675">
                  <c:v>395.90516100000002</c:v>
                </c:pt>
                <c:pt idx="1676">
                  <c:v>395.90050200000002</c:v>
                </c:pt>
                <c:pt idx="1677">
                  <c:v>395.90408300000001</c:v>
                </c:pt>
                <c:pt idx="1678">
                  <c:v>395.915255</c:v>
                </c:pt>
                <c:pt idx="1679">
                  <c:v>395.909964</c:v>
                </c:pt>
                <c:pt idx="1680">
                  <c:v>395.90678100000002</c:v>
                </c:pt>
                <c:pt idx="1681">
                  <c:v>395.89826799999997</c:v>
                </c:pt>
                <c:pt idx="1682">
                  <c:v>395.89914199999998</c:v>
                </c:pt>
                <c:pt idx="1683">
                  <c:v>395.90419100000003</c:v>
                </c:pt>
                <c:pt idx="1684">
                  <c:v>395.91069800000002</c:v>
                </c:pt>
                <c:pt idx="1685">
                  <c:v>395.91310499999997</c:v>
                </c:pt>
                <c:pt idx="1686">
                  <c:v>395.908973</c:v>
                </c:pt>
                <c:pt idx="1687">
                  <c:v>395.915569</c:v>
                </c:pt>
                <c:pt idx="1688">
                  <c:v>395.91460799999999</c:v>
                </c:pt>
                <c:pt idx="1689">
                  <c:v>395.92869999999999</c:v>
                </c:pt>
                <c:pt idx="1690">
                  <c:v>395.912038</c:v>
                </c:pt>
                <c:pt idx="1691">
                  <c:v>395.91571299999998</c:v>
                </c:pt>
                <c:pt idx="1692">
                  <c:v>395.92374599999999</c:v>
                </c:pt>
                <c:pt idx="1693">
                  <c:v>395.90548999999999</c:v>
                </c:pt>
                <c:pt idx="1694">
                  <c:v>395.92943700000001</c:v>
                </c:pt>
                <c:pt idx="1695">
                  <c:v>395.92523899999998</c:v>
                </c:pt>
                <c:pt idx="1696">
                  <c:v>395.90534100000002</c:v>
                </c:pt>
                <c:pt idx="1697">
                  <c:v>395.906024</c:v>
                </c:pt>
                <c:pt idx="1698">
                  <c:v>395.91837099999998</c:v>
                </c:pt>
                <c:pt idx="1699">
                  <c:v>395.925253</c:v>
                </c:pt>
                <c:pt idx="1700">
                  <c:v>395.91063000000003</c:v>
                </c:pt>
                <c:pt idx="1701">
                  <c:v>395.926805</c:v>
                </c:pt>
                <c:pt idx="1702">
                  <c:v>395.925229</c:v>
                </c:pt>
                <c:pt idx="1703">
                  <c:v>395.93028500000003</c:v>
                </c:pt>
                <c:pt idx="1704">
                  <c:v>395.92708900000002</c:v>
                </c:pt>
                <c:pt idx="1705">
                  <c:v>395.92518699999999</c:v>
                </c:pt>
                <c:pt idx="1706">
                  <c:v>395.93024700000001</c:v>
                </c:pt>
                <c:pt idx="1707">
                  <c:v>395.92804699999999</c:v>
                </c:pt>
                <c:pt idx="1708">
                  <c:v>395.94136700000001</c:v>
                </c:pt>
                <c:pt idx="1709">
                  <c:v>395.94032499999997</c:v>
                </c:pt>
                <c:pt idx="1710">
                  <c:v>395.95520199999999</c:v>
                </c:pt>
                <c:pt idx="1711">
                  <c:v>395.933179</c:v>
                </c:pt>
                <c:pt idx="1712">
                  <c:v>395.92750100000001</c:v>
                </c:pt>
                <c:pt idx="1713">
                  <c:v>395.92882600000002</c:v>
                </c:pt>
                <c:pt idx="1714">
                  <c:v>395.93189100000001</c:v>
                </c:pt>
                <c:pt idx="1715">
                  <c:v>395.92935199999999</c:v>
                </c:pt>
                <c:pt idx="1716">
                  <c:v>395.932748</c:v>
                </c:pt>
                <c:pt idx="1717">
                  <c:v>395.93078300000002</c:v>
                </c:pt>
                <c:pt idx="1718">
                  <c:v>395.95411100000001</c:v>
                </c:pt>
                <c:pt idx="1719">
                  <c:v>395.931375</c:v>
                </c:pt>
                <c:pt idx="1720">
                  <c:v>395.92759599999999</c:v>
                </c:pt>
                <c:pt idx="1721">
                  <c:v>395.922957</c:v>
                </c:pt>
                <c:pt idx="1722">
                  <c:v>395.92969499999998</c:v>
                </c:pt>
                <c:pt idx="1723">
                  <c:v>395.93814099999997</c:v>
                </c:pt>
                <c:pt idx="1724">
                  <c:v>395.91656699999999</c:v>
                </c:pt>
                <c:pt idx="1725">
                  <c:v>395.94209000000001</c:v>
                </c:pt>
                <c:pt idx="1726">
                  <c:v>395.93936300000001</c:v>
                </c:pt>
                <c:pt idx="1727">
                  <c:v>395.9314</c:v>
                </c:pt>
                <c:pt idx="1728">
                  <c:v>395.93021199999998</c:v>
                </c:pt>
                <c:pt idx="1729">
                  <c:v>395.92867699999999</c:v>
                </c:pt>
                <c:pt idx="1730">
                  <c:v>395.93119899999999</c:v>
                </c:pt>
                <c:pt idx="1731">
                  <c:v>395.91042199999998</c:v>
                </c:pt>
                <c:pt idx="1732">
                  <c:v>395.93256300000002</c:v>
                </c:pt>
                <c:pt idx="1733">
                  <c:v>395.92618499999998</c:v>
                </c:pt>
                <c:pt idx="1734">
                  <c:v>395.924013</c:v>
                </c:pt>
                <c:pt idx="1735">
                  <c:v>395.92440399999998</c:v>
                </c:pt>
                <c:pt idx="1736">
                  <c:v>395.92592100000002</c:v>
                </c:pt>
                <c:pt idx="1737">
                  <c:v>395.93793399999998</c:v>
                </c:pt>
                <c:pt idx="1738">
                  <c:v>395.92527699999999</c:v>
                </c:pt>
                <c:pt idx="1739">
                  <c:v>395.93695000000002</c:v>
                </c:pt>
                <c:pt idx="1740">
                  <c:v>395.92118699999997</c:v>
                </c:pt>
                <c:pt idx="1741">
                  <c:v>395.93182400000001</c:v>
                </c:pt>
                <c:pt idx="1742">
                  <c:v>395.92570899999998</c:v>
                </c:pt>
                <c:pt idx="1743">
                  <c:v>395.91518000000002</c:v>
                </c:pt>
                <c:pt idx="1744">
                  <c:v>395.92127599999998</c:v>
                </c:pt>
                <c:pt idx="1745">
                  <c:v>395.925701</c:v>
                </c:pt>
                <c:pt idx="1746">
                  <c:v>395.935362</c:v>
                </c:pt>
                <c:pt idx="1747">
                  <c:v>395.92479300000002</c:v>
                </c:pt>
                <c:pt idx="1748">
                  <c:v>395.93123500000002</c:v>
                </c:pt>
                <c:pt idx="1749">
                  <c:v>395.93580300000002</c:v>
                </c:pt>
                <c:pt idx="1750">
                  <c:v>395.92906399999998</c:v>
                </c:pt>
                <c:pt idx="1751">
                  <c:v>395.95045399999998</c:v>
                </c:pt>
                <c:pt idx="1752">
                  <c:v>395.944773</c:v>
                </c:pt>
                <c:pt idx="1753">
                  <c:v>395.95576</c:v>
                </c:pt>
                <c:pt idx="1754">
                  <c:v>395.95943499999998</c:v>
                </c:pt>
                <c:pt idx="1755">
                  <c:v>395.94699200000002</c:v>
                </c:pt>
                <c:pt idx="1756">
                  <c:v>395.95249200000001</c:v>
                </c:pt>
                <c:pt idx="1757">
                  <c:v>395.94762100000003</c:v>
                </c:pt>
                <c:pt idx="1758">
                  <c:v>395.95934799999998</c:v>
                </c:pt>
                <c:pt idx="1759">
                  <c:v>395.968008</c:v>
                </c:pt>
                <c:pt idx="1760">
                  <c:v>395.97467899999998</c:v>
                </c:pt>
                <c:pt idx="1761">
                  <c:v>395.96301699999998</c:v>
                </c:pt>
                <c:pt idx="1762">
                  <c:v>395.96470799999997</c:v>
                </c:pt>
                <c:pt idx="1763">
                  <c:v>395.96151600000002</c:v>
                </c:pt>
                <c:pt idx="1764">
                  <c:v>395.98280699999998</c:v>
                </c:pt>
                <c:pt idx="1765">
                  <c:v>395.96905299999997</c:v>
                </c:pt>
                <c:pt idx="1766">
                  <c:v>395.96835099999998</c:v>
                </c:pt>
                <c:pt idx="1767">
                  <c:v>395.97521599999999</c:v>
                </c:pt>
                <c:pt idx="1768">
                  <c:v>395.975258</c:v>
                </c:pt>
                <c:pt idx="1769">
                  <c:v>395.97457100000003</c:v>
                </c:pt>
                <c:pt idx="1770">
                  <c:v>395.97814699999998</c:v>
                </c:pt>
                <c:pt idx="1771">
                  <c:v>395.98031700000001</c:v>
                </c:pt>
                <c:pt idx="1772">
                  <c:v>395.977575</c:v>
                </c:pt>
                <c:pt idx="1773">
                  <c:v>395.98506900000001</c:v>
                </c:pt>
                <c:pt idx="1774">
                  <c:v>395.98804200000001</c:v>
                </c:pt>
                <c:pt idx="1775">
                  <c:v>395.984962</c:v>
                </c:pt>
                <c:pt idx="1776">
                  <c:v>395.97329999999999</c:v>
                </c:pt>
                <c:pt idx="1777">
                  <c:v>395.98036300000001</c:v>
                </c:pt>
                <c:pt idx="1778">
                  <c:v>395.990993</c:v>
                </c:pt>
                <c:pt idx="1779">
                  <c:v>395.96339599999999</c:v>
                </c:pt>
                <c:pt idx="1780">
                  <c:v>395.98119300000002</c:v>
                </c:pt>
                <c:pt idx="1781">
                  <c:v>395.97672899999998</c:v>
                </c:pt>
                <c:pt idx="1782">
                  <c:v>395.984511</c:v>
                </c:pt>
                <c:pt idx="1783">
                  <c:v>395.981424</c:v>
                </c:pt>
                <c:pt idx="1784">
                  <c:v>395.98437699999999</c:v>
                </c:pt>
                <c:pt idx="1785">
                  <c:v>395.99544300000002</c:v>
                </c:pt>
                <c:pt idx="1786">
                  <c:v>395.97577799999999</c:v>
                </c:pt>
                <c:pt idx="1787">
                  <c:v>395.97587900000002</c:v>
                </c:pt>
                <c:pt idx="1788">
                  <c:v>395.97127799999998</c:v>
                </c:pt>
                <c:pt idx="1789">
                  <c:v>395.98979800000001</c:v>
                </c:pt>
                <c:pt idx="1790">
                  <c:v>395.98487299999999</c:v>
                </c:pt>
                <c:pt idx="1791">
                  <c:v>395.99070899999998</c:v>
                </c:pt>
                <c:pt idx="1792">
                  <c:v>395.97744399999999</c:v>
                </c:pt>
                <c:pt idx="1793">
                  <c:v>395.996511</c:v>
                </c:pt>
                <c:pt idx="1794">
                  <c:v>395.99505099999999</c:v>
                </c:pt>
                <c:pt idx="1795">
                  <c:v>396.002567</c:v>
                </c:pt>
                <c:pt idx="1796">
                  <c:v>395.99851799999999</c:v>
                </c:pt>
                <c:pt idx="1797">
                  <c:v>395.99865299999999</c:v>
                </c:pt>
                <c:pt idx="1798">
                  <c:v>396.00486999999998</c:v>
                </c:pt>
                <c:pt idx="1799">
                  <c:v>396.00077900000002</c:v>
                </c:pt>
                <c:pt idx="1800">
                  <c:v>396.02000700000002</c:v>
                </c:pt>
                <c:pt idx="1801">
                  <c:v>396.01051699999999</c:v>
                </c:pt>
                <c:pt idx="1802">
                  <c:v>396.00673999999998</c:v>
                </c:pt>
                <c:pt idx="1803">
                  <c:v>396.01069000000001</c:v>
                </c:pt>
                <c:pt idx="1804">
                  <c:v>396.01823300000001</c:v>
                </c:pt>
                <c:pt idx="1805">
                  <c:v>396.01772999999997</c:v>
                </c:pt>
                <c:pt idx="1806">
                  <c:v>396.00046099999997</c:v>
                </c:pt>
                <c:pt idx="1807">
                  <c:v>396.01082200000002</c:v>
                </c:pt>
                <c:pt idx="1808">
                  <c:v>396.012135</c:v>
                </c:pt>
                <c:pt idx="1809">
                  <c:v>396.01722000000001</c:v>
                </c:pt>
                <c:pt idx="1810">
                  <c:v>396.00562400000001</c:v>
                </c:pt>
                <c:pt idx="1811">
                  <c:v>395.99593499999997</c:v>
                </c:pt>
                <c:pt idx="1812">
                  <c:v>395.998605</c:v>
                </c:pt>
                <c:pt idx="1813">
                  <c:v>396.00551300000001</c:v>
                </c:pt>
                <c:pt idx="1814">
                  <c:v>395.99967600000002</c:v>
                </c:pt>
                <c:pt idx="1815">
                  <c:v>396.009344</c:v>
                </c:pt>
                <c:pt idx="1816">
                  <c:v>396.02015799999998</c:v>
                </c:pt>
                <c:pt idx="1817">
                  <c:v>396.01968399999998</c:v>
                </c:pt>
                <c:pt idx="1818">
                  <c:v>396.00808999999998</c:v>
                </c:pt>
                <c:pt idx="1819">
                  <c:v>396.02578999999997</c:v>
                </c:pt>
                <c:pt idx="1820">
                  <c:v>396.021052</c:v>
                </c:pt>
                <c:pt idx="1821">
                  <c:v>396.04512999999997</c:v>
                </c:pt>
                <c:pt idx="1822">
                  <c:v>396.03528499999999</c:v>
                </c:pt>
                <c:pt idx="1823">
                  <c:v>396.06412599999999</c:v>
                </c:pt>
                <c:pt idx="1824">
                  <c:v>396.04424299999999</c:v>
                </c:pt>
                <c:pt idx="1825">
                  <c:v>396.05619999999999</c:v>
                </c:pt>
                <c:pt idx="1826">
                  <c:v>396.04387800000001</c:v>
                </c:pt>
                <c:pt idx="1827">
                  <c:v>396.04023000000001</c:v>
                </c:pt>
                <c:pt idx="1828">
                  <c:v>396.04172399999999</c:v>
                </c:pt>
                <c:pt idx="1829">
                  <c:v>396.043992</c:v>
                </c:pt>
                <c:pt idx="1830">
                  <c:v>396.05215700000002</c:v>
                </c:pt>
                <c:pt idx="1831">
                  <c:v>396.048947</c:v>
                </c:pt>
                <c:pt idx="1832">
                  <c:v>396.05147299999999</c:v>
                </c:pt>
                <c:pt idx="1833">
                  <c:v>396.06730900000002</c:v>
                </c:pt>
                <c:pt idx="1834">
                  <c:v>396.05914300000001</c:v>
                </c:pt>
                <c:pt idx="1835">
                  <c:v>396.05604099999999</c:v>
                </c:pt>
                <c:pt idx="1836">
                  <c:v>396.05871000000002</c:v>
                </c:pt>
                <c:pt idx="1837">
                  <c:v>396.06506200000001</c:v>
                </c:pt>
                <c:pt idx="1838">
                  <c:v>396.04961900000001</c:v>
                </c:pt>
                <c:pt idx="1839">
                  <c:v>396.062026</c:v>
                </c:pt>
                <c:pt idx="1840">
                  <c:v>396.05870599999997</c:v>
                </c:pt>
                <c:pt idx="1841">
                  <c:v>396.05165099999999</c:v>
                </c:pt>
                <c:pt idx="1842">
                  <c:v>396.05563000000001</c:v>
                </c:pt>
                <c:pt idx="1843">
                  <c:v>396.05768899999998</c:v>
                </c:pt>
                <c:pt idx="1844">
                  <c:v>396.06167799999997</c:v>
                </c:pt>
                <c:pt idx="1845">
                  <c:v>396.065271</c:v>
                </c:pt>
                <c:pt idx="1846">
                  <c:v>396.07534800000002</c:v>
                </c:pt>
                <c:pt idx="1847">
                  <c:v>396.063627</c:v>
                </c:pt>
                <c:pt idx="1848">
                  <c:v>396.06804199999999</c:v>
                </c:pt>
                <c:pt idx="1849">
                  <c:v>396.06204400000001</c:v>
                </c:pt>
                <c:pt idx="1850">
                  <c:v>396.06671799999998</c:v>
                </c:pt>
                <c:pt idx="1851">
                  <c:v>396.06968499999999</c:v>
                </c:pt>
                <c:pt idx="1852">
                  <c:v>396.07913000000002</c:v>
                </c:pt>
                <c:pt idx="1853">
                  <c:v>396.06141000000002</c:v>
                </c:pt>
                <c:pt idx="1854">
                  <c:v>396.08019100000001</c:v>
                </c:pt>
                <c:pt idx="1855">
                  <c:v>396.06609500000002</c:v>
                </c:pt>
                <c:pt idx="1856">
                  <c:v>396.08060799999998</c:v>
                </c:pt>
                <c:pt idx="1857">
                  <c:v>396.070852</c:v>
                </c:pt>
                <c:pt idx="1858">
                  <c:v>396.07115199999998</c:v>
                </c:pt>
                <c:pt idx="1859">
                  <c:v>396.08169099999998</c:v>
                </c:pt>
                <c:pt idx="1860">
                  <c:v>396.07261999999997</c:v>
                </c:pt>
                <c:pt idx="1861">
                  <c:v>396.07235700000001</c:v>
                </c:pt>
                <c:pt idx="1862">
                  <c:v>396.07706200000001</c:v>
                </c:pt>
                <c:pt idx="1863">
                  <c:v>396.07950299999999</c:v>
                </c:pt>
                <c:pt idx="1864">
                  <c:v>396.09600599999999</c:v>
                </c:pt>
                <c:pt idx="1865">
                  <c:v>396.10114399999998</c:v>
                </c:pt>
                <c:pt idx="1866">
                  <c:v>396.099334</c:v>
                </c:pt>
                <c:pt idx="1867">
                  <c:v>396.08920899999998</c:v>
                </c:pt>
                <c:pt idx="1868">
                  <c:v>396.08349299999998</c:v>
                </c:pt>
                <c:pt idx="1869">
                  <c:v>396.09543400000001</c:v>
                </c:pt>
                <c:pt idx="1870">
                  <c:v>396.10750899999999</c:v>
                </c:pt>
                <c:pt idx="1871">
                  <c:v>396.10860400000001</c:v>
                </c:pt>
                <c:pt idx="1872">
                  <c:v>396.11399599999999</c:v>
                </c:pt>
                <c:pt idx="1873">
                  <c:v>396.10099400000001</c:v>
                </c:pt>
                <c:pt idx="1874">
                  <c:v>396.11133000000001</c:v>
                </c:pt>
                <c:pt idx="1875">
                  <c:v>396.120767</c:v>
                </c:pt>
                <c:pt idx="1876">
                  <c:v>396.11442899999997</c:v>
                </c:pt>
                <c:pt idx="1877">
                  <c:v>396.11891000000003</c:v>
                </c:pt>
                <c:pt idx="1878">
                  <c:v>396.12370700000002</c:v>
                </c:pt>
                <c:pt idx="1879">
                  <c:v>396.11895299999998</c:v>
                </c:pt>
                <c:pt idx="1880">
                  <c:v>396.13413000000003</c:v>
                </c:pt>
                <c:pt idx="1881">
                  <c:v>396.14439399999998</c:v>
                </c:pt>
                <c:pt idx="1882">
                  <c:v>396.13902200000001</c:v>
                </c:pt>
                <c:pt idx="1883">
                  <c:v>396.14267000000001</c:v>
                </c:pt>
                <c:pt idx="1884">
                  <c:v>396.15822100000003</c:v>
                </c:pt>
                <c:pt idx="1885">
                  <c:v>396.15626500000002</c:v>
                </c:pt>
                <c:pt idx="1886">
                  <c:v>396.15427099999999</c:v>
                </c:pt>
                <c:pt idx="1887">
                  <c:v>396.17226900000003</c:v>
                </c:pt>
                <c:pt idx="1888">
                  <c:v>396.15456599999999</c:v>
                </c:pt>
                <c:pt idx="1889">
                  <c:v>396.16708199999999</c:v>
                </c:pt>
                <c:pt idx="1890">
                  <c:v>396.16701599999999</c:v>
                </c:pt>
                <c:pt idx="1891">
                  <c:v>396.17502000000002</c:v>
                </c:pt>
                <c:pt idx="1892">
                  <c:v>396.18145500000003</c:v>
                </c:pt>
                <c:pt idx="1893">
                  <c:v>396.17024300000003</c:v>
                </c:pt>
                <c:pt idx="1894">
                  <c:v>396.16922799999998</c:v>
                </c:pt>
                <c:pt idx="1895">
                  <c:v>396.18711500000001</c:v>
                </c:pt>
                <c:pt idx="1896">
                  <c:v>396.18880899999999</c:v>
                </c:pt>
                <c:pt idx="1897">
                  <c:v>396.192699</c:v>
                </c:pt>
                <c:pt idx="1898">
                  <c:v>396.19430299999999</c:v>
                </c:pt>
                <c:pt idx="1899">
                  <c:v>396.19946299999998</c:v>
                </c:pt>
                <c:pt idx="1900">
                  <c:v>396.188264</c:v>
                </c:pt>
                <c:pt idx="1901">
                  <c:v>396.20330799999999</c:v>
                </c:pt>
                <c:pt idx="1902">
                  <c:v>396.19889699999999</c:v>
                </c:pt>
                <c:pt idx="1903">
                  <c:v>396.21159899999998</c:v>
                </c:pt>
                <c:pt idx="1904">
                  <c:v>396.20678700000002</c:v>
                </c:pt>
                <c:pt idx="1905">
                  <c:v>396.20844699999998</c:v>
                </c:pt>
                <c:pt idx="1906">
                  <c:v>396.20199400000001</c:v>
                </c:pt>
                <c:pt idx="1907">
                  <c:v>396.19777199999999</c:v>
                </c:pt>
                <c:pt idx="1908">
                  <c:v>396.21034900000001</c:v>
                </c:pt>
                <c:pt idx="1909">
                  <c:v>396.21257600000001</c:v>
                </c:pt>
                <c:pt idx="1910">
                  <c:v>396.22264999999999</c:v>
                </c:pt>
                <c:pt idx="1911">
                  <c:v>396.22263900000002</c:v>
                </c:pt>
                <c:pt idx="1912">
                  <c:v>396.21411799999998</c:v>
                </c:pt>
                <c:pt idx="1913">
                  <c:v>396.21770199999997</c:v>
                </c:pt>
                <c:pt idx="1914">
                  <c:v>396.21974399999999</c:v>
                </c:pt>
                <c:pt idx="1915">
                  <c:v>396.21991500000001</c:v>
                </c:pt>
                <c:pt idx="1916">
                  <c:v>396.21935999999999</c:v>
                </c:pt>
                <c:pt idx="1917">
                  <c:v>396.23407700000001</c:v>
                </c:pt>
                <c:pt idx="1918">
                  <c:v>396.23200900000001</c:v>
                </c:pt>
                <c:pt idx="1919">
                  <c:v>396.22811899999999</c:v>
                </c:pt>
                <c:pt idx="1920">
                  <c:v>396.219921</c:v>
                </c:pt>
                <c:pt idx="1921">
                  <c:v>396.23493400000001</c:v>
                </c:pt>
                <c:pt idx="1922">
                  <c:v>396.23308100000003</c:v>
                </c:pt>
                <c:pt idx="1923">
                  <c:v>396.243424</c:v>
                </c:pt>
                <c:pt idx="1924">
                  <c:v>396.24214699999999</c:v>
                </c:pt>
                <c:pt idx="1925">
                  <c:v>396.24233700000002</c:v>
                </c:pt>
                <c:pt idx="1926">
                  <c:v>396.24294900000001</c:v>
                </c:pt>
                <c:pt idx="1927">
                  <c:v>396.24299300000001</c:v>
                </c:pt>
                <c:pt idx="1928">
                  <c:v>396.23732100000001</c:v>
                </c:pt>
                <c:pt idx="1929">
                  <c:v>396.23789499999998</c:v>
                </c:pt>
                <c:pt idx="1930">
                  <c:v>396.24405999999999</c:v>
                </c:pt>
                <c:pt idx="1931">
                  <c:v>396.26650699999999</c:v>
                </c:pt>
                <c:pt idx="1932">
                  <c:v>396.26494400000001</c:v>
                </c:pt>
                <c:pt idx="1933">
                  <c:v>396.25945899999999</c:v>
                </c:pt>
                <c:pt idx="1934">
                  <c:v>396.276995</c:v>
                </c:pt>
                <c:pt idx="1935">
                  <c:v>396.27087399999999</c:v>
                </c:pt>
                <c:pt idx="1936">
                  <c:v>396.28796599999998</c:v>
                </c:pt>
                <c:pt idx="1937">
                  <c:v>396.28895699999998</c:v>
                </c:pt>
                <c:pt idx="1938">
                  <c:v>396.308178</c:v>
                </c:pt>
                <c:pt idx="1939">
                  <c:v>396.29107199999999</c:v>
                </c:pt>
                <c:pt idx="1940">
                  <c:v>396.29942999999997</c:v>
                </c:pt>
                <c:pt idx="1941">
                  <c:v>396.29805499999998</c:v>
                </c:pt>
                <c:pt idx="1942">
                  <c:v>396.298877</c:v>
                </c:pt>
                <c:pt idx="1943">
                  <c:v>396.29468600000001</c:v>
                </c:pt>
                <c:pt idx="1944">
                  <c:v>396.30898999999999</c:v>
                </c:pt>
                <c:pt idx="1945">
                  <c:v>396.30346600000001</c:v>
                </c:pt>
                <c:pt idx="1946">
                  <c:v>396.32205299999998</c:v>
                </c:pt>
                <c:pt idx="1947">
                  <c:v>396.316125</c:v>
                </c:pt>
                <c:pt idx="1948">
                  <c:v>396.32612699999999</c:v>
                </c:pt>
                <c:pt idx="1949">
                  <c:v>396.33345400000002</c:v>
                </c:pt>
                <c:pt idx="1950">
                  <c:v>396.33304700000002</c:v>
                </c:pt>
                <c:pt idx="1951">
                  <c:v>396.33307400000001</c:v>
                </c:pt>
                <c:pt idx="1952">
                  <c:v>396.332066</c:v>
                </c:pt>
                <c:pt idx="1953">
                  <c:v>396.32941</c:v>
                </c:pt>
                <c:pt idx="1954">
                  <c:v>396.34099700000002</c:v>
                </c:pt>
                <c:pt idx="1955">
                  <c:v>396.347443</c:v>
                </c:pt>
                <c:pt idx="1956">
                  <c:v>396.345575</c:v>
                </c:pt>
                <c:pt idx="1957">
                  <c:v>396.34873099999999</c:v>
                </c:pt>
                <c:pt idx="1958">
                  <c:v>396.35029500000002</c:v>
                </c:pt>
                <c:pt idx="1959">
                  <c:v>396.35232300000001</c:v>
                </c:pt>
                <c:pt idx="1960">
                  <c:v>396.358789</c:v>
                </c:pt>
                <c:pt idx="1961">
                  <c:v>396.35511000000002</c:v>
                </c:pt>
                <c:pt idx="1962">
                  <c:v>396.38222000000002</c:v>
                </c:pt>
                <c:pt idx="1963">
                  <c:v>396.36968999999999</c:v>
                </c:pt>
                <c:pt idx="1964">
                  <c:v>396.37472200000002</c:v>
                </c:pt>
                <c:pt idx="1965">
                  <c:v>396.39622800000001</c:v>
                </c:pt>
                <c:pt idx="1966">
                  <c:v>396.39785999999998</c:v>
                </c:pt>
                <c:pt idx="1967">
                  <c:v>396.38279299999999</c:v>
                </c:pt>
                <c:pt idx="1968">
                  <c:v>396.381212</c:v>
                </c:pt>
                <c:pt idx="1969">
                  <c:v>396.38708800000001</c:v>
                </c:pt>
                <c:pt idx="1970">
                  <c:v>396.39736499999998</c:v>
                </c:pt>
                <c:pt idx="1971">
                  <c:v>396.39552700000002</c:v>
                </c:pt>
                <c:pt idx="1972">
                  <c:v>396.39569699999998</c:v>
                </c:pt>
                <c:pt idx="1973">
                  <c:v>396.39158099999997</c:v>
                </c:pt>
                <c:pt idx="1974">
                  <c:v>396.395713</c:v>
                </c:pt>
                <c:pt idx="1975">
                  <c:v>396.40610099999998</c:v>
                </c:pt>
                <c:pt idx="1976">
                  <c:v>396.406769</c:v>
                </c:pt>
                <c:pt idx="1977">
                  <c:v>396.415007</c:v>
                </c:pt>
                <c:pt idx="1978">
                  <c:v>396.41527600000001</c:v>
                </c:pt>
                <c:pt idx="1979">
                  <c:v>396.417484</c:v>
                </c:pt>
                <c:pt idx="1980">
                  <c:v>396.42814900000002</c:v>
                </c:pt>
                <c:pt idx="1981">
                  <c:v>396.42861799999997</c:v>
                </c:pt>
                <c:pt idx="1982">
                  <c:v>396.44668899999999</c:v>
                </c:pt>
                <c:pt idx="1983">
                  <c:v>396.43410899999998</c:v>
                </c:pt>
                <c:pt idx="1984">
                  <c:v>396.43788999999998</c:v>
                </c:pt>
                <c:pt idx="1985">
                  <c:v>396.44627600000001</c:v>
                </c:pt>
                <c:pt idx="1986">
                  <c:v>396.457562</c:v>
                </c:pt>
                <c:pt idx="1987">
                  <c:v>396.45503100000002</c:v>
                </c:pt>
                <c:pt idx="1988">
                  <c:v>396.463369</c:v>
                </c:pt>
                <c:pt idx="1989">
                  <c:v>396.47224899999998</c:v>
                </c:pt>
                <c:pt idx="1990">
                  <c:v>396.47550000000001</c:v>
                </c:pt>
                <c:pt idx="1991">
                  <c:v>396.480773</c:v>
                </c:pt>
                <c:pt idx="1992">
                  <c:v>396.473027</c:v>
                </c:pt>
                <c:pt idx="1993">
                  <c:v>396.48154599999998</c:v>
                </c:pt>
                <c:pt idx="1994">
                  <c:v>396.49455499999999</c:v>
                </c:pt>
                <c:pt idx="1995">
                  <c:v>396.49695800000001</c:v>
                </c:pt>
                <c:pt idx="1996">
                  <c:v>396.48991999999998</c:v>
                </c:pt>
                <c:pt idx="1997">
                  <c:v>396.48905000000002</c:v>
                </c:pt>
                <c:pt idx="1998">
                  <c:v>396.50005199999998</c:v>
                </c:pt>
                <c:pt idx="1999">
                  <c:v>396.50457699999998</c:v>
                </c:pt>
                <c:pt idx="2000">
                  <c:v>396.50134000000003</c:v>
                </c:pt>
                <c:pt idx="2001">
                  <c:v>396.49732299999999</c:v>
                </c:pt>
                <c:pt idx="2002">
                  <c:v>396.49388699999997</c:v>
                </c:pt>
                <c:pt idx="2003">
                  <c:v>396.50215400000002</c:v>
                </c:pt>
                <c:pt idx="2004">
                  <c:v>396.51269600000001</c:v>
                </c:pt>
                <c:pt idx="2005">
                  <c:v>396.52449000000001</c:v>
                </c:pt>
                <c:pt idx="2006">
                  <c:v>396.52360099999999</c:v>
                </c:pt>
                <c:pt idx="2007">
                  <c:v>396.50608799999998</c:v>
                </c:pt>
                <c:pt idx="2008">
                  <c:v>396.511841</c:v>
                </c:pt>
                <c:pt idx="2009">
                  <c:v>396.52114399999999</c:v>
                </c:pt>
                <c:pt idx="2010">
                  <c:v>396.52206799999999</c:v>
                </c:pt>
                <c:pt idx="2011">
                  <c:v>396.52431999999999</c:v>
                </c:pt>
                <c:pt idx="2012">
                  <c:v>396.52882799999998</c:v>
                </c:pt>
                <c:pt idx="2013">
                  <c:v>396.52977399999997</c:v>
                </c:pt>
                <c:pt idx="2014">
                  <c:v>396.53174200000001</c:v>
                </c:pt>
                <c:pt idx="2015">
                  <c:v>396.54145599999998</c:v>
                </c:pt>
                <c:pt idx="2016">
                  <c:v>396.53993300000002</c:v>
                </c:pt>
                <c:pt idx="2017">
                  <c:v>396.54504400000002</c:v>
                </c:pt>
                <c:pt idx="2018">
                  <c:v>396.52907599999998</c:v>
                </c:pt>
                <c:pt idx="2019">
                  <c:v>396.551108</c:v>
                </c:pt>
                <c:pt idx="2020">
                  <c:v>396.55291</c:v>
                </c:pt>
                <c:pt idx="2021">
                  <c:v>396.55521700000003</c:v>
                </c:pt>
                <c:pt idx="2022">
                  <c:v>396.54151300000001</c:v>
                </c:pt>
                <c:pt idx="2023">
                  <c:v>396.55104799999998</c:v>
                </c:pt>
                <c:pt idx="2024">
                  <c:v>396.55684600000001</c:v>
                </c:pt>
                <c:pt idx="2025">
                  <c:v>396.56552900000003</c:v>
                </c:pt>
                <c:pt idx="2026">
                  <c:v>396.56379299999998</c:v>
                </c:pt>
                <c:pt idx="2027">
                  <c:v>396.57588800000002</c:v>
                </c:pt>
                <c:pt idx="2028">
                  <c:v>396.58101499999998</c:v>
                </c:pt>
                <c:pt idx="2029">
                  <c:v>396.57992400000001</c:v>
                </c:pt>
                <c:pt idx="2030">
                  <c:v>396.59751899999998</c:v>
                </c:pt>
                <c:pt idx="2031">
                  <c:v>396.578011</c:v>
                </c:pt>
                <c:pt idx="2032">
                  <c:v>396.59869800000001</c:v>
                </c:pt>
                <c:pt idx="2033">
                  <c:v>396.589495</c:v>
                </c:pt>
                <c:pt idx="2034">
                  <c:v>396.58612699999998</c:v>
                </c:pt>
                <c:pt idx="2035">
                  <c:v>396.60618299999999</c:v>
                </c:pt>
                <c:pt idx="2036">
                  <c:v>396.58883100000003</c:v>
                </c:pt>
                <c:pt idx="2037">
                  <c:v>396.597466</c:v>
                </c:pt>
                <c:pt idx="2038">
                  <c:v>396.59501799999998</c:v>
                </c:pt>
                <c:pt idx="2039">
                  <c:v>396.613384</c:v>
                </c:pt>
                <c:pt idx="2040">
                  <c:v>396.60240499999998</c:v>
                </c:pt>
                <c:pt idx="2041">
                  <c:v>396.61530199999999</c:v>
                </c:pt>
                <c:pt idx="2042">
                  <c:v>396.60591299999999</c:v>
                </c:pt>
                <c:pt idx="2043">
                  <c:v>396.619575</c:v>
                </c:pt>
                <c:pt idx="2044">
                  <c:v>396.61934000000002</c:v>
                </c:pt>
                <c:pt idx="2045">
                  <c:v>396.61216400000001</c:v>
                </c:pt>
                <c:pt idx="2046">
                  <c:v>396.61989599999998</c:v>
                </c:pt>
                <c:pt idx="2047">
                  <c:v>396.61822999999998</c:v>
                </c:pt>
                <c:pt idx="2048">
                  <c:v>396.61452800000001</c:v>
                </c:pt>
                <c:pt idx="2049">
                  <c:v>396.61906900000002</c:v>
                </c:pt>
                <c:pt idx="2050">
                  <c:v>396.61547999999999</c:v>
                </c:pt>
                <c:pt idx="2051">
                  <c:v>396.63325300000002</c:v>
                </c:pt>
                <c:pt idx="2052">
                  <c:v>396.63659899999999</c:v>
                </c:pt>
                <c:pt idx="2053">
                  <c:v>396.64047499999998</c:v>
                </c:pt>
                <c:pt idx="2054">
                  <c:v>396.641254</c:v>
                </c:pt>
                <c:pt idx="2055">
                  <c:v>396.624055</c:v>
                </c:pt>
                <c:pt idx="2056">
                  <c:v>396.62175500000001</c:v>
                </c:pt>
                <c:pt idx="2057">
                  <c:v>396.62566800000002</c:v>
                </c:pt>
                <c:pt idx="2058">
                  <c:v>396.63028400000002</c:v>
                </c:pt>
                <c:pt idx="2059">
                  <c:v>396.64977199999998</c:v>
                </c:pt>
                <c:pt idx="2060">
                  <c:v>396.61941300000001</c:v>
                </c:pt>
                <c:pt idx="2061">
                  <c:v>396.64510899999999</c:v>
                </c:pt>
                <c:pt idx="2062">
                  <c:v>396.64669300000003</c:v>
                </c:pt>
                <c:pt idx="2063">
                  <c:v>396.64103</c:v>
                </c:pt>
                <c:pt idx="2064">
                  <c:v>396.65923099999998</c:v>
                </c:pt>
                <c:pt idx="2065">
                  <c:v>396.65968400000003</c:v>
                </c:pt>
                <c:pt idx="2066">
                  <c:v>396.65117299999997</c:v>
                </c:pt>
                <c:pt idx="2067">
                  <c:v>396.66060099999999</c:v>
                </c:pt>
                <c:pt idx="2068">
                  <c:v>396.67723599999999</c:v>
                </c:pt>
                <c:pt idx="2069">
                  <c:v>396.66915599999999</c:v>
                </c:pt>
                <c:pt idx="2070">
                  <c:v>396.66703699999999</c:v>
                </c:pt>
                <c:pt idx="2071">
                  <c:v>396.666428</c:v>
                </c:pt>
                <c:pt idx="2072">
                  <c:v>396.67021499999998</c:v>
                </c:pt>
                <c:pt idx="2073">
                  <c:v>396.67548399999998</c:v>
                </c:pt>
                <c:pt idx="2074">
                  <c:v>396.68617999999998</c:v>
                </c:pt>
                <c:pt idx="2075">
                  <c:v>396.68578300000001</c:v>
                </c:pt>
                <c:pt idx="2076">
                  <c:v>396.67920500000002</c:v>
                </c:pt>
                <c:pt idx="2077">
                  <c:v>396.703171</c:v>
                </c:pt>
                <c:pt idx="2078">
                  <c:v>396.69300399999997</c:v>
                </c:pt>
                <c:pt idx="2079">
                  <c:v>396.69162399999999</c:v>
                </c:pt>
                <c:pt idx="2080">
                  <c:v>396.703779</c:v>
                </c:pt>
                <c:pt idx="2081">
                  <c:v>396.69995899999998</c:v>
                </c:pt>
                <c:pt idx="2082">
                  <c:v>396.70851599999997</c:v>
                </c:pt>
                <c:pt idx="2083">
                  <c:v>396.69900999999999</c:v>
                </c:pt>
                <c:pt idx="2084">
                  <c:v>396.71172100000001</c:v>
                </c:pt>
                <c:pt idx="2085">
                  <c:v>396.70570800000002</c:v>
                </c:pt>
                <c:pt idx="2086">
                  <c:v>396.70790299999999</c:v>
                </c:pt>
                <c:pt idx="2087">
                  <c:v>396.71160800000001</c:v>
                </c:pt>
                <c:pt idx="2088">
                  <c:v>396.72661699999998</c:v>
                </c:pt>
                <c:pt idx="2089">
                  <c:v>396.71038299999998</c:v>
                </c:pt>
                <c:pt idx="2090">
                  <c:v>396.71510999999998</c:v>
                </c:pt>
                <c:pt idx="2091">
                  <c:v>396.725908</c:v>
                </c:pt>
                <c:pt idx="2092">
                  <c:v>396.71434799999997</c:v>
                </c:pt>
                <c:pt idx="2093">
                  <c:v>396.71381300000002</c:v>
                </c:pt>
                <c:pt idx="2094">
                  <c:v>396.71938699999998</c:v>
                </c:pt>
                <c:pt idx="2095">
                  <c:v>396.73307999999997</c:v>
                </c:pt>
                <c:pt idx="2096">
                  <c:v>396.72561400000001</c:v>
                </c:pt>
                <c:pt idx="2097">
                  <c:v>396.74198999999999</c:v>
                </c:pt>
                <c:pt idx="2098">
                  <c:v>396.719493</c:v>
                </c:pt>
                <c:pt idx="2099">
                  <c:v>396.73398700000001</c:v>
                </c:pt>
                <c:pt idx="2100">
                  <c:v>396.73602499999998</c:v>
                </c:pt>
                <c:pt idx="2101">
                  <c:v>396.72819600000003</c:v>
                </c:pt>
                <c:pt idx="2102">
                  <c:v>396.72876200000002</c:v>
                </c:pt>
                <c:pt idx="2103">
                  <c:v>396.73086599999999</c:v>
                </c:pt>
                <c:pt idx="2104">
                  <c:v>396.74427500000002</c:v>
                </c:pt>
                <c:pt idx="2105">
                  <c:v>396.72855499999997</c:v>
                </c:pt>
                <c:pt idx="2106">
                  <c:v>396.75369599999999</c:v>
                </c:pt>
                <c:pt idx="2107">
                  <c:v>396.73062700000003</c:v>
                </c:pt>
                <c:pt idx="2108">
                  <c:v>396.75126</c:v>
                </c:pt>
                <c:pt idx="2109">
                  <c:v>396.747028</c:v>
                </c:pt>
                <c:pt idx="2110">
                  <c:v>396.746557</c:v>
                </c:pt>
                <c:pt idx="2111">
                  <c:v>396.74849499999999</c:v>
                </c:pt>
                <c:pt idx="2112">
                  <c:v>396.75116100000002</c:v>
                </c:pt>
                <c:pt idx="2113">
                  <c:v>396.77130899999997</c:v>
                </c:pt>
                <c:pt idx="2114">
                  <c:v>396.76780000000002</c:v>
                </c:pt>
                <c:pt idx="2115">
                  <c:v>396.75425000000001</c:v>
                </c:pt>
                <c:pt idx="2116">
                  <c:v>396.76624199999998</c:v>
                </c:pt>
                <c:pt idx="2117">
                  <c:v>396.77709099999998</c:v>
                </c:pt>
                <c:pt idx="2118">
                  <c:v>396.77035100000001</c:v>
                </c:pt>
                <c:pt idx="2119">
                  <c:v>396.770196</c:v>
                </c:pt>
                <c:pt idx="2120">
                  <c:v>396.77748200000002</c:v>
                </c:pt>
                <c:pt idx="2121">
                  <c:v>396.77565900000002</c:v>
                </c:pt>
                <c:pt idx="2122">
                  <c:v>396.76820300000003</c:v>
                </c:pt>
                <c:pt idx="2123">
                  <c:v>396.76651199999998</c:v>
                </c:pt>
                <c:pt idx="2124">
                  <c:v>396.78138200000001</c:v>
                </c:pt>
                <c:pt idx="2125">
                  <c:v>396.77757200000002</c:v>
                </c:pt>
                <c:pt idx="2126">
                  <c:v>396.76255500000002</c:v>
                </c:pt>
                <c:pt idx="2127">
                  <c:v>396.77698800000002</c:v>
                </c:pt>
                <c:pt idx="2128">
                  <c:v>396.77203400000002</c:v>
                </c:pt>
                <c:pt idx="2129">
                  <c:v>396.77011099999999</c:v>
                </c:pt>
                <c:pt idx="2130">
                  <c:v>396.76296100000002</c:v>
                </c:pt>
                <c:pt idx="2131">
                  <c:v>396.77094799999998</c:v>
                </c:pt>
                <c:pt idx="2132">
                  <c:v>396.77691199999998</c:v>
                </c:pt>
                <c:pt idx="2133">
                  <c:v>396.77851700000002</c:v>
                </c:pt>
                <c:pt idx="2134">
                  <c:v>396.77545800000001</c:v>
                </c:pt>
                <c:pt idx="2135">
                  <c:v>396.769271</c:v>
                </c:pt>
                <c:pt idx="2136">
                  <c:v>396.76537300000001</c:v>
                </c:pt>
                <c:pt idx="2137">
                  <c:v>396.758601</c:v>
                </c:pt>
                <c:pt idx="2138">
                  <c:v>396.755741</c:v>
                </c:pt>
                <c:pt idx="2139">
                  <c:v>396.77205099999998</c:v>
                </c:pt>
                <c:pt idx="2140">
                  <c:v>396.77363200000002</c:v>
                </c:pt>
                <c:pt idx="2141">
                  <c:v>396.76002099999999</c:v>
                </c:pt>
                <c:pt idx="2142">
                  <c:v>396.76532300000002</c:v>
                </c:pt>
                <c:pt idx="2143">
                  <c:v>396.77148799999998</c:v>
                </c:pt>
                <c:pt idx="2144">
                  <c:v>396.76170300000001</c:v>
                </c:pt>
                <c:pt idx="2145">
                  <c:v>396.766051</c:v>
                </c:pt>
                <c:pt idx="2146">
                  <c:v>396.77239500000002</c:v>
                </c:pt>
                <c:pt idx="2147">
                  <c:v>396.77398699999998</c:v>
                </c:pt>
                <c:pt idx="2148">
                  <c:v>396.77653099999998</c:v>
                </c:pt>
                <c:pt idx="2149">
                  <c:v>396.77471300000002</c:v>
                </c:pt>
                <c:pt idx="2150">
                  <c:v>396.79189200000002</c:v>
                </c:pt>
                <c:pt idx="2151">
                  <c:v>396.77678600000002</c:v>
                </c:pt>
                <c:pt idx="2152">
                  <c:v>396.78139700000003</c:v>
                </c:pt>
                <c:pt idx="2153">
                  <c:v>396.79159299999998</c:v>
                </c:pt>
                <c:pt idx="2154">
                  <c:v>396.79286100000002</c:v>
                </c:pt>
                <c:pt idx="2155">
                  <c:v>396.79009500000001</c:v>
                </c:pt>
                <c:pt idx="2156">
                  <c:v>396.782715</c:v>
                </c:pt>
                <c:pt idx="2157">
                  <c:v>396.80003699999997</c:v>
                </c:pt>
                <c:pt idx="2158">
                  <c:v>396.79240099999998</c:v>
                </c:pt>
                <c:pt idx="2159">
                  <c:v>396.78613999999999</c:v>
                </c:pt>
                <c:pt idx="2160">
                  <c:v>396.78968700000001</c:v>
                </c:pt>
                <c:pt idx="2161">
                  <c:v>396.77869700000002</c:v>
                </c:pt>
                <c:pt idx="2162">
                  <c:v>396.777355</c:v>
                </c:pt>
                <c:pt idx="2163">
                  <c:v>396.78857299999999</c:v>
                </c:pt>
                <c:pt idx="2164">
                  <c:v>396.77978300000001</c:v>
                </c:pt>
                <c:pt idx="2165">
                  <c:v>396.76682299999999</c:v>
                </c:pt>
                <c:pt idx="2166">
                  <c:v>396.76939099999998</c:v>
                </c:pt>
                <c:pt idx="2167">
                  <c:v>396.77865500000001</c:v>
                </c:pt>
                <c:pt idx="2168">
                  <c:v>396.76347800000002</c:v>
                </c:pt>
                <c:pt idx="2169">
                  <c:v>396.78439600000002</c:v>
                </c:pt>
                <c:pt idx="2170">
                  <c:v>396.751958</c:v>
                </c:pt>
                <c:pt idx="2171">
                  <c:v>396.765154</c:v>
                </c:pt>
                <c:pt idx="2172">
                  <c:v>396.76191399999999</c:v>
                </c:pt>
                <c:pt idx="2173">
                  <c:v>396.78053599999998</c:v>
                </c:pt>
                <c:pt idx="2174">
                  <c:v>396.75943699999999</c:v>
                </c:pt>
                <c:pt idx="2175">
                  <c:v>396.75939299999999</c:v>
                </c:pt>
                <c:pt idx="2176">
                  <c:v>396.76293600000002</c:v>
                </c:pt>
                <c:pt idx="2177">
                  <c:v>396.75634300000002</c:v>
                </c:pt>
                <c:pt idx="2178">
                  <c:v>396.76181400000002</c:v>
                </c:pt>
                <c:pt idx="2179">
                  <c:v>396.75447800000001</c:v>
                </c:pt>
                <c:pt idx="2180">
                  <c:v>396.76086500000002</c:v>
                </c:pt>
                <c:pt idx="2181">
                  <c:v>396.75340299999999</c:v>
                </c:pt>
                <c:pt idx="2182">
                  <c:v>396.75327399999998</c:v>
                </c:pt>
                <c:pt idx="2183">
                  <c:v>396.75121999999999</c:v>
                </c:pt>
                <c:pt idx="2184">
                  <c:v>396.75775900000002</c:v>
                </c:pt>
                <c:pt idx="2185">
                  <c:v>396.743922</c:v>
                </c:pt>
                <c:pt idx="2186">
                  <c:v>396.75520799999998</c:v>
                </c:pt>
                <c:pt idx="2187">
                  <c:v>396.743697</c:v>
                </c:pt>
                <c:pt idx="2188">
                  <c:v>396.75422600000002</c:v>
                </c:pt>
                <c:pt idx="2189">
                  <c:v>396.75469099999998</c:v>
                </c:pt>
                <c:pt idx="2190">
                  <c:v>396.76254399999999</c:v>
                </c:pt>
                <c:pt idx="2191">
                  <c:v>396.76043299999998</c:v>
                </c:pt>
                <c:pt idx="2192">
                  <c:v>396.74883299999999</c:v>
                </c:pt>
                <c:pt idx="2193">
                  <c:v>396.75178799999998</c:v>
                </c:pt>
                <c:pt idx="2194">
                  <c:v>396.774722</c:v>
                </c:pt>
                <c:pt idx="2195">
                  <c:v>396.76255400000002</c:v>
                </c:pt>
                <c:pt idx="2196">
                  <c:v>396.76855999999998</c:v>
                </c:pt>
                <c:pt idx="2197">
                  <c:v>396.76917300000002</c:v>
                </c:pt>
                <c:pt idx="2198">
                  <c:v>396.77436799999998</c:v>
                </c:pt>
                <c:pt idx="2199">
                  <c:v>396.783703</c:v>
                </c:pt>
                <c:pt idx="2200">
                  <c:v>396.76779699999997</c:v>
                </c:pt>
                <c:pt idx="2201">
                  <c:v>396.76223099999999</c:v>
                </c:pt>
                <c:pt idx="2202">
                  <c:v>396.77805499999999</c:v>
                </c:pt>
                <c:pt idx="2203">
                  <c:v>396.77225600000003</c:v>
                </c:pt>
                <c:pt idx="2204">
                  <c:v>396.76022799999998</c:v>
                </c:pt>
                <c:pt idx="2205">
                  <c:v>396.77774199999999</c:v>
                </c:pt>
                <c:pt idx="2206">
                  <c:v>396.76983999999999</c:v>
                </c:pt>
                <c:pt idx="2207">
                  <c:v>396.769003</c:v>
                </c:pt>
                <c:pt idx="2208">
                  <c:v>396.76352700000001</c:v>
                </c:pt>
                <c:pt idx="2209">
                  <c:v>396.775441</c:v>
                </c:pt>
                <c:pt idx="2210">
                  <c:v>396.75420400000002</c:v>
                </c:pt>
                <c:pt idx="2211">
                  <c:v>396.77378399999998</c:v>
                </c:pt>
                <c:pt idx="2212">
                  <c:v>396.76554599999997</c:v>
                </c:pt>
                <c:pt idx="2213">
                  <c:v>396.766729</c:v>
                </c:pt>
                <c:pt idx="2214">
                  <c:v>396.75375500000001</c:v>
                </c:pt>
                <c:pt idx="2215">
                  <c:v>396.775779</c:v>
                </c:pt>
                <c:pt idx="2216">
                  <c:v>396.74902900000001</c:v>
                </c:pt>
                <c:pt idx="2217">
                  <c:v>396.75560100000001</c:v>
                </c:pt>
                <c:pt idx="2218">
                  <c:v>396.75522899999999</c:v>
                </c:pt>
                <c:pt idx="2219">
                  <c:v>396.75282299999998</c:v>
                </c:pt>
                <c:pt idx="2220">
                  <c:v>396.75197100000003</c:v>
                </c:pt>
                <c:pt idx="2221">
                  <c:v>396.75781999999998</c:v>
                </c:pt>
                <c:pt idx="2222">
                  <c:v>396.74670500000002</c:v>
                </c:pt>
                <c:pt idx="2223">
                  <c:v>396.75030700000002</c:v>
                </c:pt>
                <c:pt idx="2224">
                  <c:v>396.75365199999999</c:v>
                </c:pt>
                <c:pt idx="2225">
                  <c:v>396.75178299999999</c:v>
                </c:pt>
                <c:pt idx="2226">
                  <c:v>396.73816199999999</c:v>
                </c:pt>
                <c:pt idx="2227">
                  <c:v>396.73041899999998</c:v>
                </c:pt>
                <c:pt idx="2228">
                  <c:v>396.73600299999998</c:v>
                </c:pt>
                <c:pt idx="2229">
                  <c:v>396.736268</c:v>
                </c:pt>
                <c:pt idx="2230">
                  <c:v>396.73142200000001</c:v>
                </c:pt>
                <c:pt idx="2231">
                  <c:v>396.73030699999998</c:v>
                </c:pt>
                <c:pt idx="2232">
                  <c:v>396.73095799999999</c:v>
                </c:pt>
                <c:pt idx="2233">
                  <c:v>396.72646400000002</c:v>
                </c:pt>
                <c:pt idx="2234">
                  <c:v>396.72798499999999</c:v>
                </c:pt>
                <c:pt idx="2235">
                  <c:v>396.72770300000002</c:v>
                </c:pt>
                <c:pt idx="2236">
                  <c:v>396.73013800000001</c:v>
                </c:pt>
                <c:pt idx="2237">
                  <c:v>396.72342800000001</c:v>
                </c:pt>
                <c:pt idx="2238">
                  <c:v>396.73216500000001</c:v>
                </c:pt>
                <c:pt idx="2239">
                  <c:v>396.71095300000002</c:v>
                </c:pt>
                <c:pt idx="2240">
                  <c:v>396.72609699999998</c:v>
                </c:pt>
                <c:pt idx="2241">
                  <c:v>396.72745600000002</c:v>
                </c:pt>
                <c:pt idx="2242">
                  <c:v>396.72584999999998</c:v>
                </c:pt>
                <c:pt idx="2243">
                  <c:v>396.72759100000002</c:v>
                </c:pt>
                <c:pt idx="2244">
                  <c:v>396.72080399999999</c:v>
                </c:pt>
                <c:pt idx="2245">
                  <c:v>396.71469000000002</c:v>
                </c:pt>
                <c:pt idx="2246">
                  <c:v>396.71864399999998</c:v>
                </c:pt>
                <c:pt idx="2247">
                  <c:v>396.72808500000002</c:v>
                </c:pt>
                <c:pt idx="2248">
                  <c:v>396.703937</c:v>
                </c:pt>
                <c:pt idx="2249">
                  <c:v>396.71791200000001</c:v>
                </c:pt>
                <c:pt idx="2250">
                  <c:v>396.70128</c:v>
                </c:pt>
                <c:pt idx="2251">
                  <c:v>396.71472599999998</c:v>
                </c:pt>
                <c:pt idx="2252">
                  <c:v>396.71217300000001</c:v>
                </c:pt>
                <c:pt idx="2253">
                  <c:v>396.71117700000002</c:v>
                </c:pt>
                <c:pt idx="2254">
                  <c:v>396.71354100000002</c:v>
                </c:pt>
                <c:pt idx="2255">
                  <c:v>396.70802900000001</c:v>
                </c:pt>
                <c:pt idx="2256">
                  <c:v>396.71924899999999</c:v>
                </c:pt>
                <c:pt idx="2257">
                  <c:v>396.70099900000002</c:v>
                </c:pt>
                <c:pt idx="2258">
                  <c:v>396.70253100000002</c:v>
                </c:pt>
                <c:pt idx="2259">
                  <c:v>396.71509099999997</c:v>
                </c:pt>
                <c:pt idx="2260">
                  <c:v>396.698868</c:v>
                </c:pt>
                <c:pt idx="2261">
                  <c:v>396.69890800000002</c:v>
                </c:pt>
                <c:pt idx="2262">
                  <c:v>396.706883</c:v>
                </c:pt>
                <c:pt idx="2263">
                  <c:v>396.71083700000003</c:v>
                </c:pt>
                <c:pt idx="2264">
                  <c:v>396.696214</c:v>
                </c:pt>
                <c:pt idx="2265">
                  <c:v>396.69436100000001</c:v>
                </c:pt>
                <c:pt idx="2266">
                  <c:v>396.70314500000001</c:v>
                </c:pt>
                <c:pt idx="2267">
                  <c:v>396.69740200000001</c:v>
                </c:pt>
                <c:pt idx="2268">
                  <c:v>396.69890900000001</c:v>
                </c:pt>
                <c:pt idx="2269">
                  <c:v>396.68534799999998</c:v>
                </c:pt>
                <c:pt idx="2270">
                  <c:v>396.67800599999998</c:v>
                </c:pt>
                <c:pt idx="2271">
                  <c:v>396.67612800000001</c:v>
                </c:pt>
                <c:pt idx="2272">
                  <c:v>396.69641300000001</c:v>
                </c:pt>
                <c:pt idx="2273">
                  <c:v>396.68130600000001</c:v>
                </c:pt>
                <c:pt idx="2274">
                  <c:v>396.68935499999998</c:v>
                </c:pt>
                <c:pt idx="2275">
                  <c:v>396.68291699999997</c:v>
                </c:pt>
                <c:pt idx="2276">
                  <c:v>396.67489999999998</c:v>
                </c:pt>
                <c:pt idx="2277">
                  <c:v>396.68139000000002</c:v>
                </c:pt>
                <c:pt idx="2278">
                  <c:v>396.668049</c:v>
                </c:pt>
                <c:pt idx="2279">
                  <c:v>396.66313000000002</c:v>
                </c:pt>
                <c:pt idx="2280">
                  <c:v>396.67694899999998</c:v>
                </c:pt>
                <c:pt idx="2281">
                  <c:v>396.66637400000002</c:v>
                </c:pt>
                <c:pt idx="2282">
                  <c:v>396.65631100000002</c:v>
                </c:pt>
                <c:pt idx="2283">
                  <c:v>396.66447399999998</c:v>
                </c:pt>
                <c:pt idx="2284">
                  <c:v>396.65506699999997</c:v>
                </c:pt>
                <c:pt idx="2285">
                  <c:v>396.65104600000001</c:v>
                </c:pt>
                <c:pt idx="2286">
                  <c:v>396.66019399999999</c:v>
                </c:pt>
                <c:pt idx="2287">
                  <c:v>396.67111699999998</c:v>
                </c:pt>
                <c:pt idx="2288">
                  <c:v>396.65850399999999</c:v>
                </c:pt>
                <c:pt idx="2289">
                  <c:v>396.65336500000001</c:v>
                </c:pt>
                <c:pt idx="2290">
                  <c:v>396.66454199999998</c:v>
                </c:pt>
                <c:pt idx="2291">
                  <c:v>396.65441700000002</c:v>
                </c:pt>
                <c:pt idx="2292">
                  <c:v>396.66810600000002</c:v>
                </c:pt>
                <c:pt idx="2293">
                  <c:v>396.66503699999998</c:v>
                </c:pt>
                <c:pt idx="2294">
                  <c:v>396.649722</c:v>
                </c:pt>
                <c:pt idx="2295">
                  <c:v>396.65574400000003</c:v>
                </c:pt>
                <c:pt idx="2296">
                  <c:v>396.66087700000003</c:v>
                </c:pt>
                <c:pt idx="2297">
                  <c:v>396.66629</c:v>
                </c:pt>
                <c:pt idx="2298">
                  <c:v>396.65677699999998</c:v>
                </c:pt>
                <c:pt idx="2299">
                  <c:v>396.66092099999997</c:v>
                </c:pt>
                <c:pt idx="2300">
                  <c:v>396.65674100000001</c:v>
                </c:pt>
                <c:pt idx="2301">
                  <c:v>396.67110300000002</c:v>
                </c:pt>
                <c:pt idx="2302">
                  <c:v>396.65469100000001</c:v>
                </c:pt>
                <c:pt idx="2303">
                  <c:v>396.65705600000001</c:v>
                </c:pt>
                <c:pt idx="2304">
                  <c:v>396.665435</c:v>
                </c:pt>
                <c:pt idx="2305">
                  <c:v>396.65340200000003</c:v>
                </c:pt>
                <c:pt idx="2306">
                  <c:v>396.65856300000002</c:v>
                </c:pt>
                <c:pt idx="2307">
                  <c:v>396.64810299999999</c:v>
                </c:pt>
                <c:pt idx="2308">
                  <c:v>396.65146800000002</c:v>
                </c:pt>
                <c:pt idx="2309">
                  <c:v>396.646613</c:v>
                </c:pt>
                <c:pt idx="2310">
                  <c:v>396.65413799999999</c:v>
                </c:pt>
                <c:pt idx="2311">
                  <c:v>396.63676600000002</c:v>
                </c:pt>
                <c:pt idx="2312">
                  <c:v>396.64068700000001</c:v>
                </c:pt>
                <c:pt idx="2313">
                  <c:v>396.63933200000002</c:v>
                </c:pt>
                <c:pt idx="2314">
                  <c:v>396.63117799999998</c:v>
                </c:pt>
                <c:pt idx="2315">
                  <c:v>396.64352400000001</c:v>
                </c:pt>
                <c:pt idx="2316">
                  <c:v>396.62658599999997</c:v>
                </c:pt>
                <c:pt idx="2317">
                  <c:v>396.62902500000001</c:v>
                </c:pt>
                <c:pt idx="2318">
                  <c:v>396.62555300000002</c:v>
                </c:pt>
                <c:pt idx="2319">
                  <c:v>396.62976500000002</c:v>
                </c:pt>
                <c:pt idx="2320">
                  <c:v>396.61840999999998</c:v>
                </c:pt>
                <c:pt idx="2321">
                  <c:v>396.61169799999999</c:v>
                </c:pt>
                <c:pt idx="2322">
                  <c:v>396.61824100000001</c:v>
                </c:pt>
                <c:pt idx="2323">
                  <c:v>396.61801800000001</c:v>
                </c:pt>
                <c:pt idx="2324">
                  <c:v>396.60979900000001</c:v>
                </c:pt>
                <c:pt idx="2325">
                  <c:v>396.60341</c:v>
                </c:pt>
                <c:pt idx="2326">
                  <c:v>396.60652399999998</c:v>
                </c:pt>
                <c:pt idx="2327">
                  <c:v>396.598298</c:v>
                </c:pt>
                <c:pt idx="2328">
                  <c:v>396.60969999999998</c:v>
                </c:pt>
                <c:pt idx="2329">
                  <c:v>396.59547400000002</c:v>
                </c:pt>
                <c:pt idx="2330">
                  <c:v>396.60730100000001</c:v>
                </c:pt>
                <c:pt idx="2331">
                  <c:v>396.58649200000002</c:v>
                </c:pt>
                <c:pt idx="2332">
                  <c:v>396.59994799999998</c:v>
                </c:pt>
                <c:pt idx="2333">
                  <c:v>396.59157499999998</c:v>
                </c:pt>
                <c:pt idx="2334">
                  <c:v>396.59932800000001</c:v>
                </c:pt>
                <c:pt idx="2335">
                  <c:v>396.58004299999999</c:v>
                </c:pt>
                <c:pt idx="2336">
                  <c:v>396.59464400000002</c:v>
                </c:pt>
                <c:pt idx="2337">
                  <c:v>396.58870200000001</c:v>
                </c:pt>
                <c:pt idx="2338">
                  <c:v>396.60225300000002</c:v>
                </c:pt>
                <c:pt idx="2339">
                  <c:v>396.58552800000001</c:v>
                </c:pt>
                <c:pt idx="2340">
                  <c:v>396.58840700000002</c:v>
                </c:pt>
                <c:pt idx="2341">
                  <c:v>396.58094299999999</c:v>
                </c:pt>
                <c:pt idx="2342">
                  <c:v>396.59198800000001</c:v>
                </c:pt>
                <c:pt idx="2343">
                  <c:v>396.59266500000001</c:v>
                </c:pt>
                <c:pt idx="2344">
                  <c:v>396.588751</c:v>
                </c:pt>
                <c:pt idx="2345">
                  <c:v>396.599807</c:v>
                </c:pt>
                <c:pt idx="2346">
                  <c:v>396.59435999999999</c:v>
                </c:pt>
                <c:pt idx="2347">
                  <c:v>396.59616</c:v>
                </c:pt>
                <c:pt idx="2348">
                  <c:v>396.58569199999999</c:v>
                </c:pt>
                <c:pt idx="2349">
                  <c:v>396.600798</c:v>
                </c:pt>
                <c:pt idx="2350">
                  <c:v>396.59937200000002</c:v>
                </c:pt>
                <c:pt idx="2351">
                  <c:v>396.584541</c:v>
                </c:pt>
                <c:pt idx="2352">
                  <c:v>396.59243500000002</c:v>
                </c:pt>
                <c:pt idx="2353">
                  <c:v>396.58393999999998</c:v>
                </c:pt>
                <c:pt idx="2354">
                  <c:v>396.58752299999998</c:v>
                </c:pt>
                <c:pt idx="2355">
                  <c:v>396.58781599999998</c:v>
                </c:pt>
                <c:pt idx="2356">
                  <c:v>396.58510100000001</c:v>
                </c:pt>
                <c:pt idx="2357">
                  <c:v>396.57807000000003</c:v>
                </c:pt>
                <c:pt idx="2358">
                  <c:v>396.58861200000001</c:v>
                </c:pt>
                <c:pt idx="2359">
                  <c:v>396.57645500000001</c:v>
                </c:pt>
                <c:pt idx="2360">
                  <c:v>396.568422</c:v>
                </c:pt>
                <c:pt idx="2361">
                  <c:v>396.58077700000001</c:v>
                </c:pt>
                <c:pt idx="2362">
                  <c:v>396.57078300000001</c:v>
                </c:pt>
                <c:pt idx="2363">
                  <c:v>396.56916799999999</c:v>
                </c:pt>
                <c:pt idx="2364">
                  <c:v>396.55629099999999</c:v>
                </c:pt>
                <c:pt idx="2365">
                  <c:v>396.56482199999999</c:v>
                </c:pt>
                <c:pt idx="2366">
                  <c:v>396.56379800000002</c:v>
                </c:pt>
                <c:pt idx="2367">
                  <c:v>396.54309699999999</c:v>
                </c:pt>
                <c:pt idx="2368">
                  <c:v>396.53942699999999</c:v>
                </c:pt>
                <c:pt idx="2369">
                  <c:v>396.53501999999997</c:v>
                </c:pt>
                <c:pt idx="2370">
                  <c:v>396.51978800000001</c:v>
                </c:pt>
                <c:pt idx="2371">
                  <c:v>396.528434</c:v>
                </c:pt>
                <c:pt idx="2372">
                  <c:v>396.53800000000001</c:v>
                </c:pt>
                <c:pt idx="2373">
                  <c:v>396.52004499999998</c:v>
                </c:pt>
                <c:pt idx="2374">
                  <c:v>396.52461899999997</c:v>
                </c:pt>
                <c:pt idx="2375">
                  <c:v>396.53005400000001</c:v>
                </c:pt>
                <c:pt idx="2376">
                  <c:v>396.51425599999999</c:v>
                </c:pt>
                <c:pt idx="2377">
                  <c:v>396.52486900000002</c:v>
                </c:pt>
                <c:pt idx="2378">
                  <c:v>396.51096100000001</c:v>
                </c:pt>
                <c:pt idx="2379">
                  <c:v>396.52830599999999</c:v>
                </c:pt>
                <c:pt idx="2380">
                  <c:v>396.53035899999998</c:v>
                </c:pt>
                <c:pt idx="2381">
                  <c:v>396.52793800000001</c:v>
                </c:pt>
                <c:pt idx="2382">
                  <c:v>396.54168800000002</c:v>
                </c:pt>
                <c:pt idx="2383">
                  <c:v>396.517585</c:v>
                </c:pt>
                <c:pt idx="2384">
                  <c:v>396.52734400000003</c:v>
                </c:pt>
                <c:pt idx="2385">
                  <c:v>396.52214300000003</c:v>
                </c:pt>
                <c:pt idx="2386">
                  <c:v>396.52521300000001</c:v>
                </c:pt>
                <c:pt idx="2387">
                  <c:v>396.51688000000001</c:v>
                </c:pt>
                <c:pt idx="2388">
                  <c:v>396.52695499999999</c:v>
                </c:pt>
                <c:pt idx="2389">
                  <c:v>396.52252099999998</c:v>
                </c:pt>
                <c:pt idx="2390">
                  <c:v>396.53420499999999</c:v>
                </c:pt>
                <c:pt idx="2391">
                  <c:v>396.52002900000002</c:v>
                </c:pt>
                <c:pt idx="2392">
                  <c:v>396.516209</c:v>
                </c:pt>
                <c:pt idx="2393">
                  <c:v>396.52871499999998</c:v>
                </c:pt>
                <c:pt idx="2394">
                  <c:v>396.52013599999998</c:v>
                </c:pt>
                <c:pt idx="2395">
                  <c:v>396.51165400000002</c:v>
                </c:pt>
                <c:pt idx="2396">
                  <c:v>396.52295700000002</c:v>
                </c:pt>
                <c:pt idx="2397">
                  <c:v>396.529088</c:v>
                </c:pt>
                <c:pt idx="2398">
                  <c:v>396.51279399999999</c:v>
                </c:pt>
                <c:pt idx="2399">
                  <c:v>396.53043500000001</c:v>
                </c:pt>
                <c:pt idx="2400">
                  <c:v>396.52138000000002</c:v>
                </c:pt>
                <c:pt idx="2401">
                  <c:v>396.507813</c:v>
                </c:pt>
                <c:pt idx="2402">
                  <c:v>396.497345</c:v>
                </c:pt>
                <c:pt idx="2403">
                  <c:v>396.50847399999998</c:v>
                </c:pt>
                <c:pt idx="2404">
                  <c:v>396.49230599999999</c:v>
                </c:pt>
                <c:pt idx="2405">
                  <c:v>396.50275499999998</c:v>
                </c:pt>
                <c:pt idx="2406">
                  <c:v>396.50970699999999</c:v>
                </c:pt>
                <c:pt idx="2407">
                  <c:v>396.50522599999999</c:v>
                </c:pt>
                <c:pt idx="2408">
                  <c:v>396.50249100000002</c:v>
                </c:pt>
                <c:pt idx="2409">
                  <c:v>396.48267700000002</c:v>
                </c:pt>
                <c:pt idx="2410">
                  <c:v>396.50786699999998</c:v>
                </c:pt>
                <c:pt idx="2411">
                  <c:v>396.48233099999999</c:v>
                </c:pt>
                <c:pt idx="2412">
                  <c:v>396.48988400000002</c:v>
                </c:pt>
                <c:pt idx="2413">
                  <c:v>396.48685999999998</c:v>
                </c:pt>
                <c:pt idx="2414">
                  <c:v>396.48544199999998</c:v>
                </c:pt>
                <c:pt idx="2415">
                  <c:v>396.47508299999998</c:v>
                </c:pt>
                <c:pt idx="2416">
                  <c:v>396.47777200000002</c:v>
                </c:pt>
                <c:pt idx="2417">
                  <c:v>396.47091899999998</c:v>
                </c:pt>
                <c:pt idx="2418">
                  <c:v>396.46815400000003</c:v>
                </c:pt>
                <c:pt idx="2419">
                  <c:v>396.45807000000002</c:v>
                </c:pt>
                <c:pt idx="2420">
                  <c:v>396.459632</c:v>
                </c:pt>
                <c:pt idx="2421">
                  <c:v>396.44307199999997</c:v>
                </c:pt>
                <c:pt idx="2422">
                  <c:v>396.45233100000002</c:v>
                </c:pt>
                <c:pt idx="2423">
                  <c:v>396.45067499999999</c:v>
                </c:pt>
                <c:pt idx="2424">
                  <c:v>396.43195700000001</c:v>
                </c:pt>
                <c:pt idx="2425">
                  <c:v>396.44645500000001</c:v>
                </c:pt>
                <c:pt idx="2426">
                  <c:v>396.44327199999998</c:v>
                </c:pt>
                <c:pt idx="2427">
                  <c:v>396.42314299999998</c:v>
                </c:pt>
                <c:pt idx="2428">
                  <c:v>396.42695900000001</c:v>
                </c:pt>
                <c:pt idx="2429">
                  <c:v>396.42246399999999</c:v>
                </c:pt>
                <c:pt idx="2430">
                  <c:v>396.42499600000002</c:v>
                </c:pt>
                <c:pt idx="2431">
                  <c:v>396.42334799999998</c:v>
                </c:pt>
                <c:pt idx="2432">
                  <c:v>396.42201999999997</c:v>
                </c:pt>
                <c:pt idx="2433">
                  <c:v>396.42082399999998</c:v>
                </c:pt>
                <c:pt idx="2434">
                  <c:v>396.42699299999998</c:v>
                </c:pt>
                <c:pt idx="2435">
                  <c:v>396.40246100000002</c:v>
                </c:pt>
                <c:pt idx="2436">
                  <c:v>396.40085699999997</c:v>
                </c:pt>
                <c:pt idx="2437">
                  <c:v>396.413906</c:v>
                </c:pt>
                <c:pt idx="2438">
                  <c:v>396.417755</c:v>
                </c:pt>
                <c:pt idx="2439">
                  <c:v>396.41789599999998</c:v>
                </c:pt>
                <c:pt idx="2440">
                  <c:v>396.41067600000002</c:v>
                </c:pt>
                <c:pt idx="2441">
                  <c:v>396.40689700000001</c:v>
                </c:pt>
                <c:pt idx="2442">
                  <c:v>396.40663999999998</c:v>
                </c:pt>
                <c:pt idx="2443">
                  <c:v>396.427573</c:v>
                </c:pt>
                <c:pt idx="2444">
                  <c:v>396.42052899999999</c:v>
                </c:pt>
                <c:pt idx="2445">
                  <c:v>396.42080399999998</c:v>
                </c:pt>
                <c:pt idx="2446">
                  <c:v>396.40168899999998</c:v>
                </c:pt>
                <c:pt idx="2447">
                  <c:v>396.402514</c:v>
                </c:pt>
                <c:pt idx="2448">
                  <c:v>396.410752</c:v>
                </c:pt>
                <c:pt idx="2449">
                  <c:v>396.41379599999999</c:v>
                </c:pt>
                <c:pt idx="2450">
                  <c:v>396.38978400000002</c:v>
                </c:pt>
                <c:pt idx="2451">
                  <c:v>396.38692800000001</c:v>
                </c:pt>
                <c:pt idx="2452">
                  <c:v>396.39900499999999</c:v>
                </c:pt>
                <c:pt idx="2453">
                  <c:v>396.37984499999999</c:v>
                </c:pt>
                <c:pt idx="2454">
                  <c:v>396.382161</c:v>
                </c:pt>
                <c:pt idx="2455">
                  <c:v>396.37957399999999</c:v>
                </c:pt>
                <c:pt idx="2456">
                  <c:v>396.37669899999997</c:v>
                </c:pt>
                <c:pt idx="2457">
                  <c:v>396.37806899999998</c:v>
                </c:pt>
                <c:pt idx="2458">
                  <c:v>396.36502400000001</c:v>
                </c:pt>
                <c:pt idx="2459">
                  <c:v>396.36713600000002</c:v>
                </c:pt>
                <c:pt idx="2460">
                  <c:v>396.37082400000003</c:v>
                </c:pt>
                <c:pt idx="2461">
                  <c:v>396.37930299999999</c:v>
                </c:pt>
                <c:pt idx="2462">
                  <c:v>396.38093600000002</c:v>
                </c:pt>
                <c:pt idx="2463">
                  <c:v>396.37322399999999</c:v>
                </c:pt>
                <c:pt idx="2464">
                  <c:v>396.36735199999998</c:v>
                </c:pt>
                <c:pt idx="2465">
                  <c:v>396.365048</c:v>
                </c:pt>
                <c:pt idx="2466">
                  <c:v>396.36658399999999</c:v>
                </c:pt>
                <c:pt idx="2467">
                  <c:v>396.35591399999998</c:v>
                </c:pt>
                <c:pt idx="2468">
                  <c:v>396.35857399999998</c:v>
                </c:pt>
                <c:pt idx="2469">
                  <c:v>396.34815300000002</c:v>
                </c:pt>
                <c:pt idx="2470">
                  <c:v>396.35764</c:v>
                </c:pt>
                <c:pt idx="2471">
                  <c:v>396.32892700000002</c:v>
                </c:pt>
                <c:pt idx="2472">
                  <c:v>396.33305200000001</c:v>
                </c:pt>
                <c:pt idx="2473">
                  <c:v>396.34104500000001</c:v>
                </c:pt>
                <c:pt idx="2474">
                  <c:v>396.31948399999999</c:v>
                </c:pt>
                <c:pt idx="2475">
                  <c:v>396.33624800000001</c:v>
                </c:pt>
                <c:pt idx="2476">
                  <c:v>396.33112999999997</c:v>
                </c:pt>
                <c:pt idx="2477">
                  <c:v>396.32171199999999</c:v>
                </c:pt>
                <c:pt idx="2478">
                  <c:v>396.33715000000001</c:v>
                </c:pt>
                <c:pt idx="2479">
                  <c:v>396.335756</c:v>
                </c:pt>
                <c:pt idx="2480">
                  <c:v>396.32651499999997</c:v>
                </c:pt>
                <c:pt idx="2481">
                  <c:v>396.32369599999998</c:v>
                </c:pt>
                <c:pt idx="2482">
                  <c:v>396.32093300000003</c:v>
                </c:pt>
                <c:pt idx="2483">
                  <c:v>396.32543500000003</c:v>
                </c:pt>
                <c:pt idx="2484">
                  <c:v>396.32905</c:v>
                </c:pt>
                <c:pt idx="2485">
                  <c:v>396.318017</c:v>
                </c:pt>
                <c:pt idx="2486">
                  <c:v>396.33211799999998</c:v>
                </c:pt>
                <c:pt idx="2487">
                  <c:v>396.3245</c:v>
                </c:pt>
                <c:pt idx="2488">
                  <c:v>396.32784800000002</c:v>
                </c:pt>
                <c:pt idx="2489">
                  <c:v>396.334564</c:v>
                </c:pt>
                <c:pt idx="2490">
                  <c:v>396.32922100000002</c:v>
                </c:pt>
                <c:pt idx="2491">
                  <c:v>396.32634200000001</c:v>
                </c:pt>
                <c:pt idx="2492">
                  <c:v>396.33719200000002</c:v>
                </c:pt>
                <c:pt idx="2493">
                  <c:v>396.327112</c:v>
                </c:pt>
                <c:pt idx="2494">
                  <c:v>396.32761699999998</c:v>
                </c:pt>
                <c:pt idx="2495">
                  <c:v>396.32185199999998</c:v>
                </c:pt>
                <c:pt idx="2496">
                  <c:v>396.32659100000001</c:v>
                </c:pt>
                <c:pt idx="2497">
                  <c:v>396.34746000000001</c:v>
                </c:pt>
                <c:pt idx="2498">
                  <c:v>396.32575700000001</c:v>
                </c:pt>
                <c:pt idx="2499">
                  <c:v>396.330063</c:v>
                </c:pt>
                <c:pt idx="2500">
                  <c:v>396.32377400000001</c:v>
                </c:pt>
                <c:pt idx="2501">
                  <c:v>396.32668799999999</c:v>
                </c:pt>
                <c:pt idx="2502">
                  <c:v>396.322091</c:v>
                </c:pt>
                <c:pt idx="2503">
                  <c:v>396.32202799999999</c:v>
                </c:pt>
                <c:pt idx="2504">
                  <c:v>396.32917400000002</c:v>
                </c:pt>
                <c:pt idx="2505">
                  <c:v>396.32710800000001</c:v>
                </c:pt>
                <c:pt idx="2506">
                  <c:v>396.319255</c:v>
                </c:pt>
                <c:pt idx="2507">
                  <c:v>396.32981100000001</c:v>
                </c:pt>
                <c:pt idx="2508">
                  <c:v>396.31610899999998</c:v>
                </c:pt>
                <c:pt idx="2509">
                  <c:v>396.31877100000003</c:v>
                </c:pt>
                <c:pt idx="2510">
                  <c:v>396.318511</c:v>
                </c:pt>
                <c:pt idx="2511">
                  <c:v>396.31241499999999</c:v>
                </c:pt>
                <c:pt idx="2512">
                  <c:v>396.30886900000002</c:v>
                </c:pt>
                <c:pt idx="2513">
                  <c:v>396.323646</c:v>
                </c:pt>
                <c:pt idx="2514">
                  <c:v>396.327315</c:v>
                </c:pt>
                <c:pt idx="2515">
                  <c:v>396.32502299999999</c:v>
                </c:pt>
                <c:pt idx="2516">
                  <c:v>396.31370700000002</c:v>
                </c:pt>
                <c:pt idx="2517">
                  <c:v>396.32022599999999</c:v>
                </c:pt>
                <c:pt idx="2518">
                  <c:v>396.32086099999998</c:v>
                </c:pt>
                <c:pt idx="2519">
                  <c:v>396.30212899999998</c:v>
                </c:pt>
                <c:pt idx="2520">
                  <c:v>396.30914999999999</c:v>
                </c:pt>
                <c:pt idx="2521">
                  <c:v>396.31419399999999</c:v>
                </c:pt>
                <c:pt idx="2522">
                  <c:v>396.308583</c:v>
                </c:pt>
                <c:pt idx="2523">
                  <c:v>396.29625499999997</c:v>
                </c:pt>
                <c:pt idx="2524">
                  <c:v>396.30539599999997</c:v>
                </c:pt>
                <c:pt idx="2525">
                  <c:v>396.30163700000003</c:v>
                </c:pt>
                <c:pt idx="2526">
                  <c:v>396.301267</c:v>
                </c:pt>
                <c:pt idx="2527">
                  <c:v>396.30200600000001</c:v>
                </c:pt>
                <c:pt idx="2528">
                  <c:v>396.28472099999999</c:v>
                </c:pt>
                <c:pt idx="2529">
                  <c:v>396.29304000000002</c:v>
                </c:pt>
                <c:pt idx="2530">
                  <c:v>396.27267000000001</c:v>
                </c:pt>
                <c:pt idx="2531">
                  <c:v>396.26762300000001</c:v>
                </c:pt>
                <c:pt idx="2532">
                  <c:v>396.270916</c:v>
                </c:pt>
                <c:pt idx="2533">
                  <c:v>396.27053899999999</c:v>
                </c:pt>
                <c:pt idx="2534">
                  <c:v>396.25788599999998</c:v>
                </c:pt>
                <c:pt idx="2535">
                  <c:v>396.25673599999999</c:v>
                </c:pt>
                <c:pt idx="2536">
                  <c:v>396.27231699999999</c:v>
                </c:pt>
                <c:pt idx="2537">
                  <c:v>396.26745299999999</c:v>
                </c:pt>
                <c:pt idx="2538">
                  <c:v>396.25283400000001</c:v>
                </c:pt>
                <c:pt idx="2539">
                  <c:v>396.25770399999999</c:v>
                </c:pt>
                <c:pt idx="2540">
                  <c:v>396.26046700000001</c:v>
                </c:pt>
                <c:pt idx="2541">
                  <c:v>396.25891799999999</c:v>
                </c:pt>
                <c:pt idx="2542">
                  <c:v>396.26290899999998</c:v>
                </c:pt>
                <c:pt idx="2543">
                  <c:v>396.25989399999997</c:v>
                </c:pt>
                <c:pt idx="2544">
                  <c:v>396.262474</c:v>
                </c:pt>
                <c:pt idx="2545">
                  <c:v>396.26762200000002</c:v>
                </c:pt>
                <c:pt idx="2546">
                  <c:v>396.24917599999998</c:v>
                </c:pt>
                <c:pt idx="2547">
                  <c:v>396.26302099999998</c:v>
                </c:pt>
                <c:pt idx="2548">
                  <c:v>396.25692700000002</c:v>
                </c:pt>
                <c:pt idx="2549">
                  <c:v>396.261799</c:v>
                </c:pt>
                <c:pt idx="2550">
                  <c:v>396.26597099999998</c:v>
                </c:pt>
                <c:pt idx="2551">
                  <c:v>396.25275399999998</c:v>
                </c:pt>
                <c:pt idx="2552">
                  <c:v>396.26879000000002</c:v>
                </c:pt>
                <c:pt idx="2553">
                  <c:v>396.26336700000002</c:v>
                </c:pt>
                <c:pt idx="2554">
                  <c:v>396.25351999999998</c:v>
                </c:pt>
                <c:pt idx="2555">
                  <c:v>396.26757700000002</c:v>
                </c:pt>
                <c:pt idx="2556">
                  <c:v>396.25881700000002</c:v>
                </c:pt>
                <c:pt idx="2557">
                  <c:v>396.26351399999999</c:v>
                </c:pt>
                <c:pt idx="2558">
                  <c:v>396.24956400000002</c:v>
                </c:pt>
                <c:pt idx="2559">
                  <c:v>396.27249699999999</c:v>
                </c:pt>
                <c:pt idx="2560">
                  <c:v>396.27740399999999</c:v>
                </c:pt>
                <c:pt idx="2561">
                  <c:v>396.26675799999998</c:v>
                </c:pt>
                <c:pt idx="2562">
                  <c:v>396.25825500000002</c:v>
                </c:pt>
                <c:pt idx="2563">
                  <c:v>396.27332999999999</c:v>
                </c:pt>
                <c:pt idx="2564">
                  <c:v>396.26233500000001</c:v>
                </c:pt>
                <c:pt idx="2565">
                  <c:v>396.25320299999998</c:v>
                </c:pt>
                <c:pt idx="2566">
                  <c:v>396.24971799999997</c:v>
                </c:pt>
                <c:pt idx="2567">
                  <c:v>396.249437</c:v>
                </c:pt>
                <c:pt idx="2568">
                  <c:v>396.26002</c:v>
                </c:pt>
                <c:pt idx="2569">
                  <c:v>396.25169</c:v>
                </c:pt>
                <c:pt idx="2570">
                  <c:v>396.25711899999999</c:v>
                </c:pt>
                <c:pt idx="2571">
                  <c:v>396.24930799999998</c:v>
                </c:pt>
                <c:pt idx="2572">
                  <c:v>396.25028099999997</c:v>
                </c:pt>
                <c:pt idx="2573">
                  <c:v>396.25005900000002</c:v>
                </c:pt>
                <c:pt idx="2574">
                  <c:v>396.25350300000002</c:v>
                </c:pt>
                <c:pt idx="2575">
                  <c:v>396.25288499999999</c:v>
                </c:pt>
                <c:pt idx="2576">
                  <c:v>396.25177100000002</c:v>
                </c:pt>
                <c:pt idx="2577">
                  <c:v>396.24061799999998</c:v>
                </c:pt>
                <c:pt idx="2578">
                  <c:v>396.250632</c:v>
                </c:pt>
                <c:pt idx="2579">
                  <c:v>396.23255799999998</c:v>
                </c:pt>
                <c:pt idx="2580">
                  <c:v>396.23861299999999</c:v>
                </c:pt>
                <c:pt idx="2581">
                  <c:v>396.23032699999999</c:v>
                </c:pt>
                <c:pt idx="2582">
                  <c:v>396.23382500000002</c:v>
                </c:pt>
                <c:pt idx="2583">
                  <c:v>396.23464000000001</c:v>
                </c:pt>
                <c:pt idx="2584">
                  <c:v>396.238967</c:v>
                </c:pt>
                <c:pt idx="2585">
                  <c:v>396.24314700000002</c:v>
                </c:pt>
                <c:pt idx="2586">
                  <c:v>396.22747399999997</c:v>
                </c:pt>
                <c:pt idx="2587">
                  <c:v>396.237279</c:v>
                </c:pt>
                <c:pt idx="2588">
                  <c:v>396.21455500000002</c:v>
                </c:pt>
                <c:pt idx="2589">
                  <c:v>396.23310300000003</c:v>
                </c:pt>
                <c:pt idx="2590">
                  <c:v>396.22659099999998</c:v>
                </c:pt>
                <c:pt idx="2591">
                  <c:v>396.225101</c:v>
                </c:pt>
                <c:pt idx="2592">
                  <c:v>396.22573399999999</c:v>
                </c:pt>
                <c:pt idx="2593">
                  <c:v>396.22081700000001</c:v>
                </c:pt>
                <c:pt idx="2594">
                  <c:v>396.21901700000001</c:v>
                </c:pt>
                <c:pt idx="2595">
                  <c:v>396.20889599999998</c:v>
                </c:pt>
                <c:pt idx="2596">
                  <c:v>396.22869300000002</c:v>
                </c:pt>
                <c:pt idx="2597">
                  <c:v>396.20564100000001</c:v>
                </c:pt>
                <c:pt idx="2598">
                  <c:v>396.215913</c:v>
                </c:pt>
                <c:pt idx="2599">
                  <c:v>396.20030100000002</c:v>
                </c:pt>
                <c:pt idx="2600">
                  <c:v>396.19201299999997</c:v>
                </c:pt>
                <c:pt idx="2601">
                  <c:v>396.20070800000002</c:v>
                </c:pt>
                <c:pt idx="2602">
                  <c:v>396.19955399999998</c:v>
                </c:pt>
                <c:pt idx="2603">
                  <c:v>396.183357</c:v>
                </c:pt>
                <c:pt idx="2604">
                  <c:v>396.17490800000002</c:v>
                </c:pt>
                <c:pt idx="2605">
                  <c:v>396.18116800000001</c:v>
                </c:pt>
                <c:pt idx="2606">
                  <c:v>396.17679900000002</c:v>
                </c:pt>
                <c:pt idx="2607">
                  <c:v>396.18421899999998</c:v>
                </c:pt>
                <c:pt idx="2608">
                  <c:v>396.18603100000001</c:v>
                </c:pt>
                <c:pt idx="2609">
                  <c:v>396.182883</c:v>
                </c:pt>
                <c:pt idx="2610">
                  <c:v>396.18035099999997</c:v>
                </c:pt>
                <c:pt idx="2611">
                  <c:v>396.19007699999997</c:v>
                </c:pt>
                <c:pt idx="2612">
                  <c:v>396.181442</c:v>
                </c:pt>
                <c:pt idx="2613">
                  <c:v>396.18210099999999</c:v>
                </c:pt>
                <c:pt idx="2614">
                  <c:v>396.172955</c:v>
                </c:pt>
                <c:pt idx="2615">
                  <c:v>396.18460499999998</c:v>
                </c:pt>
                <c:pt idx="2616">
                  <c:v>396.182661</c:v>
                </c:pt>
                <c:pt idx="2617">
                  <c:v>396.18259999999998</c:v>
                </c:pt>
                <c:pt idx="2618">
                  <c:v>396.18449399999997</c:v>
                </c:pt>
                <c:pt idx="2619">
                  <c:v>396.19214599999998</c:v>
                </c:pt>
                <c:pt idx="2620">
                  <c:v>396.18992500000002</c:v>
                </c:pt>
                <c:pt idx="2621">
                  <c:v>396.19006300000001</c:v>
                </c:pt>
                <c:pt idx="2622">
                  <c:v>396.18992400000002</c:v>
                </c:pt>
                <c:pt idx="2623">
                  <c:v>396.18371200000001</c:v>
                </c:pt>
                <c:pt idx="2624">
                  <c:v>396.18503299999998</c:v>
                </c:pt>
                <c:pt idx="2625">
                  <c:v>396.18467600000002</c:v>
                </c:pt>
                <c:pt idx="2626">
                  <c:v>396.18150700000001</c:v>
                </c:pt>
                <c:pt idx="2627">
                  <c:v>396.18853999999999</c:v>
                </c:pt>
                <c:pt idx="2628">
                  <c:v>396.17603000000003</c:v>
                </c:pt>
                <c:pt idx="2629">
                  <c:v>396.180879</c:v>
                </c:pt>
                <c:pt idx="2630">
                  <c:v>396.171356</c:v>
                </c:pt>
                <c:pt idx="2631">
                  <c:v>396.17478799999998</c:v>
                </c:pt>
                <c:pt idx="2632">
                  <c:v>396.17379299999999</c:v>
                </c:pt>
                <c:pt idx="2633">
                  <c:v>396.17091499999998</c:v>
                </c:pt>
                <c:pt idx="2634">
                  <c:v>396.16914400000002</c:v>
                </c:pt>
                <c:pt idx="2635">
                  <c:v>396.164289</c:v>
                </c:pt>
                <c:pt idx="2636">
                  <c:v>396.17493200000001</c:v>
                </c:pt>
                <c:pt idx="2637">
                  <c:v>396.16658100000001</c:v>
                </c:pt>
                <c:pt idx="2638">
                  <c:v>396.177436</c:v>
                </c:pt>
                <c:pt idx="2639">
                  <c:v>396.17218700000001</c:v>
                </c:pt>
                <c:pt idx="2640">
                  <c:v>396.16710499999999</c:v>
                </c:pt>
                <c:pt idx="2641">
                  <c:v>396.17854299999999</c:v>
                </c:pt>
                <c:pt idx="2642">
                  <c:v>396.17593499999998</c:v>
                </c:pt>
                <c:pt idx="2643">
                  <c:v>396.17642499999999</c:v>
                </c:pt>
                <c:pt idx="2644">
                  <c:v>396.17614200000003</c:v>
                </c:pt>
                <c:pt idx="2645">
                  <c:v>396.17279100000002</c:v>
                </c:pt>
                <c:pt idx="2646">
                  <c:v>396.18199900000002</c:v>
                </c:pt>
                <c:pt idx="2647">
                  <c:v>396.17129399999999</c:v>
                </c:pt>
                <c:pt idx="2648">
                  <c:v>396.16235599999999</c:v>
                </c:pt>
                <c:pt idx="2649">
                  <c:v>396.16401500000001</c:v>
                </c:pt>
                <c:pt idx="2650">
                  <c:v>396.16930600000001</c:v>
                </c:pt>
                <c:pt idx="2651">
                  <c:v>396.179351</c:v>
                </c:pt>
                <c:pt idx="2652">
                  <c:v>396.160124</c:v>
                </c:pt>
                <c:pt idx="2653">
                  <c:v>396.15711700000003</c:v>
                </c:pt>
                <c:pt idx="2654">
                  <c:v>396.16058299999997</c:v>
                </c:pt>
                <c:pt idx="2655">
                  <c:v>396.14499699999999</c:v>
                </c:pt>
                <c:pt idx="2656">
                  <c:v>396.15545300000002</c:v>
                </c:pt>
                <c:pt idx="2657">
                  <c:v>396.152872</c:v>
                </c:pt>
                <c:pt idx="2658">
                  <c:v>396.15044399999999</c:v>
                </c:pt>
                <c:pt idx="2659">
                  <c:v>396.15911999999997</c:v>
                </c:pt>
                <c:pt idx="2660">
                  <c:v>396.16215199999999</c:v>
                </c:pt>
                <c:pt idx="2661">
                  <c:v>396.13877300000001</c:v>
                </c:pt>
                <c:pt idx="2662">
                  <c:v>396.14948900000002</c:v>
                </c:pt>
                <c:pt idx="2663">
                  <c:v>396.13512900000001</c:v>
                </c:pt>
                <c:pt idx="2664">
                  <c:v>396.14762999999999</c:v>
                </c:pt>
                <c:pt idx="2665">
                  <c:v>396.153323</c:v>
                </c:pt>
                <c:pt idx="2666">
                  <c:v>396.14397200000002</c:v>
                </c:pt>
                <c:pt idx="2667">
                  <c:v>396.149563</c:v>
                </c:pt>
                <c:pt idx="2668">
                  <c:v>396.148301</c:v>
                </c:pt>
                <c:pt idx="2669">
                  <c:v>396.14210200000002</c:v>
                </c:pt>
                <c:pt idx="2670">
                  <c:v>396.14673399999998</c:v>
                </c:pt>
                <c:pt idx="2671">
                  <c:v>396.14792799999998</c:v>
                </c:pt>
                <c:pt idx="2672">
                  <c:v>396.13851899999997</c:v>
                </c:pt>
                <c:pt idx="2673">
                  <c:v>396.144046</c:v>
                </c:pt>
                <c:pt idx="2674">
                  <c:v>396.13672200000002</c:v>
                </c:pt>
                <c:pt idx="2675">
                  <c:v>396.140017</c:v>
                </c:pt>
                <c:pt idx="2676">
                  <c:v>396.14561800000001</c:v>
                </c:pt>
                <c:pt idx="2677">
                  <c:v>396.12962299999998</c:v>
                </c:pt>
                <c:pt idx="2678">
                  <c:v>396.12639300000001</c:v>
                </c:pt>
                <c:pt idx="2679">
                  <c:v>396.12086199999999</c:v>
                </c:pt>
                <c:pt idx="2680">
                  <c:v>396.11638799999997</c:v>
                </c:pt>
                <c:pt idx="2681">
                  <c:v>396.11054899999999</c:v>
                </c:pt>
                <c:pt idx="2682">
                  <c:v>396.11902400000002</c:v>
                </c:pt>
                <c:pt idx="2683">
                  <c:v>396.100415</c:v>
                </c:pt>
                <c:pt idx="2684">
                  <c:v>396.09519899999998</c:v>
                </c:pt>
                <c:pt idx="2685">
                  <c:v>396.08502600000003</c:v>
                </c:pt>
                <c:pt idx="2686">
                  <c:v>396.09554400000002</c:v>
                </c:pt>
                <c:pt idx="2687">
                  <c:v>396.09837800000003</c:v>
                </c:pt>
                <c:pt idx="2688">
                  <c:v>396.09094900000002</c:v>
                </c:pt>
                <c:pt idx="2689">
                  <c:v>396.10494499999999</c:v>
                </c:pt>
                <c:pt idx="2690">
                  <c:v>396.09921900000001</c:v>
                </c:pt>
                <c:pt idx="2691">
                  <c:v>396.09923700000002</c:v>
                </c:pt>
                <c:pt idx="2692">
                  <c:v>396.106605</c:v>
                </c:pt>
                <c:pt idx="2693">
                  <c:v>396.11056400000001</c:v>
                </c:pt>
                <c:pt idx="2694">
                  <c:v>396.10279200000002</c:v>
                </c:pt>
                <c:pt idx="2695">
                  <c:v>396.09090600000002</c:v>
                </c:pt>
                <c:pt idx="2696">
                  <c:v>396.11334699999998</c:v>
                </c:pt>
                <c:pt idx="2697">
                  <c:v>396.096924</c:v>
                </c:pt>
                <c:pt idx="2698">
                  <c:v>396.08569999999997</c:v>
                </c:pt>
                <c:pt idx="2699">
                  <c:v>396.09564</c:v>
                </c:pt>
                <c:pt idx="2700">
                  <c:v>396.09281600000003</c:v>
                </c:pt>
                <c:pt idx="2701">
                  <c:v>396.10480200000001</c:v>
                </c:pt>
                <c:pt idx="2702">
                  <c:v>396.11035199999998</c:v>
                </c:pt>
                <c:pt idx="2703">
                  <c:v>396.08820300000002</c:v>
                </c:pt>
                <c:pt idx="2704">
                  <c:v>396.10625299999998</c:v>
                </c:pt>
                <c:pt idx="2705">
                  <c:v>396.106337</c:v>
                </c:pt>
                <c:pt idx="2706">
                  <c:v>396.09417200000001</c:v>
                </c:pt>
                <c:pt idx="2707">
                  <c:v>396.09495099999998</c:v>
                </c:pt>
                <c:pt idx="2708">
                  <c:v>396.09533599999997</c:v>
                </c:pt>
                <c:pt idx="2709">
                  <c:v>396.09784200000001</c:v>
                </c:pt>
                <c:pt idx="2710">
                  <c:v>396.10774500000002</c:v>
                </c:pt>
                <c:pt idx="2711">
                  <c:v>396.09972099999999</c:v>
                </c:pt>
                <c:pt idx="2712">
                  <c:v>396.09468800000002</c:v>
                </c:pt>
                <c:pt idx="2713">
                  <c:v>396.088168</c:v>
                </c:pt>
                <c:pt idx="2714">
                  <c:v>396.09971100000001</c:v>
                </c:pt>
                <c:pt idx="2715">
                  <c:v>396.093028</c:v>
                </c:pt>
                <c:pt idx="2716">
                  <c:v>396.098634</c:v>
                </c:pt>
                <c:pt idx="2717">
                  <c:v>396.10240399999998</c:v>
                </c:pt>
                <c:pt idx="2718">
                  <c:v>396.09567900000002</c:v>
                </c:pt>
                <c:pt idx="2719">
                  <c:v>396.10174599999999</c:v>
                </c:pt>
                <c:pt idx="2720">
                  <c:v>396.09329100000002</c:v>
                </c:pt>
                <c:pt idx="2721">
                  <c:v>396.08637599999997</c:v>
                </c:pt>
                <c:pt idx="2722">
                  <c:v>396.08809600000001</c:v>
                </c:pt>
                <c:pt idx="2723">
                  <c:v>396.10112500000002</c:v>
                </c:pt>
                <c:pt idx="2724">
                  <c:v>396.08013999999997</c:v>
                </c:pt>
                <c:pt idx="2725">
                  <c:v>396.09102899999999</c:v>
                </c:pt>
                <c:pt idx="2726">
                  <c:v>396.09847000000002</c:v>
                </c:pt>
                <c:pt idx="2727">
                  <c:v>396.08063700000002</c:v>
                </c:pt>
                <c:pt idx="2728">
                  <c:v>396.08155399999998</c:v>
                </c:pt>
                <c:pt idx="2729">
                  <c:v>396.08867199999997</c:v>
                </c:pt>
                <c:pt idx="2730">
                  <c:v>396.08955099999997</c:v>
                </c:pt>
                <c:pt idx="2731">
                  <c:v>396.09919500000001</c:v>
                </c:pt>
                <c:pt idx="2732">
                  <c:v>396.08354100000003</c:v>
                </c:pt>
                <c:pt idx="2733">
                  <c:v>396.071214</c:v>
                </c:pt>
                <c:pt idx="2734">
                  <c:v>396.078958</c:v>
                </c:pt>
                <c:pt idx="2735">
                  <c:v>396.07815799999997</c:v>
                </c:pt>
                <c:pt idx="2736">
                  <c:v>396.06958200000003</c:v>
                </c:pt>
                <c:pt idx="2737">
                  <c:v>396.08962000000002</c:v>
                </c:pt>
                <c:pt idx="2738">
                  <c:v>396.08050900000001</c:v>
                </c:pt>
                <c:pt idx="2739">
                  <c:v>396.07886300000001</c:v>
                </c:pt>
                <c:pt idx="2740">
                  <c:v>396.06395199999997</c:v>
                </c:pt>
                <c:pt idx="2741">
                  <c:v>396.06715700000001</c:v>
                </c:pt>
                <c:pt idx="2742">
                  <c:v>396.07147700000002</c:v>
                </c:pt>
                <c:pt idx="2743">
                  <c:v>396.078283</c:v>
                </c:pt>
                <c:pt idx="2744">
                  <c:v>396.06415099999998</c:v>
                </c:pt>
                <c:pt idx="2745">
                  <c:v>396.08490499999999</c:v>
                </c:pt>
                <c:pt idx="2746">
                  <c:v>396.059078</c:v>
                </c:pt>
                <c:pt idx="2747">
                  <c:v>396.06751300000002</c:v>
                </c:pt>
                <c:pt idx="2748">
                  <c:v>396.05653999999998</c:v>
                </c:pt>
                <c:pt idx="2749">
                  <c:v>396.06784199999998</c:v>
                </c:pt>
                <c:pt idx="2750">
                  <c:v>396.06500199999999</c:v>
                </c:pt>
                <c:pt idx="2751">
                  <c:v>396.05367100000001</c:v>
                </c:pt>
                <c:pt idx="2752">
                  <c:v>396.03970700000002</c:v>
                </c:pt>
                <c:pt idx="2753">
                  <c:v>396.04648700000001</c:v>
                </c:pt>
                <c:pt idx="2754">
                  <c:v>396.05674699999997</c:v>
                </c:pt>
                <c:pt idx="2755">
                  <c:v>396.05028900000002</c:v>
                </c:pt>
                <c:pt idx="2756">
                  <c:v>396.04475100000002</c:v>
                </c:pt>
                <c:pt idx="2757">
                  <c:v>396.04857399999997</c:v>
                </c:pt>
                <c:pt idx="2758">
                  <c:v>396.04085199999997</c:v>
                </c:pt>
                <c:pt idx="2759">
                  <c:v>396.03347200000002</c:v>
                </c:pt>
                <c:pt idx="2760">
                  <c:v>396.03407399999998</c:v>
                </c:pt>
                <c:pt idx="2761">
                  <c:v>396.04548499999999</c:v>
                </c:pt>
                <c:pt idx="2762">
                  <c:v>396.02951400000001</c:v>
                </c:pt>
                <c:pt idx="2763">
                  <c:v>396.04186399999998</c:v>
                </c:pt>
                <c:pt idx="2764">
                  <c:v>396.03896099999997</c:v>
                </c:pt>
                <c:pt idx="2765">
                  <c:v>396.02695799999998</c:v>
                </c:pt>
                <c:pt idx="2766">
                  <c:v>396.03370999999999</c:v>
                </c:pt>
                <c:pt idx="2767">
                  <c:v>396.04489899999999</c:v>
                </c:pt>
                <c:pt idx="2768">
                  <c:v>396.02588800000001</c:v>
                </c:pt>
                <c:pt idx="2769">
                  <c:v>396.03770200000002</c:v>
                </c:pt>
                <c:pt idx="2770">
                  <c:v>396.01734800000003</c:v>
                </c:pt>
                <c:pt idx="2771">
                  <c:v>396.040685</c:v>
                </c:pt>
                <c:pt idx="2772">
                  <c:v>396.03033599999998</c:v>
                </c:pt>
                <c:pt idx="2773">
                  <c:v>396.01626700000003</c:v>
                </c:pt>
                <c:pt idx="2774">
                  <c:v>396.025172</c:v>
                </c:pt>
                <c:pt idx="2775">
                  <c:v>396.01545900000002</c:v>
                </c:pt>
                <c:pt idx="2776">
                  <c:v>396.02423800000003</c:v>
                </c:pt>
                <c:pt idx="2777">
                  <c:v>396.03675500000003</c:v>
                </c:pt>
                <c:pt idx="2778">
                  <c:v>396.02558199999999</c:v>
                </c:pt>
                <c:pt idx="2779">
                  <c:v>396.01829300000003</c:v>
                </c:pt>
                <c:pt idx="2780">
                  <c:v>396.00698399999999</c:v>
                </c:pt>
                <c:pt idx="2781">
                  <c:v>396.015108</c:v>
                </c:pt>
                <c:pt idx="2782">
                  <c:v>396.02633100000003</c:v>
                </c:pt>
                <c:pt idx="2783">
                  <c:v>396.01566100000002</c:v>
                </c:pt>
                <c:pt idx="2784">
                  <c:v>396.02089100000001</c:v>
                </c:pt>
                <c:pt idx="2785">
                  <c:v>396.02231999999998</c:v>
                </c:pt>
                <c:pt idx="2786">
                  <c:v>396.02032400000002</c:v>
                </c:pt>
                <c:pt idx="2787">
                  <c:v>396.01619299999999</c:v>
                </c:pt>
                <c:pt idx="2788">
                  <c:v>396.008219</c:v>
                </c:pt>
                <c:pt idx="2789">
                  <c:v>396.013307</c:v>
                </c:pt>
                <c:pt idx="2790">
                  <c:v>396.007158</c:v>
                </c:pt>
                <c:pt idx="2791">
                  <c:v>396.00379299999997</c:v>
                </c:pt>
                <c:pt idx="2792">
                  <c:v>396.00148000000002</c:v>
                </c:pt>
                <c:pt idx="2793">
                  <c:v>395.99474900000001</c:v>
                </c:pt>
                <c:pt idx="2794">
                  <c:v>395.99418800000001</c:v>
                </c:pt>
                <c:pt idx="2795">
                  <c:v>395.99845199999999</c:v>
                </c:pt>
                <c:pt idx="2796">
                  <c:v>395.97879999999998</c:v>
                </c:pt>
                <c:pt idx="2797">
                  <c:v>395.98126100000002</c:v>
                </c:pt>
                <c:pt idx="2798">
                  <c:v>395.99263100000002</c:v>
                </c:pt>
                <c:pt idx="2799">
                  <c:v>395.99623800000001</c:v>
                </c:pt>
                <c:pt idx="2800">
                  <c:v>395.99388199999999</c:v>
                </c:pt>
                <c:pt idx="2801">
                  <c:v>395.99613299999999</c:v>
                </c:pt>
                <c:pt idx="2802">
                  <c:v>396.004006</c:v>
                </c:pt>
                <c:pt idx="2803">
                  <c:v>396.00672300000002</c:v>
                </c:pt>
                <c:pt idx="2804">
                  <c:v>395.99240400000002</c:v>
                </c:pt>
                <c:pt idx="2805">
                  <c:v>396.01065599999998</c:v>
                </c:pt>
                <c:pt idx="2806">
                  <c:v>396.002994</c:v>
                </c:pt>
                <c:pt idx="2807">
                  <c:v>395.99918600000001</c:v>
                </c:pt>
                <c:pt idx="2808">
                  <c:v>396.01036699999997</c:v>
                </c:pt>
                <c:pt idx="2809">
                  <c:v>396.00976700000001</c:v>
                </c:pt>
                <c:pt idx="2810">
                  <c:v>396.00226400000003</c:v>
                </c:pt>
                <c:pt idx="2811">
                  <c:v>396.01120900000001</c:v>
                </c:pt>
                <c:pt idx="2812">
                  <c:v>396.00715700000001</c:v>
                </c:pt>
                <c:pt idx="2813">
                  <c:v>396.01636400000001</c:v>
                </c:pt>
                <c:pt idx="2814">
                  <c:v>396.01007700000002</c:v>
                </c:pt>
                <c:pt idx="2815">
                  <c:v>396.02462700000001</c:v>
                </c:pt>
                <c:pt idx="2816">
                  <c:v>396.01996700000001</c:v>
                </c:pt>
                <c:pt idx="2817">
                  <c:v>396.00975699999998</c:v>
                </c:pt>
                <c:pt idx="2818">
                  <c:v>396.01989600000002</c:v>
                </c:pt>
                <c:pt idx="2819">
                  <c:v>396.01721800000001</c:v>
                </c:pt>
                <c:pt idx="2820">
                  <c:v>396.01416499999999</c:v>
                </c:pt>
                <c:pt idx="2821">
                  <c:v>396.00847900000002</c:v>
                </c:pt>
                <c:pt idx="2822">
                  <c:v>396.015646</c:v>
                </c:pt>
                <c:pt idx="2823">
                  <c:v>396.00918799999999</c:v>
                </c:pt>
                <c:pt idx="2824">
                  <c:v>396.00628499999999</c:v>
                </c:pt>
                <c:pt idx="2825">
                  <c:v>396.01244000000003</c:v>
                </c:pt>
                <c:pt idx="2826">
                  <c:v>396.009502</c:v>
                </c:pt>
                <c:pt idx="2827">
                  <c:v>396.01054799999997</c:v>
                </c:pt>
                <c:pt idx="2828">
                  <c:v>396.01318500000002</c:v>
                </c:pt>
                <c:pt idx="2829">
                  <c:v>396.00788799999998</c:v>
                </c:pt>
                <c:pt idx="2830">
                  <c:v>396.00133699999998</c:v>
                </c:pt>
                <c:pt idx="2831">
                  <c:v>396.007499</c:v>
                </c:pt>
                <c:pt idx="2832">
                  <c:v>396.01103599999999</c:v>
                </c:pt>
                <c:pt idx="2833">
                  <c:v>396.00834200000003</c:v>
                </c:pt>
                <c:pt idx="2834">
                  <c:v>396.01009800000003</c:v>
                </c:pt>
                <c:pt idx="2835">
                  <c:v>396.00937900000002</c:v>
                </c:pt>
                <c:pt idx="2836">
                  <c:v>396.00012900000002</c:v>
                </c:pt>
                <c:pt idx="2837">
                  <c:v>395.994551</c:v>
                </c:pt>
                <c:pt idx="2838">
                  <c:v>396.00948099999999</c:v>
                </c:pt>
                <c:pt idx="2839">
                  <c:v>396.01516800000002</c:v>
                </c:pt>
                <c:pt idx="2840">
                  <c:v>396.01295900000002</c:v>
                </c:pt>
                <c:pt idx="2841">
                  <c:v>395.986242</c:v>
                </c:pt>
                <c:pt idx="2842">
                  <c:v>396.00429200000002</c:v>
                </c:pt>
                <c:pt idx="2843">
                  <c:v>395.98945900000001</c:v>
                </c:pt>
                <c:pt idx="2844">
                  <c:v>395.99800699999997</c:v>
                </c:pt>
                <c:pt idx="2845">
                  <c:v>395.99953599999998</c:v>
                </c:pt>
                <c:pt idx="2846">
                  <c:v>396.00680899999998</c:v>
                </c:pt>
                <c:pt idx="2847">
                  <c:v>395.99932799999999</c:v>
                </c:pt>
                <c:pt idx="2848">
                  <c:v>396.01087799999999</c:v>
                </c:pt>
                <c:pt idx="2849">
                  <c:v>395.99415699999997</c:v>
                </c:pt>
                <c:pt idx="2850">
                  <c:v>395.98937000000001</c:v>
                </c:pt>
                <c:pt idx="2851">
                  <c:v>395.97080499999998</c:v>
                </c:pt>
                <c:pt idx="2852">
                  <c:v>395.97827899999999</c:v>
                </c:pt>
                <c:pt idx="2853">
                  <c:v>395.97506900000002</c:v>
                </c:pt>
                <c:pt idx="2854">
                  <c:v>395.975393</c:v>
                </c:pt>
                <c:pt idx="2855">
                  <c:v>395.99101100000001</c:v>
                </c:pt>
                <c:pt idx="2856">
                  <c:v>395.97732000000002</c:v>
                </c:pt>
                <c:pt idx="2857">
                  <c:v>395.97987000000001</c:v>
                </c:pt>
                <c:pt idx="2858">
                  <c:v>395.98504300000002</c:v>
                </c:pt>
                <c:pt idx="2859">
                  <c:v>395.97838300000001</c:v>
                </c:pt>
                <c:pt idx="2860">
                  <c:v>395.98342000000002</c:v>
                </c:pt>
                <c:pt idx="2861">
                  <c:v>395.97848399999998</c:v>
                </c:pt>
                <c:pt idx="2862">
                  <c:v>395.96306800000002</c:v>
                </c:pt>
                <c:pt idx="2863">
                  <c:v>395.97734200000002</c:v>
                </c:pt>
                <c:pt idx="2864">
                  <c:v>395.96333299999998</c:v>
                </c:pt>
                <c:pt idx="2865">
                  <c:v>395.96775000000002</c:v>
                </c:pt>
                <c:pt idx="2866">
                  <c:v>395.96152999999998</c:v>
                </c:pt>
                <c:pt idx="2867">
                  <c:v>395.97013099999998</c:v>
                </c:pt>
                <c:pt idx="2868">
                  <c:v>395.97023100000001</c:v>
                </c:pt>
                <c:pt idx="2869">
                  <c:v>395.970259</c:v>
                </c:pt>
                <c:pt idx="2870">
                  <c:v>395.96268099999998</c:v>
                </c:pt>
                <c:pt idx="2871">
                  <c:v>395.96738800000003</c:v>
                </c:pt>
                <c:pt idx="2872">
                  <c:v>395.97430600000001</c:v>
                </c:pt>
                <c:pt idx="2873">
                  <c:v>395.97738399999997</c:v>
                </c:pt>
                <c:pt idx="2874">
                  <c:v>395.973615</c:v>
                </c:pt>
                <c:pt idx="2875">
                  <c:v>395.97436699999997</c:v>
                </c:pt>
                <c:pt idx="2876">
                  <c:v>395.967827</c:v>
                </c:pt>
                <c:pt idx="2877">
                  <c:v>395.96230100000002</c:v>
                </c:pt>
                <c:pt idx="2878">
                  <c:v>395.97180600000002</c:v>
                </c:pt>
                <c:pt idx="2879">
                  <c:v>395.96779299999997</c:v>
                </c:pt>
                <c:pt idx="2880">
                  <c:v>395.95675399999999</c:v>
                </c:pt>
                <c:pt idx="2881">
                  <c:v>395.95428199999998</c:v>
                </c:pt>
                <c:pt idx="2882">
                  <c:v>395.94126999999997</c:v>
                </c:pt>
                <c:pt idx="2883">
                  <c:v>395.95342399999998</c:v>
                </c:pt>
                <c:pt idx="2884">
                  <c:v>395.95909599999999</c:v>
                </c:pt>
                <c:pt idx="2885">
                  <c:v>395.95175699999999</c:v>
                </c:pt>
                <c:pt idx="2886">
                  <c:v>395.94253600000002</c:v>
                </c:pt>
                <c:pt idx="2887">
                  <c:v>395.95677799999999</c:v>
                </c:pt>
                <c:pt idx="2888">
                  <c:v>395.948263</c:v>
                </c:pt>
                <c:pt idx="2889">
                  <c:v>395.949636</c:v>
                </c:pt>
                <c:pt idx="2890">
                  <c:v>395.94006300000001</c:v>
                </c:pt>
                <c:pt idx="2891">
                  <c:v>395.92986000000002</c:v>
                </c:pt>
                <c:pt idx="2892">
                  <c:v>395.94550299999997</c:v>
                </c:pt>
                <c:pt idx="2893">
                  <c:v>395.93404099999998</c:v>
                </c:pt>
                <c:pt idx="2894">
                  <c:v>395.93812300000002</c:v>
                </c:pt>
                <c:pt idx="2895">
                  <c:v>395.948193</c:v>
                </c:pt>
                <c:pt idx="2896">
                  <c:v>395.93582800000001</c:v>
                </c:pt>
                <c:pt idx="2897">
                  <c:v>395.94876499999998</c:v>
                </c:pt>
                <c:pt idx="2898">
                  <c:v>395.94723499999998</c:v>
                </c:pt>
                <c:pt idx="2899">
                  <c:v>395.94736999999998</c:v>
                </c:pt>
                <c:pt idx="2900">
                  <c:v>395.94416899999999</c:v>
                </c:pt>
                <c:pt idx="2901">
                  <c:v>395.94755900000001</c:v>
                </c:pt>
                <c:pt idx="2902">
                  <c:v>395.949096</c:v>
                </c:pt>
                <c:pt idx="2903">
                  <c:v>395.93822599999999</c:v>
                </c:pt>
                <c:pt idx="2904">
                  <c:v>395.94546000000003</c:v>
                </c:pt>
                <c:pt idx="2905">
                  <c:v>395.94775199999998</c:v>
                </c:pt>
                <c:pt idx="2906">
                  <c:v>395.94503099999997</c:v>
                </c:pt>
                <c:pt idx="2907">
                  <c:v>395.94763399999999</c:v>
                </c:pt>
                <c:pt idx="2908">
                  <c:v>395.95016299999997</c:v>
                </c:pt>
                <c:pt idx="2909">
                  <c:v>395.94755500000002</c:v>
                </c:pt>
                <c:pt idx="2910">
                  <c:v>395.95648699999998</c:v>
                </c:pt>
                <c:pt idx="2911">
                  <c:v>395.952898</c:v>
                </c:pt>
                <c:pt idx="2912">
                  <c:v>395.94543199999998</c:v>
                </c:pt>
                <c:pt idx="2913">
                  <c:v>395.94472200000001</c:v>
                </c:pt>
                <c:pt idx="2914">
                  <c:v>395.93351699999999</c:v>
                </c:pt>
                <c:pt idx="2915">
                  <c:v>395.94099999999997</c:v>
                </c:pt>
                <c:pt idx="2916">
                  <c:v>395.94623000000001</c:v>
                </c:pt>
                <c:pt idx="2917">
                  <c:v>395.93364800000001</c:v>
                </c:pt>
                <c:pt idx="2918">
                  <c:v>395.94168400000001</c:v>
                </c:pt>
                <c:pt idx="2919">
                  <c:v>395.93240300000002</c:v>
                </c:pt>
                <c:pt idx="2920">
                  <c:v>395.942925</c:v>
                </c:pt>
                <c:pt idx="2921">
                  <c:v>395.933044</c:v>
                </c:pt>
                <c:pt idx="2922">
                  <c:v>395.926108</c:v>
                </c:pt>
                <c:pt idx="2923">
                  <c:v>395.94080200000002</c:v>
                </c:pt>
                <c:pt idx="2924">
                  <c:v>395.933989</c:v>
                </c:pt>
                <c:pt idx="2925">
                  <c:v>395.93549999999999</c:v>
                </c:pt>
                <c:pt idx="2926">
                  <c:v>395.941102</c:v>
                </c:pt>
                <c:pt idx="2927">
                  <c:v>395.93758400000002</c:v>
                </c:pt>
                <c:pt idx="2928">
                  <c:v>395.94005600000003</c:v>
                </c:pt>
                <c:pt idx="2929">
                  <c:v>395.93089900000001</c:v>
                </c:pt>
                <c:pt idx="2930">
                  <c:v>395.93294100000003</c:v>
                </c:pt>
                <c:pt idx="2931">
                  <c:v>395.93681400000003</c:v>
                </c:pt>
                <c:pt idx="2932">
                  <c:v>395.91335800000002</c:v>
                </c:pt>
                <c:pt idx="2933">
                  <c:v>395.911427</c:v>
                </c:pt>
                <c:pt idx="2934">
                  <c:v>395.91831300000001</c:v>
                </c:pt>
                <c:pt idx="2935">
                  <c:v>395.92559999999997</c:v>
                </c:pt>
                <c:pt idx="2936">
                  <c:v>395.91932500000001</c:v>
                </c:pt>
                <c:pt idx="2937">
                  <c:v>395.92188900000002</c:v>
                </c:pt>
                <c:pt idx="2938">
                  <c:v>395.922031</c:v>
                </c:pt>
                <c:pt idx="2939">
                  <c:v>395.90414700000002</c:v>
                </c:pt>
                <c:pt idx="2940">
                  <c:v>395.90764899999999</c:v>
                </c:pt>
                <c:pt idx="2941">
                  <c:v>395.90711199999998</c:v>
                </c:pt>
                <c:pt idx="2942">
                  <c:v>395.90589299999999</c:v>
                </c:pt>
                <c:pt idx="2943">
                  <c:v>395.90831300000002</c:v>
                </c:pt>
                <c:pt idx="2944">
                  <c:v>395.91204800000003</c:v>
                </c:pt>
                <c:pt idx="2945">
                  <c:v>395.89861400000001</c:v>
                </c:pt>
                <c:pt idx="2946">
                  <c:v>395.892809</c:v>
                </c:pt>
                <c:pt idx="2947">
                  <c:v>395.88830899999999</c:v>
                </c:pt>
                <c:pt idx="2948">
                  <c:v>395.88205900000003</c:v>
                </c:pt>
                <c:pt idx="2949">
                  <c:v>395.88796600000001</c:v>
                </c:pt>
                <c:pt idx="2950">
                  <c:v>395.89496300000002</c:v>
                </c:pt>
                <c:pt idx="2951">
                  <c:v>395.89684999999997</c:v>
                </c:pt>
                <c:pt idx="2952">
                  <c:v>395.87298399999997</c:v>
                </c:pt>
                <c:pt idx="2953">
                  <c:v>395.88667199999998</c:v>
                </c:pt>
                <c:pt idx="2954">
                  <c:v>395.88133299999998</c:v>
                </c:pt>
                <c:pt idx="2955">
                  <c:v>395.88079800000003</c:v>
                </c:pt>
                <c:pt idx="2956">
                  <c:v>395.88855999999998</c:v>
                </c:pt>
                <c:pt idx="2957">
                  <c:v>395.88779499999998</c:v>
                </c:pt>
                <c:pt idx="2958">
                  <c:v>395.87108699999999</c:v>
                </c:pt>
                <c:pt idx="2959">
                  <c:v>395.87822199999999</c:v>
                </c:pt>
                <c:pt idx="2960">
                  <c:v>395.885088</c:v>
                </c:pt>
                <c:pt idx="2961">
                  <c:v>395.891818</c:v>
                </c:pt>
                <c:pt idx="2962">
                  <c:v>395.88228299999997</c:v>
                </c:pt>
                <c:pt idx="2963">
                  <c:v>395.88252599999998</c:v>
                </c:pt>
                <c:pt idx="2964">
                  <c:v>395.896027</c:v>
                </c:pt>
                <c:pt idx="2965">
                  <c:v>395.881212</c:v>
                </c:pt>
                <c:pt idx="2966">
                  <c:v>395.87571100000002</c:v>
                </c:pt>
                <c:pt idx="2967">
                  <c:v>395.872929</c:v>
                </c:pt>
                <c:pt idx="2968">
                  <c:v>395.88023800000002</c:v>
                </c:pt>
                <c:pt idx="2969">
                  <c:v>395.86041899999998</c:v>
                </c:pt>
                <c:pt idx="2970">
                  <c:v>395.84947499999998</c:v>
                </c:pt>
                <c:pt idx="2971">
                  <c:v>395.863157</c:v>
                </c:pt>
                <c:pt idx="2972">
                  <c:v>395.85541000000001</c:v>
                </c:pt>
                <c:pt idx="2973">
                  <c:v>395.85871400000002</c:v>
                </c:pt>
                <c:pt idx="2974">
                  <c:v>395.85917899999998</c:v>
                </c:pt>
                <c:pt idx="2975">
                  <c:v>395.86027300000001</c:v>
                </c:pt>
                <c:pt idx="2976">
                  <c:v>395.84952399999997</c:v>
                </c:pt>
                <c:pt idx="2977">
                  <c:v>395.87325700000002</c:v>
                </c:pt>
                <c:pt idx="2978">
                  <c:v>395.85217599999999</c:v>
                </c:pt>
                <c:pt idx="2979">
                  <c:v>395.85311799999999</c:v>
                </c:pt>
                <c:pt idx="2980">
                  <c:v>395.86071399999997</c:v>
                </c:pt>
                <c:pt idx="2981">
                  <c:v>395.85278699999998</c:v>
                </c:pt>
                <c:pt idx="2982">
                  <c:v>395.862596</c:v>
                </c:pt>
                <c:pt idx="2983">
                  <c:v>395.839494</c:v>
                </c:pt>
                <c:pt idx="2984">
                  <c:v>395.86113899999998</c:v>
                </c:pt>
                <c:pt idx="2985">
                  <c:v>395.85327699999999</c:v>
                </c:pt>
                <c:pt idx="2986">
                  <c:v>395.84510299999999</c:v>
                </c:pt>
                <c:pt idx="2987">
                  <c:v>395.84837700000003</c:v>
                </c:pt>
                <c:pt idx="2988">
                  <c:v>395.84838500000001</c:v>
                </c:pt>
                <c:pt idx="2989">
                  <c:v>395.84934500000003</c:v>
                </c:pt>
                <c:pt idx="2990">
                  <c:v>395.84777700000001</c:v>
                </c:pt>
                <c:pt idx="2991">
                  <c:v>395.85237100000001</c:v>
                </c:pt>
                <c:pt idx="2992">
                  <c:v>395.84805599999999</c:v>
                </c:pt>
                <c:pt idx="2993">
                  <c:v>395.84363100000002</c:v>
                </c:pt>
                <c:pt idx="2994">
                  <c:v>395.84092800000002</c:v>
                </c:pt>
                <c:pt idx="2995">
                  <c:v>395.84537499999999</c:v>
                </c:pt>
                <c:pt idx="2996">
                  <c:v>395.84374500000001</c:v>
                </c:pt>
                <c:pt idx="2997">
                  <c:v>395.845912</c:v>
                </c:pt>
                <c:pt idx="2998">
                  <c:v>395.86821900000001</c:v>
                </c:pt>
                <c:pt idx="2999">
                  <c:v>395.86896300000001</c:v>
                </c:pt>
                <c:pt idx="3000">
                  <c:v>395.86511400000001</c:v>
                </c:pt>
                <c:pt idx="3001">
                  <c:v>395.86284899999998</c:v>
                </c:pt>
                <c:pt idx="3002">
                  <c:v>395.86684000000002</c:v>
                </c:pt>
                <c:pt idx="3003">
                  <c:v>395.85375699999997</c:v>
                </c:pt>
                <c:pt idx="3004">
                  <c:v>395.86724800000002</c:v>
                </c:pt>
                <c:pt idx="3005">
                  <c:v>395.85952900000001</c:v>
                </c:pt>
                <c:pt idx="3006">
                  <c:v>395.875294</c:v>
                </c:pt>
                <c:pt idx="3007">
                  <c:v>395.86062700000002</c:v>
                </c:pt>
                <c:pt idx="3008">
                  <c:v>395.87523399999998</c:v>
                </c:pt>
                <c:pt idx="3009">
                  <c:v>395.86787700000002</c:v>
                </c:pt>
                <c:pt idx="3010">
                  <c:v>395.88586700000002</c:v>
                </c:pt>
                <c:pt idx="3011">
                  <c:v>395.881373</c:v>
                </c:pt>
                <c:pt idx="3012">
                  <c:v>395.87118900000002</c:v>
                </c:pt>
                <c:pt idx="3013">
                  <c:v>395.88919399999997</c:v>
                </c:pt>
                <c:pt idx="3014">
                  <c:v>395.88395800000001</c:v>
                </c:pt>
                <c:pt idx="3015">
                  <c:v>395.88198999999997</c:v>
                </c:pt>
                <c:pt idx="3016">
                  <c:v>395.91134</c:v>
                </c:pt>
                <c:pt idx="3017">
                  <c:v>395.89942100000002</c:v>
                </c:pt>
                <c:pt idx="3018">
                  <c:v>395.89532500000001</c:v>
                </c:pt>
                <c:pt idx="3019">
                  <c:v>395.92074700000001</c:v>
                </c:pt>
                <c:pt idx="3020">
                  <c:v>395.91051900000002</c:v>
                </c:pt>
                <c:pt idx="3021">
                  <c:v>395.91548399999999</c:v>
                </c:pt>
                <c:pt idx="3022">
                  <c:v>395.90444100000002</c:v>
                </c:pt>
                <c:pt idx="3023">
                  <c:v>395.91339399999998</c:v>
                </c:pt>
                <c:pt idx="3024">
                  <c:v>395.91294599999998</c:v>
                </c:pt>
                <c:pt idx="3025">
                  <c:v>395.92353700000001</c:v>
                </c:pt>
                <c:pt idx="3026">
                  <c:v>395.91705300000001</c:v>
                </c:pt>
                <c:pt idx="3027">
                  <c:v>395.92265900000001</c:v>
                </c:pt>
                <c:pt idx="3028">
                  <c:v>395.91413299999999</c:v>
                </c:pt>
                <c:pt idx="3029">
                  <c:v>395.91041799999999</c:v>
                </c:pt>
                <c:pt idx="3030">
                  <c:v>395.91291200000001</c:v>
                </c:pt>
                <c:pt idx="3031">
                  <c:v>395.92082499999998</c:v>
                </c:pt>
                <c:pt idx="3032">
                  <c:v>395.915615</c:v>
                </c:pt>
                <c:pt idx="3033">
                  <c:v>395.90977299999997</c:v>
                </c:pt>
                <c:pt idx="3034">
                  <c:v>395.91466400000002</c:v>
                </c:pt>
                <c:pt idx="3035">
                  <c:v>395.93027999999998</c:v>
                </c:pt>
                <c:pt idx="3036">
                  <c:v>395.93159900000001</c:v>
                </c:pt>
                <c:pt idx="3037">
                  <c:v>395.941259</c:v>
                </c:pt>
                <c:pt idx="3038">
                  <c:v>395.91821700000003</c:v>
                </c:pt>
                <c:pt idx="3039">
                  <c:v>395.93306000000001</c:v>
                </c:pt>
                <c:pt idx="3040">
                  <c:v>395.938648</c:v>
                </c:pt>
                <c:pt idx="3041">
                  <c:v>395.935699</c:v>
                </c:pt>
                <c:pt idx="3042">
                  <c:v>395.92644000000001</c:v>
                </c:pt>
                <c:pt idx="3043">
                  <c:v>395.92989299999999</c:v>
                </c:pt>
                <c:pt idx="3044">
                  <c:v>395.94270299999999</c:v>
                </c:pt>
                <c:pt idx="3045">
                  <c:v>395.94870600000002</c:v>
                </c:pt>
                <c:pt idx="3046">
                  <c:v>395.95982199999997</c:v>
                </c:pt>
                <c:pt idx="3047">
                  <c:v>395.94288699999998</c:v>
                </c:pt>
                <c:pt idx="3048">
                  <c:v>395.948128</c:v>
                </c:pt>
                <c:pt idx="3049">
                  <c:v>395.955195</c:v>
                </c:pt>
                <c:pt idx="3050">
                  <c:v>395.94992000000002</c:v>
                </c:pt>
                <c:pt idx="3051">
                  <c:v>395.94232299999999</c:v>
                </c:pt>
                <c:pt idx="3052">
                  <c:v>395.96423600000003</c:v>
                </c:pt>
                <c:pt idx="3053">
                  <c:v>395.96440000000001</c:v>
                </c:pt>
                <c:pt idx="3054">
                  <c:v>395.96293600000001</c:v>
                </c:pt>
                <c:pt idx="3055">
                  <c:v>395.97074800000001</c:v>
                </c:pt>
                <c:pt idx="3056">
                  <c:v>395.95691599999998</c:v>
                </c:pt>
                <c:pt idx="3057">
                  <c:v>395.96839499999999</c:v>
                </c:pt>
                <c:pt idx="3058">
                  <c:v>395.97641299999998</c:v>
                </c:pt>
                <c:pt idx="3059">
                  <c:v>395.96241700000002</c:v>
                </c:pt>
                <c:pt idx="3060">
                  <c:v>395.98272900000001</c:v>
                </c:pt>
                <c:pt idx="3061">
                  <c:v>395.97427699999997</c:v>
                </c:pt>
                <c:pt idx="3062">
                  <c:v>395.97923400000002</c:v>
                </c:pt>
                <c:pt idx="3063">
                  <c:v>395.99447800000002</c:v>
                </c:pt>
                <c:pt idx="3064">
                  <c:v>395.97501499999998</c:v>
                </c:pt>
                <c:pt idx="3065">
                  <c:v>395.97889400000003</c:v>
                </c:pt>
                <c:pt idx="3066">
                  <c:v>395.98788200000001</c:v>
                </c:pt>
                <c:pt idx="3067">
                  <c:v>395.99069700000001</c:v>
                </c:pt>
                <c:pt idx="3068">
                  <c:v>395.979826</c:v>
                </c:pt>
                <c:pt idx="3069">
                  <c:v>395.99204099999997</c:v>
                </c:pt>
                <c:pt idx="3070">
                  <c:v>395.99134500000002</c:v>
                </c:pt>
                <c:pt idx="3071">
                  <c:v>395.99685899999997</c:v>
                </c:pt>
                <c:pt idx="3072">
                  <c:v>396.00124899999997</c:v>
                </c:pt>
                <c:pt idx="3073">
                  <c:v>396.00060300000001</c:v>
                </c:pt>
                <c:pt idx="3074">
                  <c:v>395.994214</c:v>
                </c:pt>
                <c:pt idx="3075">
                  <c:v>396.00593500000002</c:v>
                </c:pt>
                <c:pt idx="3076">
                  <c:v>395.98731500000002</c:v>
                </c:pt>
                <c:pt idx="3077">
                  <c:v>395.99390899999997</c:v>
                </c:pt>
                <c:pt idx="3078">
                  <c:v>396.00620099999998</c:v>
                </c:pt>
                <c:pt idx="3079">
                  <c:v>396.00081899999998</c:v>
                </c:pt>
                <c:pt idx="3080">
                  <c:v>396.01410800000002</c:v>
                </c:pt>
                <c:pt idx="3081">
                  <c:v>395.99807399999997</c:v>
                </c:pt>
                <c:pt idx="3082">
                  <c:v>396.00729899999999</c:v>
                </c:pt>
                <c:pt idx="3083">
                  <c:v>396.00667700000002</c:v>
                </c:pt>
                <c:pt idx="3084">
                  <c:v>396.00202100000001</c:v>
                </c:pt>
                <c:pt idx="3085">
                  <c:v>395.996486</c:v>
                </c:pt>
                <c:pt idx="3086">
                  <c:v>396.00894599999998</c:v>
                </c:pt>
                <c:pt idx="3087">
                  <c:v>396.00933700000002</c:v>
                </c:pt>
                <c:pt idx="3088">
                  <c:v>396.01621899999998</c:v>
                </c:pt>
                <c:pt idx="3089">
                  <c:v>396.02487000000002</c:v>
                </c:pt>
                <c:pt idx="3090">
                  <c:v>396.01954899999998</c:v>
                </c:pt>
                <c:pt idx="3091">
                  <c:v>396.017045</c:v>
                </c:pt>
                <c:pt idx="3092">
                  <c:v>396.02709700000003</c:v>
                </c:pt>
                <c:pt idx="3093">
                  <c:v>396.01492400000001</c:v>
                </c:pt>
                <c:pt idx="3094">
                  <c:v>396.00728600000002</c:v>
                </c:pt>
                <c:pt idx="3095">
                  <c:v>396.023169</c:v>
                </c:pt>
                <c:pt idx="3096">
                  <c:v>396.00554899999997</c:v>
                </c:pt>
                <c:pt idx="3097">
                  <c:v>396.01753600000001</c:v>
                </c:pt>
                <c:pt idx="3098">
                  <c:v>396.02361000000002</c:v>
                </c:pt>
                <c:pt idx="3099">
                  <c:v>396.01464700000002</c:v>
                </c:pt>
                <c:pt idx="3100">
                  <c:v>396.02156500000001</c:v>
                </c:pt>
                <c:pt idx="3101">
                  <c:v>396.02287100000001</c:v>
                </c:pt>
                <c:pt idx="3102">
                  <c:v>396.01428299999998</c:v>
                </c:pt>
                <c:pt idx="3103">
                  <c:v>396.00071300000002</c:v>
                </c:pt>
                <c:pt idx="3104">
                  <c:v>396.025375</c:v>
                </c:pt>
                <c:pt idx="3105">
                  <c:v>396.034583</c:v>
                </c:pt>
                <c:pt idx="3106">
                  <c:v>396.02161799999999</c:v>
                </c:pt>
                <c:pt idx="3107">
                  <c:v>396.033254</c:v>
                </c:pt>
                <c:pt idx="3108">
                  <c:v>396.02340600000002</c:v>
                </c:pt>
                <c:pt idx="3109">
                  <c:v>396.03915000000001</c:v>
                </c:pt>
                <c:pt idx="3110">
                  <c:v>396.02769899999998</c:v>
                </c:pt>
                <c:pt idx="3111">
                  <c:v>396.02509300000003</c:v>
                </c:pt>
                <c:pt idx="3112">
                  <c:v>396.03635100000002</c:v>
                </c:pt>
                <c:pt idx="3113">
                  <c:v>396.037105</c:v>
                </c:pt>
                <c:pt idx="3114">
                  <c:v>396.03526099999999</c:v>
                </c:pt>
                <c:pt idx="3115">
                  <c:v>396.03988700000002</c:v>
                </c:pt>
                <c:pt idx="3116">
                  <c:v>396.04127299999999</c:v>
                </c:pt>
                <c:pt idx="3117">
                  <c:v>396.033119</c:v>
                </c:pt>
                <c:pt idx="3118">
                  <c:v>396.03393199999999</c:v>
                </c:pt>
                <c:pt idx="3119">
                  <c:v>396.02933899999999</c:v>
                </c:pt>
                <c:pt idx="3120">
                  <c:v>396.027852</c:v>
                </c:pt>
                <c:pt idx="3121">
                  <c:v>396.030439</c:v>
                </c:pt>
                <c:pt idx="3122">
                  <c:v>396.04651799999999</c:v>
                </c:pt>
                <c:pt idx="3123">
                  <c:v>396.031091</c:v>
                </c:pt>
                <c:pt idx="3124">
                  <c:v>396.04183799999998</c:v>
                </c:pt>
                <c:pt idx="3125">
                  <c:v>396.03167999999999</c:v>
                </c:pt>
                <c:pt idx="3126">
                  <c:v>396.024879</c:v>
                </c:pt>
                <c:pt idx="3127">
                  <c:v>396.02898699999997</c:v>
                </c:pt>
                <c:pt idx="3128">
                  <c:v>396.02984099999998</c:v>
                </c:pt>
                <c:pt idx="3129">
                  <c:v>396.03046699999999</c:v>
                </c:pt>
                <c:pt idx="3130">
                  <c:v>396.02124300000003</c:v>
                </c:pt>
                <c:pt idx="3131">
                  <c:v>396.01900699999999</c:v>
                </c:pt>
                <c:pt idx="3132">
                  <c:v>396.02928400000002</c:v>
                </c:pt>
                <c:pt idx="3133">
                  <c:v>396.01846599999999</c:v>
                </c:pt>
                <c:pt idx="3134">
                  <c:v>396.04396800000001</c:v>
                </c:pt>
                <c:pt idx="3135">
                  <c:v>396.02404300000001</c:v>
                </c:pt>
                <c:pt idx="3136">
                  <c:v>396.01640700000002</c:v>
                </c:pt>
                <c:pt idx="3137">
                  <c:v>396.019857</c:v>
                </c:pt>
                <c:pt idx="3138">
                  <c:v>396.02814899999998</c:v>
                </c:pt>
                <c:pt idx="3139">
                  <c:v>396.01924600000001</c:v>
                </c:pt>
                <c:pt idx="3140">
                  <c:v>396.01313900000002</c:v>
                </c:pt>
                <c:pt idx="3141">
                  <c:v>396.00562100000002</c:v>
                </c:pt>
                <c:pt idx="3142">
                  <c:v>396.00993099999999</c:v>
                </c:pt>
                <c:pt idx="3143">
                  <c:v>396.01662299999998</c:v>
                </c:pt>
                <c:pt idx="3144">
                  <c:v>396.02366899999998</c:v>
                </c:pt>
                <c:pt idx="3145">
                  <c:v>396.023258</c:v>
                </c:pt>
                <c:pt idx="3146">
                  <c:v>396.00820900000002</c:v>
                </c:pt>
                <c:pt idx="3147">
                  <c:v>396.03813100000002</c:v>
                </c:pt>
                <c:pt idx="3148">
                  <c:v>396.02213</c:v>
                </c:pt>
                <c:pt idx="3149">
                  <c:v>396.04400399999997</c:v>
                </c:pt>
                <c:pt idx="3150">
                  <c:v>396.04594500000002</c:v>
                </c:pt>
                <c:pt idx="3151">
                  <c:v>396.04066399999999</c:v>
                </c:pt>
                <c:pt idx="3152">
                  <c:v>396.03280999999998</c:v>
                </c:pt>
                <c:pt idx="3153">
                  <c:v>396.04618399999998</c:v>
                </c:pt>
                <c:pt idx="3154">
                  <c:v>396.05345899999998</c:v>
                </c:pt>
                <c:pt idx="3155">
                  <c:v>396.04866099999998</c:v>
                </c:pt>
                <c:pt idx="3156">
                  <c:v>396.05083500000001</c:v>
                </c:pt>
                <c:pt idx="3157">
                  <c:v>396.054573</c:v>
                </c:pt>
                <c:pt idx="3158">
                  <c:v>396.05111399999998</c:v>
                </c:pt>
                <c:pt idx="3159">
                  <c:v>396.05555199999998</c:v>
                </c:pt>
                <c:pt idx="3160">
                  <c:v>396.06198499999999</c:v>
                </c:pt>
                <c:pt idx="3161">
                  <c:v>396.06362999999999</c:v>
                </c:pt>
                <c:pt idx="3162">
                  <c:v>396.04531200000002</c:v>
                </c:pt>
                <c:pt idx="3163">
                  <c:v>396.05028499999997</c:v>
                </c:pt>
                <c:pt idx="3164">
                  <c:v>396.05208299999998</c:v>
                </c:pt>
                <c:pt idx="3165">
                  <c:v>396.05685</c:v>
                </c:pt>
                <c:pt idx="3166">
                  <c:v>396.05306000000002</c:v>
                </c:pt>
                <c:pt idx="3167">
                  <c:v>396.05906299999998</c:v>
                </c:pt>
                <c:pt idx="3168">
                  <c:v>396.06187399999999</c:v>
                </c:pt>
                <c:pt idx="3169">
                  <c:v>396.05965400000002</c:v>
                </c:pt>
                <c:pt idx="3170">
                  <c:v>396.04367100000002</c:v>
                </c:pt>
                <c:pt idx="3171">
                  <c:v>396.063041</c:v>
                </c:pt>
                <c:pt idx="3172">
                  <c:v>396.059932</c:v>
                </c:pt>
                <c:pt idx="3173">
                  <c:v>396.05409500000002</c:v>
                </c:pt>
                <c:pt idx="3174">
                  <c:v>396.06070299999999</c:v>
                </c:pt>
                <c:pt idx="3175">
                  <c:v>396.04633000000001</c:v>
                </c:pt>
                <c:pt idx="3176">
                  <c:v>396.03797200000002</c:v>
                </c:pt>
                <c:pt idx="3177">
                  <c:v>396.05268899999999</c:v>
                </c:pt>
                <c:pt idx="3178">
                  <c:v>396.05110100000002</c:v>
                </c:pt>
                <c:pt idx="3179">
                  <c:v>396.06708500000002</c:v>
                </c:pt>
                <c:pt idx="3180">
                  <c:v>396.049464</c:v>
                </c:pt>
                <c:pt idx="3181">
                  <c:v>396.05955299999999</c:v>
                </c:pt>
                <c:pt idx="3182">
                  <c:v>396.06780500000002</c:v>
                </c:pt>
                <c:pt idx="3183">
                  <c:v>396.057568</c:v>
                </c:pt>
                <c:pt idx="3184">
                  <c:v>396.05426699999998</c:v>
                </c:pt>
                <c:pt idx="3185">
                  <c:v>396.059618</c:v>
                </c:pt>
                <c:pt idx="3186">
                  <c:v>396.04318999999998</c:v>
                </c:pt>
                <c:pt idx="3187">
                  <c:v>396.06128200000001</c:v>
                </c:pt>
                <c:pt idx="3188">
                  <c:v>396.05302499999999</c:v>
                </c:pt>
                <c:pt idx="3189">
                  <c:v>396.05981400000002</c:v>
                </c:pt>
                <c:pt idx="3190">
                  <c:v>396.06099699999999</c:v>
                </c:pt>
                <c:pt idx="3191">
                  <c:v>396.05812400000002</c:v>
                </c:pt>
                <c:pt idx="3192">
                  <c:v>396.05771900000002</c:v>
                </c:pt>
                <c:pt idx="3193">
                  <c:v>396.060562</c:v>
                </c:pt>
                <c:pt idx="3194">
                  <c:v>396.04781500000001</c:v>
                </c:pt>
                <c:pt idx="3195">
                  <c:v>396.06094100000001</c:v>
                </c:pt>
                <c:pt idx="3196">
                  <c:v>396.06202400000001</c:v>
                </c:pt>
                <c:pt idx="3197">
                  <c:v>396.05879099999999</c:v>
                </c:pt>
                <c:pt idx="3198">
                  <c:v>396.061286</c:v>
                </c:pt>
                <c:pt idx="3199">
                  <c:v>396.04853100000003</c:v>
                </c:pt>
                <c:pt idx="3200">
                  <c:v>396.05280699999997</c:v>
                </c:pt>
                <c:pt idx="3201">
                  <c:v>396.04603800000001</c:v>
                </c:pt>
                <c:pt idx="3202">
                  <c:v>396.05542600000001</c:v>
                </c:pt>
                <c:pt idx="3203">
                  <c:v>396.05547200000001</c:v>
                </c:pt>
                <c:pt idx="3204">
                  <c:v>396.06675799999999</c:v>
                </c:pt>
                <c:pt idx="3205">
                  <c:v>396.071506</c:v>
                </c:pt>
                <c:pt idx="3206">
                  <c:v>396.07757299999997</c:v>
                </c:pt>
                <c:pt idx="3207">
                  <c:v>396.07097700000003</c:v>
                </c:pt>
                <c:pt idx="3208">
                  <c:v>396.07236999999998</c:v>
                </c:pt>
                <c:pt idx="3209">
                  <c:v>396.07122399999997</c:v>
                </c:pt>
                <c:pt idx="3210">
                  <c:v>396.07997999999998</c:v>
                </c:pt>
                <c:pt idx="3211">
                  <c:v>396.09023400000001</c:v>
                </c:pt>
                <c:pt idx="3212">
                  <c:v>396.09026799999998</c:v>
                </c:pt>
                <c:pt idx="3213">
                  <c:v>396.090551</c:v>
                </c:pt>
                <c:pt idx="3214">
                  <c:v>396.08427799999998</c:v>
                </c:pt>
                <c:pt idx="3215">
                  <c:v>396.090349</c:v>
                </c:pt>
                <c:pt idx="3216">
                  <c:v>396.08966600000002</c:v>
                </c:pt>
                <c:pt idx="3217">
                  <c:v>396.10065800000001</c:v>
                </c:pt>
                <c:pt idx="3218">
                  <c:v>396.08073200000001</c:v>
                </c:pt>
                <c:pt idx="3219">
                  <c:v>396.09477800000002</c:v>
                </c:pt>
                <c:pt idx="3220">
                  <c:v>396.097261</c:v>
                </c:pt>
                <c:pt idx="3221">
                  <c:v>396.10556700000001</c:v>
                </c:pt>
                <c:pt idx="3222">
                  <c:v>396.102733</c:v>
                </c:pt>
                <c:pt idx="3223">
                  <c:v>396.097555</c:v>
                </c:pt>
                <c:pt idx="3224">
                  <c:v>396.09634999999997</c:v>
                </c:pt>
                <c:pt idx="3225">
                  <c:v>396.09945699999997</c:v>
                </c:pt>
                <c:pt idx="3226">
                  <c:v>396.10320000000002</c:v>
                </c:pt>
                <c:pt idx="3227">
                  <c:v>396.09350599999999</c:v>
                </c:pt>
                <c:pt idx="3228">
                  <c:v>396.105864</c:v>
                </c:pt>
                <c:pt idx="3229">
                  <c:v>396.08914800000002</c:v>
                </c:pt>
                <c:pt idx="3230">
                  <c:v>396.09435400000001</c:v>
                </c:pt>
                <c:pt idx="3231">
                  <c:v>396.13752599999998</c:v>
                </c:pt>
                <c:pt idx="3232">
                  <c:v>396.17344400000002</c:v>
                </c:pt>
                <c:pt idx="3233">
                  <c:v>396.22010799999998</c:v>
                </c:pt>
                <c:pt idx="3234">
                  <c:v>396.29005999999998</c:v>
                </c:pt>
                <c:pt idx="3235">
                  <c:v>396.35600399999998</c:v>
                </c:pt>
                <c:pt idx="3236">
                  <c:v>396.44980299999997</c:v>
                </c:pt>
                <c:pt idx="3237">
                  <c:v>396.55340200000001</c:v>
                </c:pt>
                <c:pt idx="3238">
                  <c:v>396.65347200000002</c:v>
                </c:pt>
                <c:pt idx="3239">
                  <c:v>396.77286500000002</c:v>
                </c:pt>
                <c:pt idx="3240">
                  <c:v>396.902582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749568"/>
        <c:axId val="110241280"/>
      </c:lineChart>
      <c:catAx>
        <c:axId val="108749568"/>
        <c:scaling>
          <c:orientation val="minMax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Time [h]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0241280"/>
        <c:crosses val="autoZero"/>
        <c:auto val="1"/>
        <c:lblAlgn val="ctr"/>
        <c:lblOffset val="100"/>
        <c:tickLblSkip val="120"/>
        <c:tickMarkSkip val="120"/>
        <c:noMultiLvlLbl val="0"/>
      </c:catAx>
      <c:valAx>
        <c:axId val="110241280"/>
        <c:scaling>
          <c:orientation val="minMax"/>
          <c:max val="450"/>
          <c:min val="250"/>
        </c:scaling>
        <c:delete val="0"/>
        <c:axPos val="l"/>
        <c:min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Temperature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087495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/>
              <a:t>SMC 11T#3 - Zoom Dwell 640°C</a:t>
            </a:r>
          </a:p>
        </c:rich>
      </c:tx>
      <c:layout>
        <c:manualLayout>
          <c:xMode val="edge"/>
          <c:yMode val="edge"/>
          <c:x val="0.31384342150196504"/>
          <c:y val="4.1719520974489173E-2"/>
        </c:manualLayout>
      </c:layout>
      <c:overlay val="1"/>
      <c:spPr>
        <a:solidFill>
          <a:schemeClr val="bg1"/>
        </a:solidFill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'SMC11T#3_1 (2)'!$D$1</c:f>
              <c:strCache>
                <c:ptCount val="1"/>
                <c:pt idx="0">
                  <c:v>Process Value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(2)'!$D$7862:$D$10382</c:f>
              <c:numCache>
                <c:formatCode>General</c:formatCode>
                <c:ptCount val="2521"/>
                <c:pt idx="0">
                  <c:v>634</c:v>
                </c:pt>
                <c:pt idx="1">
                  <c:v>635</c:v>
                </c:pt>
                <c:pt idx="2">
                  <c:v>636</c:v>
                </c:pt>
                <c:pt idx="3">
                  <c:v>637</c:v>
                </c:pt>
                <c:pt idx="4">
                  <c:v>638</c:v>
                </c:pt>
                <c:pt idx="5">
                  <c:v>639</c:v>
                </c:pt>
                <c:pt idx="6">
                  <c:v>639</c:v>
                </c:pt>
                <c:pt idx="7">
                  <c:v>640</c:v>
                </c:pt>
                <c:pt idx="8">
                  <c:v>640</c:v>
                </c:pt>
                <c:pt idx="9">
                  <c:v>640</c:v>
                </c:pt>
                <c:pt idx="10">
                  <c:v>640</c:v>
                </c:pt>
                <c:pt idx="11">
                  <c:v>640</c:v>
                </c:pt>
                <c:pt idx="12">
                  <c:v>640</c:v>
                </c:pt>
                <c:pt idx="13">
                  <c:v>640</c:v>
                </c:pt>
                <c:pt idx="14">
                  <c:v>640</c:v>
                </c:pt>
                <c:pt idx="15">
                  <c:v>640</c:v>
                </c:pt>
                <c:pt idx="16">
                  <c:v>640</c:v>
                </c:pt>
                <c:pt idx="17">
                  <c:v>640</c:v>
                </c:pt>
                <c:pt idx="18">
                  <c:v>640</c:v>
                </c:pt>
                <c:pt idx="19">
                  <c:v>640</c:v>
                </c:pt>
                <c:pt idx="20">
                  <c:v>640</c:v>
                </c:pt>
                <c:pt idx="21">
                  <c:v>640</c:v>
                </c:pt>
                <c:pt idx="22">
                  <c:v>640</c:v>
                </c:pt>
                <c:pt idx="23">
                  <c:v>640</c:v>
                </c:pt>
                <c:pt idx="24">
                  <c:v>640</c:v>
                </c:pt>
                <c:pt idx="25">
                  <c:v>640</c:v>
                </c:pt>
                <c:pt idx="26">
                  <c:v>640</c:v>
                </c:pt>
                <c:pt idx="27">
                  <c:v>640</c:v>
                </c:pt>
                <c:pt idx="28">
                  <c:v>640</c:v>
                </c:pt>
                <c:pt idx="29">
                  <c:v>640</c:v>
                </c:pt>
                <c:pt idx="30">
                  <c:v>640</c:v>
                </c:pt>
                <c:pt idx="31">
                  <c:v>640</c:v>
                </c:pt>
                <c:pt idx="32">
                  <c:v>640</c:v>
                </c:pt>
                <c:pt idx="33">
                  <c:v>640</c:v>
                </c:pt>
                <c:pt idx="34">
                  <c:v>640</c:v>
                </c:pt>
                <c:pt idx="35">
                  <c:v>640</c:v>
                </c:pt>
                <c:pt idx="36">
                  <c:v>640</c:v>
                </c:pt>
                <c:pt idx="37">
                  <c:v>640</c:v>
                </c:pt>
                <c:pt idx="38">
                  <c:v>640</c:v>
                </c:pt>
                <c:pt idx="39">
                  <c:v>640</c:v>
                </c:pt>
                <c:pt idx="40">
                  <c:v>640</c:v>
                </c:pt>
                <c:pt idx="41">
                  <c:v>640</c:v>
                </c:pt>
                <c:pt idx="42">
                  <c:v>640</c:v>
                </c:pt>
                <c:pt idx="43">
                  <c:v>640</c:v>
                </c:pt>
                <c:pt idx="44">
                  <c:v>640</c:v>
                </c:pt>
                <c:pt idx="45">
                  <c:v>640</c:v>
                </c:pt>
                <c:pt idx="46">
                  <c:v>640</c:v>
                </c:pt>
                <c:pt idx="47">
                  <c:v>640</c:v>
                </c:pt>
                <c:pt idx="48">
                  <c:v>640</c:v>
                </c:pt>
                <c:pt idx="49">
                  <c:v>640</c:v>
                </c:pt>
                <c:pt idx="50">
                  <c:v>640</c:v>
                </c:pt>
                <c:pt idx="51">
                  <c:v>640</c:v>
                </c:pt>
                <c:pt idx="52">
                  <c:v>640</c:v>
                </c:pt>
                <c:pt idx="53">
                  <c:v>640</c:v>
                </c:pt>
                <c:pt idx="54">
                  <c:v>640</c:v>
                </c:pt>
                <c:pt idx="55">
                  <c:v>640</c:v>
                </c:pt>
                <c:pt idx="56">
                  <c:v>640</c:v>
                </c:pt>
                <c:pt idx="57">
                  <c:v>640</c:v>
                </c:pt>
                <c:pt idx="58">
                  <c:v>640</c:v>
                </c:pt>
                <c:pt idx="59">
                  <c:v>640</c:v>
                </c:pt>
                <c:pt idx="60">
                  <c:v>640</c:v>
                </c:pt>
                <c:pt idx="61">
                  <c:v>640</c:v>
                </c:pt>
                <c:pt idx="62">
                  <c:v>640</c:v>
                </c:pt>
                <c:pt idx="63">
                  <c:v>640</c:v>
                </c:pt>
                <c:pt idx="64">
                  <c:v>640</c:v>
                </c:pt>
                <c:pt idx="65">
                  <c:v>640</c:v>
                </c:pt>
                <c:pt idx="66">
                  <c:v>640</c:v>
                </c:pt>
                <c:pt idx="67">
                  <c:v>640</c:v>
                </c:pt>
                <c:pt idx="68">
                  <c:v>640</c:v>
                </c:pt>
                <c:pt idx="69">
                  <c:v>640</c:v>
                </c:pt>
                <c:pt idx="70">
                  <c:v>640</c:v>
                </c:pt>
                <c:pt idx="71">
                  <c:v>640</c:v>
                </c:pt>
                <c:pt idx="72">
                  <c:v>640</c:v>
                </c:pt>
                <c:pt idx="73">
                  <c:v>640</c:v>
                </c:pt>
                <c:pt idx="74">
                  <c:v>640</c:v>
                </c:pt>
                <c:pt idx="75">
                  <c:v>640</c:v>
                </c:pt>
                <c:pt idx="76">
                  <c:v>640</c:v>
                </c:pt>
                <c:pt idx="77">
                  <c:v>640</c:v>
                </c:pt>
                <c:pt idx="78">
                  <c:v>640</c:v>
                </c:pt>
                <c:pt idx="79">
                  <c:v>640</c:v>
                </c:pt>
                <c:pt idx="80">
                  <c:v>640</c:v>
                </c:pt>
                <c:pt idx="81">
                  <c:v>640</c:v>
                </c:pt>
                <c:pt idx="82">
                  <c:v>640</c:v>
                </c:pt>
                <c:pt idx="83">
                  <c:v>640</c:v>
                </c:pt>
                <c:pt idx="84">
                  <c:v>640</c:v>
                </c:pt>
                <c:pt idx="85">
                  <c:v>640</c:v>
                </c:pt>
                <c:pt idx="86">
                  <c:v>640</c:v>
                </c:pt>
                <c:pt idx="87">
                  <c:v>640</c:v>
                </c:pt>
                <c:pt idx="88">
                  <c:v>640</c:v>
                </c:pt>
                <c:pt idx="89">
                  <c:v>640</c:v>
                </c:pt>
                <c:pt idx="90">
                  <c:v>640</c:v>
                </c:pt>
                <c:pt idx="91">
                  <c:v>640</c:v>
                </c:pt>
                <c:pt idx="92">
                  <c:v>640</c:v>
                </c:pt>
                <c:pt idx="93">
                  <c:v>640</c:v>
                </c:pt>
                <c:pt idx="94">
                  <c:v>640</c:v>
                </c:pt>
                <c:pt idx="95">
                  <c:v>640</c:v>
                </c:pt>
                <c:pt idx="96">
                  <c:v>640</c:v>
                </c:pt>
                <c:pt idx="97">
                  <c:v>640</c:v>
                </c:pt>
                <c:pt idx="98">
                  <c:v>640</c:v>
                </c:pt>
                <c:pt idx="99">
                  <c:v>640</c:v>
                </c:pt>
                <c:pt idx="100">
                  <c:v>640</c:v>
                </c:pt>
                <c:pt idx="101">
                  <c:v>640</c:v>
                </c:pt>
                <c:pt idx="102">
                  <c:v>640</c:v>
                </c:pt>
                <c:pt idx="103">
                  <c:v>640</c:v>
                </c:pt>
                <c:pt idx="104">
                  <c:v>640</c:v>
                </c:pt>
                <c:pt idx="105">
                  <c:v>640</c:v>
                </c:pt>
                <c:pt idx="106">
                  <c:v>640</c:v>
                </c:pt>
                <c:pt idx="107">
                  <c:v>640</c:v>
                </c:pt>
                <c:pt idx="108">
                  <c:v>640</c:v>
                </c:pt>
                <c:pt idx="109">
                  <c:v>640</c:v>
                </c:pt>
                <c:pt idx="110">
                  <c:v>640</c:v>
                </c:pt>
                <c:pt idx="111">
                  <c:v>640</c:v>
                </c:pt>
                <c:pt idx="112">
                  <c:v>640</c:v>
                </c:pt>
                <c:pt idx="113">
                  <c:v>640</c:v>
                </c:pt>
                <c:pt idx="114">
                  <c:v>640</c:v>
                </c:pt>
                <c:pt idx="115">
                  <c:v>640</c:v>
                </c:pt>
                <c:pt idx="116">
                  <c:v>640</c:v>
                </c:pt>
                <c:pt idx="117">
                  <c:v>640</c:v>
                </c:pt>
                <c:pt idx="118">
                  <c:v>640</c:v>
                </c:pt>
                <c:pt idx="119">
                  <c:v>640</c:v>
                </c:pt>
                <c:pt idx="120">
                  <c:v>640</c:v>
                </c:pt>
                <c:pt idx="121">
                  <c:v>640</c:v>
                </c:pt>
                <c:pt idx="122">
                  <c:v>640</c:v>
                </c:pt>
                <c:pt idx="123">
                  <c:v>640</c:v>
                </c:pt>
                <c:pt idx="124">
                  <c:v>640</c:v>
                </c:pt>
                <c:pt idx="125">
                  <c:v>640</c:v>
                </c:pt>
                <c:pt idx="126">
                  <c:v>640</c:v>
                </c:pt>
                <c:pt idx="127">
                  <c:v>640</c:v>
                </c:pt>
                <c:pt idx="128">
                  <c:v>640</c:v>
                </c:pt>
                <c:pt idx="129">
                  <c:v>640</c:v>
                </c:pt>
                <c:pt idx="130">
                  <c:v>640</c:v>
                </c:pt>
                <c:pt idx="131">
                  <c:v>640</c:v>
                </c:pt>
                <c:pt idx="132">
                  <c:v>640</c:v>
                </c:pt>
                <c:pt idx="133">
                  <c:v>640</c:v>
                </c:pt>
                <c:pt idx="134">
                  <c:v>640</c:v>
                </c:pt>
                <c:pt idx="135">
                  <c:v>640</c:v>
                </c:pt>
                <c:pt idx="136">
                  <c:v>640</c:v>
                </c:pt>
                <c:pt idx="137">
                  <c:v>640</c:v>
                </c:pt>
                <c:pt idx="138">
                  <c:v>640</c:v>
                </c:pt>
                <c:pt idx="139">
                  <c:v>640</c:v>
                </c:pt>
                <c:pt idx="140">
                  <c:v>640</c:v>
                </c:pt>
                <c:pt idx="141">
                  <c:v>640</c:v>
                </c:pt>
                <c:pt idx="142">
                  <c:v>640</c:v>
                </c:pt>
                <c:pt idx="143">
                  <c:v>640</c:v>
                </c:pt>
                <c:pt idx="144">
                  <c:v>640</c:v>
                </c:pt>
                <c:pt idx="145">
                  <c:v>640</c:v>
                </c:pt>
                <c:pt idx="146">
                  <c:v>640</c:v>
                </c:pt>
                <c:pt idx="147">
                  <c:v>640</c:v>
                </c:pt>
                <c:pt idx="148">
                  <c:v>640</c:v>
                </c:pt>
                <c:pt idx="149">
                  <c:v>640</c:v>
                </c:pt>
                <c:pt idx="150">
                  <c:v>640</c:v>
                </c:pt>
                <c:pt idx="151">
                  <c:v>640</c:v>
                </c:pt>
                <c:pt idx="152">
                  <c:v>640</c:v>
                </c:pt>
                <c:pt idx="153">
                  <c:v>640</c:v>
                </c:pt>
                <c:pt idx="154">
                  <c:v>640</c:v>
                </c:pt>
                <c:pt idx="155">
                  <c:v>640</c:v>
                </c:pt>
                <c:pt idx="156">
                  <c:v>640</c:v>
                </c:pt>
                <c:pt idx="157">
                  <c:v>640</c:v>
                </c:pt>
                <c:pt idx="158">
                  <c:v>640</c:v>
                </c:pt>
                <c:pt idx="159">
                  <c:v>640</c:v>
                </c:pt>
                <c:pt idx="160">
                  <c:v>640</c:v>
                </c:pt>
                <c:pt idx="161">
                  <c:v>640</c:v>
                </c:pt>
                <c:pt idx="162">
                  <c:v>640</c:v>
                </c:pt>
                <c:pt idx="163">
                  <c:v>640</c:v>
                </c:pt>
                <c:pt idx="164">
                  <c:v>640</c:v>
                </c:pt>
                <c:pt idx="165">
                  <c:v>640</c:v>
                </c:pt>
                <c:pt idx="166">
                  <c:v>640</c:v>
                </c:pt>
                <c:pt idx="167">
                  <c:v>640</c:v>
                </c:pt>
                <c:pt idx="168">
                  <c:v>640</c:v>
                </c:pt>
                <c:pt idx="169">
                  <c:v>640</c:v>
                </c:pt>
                <c:pt idx="170">
                  <c:v>640</c:v>
                </c:pt>
                <c:pt idx="171">
                  <c:v>640</c:v>
                </c:pt>
                <c:pt idx="172">
                  <c:v>640</c:v>
                </c:pt>
                <c:pt idx="173">
                  <c:v>640</c:v>
                </c:pt>
                <c:pt idx="174">
                  <c:v>640</c:v>
                </c:pt>
                <c:pt idx="175">
                  <c:v>640</c:v>
                </c:pt>
                <c:pt idx="176">
                  <c:v>640</c:v>
                </c:pt>
                <c:pt idx="177">
                  <c:v>640</c:v>
                </c:pt>
                <c:pt idx="178">
                  <c:v>640</c:v>
                </c:pt>
                <c:pt idx="179">
                  <c:v>640</c:v>
                </c:pt>
                <c:pt idx="180">
                  <c:v>640</c:v>
                </c:pt>
                <c:pt idx="181">
                  <c:v>640</c:v>
                </c:pt>
                <c:pt idx="182">
                  <c:v>640</c:v>
                </c:pt>
                <c:pt idx="183">
                  <c:v>640</c:v>
                </c:pt>
                <c:pt idx="184">
                  <c:v>640</c:v>
                </c:pt>
                <c:pt idx="185">
                  <c:v>640</c:v>
                </c:pt>
                <c:pt idx="186">
                  <c:v>640</c:v>
                </c:pt>
                <c:pt idx="187">
                  <c:v>640</c:v>
                </c:pt>
                <c:pt idx="188">
                  <c:v>640</c:v>
                </c:pt>
                <c:pt idx="189">
                  <c:v>640</c:v>
                </c:pt>
                <c:pt idx="190">
                  <c:v>640</c:v>
                </c:pt>
                <c:pt idx="191">
                  <c:v>640</c:v>
                </c:pt>
                <c:pt idx="192">
                  <c:v>640</c:v>
                </c:pt>
                <c:pt idx="193">
                  <c:v>640</c:v>
                </c:pt>
                <c:pt idx="194">
                  <c:v>640</c:v>
                </c:pt>
                <c:pt idx="195">
                  <c:v>640</c:v>
                </c:pt>
                <c:pt idx="196">
                  <c:v>640</c:v>
                </c:pt>
                <c:pt idx="197">
                  <c:v>640</c:v>
                </c:pt>
                <c:pt idx="198">
                  <c:v>640</c:v>
                </c:pt>
                <c:pt idx="199">
                  <c:v>640</c:v>
                </c:pt>
                <c:pt idx="200">
                  <c:v>640</c:v>
                </c:pt>
                <c:pt idx="201">
                  <c:v>640</c:v>
                </c:pt>
                <c:pt idx="202">
                  <c:v>640</c:v>
                </c:pt>
                <c:pt idx="203">
                  <c:v>640</c:v>
                </c:pt>
                <c:pt idx="204">
                  <c:v>640</c:v>
                </c:pt>
                <c:pt idx="205">
                  <c:v>640</c:v>
                </c:pt>
                <c:pt idx="206">
                  <c:v>640</c:v>
                </c:pt>
                <c:pt idx="207">
                  <c:v>640</c:v>
                </c:pt>
                <c:pt idx="208">
                  <c:v>640</c:v>
                </c:pt>
                <c:pt idx="209">
                  <c:v>640</c:v>
                </c:pt>
                <c:pt idx="210">
                  <c:v>640</c:v>
                </c:pt>
                <c:pt idx="211">
                  <c:v>640</c:v>
                </c:pt>
                <c:pt idx="212">
                  <c:v>640</c:v>
                </c:pt>
                <c:pt idx="213">
                  <c:v>640</c:v>
                </c:pt>
                <c:pt idx="214">
                  <c:v>640</c:v>
                </c:pt>
                <c:pt idx="215">
                  <c:v>640</c:v>
                </c:pt>
                <c:pt idx="216">
                  <c:v>640</c:v>
                </c:pt>
                <c:pt idx="217">
                  <c:v>640</c:v>
                </c:pt>
                <c:pt idx="218">
                  <c:v>640</c:v>
                </c:pt>
                <c:pt idx="219">
                  <c:v>640</c:v>
                </c:pt>
                <c:pt idx="220">
                  <c:v>640</c:v>
                </c:pt>
                <c:pt idx="221">
                  <c:v>640</c:v>
                </c:pt>
                <c:pt idx="222">
                  <c:v>640</c:v>
                </c:pt>
                <c:pt idx="223">
                  <c:v>640</c:v>
                </c:pt>
                <c:pt idx="224">
                  <c:v>640</c:v>
                </c:pt>
                <c:pt idx="225">
                  <c:v>640</c:v>
                </c:pt>
                <c:pt idx="226">
                  <c:v>640</c:v>
                </c:pt>
                <c:pt idx="227">
                  <c:v>640</c:v>
                </c:pt>
                <c:pt idx="228">
                  <c:v>640</c:v>
                </c:pt>
                <c:pt idx="229">
                  <c:v>640</c:v>
                </c:pt>
                <c:pt idx="230">
                  <c:v>640</c:v>
                </c:pt>
                <c:pt idx="231">
                  <c:v>640</c:v>
                </c:pt>
                <c:pt idx="232">
                  <c:v>640</c:v>
                </c:pt>
                <c:pt idx="233">
                  <c:v>640</c:v>
                </c:pt>
                <c:pt idx="234">
                  <c:v>640</c:v>
                </c:pt>
                <c:pt idx="235">
                  <c:v>640</c:v>
                </c:pt>
                <c:pt idx="236">
                  <c:v>640</c:v>
                </c:pt>
                <c:pt idx="237">
                  <c:v>640</c:v>
                </c:pt>
                <c:pt idx="238">
                  <c:v>640</c:v>
                </c:pt>
                <c:pt idx="239">
                  <c:v>640</c:v>
                </c:pt>
                <c:pt idx="240">
                  <c:v>640</c:v>
                </c:pt>
                <c:pt idx="241">
                  <c:v>640</c:v>
                </c:pt>
                <c:pt idx="242">
                  <c:v>640</c:v>
                </c:pt>
                <c:pt idx="243">
                  <c:v>640</c:v>
                </c:pt>
                <c:pt idx="244">
                  <c:v>640</c:v>
                </c:pt>
                <c:pt idx="245">
                  <c:v>640</c:v>
                </c:pt>
                <c:pt idx="246">
                  <c:v>640</c:v>
                </c:pt>
                <c:pt idx="247">
                  <c:v>640</c:v>
                </c:pt>
                <c:pt idx="248">
                  <c:v>640</c:v>
                </c:pt>
                <c:pt idx="249">
                  <c:v>640</c:v>
                </c:pt>
                <c:pt idx="250">
                  <c:v>640</c:v>
                </c:pt>
                <c:pt idx="251">
                  <c:v>640</c:v>
                </c:pt>
                <c:pt idx="252">
                  <c:v>640</c:v>
                </c:pt>
                <c:pt idx="253">
                  <c:v>640</c:v>
                </c:pt>
                <c:pt idx="254">
                  <c:v>640</c:v>
                </c:pt>
                <c:pt idx="255">
                  <c:v>640</c:v>
                </c:pt>
                <c:pt idx="256">
                  <c:v>640</c:v>
                </c:pt>
                <c:pt idx="257">
                  <c:v>640</c:v>
                </c:pt>
                <c:pt idx="258">
                  <c:v>640</c:v>
                </c:pt>
                <c:pt idx="259">
                  <c:v>640</c:v>
                </c:pt>
                <c:pt idx="260">
                  <c:v>640</c:v>
                </c:pt>
                <c:pt idx="261">
                  <c:v>640</c:v>
                </c:pt>
                <c:pt idx="262">
                  <c:v>640</c:v>
                </c:pt>
                <c:pt idx="263">
                  <c:v>640</c:v>
                </c:pt>
                <c:pt idx="264">
                  <c:v>640</c:v>
                </c:pt>
                <c:pt idx="265">
                  <c:v>640</c:v>
                </c:pt>
                <c:pt idx="266">
                  <c:v>640</c:v>
                </c:pt>
                <c:pt idx="267">
                  <c:v>640</c:v>
                </c:pt>
                <c:pt idx="268">
                  <c:v>640</c:v>
                </c:pt>
                <c:pt idx="269">
                  <c:v>640</c:v>
                </c:pt>
                <c:pt idx="270">
                  <c:v>640</c:v>
                </c:pt>
                <c:pt idx="271">
                  <c:v>640</c:v>
                </c:pt>
                <c:pt idx="272">
                  <c:v>640</c:v>
                </c:pt>
                <c:pt idx="273">
                  <c:v>640</c:v>
                </c:pt>
                <c:pt idx="274">
                  <c:v>640</c:v>
                </c:pt>
                <c:pt idx="275">
                  <c:v>640</c:v>
                </c:pt>
                <c:pt idx="276">
                  <c:v>640</c:v>
                </c:pt>
                <c:pt idx="277">
                  <c:v>640</c:v>
                </c:pt>
                <c:pt idx="278">
                  <c:v>640</c:v>
                </c:pt>
                <c:pt idx="279">
                  <c:v>640</c:v>
                </c:pt>
                <c:pt idx="280">
                  <c:v>640</c:v>
                </c:pt>
                <c:pt idx="281">
                  <c:v>640</c:v>
                </c:pt>
                <c:pt idx="282">
                  <c:v>640</c:v>
                </c:pt>
                <c:pt idx="283">
                  <c:v>640</c:v>
                </c:pt>
                <c:pt idx="284">
                  <c:v>640</c:v>
                </c:pt>
                <c:pt idx="285">
                  <c:v>640</c:v>
                </c:pt>
                <c:pt idx="286">
                  <c:v>640</c:v>
                </c:pt>
                <c:pt idx="287">
                  <c:v>640</c:v>
                </c:pt>
                <c:pt idx="288">
                  <c:v>640</c:v>
                </c:pt>
                <c:pt idx="289">
                  <c:v>640</c:v>
                </c:pt>
                <c:pt idx="290">
                  <c:v>640</c:v>
                </c:pt>
                <c:pt idx="291">
                  <c:v>640</c:v>
                </c:pt>
                <c:pt idx="292">
                  <c:v>640</c:v>
                </c:pt>
                <c:pt idx="293">
                  <c:v>640</c:v>
                </c:pt>
                <c:pt idx="294">
                  <c:v>640</c:v>
                </c:pt>
                <c:pt idx="295">
                  <c:v>640</c:v>
                </c:pt>
                <c:pt idx="296">
                  <c:v>640</c:v>
                </c:pt>
                <c:pt idx="297">
                  <c:v>640</c:v>
                </c:pt>
                <c:pt idx="298">
                  <c:v>640</c:v>
                </c:pt>
                <c:pt idx="299">
                  <c:v>640</c:v>
                </c:pt>
                <c:pt idx="300">
                  <c:v>640</c:v>
                </c:pt>
                <c:pt idx="301">
                  <c:v>640</c:v>
                </c:pt>
                <c:pt idx="302">
                  <c:v>640</c:v>
                </c:pt>
                <c:pt idx="303">
                  <c:v>640</c:v>
                </c:pt>
                <c:pt idx="304">
                  <c:v>640</c:v>
                </c:pt>
                <c:pt idx="305">
                  <c:v>640</c:v>
                </c:pt>
                <c:pt idx="306">
                  <c:v>640</c:v>
                </c:pt>
                <c:pt idx="307">
                  <c:v>640</c:v>
                </c:pt>
                <c:pt idx="308">
                  <c:v>640</c:v>
                </c:pt>
                <c:pt idx="309">
                  <c:v>640</c:v>
                </c:pt>
                <c:pt idx="310">
                  <c:v>640</c:v>
                </c:pt>
                <c:pt idx="311">
                  <c:v>640</c:v>
                </c:pt>
                <c:pt idx="312">
                  <c:v>640</c:v>
                </c:pt>
                <c:pt idx="313">
                  <c:v>640</c:v>
                </c:pt>
                <c:pt idx="314">
                  <c:v>640</c:v>
                </c:pt>
                <c:pt idx="315">
                  <c:v>640</c:v>
                </c:pt>
                <c:pt idx="316">
                  <c:v>640</c:v>
                </c:pt>
                <c:pt idx="317">
                  <c:v>640</c:v>
                </c:pt>
                <c:pt idx="318">
                  <c:v>640</c:v>
                </c:pt>
                <c:pt idx="319">
                  <c:v>640</c:v>
                </c:pt>
                <c:pt idx="320">
                  <c:v>640</c:v>
                </c:pt>
                <c:pt idx="321">
                  <c:v>640</c:v>
                </c:pt>
                <c:pt idx="322">
                  <c:v>640</c:v>
                </c:pt>
                <c:pt idx="323">
                  <c:v>640</c:v>
                </c:pt>
                <c:pt idx="324">
                  <c:v>640</c:v>
                </c:pt>
                <c:pt idx="325">
                  <c:v>640</c:v>
                </c:pt>
                <c:pt idx="326">
                  <c:v>640</c:v>
                </c:pt>
                <c:pt idx="327">
                  <c:v>640</c:v>
                </c:pt>
                <c:pt idx="328">
                  <c:v>640</c:v>
                </c:pt>
                <c:pt idx="329">
                  <c:v>640</c:v>
                </c:pt>
                <c:pt idx="330">
                  <c:v>640</c:v>
                </c:pt>
                <c:pt idx="331">
                  <c:v>640</c:v>
                </c:pt>
                <c:pt idx="332">
                  <c:v>640</c:v>
                </c:pt>
                <c:pt idx="333">
                  <c:v>640</c:v>
                </c:pt>
                <c:pt idx="334">
                  <c:v>640</c:v>
                </c:pt>
                <c:pt idx="335">
                  <c:v>640</c:v>
                </c:pt>
                <c:pt idx="336">
                  <c:v>640</c:v>
                </c:pt>
                <c:pt idx="337">
                  <c:v>640</c:v>
                </c:pt>
                <c:pt idx="338">
                  <c:v>640</c:v>
                </c:pt>
                <c:pt idx="339">
                  <c:v>640</c:v>
                </c:pt>
                <c:pt idx="340">
                  <c:v>640</c:v>
                </c:pt>
                <c:pt idx="341">
                  <c:v>640</c:v>
                </c:pt>
                <c:pt idx="342">
                  <c:v>640</c:v>
                </c:pt>
                <c:pt idx="343">
                  <c:v>640</c:v>
                </c:pt>
                <c:pt idx="344">
                  <c:v>640</c:v>
                </c:pt>
                <c:pt idx="345">
                  <c:v>640</c:v>
                </c:pt>
                <c:pt idx="346">
                  <c:v>640</c:v>
                </c:pt>
                <c:pt idx="347">
                  <c:v>640</c:v>
                </c:pt>
                <c:pt idx="348">
                  <c:v>640</c:v>
                </c:pt>
                <c:pt idx="349">
                  <c:v>640</c:v>
                </c:pt>
                <c:pt idx="350">
                  <c:v>640</c:v>
                </c:pt>
                <c:pt idx="351">
                  <c:v>640</c:v>
                </c:pt>
                <c:pt idx="352">
                  <c:v>640</c:v>
                </c:pt>
                <c:pt idx="353">
                  <c:v>640</c:v>
                </c:pt>
                <c:pt idx="354">
                  <c:v>640</c:v>
                </c:pt>
                <c:pt idx="355">
                  <c:v>640</c:v>
                </c:pt>
                <c:pt idx="356">
                  <c:v>640</c:v>
                </c:pt>
                <c:pt idx="357">
                  <c:v>640</c:v>
                </c:pt>
                <c:pt idx="358">
                  <c:v>640</c:v>
                </c:pt>
                <c:pt idx="359">
                  <c:v>640</c:v>
                </c:pt>
                <c:pt idx="360">
                  <c:v>640</c:v>
                </c:pt>
                <c:pt idx="361">
                  <c:v>640</c:v>
                </c:pt>
                <c:pt idx="362">
                  <c:v>640</c:v>
                </c:pt>
                <c:pt idx="363">
                  <c:v>640</c:v>
                </c:pt>
                <c:pt idx="364">
                  <c:v>640</c:v>
                </c:pt>
                <c:pt idx="365">
                  <c:v>640</c:v>
                </c:pt>
                <c:pt idx="366">
                  <c:v>640</c:v>
                </c:pt>
                <c:pt idx="367">
                  <c:v>640</c:v>
                </c:pt>
                <c:pt idx="368">
                  <c:v>640</c:v>
                </c:pt>
                <c:pt idx="369">
                  <c:v>640</c:v>
                </c:pt>
                <c:pt idx="370">
                  <c:v>640</c:v>
                </c:pt>
                <c:pt idx="371">
                  <c:v>640</c:v>
                </c:pt>
                <c:pt idx="372">
                  <c:v>640</c:v>
                </c:pt>
                <c:pt idx="373">
                  <c:v>640</c:v>
                </c:pt>
                <c:pt idx="374">
                  <c:v>640</c:v>
                </c:pt>
                <c:pt idx="375">
                  <c:v>640</c:v>
                </c:pt>
                <c:pt idx="376">
                  <c:v>640</c:v>
                </c:pt>
                <c:pt idx="377">
                  <c:v>640</c:v>
                </c:pt>
                <c:pt idx="378">
                  <c:v>640</c:v>
                </c:pt>
                <c:pt idx="379">
                  <c:v>640</c:v>
                </c:pt>
                <c:pt idx="380">
                  <c:v>640</c:v>
                </c:pt>
                <c:pt idx="381">
                  <c:v>640</c:v>
                </c:pt>
                <c:pt idx="382">
                  <c:v>640</c:v>
                </c:pt>
                <c:pt idx="383">
                  <c:v>640</c:v>
                </c:pt>
                <c:pt idx="384">
                  <c:v>640</c:v>
                </c:pt>
                <c:pt idx="385">
                  <c:v>640</c:v>
                </c:pt>
                <c:pt idx="386">
                  <c:v>640</c:v>
                </c:pt>
                <c:pt idx="387">
                  <c:v>640</c:v>
                </c:pt>
                <c:pt idx="388">
                  <c:v>640</c:v>
                </c:pt>
                <c:pt idx="389">
                  <c:v>640</c:v>
                </c:pt>
                <c:pt idx="390">
                  <c:v>640</c:v>
                </c:pt>
                <c:pt idx="391">
                  <c:v>640</c:v>
                </c:pt>
                <c:pt idx="392">
                  <c:v>640</c:v>
                </c:pt>
                <c:pt idx="393">
                  <c:v>640</c:v>
                </c:pt>
                <c:pt idx="394">
                  <c:v>640</c:v>
                </c:pt>
                <c:pt idx="395">
                  <c:v>640</c:v>
                </c:pt>
                <c:pt idx="396">
                  <c:v>640</c:v>
                </c:pt>
                <c:pt idx="397">
                  <c:v>640</c:v>
                </c:pt>
                <c:pt idx="398">
                  <c:v>640</c:v>
                </c:pt>
                <c:pt idx="399">
                  <c:v>640</c:v>
                </c:pt>
                <c:pt idx="400">
                  <c:v>640</c:v>
                </c:pt>
                <c:pt idx="401">
                  <c:v>640</c:v>
                </c:pt>
                <c:pt idx="402">
                  <c:v>640</c:v>
                </c:pt>
                <c:pt idx="403">
                  <c:v>640</c:v>
                </c:pt>
                <c:pt idx="404">
                  <c:v>640</c:v>
                </c:pt>
                <c:pt idx="405">
                  <c:v>640</c:v>
                </c:pt>
                <c:pt idx="406">
                  <c:v>640</c:v>
                </c:pt>
                <c:pt idx="407">
                  <c:v>640</c:v>
                </c:pt>
                <c:pt idx="408">
                  <c:v>640</c:v>
                </c:pt>
                <c:pt idx="409">
                  <c:v>640</c:v>
                </c:pt>
                <c:pt idx="410">
                  <c:v>640</c:v>
                </c:pt>
                <c:pt idx="411">
                  <c:v>640</c:v>
                </c:pt>
                <c:pt idx="412">
                  <c:v>640</c:v>
                </c:pt>
                <c:pt idx="413">
                  <c:v>640</c:v>
                </c:pt>
                <c:pt idx="414">
                  <c:v>640</c:v>
                </c:pt>
                <c:pt idx="415">
                  <c:v>640</c:v>
                </c:pt>
                <c:pt idx="416">
                  <c:v>640</c:v>
                </c:pt>
                <c:pt idx="417">
                  <c:v>640</c:v>
                </c:pt>
                <c:pt idx="418">
                  <c:v>640</c:v>
                </c:pt>
                <c:pt idx="419">
                  <c:v>640</c:v>
                </c:pt>
                <c:pt idx="420">
                  <c:v>640</c:v>
                </c:pt>
                <c:pt idx="421">
                  <c:v>640</c:v>
                </c:pt>
                <c:pt idx="422">
                  <c:v>640</c:v>
                </c:pt>
                <c:pt idx="423">
                  <c:v>640</c:v>
                </c:pt>
                <c:pt idx="424">
                  <c:v>640</c:v>
                </c:pt>
                <c:pt idx="425">
                  <c:v>640</c:v>
                </c:pt>
                <c:pt idx="426">
                  <c:v>640</c:v>
                </c:pt>
                <c:pt idx="427">
                  <c:v>640</c:v>
                </c:pt>
                <c:pt idx="428">
                  <c:v>640</c:v>
                </c:pt>
                <c:pt idx="429">
                  <c:v>640</c:v>
                </c:pt>
                <c:pt idx="430">
                  <c:v>640</c:v>
                </c:pt>
                <c:pt idx="431">
                  <c:v>640</c:v>
                </c:pt>
                <c:pt idx="432">
                  <c:v>640</c:v>
                </c:pt>
                <c:pt idx="433">
                  <c:v>640</c:v>
                </c:pt>
                <c:pt idx="434">
                  <c:v>640</c:v>
                </c:pt>
                <c:pt idx="435">
                  <c:v>640</c:v>
                </c:pt>
                <c:pt idx="436">
                  <c:v>640</c:v>
                </c:pt>
                <c:pt idx="437">
                  <c:v>640</c:v>
                </c:pt>
                <c:pt idx="438">
                  <c:v>640</c:v>
                </c:pt>
                <c:pt idx="439">
                  <c:v>640</c:v>
                </c:pt>
                <c:pt idx="440">
                  <c:v>640</c:v>
                </c:pt>
                <c:pt idx="441">
                  <c:v>640</c:v>
                </c:pt>
                <c:pt idx="442">
                  <c:v>640</c:v>
                </c:pt>
                <c:pt idx="443">
                  <c:v>640</c:v>
                </c:pt>
                <c:pt idx="444">
                  <c:v>640</c:v>
                </c:pt>
                <c:pt idx="445">
                  <c:v>640</c:v>
                </c:pt>
                <c:pt idx="446">
                  <c:v>640</c:v>
                </c:pt>
                <c:pt idx="447">
                  <c:v>640</c:v>
                </c:pt>
                <c:pt idx="448">
                  <c:v>640</c:v>
                </c:pt>
                <c:pt idx="449">
                  <c:v>640</c:v>
                </c:pt>
                <c:pt idx="450">
                  <c:v>640</c:v>
                </c:pt>
                <c:pt idx="451">
                  <c:v>640</c:v>
                </c:pt>
                <c:pt idx="452">
                  <c:v>640</c:v>
                </c:pt>
                <c:pt idx="453">
                  <c:v>640</c:v>
                </c:pt>
                <c:pt idx="454">
                  <c:v>640</c:v>
                </c:pt>
                <c:pt idx="455">
                  <c:v>640</c:v>
                </c:pt>
                <c:pt idx="456">
                  <c:v>640</c:v>
                </c:pt>
                <c:pt idx="457">
                  <c:v>640</c:v>
                </c:pt>
                <c:pt idx="458">
                  <c:v>640</c:v>
                </c:pt>
                <c:pt idx="459">
                  <c:v>640</c:v>
                </c:pt>
                <c:pt idx="460">
                  <c:v>640</c:v>
                </c:pt>
                <c:pt idx="461">
                  <c:v>640</c:v>
                </c:pt>
                <c:pt idx="462">
                  <c:v>640</c:v>
                </c:pt>
                <c:pt idx="463">
                  <c:v>640</c:v>
                </c:pt>
                <c:pt idx="464">
                  <c:v>640</c:v>
                </c:pt>
                <c:pt idx="465">
                  <c:v>640</c:v>
                </c:pt>
                <c:pt idx="466">
                  <c:v>640</c:v>
                </c:pt>
                <c:pt idx="467">
                  <c:v>640</c:v>
                </c:pt>
                <c:pt idx="468">
                  <c:v>640</c:v>
                </c:pt>
                <c:pt idx="469">
                  <c:v>640</c:v>
                </c:pt>
                <c:pt idx="470">
                  <c:v>640</c:v>
                </c:pt>
                <c:pt idx="471">
                  <c:v>640</c:v>
                </c:pt>
                <c:pt idx="472">
                  <c:v>640</c:v>
                </c:pt>
                <c:pt idx="473">
                  <c:v>640</c:v>
                </c:pt>
                <c:pt idx="474">
                  <c:v>640</c:v>
                </c:pt>
                <c:pt idx="475">
                  <c:v>640</c:v>
                </c:pt>
                <c:pt idx="476">
                  <c:v>640</c:v>
                </c:pt>
                <c:pt idx="477">
                  <c:v>640</c:v>
                </c:pt>
                <c:pt idx="478">
                  <c:v>640</c:v>
                </c:pt>
                <c:pt idx="479">
                  <c:v>640</c:v>
                </c:pt>
                <c:pt idx="480">
                  <c:v>640</c:v>
                </c:pt>
                <c:pt idx="481">
                  <c:v>640</c:v>
                </c:pt>
                <c:pt idx="482">
                  <c:v>640</c:v>
                </c:pt>
                <c:pt idx="483">
                  <c:v>640</c:v>
                </c:pt>
                <c:pt idx="484">
                  <c:v>640</c:v>
                </c:pt>
                <c:pt idx="485">
                  <c:v>640</c:v>
                </c:pt>
                <c:pt idx="486">
                  <c:v>640</c:v>
                </c:pt>
                <c:pt idx="487">
                  <c:v>640</c:v>
                </c:pt>
                <c:pt idx="488">
                  <c:v>640</c:v>
                </c:pt>
                <c:pt idx="489">
                  <c:v>640</c:v>
                </c:pt>
                <c:pt idx="490">
                  <c:v>640</c:v>
                </c:pt>
                <c:pt idx="491">
                  <c:v>640</c:v>
                </c:pt>
                <c:pt idx="492">
                  <c:v>640</c:v>
                </c:pt>
                <c:pt idx="493">
                  <c:v>640</c:v>
                </c:pt>
                <c:pt idx="494">
                  <c:v>640</c:v>
                </c:pt>
                <c:pt idx="495">
                  <c:v>640</c:v>
                </c:pt>
                <c:pt idx="496">
                  <c:v>640</c:v>
                </c:pt>
                <c:pt idx="497">
                  <c:v>640</c:v>
                </c:pt>
                <c:pt idx="498">
                  <c:v>640</c:v>
                </c:pt>
                <c:pt idx="499">
                  <c:v>640</c:v>
                </c:pt>
                <c:pt idx="500">
                  <c:v>640</c:v>
                </c:pt>
                <c:pt idx="501">
                  <c:v>640</c:v>
                </c:pt>
                <c:pt idx="502">
                  <c:v>640</c:v>
                </c:pt>
                <c:pt idx="503">
                  <c:v>640</c:v>
                </c:pt>
                <c:pt idx="504">
                  <c:v>640</c:v>
                </c:pt>
                <c:pt idx="505">
                  <c:v>640</c:v>
                </c:pt>
                <c:pt idx="506">
                  <c:v>640</c:v>
                </c:pt>
                <c:pt idx="507">
                  <c:v>640</c:v>
                </c:pt>
                <c:pt idx="508">
                  <c:v>640</c:v>
                </c:pt>
                <c:pt idx="509">
                  <c:v>640</c:v>
                </c:pt>
                <c:pt idx="510">
                  <c:v>640</c:v>
                </c:pt>
                <c:pt idx="511">
                  <c:v>640</c:v>
                </c:pt>
                <c:pt idx="512">
                  <c:v>640</c:v>
                </c:pt>
                <c:pt idx="513">
                  <c:v>640</c:v>
                </c:pt>
                <c:pt idx="514">
                  <c:v>640</c:v>
                </c:pt>
                <c:pt idx="515">
                  <c:v>640</c:v>
                </c:pt>
                <c:pt idx="516">
                  <c:v>640</c:v>
                </c:pt>
                <c:pt idx="517">
                  <c:v>640</c:v>
                </c:pt>
                <c:pt idx="518">
                  <c:v>640</c:v>
                </c:pt>
                <c:pt idx="519">
                  <c:v>640</c:v>
                </c:pt>
                <c:pt idx="520">
                  <c:v>640</c:v>
                </c:pt>
                <c:pt idx="521">
                  <c:v>640</c:v>
                </c:pt>
                <c:pt idx="522">
                  <c:v>640</c:v>
                </c:pt>
                <c:pt idx="523">
                  <c:v>640</c:v>
                </c:pt>
                <c:pt idx="524">
                  <c:v>640</c:v>
                </c:pt>
                <c:pt idx="525">
                  <c:v>640</c:v>
                </c:pt>
                <c:pt idx="526">
                  <c:v>640</c:v>
                </c:pt>
                <c:pt idx="527">
                  <c:v>640</c:v>
                </c:pt>
                <c:pt idx="528">
                  <c:v>640</c:v>
                </c:pt>
                <c:pt idx="529">
                  <c:v>640</c:v>
                </c:pt>
                <c:pt idx="530">
                  <c:v>640</c:v>
                </c:pt>
                <c:pt idx="531">
                  <c:v>640</c:v>
                </c:pt>
                <c:pt idx="532">
                  <c:v>640</c:v>
                </c:pt>
                <c:pt idx="533">
                  <c:v>640</c:v>
                </c:pt>
                <c:pt idx="534">
                  <c:v>640</c:v>
                </c:pt>
                <c:pt idx="535">
                  <c:v>640</c:v>
                </c:pt>
                <c:pt idx="536">
                  <c:v>640</c:v>
                </c:pt>
                <c:pt idx="537">
                  <c:v>640</c:v>
                </c:pt>
                <c:pt idx="538">
                  <c:v>640</c:v>
                </c:pt>
                <c:pt idx="539">
                  <c:v>640</c:v>
                </c:pt>
                <c:pt idx="540">
                  <c:v>640</c:v>
                </c:pt>
                <c:pt idx="541">
                  <c:v>640</c:v>
                </c:pt>
                <c:pt idx="542">
                  <c:v>640</c:v>
                </c:pt>
                <c:pt idx="543">
                  <c:v>640</c:v>
                </c:pt>
                <c:pt idx="544">
                  <c:v>640</c:v>
                </c:pt>
                <c:pt idx="545">
                  <c:v>640</c:v>
                </c:pt>
                <c:pt idx="546">
                  <c:v>640</c:v>
                </c:pt>
                <c:pt idx="547">
                  <c:v>640</c:v>
                </c:pt>
                <c:pt idx="548">
                  <c:v>640</c:v>
                </c:pt>
                <c:pt idx="549">
                  <c:v>640</c:v>
                </c:pt>
                <c:pt idx="550">
                  <c:v>640</c:v>
                </c:pt>
                <c:pt idx="551">
                  <c:v>640</c:v>
                </c:pt>
                <c:pt idx="552">
                  <c:v>640</c:v>
                </c:pt>
                <c:pt idx="553">
                  <c:v>640</c:v>
                </c:pt>
                <c:pt idx="554">
                  <c:v>640</c:v>
                </c:pt>
                <c:pt idx="555">
                  <c:v>640</c:v>
                </c:pt>
                <c:pt idx="556">
                  <c:v>640</c:v>
                </c:pt>
                <c:pt idx="557">
                  <c:v>640</c:v>
                </c:pt>
                <c:pt idx="558">
                  <c:v>640</c:v>
                </c:pt>
                <c:pt idx="559">
                  <c:v>640</c:v>
                </c:pt>
                <c:pt idx="560">
                  <c:v>640</c:v>
                </c:pt>
                <c:pt idx="561">
                  <c:v>640</c:v>
                </c:pt>
                <c:pt idx="562">
                  <c:v>640</c:v>
                </c:pt>
                <c:pt idx="563">
                  <c:v>640</c:v>
                </c:pt>
                <c:pt idx="564">
                  <c:v>640</c:v>
                </c:pt>
                <c:pt idx="565">
                  <c:v>640</c:v>
                </c:pt>
                <c:pt idx="566">
                  <c:v>640</c:v>
                </c:pt>
                <c:pt idx="567">
                  <c:v>640</c:v>
                </c:pt>
                <c:pt idx="568">
                  <c:v>640</c:v>
                </c:pt>
                <c:pt idx="569">
                  <c:v>640</c:v>
                </c:pt>
                <c:pt idx="570">
                  <c:v>640</c:v>
                </c:pt>
                <c:pt idx="571">
                  <c:v>640</c:v>
                </c:pt>
                <c:pt idx="572">
                  <c:v>640</c:v>
                </c:pt>
                <c:pt idx="573">
                  <c:v>640</c:v>
                </c:pt>
                <c:pt idx="574">
                  <c:v>640</c:v>
                </c:pt>
                <c:pt idx="575">
                  <c:v>640</c:v>
                </c:pt>
                <c:pt idx="576">
                  <c:v>640</c:v>
                </c:pt>
                <c:pt idx="577">
                  <c:v>640</c:v>
                </c:pt>
                <c:pt idx="578">
                  <c:v>640</c:v>
                </c:pt>
                <c:pt idx="579">
                  <c:v>640</c:v>
                </c:pt>
                <c:pt idx="580">
                  <c:v>640</c:v>
                </c:pt>
                <c:pt idx="581">
                  <c:v>640</c:v>
                </c:pt>
                <c:pt idx="582">
                  <c:v>640</c:v>
                </c:pt>
                <c:pt idx="583">
                  <c:v>640</c:v>
                </c:pt>
                <c:pt idx="584">
                  <c:v>640</c:v>
                </c:pt>
                <c:pt idx="585">
                  <c:v>640</c:v>
                </c:pt>
                <c:pt idx="586">
                  <c:v>640</c:v>
                </c:pt>
                <c:pt idx="587">
                  <c:v>640</c:v>
                </c:pt>
                <c:pt idx="588">
                  <c:v>640</c:v>
                </c:pt>
                <c:pt idx="589">
                  <c:v>640</c:v>
                </c:pt>
                <c:pt idx="590">
                  <c:v>640</c:v>
                </c:pt>
                <c:pt idx="591">
                  <c:v>640</c:v>
                </c:pt>
                <c:pt idx="592">
                  <c:v>640</c:v>
                </c:pt>
                <c:pt idx="593">
                  <c:v>640</c:v>
                </c:pt>
                <c:pt idx="594">
                  <c:v>640</c:v>
                </c:pt>
                <c:pt idx="595">
                  <c:v>640</c:v>
                </c:pt>
                <c:pt idx="596">
                  <c:v>640</c:v>
                </c:pt>
                <c:pt idx="597">
                  <c:v>640</c:v>
                </c:pt>
                <c:pt idx="598">
                  <c:v>640</c:v>
                </c:pt>
                <c:pt idx="599">
                  <c:v>640</c:v>
                </c:pt>
                <c:pt idx="600">
                  <c:v>640</c:v>
                </c:pt>
                <c:pt idx="601">
                  <c:v>640</c:v>
                </c:pt>
                <c:pt idx="602">
                  <c:v>640</c:v>
                </c:pt>
                <c:pt idx="603">
                  <c:v>640</c:v>
                </c:pt>
                <c:pt idx="604">
                  <c:v>640</c:v>
                </c:pt>
                <c:pt idx="605">
                  <c:v>640</c:v>
                </c:pt>
                <c:pt idx="606">
                  <c:v>640</c:v>
                </c:pt>
                <c:pt idx="607">
                  <c:v>640</c:v>
                </c:pt>
                <c:pt idx="608">
                  <c:v>640</c:v>
                </c:pt>
                <c:pt idx="609">
                  <c:v>640</c:v>
                </c:pt>
                <c:pt idx="610">
                  <c:v>640</c:v>
                </c:pt>
                <c:pt idx="611">
                  <c:v>640</c:v>
                </c:pt>
                <c:pt idx="612">
                  <c:v>640</c:v>
                </c:pt>
                <c:pt idx="613">
                  <c:v>640</c:v>
                </c:pt>
                <c:pt idx="614">
                  <c:v>640</c:v>
                </c:pt>
                <c:pt idx="615">
                  <c:v>640</c:v>
                </c:pt>
                <c:pt idx="616">
                  <c:v>640</c:v>
                </c:pt>
                <c:pt idx="617">
                  <c:v>640</c:v>
                </c:pt>
                <c:pt idx="618">
                  <c:v>640</c:v>
                </c:pt>
                <c:pt idx="619">
                  <c:v>640</c:v>
                </c:pt>
                <c:pt idx="620">
                  <c:v>640</c:v>
                </c:pt>
                <c:pt idx="621">
                  <c:v>640</c:v>
                </c:pt>
                <c:pt idx="622">
                  <c:v>640</c:v>
                </c:pt>
                <c:pt idx="623">
                  <c:v>640</c:v>
                </c:pt>
                <c:pt idx="624">
                  <c:v>640</c:v>
                </c:pt>
                <c:pt idx="625">
                  <c:v>640</c:v>
                </c:pt>
                <c:pt idx="626">
                  <c:v>640</c:v>
                </c:pt>
                <c:pt idx="627">
                  <c:v>640</c:v>
                </c:pt>
                <c:pt idx="628">
                  <c:v>640</c:v>
                </c:pt>
                <c:pt idx="629">
                  <c:v>640</c:v>
                </c:pt>
                <c:pt idx="630">
                  <c:v>640</c:v>
                </c:pt>
                <c:pt idx="631">
                  <c:v>640</c:v>
                </c:pt>
                <c:pt idx="632">
                  <c:v>640</c:v>
                </c:pt>
                <c:pt idx="633">
                  <c:v>640</c:v>
                </c:pt>
                <c:pt idx="634">
                  <c:v>640</c:v>
                </c:pt>
                <c:pt idx="635">
                  <c:v>640</c:v>
                </c:pt>
                <c:pt idx="636">
                  <c:v>640</c:v>
                </c:pt>
                <c:pt idx="637">
                  <c:v>640</c:v>
                </c:pt>
                <c:pt idx="638">
                  <c:v>640</c:v>
                </c:pt>
                <c:pt idx="639">
                  <c:v>640</c:v>
                </c:pt>
                <c:pt idx="640">
                  <c:v>640</c:v>
                </c:pt>
                <c:pt idx="641">
                  <c:v>640</c:v>
                </c:pt>
                <c:pt idx="642">
                  <c:v>640</c:v>
                </c:pt>
                <c:pt idx="643">
                  <c:v>640</c:v>
                </c:pt>
                <c:pt idx="644">
                  <c:v>640</c:v>
                </c:pt>
                <c:pt idx="645">
                  <c:v>640</c:v>
                </c:pt>
                <c:pt idx="646">
                  <c:v>640</c:v>
                </c:pt>
                <c:pt idx="647">
                  <c:v>640</c:v>
                </c:pt>
                <c:pt idx="648">
                  <c:v>640</c:v>
                </c:pt>
                <c:pt idx="649">
                  <c:v>640</c:v>
                </c:pt>
                <c:pt idx="650">
                  <c:v>640</c:v>
                </c:pt>
                <c:pt idx="651">
                  <c:v>640</c:v>
                </c:pt>
                <c:pt idx="652">
                  <c:v>640</c:v>
                </c:pt>
                <c:pt idx="653">
                  <c:v>640</c:v>
                </c:pt>
                <c:pt idx="654">
                  <c:v>640</c:v>
                </c:pt>
                <c:pt idx="655">
                  <c:v>640</c:v>
                </c:pt>
                <c:pt idx="656">
                  <c:v>640</c:v>
                </c:pt>
                <c:pt idx="657">
                  <c:v>640</c:v>
                </c:pt>
                <c:pt idx="658">
                  <c:v>640</c:v>
                </c:pt>
                <c:pt idx="659">
                  <c:v>640</c:v>
                </c:pt>
                <c:pt idx="660">
                  <c:v>640</c:v>
                </c:pt>
                <c:pt idx="661">
                  <c:v>640</c:v>
                </c:pt>
                <c:pt idx="662">
                  <c:v>640</c:v>
                </c:pt>
                <c:pt idx="663">
                  <c:v>640</c:v>
                </c:pt>
                <c:pt idx="664">
                  <c:v>640</c:v>
                </c:pt>
                <c:pt idx="665">
                  <c:v>640</c:v>
                </c:pt>
                <c:pt idx="666">
                  <c:v>640</c:v>
                </c:pt>
                <c:pt idx="667">
                  <c:v>640</c:v>
                </c:pt>
                <c:pt idx="668">
                  <c:v>640</c:v>
                </c:pt>
                <c:pt idx="669">
                  <c:v>640</c:v>
                </c:pt>
                <c:pt idx="670">
                  <c:v>640</c:v>
                </c:pt>
                <c:pt idx="671">
                  <c:v>640</c:v>
                </c:pt>
                <c:pt idx="672">
                  <c:v>640</c:v>
                </c:pt>
                <c:pt idx="673">
                  <c:v>640</c:v>
                </c:pt>
                <c:pt idx="674">
                  <c:v>640</c:v>
                </c:pt>
                <c:pt idx="675">
                  <c:v>640</c:v>
                </c:pt>
                <c:pt idx="676">
                  <c:v>640</c:v>
                </c:pt>
                <c:pt idx="677">
                  <c:v>640</c:v>
                </c:pt>
                <c:pt idx="678">
                  <c:v>640</c:v>
                </c:pt>
                <c:pt idx="679">
                  <c:v>640</c:v>
                </c:pt>
                <c:pt idx="680">
                  <c:v>640</c:v>
                </c:pt>
                <c:pt idx="681">
                  <c:v>640</c:v>
                </c:pt>
                <c:pt idx="682">
                  <c:v>640</c:v>
                </c:pt>
                <c:pt idx="683">
                  <c:v>640</c:v>
                </c:pt>
                <c:pt idx="684">
                  <c:v>640</c:v>
                </c:pt>
                <c:pt idx="685">
                  <c:v>640</c:v>
                </c:pt>
                <c:pt idx="686">
                  <c:v>640</c:v>
                </c:pt>
                <c:pt idx="687">
                  <c:v>640</c:v>
                </c:pt>
                <c:pt idx="688">
                  <c:v>640</c:v>
                </c:pt>
                <c:pt idx="689">
                  <c:v>640</c:v>
                </c:pt>
                <c:pt idx="690">
                  <c:v>640</c:v>
                </c:pt>
                <c:pt idx="691">
                  <c:v>640</c:v>
                </c:pt>
                <c:pt idx="692">
                  <c:v>640</c:v>
                </c:pt>
                <c:pt idx="693">
                  <c:v>640</c:v>
                </c:pt>
                <c:pt idx="694">
                  <c:v>640</c:v>
                </c:pt>
                <c:pt idx="695">
                  <c:v>640</c:v>
                </c:pt>
                <c:pt idx="696">
                  <c:v>640</c:v>
                </c:pt>
                <c:pt idx="697">
                  <c:v>640</c:v>
                </c:pt>
                <c:pt idx="698">
                  <c:v>640</c:v>
                </c:pt>
                <c:pt idx="699">
                  <c:v>640</c:v>
                </c:pt>
                <c:pt idx="700">
                  <c:v>640</c:v>
                </c:pt>
                <c:pt idx="701">
                  <c:v>640</c:v>
                </c:pt>
                <c:pt idx="702">
                  <c:v>640</c:v>
                </c:pt>
                <c:pt idx="703">
                  <c:v>640</c:v>
                </c:pt>
                <c:pt idx="704">
                  <c:v>640</c:v>
                </c:pt>
                <c:pt idx="705">
                  <c:v>640</c:v>
                </c:pt>
                <c:pt idx="706">
                  <c:v>640</c:v>
                </c:pt>
                <c:pt idx="707">
                  <c:v>640</c:v>
                </c:pt>
                <c:pt idx="708">
                  <c:v>640</c:v>
                </c:pt>
                <c:pt idx="709">
                  <c:v>640</c:v>
                </c:pt>
                <c:pt idx="710">
                  <c:v>640</c:v>
                </c:pt>
                <c:pt idx="711">
                  <c:v>640</c:v>
                </c:pt>
                <c:pt idx="712">
                  <c:v>640</c:v>
                </c:pt>
                <c:pt idx="713">
                  <c:v>640</c:v>
                </c:pt>
                <c:pt idx="714">
                  <c:v>640</c:v>
                </c:pt>
                <c:pt idx="715">
                  <c:v>640</c:v>
                </c:pt>
                <c:pt idx="716">
                  <c:v>640</c:v>
                </c:pt>
                <c:pt idx="717">
                  <c:v>640</c:v>
                </c:pt>
                <c:pt idx="718">
                  <c:v>640</c:v>
                </c:pt>
                <c:pt idx="719">
                  <c:v>640</c:v>
                </c:pt>
                <c:pt idx="720">
                  <c:v>640</c:v>
                </c:pt>
                <c:pt idx="721">
                  <c:v>640</c:v>
                </c:pt>
                <c:pt idx="722">
                  <c:v>640</c:v>
                </c:pt>
                <c:pt idx="723">
                  <c:v>640</c:v>
                </c:pt>
                <c:pt idx="724">
                  <c:v>640</c:v>
                </c:pt>
                <c:pt idx="725">
                  <c:v>640</c:v>
                </c:pt>
                <c:pt idx="726">
                  <c:v>640</c:v>
                </c:pt>
                <c:pt idx="727">
                  <c:v>640</c:v>
                </c:pt>
                <c:pt idx="728">
                  <c:v>640</c:v>
                </c:pt>
                <c:pt idx="729">
                  <c:v>640</c:v>
                </c:pt>
                <c:pt idx="730">
                  <c:v>640</c:v>
                </c:pt>
                <c:pt idx="731">
                  <c:v>640</c:v>
                </c:pt>
                <c:pt idx="732">
                  <c:v>640</c:v>
                </c:pt>
                <c:pt idx="733">
                  <c:v>640</c:v>
                </c:pt>
                <c:pt idx="734">
                  <c:v>640</c:v>
                </c:pt>
                <c:pt idx="735">
                  <c:v>640</c:v>
                </c:pt>
                <c:pt idx="736">
                  <c:v>640</c:v>
                </c:pt>
                <c:pt idx="737">
                  <c:v>640</c:v>
                </c:pt>
                <c:pt idx="738">
                  <c:v>640</c:v>
                </c:pt>
                <c:pt idx="739">
                  <c:v>640</c:v>
                </c:pt>
                <c:pt idx="740">
                  <c:v>640</c:v>
                </c:pt>
                <c:pt idx="741">
                  <c:v>640</c:v>
                </c:pt>
                <c:pt idx="742">
                  <c:v>640</c:v>
                </c:pt>
                <c:pt idx="743">
                  <c:v>640</c:v>
                </c:pt>
                <c:pt idx="744">
                  <c:v>640</c:v>
                </c:pt>
                <c:pt idx="745">
                  <c:v>640</c:v>
                </c:pt>
                <c:pt idx="746">
                  <c:v>640</c:v>
                </c:pt>
                <c:pt idx="747">
                  <c:v>640</c:v>
                </c:pt>
                <c:pt idx="748">
                  <c:v>640</c:v>
                </c:pt>
                <c:pt idx="749">
                  <c:v>640</c:v>
                </c:pt>
                <c:pt idx="750">
                  <c:v>640</c:v>
                </c:pt>
                <c:pt idx="751">
                  <c:v>640</c:v>
                </c:pt>
                <c:pt idx="752">
                  <c:v>640</c:v>
                </c:pt>
                <c:pt idx="753">
                  <c:v>640</c:v>
                </c:pt>
                <c:pt idx="754">
                  <c:v>640</c:v>
                </c:pt>
                <c:pt idx="755">
                  <c:v>640</c:v>
                </c:pt>
                <c:pt idx="756">
                  <c:v>640</c:v>
                </c:pt>
                <c:pt idx="757">
                  <c:v>640</c:v>
                </c:pt>
                <c:pt idx="758">
                  <c:v>640</c:v>
                </c:pt>
                <c:pt idx="759">
                  <c:v>640</c:v>
                </c:pt>
                <c:pt idx="760">
                  <c:v>640</c:v>
                </c:pt>
                <c:pt idx="761">
                  <c:v>640</c:v>
                </c:pt>
                <c:pt idx="762">
                  <c:v>640</c:v>
                </c:pt>
                <c:pt idx="763">
                  <c:v>640</c:v>
                </c:pt>
                <c:pt idx="764">
                  <c:v>640</c:v>
                </c:pt>
                <c:pt idx="765">
                  <c:v>640</c:v>
                </c:pt>
                <c:pt idx="766">
                  <c:v>640</c:v>
                </c:pt>
                <c:pt idx="767">
                  <c:v>640</c:v>
                </c:pt>
                <c:pt idx="768">
                  <c:v>640</c:v>
                </c:pt>
                <c:pt idx="769">
                  <c:v>640</c:v>
                </c:pt>
                <c:pt idx="770">
                  <c:v>640</c:v>
                </c:pt>
                <c:pt idx="771">
                  <c:v>640</c:v>
                </c:pt>
                <c:pt idx="772">
                  <c:v>640</c:v>
                </c:pt>
                <c:pt idx="773">
                  <c:v>640</c:v>
                </c:pt>
                <c:pt idx="774">
                  <c:v>640</c:v>
                </c:pt>
                <c:pt idx="775">
                  <c:v>640</c:v>
                </c:pt>
                <c:pt idx="776">
                  <c:v>640</c:v>
                </c:pt>
                <c:pt idx="777">
                  <c:v>640</c:v>
                </c:pt>
                <c:pt idx="778">
                  <c:v>640</c:v>
                </c:pt>
                <c:pt idx="779">
                  <c:v>640</c:v>
                </c:pt>
                <c:pt idx="780">
                  <c:v>640</c:v>
                </c:pt>
                <c:pt idx="781">
                  <c:v>640</c:v>
                </c:pt>
                <c:pt idx="782">
                  <c:v>640</c:v>
                </c:pt>
                <c:pt idx="783">
                  <c:v>640</c:v>
                </c:pt>
                <c:pt idx="784">
                  <c:v>640</c:v>
                </c:pt>
                <c:pt idx="785">
                  <c:v>640</c:v>
                </c:pt>
                <c:pt idx="786">
                  <c:v>640</c:v>
                </c:pt>
                <c:pt idx="787">
                  <c:v>640</c:v>
                </c:pt>
                <c:pt idx="788">
                  <c:v>640</c:v>
                </c:pt>
                <c:pt idx="789">
                  <c:v>640</c:v>
                </c:pt>
                <c:pt idx="790">
                  <c:v>640</c:v>
                </c:pt>
                <c:pt idx="791">
                  <c:v>640</c:v>
                </c:pt>
                <c:pt idx="792">
                  <c:v>640</c:v>
                </c:pt>
                <c:pt idx="793">
                  <c:v>640</c:v>
                </c:pt>
                <c:pt idx="794">
                  <c:v>640</c:v>
                </c:pt>
                <c:pt idx="795">
                  <c:v>640</c:v>
                </c:pt>
                <c:pt idx="796">
                  <c:v>640</c:v>
                </c:pt>
                <c:pt idx="797">
                  <c:v>640</c:v>
                </c:pt>
                <c:pt idx="798">
                  <c:v>640</c:v>
                </c:pt>
                <c:pt idx="799">
                  <c:v>640</c:v>
                </c:pt>
                <c:pt idx="800">
                  <c:v>640</c:v>
                </c:pt>
                <c:pt idx="801">
                  <c:v>640</c:v>
                </c:pt>
                <c:pt idx="802">
                  <c:v>640</c:v>
                </c:pt>
                <c:pt idx="803">
                  <c:v>640</c:v>
                </c:pt>
                <c:pt idx="804">
                  <c:v>640</c:v>
                </c:pt>
                <c:pt idx="805">
                  <c:v>640</c:v>
                </c:pt>
                <c:pt idx="806">
                  <c:v>640</c:v>
                </c:pt>
                <c:pt idx="807">
                  <c:v>640</c:v>
                </c:pt>
                <c:pt idx="808">
                  <c:v>640</c:v>
                </c:pt>
                <c:pt idx="809">
                  <c:v>640</c:v>
                </c:pt>
                <c:pt idx="810">
                  <c:v>640</c:v>
                </c:pt>
                <c:pt idx="811">
                  <c:v>640</c:v>
                </c:pt>
                <c:pt idx="812">
                  <c:v>640</c:v>
                </c:pt>
                <c:pt idx="813">
                  <c:v>640</c:v>
                </c:pt>
                <c:pt idx="814">
                  <c:v>640</c:v>
                </c:pt>
                <c:pt idx="815">
                  <c:v>640</c:v>
                </c:pt>
                <c:pt idx="816">
                  <c:v>640</c:v>
                </c:pt>
                <c:pt idx="817">
                  <c:v>640</c:v>
                </c:pt>
                <c:pt idx="818">
                  <c:v>640</c:v>
                </c:pt>
                <c:pt idx="819">
                  <c:v>640</c:v>
                </c:pt>
                <c:pt idx="820">
                  <c:v>640</c:v>
                </c:pt>
                <c:pt idx="821">
                  <c:v>640</c:v>
                </c:pt>
                <c:pt idx="822">
                  <c:v>640</c:v>
                </c:pt>
                <c:pt idx="823">
                  <c:v>640</c:v>
                </c:pt>
                <c:pt idx="824">
                  <c:v>640</c:v>
                </c:pt>
                <c:pt idx="825">
                  <c:v>640</c:v>
                </c:pt>
                <c:pt idx="826">
                  <c:v>640</c:v>
                </c:pt>
                <c:pt idx="827">
                  <c:v>640</c:v>
                </c:pt>
                <c:pt idx="828">
                  <c:v>640</c:v>
                </c:pt>
                <c:pt idx="829">
                  <c:v>640</c:v>
                </c:pt>
                <c:pt idx="830">
                  <c:v>640</c:v>
                </c:pt>
                <c:pt idx="831">
                  <c:v>640</c:v>
                </c:pt>
                <c:pt idx="832">
                  <c:v>640</c:v>
                </c:pt>
                <c:pt idx="833">
                  <c:v>640</c:v>
                </c:pt>
                <c:pt idx="834">
                  <c:v>640</c:v>
                </c:pt>
                <c:pt idx="835">
                  <c:v>640</c:v>
                </c:pt>
                <c:pt idx="836">
                  <c:v>640</c:v>
                </c:pt>
                <c:pt idx="837">
                  <c:v>640</c:v>
                </c:pt>
                <c:pt idx="838">
                  <c:v>640</c:v>
                </c:pt>
                <c:pt idx="839">
                  <c:v>640</c:v>
                </c:pt>
                <c:pt idx="840">
                  <c:v>640</c:v>
                </c:pt>
                <c:pt idx="841">
                  <c:v>640</c:v>
                </c:pt>
                <c:pt idx="842">
                  <c:v>640</c:v>
                </c:pt>
                <c:pt idx="843">
                  <c:v>640</c:v>
                </c:pt>
                <c:pt idx="844">
                  <c:v>640</c:v>
                </c:pt>
                <c:pt idx="845">
                  <c:v>640</c:v>
                </c:pt>
                <c:pt idx="846">
                  <c:v>640</c:v>
                </c:pt>
                <c:pt idx="847">
                  <c:v>640</c:v>
                </c:pt>
                <c:pt idx="848">
                  <c:v>640</c:v>
                </c:pt>
                <c:pt idx="849">
                  <c:v>640</c:v>
                </c:pt>
                <c:pt idx="850">
                  <c:v>640</c:v>
                </c:pt>
                <c:pt idx="851">
                  <c:v>640</c:v>
                </c:pt>
                <c:pt idx="852">
                  <c:v>640</c:v>
                </c:pt>
                <c:pt idx="853">
                  <c:v>640</c:v>
                </c:pt>
                <c:pt idx="854">
                  <c:v>640</c:v>
                </c:pt>
                <c:pt idx="855">
                  <c:v>640</c:v>
                </c:pt>
                <c:pt idx="856">
                  <c:v>640</c:v>
                </c:pt>
                <c:pt idx="857">
                  <c:v>640</c:v>
                </c:pt>
                <c:pt idx="858">
                  <c:v>640</c:v>
                </c:pt>
                <c:pt idx="859">
                  <c:v>640</c:v>
                </c:pt>
                <c:pt idx="860">
                  <c:v>640</c:v>
                </c:pt>
                <c:pt idx="861">
                  <c:v>640</c:v>
                </c:pt>
                <c:pt idx="862">
                  <c:v>640</c:v>
                </c:pt>
                <c:pt idx="863">
                  <c:v>640</c:v>
                </c:pt>
                <c:pt idx="864">
                  <c:v>640</c:v>
                </c:pt>
                <c:pt idx="865">
                  <c:v>640</c:v>
                </c:pt>
                <c:pt idx="866">
                  <c:v>640</c:v>
                </c:pt>
                <c:pt idx="867">
                  <c:v>640</c:v>
                </c:pt>
                <c:pt idx="868">
                  <c:v>640</c:v>
                </c:pt>
                <c:pt idx="869">
                  <c:v>640</c:v>
                </c:pt>
                <c:pt idx="870">
                  <c:v>640</c:v>
                </c:pt>
                <c:pt idx="871">
                  <c:v>640</c:v>
                </c:pt>
                <c:pt idx="872">
                  <c:v>640</c:v>
                </c:pt>
                <c:pt idx="873">
                  <c:v>640</c:v>
                </c:pt>
                <c:pt idx="874">
                  <c:v>640</c:v>
                </c:pt>
                <c:pt idx="875">
                  <c:v>640</c:v>
                </c:pt>
                <c:pt idx="876">
                  <c:v>640</c:v>
                </c:pt>
                <c:pt idx="877">
                  <c:v>640</c:v>
                </c:pt>
                <c:pt idx="878">
                  <c:v>640</c:v>
                </c:pt>
                <c:pt idx="879">
                  <c:v>640</c:v>
                </c:pt>
                <c:pt idx="880">
                  <c:v>640</c:v>
                </c:pt>
                <c:pt idx="881">
                  <c:v>640</c:v>
                </c:pt>
                <c:pt idx="882">
                  <c:v>640</c:v>
                </c:pt>
                <c:pt idx="883">
                  <c:v>640</c:v>
                </c:pt>
                <c:pt idx="884">
                  <c:v>640</c:v>
                </c:pt>
                <c:pt idx="885">
                  <c:v>640</c:v>
                </c:pt>
                <c:pt idx="886">
                  <c:v>640</c:v>
                </c:pt>
                <c:pt idx="887">
                  <c:v>640</c:v>
                </c:pt>
                <c:pt idx="888">
                  <c:v>640</c:v>
                </c:pt>
                <c:pt idx="889">
                  <c:v>640</c:v>
                </c:pt>
                <c:pt idx="890">
                  <c:v>640</c:v>
                </c:pt>
                <c:pt idx="891">
                  <c:v>640</c:v>
                </c:pt>
                <c:pt idx="892">
                  <c:v>640</c:v>
                </c:pt>
                <c:pt idx="893">
                  <c:v>640</c:v>
                </c:pt>
                <c:pt idx="894">
                  <c:v>640</c:v>
                </c:pt>
                <c:pt idx="895">
                  <c:v>640</c:v>
                </c:pt>
                <c:pt idx="896">
                  <c:v>640</c:v>
                </c:pt>
                <c:pt idx="897">
                  <c:v>640</c:v>
                </c:pt>
                <c:pt idx="898">
                  <c:v>640</c:v>
                </c:pt>
                <c:pt idx="899">
                  <c:v>640</c:v>
                </c:pt>
                <c:pt idx="900">
                  <c:v>640</c:v>
                </c:pt>
                <c:pt idx="901">
                  <c:v>640</c:v>
                </c:pt>
                <c:pt idx="902">
                  <c:v>640</c:v>
                </c:pt>
                <c:pt idx="903">
                  <c:v>640</c:v>
                </c:pt>
                <c:pt idx="904">
                  <c:v>640</c:v>
                </c:pt>
                <c:pt idx="905">
                  <c:v>640</c:v>
                </c:pt>
                <c:pt idx="906">
                  <c:v>640</c:v>
                </c:pt>
                <c:pt idx="907">
                  <c:v>640</c:v>
                </c:pt>
                <c:pt idx="908">
                  <c:v>640</c:v>
                </c:pt>
                <c:pt idx="909">
                  <c:v>640</c:v>
                </c:pt>
                <c:pt idx="910">
                  <c:v>640</c:v>
                </c:pt>
                <c:pt idx="911">
                  <c:v>640</c:v>
                </c:pt>
                <c:pt idx="912">
                  <c:v>640</c:v>
                </c:pt>
                <c:pt idx="913">
                  <c:v>640</c:v>
                </c:pt>
                <c:pt idx="914">
                  <c:v>640</c:v>
                </c:pt>
                <c:pt idx="915">
                  <c:v>640</c:v>
                </c:pt>
                <c:pt idx="916">
                  <c:v>640</c:v>
                </c:pt>
                <c:pt idx="917">
                  <c:v>640</c:v>
                </c:pt>
                <c:pt idx="918">
                  <c:v>640</c:v>
                </c:pt>
                <c:pt idx="919">
                  <c:v>640</c:v>
                </c:pt>
                <c:pt idx="920">
                  <c:v>640</c:v>
                </c:pt>
                <c:pt idx="921">
                  <c:v>640</c:v>
                </c:pt>
                <c:pt idx="922">
                  <c:v>640</c:v>
                </c:pt>
                <c:pt idx="923">
                  <c:v>640</c:v>
                </c:pt>
                <c:pt idx="924">
                  <c:v>640</c:v>
                </c:pt>
                <c:pt idx="925">
                  <c:v>640</c:v>
                </c:pt>
                <c:pt idx="926">
                  <c:v>640</c:v>
                </c:pt>
                <c:pt idx="927">
                  <c:v>640</c:v>
                </c:pt>
                <c:pt idx="928">
                  <c:v>640</c:v>
                </c:pt>
                <c:pt idx="929">
                  <c:v>640</c:v>
                </c:pt>
                <c:pt idx="930">
                  <c:v>640</c:v>
                </c:pt>
                <c:pt idx="931">
                  <c:v>640</c:v>
                </c:pt>
                <c:pt idx="932">
                  <c:v>640</c:v>
                </c:pt>
                <c:pt idx="933">
                  <c:v>640</c:v>
                </c:pt>
                <c:pt idx="934">
                  <c:v>640</c:v>
                </c:pt>
                <c:pt idx="935">
                  <c:v>640</c:v>
                </c:pt>
                <c:pt idx="936">
                  <c:v>640</c:v>
                </c:pt>
                <c:pt idx="937">
                  <c:v>640</c:v>
                </c:pt>
                <c:pt idx="938">
                  <c:v>640</c:v>
                </c:pt>
                <c:pt idx="939">
                  <c:v>640</c:v>
                </c:pt>
                <c:pt idx="940">
                  <c:v>640</c:v>
                </c:pt>
                <c:pt idx="941">
                  <c:v>640</c:v>
                </c:pt>
                <c:pt idx="942">
                  <c:v>640</c:v>
                </c:pt>
                <c:pt idx="943">
                  <c:v>640</c:v>
                </c:pt>
                <c:pt idx="944">
                  <c:v>640</c:v>
                </c:pt>
                <c:pt idx="945">
                  <c:v>640</c:v>
                </c:pt>
                <c:pt idx="946">
                  <c:v>640</c:v>
                </c:pt>
                <c:pt idx="947">
                  <c:v>640</c:v>
                </c:pt>
                <c:pt idx="948">
                  <c:v>640</c:v>
                </c:pt>
                <c:pt idx="949">
                  <c:v>640</c:v>
                </c:pt>
                <c:pt idx="950">
                  <c:v>640</c:v>
                </c:pt>
                <c:pt idx="951">
                  <c:v>640</c:v>
                </c:pt>
                <c:pt idx="952">
                  <c:v>640</c:v>
                </c:pt>
                <c:pt idx="953">
                  <c:v>640</c:v>
                </c:pt>
                <c:pt idx="954">
                  <c:v>640</c:v>
                </c:pt>
                <c:pt idx="955">
                  <c:v>640</c:v>
                </c:pt>
                <c:pt idx="956">
                  <c:v>640</c:v>
                </c:pt>
                <c:pt idx="957">
                  <c:v>640</c:v>
                </c:pt>
                <c:pt idx="958">
                  <c:v>640</c:v>
                </c:pt>
                <c:pt idx="959">
                  <c:v>640</c:v>
                </c:pt>
                <c:pt idx="960">
                  <c:v>640</c:v>
                </c:pt>
                <c:pt idx="961">
                  <c:v>640</c:v>
                </c:pt>
                <c:pt idx="962">
                  <c:v>640</c:v>
                </c:pt>
                <c:pt idx="963">
                  <c:v>640</c:v>
                </c:pt>
                <c:pt idx="964">
                  <c:v>640</c:v>
                </c:pt>
                <c:pt idx="965">
                  <c:v>640</c:v>
                </c:pt>
                <c:pt idx="966">
                  <c:v>640</c:v>
                </c:pt>
                <c:pt idx="967">
                  <c:v>640</c:v>
                </c:pt>
                <c:pt idx="968">
                  <c:v>640</c:v>
                </c:pt>
                <c:pt idx="969">
                  <c:v>640</c:v>
                </c:pt>
                <c:pt idx="970">
                  <c:v>640</c:v>
                </c:pt>
                <c:pt idx="971">
                  <c:v>640</c:v>
                </c:pt>
                <c:pt idx="972">
                  <c:v>640</c:v>
                </c:pt>
                <c:pt idx="973">
                  <c:v>640</c:v>
                </c:pt>
                <c:pt idx="974">
                  <c:v>640</c:v>
                </c:pt>
                <c:pt idx="975">
                  <c:v>640</c:v>
                </c:pt>
                <c:pt idx="976">
                  <c:v>640</c:v>
                </c:pt>
                <c:pt idx="977">
                  <c:v>640</c:v>
                </c:pt>
                <c:pt idx="978">
                  <c:v>640</c:v>
                </c:pt>
                <c:pt idx="979">
                  <c:v>640</c:v>
                </c:pt>
                <c:pt idx="980">
                  <c:v>640</c:v>
                </c:pt>
                <c:pt idx="981">
                  <c:v>640</c:v>
                </c:pt>
                <c:pt idx="982">
                  <c:v>640</c:v>
                </c:pt>
                <c:pt idx="983">
                  <c:v>640</c:v>
                </c:pt>
                <c:pt idx="984">
                  <c:v>640</c:v>
                </c:pt>
                <c:pt idx="985">
                  <c:v>640</c:v>
                </c:pt>
                <c:pt idx="986">
                  <c:v>640</c:v>
                </c:pt>
                <c:pt idx="987">
                  <c:v>640</c:v>
                </c:pt>
                <c:pt idx="988">
                  <c:v>640</c:v>
                </c:pt>
                <c:pt idx="989">
                  <c:v>640</c:v>
                </c:pt>
                <c:pt idx="990">
                  <c:v>640</c:v>
                </c:pt>
                <c:pt idx="991">
                  <c:v>640</c:v>
                </c:pt>
                <c:pt idx="992">
                  <c:v>640</c:v>
                </c:pt>
                <c:pt idx="993">
                  <c:v>640</c:v>
                </c:pt>
                <c:pt idx="994">
                  <c:v>640</c:v>
                </c:pt>
                <c:pt idx="995">
                  <c:v>640</c:v>
                </c:pt>
                <c:pt idx="996">
                  <c:v>640</c:v>
                </c:pt>
                <c:pt idx="997">
                  <c:v>640</c:v>
                </c:pt>
                <c:pt idx="998">
                  <c:v>640</c:v>
                </c:pt>
                <c:pt idx="999">
                  <c:v>640</c:v>
                </c:pt>
                <c:pt idx="1000">
                  <c:v>640</c:v>
                </c:pt>
                <c:pt idx="1001">
                  <c:v>640</c:v>
                </c:pt>
                <c:pt idx="1002">
                  <c:v>640</c:v>
                </c:pt>
                <c:pt idx="1003">
                  <c:v>640</c:v>
                </c:pt>
                <c:pt idx="1004">
                  <c:v>640</c:v>
                </c:pt>
                <c:pt idx="1005">
                  <c:v>640</c:v>
                </c:pt>
                <c:pt idx="1006">
                  <c:v>640</c:v>
                </c:pt>
                <c:pt idx="1007">
                  <c:v>640</c:v>
                </c:pt>
                <c:pt idx="1008">
                  <c:v>640</c:v>
                </c:pt>
                <c:pt idx="1009">
                  <c:v>640</c:v>
                </c:pt>
                <c:pt idx="1010">
                  <c:v>640</c:v>
                </c:pt>
                <c:pt idx="1011">
                  <c:v>640</c:v>
                </c:pt>
                <c:pt idx="1012">
                  <c:v>640</c:v>
                </c:pt>
                <c:pt idx="1013">
                  <c:v>640</c:v>
                </c:pt>
                <c:pt idx="1014">
                  <c:v>640</c:v>
                </c:pt>
                <c:pt idx="1015">
                  <c:v>640</c:v>
                </c:pt>
                <c:pt idx="1016">
                  <c:v>640</c:v>
                </c:pt>
                <c:pt idx="1017">
                  <c:v>640</c:v>
                </c:pt>
                <c:pt idx="1018">
                  <c:v>640</c:v>
                </c:pt>
                <c:pt idx="1019">
                  <c:v>640</c:v>
                </c:pt>
                <c:pt idx="1020">
                  <c:v>640</c:v>
                </c:pt>
                <c:pt idx="1021">
                  <c:v>640</c:v>
                </c:pt>
                <c:pt idx="1022">
                  <c:v>640</c:v>
                </c:pt>
                <c:pt idx="1023">
                  <c:v>640</c:v>
                </c:pt>
                <c:pt idx="1024">
                  <c:v>640</c:v>
                </c:pt>
                <c:pt idx="1025">
                  <c:v>640</c:v>
                </c:pt>
                <c:pt idx="1026">
                  <c:v>640</c:v>
                </c:pt>
                <c:pt idx="1027">
                  <c:v>640</c:v>
                </c:pt>
                <c:pt idx="1028">
                  <c:v>640</c:v>
                </c:pt>
                <c:pt idx="1029">
                  <c:v>640</c:v>
                </c:pt>
                <c:pt idx="1030">
                  <c:v>640</c:v>
                </c:pt>
                <c:pt idx="1031">
                  <c:v>640</c:v>
                </c:pt>
                <c:pt idx="1032">
                  <c:v>640</c:v>
                </c:pt>
                <c:pt idx="1033">
                  <c:v>640</c:v>
                </c:pt>
                <c:pt idx="1034">
                  <c:v>640</c:v>
                </c:pt>
                <c:pt idx="1035">
                  <c:v>640</c:v>
                </c:pt>
                <c:pt idx="1036">
                  <c:v>640</c:v>
                </c:pt>
                <c:pt idx="1037">
                  <c:v>640</c:v>
                </c:pt>
                <c:pt idx="1038">
                  <c:v>640</c:v>
                </c:pt>
                <c:pt idx="1039">
                  <c:v>640</c:v>
                </c:pt>
                <c:pt idx="1040">
                  <c:v>640</c:v>
                </c:pt>
                <c:pt idx="1041">
                  <c:v>640</c:v>
                </c:pt>
                <c:pt idx="1042">
                  <c:v>640</c:v>
                </c:pt>
                <c:pt idx="1043">
                  <c:v>640</c:v>
                </c:pt>
                <c:pt idx="1044">
                  <c:v>640</c:v>
                </c:pt>
                <c:pt idx="1045">
                  <c:v>640</c:v>
                </c:pt>
                <c:pt idx="1046">
                  <c:v>640</c:v>
                </c:pt>
                <c:pt idx="1047">
                  <c:v>640</c:v>
                </c:pt>
                <c:pt idx="1048">
                  <c:v>640</c:v>
                </c:pt>
                <c:pt idx="1049">
                  <c:v>640</c:v>
                </c:pt>
                <c:pt idx="1050">
                  <c:v>640</c:v>
                </c:pt>
                <c:pt idx="1051">
                  <c:v>640</c:v>
                </c:pt>
                <c:pt idx="1052">
                  <c:v>640</c:v>
                </c:pt>
                <c:pt idx="1053">
                  <c:v>640</c:v>
                </c:pt>
                <c:pt idx="1054">
                  <c:v>640</c:v>
                </c:pt>
                <c:pt idx="1055">
                  <c:v>640</c:v>
                </c:pt>
                <c:pt idx="1056">
                  <c:v>640</c:v>
                </c:pt>
                <c:pt idx="1057">
                  <c:v>640</c:v>
                </c:pt>
                <c:pt idx="1058">
                  <c:v>640</c:v>
                </c:pt>
                <c:pt idx="1059">
                  <c:v>640</c:v>
                </c:pt>
                <c:pt idx="1060">
                  <c:v>640</c:v>
                </c:pt>
                <c:pt idx="1061">
                  <c:v>640</c:v>
                </c:pt>
                <c:pt idx="1062">
                  <c:v>640</c:v>
                </c:pt>
                <c:pt idx="1063">
                  <c:v>640</c:v>
                </c:pt>
                <c:pt idx="1064">
                  <c:v>640</c:v>
                </c:pt>
                <c:pt idx="1065">
                  <c:v>640</c:v>
                </c:pt>
                <c:pt idx="1066">
                  <c:v>640</c:v>
                </c:pt>
                <c:pt idx="1067">
                  <c:v>640</c:v>
                </c:pt>
                <c:pt idx="1068">
                  <c:v>640</c:v>
                </c:pt>
                <c:pt idx="1069">
                  <c:v>640</c:v>
                </c:pt>
                <c:pt idx="1070">
                  <c:v>640</c:v>
                </c:pt>
                <c:pt idx="1071">
                  <c:v>640</c:v>
                </c:pt>
                <c:pt idx="1072">
                  <c:v>640</c:v>
                </c:pt>
                <c:pt idx="1073">
                  <c:v>640</c:v>
                </c:pt>
                <c:pt idx="1074">
                  <c:v>640</c:v>
                </c:pt>
                <c:pt idx="1075">
                  <c:v>640</c:v>
                </c:pt>
                <c:pt idx="1076">
                  <c:v>640</c:v>
                </c:pt>
                <c:pt idx="1077">
                  <c:v>640</c:v>
                </c:pt>
                <c:pt idx="1078">
                  <c:v>640</c:v>
                </c:pt>
                <c:pt idx="1079">
                  <c:v>640</c:v>
                </c:pt>
                <c:pt idx="1080">
                  <c:v>640</c:v>
                </c:pt>
                <c:pt idx="1081">
                  <c:v>640</c:v>
                </c:pt>
                <c:pt idx="1082">
                  <c:v>640</c:v>
                </c:pt>
                <c:pt idx="1083">
                  <c:v>640</c:v>
                </c:pt>
                <c:pt idx="1084">
                  <c:v>640</c:v>
                </c:pt>
                <c:pt idx="1085">
                  <c:v>640</c:v>
                </c:pt>
                <c:pt idx="1086">
                  <c:v>640</c:v>
                </c:pt>
                <c:pt idx="1087">
                  <c:v>640</c:v>
                </c:pt>
                <c:pt idx="1088">
                  <c:v>640</c:v>
                </c:pt>
                <c:pt idx="1089">
                  <c:v>640</c:v>
                </c:pt>
                <c:pt idx="1090">
                  <c:v>640</c:v>
                </c:pt>
                <c:pt idx="1091">
                  <c:v>640</c:v>
                </c:pt>
                <c:pt idx="1092">
                  <c:v>640</c:v>
                </c:pt>
                <c:pt idx="1093">
                  <c:v>640</c:v>
                </c:pt>
                <c:pt idx="1094">
                  <c:v>640</c:v>
                </c:pt>
                <c:pt idx="1095">
                  <c:v>640</c:v>
                </c:pt>
                <c:pt idx="1096">
                  <c:v>640</c:v>
                </c:pt>
                <c:pt idx="1097">
                  <c:v>640</c:v>
                </c:pt>
                <c:pt idx="1098">
                  <c:v>640</c:v>
                </c:pt>
                <c:pt idx="1099">
                  <c:v>640</c:v>
                </c:pt>
                <c:pt idx="1100">
                  <c:v>640</c:v>
                </c:pt>
                <c:pt idx="1101">
                  <c:v>640</c:v>
                </c:pt>
                <c:pt idx="1102">
                  <c:v>640</c:v>
                </c:pt>
                <c:pt idx="1103">
                  <c:v>640</c:v>
                </c:pt>
                <c:pt idx="1104">
                  <c:v>640</c:v>
                </c:pt>
                <c:pt idx="1105">
                  <c:v>640</c:v>
                </c:pt>
                <c:pt idx="1106">
                  <c:v>640</c:v>
                </c:pt>
                <c:pt idx="1107">
                  <c:v>640</c:v>
                </c:pt>
                <c:pt idx="1108">
                  <c:v>640</c:v>
                </c:pt>
                <c:pt idx="1109">
                  <c:v>640</c:v>
                </c:pt>
                <c:pt idx="1110">
                  <c:v>640</c:v>
                </c:pt>
                <c:pt idx="1111">
                  <c:v>640</c:v>
                </c:pt>
                <c:pt idx="1112">
                  <c:v>640</c:v>
                </c:pt>
                <c:pt idx="1113">
                  <c:v>640</c:v>
                </c:pt>
                <c:pt idx="1114">
                  <c:v>640</c:v>
                </c:pt>
                <c:pt idx="1115">
                  <c:v>640</c:v>
                </c:pt>
                <c:pt idx="1116">
                  <c:v>640</c:v>
                </c:pt>
                <c:pt idx="1117">
                  <c:v>640</c:v>
                </c:pt>
                <c:pt idx="1118">
                  <c:v>640</c:v>
                </c:pt>
                <c:pt idx="1119">
                  <c:v>640</c:v>
                </c:pt>
                <c:pt idx="1120">
                  <c:v>640</c:v>
                </c:pt>
                <c:pt idx="1121">
                  <c:v>640</c:v>
                </c:pt>
                <c:pt idx="1122">
                  <c:v>640</c:v>
                </c:pt>
                <c:pt idx="1123">
                  <c:v>640</c:v>
                </c:pt>
                <c:pt idx="1124">
                  <c:v>640</c:v>
                </c:pt>
                <c:pt idx="1125">
                  <c:v>640</c:v>
                </c:pt>
                <c:pt idx="1126">
                  <c:v>640</c:v>
                </c:pt>
                <c:pt idx="1127">
                  <c:v>640</c:v>
                </c:pt>
                <c:pt idx="1128">
                  <c:v>640</c:v>
                </c:pt>
                <c:pt idx="1129">
                  <c:v>640</c:v>
                </c:pt>
                <c:pt idx="1130">
                  <c:v>640</c:v>
                </c:pt>
                <c:pt idx="1131">
                  <c:v>640</c:v>
                </c:pt>
                <c:pt idx="1132">
                  <c:v>640</c:v>
                </c:pt>
                <c:pt idx="1133">
                  <c:v>640</c:v>
                </c:pt>
                <c:pt idx="1134">
                  <c:v>640</c:v>
                </c:pt>
                <c:pt idx="1135">
                  <c:v>640</c:v>
                </c:pt>
                <c:pt idx="1136">
                  <c:v>640</c:v>
                </c:pt>
                <c:pt idx="1137">
                  <c:v>640</c:v>
                </c:pt>
                <c:pt idx="1138">
                  <c:v>640</c:v>
                </c:pt>
                <c:pt idx="1139">
                  <c:v>640</c:v>
                </c:pt>
                <c:pt idx="1140">
                  <c:v>640</c:v>
                </c:pt>
                <c:pt idx="1141">
                  <c:v>640</c:v>
                </c:pt>
                <c:pt idx="1142">
                  <c:v>640</c:v>
                </c:pt>
                <c:pt idx="1143">
                  <c:v>640</c:v>
                </c:pt>
                <c:pt idx="1144">
                  <c:v>640</c:v>
                </c:pt>
                <c:pt idx="1145">
                  <c:v>640</c:v>
                </c:pt>
                <c:pt idx="1146">
                  <c:v>640</c:v>
                </c:pt>
                <c:pt idx="1147">
                  <c:v>640</c:v>
                </c:pt>
                <c:pt idx="1148">
                  <c:v>640</c:v>
                </c:pt>
                <c:pt idx="1149">
                  <c:v>640</c:v>
                </c:pt>
                <c:pt idx="1150">
                  <c:v>640</c:v>
                </c:pt>
                <c:pt idx="1151">
                  <c:v>640</c:v>
                </c:pt>
                <c:pt idx="1152">
                  <c:v>640</c:v>
                </c:pt>
                <c:pt idx="1153">
                  <c:v>640</c:v>
                </c:pt>
                <c:pt idx="1154">
                  <c:v>640</c:v>
                </c:pt>
                <c:pt idx="1155">
                  <c:v>640</c:v>
                </c:pt>
                <c:pt idx="1156">
                  <c:v>640</c:v>
                </c:pt>
                <c:pt idx="1157">
                  <c:v>640</c:v>
                </c:pt>
                <c:pt idx="1158">
                  <c:v>640</c:v>
                </c:pt>
                <c:pt idx="1159">
                  <c:v>640</c:v>
                </c:pt>
                <c:pt idx="1160">
                  <c:v>640</c:v>
                </c:pt>
                <c:pt idx="1161">
                  <c:v>640</c:v>
                </c:pt>
                <c:pt idx="1162">
                  <c:v>640</c:v>
                </c:pt>
                <c:pt idx="1163">
                  <c:v>640</c:v>
                </c:pt>
                <c:pt idx="1164">
                  <c:v>640</c:v>
                </c:pt>
                <c:pt idx="1165">
                  <c:v>640</c:v>
                </c:pt>
                <c:pt idx="1166">
                  <c:v>640</c:v>
                </c:pt>
                <c:pt idx="1167">
                  <c:v>640</c:v>
                </c:pt>
                <c:pt idx="1168">
                  <c:v>640</c:v>
                </c:pt>
                <c:pt idx="1169">
                  <c:v>640</c:v>
                </c:pt>
                <c:pt idx="1170">
                  <c:v>640</c:v>
                </c:pt>
                <c:pt idx="1171">
                  <c:v>640</c:v>
                </c:pt>
                <c:pt idx="1172">
                  <c:v>640</c:v>
                </c:pt>
                <c:pt idx="1173">
                  <c:v>640</c:v>
                </c:pt>
                <c:pt idx="1174">
                  <c:v>640</c:v>
                </c:pt>
                <c:pt idx="1175">
                  <c:v>640</c:v>
                </c:pt>
                <c:pt idx="1176">
                  <c:v>640</c:v>
                </c:pt>
                <c:pt idx="1177">
                  <c:v>640</c:v>
                </c:pt>
                <c:pt idx="1178">
                  <c:v>640</c:v>
                </c:pt>
                <c:pt idx="1179">
                  <c:v>640</c:v>
                </c:pt>
                <c:pt idx="1180">
                  <c:v>640</c:v>
                </c:pt>
                <c:pt idx="1181">
                  <c:v>640</c:v>
                </c:pt>
                <c:pt idx="1182">
                  <c:v>640</c:v>
                </c:pt>
                <c:pt idx="1183">
                  <c:v>640</c:v>
                </c:pt>
                <c:pt idx="1184">
                  <c:v>640</c:v>
                </c:pt>
                <c:pt idx="1185">
                  <c:v>640</c:v>
                </c:pt>
                <c:pt idx="1186">
                  <c:v>640</c:v>
                </c:pt>
                <c:pt idx="1187">
                  <c:v>640</c:v>
                </c:pt>
                <c:pt idx="1188">
                  <c:v>640</c:v>
                </c:pt>
                <c:pt idx="1189">
                  <c:v>640</c:v>
                </c:pt>
                <c:pt idx="1190">
                  <c:v>640</c:v>
                </c:pt>
                <c:pt idx="1191">
                  <c:v>640</c:v>
                </c:pt>
                <c:pt idx="1192">
                  <c:v>640</c:v>
                </c:pt>
                <c:pt idx="1193">
                  <c:v>640</c:v>
                </c:pt>
                <c:pt idx="1194">
                  <c:v>640</c:v>
                </c:pt>
                <c:pt idx="1195">
                  <c:v>640</c:v>
                </c:pt>
                <c:pt idx="1196">
                  <c:v>640</c:v>
                </c:pt>
                <c:pt idx="1197">
                  <c:v>640</c:v>
                </c:pt>
                <c:pt idx="1198">
                  <c:v>640</c:v>
                </c:pt>
                <c:pt idx="1199">
                  <c:v>640</c:v>
                </c:pt>
                <c:pt idx="1200">
                  <c:v>640</c:v>
                </c:pt>
                <c:pt idx="1201">
                  <c:v>640</c:v>
                </c:pt>
                <c:pt idx="1202">
                  <c:v>640</c:v>
                </c:pt>
                <c:pt idx="1203">
                  <c:v>640</c:v>
                </c:pt>
                <c:pt idx="1204">
                  <c:v>640</c:v>
                </c:pt>
                <c:pt idx="1205">
                  <c:v>640</c:v>
                </c:pt>
                <c:pt idx="1206">
                  <c:v>640</c:v>
                </c:pt>
                <c:pt idx="1207">
                  <c:v>640</c:v>
                </c:pt>
                <c:pt idx="1208">
                  <c:v>640</c:v>
                </c:pt>
                <c:pt idx="1209">
                  <c:v>640</c:v>
                </c:pt>
                <c:pt idx="1210">
                  <c:v>640</c:v>
                </c:pt>
                <c:pt idx="1211">
                  <c:v>640</c:v>
                </c:pt>
                <c:pt idx="1212">
                  <c:v>640</c:v>
                </c:pt>
                <c:pt idx="1213">
                  <c:v>640</c:v>
                </c:pt>
                <c:pt idx="1214">
                  <c:v>640</c:v>
                </c:pt>
                <c:pt idx="1215">
                  <c:v>640</c:v>
                </c:pt>
                <c:pt idx="1216">
                  <c:v>640</c:v>
                </c:pt>
                <c:pt idx="1217">
                  <c:v>640</c:v>
                </c:pt>
                <c:pt idx="1218">
                  <c:v>640</c:v>
                </c:pt>
                <c:pt idx="1219">
                  <c:v>640</c:v>
                </c:pt>
                <c:pt idx="1220">
                  <c:v>640</c:v>
                </c:pt>
                <c:pt idx="1221">
                  <c:v>640</c:v>
                </c:pt>
                <c:pt idx="1222">
                  <c:v>640</c:v>
                </c:pt>
                <c:pt idx="1223">
                  <c:v>640</c:v>
                </c:pt>
                <c:pt idx="1224">
                  <c:v>640</c:v>
                </c:pt>
                <c:pt idx="1225">
                  <c:v>640</c:v>
                </c:pt>
                <c:pt idx="1226">
                  <c:v>640</c:v>
                </c:pt>
                <c:pt idx="1227">
                  <c:v>640</c:v>
                </c:pt>
                <c:pt idx="1228">
                  <c:v>640</c:v>
                </c:pt>
                <c:pt idx="1229">
                  <c:v>640</c:v>
                </c:pt>
                <c:pt idx="1230">
                  <c:v>640</c:v>
                </c:pt>
                <c:pt idx="1231">
                  <c:v>640</c:v>
                </c:pt>
                <c:pt idx="1232">
                  <c:v>640</c:v>
                </c:pt>
                <c:pt idx="1233">
                  <c:v>640</c:v>
                </c:pt>
                <c:pt idx="1234">
                  <c:v>640</c:v>
                </c:pt>
                <c:pt idx="1235">
                  <c:v>640</c:v>
                </c:pt>
                <c:pt idx="1236">
                  <c:v>640</c:v>
                </c:pt>
                <c:pt idx="1237">
                  <c:v>640</c:v>
                </c:pt>
                <c:pt idx="1238">
                  <c:v>640</c:v>
                </c:pt>
                <c:pt idx="1239">
                  <c:v>640</c:v>
                </c:pt>
                <c:pt idx="1240">
                  <c:v>640</c:v>
                </c:pt>
                <c:pt idx="1241">
                  <c:v>640</c:v>
                </c:pt>
                <c:pt idx="1242">
                  <c:v>640</c:v>
                </c:pt>
                <c:pt idx="1243">
                  <c:v>640</c:v>
                </c:pt>
                <c:pt idx="1244">
                  <c:v>640</c:v>
                </c:pt>
                <c:pt idx="1245">
                  <c:v>640</c:v>
                </c:pt>
                <c:pt idx="1246">
                  <c:v>640</c:v>
                </c:pt>
                <c:pt idx="1247">
                  <c:v>640</c:v>
                </c:pt>
                <c:pt idx="1248">
                  <c:v>640</c:v>
                </c:pt>
                <c:pt idx="1249">
                  <c:v>640</c:v>
                </c:pt>
                <c:pt idx="1250">
                  <c:v>640</c:v>
                </c:pt>
                <c:pt idx="1251">
                  <c:v>640</c:v>
                </c:pt>
                <c:pt idx="1252">
                  <c:v>640</c:v>
                </c:pt>
                <c:pt idx="1253">
                  <c:v>640</c:v>
                </c:pt>
                <c:pt idx="1254">
                  <c:v>640</c:v>
                </c:pt>
                <c:pt idx="1255">
                  <c:v>640</c:v>
                </c:pt>
                <c:pt idx="1256">
                  <c:v>640</c:v>
                </c:pt>
                <c:pt idx="1257">
                  <c:v>640</c:v>
                </c:pt>
                <c:pt idx="1258">
                  <c:v>640</c:v>
                </c:pt>
                <c:pt idx="1259">
                  <c:v>640</c:v>
                </c:pt>
                <c:pt idx="1260">
                  <c:v>640</c:v>
                </c:pt>
                <c:pt idx="1261">
                  <c:v>640</c:v>
                </c:pt>
                <c:pt idx="1262">
                  <c:v>640</c:v>
                </c:pt>
                <c:pt idx="1263">
                  <c:v>640</c:v>
                </c:pt>
                <c:pt idx="1264">
                  <c:v>640</c:v>
                </c:pt>
                <c:pt idx="1265">
                  <c:v>640</c:v>
                </c:pt>
                <c:pt idx="1266">
                  <c:v>640</c:v>
                </c:pt>
                <c:pt idx="1267">
                  <c:v>640</c:v>
                </c:pt>
                <c:pt idx="1268">
                  <c:v>640</c:v>
                </c:pt>
                <c:pt idx="1269">
                  <c:v>640</c:v>
                </c:pt>
                <c:pt idx="1270">
                  <c:v>640</c:v>
                </c:pt>
                <c:pt idx="1271">
                  <c:v>640</c:v>
                </c:pt>
                <c:pt idx="1272">
                  <c:v>640</c:v>
                </c:pt>
                <c:pt idx="1273">
                  <c:v>640</c:v>
                </c:pt>
                <c:pt idx="1274">
                  <c:v>640</c:v>
                </c:pt>
                <c:pt idx="1275">
                  <c:v>640</c:v>
                </c:pt>
                <c:pt idx="1276">
                  <c:v>640</c:v>
                </c:pt>
                <c:pt idx="1277">
                  <c:v>640</c:v>
                </c:pt>
                <c:pt idx="1278">
                  <c:v>640</c:v>
                </c:pt>
                <c:pt idx="1279">
                  <c:v>640</c:v>
                </c:pt>
                <c:pt idx="1280">
                  <c:v>640</c:v>
                </c:pt>
                <c:pt idx="1281">
                  <c:v>640</c:v>
                </c:pt>
                <c:pt idx="1282">
                  <c:v>640</c:v>
                </c:pt>
                <c:pt idx="1283">
                  <c:v>640</c:v>
                </c:pt>
                <c:pt idx="1284">
                  <c:v>640</c:v>
                </c:pt>
                <c:pt idx="1285">
                  <c:v>640</c:v>
                </c:pt>
                <c:pt idx="1286">
                  <c:v>640</c:v>
                </c:pt>
                <c:pt idx="1287">
                  <c:v>640</c:v>
                </c:pt>
                <c:pt idx="1288">
                  <c:v>640</c:v>
                </c:pt>
                <c:pt idx="1289">
                  <c:v>640</c:v>
                </c:pt>
                <c:pt idx="1290">
                  <c:v>640</c:v>
                </c:pt>
                <c:pt idx="1291">
                  <c:v>640</c:v>
                </c:pt>
                <c:pt idx="1292">
                  <c:v>640</c:v>
                </c:pt>
                <c:pt idx="1293">
                  <c:v>640</c:v>
                </c:pt>
                <c:pt idx="1294">
                  <c:v>640</c:v>
                </c:pt>
                <c:pt idx="1295">
                  <c:v>640</c:v>
                </c:pt>
                <c:pt idx="1296">
                  <c:v>640</c:v>
                </c:pt>
                <c:pt idx="1297">
                  <c:v>640</c:v>
                </c:pt>
                <c:pt idx="1298">
                  <c:v>640</c:v>
                </c:pt>
                <c:pt idx="1299">
                  <c:v>640</c:v>
                </c:pt>
                <c:pt idx="1300">
                  <c:v>640</c:v>
                </c:pt>
                <c:pt idx="1301">
                  <c:v>640</c:v>
                </c:pt>
                <c:pt idx="1302">
                  <c:v>640</c:v>
                </c:pt>
                <c:pt idx="1303">
                  <c:v>640</c:v>
                </c:pt>
                <c:pt idx="1304">
                  <c:v>640</c:v>
                </c:pt>
                <c:pt idx="1305">
                  <c:v>640</c:v>
                </c:pt>
                <c:pt idx="1306">
                  <c:v>640</c:v>
                </c:pt>
                <c:pt idx="1307">
                  <c:v>640</c:v>
                </c:pt>
                <c:pt idx="1308">
                  <c:v>640</c:v>
                </c:pt>
                <c:pt idx="1309">
                  <c:v>640</c:v>
                </c:pt>
                <c:pt idx="1310">
                  <c:v>640</c:v>
                </c:pt>
                <c:pt idx="1311">
                  <c:v>640</c:v>
                </c:pt>
                <c:pt idx="1312">
                  <c:v>640</c:v>
                </c:pt>
                <c:pt idx="1313">
                  <c:v>640</c:v>
                </c:pt>
                <c:pt idx="1314">
                  <c:v>640</c:v>
                </c:pt>
                <c:pt idx="1315">
                  <c:v>640</c:v>
                </c:pt>
                <c:pt idx="1316">
                  <c:v>640</c:v>
                </c:pt>
                <c:pt idx="1317">
                  <c:v>640</c:v>
                </c:pt>
                <c:pt idx="1318">
                  <c:v>640</c:v>
                </c:pt>
                <c:pt idx="1319">
                  <c:v>640</c:v>
                </c:pt>
                <c:pt idx="1320">
                  <c:v>640</c:v>
                </c:pt>
                <c:pt idx="1321">
                  <c:v>640</c:v>
                </c:pt>
                <c:pt idx="1322">
                  <c:v>640</c:v>
                </c:pt>
                <c:pt idx="1323">
                  <c:v>640</c:v>
                </c:pt>
                <c:pt idx="1324">
                  <c:v>640</c:v>
                </c:pt>
                <c:pt idx="1325">
                  <c:v>640</c:v>
                </c:pt>
                <c:pt idx="1326">
                  <c:v>640</c:v>
                </c:pt>
                <c:pt idx="1327">
                  <c:v>640</c:v>
                </c:pt>
                <c:pt idx="1328">
                  <c:v>640</c:v>
                </c:pt>
                <c:pt idx="1329">
                  <c:v>640</c:v>
                </c:pt>
                <c:pt idx="1330">
                  <c:v>640</c:v>
                </c:pt>
                <c:pt idx="1331">
                  <c:v>640</c:v>
                </c:pt>
                <c:pt idx="1332">
                  <c:v>640</c:v>
                </c:pt>
                <c:pt idx="1333">
                  <c:v>640</c:v>
                </c:pt>
                <c:pt idx="1334">
                  <c:v>640</c:v>
                </c:pt>
                <c:pt idx="1335">
                  <c:v>640</c:v>
                </c:pt>
                <c:pt idx="1336">
                  <c:v>640</c:v>
                </c:pt>
                <c:pt idx="1337">
                  <c:v>640</c:v>
                </c:pt>
                <c:pt idx="1338">
                  <c:v>640</c:v>
                </c:pt>
                <c:pt idx="1339">
                  <c:v>640</c:v>
                </c:pt>
                <c:pt idx="1340">
                  <c:v>640</c:v>
                </c:pt>
                <c:pt idx="1341">
                  <c:v>640</c:v>
                </c:pt>
                <c:pt idx="1342">
                  <c:v>640</c:v>
                </c:pt>
                <c:pt idx="1343">
                  <c:v>640</c:v>
                </c:pt>
                <c:pt idx="1344">
                  <c:v>640</c:v>
                </c:pt>
                <c:pt idx="1345">
                  <c:v>640</c:v>
                </c:pt>
                <c:pt idx="1346">
                  <c:v>640</c:v>
                </c:pt>
                <c:pt idx="1347">
                  <c:v>640</c:v>
                </c:pt>
                <c:pt idx="1348">
                  <c:v>640</c:v>
                </c:pt>
                <c:pt idx="1349">
                  <c:v>640</c:v>
                </c:pt>
                <c:pt idx="1350">
                  <c:v>640</c:v>
                </c:pt>
                <c:pt idx="1351">
                  <c:v>640</c:v>
                </c:pt>
                <c:pt idx="1352">
                  <c:v>640</c:v>
                </c:pt>
                <c:pt idx="1353">
                  <c:v>640</c:v>
                </c:pt>
                <c:pt idx="1354">
                  <c:v>640</c:v>
                </c:pt>
                <c:pt idx="1355">
                  <c:v>640</c:v>
                </c:pt>
                <c:pt idx="1356">
                  <c:v>640</c:v>
                </c:pt>
                <c:pt idx="1357">
                  <c:v>640</c:v>
                </c:pt>
                <c:pt idx="1358">
                  <c:v>640</c:v>
                </c:pt>
                <c:pt idx="1359">
                  <c:v>640</c:v>
                </c:pt>
                <c:pt idx="1360">
                  <c:v>640</c:v>
                </c:pt>
                <c:pt idx="1361">
                  <c:v>640</c:v>
                </c:pt>
                <c:pt idx="1362">
                  <c:v>640</c:v>
                </c:pt>
                <c:pt idx="1363">
                  <c:v>640</c:v>
                </c:pt>
                <c:pt idx="1364">
                  <c:v>640</c:v>
                </c:pt>
                <c:pt idx="1365">
                  <c:v>640</c:v>
                </c:pt>
                <c:pt idx="1366">
                  <c:v>640</c:v>
                </c:pt>
                <c:pt idx="1367">
                  <c:v>640</c:v>
                </c:pt>
                <c:pt idx="1368">
                  <c:v>640</c:v>
                </c:pt>
                <c:pt idx="1369">
                  <c:v>640</c:v>
                </c:pt>
                <c:pt idx="1370">
                  <c:v>640</c:v>
                </c:pt>
                <c:pt idx="1371">
                  <c:v>640</c:v>
                </c:pt>
                <c:pt idx="1372">
                  <c:v>640</c:v>
                </c:pt>
                <c:pt idx="1373">
                  <c:v>640</c:v>
                </c:pt>
                <c:pt idx="1374">
                  <c:v>640</c:v>
                </c:pt>
                <c:pt idx="1375">
                  <c:v>640</c:v>
                </c:pt>
                <c:pt idx="1376">
                  <c:v>640</c:v>
                </c:pt>
                <c:pt idx="1377">
                  <c:v>640</c:v>
                </c:pt>
                <c:pt idx="1378">
                  <c:v>640</c:v>
                </c:pt>
                <c:pt idx="1379">
                  <c:v>640</c:v>
                </c:pt>
                <c:pt idx="1380">
                  <c:v>640</c:v>
                </c:pt>
                <c:pt idx="1381">
                  <c:v>640</c:v>
                </c:pt>
                <c:pt idx="1382">
                  <c:v>640</c:v>
                </c:pt>
                <c:pt idx="1383">
                  <c:v>640</c:v>
                </c:pt>
                <c:pt idx="1384">
                  <c:v>640</c:v>
                </c:pt>
                <c:pt idx="1385">
                  <c:v>640</c:v>
                </c:pt>
                <c:pt idx="1386">
                  <c:v>640</c:v>
                </c:pt>
                <c:pt idx="1387">
                  <c:v>640</c:v>
                </c:pt>
                <c:pt idx="1388">
                  <c:v>640</c:v>
                </c:pt>
                <c:pt idx="1389">
                  <c:v>640</c:v>
                </c:pt>
                <c:pt idx="1390">
                  <c:v>640</c:v>
                </c:pt>
                <c:pt idx="1391">
                  <c:v>640</c:v>
                </c:pt>
                <c:pt idx="1392">
                  <c:v>640</c:v>
                </c:pt>
                <c:pt idx="1393">
                  <c:v>640</c:v>
                </c:pt>
                <c:pt idx="1394">
                  <c:v>640</c:v>
                </c:pt>
                <c:pt idx="1395">
                  <c:v>640</c:v>
                </c:pt>
                <c:pt idx="1396">
                  <c:v>640</c:v>
                </c:pt>
                <c:pt idx="1397">
                  <c:v>640</c:v>
                </c:pt>
                <c:pt idx="1398">
                  <c:v>640</c:v>
                </c:pt>
                <c:pt idx="1399">
                  <c:v>640</c:v>
                </c:pt>
                <c:pt idx="1400">
                  <c:v>640</c:v>
                </c:pt>
                <c:pt idx="1401">
                  <c:v>640</c:v>
                </c:pt>
                <c:pt idx="1402">
                  <c:v>640</c:v>
                </c:pt>
                <c:pt idx="1403">
                  <c:v>640</c:v>
                </c:pt>
                <c:pt idx="1404">
                  <c:v>640</c:v>
                </c:pt>
                <c:pt idx="1405">
                  <c:v>640</c:v>
                </c:pt>
                <c:pt idx="1406">
                  <c:v>640</c:v>
                </c:pt>
                <c:pt idx="1407">
                  <c:v>640</c:v>
                </c:pt>
                <c:pt idx="1408">
                  <c:v>640</c:v>
                </c:pt>
                <c:pt idx="1409">
                  <c:v>640</c:v>
                </c:pt>
                <c:pt idx="1410">
                  <c:v>640</c:v>
                </c:pt>
                <c:pt idx="1411">
                  <c:v>640</c:v>
                </c:pt>
                <c:pt idx="1412">
                  <c:v>640</c:v>
                </c:pt>
                <c:pt idx="1413">
                  <c:v>640</c:v>
                </c:pt>
                <c:pt idx="1414">
                  <c:v>640</c:v>
                </c:pt>
                <c:pt idx="1415">
                  <c:v>640</c:v>
                </c:pt>
                <c:pt idx="1416">
                  <c:v>640</c:v>
                </c:pt>
                <c:pt idx="1417">
                  <c:v>640</c:v>
                </c:pt>
                <c:pt idx="1418">
                  <c:v>640</c:v>
                </c:pt>
                <c:pt idx="1419">
                  <c:v>640</c:v>
                </c:pt>
                <c:pt idx="1420">
                  <c:v>640</c:v>
                </c:pt>
                <c:pt idx="1421">
                  <c:v>640</c:v>
                </c:pt>
                <c:pt idx="1422">
                  <c:v>640</c:v>
                </c:pt>
                <c:pt idx="1423">
                  <c:v>640</c:v>
                </c:pt>
                <c:pt idx="1424">
                  <c:v>640</c:v>
                </c:pt>
                <c:pt idx="1425">
                  <c:v>640</c:v>
                </c:pt>
                <c:pt idx="1426">
                  <c:v>640</c:v>
                </c:pt>
                <c:pt idx="1427">
                  <c:v>640</c:v>
                </c:pt>
                <c:pt idx="1428">
                  <c:v>640</c:v>
                </c:pt>
                <c:pt idx="1429">
                  <c:v>640</c:v>
                </c:pt>
                <c:pt idx="1430">
                  <c:v>640</c:v>
                </c:pt>
                <c:pt idx="1431">
                  <c:v>640</c:v>
                </c:pt>
                <c:pt idx="1432">
                  <c:v>640</c:v>
                </c:pt>
                <c:pt idx="1433">
                  <c:v>640</c:v>
                </c:pt>
                <c:pt idx="1434">
                  <c:v>640</c:v>
                </c:pt>
                <c:pt idx="1435">
                  <c:v>640</c:v>
                </c:pt>
                <c:pt idx="1436">
                  <c:v>640</c:v>
                </c:pt>
                <c:pt idx="1437">
                  <c:v>640</c:v>
                </c:pt>
                <c:pt idx="1438">
                  <c:v>640</c:v>
                </c:pt>
                <c:pt idx="1439">
                  <c:v>640</c:v>
                </c:pt>
                <c:pt idx="1440">
                  <c:v>640</c:v>
                </c:pt>
                <c:pt idx="1441">
                  <c:v>640</c:v>
                </c:pt>
                <c:pt idx="1442">
                  <c:v>640</c:v>
                </c:pt>
                <c:pt idx="1443">
                  <c:v>640</c:v>
                </c:pt>
                <c:pt idx="1444">
                  <c:v>640</c:v>
                </c:pt>
                <c:pt idx="1445">
                  <c:v>640</c:v>
                </c:pt>
                <c:pt idx="1446">
                  <c:v>640</c:v>
                </c:pt>
                <c:pt idx="1447">
                  <c:v>640</c:v>
                </c:pt>
                <c:pt idx="1448">
                  <c:v>640</c:v>
                </c:pt>
                <c:pt idx="1449">
                  <c:v>640</c:v>
                </c:pt>
                <c:pt idx="1450">
                  <c:v>640</c:v>
                </c:pt>
                <c:pt idx="1451">
                  <c:v>640</c:v>
                </c:pt>
                <c:pt idx="1452">
                  <c:v>640</c:v>
                </c:pt>
                <c:pt idx="1453">
                  <c:v>640</c:v>
                </c:pt>
                <c:pt idx="1454">
                  <c:v>640</c:v>
                </c:pt>
                <c:pt idx="1455">
                  <c:v>640</c:v>
                </c:pt>
                <c:pt idx="1456">
                  <c:v>640</c:v>
                </c:pt>
                <c:pt idx="1457">
                  <c:v>640</c:v>
                </c:pt>
                <c:pt idx="1458">
                  <c:v>640</c:v>
                </c:pt>
                <c:pt idx="1459">
                  <c:v>640</c:v>
                </c:pt>
                <c:pt idx="1460">
                  <c:v>640</c:v>
                </c:pt>
                <c:pt idx="1461">
                  <c:v>640</c:v>
                </c:pt>
                <c:pt idx="1462">
                  <c:v>640</c:v>
                </c:pt>
                <c:pt idx="1463">
                  <c:v>640</c:v>
                </c:pt>
                <c:pt idx="1464">
                  <c:v>640</c:v>
                </c:pt>
                <c:pt idx="1465">
                  <c:v>640</c:v>
                </c:pt>
                <c:pt idx="1466">
                  <c:v>640</c:v>
                </c:pt>
                <c:pt idx="1467">
                  <c:v>640</c:v>
                </c:pt>
                <c:pt idx="1468">
                  <c:v>640</c:v>
                </c:pt>
                <c:pt idx="1469">
                  <c:v>640</c:v>
                </c:pt>
                <c:pt idx="1470">
                  <c:v>640</c:v>
                </c:pt>
                <c:pt idx="1471">
                  <c:v>640</c:v>
                </c:pt>
                <c:pt idx="1472">
                  <c:v>640</c:v>
                </c:pt>
                <c:pt idx="1473">
                  <c:v>640</c:v>
                </c:pt>
                <c:pt idx="1474">
                  <c:v>640</c:v>
                </c:pt>
                <c:pt idx="1475">
                  <c:v>640</c:v>
                </c:pt>
                <c:pt idx="1476">
                  <c:v>640</c:v>
                </c:pt>
                <c:pt idx="1477">
                  <c:v>640</c:v>
                </c:pt>
                <c:pt idx="1478">
                  <c:v>640</c:v>
                </c:pt>
                <c:pt idx="1479">
                  <c:v>640</c:v>
                </c:pt>
                <c:pt idx="1480">
                  <c:v>640</c:v>
                </c:pt>
                <c:pt idx="1481">
                  <c:v>640</c:v>
                </c:pt>
                <c:pt idx="1482">
                  <c:v>640</c:v>
                </c:pt>
                <c:pt idx="1483">
                  <c:v>640</c:v>
                </c:pt>
                <c:pt idx="1484">
                  <c:v>640</c:v>
                </c:pt>
                <c:pt idx="1485">
                  <c:v>640</c:v>
                </c:pt>
                <c:pt idx="1486">
                  <c:v>640</c:v>
                </c:pt>
                <c:pt idx="1487">
                  <c:v>640</c:v>
                </c:pt>
                <c:pt idx="1488">
                  <c:v>640</c:v>
                </c:pt>
                <c:pt idx="1489">
                  <c:v>640</c:v>
                </c:pt>
                <c:pt idx="1490">
                  <c:v>640</c:v>
                </c:pt>
                <c:pt idx="1491">
                  <c:v>640</c:v>
                </c:pt>
                <c:pt idx="1492">
                  <c:v>640</c:v>
                </c:pt>
                <c:pt idx="1493">
                  <c:v>640</c:v>
                </c:pt>
                <c:pt idx="1494">
                  <c:v>640</c:v>
                </c:pt>
                <c:pt idx="1495">
                  <c:v>640</c:v>
                </c:pt>
                <c:pt idx="1496">
                  <c:v>640</c:v>
                </c:pt>
                <c:pt idx="1497">
                  <c:v>640</c:v>
                </c:pt>
                <c:pt idx="1498">
                  <c:v>640</c:v>
                </c:pt>
                <c:pt idx="1499">
                  <c:v>640</c:v>
                </c:pt>
                <c:pt idx="1500">
                  <c:v>640</c:v>
                </c:pt>
                <c:pt idx="1501">
                  <c:v>640</c:v>
                </c:pt>
                <c:pt idx="1502">
                  <c:v>640</c:v>
                </c:pt>
                <c:pt idx="1503">
                  <c:v>640</c:v>
                </c:pt>
                <c:pt idx="1504">
                  <c:v>640</c:v>
                </c:pt>
                <c:pt idx="1505">
                  <c:v>640</c:v>
                </c:pt>
                <c:pt idx="1506">
                  <c:v>640</c:v>
                </c:pt>
                <c:pt idx="1507">
                  <c:v>640</c:v>
                </c:pt>
                <c:pt idx="1508">
                  <c:v>640</c:v>
                </c:pt>
                <c:pt idx="1509">
                  <c:v>640</c:v>
                </c:pt>
                <c:pt idx="1510">
                  <c:v>640</c:v>
                </c:pt>
                <c:pt idx="1511">
                  <c:v>640</c:v>
                </c:pt>
                <c:pt idx="1512">
                  <c:v>640</c:v>
                </c:pt>
                <c:pt idx="1513">
                  <c:v>640</c:v>
                </c:pt>
                <c:pt idx="1514">
                  <c:v>640</c:v>
                </c:pt>
                <c:pt idx="1515">
                  <c:v>640</c:v>
                </c:pt>
                <c:pt idx="1516">
                  <c:v>640</c:v>
                </c:pt>
                <c:pt idx="1517">
                  <c:v>640</c:v>
                </c:pt>
                <c:pt idx="1518">
                  <c:v>640</c:v>
                </c:pt>
                <c:pt idx="1519">
                  <c:v>640</c:v>
                </c:pt>
                <c:pt idx="1520">
                  <c:v>640</c:v>
                </c:pt>
                <c:pt idx="1521">
                  <c:v>640</c:v>
                </c:pt>
                <c:pt idx="1522">
                  <c:v>640</c:v>
                </c:pt>
                <c:pt idx="1523">
                  <c:v>640</c:v>
                </c:pt>
                <c:pt idx="1524">
                  <c:v>640</c:v>
                </c:pt>
                <c:pt idx="1525">
                  <c:v>640</c:v>
                </c:pt>
                <c:pt idx="1526">
                  <c:v>640</c:v>
                </c:pt>
                <c:pt idx="1527">
                  <c:v>640</c:v>
                </c:pt>
                <c:pt idx="1528">
                  <c:v>640</c:v>
                </c:pt>
                <c:pt idx="1529">
                  <c:v>640</c:v>
                </c:pt>
                <c:pt idx="1530">
                  <c:v>640</c:v>
                </c:pt>
                <c:pt idx="1531">
                  <c:v>640</c:v>
                </c:pt>
                <c:pt idx="1532">
                  <c:v>640</c:v>
                </c:pt>
                <c:pt idx="1533">
                  <c:v>640</c:v>
                </c:pt>
                <c:pt idx="1534">
                  <c:v>640</c:v>
                </c:pt>
                <c:pt idx="1535">
                  <c:v>640</c:v>
                </c:pt>
                <c:pt idx="1536">
                  <c:v>640</c:v>
                </c:pt>
                <c:pt idx="1537">
                  <c:v>640</c:v>
                </c:pt>
                <c:pt idx="1538">
                  <c:v>640</c:v>
                </c:pt>
                <c:pt idx="1539">
                  <c:v>640</c:v>
                </c:pt>
                <c:pt idx="1540">
                  <c:v>640</c:v>
                </c:pt>
                <c:pt idx="1541">
                  <c:v>640</c:v>
                </c:pt>
                <c:pt idx="1542">
                  <c:v>640</c:v>
                </c:pt>
                <c:pt idx="1543">
                  <c:v>640</c:v>
                </c:pt>
                <c:pt idx="1544">
                  <c:v>640</c:v>
                </c:pt>
                <c:pt idx="1545">
                  <c:v>640</c:v>
                </c:pt>
                <c:pt idx="1546">
                  <c:v>640</c:v>
                </c:pt>
                <c:pt idx="1547">
                  <c:v>640</c:v>
                </c:pt>
                <c:pt idx="1548">
                  <c:v>640</c:v>
                </c:pt>
                <c:pt idx="1549">
                  <c:v>640</c:v>
                </c:pt>
                <c:pt idx="1550">
                  <c:v>640</c:v>
                </c:pt>
                <c:pt idx="1551">
                  <c:v>640</c:v>
                </c:pt>
                <c:pt idx="1552">
                  <c:v>640</c:v>
                </c:pt>
                <c:pt idx="1553">
                  <c:v>640</c:v>
                </c:pt>
                <c:pt idx="1554">
                  <c:v>640</c:v>
                </c:pt>
                <c:pt idx="1555">
                  <c:v>640</c:v>
                </c:pt>
                <c:pt idx="1556">
                  <c:v>640</c:v>
                </c:pt>
                <c:pt idx="1557">
                  <c:v>640</c:v>
                </c:pt>
                <c:pt idx="1558">
                  <c:v>640</c:v>
                </c:pt>
                <c:pt idx="1559">
                  <c:v>640</c:v>
                </c:pt>
                <c:pt idx="1560">
                  <c:v>640</c:v>
                </c:pt>
                <c:pt idx="1561">
                  <c:v>640</c:v>
                </c:pt>
                <c:pt idx="1562">
                  <c:v>640</c:v>
                </c:pt>
                <c:pt idx="1563">
                  <c:v>640</c:v>
                </c:pt>
                <c:pt idx="1564">
                  <c:v>640</c:v>
                </c:pt>
                <c:pt idx="1565">
                  <c:v>640</c:v>
                </c:pt>
                <c:pt idx="1566">
                  <c:v>640</c:v>
                </c:pt>
                <c:pt idx="1567">
                  <c:v>640</c:v>
                </c:pt>
                <c:pt idx="1568">
                  <c:v>640</c:v>
                </c:pt>
                <c:pt idx="1569">
                  <c:v>640</c:v>
                </c:pt>
                <c:pt idx="1570">
                  <c:v>640</c:v>
                </c:pt>
                <c:pt idx="1571">
                  <c:v>640</c:v>
                </c:pt>
                <c:pt idx="1572">
                  <c:v>640</c:v>
                </c:pt>
                <c:pt idx="1573">
                  <c:v>640</c:v>
                </c:pt>
                <c:pt idx="1574">
                  <c:v>640</c:v>
                </c:pt>
                <c:pt idx="1575">
                  <c:v>640</c:v>
                </c:pt>
                <c:pt idx="1576">
                  <c:v>640</c:v>
                </c:pt>
                <c:pt idx="1577">
                  <c:v>640</c:v>
                </c:pt>
                <c:pt idx="1578">
                  <c:v>640</c:v>
                </c:pt>
                <c:pt idx="1579">
                  <c:v>640</c:v>
                </c:pt>
                <c:pt idx="1580">
                  <c:v>640</c:v>
                </c:pt>
                <c:pt idx="1581">
                  <c:v>640</c:v>
                </c:pt>
                <c:pt idx="1582">
                  <c:v>640</c:v>
                </c:pt>
                <c:pt idx="1583">
                  <c:v>640</c:v>
                </c:pt>
                <c:pt idx="1584">
                  <c:v>640</c:v>
                </c:pt>
                <c:pt idx="1585">
                  <c:v>640</c:v>
                </c:pt>
                <c:pt idx="1586">
                  <c:v>640</c:v>
                </c:pt>
                <c:pt idx="1587">
                  <c:v>640</c:v>
                </c:pt>
                <c:pt idx="1588">
                  <c:v>640</c:v>
                </c:pt>
                <c:pt idx="1589">
                  <c:v>640</c:v>
                </c:pt>
                <c:pt idx="1590">
                  <c:v>640</c:v>
                </c:pt>
                <c:pt idx="1591">
                  <c:v>640</c:v>
                </c:pt>
                <c:pt idx="1592">
                  <c:v>640</c:v>
                </c:pt>
                <c:pt idx="1593">
                  <c:v>640</c:v>
                </c:pt>
                <c:pt idx="1594">
                  <c:v>640</c:v>
                </c:pt>
                <c:pt idx="1595">
                  <c:v>640</c:v>
                </c:pt>
                <c:pt idx="1596">
                  <c:v>640</c:v>
                </c:pt>
                <c:pt idx="1597">
                  <c:v>640</c:v>
                </c:pt>
                <c:pt idx="1598">
                  <c:v>640</c:v>
                </c:pt>
                <c:pt idx="1599">
                  <c:v>640</c:v>
                </c:pt>
                <c:pt idx="1600">
                  <c:v>640</c:v>
                </c:pt>
                <c:pt idx="1601">
                  <c:v>640</c:v>
                </c:pt>
                <c:pt idx="1602">
                  <c:v>640</c:v>
                </c:pt>
                <c:pt idx="1603">
                  <c:v>640</c:v>
                </c:pt>
                <c:pt idx="1604">
                  <c:v>640</c:v>
                </c:pt>
                <c:pt idx="1605">
                  <c:v>640</c:v>
                </c:pt>
                <c:pt idx="1606">
                  <c:v>640</c:v>
                </c:pt>
                <c:pt idx="1607">
                  <c:v>640</c:v>
                </c:pt>
                <c:pt idx="1608">
                  <c:v>640</c:v>
                </c:pt>
                <c:pt idx="1609">
                  <c:v>640</c:v>
                </c:pt>
                <c:pt idx="1610">
                  <c:v>640</c:v>
                </c:pt>
                <c:pt idx="1611">
                  <c:v>640</c:v>
                </c:pt>
                <c:pt idx="1612">
                  <c:v>640</c:v>
                </c:pt>
                <c:pt idx="1613">
                  <c:v>640</c:v>
                </c:pt>
                <c:pt idx="1614">
                  <c:v>640</c:v>
                </c:pt>
                <c:pt idx="1615">
                  <c:v>640</c:v>
                </c:pt>
                <c:pt idx="1616">
                  <c:v>640</c:v>
                </c:pt>
                <c:pt idx="1617">
                  <c:v>640</c:v>
                </c:pt>
                <c:pt idx="1618">
                  <c:v>640</c:v>
                </c:pt>
                <c:pt idx="1619">
                  <c:v>640</c:v>
                </c:pt>
                <c:pt idx="1620">
                  <c:v>640</c:v>
                </c:pt>
                <c:pt idx="1621">
                  <c:v>640</c:v>
                </c:pt>
                <c:pt idx="1622">
                  <c:v>640</c:v>
                </c:pt>
                <c:pt idx="1623">
                  <c:v>640</c:v>
                </c:pt>
                <c:pt idx="1624">
                  <c:v>640</c:v>
                </c:pt>
                <c:pt idx="1625">
                  <c:v>640</c:v>
                </c:pt>
                <c:pt idx="1626">
                  <c:v>640</c:v>
                </c:pt>
                <c:pt idx="1627">
                  <c:v>640</c:v>
                </c:pt>
                <c:pt idx="1628">
                  <c:v>640</c:v>
                </c:pt>
                <c:pt idx="1629">
                  <c:v>640</c:v>
                </c:pt>
                <c:pt idx="1630">
                  <c:v>640</c:v>
                </c:pt>
                <c:pt idx="1631">
                  <c:v>640</c:v>
                </c:pt>
                <c:pt idx="1632">
                  <c:v>640</c:v>
                </c:pt>
                <c:pt idx="1633">
                  <c:v>640</c:v>
                </c:pt>
                <c:pt idx="1634">
                  <c:v>640</c:v>
                </c:pt>
                <c:pt idx="1635">
                  <c:v>640</c:v>
                </c:pt>
                <c:pt idx="1636">
                  <c:v>640</c:v>
                </c:pt>
                <c:pt idx="1637">
                  <c:v>640</c:v>
                </c:pt>
                <c:pt idx="1638">
                  <c:v>640</c:v>
                </c:pt>
                <c:pt idx="1639">
                  <c:v>640</c:v>
                </c:pt>
                <c:pt idx="1640">
                  <c:v>640</c:v>
                </c:pt>
                <c:pt idx="1641">
                  <c:v>640</c:v>
                </c:pt>
                <c:pt idx="1642">
                  <c:v>640</c:v>
                </c:pt>
                <c:pt idx="1643">
                  <c:v>640</c:v>
                </c:pt>
                <c:pt idx="1644">
                  <c:v>640</c:v>
                </c:pt>
                <c:pt idx="1645">
                  <c:v>640</c:v>
                </c:pt>
                <c:pt idx="1646">
                  <c:v>640</c:v>
                </c:pt>
                <c:pt idx="1647">
                  <c:v>640</c:v>
                </c:pt>
                <c:pt idx="1648">
                  <c:v>640</c:v>
                </c:pt>
                <c:pt idx="1649">
                  <c:v>640</c:v>
                </c:pt>
                <c:pt idx="1650">
                  <c:v>640</c:v>
                </c:pt>
                <c:pt idx="1651">
                  <c:v>640</c:v>
                </c:pt>
                <c:pt idx="1652">
                  <c:v>640</c:v>
                </c:pt>
                <c:pt idx="1653">
                  <c:v>640</c:v>
                </c:pt>
                <c:pt idx="1654">
                  <c:v>640</c:v>
                </c:pt>
                <c:pt idx="1655">
                  <c:v>640</c:v>
                </c:pt>
                <c:pt idx="1656">
                  <c:v>640</c:v>
                </c:pt>
                <c:pt idx="1657">
                  <c:v>640</c:v>
                </c:pt>
                <c:pt idx="1658">
                  <c:v>640</c:v>
                </c:pt>
                <c:pt idx="1659">
                  <c:v>640</c:v>
                </c:pt>
                <c:pt idx="1660">
                  <c:v>640</c:v>
                </c:pt>
                <c:pt idx="1661">
                  <c:v>640</c:v>
                </c:pt>
                <c:pt idx="1662">
                  <c:v>640</c:v>
                </c:pt>
                <c:pt idx="1663">
                  <c:v>640</c:v>
                </c:pt>
                <c:pt idx="1664">
                  <c:v>640</c:v>
                </c:pt>
                <c:pt idx="1665">
                  <c:v>640</c:v>
                </c:pt>
                <c:pt idx="1666">
                  <c:v>640</c:v>
                </c:pt>
                <c:pt idx="1667">
                  <c:v>640</c:v>
                </c:pt>
                <c:pt idx="1668">
                  <c:v>640</c:v>
                </c:pt>
                <c:pt idx="1669">
                  <c:v>640</c:v>
                </c:pt>
                <c:pt idx="1670">
                  <c:v>640</c:v>
                </c:pt>
                <c:pt idx="1671">
                  <c:v>640</c:v>
                </c:pt>
                <c:pt idx="1672">
                  <c:v>640</c:v>
                </c:pt>
                <c:pt idx="1673">
                  <c:v>640</c:v>
                </c:pt>
                <c:pt idx="1674">
                  <c:v>640</c:v>
                </c:pt>
                <c:pt idx="1675">
                  <c:v>640</c:v>
                </c:pt>
                <c:pt idx="1676">
                  <c:v>640</c:v>
                </c:pt>
                <c:pt idx="1677">
                  <c:v>640</c:v>
                </c:pt>
                <c:pt idx="1678">
                  <c:v>640</c:v>
                </c:pt>
                <c:pt idx="1679">
                  <c:v>640</c:v>
                </c:pt>
                <c:pt idx="1680">
                  <c:v>640</c:v>
                </c:pt>
                <c:pt idx="1681">
                  <c:v>640</c:v>
                </c:pt>
                <c:pt idx="1682">
                  <c:v>640</c:v>
                </c:pt>
                <c:pt idx="1683">
                  <c:v>640</c:v>
                </c:pt>
                <c:pt idx="1684">
                  <c:v>640</c:v>
                </c:pt>
                <c:pt idx="1685">
                  <c:v>640</c:v>
                </c:pt>
                <c:pt idx="1686">
                  <c:v>640</c:v>
                </c:pt>
                <c:pt idx="1687">
                  <c:v>640</c:v>
                </c:pt>
                <c:pt idx="1688">
                  <c:v>640</c:v>
                </c:pt>
                <c:pt idx="1689">
                  <c:v>640</c:v>
                </c:pt>
                <c:pt idx="1690">
                  <c:v>640</c:v>
                </c:pt>
                <c:pt idx="1691">
                  <c:v>640</c:v>
                </c:pt>
                <c:pt idx="1692">
                  <c:v>640</c:v>
                </c:pt>
                <c:pt idx="1693">
                  <c:v>640</c:v>
                </c:pt>
                <c:pt idx="1694">
                  <c:v>640</c:v>
                </c:pt>
                <c:pt idx="1695">
                  <c:v>640</c:v>
                </c:pt>
                <c:pt idx="1696">
                  <c:v>640</c:v>
                </c:pt>
                <c:pt idx="1697">
                  <c:v>640</c:v>
                </c:pt>
                <c:pt idx="1698">
                  <c:v>640</c:v>
                </c:pt>
                <c:pt idx="1699">
                  <c:v>640</c:v>
                </c:pt>
                <c:pt idx="1700">
                  <c:v>640</c:v>
                </c:pt>
                <c:pt idx="1701">
                  <c:v>640</c:v>
                </c:pt>
                <c:pt idx="1702">
                  <c:v>640</c:v>
                </c:pt>
                <c:pt idx="1703">
                  <c:v>640</c:v>
                </c:pt>
                <c:pt idx="1704">
                  <c:v>640</c:v>
                </c:pt>
                <c:pt idx="1705">
                  <c:v>640</c:v>
                </c:pt>
                <c:pt idx="1706">
                  <c:v>640</c:v>
                </c:pt>
                <c:pt idx="1707">
                  <c:v>640</c:v>
                </c:pt>
                <c:pt idx="1708">
                  <c:v>640</c:v>
                </c:pt>
                <c:pt idx="1709">
                  <c:v>640</c:v>
                </c:pt>
                <c:pt idx="1710">
                  <c:v>640</c:v>
                </c:pt>
                <c:pt idx="1711">
                  <c:v>640</c:v>
                </c:pt>
                <c:pt idx="1712">
                  <c:v>640</c:v>
                </c:pt>
                <c:pt idx="1713">
                  <c:v>640</c:v>
                </c:pt>
                <c:pt idx="1714">
                  <c:v>640</c:v>
                </c:pt>
                <c:pt idx="1715">
                  <c:v>640</c:v>
                </c:pt>
                <c:pt idx="1716">
                  <c:v>640</c:v>
                </c:pt>
                <c:pt idx="1717">
                  <c:v>640</c:v>
                </c:pt>
                <c:pt idx="1718">
                  <c:v>640</c:v>
                </c:pt>
                <c:pt idx="1719">
                  <c:v>640</c:v>
                </c:pt>
                <c:pt idx="1720">
                  <c:v>640</c:v>
                </c:pt>
                <c:pt idx="1721">
                  <c:v>640</c:v>
                </c:pt>
                <c:pt idx="1722">
                  <c:v>640</c:v>
                </c:pt>
                <c:pt idx="1723">
                  <c:v>640</c:v>
                </c:pt>
                <c:pt idx="1724">
                  <c:v>640</c:v>
                </c:pt>
                <c:pt idx="1725">
                  <c:v>640</c:v>
                </c:pt>
                <c:pt idx="1726">
                  <c:v>640</c:v>
                </c:pt>
                <c:pt idx="1727">
                  <c:v>640</c:v>
                </c:pt>
                <c:pt idx="1728">
                  <c:v>640</c:v>
                </c:pt>
                <c:pt idx="1729">
                  <c:v>640</c:v>
                </c:pt>
                <c:pt idx="1730">
                  <c:v>640</c:v>
                </c:pt>
                <c:pt idx="1731">
                  <c:v>640</c:v>
                </c:pt>
                <c:pt idx="1732">
                  <c:v>640</c:v>
                </c:pt>
                <c:pt idx="1733">
                  <c:v>640</c:v>
                </c:pt>
                <c:pt idx="1734">
                  <c:v>640</c:v>
                </c:pt>
                <c:pt idx="1735">
                  <c:v>640</c:v>
                </c:pt>
                <c:pt idx="1736">
                  <c:v>640</c:v>
                </c:pt>
                <c:pt idx="1737">
                  <c:v>640</c:v>
                </c:pt>
                <c:pt idx="1738">
                  <c:v>640</c:v>
                </c:pt>
                <c:pt idx="1739">
                  <c:v>640</c:v>
                </c:pt>
                <c:pt idx="1740">
                  <c:v>640</c:v>
                </c:pt>
                <c:pt idx="1741">
                  <c:v>640</c:v>
                </c:pt>
                <c:pt idx="1742">
                  <c:v>640</c:v>
                </c:pt>
                <c:pt idx="1743">
                  <c:v>640</c:v>
                </c:pt>
                <c:pt idx="1744">
                  <c:v>640</c:v>
                </c:pt>
                <c:pt idx="1745">
                  <c:v>640</c:v>
                </c:pt>
                <c:pt idx="1746">
                  <c:v>640</c:v>
                </c:pt>
                <c:pt idx="1747">
                  <c:v>640</c:v>
                </c:pt>
                <c:pt idx="1748">
                  <c:v>640</c:v>
                </c:pt>
                <c:pt idx="1749">
                  <c:v>640</c:v>
                </c:pt>
                <c:pt idx="1750">
                  <c:v>640</c:v>
                </c:pt>
                <c:pt idx="1751">
                  <c:v>640</c:v>
                </c:pt>
                <c:pt idx="1752">
                  <c:v>640</c:v>
                </c:pt>
                <c:pt idx="1753">
                  <c:v>640</c:v>
                </c:pt>
                <c:pt idx="1754">
                  <c:v>640</c:v>
                </c:pt>
                <c:pt idx="1755">
                  <c:v>640</c:v>
                </c:pt>
                <c:pt idx="1756">
                  <c:v>640</c:v>
                </c:pt>
                <c:pt idx="1757">
                  <c:v>640</c:v>
                </c:pt>
                <c:pt idx="1758">
                  <c:v>640</c:v>
                </c:pt>
                <c:pt idx="1759">
                  <c:v>640</c:v>
                </c:pt>
                <c:pt idx="1760">
                  <c:v>640</c:v>
                </c:pt>
                <c:pt idx="1761">
                  <c:v>640</c:v>
                </c:pt>
                <c:pt idx="1762">
                  <c:v>640</c:v>
                </c:pt>
                <c:pt idx="1763">
                  <c:v>640</c:v>
                </c:pt>
                <c:pt idx="1764">
                  <c:v>640</c:v>
                </c:pt>
                <c:pt idx="1765">
                  <c:v>640</c:v>
                </c:pt>
                <c:pt idx="1766">
                  <c:v>640</c:v>
                </c:pt>
                <c:pt idx="1767">
                  <c:v>640</c:v>
                </c:pt>
                <c:pt idx="1768">
                  <c:v>640</c:v>
                </c:pt>
                <c:pt idx="1769">
                  <c:v>640</c:v>
                </c:pt>
                <c:pt idx="1770">
                  <c:v>640</c:v>
                </c:pt>
                <c:pt idx="1771">
                  <c:v>640</c:v>
                </c:pt>
                <c:pt idx="1772">
                  <c:v>640</c:v>
                </c:pt>
                <c:pt idx="1773">
                  <c:v>640</c:v>
                </c:pt>
                <c:pt idx="1774">
                  <c:v>640</c:v>
                </c:pt>
                <c:pt idx="1775">
                  <c:v>640</c:v>
                </c:pt>
                <c:pt idx="1776">
                  <c:v>640</c:v>
                </c:pt>
                <c:pt idx="1777">
                  <c:v>640</c:v>
                </c:pt>
                <c:pt idx="1778">
                  <c:v>640</c:v>
                </c:pt>
                <c:pt idx="1779">
                  <c:v>640</c:v>
                </c:pt>
                <c:pt idx="1780">
                  <c:v>640</c:v>
                </c:pt>
                <c:pt idx="1781">
                  <c:v>640</c:v>
                </c:pt>
                <c:pt idx="1782">
                  <c:v>640</c:v>
                </c:pt>
                <c:pt idx="1783">
                  <c:v>640</c:v>
                </c:pt>
                <c:pt idx="1784">
                  <c:v>640</c:v>
                </c:pt>
                <c:pt idx="1785">
                  <c:v>640</c:v>
                </c:pt>
                <c:pt idx="1786">
                  <c:v>640</c:v>
                </c:pt>
                <c:pt idx="1787">
                  <c:v>640</c:v>
                </c:pt>
                <c:pt idx="1788">
                  <c:v>640</c:v>
                </c:pt>
                <c:pt idx="1789">
                  <c:v>640</c:v>
                </c:pt>
                <c:pt idx="1790">
                  <c:v>640</c:v>
                </c:pt>
                <c:pt idx="1791">
                  <c:v>640</c:v>
                </c:pt>
                <c:pt idx="1792">
                  <c:v>640</c:v>
                </c:pt>
                <c:pt idx="1793">
                  <c:v>640</c:v>
                </c:pt>
                <c:pt idx="1794">
                  <c:v>640</c:v>
                </c:pt>
                <c:pt idx="1795">
                  <c:v>640</c:v>
                </c:pt>
                <c:pt idx="1796">
                  <c:v>640</c:v>
                </c:pt>
                <c:pt idx="1797">
                  <c:v>640</c:v>
                </c:pt>
                <c:pt idx="1798">
                  <c:v>640</c:v>
                </c:pt>
                <c:pt idx="1799">
                  <c:v>640</c:v>
                </c:pt>
                <c:pt idx="1800">
                  <c:v>640</c:v>
                </c:pt>
                <c:pt idx="1801">
                  <c:v>640</c:v>
                </c:pt>
                <c:pt idx="1802">
                  <c:v>640</c:v>
                </c:pt>
                <c:pt idx="1803">
                  <c:v>640</c:v>
                </c:pt>
                <c:pt idx="1804">
                  <c:v>640</c:v>
                </c:pt>
                <c:pt idx="1805">
                  <c:v>640</c:v>
                </c:pt>
                <c:pt idx="1806">
                  <c:v>640</c:v>
                </c:pt>
                <c:pt idx="1807">
                  <c:v>640</c:v>
                </c:pt>
                <c:pt idx="1808">
                  <c:v>640</c:v>
                </c:pt>
                <c:pt idx="1809">
                  <c:v>640</c:v>
                </c:pt>
                <c:pt idx="1810">
                  <c:v>640</c:v>
                </c:pt>
                <c:pt idx="1811">
                  <c:v>640</c:v>
                </c:pt>
                <c:pt idx="1812">
                  <c:v>640</c:v>
                </c:pt>
                <c:pt idx="1813">
                  <c:v>640</c:v>
                </c:pt>
                <c:pt idx="1814">
                  <c:v>640</c:v>
                </c:pt>
                <c:pt idx="1815">
                  <c:v>640</c:v>
                </c:pt>
                <c:pt idx="1816">
                  <c:v>640</c:v>
                </c:pt>
                <c:pt idx="1817">
                  <c:v>640</c:v>
                </c:pt>
                <c:pt idx="1818">
                  <c:v>640</c:v>
                </c:pt>
                <c:pt idx="1819">
                  <c:v>640</c:v>
                </c:pt>
                <c:pt idx="1820">
                  <c:v>640</c:v>
                </c:pt>
                <c:pt idx="1821">
                  <c:v>640</c:v>
                </c:pt>
                <c:pt idx="1822">
                  <c:v>640</c:v>
                </c:pt>
                <c:pt idx="1823">
                  <c:v>640</c:v>
                </c:pt>
                <c:pt idx="1824">
                  <c:v>640</c:v>
                </c:pt>
                <c:pt idx="1825">
                  <c:v>640</c:v>
                </c:pt>
                <c:pt idx="1826">
                  <c:v>640</c:v>
                </c:pt>
                <c:pt idx="1827">
                  <c:v>640</c:v>
                </c:pt>
                <c:pt idx="1828">
                  <c:v>640</c:v>
                </c:pt>
                <c:pt idx="1829">
                  <c:v>640</c:v>
                </c:pt>
                <c:pt idx="1830">
                  <c:v>640</c:v>
                </c:pt>
                <c:pt idx="1831">
                  <c:v>640</c:v>
                </c:pt>
                <c:pt idx="1832">
                  <c:v>640</c:v>
                </c:pt>
                <c:pt idx="1833">
                  <c:v>640</c:v>
                </c:pt>
                <c:pt idx="1834">
                  <c:v>640</c:v>
                </c:pt>
                <c:pt idx="1835">
                  <c:v>640</c:v>
                </c:pt>
                <c:pt idx="1836">
                  <c:v>640</c:v>
                </c:pt>
                <c:pt idx="1837">
                  <c:v>640</c:v>
                </c:pt>
                <c:pt idx="1838">
                  <c:v>640</c:v>
                </c:pt>
                <c:pt idx="1839">
                  <c:v>640</c:v>
                </c:pt>
                <c:pt idx="1840">
                  <c:v>640</c:v>
                </c:pt>
                <c:pt idx="1841">
                  <c:v>640</c:v>
                </c:pt>
                <c:pt idx="1842">
                  <c:v>640</c:v>
                </c:pt>
                <c:pt idx="1843">
                  <c:v>640</c:v>
                </c:pt>
                <c:pt idx="1844">
                  <c:v>640</c:v>
                </c:pt>
                <c:pt idx="1845">
                  <c:v>640</c:v>
                </c:pt>
                <c:pt idx="1846">
                  <c:v>640</c:v>
                </c:pt>
                <c:pt idx="1847">
                  <c:v>640</c:v>
                </c:pt>
                <c:pt idx="1848">
                  <c:v>640</c:v>
                </c:pt>
                <c:pt idx="1849">
                  <c:v>640</c:v>
                </c:pt>
                <c:pt idx="1850">
                  <c:v>640</c:v>
                </c:pt>
                <c:pt idx="1851">
                  <c:v>640</c:v>
                </c:pt>
                <c:pt idx="1852">
                  <c:v>640</c:v>
                </c:pt>
                <c:pt idx="1853">
                  <c:v>640</c:v>
                </c:pt>
                <c:pt idx="1854">
                  <c:v>640</c:v>
                </c:pt>
                <c:pt idx="1855">
                  <c:v>640</c:v>
                </c:pt>
                <c:pt idx="1856">
                  <c:v>640</c:v>
                </c:pt>
                <c:pt idx="1857">
                  <c:v>640</c:v>
                </c:pt>
                <c:pt idx="1858">
                  <c:v>640</c:v>
                </c:pt>
                <c:pt idx="1859">
                  <c:v>640</c:v>
                </c:pt>
                <c:pt idx="1860">
                  <c:v>640</c:v>
                </c:pt>
                <c:pt idx="1861">
                  <c:v>640</c:v>
                </c:pt>
                <c:pt idx="1862">
                  <c:v>640</c:v>
                </c:pt>
                <c:pt idx="1863">
                  <c:v>640</c:v>
                </c:pt>
                <c:pt idx="1864">
                  <c:v>640</c:v>
                </c:pt>
                <c:pt idx="1865">
                  <c:v>640</c:v>
                </c:pt>
                <c:pt idx="1866">
                  <c:v>640</c:v>
                </c:pt>
                <c:pt idx="1867">
                  <c:v>640</c:v>
                </c:pt>
                <c:pt idx="1868">
                  <c:v>640</c:v>
                </c:pt>
                <c:pt idx="1869">
                  <c:v>640</c:v>
                </c:pt>
                <c:pt idx="1870">
                  <c:v>640</c:v>
                </c:pt>
                <c:pt idx="1871">
                  <c:v>640</c:v>
                </c:pt>
                <c:pt idx="1872">
                  <c:v>640</c:v>
                </c:pt>
                <c:pt idx="1873">
                  <c:v>640</c:v>
                </c:pt>
                <c:pt idx="1874">
                  <c:v>640</c:v>
                </c:pt>
                <c:pt idx="1875">
                  <c:v>640</c:v>
                </c:pt>
                <c:pt idx="1876">
                  <c:v>640</c:v>
                </c:pt>
                <c:pt idx="1877">
                  <c:v>640</c:v>
                </c:pt>
                <c:pt idx="1878">
                  <c:v>640</c:v>
                </c:pt>
                <c:pt idx="1879">
                  <c:v>640</c:v>
                </c:pt>
                <c:pt idx="1880">
                  <c:v>640</c:v>
                </c:pt>
                <c:pt idx="1881">
                  <c:v>640</c:v>
                </c:pt>
                <c:pt idx="1882">
                  <c:v>640</c:v>
                </c:pt>
                <c:pt idx="1883">
                  <c:v>640</c:v>
                </c:pt>
                <c:pt idx="1884">
                  <c:v>640</c:v>
                </c:pt>
                <c:pt idx="1885">
                  <c:v>640</c:v>
                </c:pt>
                <c:pt idx="1886">
                  <c:v>640</c:v>
                </c:pt>
                <c:pt idx="1887">
                  <c:v>640</c:v>
                </c:pt>
                <c:pt idx="1888">
                  <c:v>640</c:v>
                </c:pt>
                <c:pt idx="1889">
                  <c:v>640</c:v>
                </c:pt>
                <c:pt idx="1890">
                  <c:v>640</c:v>
                </c:pt>
                <c:pt idx="1891">
                  <c:v>640</c:v>
                </c:pt>
                <c:pt idx="1892">
                  <c:v>640</c:v>
                </c:pt>
                <c:pt idx="1893">
                  <c:v>640</c:v>
                </c:pt>
                <c:pt idx="1894">
                  <c:v>640</c:v>
                </c:pt>
                <c:pt idx="1895">
                  <c:v>640</c:v>
                </c:pt>
                <c:pt idx="1896">
                  <c:v>640</c:v>
                </c:pt>
                <c:pt idx="1897">
                  <c:v>640</c:v>
                </c:pt>
                <c:pt idx="1898">
                  <c:v>640</c:v>
                </c:pt>
                <c:pt idx="1899">
                  <c:v>640</c:v>
                </c:pt>
                <c:pt idx="1900">
                  <c:v>640</c:v>
                </c:pt>
                <c:pt idx="1901">
                  <c:v>640</c:v>
                </c:pt>
                <c:pt idx="1902">
                  <c:v>640</c:v>
                </c:pt>
                <c:pt idx="1903">
                  <c:v>640</c:v>
                </c:pt>
                <c:pt idx="1904">
                  <c:v>640</c:v>
                </c:pt>
                <c:pt idx="1905">
                  <c:v>640</c:v>
                </c:pt>
                <c:pt idx="1906">
                  <c:v>640</c:v>
                </c:pt>
                <c:pt idx="1907">
                  <c:v>640</c:v>
                </c:pt>
                <c:pt idx="1908">
                  <c:v>640</c:v>
                </c:pt>
                <c:pt idx="1909">
                  <c:v>640</c:v>
                </c:pt>
                <c:pt idx="1910">
                  <c:v>640</c:v>
                </c:pt>
                <c:pt idx="1911">
                  <c:v>640</c:v>
                </c:pt>
                <c:pt idx="1912">
                  <c:v>640</c:v>
                </c:pt>
                <c:pt idx="1913">
                  <c:v>640</c:v>
                </c:pt>
                <c:pt idx="1914">
                  <c:v>640</c:v>
                </c:pt>
                <c:pt idx="1915">
                  <c:v>640</c:v>
                </c:pt>
                <c:pt idx="1916">
                  <c:v>640</c:v>
                </c:pt>
                <c:pt idx="1917">
                  <c:v>640</c:v>
                </c:pt>
                <c:pt idx="1918">
                  <c:v>640</c:v>
                </c:pt>
                <c:pt idx="1919">
                  <c:v>640</c:v>
                </c:pt>
                <c:pt idx="1920">
                  <c:v>640</c:v>
                </c:pt>
                <c:pt idx="1921">
                  <c:v>640</c:v>
                </c:pt>
                <c:pt idx="1922">
                  <c:v>640</c:v>
                </c:pt>
                <c:pt idx="1923">
                  <c:v>640</c:v>
                </c:pt>
                <c:pt idx="1924">
                  <c:v>640</c:v>
                </c:pt>
                <c:pt idx="1925">
                  <c:v>640</c:v>
                </c:pt>
                <c:pt idx="1926">
                  <c:v>640</c:v>
                </c:pt>
                <c:pt idx="1927">
                  <c:v>640</c:v>
                </c:pt>
                <c:pt idx="1928">
                  <c:v>640</c:v>
                </c:pt>
                <c:pt idx="1929">
                  <c:v>640</c:v>
                </c:pt>
                <c:pt idx="1930">
                  <c:v>640</c:v>
                </c:pt>
                <c:pt idx="1931">
                  <c:v>640</c:v>
                </c:pt>
                <c:pt idx="1932">
                  <c:v>640</c:v>
                </c:pt>
                <c:pt idx="1933">
                  <c:v>640</c:v>
                </c:pt>
                <c:pt idx="1934">
                  <c:v>640</c:v>
                </c:pt>
                <c:pt idx="1935">
                  <c:v>640</c:v>
                </c:pt>
                <c:pt idx="1936">
                  <c:v>640</c:v>
                </c:pt>
                <c:pt idx="1937">
                  <c:v>640</c:v>
                </c:pt>
                <c:pt idx="1938">
                  <c:v>640</c:v>
                </c:pt>
                <c:pt idx="1939">
                  <c:v>640</c:v>
                </c:pt>
                <c:pt idx="1940">
                  <c:v>640</c:v>
                </c:pt>
                <c:pt idx="1941">
                  <c:v>640</c:v>
                </c:pt>
                <c:pt idx="1942">
                  <c:v>640</c:v>
                </c:pt>
                <c:pt idx="1943">
                  <c:v>640</c:v>
                </c:pt>
                <c:pt idx="1944">
                  <c:v>640</c:v>
                </c:pt>
                <c:pt idx="1945">
                  <c:v>640</c:v>
                </c:pt>
                <c:pt idx="1946">
                  <c:v>640</c:v>
                </c:pt>
                <c:pt idx="1947">
                  <c:v>640</c:v>
                </c:pt>
                <c:pt idx="1948">
                  <c:v>640</c:v>
                </c:pt>
                <c:pt idx="1949">
                  <c:v>640</c:v>
                </c:pt>
                <c:pt idx="1950">
                  <c:v>640</c:v>
                </c:pt>
                <c:pt idx="1951">
                  <c:v>640</c:v>
                </c:pt>
                <c:pt idx="1952">
                  <c:v>640</c:v>
                </c:pt>
                <c:pt idx="1953">
                  <c:v>640</c:v>
                </c:pt>
                <c:pt idx="1954">
                  <c:v>640</c:v>
                </c:pt>
                <c:pt idx="1955">
                  <c:v>640</c:v>
                </c:pt>
                <c:pt idx="1956">
                  <c:v>640</c:v>
                </c:pt>
                <c:pt idx="1957">
                  <c:v>640</c:v>
                </c:pt>
                <c:pt idx="1958">
                  <c:v>640</c:v>
                </c:pt>
                <c:pt idx="1959">
                  <c:v>640</c:v>
                </c:pt>
                <c:pt idx="1960">
                  <c:v>640</c:v>
                </c:pt>
                <c:pt idx="1961">
                  <c:v>640</c:v>
                </c:pt>
                <c:pt idx="1962">
                  <c:v>640</c:v>
                </c:pt>
                <c:pt idx="1963">
                  <c:v>640</c:v>
                </c:pt>
                <c:pt idx="1964">
                  <c:v>640</c:v>
                </c:pt>
                <c:pt idx="1965">
                  <c:v>640</c:v>
                </c:pt>
                <c:pt idx="1966">
                  <c:v>640</c:v>
                </c:pt>
                <c:pt idx="1967">
                  <c:v>640</c:v>
                </c:pt>
                <c:pt idx="1968">
                  <c:v>640</c:v>
                </c:pt>
                <c:pt idx="1969">
                  <c:v>640</c:v>
                </c:pt>
                <c:pt idx="1970">
                  <c:v>640</c:v>
                </c:pt>
                <c:pt idx="1971">
                  <c:v>640</c:v>
                </c:pt>
                <c:pt idx="1972">
                  <c:v>640</c:v>
                </c:pt>
                <c:pt idx="1973">
                  <c:v>640</c:v>
                </c:pt>
                <c:pt idx="1974">
                  <c:v>640</c:v>
                </c:pt>
                <c:pt idx="1975">
                  <c:v>640</c:v>
                </c:pt>
                <c:pt idx="1976">
                  <c:v>640</c:v>
                </c:pt>
                <c:pt idx="1977">
                  <c:v>640</c:v>
                </c:pt>
                <c:pt idx="1978">
                  <c:v>640</c:v>
                </c:pt>
                <c:pt idx="1979">
                  <c:v>640</c:v>
                </c:pt>
                <c:pt idx="1980">
                  <c:v>640</c:v>
                </c:pt>
                <c:pt idx="1981">
                  <c:v>640</c:v>
                </c:pt>
                <c:pt idx="1982">
                  <c:v>640</c:v>
                </c:pt>
                <c:pt idx="1983">
                  <c:v>640</c:v>
                </c:pt>
                <c:pt idx="1984">
                  <c:v>640</c:v>
                </c:pt>
                <c:pt idx="1985">
                  <c:v>640</c:v>
                </c:pt>
                <c:pt idx="1986">
                  <c:v>640</c:v>
                </c:pt>
                <c:pt idx="1987">
                  <c:v>640</c:v>
                </c:pt>
                <c:pt idx="1988">
                  <c:v>640</c:v>
                </c:pt>
                <c:pt idx="1989">
                  <c:v>640</c:v>
                </c:pt>
                <c:pt idx="1990">
                  <c:v>640</c:v>
                </c:pt>
                <c:pt idx="1991">
                  <c:v>640</c:v>
                </c:pt>
                <c:pt idx="1992">
                  <c:v>640</c:v>
                </c:pt>
                <c:pt idx="1993">
                  <c:v>640</c:v>
                </c:pt>
                <c:pt idx="1994">
                  <c:v>640</c:v>
                </c:pt>
                <c:pt idx="1995">
                  <c:v>640</c:v>
                </c:pt>
                <c:pt idx="1996">
                  <c:v>640</c:v>
                </c:pt>
                <c:pt idx="1997">
                  <c:v>640</c:v>
                </c:pt>
                <c:pt idx="1998">
                  <c:v>640</c:v>
                </c:pt>
                <c:pt idx="1999">
                  <c:v>640</c:v>
                </c:pt>
                <c:pt idx="2000">
                  <c:v>640</c:v>
                </c:pt>
                <c:pt idx="2001">
                  <c:v>640</c:v>
                </c:pt>
                <c:pt idx="2002">
                  <c:v>640</c:v>
                </c:pt>
                <c:pt idx="2003">
                  <c:v>640</c:v>
                </c:pt>
                <c:pt idx="2004">
                  <c:v>640</c:v>
                </c:pt>
                <c:pt idx="2005">
                  <c:v>640</c:v>
                </c:pt>
                <c:pt idx="2006">
                  <c:v>640</c:v>
                </c:pt>
                <c:pt idx="2007">
                  <c:v>640</c:v>
                </c:pt>
                <c:pt idx="2008">
                  <c:v>640</c:v>
                </c:pt>
                <c:pt idx="2009">
                  <c:v>640</c:v>
                </c:pt>
                <c:pt idx="2010">
                  <c:v>640</c:v>
                </c:pt>
                <c:pt idx="2011">
                  <c:v>640</c:v>
                </c:pt>
                <c:pt idx="2012">
                  <c:v>640</c:v>
                </c:pt>
                <c:pt idx="2013">
                  <c:v>640</c:v>
                </c:pt>
                <c:pt idx="2014">
                  <c:v>640</c:v>
                </c:pt>
                <c:pt idx="2015">
                  <c:v>640</c:v>
                </c:pt>
                <c:pt idx="2016">
                  <c:v>640</c:v>
                </c:pt>
                <c:pt idx="2017">
                  <c:v>640</c:v>
                </c:pt>
                <c:pt idx="2018">
                  <c:v>640</c:v>
                </c:pt>
                <c:pt idx="2019">
                  <c:v>640</c:v>
                </c:pt>
                <c:pt idx="2020">
                  <c:v>640</c:v>
                </c:pt>
                <c:pt idx="2021">
                  <c:v>640</c:v>
                </c:pt>
                <c:pt idx="2022">
                  <c:v>640</c:v>
                </c:pt>
                <c:pt idx="2023">
                  <c:v>640</c:v>
                </c:pt>
                <c:pt idx="2024">
                  <c:v>640</c:v>
                </c:pt>
                <c:pt idx="2025">
                  <c:v>640</c:v>
                </c:pt>
                <c:pt idx="2026">
                  <c:v>640</c:v>
                </c:pt>
                <c:pt idx="2027">
                  <c:v>640</c:v>
                </c:pt>
                <c:pt idx="2028">
                  <c:v>640</c:v>
                </c:pt>
                <c:pt idx="2029">
                  <c:v>640</c:v>
                </c:pt>
                <c:pt idx="2030">
                  <c:v>640</c:v>
                </c:pt>
                <c:pt idx="2031">
                  <c:v>640</c:v>
                </c:pt>
                <c:pt idx="2032">
                  <c:v>640</c:v>
                </c:pt>
                <c:pt idx="2033">
                  <c:v>640</c:v>
                </c:pt>
                <c:pt idx="2034">
                  <c:v>640</c:v>
                </c:pt>
                <c:pt idx="2035">
                  <c:v>640</c:v>
                </c:pt>
                <c:pt idx="2036">
                  <c:v>640</c:v>
                </c:pt>
                <c:pt idx="2037">
                  <c:v>640</c:v>
                </c:pt>
                <c:pt idx="2038">
                  <c:v>640</c:v>
                </c:pt>
                <c:pt idx="2039">
                  <c:v>640</c:v>
                </c:pt>
                <c:pt idx="2040">
                  <c:v>640</c:v>
                </c:pt>
                <c:pt idx="2041">
                  <c:v>640</c:v>
                </c:pt>
                <c:pt idx="2042">
                  <c:v>640</c:v>
                </c:pt>
                <c:pt idx="2043">
                  <c:v>640</c:v>
                </c:pt>
                <c:pt idx="2044">
                  <c:v>640</c:v>
                </c:pt>
                <c:pt idx="2045">
                  <c:v>640</c:v>
                </c:pt>
                <c:pt idx="2046">
                  <c:v>640</c:v>
                </c:pt>
                <c:pt idx="2047">
                  <c:v>640</c:v>
                </c:pt>
                <c:pt idx="2048">
                  <c:v>640</c:v>
                </c:pt>
                <c:pt idx="2049">
                  <c:v>640</c:v>
                </c:pt>
                <c:pt idx="2050">
                  <c:v>640</c:v>
                </c:pt>
                <c:pt idx="2051">
                  <c:v>640</c:v>
                </c:pt>
                <c:pt idx="2052">
                  <c:v>640</c:v>
                </c:pt>
                <c:pt idx="2053">
                  <c:v>640</c:v>
                </c:pt>
                <c:pt idx="2054">
                  <c:v>640</c:v>
                </c:pt>
                <c:pt idx="2055">
                  <c:v>640</c:v>
                </c:pt>
                <c:pt idx="2056">
                  <c:v>640</c:v>
                </c:pt>
                <c:pt idx="2057">
                  <c:v>640</c:v>
                </c:pt>
                <c:pt idx="2058">
                  <c:v>640</c:v>
                </c:pt>
                <c:pt idx="2059">
                  <c:v>640</c:v>
                </c:pt>
                <c:pt idx="2060">
                  <c:v>640</c:v>
                </c:pt>
                <c:pt idx="2061">
                  <c:v>640</c:v>
                </c:pt>
                <c:pt idx="2062">
                  <c:v>640</c:v>
                </c:pt>
                <c:pt idx="2063">
                  <c:v>640</c:v>
                </c:pt>
                <c:pt idx="2064">
                  <c:v>640</c:v>
                </c:pt>
                <c:pt idx="2065">
                  <c:v>640</c:v>
                </c:pt>
                <c:pt idx="2066">
                  <c:v>640</c:v>
                </c:pt>
                <c:pt idx="2067">
                  <c:v>640</c:v>
                </c:pt>
                <c:pt idx="2068">
                  <c:v>640</c:v>
                </c:pt>
                <c:pt idx="2069">
                  <c:v>640</c:v>
                </c:pt>
                <c:pt idx="2070">
                  <c:v>640</c:v>
                </c:pt>
                <c:pt idx="2071">
                  <c:v>640</c:v>
                </c:pt>
                <c:pt idx="2072">
                  <c:v>640</c:v>
                </c:pt>
                <c:pt idx="2073">
                  <c:v>640</c:v>
                </c:pt>
                <c:pt idx="2074">
                  <c:v>640</c:v>
                </c:pt>
                <c:pt idx="2075">
                  <c:v>640</c:v>
                </c:pt>
                <c:pt idx="2076">
                  <c:v>640</c:v>
                </c:pt>
                <c:pt idx="2077">
                  <c:v>640</c:v>
                </c:pt>
                <c:pt idx="2078">
                  <c:v>640</c:v>
                </c:pt>
                <c:pt idx="2079">
                  <c:v>640</c:v>
                </c:pt>
                <c:pt idx="2080">
                  <c:v>640</c:v>
                </c:pt>
                <c:pt idx="2081">
                  <c:v>640</c:v>
                </c:pt>
                <c:pt idx="2082">
                  <c:v>640</c:v>
                </c:pt>
                <c:pt idx="2083">
                  <c:v>640</c:v>
                </c:pt>
                <c:pt idx="2084">
                  <c:v>640</c:v>
                </c:pt>
                <c:pt idx="2085">
                  <c:v>640</c:v>
                </c:pt>
                <c:pt idx="2086">
                  <c:v>640</c:v>
                </c:pt>
                <c:pt idx="2087">
                  <c:v>640</c:v>
                </c:pt>
                <c:pt idx="2088">
                  <c:v>640</c:v>
                </c:pt>
                <c:pt idx="2089">
                  <c:v>640</c:v>
                </c:pt>
                <c:pt idx="2090">
                  <c:v>640</c:v>
                </c:pt>
                <c:pt idx="2091">
                  <c:v>640</c:v>
                </c:pt>
                <c:pt idx="2092">
                  <c:v>640</c:v>
                </c:pt>
                <c:pt idx="2093">
                  <c:v>640</c:v>
                </c:pt>
                <c:pt idx="2094">
                  <c:v>640</c:v>
                </c:pt>
                <c:pt idx="2095">
                  <c:v>640</c:v>
                </c:pt>
                <c:pt idx="2096">
                  <c:v>640</c:v>
                </c:pt>
                <c:pt idx="2097">
                  <c:v>640</c:v>
                </c:pt>
                <c:pt idx="2098">
                  <c:v>640</c:v>
                </c:pt>
                <c:pt idx="2099">
                  <c:v>640</c:v>
                </c:pt>
                <c:pt idx="2100">
                  <c:v>640</c:v>
                </c:pt>
                <c:pt idx="2101">
                  <c:v>640</c:v>
                </c:pt>
                <c:pt idx="2102">
                  <c:v>640</c:v>
                </c:pt>
                <c:pt idx="2103">
                  <c:v>640</c:v>
                </c:pt>
                <c:pt idx="2104">
                  <c:v>640</c:v>
                </c:pt>
                <c:pt idx="2105">
                  <c:v>640</c:v>
                </c:pt>
                <c:pt idx="2106">
                  <c:v>640</c:v>
                </c:pt>
                <c:pt idx="2107">
                  <c:v>640</c:v>
                </c:pt>
                <c:pt idx="2108">
                  <c:v>640</c:v>
                </c:pt>
                <c:pt idx="2109">
                  <c:v>640</c:v>
                </c:pt>
                <c:pt idx="2110">
                  <c:v>640</c:v>
                </c:pt>
                <c:pt idx="2111">
                  <c:v>640</c:v>
                </c:pt>
                <c:pt idx="2112">
                  <c:v>640</c:v>
                </c:pt>
                <c:pt idx="2113">
                  <c:v>640</c:v>
                </c:pt>
                <c:pt idx="2114">
                  <c:v>640</c:v>
                </c:pt>
                <c:pt idx="2115">
                  <c:v>640</c:v>
                </c:pt>
                <c:pt idx="2116">
                  <c:v>640</c:v>
                </c:pt>
                <c:pt idx="2117">
                  <c:v>640</c:v>
                </c:pt>
                <c:pt idx="2118">
                  <c:v>640</c:v>
                </c:pt>
                <c:pt idx="2119">
                  <c:v>640</c:v>
                </c:pt>
                <c:pt idx="2120">
                  <c:v>640</c:v>
                </c:pt>
                <c:pt idx="2121">
                  <c:v>640</c:v>
                </c:pt>
                <c:pt idx="2122">
                  <c:v>640</c:v>
                </c:pt>
                <c:pt idx="2123">
                  <c:v>640</c:v>
                </c:pt>
                <c:pt idx="2124">
                  <c:v>640</c:v>
                </c:pt>
                <c:pt idx="2125">
                  <c:v>640</c:v>
                </c:pt>
                <c:pt idx="2126">
                  <c:v>640</c:v>
                </c:pt>
                <c:pt idx="2127">
                  <c:v>640</c:v>
                </c:pt>
                <c:pt idx="2128">
                  <c:v>640</c:v>
                </c:pt>
                <c:pt idx="2129">
                  <c:v>640</c:v>
                </c:pt>
                <c:pt idx="2130">
                  <c:v>640</c:v>
                </c:pt>
                <c:pt idx="2131">
                  <c:v>640</c:v>
                </c:pt>
                <c:pt idx="2132">
                  <c:v>640</c:v>
                </c:pt>
                <c:pt idx="2133">
                  <c:v>640</c:v>
                </c:pt>
                <c:pt idx="2134">
                  <c:v>640</c:v>
                </c:pt>
                <c:pt idx="2135">
                  <c:v>640</c:v>
                </c:pt>
                <c:pt idx="2136">
                  <c:v>640</c:v>
                </c:pt>
                <c:pt idx="2137">
                  <c:v>640</c:v>
                </c:pt>
                <c:pt idx="2138">
                  <c:v>640</c:v>
                </c:pt>
                <c:pt idx="2139">
                  <c:v>640</c:v>
                </c:pt>
                <c:pt idx="2140">
                  <c:v>640</c:v>
                </c:pt>
                <c:pt idx="2141">
                  <c:v>640</c:v>
                </c:pt>
                <c:pt idx="2142">
                  <c:v>640</c:v>
                </c:pt>
                <c:pt idx="2143">
                  <c:v>640</c:v>
                </c:pt>
                <c:pt idx="2144">
                  <c:v>640</c:v>
                </c:pt>
                <c:pt idx="2145">
                  <c:v>640</c:v>
                </c:pt>
                <c:pt idx="2146">
                  <c:v>640</c:v>
                </c:pt>
                <c:pt idx="2147">
                  <c:v>640</c:v>
                </c:pt>
                <c:pt idx="2148">
                  <c:v>640</c:v>
                </c:pt>
                <c:pt idx="2149">
                  <c:v>640</c:v>
                </c:pt>
                <c:pt idx="2150">
                  <c:v>640</c:v>
                </c:pt>
                <c:pt idx="2151">
                  <c:v>640</c:v>
                </c:pt>
                <c:pt idx="2152">
                  <c:v>640</c:v>
                </c:pt>
                <c:pt idx="2153">
                  <c:v>640</c:v>
                </c:pt>
                <c:pt idx="2154">
                  <c:v>640</c:v>
                </c:pt>
                <c:pt idx="2155">
                  <c:v>640</c:v>
                </c:pt>
                <c:pt idx="2156">
                  <c:v>640</c:v>
                </c:pt>
                <c:pt idx="2157">
                  <c:v>640</c:v>
                </c:pt>
                <c:pt idx="2158">
                  <c:v>640</c:v>
                </c:pt>
                <c:pt idx="2159">
                  <c:v>640</c:v>
                </c:pt>
                <c:pt idx="2160">
                  <c:v>640</c:v>
                </c:pt>
                <c:pt idx="2161">
                  <c:v>640</c:v>
                </c:pt>
                <c:pt idx="2162">
                  <c:v>640</c:v>
                </c:pt>
                <c:pt idx="2163">
                  <c:v>640</c:v>
                </c:pt>
                <c:pt idx="2164">
                  <c:v>640</c:v>
                </c:pt>
                <c:pt idx="2165">
                  <c:v>640</c:v>
                </c:pt>
                <c:pt idx="2166">
                  <c:v>640</c:v>
                </c:pt>
                <c:pt idx="2167">
                  <c:v>640</c:v>
                </c:pt>
                <c:pt idx="2168">
                  <c:v>640</c:v>
                </c:pt>
                <c:pt idx="2169">
                  <c:v>640</c:v>
                </c:pt>
                <c:pt idx="2170">
                  <c:v>640</c:v>
                </c:pt>
                <c:pt idx="2171">
                  <c:v>640</c:v>
                </c:pt>
                <c:pt idx="2172">
                  <c:v>640</c:v>
                </c:pt>
                <c:pt idx="2173">
                  <c:v>640</c:v>
                </c:pt>
                <c:pt idx="2174">
                  <c:v>640</c:v>
                </c:pt>
                <c:pt idx="2175">
                  <c:v>640</c:v>
                </c:pt>
                <c:pt idx="2176">
                  <c:v>640</c:v>
                </c:pt>
                <c:pt idx="2177">
                  <c:v>640</c:v>
                </c:pt>
                <c:pt idx="2178">
                  <c:v>640</c:v>
                </c:pt>
                <c:pt idx="2179">
                  <c:v>640</c:v>
                </c:pt>
                <c:pt idx="2180">
                  <c:v>640</c:v>
                </c:pt>
                <c:pt idx="2181">
                  <c:v>640</c:v>
                </c:pt>
                <c:pt idx="2182">
                  <c:v>640</c:v>
                </c:pt>
                <c:pt idx="2183">
                  <c:v>640</c:v>
                </c:pt>
                <c:pt idx="2184">
                  <c:v>640</c:v>
                </c:pt>
                <c:pt idx="2185">
                  <c:v>640</c:v>
                </c:pt>
                <c:pt idx="2186">
                  <c:v>640</c:v>
                </c:pt>
                <c:pt idx="2187">
                  <c:v>640</c:v>
                </c:pt>
                <c:pt idx="2188">
                  <c:v>640</c:v>
                </c:pt>
                <c:pt idx="2189">
                  <c:v>640</c:v>
                </c:pt>
                <c:pt idx="2190">
                  <c:v>640</c:v>
                </c:pt>
                <c:pt idx="2191">
                  <c:v>640</c:v>
                </c:pt>
                <c:pt idx="2192">
                  <c:v>640</c:v>
                </c:pt>
                <c:pt idx="2193">
                  <c:v>640</c:v>
                </c:pt>
                <c:pt idx="2194">
                  <c:v>640</c:v>
                </c:pt>
                <c:pt idx="2195">
                  <c:v>640</c:v>
                </c:pt>
                <c:pt idx="2196">
                  <c:v>640</c:v>
                </c:pt>
                <c:pt idx="2197">
                  <c:v>640</c:v>
                </c:pt>
                <c:pt idx="2198">
                  <c:v>640</c:v>
                </c:pt>
                <c:pt idx="2199">
                  <c:v>640</c:v>
                </c:pt>
                <c:pt idx="2200">
                  <c:v>640</c:v>
                </c:pt>
                <c:pt idx="2201">
                  <c:v>640</c:v>
                </c:pt>
                <c:pt idx="2202">
                  <c:v>640</c:v>
                </c:pt>
                <c:pt idx="2203">
                  <c:v>640</c:v>
                </c:pt>
                <c:pt idx="2204">
                  <c:v>640</c:v>
                </c:pt>
                <c:pt idx="2205">
                  <c:v>640</c:v>
                </c:pt>
                <c:pt idx="2206">
                  <c:v>640</c:v>
                </c:pt>
                <c:pt idx="2207">
                  <c:v>640</c:v>
                </c:pt>
                <c:pt idx="2208">
                  <c:v>640</c:v>
                </c:pt>
                <c:pt idx="2209">
                  <c:v>640</c:v>
                </c:pt>
                <c:pt idx="2210">
                  <c:v>640</c:v>
                </c:pt>
                <c:pt idx="2211">
                  <c:v>640</c:v>
                </c:pt>
                <c:pt idx="2212">
                  <c:v>640</c:v>
                </c:pt>
                <c:pt idx="2213">
                  <c:v>640</c:v>
                </c:pt>
                <c:pt idx="2214">
                  <c:v>640</c:v>
                </c:pt>
                <c:pt idx="2215">
                  <c:v>640</c:v>
                </c:pt>
                <c:pt idx="2216">
                  <c:v>640</c:v>
                </c:pt>
                <c:pt idx="2217">
                  <c:v>640</c:v>
                </c:pt>
                <c:pt idx="2218">
                  <c:v>640</c:v>
                </c:pt>
                <c:pt idx="2219">
                  <c:v>640</c:v>
                </c:pt>
                <c:pt idx="2220">
                  <c:v>640</c:v>
                </c:pt>
                <c:pt idx="2221">
                  <c:v>640</c:v>
                </c:pt>
                <c:pt idx="2222">
                  <c:v>640</c:v>
                </c:pt>
                <c:pt idx="2223">
                  <c:v>640</c:v>
                </c:pt>
                <c:pt idx="2224">
                  <c:v>640</c:v>
                </c:pt>
                <c:pt idx="2225">
                  <c:v>640</c:v>
                </c:pt>
                <c:pt idx="2226">
                  <c:v>640</c:v>
                </c:pt>
                <c:pt idx="2227">
                  <c:v>640</c:v>
                </c:pt>
                <c:pt idx="2228">
                  <c:v>640</c:v>
                </c:pt>
                <c:pt idx="2229">
                  <c:v>640</c:v>
                </c:pt>
                <c:pt idx="2230">
                  <c:v>640</c:v>
                </c:pt>
                <c:pt idx="2231">
                  <c:v>640</c:v>
                </c:pt>
                <c:pt idx="2232">
                  <c:v>640</c:v>
                </c:pt>
                <c:pt idx="2233">
                  <c:v>640</c:v>
                </c:pt>
                <c:pt idx="2234">
                  <c:v>640</c:v>
                </c:pt>
                <c:pt idx="2235">
                  <c:v>640</c:v>
                </c:pt>
                <c:pt idx="2236">
                  <c:v>640</c:v>
                </c:pt>
                <c:pt idx="2237">
                  <c:v>640</c:v>
                </c:pt>
                <c:pt idx="2238">
                  <c:v>640</c:v>
                </c:pt>
                <c:pt idx="2239">
                  <c:v>640</c:v>
                </c:pt>
                <c:pt idx="2240">
                  <c:v>640</c:v>
                </c:pt>
                <c:pt idx="2241">
                  <c:v>640</c:v>
                </c:pt>
                <c:pt idx="2242">
                  <c:v>640</c:v>
                </c:pt>
                <c:pt idx="2243">
                  <c:v>640</c:v>
                </c:pt>
                <c:pt idx="2244">
                  <c:v>640</c:v>
                </c:pt>
                <c:pt idx="2245">
                  <c:v>640</c:v>
                </c:pt>
                <c:pt idx="2246">
                  <c:v>640</c:v>
                </c:pt>
                <c:pt idx="2247">
                  <c:v>640</c:v>
                </c:pt>
                <c:pt idx="2248">
                  <c:v>640</c:v>
                </c:pt>
                <c:pt idx="2249">
                  <c:v>640</c:v>
                </c:pt>
                <c:pt idx="2250">
                  <c:v>640</c:v>
                </c:pt>
                <c:pt idx="2251">
                  <c:v>640</c:v>
                </c:pt>
                <c:pt idx="2252">
                  <c:v>640</c:v>
                </c:pt>
                <c:pt idx="2253">
                  <c:v>640</c:v>
                </c:pt>
                <c:pt idx="2254">
                  <c:v>640</c:v>
                </c:pt>
                <c:pt idx="2255">
                  <c:v>640</c:v>
                </c:pt>
                <c:pt idx="2256">
                  <c:v>640</c:v>
                </c:pt>
                <c:pt idx="2257">
                  <c:v>640</c:v>
                </c:pt>
                <c:pt idx="2258">
                  <c:v>640</c:v>
                </c:pt>
                <c:pt idx="2259">
                  <c:v>640</c:v>
                </c:pt>
                <c:pt idx="2260">
                  <c:v>640</c:v>
                </c:pt>
                <c:pt idx="2261">
                  <c:v>640</c:v>
                </c:pt>
                <c:pt idx="2262">
                  <c:v>640</c:v>
                </c:pt>
                <c:pt idx="2263">
                  <c:v>640</c:v>
                </c:pt>
                <c:pt idx="2264">
                  <c:v>640</c:v>
                </c:pt>
                <c:pt idx="2265">
                  <c:v>640</c:v>
                </c:pt>
                <c:pt idx="2266">
                  <c:v>640</c:v>
                </c:pt>
                <c:pt idx="2267">
                  <c:v>640</c:v>
                </c:pt>
                <c:pt idx="2268">
                  <c:v>640</c:v>
                </c:pt>
                <c:pt idx="2269">
                  <c:v>640</c:v>
                </c:pt>
                <c:pt idx="2270">
                  <c:v>640</c:v>
                </c:pt>
                <c:pt idx="2271">
                  <c:v>640</c:v>
                </c:pt>
                <c:pt idx="2272">
                  <c:v>640</c:v>
                </c:pt>
                <c:pt idx="2273">
                  <c:v>640</c:v>
                </c:pt>
                <c:pt idx="2274">
                  <c:v>640</c:v>
                </c:pt>
                <c:pt idx="2275">
                  <c:v>640</c:v>
                </c:pt>
                <c:pt idx="2276">
                  <c:v>640</c:v>
                </c:pt>
                <c:pt idx="2277">
                  <c:v>640</c:v>
                </c:pt>
                <c:pt idx="2278">
                  <c:v>640</c:v>
                </c:pt>
                <c:pt idx="2279">
                  <c:v>640</c:v>
                </c:pt>
                <c:pt idx="2280">
                  <c:v>640</c:v>
                </c:pt>
                <c:pt idx="2281">
                  <c:v>640</c:v>
                </c:pt>
                <c:pt idx="2282">
                  <c:v>640</c:v>
                </c:pt>
                <c:pt idx="2283">
                  <c:v>640</c:v>
                </c:pt>
                <c:pt idx="2284">
                  <c:v>640</c:v>
                </c:pt>
                <c:pt idx="2285">
                  <c:v>640</c:v>
                </c:pt>
                <c:pt idx="2286">
                  <c:v>640</c:v>
                </c:pt>
                <c:pt idx="2287">
                  <c:v>640</c:v>
                </c:pt>
                <c:pt idx="2288">
                  <c:v>640</c:v>
                </c:pt>
                <c:pt idx="2289">
                  <c:v>640</c:v>
                </c:pt>
                <c:pt idx="2290">
                  <c:v>640</c:v>
                </c:pt>
                <c:pt idx="2291">
                  <c:v>640</c:v>
                </c:pt>
                <c:pt idx="2292">
                  <c:v>640</c:v>
                </c:pt>
                <c:pt idx="2293">
                  <c:v>640</c:v>
                </c:pt>
                <c:pt idx="2294">
                  <c:v>640</c:v>
                </c:pt>
                <c:pt idx="2295">
                  <c:v>640</c:v>
                </c:pt>
                <c:pt idx="2296">
                  <c:v>640</c:v>
                </c:pt>
                <c:pt idx="2297">
                  <c:v>640</c:v>
                </c:pt>
                <c:pt idx="2298">
                  <c:v>640</c:v>
                </c:pt>
                <c:pt idx="2299">
                  <c:v>640</c:v>
                </c:pt>
                <c:pt idx="2300">
                  <c:v>640</c:v>
                </c:pt>
                <c:pt idx="2301">
                  <c:v>640</c:v>
                </c:pt>
                <c:pt idx="2302">
                  <c:v>640</c:v>
                </c:pt>
                <c:pt idx="2303">
                  <c:v>640</c:v>
                </c:pt>
                <c:pt idx="2304">
                  <c:v>640</c:v>
                </c:pt>
                <c:pt idx="2305">
                  <c:v>640</c:v>
                </c:pt>
                <c:pt idx="2306">
                  <c:v>640</c:v>
                </c:pt>
                <c:pt idx="2307">
                  <c:v>640</c:v>
                </c:pt>
                <c:pt idx="2308">
                  <c:v>640</c:v>
                </c:pt>
                <c:pt idx="2309">
                  <c:v>640</c:v>
                </c:pt>
                <c:pt idx="2310">
                  <c:v>640</c:v>
                </c:pt>
                <c:pt idx="2311">
                  <c:v>640</c:v>
                </c:pt>
                <c:pt idx="2312">
                  <c:v>640</c:v>
                </c:pt>
                <c:pt idx="2313">
                  <c:v>640</c:v>
                </c:pt>
                <c:pt idx="2314">
                  <c:v>640</c:v>
                </c:pt>
                <c:pt idx="2315">
                  <c:v>640</c:v>
                </c:pt>
                <c:pt idx="2316">
                  <c:v>640</c:v>
                </c:pt>
                <c:pt idx="2317">
                  <c:v>640</c:v>
                </c:pt>
                <c:pt idx="2318">
                  <c:v>640</c:v>
                </c:pt>
                <c:pt idx="2319">
                  <c:v>640</c:v>
                </c:pt>
                <c:pt idx="2320">
                  <c:v>640</c:v>
                </c:pt>
                <c:pt idx="2321">
                  <c:v>640</c:v>
                </c:pt>
                <c:pt idx="2322">
                  <c:v>640</c:v>
                </c:pt>
                <c:pt idx="2323">
                  <c:v>640</c:v>
                </c:pt>
                <c:pt idx="2324">
                  <c:v>640</c:v>
                </c:pt>
                <c:pt idx="2325">
                  <c:v>640</c:v>
                </c:pt>
                <c:pt idx="2326">
                  <c:v>640</c:v>
                </c:pt>
                <c:pt idx="2327">
                  <c:v>640</c:v>
                </c:pt>
                <c:pt idx="2328">
                  <c:v>640</c:v>
                </c:pt>
                <c:pt idx="2329">
                  <c:v>640</c:v>
                </c:pt>
                <c:pt idx="2330">
                  <c:v>640</c:v>
                </c:pt>
                <c:pt idx="2331">
                  <c:v>640</c:v>
                </c:pt>
                <c:pt idx="2332">
                  <c:v>640</c:v>
                </c:pt>
                <c:pt idx="2333">
                  <c:v>640</c:v>
                </c:pt>
                <c:pt idx="2334">
                  <c:v>640</c:v>
                </c:pt>
                <c:pt idx="2335">
                  <c:v>640</c:v>
                </c:pt>
                <c:pt idx="2336">
                  <c:v>640</c:v>
                </c:pt>
                <c:pt idx="2337">
                  <c:v>640</c:v>
                </c:pt>
                <c:pt idx="2338">
                  <c:v>640</c:v>
                </c:pt>
                <c:pt idx="2339">
                  <c:v>640</c:v>
                </c:pt>
                <c:pt idx="2340">
                  <c:v>640</c:v>
                </c:pt>
                <c:pt idx="2341">
                  <c:v>640</c:v>
                </c:pt>
                <c:pt idx="2342">
                  <c:v>640</c:v>
                </c:pt>
                <c:pt idx="2343">
                  <c:v>640</c:v>
                </c:pt>
                <c:pt idx="2344">
                  <c:v>640</c:v>
                </c:pt>
                <c:pt idx="2345">
                  <c:v>640</c:v>
                </c:pt>
                <c:pt idx="2346">
                  <c:v>640</c:v>
                </c:pt>
                <c:pt idx="2347">
                  <c:v>640</c:v>
                </c:pt>
                <c:pt idx="2348">
                  <c:v>640</c:v>
                </c:pt>
                <c:pt idx="2349">
                  <c:v>640</c:v>
                </c:pt>
                <c:pt idx="2350">
                  <c:v>640</c:v>
                </c:pt>
                <c:pt idx="2351">
                  <c:v>640</c:v>
                </c:pt>
                <c:pt idx="2352">
                  <c:v>640</c:v>
                </c:pt>
                <c:pt idx="2353">
                  <c:v>640</c:v>
                </c:pt>
                <c:pt idx="2354">
                  <c:v>640</c:v>
                </c:pt>
                <c:pt idx="2355">
                  <c:v>640</c:v>
                </c:pt>
                <c:pt idx="2356">
                  <c:v>640</c:v>
                </c:pt>
                <c:pt idx="2357">
                  <c:v>640</c:v>
                </c:pt>
                <c:pt idx="2358">
                  <c:v>640</c:v>
                </c:pt>
                <c:pt idx="2359">
                  <c:v>640</c:v>
                </c:pt>
                <c:pt idx="2360">
                  <c:v>640</c:v>
                </c:pt>
                <c:pt idx="2361">
                  <c:v>640</c:v>
                </c:pt>
                <c:pt idx="2362">
                  <c:v>640</c:v>
                </c:pt>
                <c:pt idx="2363">
                  <c:v>640</c:v>
                </c:pt>
                <c:pt idx="2364">
                  <c:v>640</c:v>
                </c:pt>
                <c:pt idx="2365">
                  <c:v>640</c:v>
                </c:pt>
                <c:pt idx="2366">
                  <c:v>640</c:v>
                </c:pt>
                <c:pt idx="2367">
                  <c:v>640</c:v>
                </c:pt>
                <c:pt idx="2368">
                  <c:v>640</c:v>
                </c:pt>
                <c:pt idx="2369">
                  <c:v>640</c:v>
                </c:pt>
                <c:pt idx="2370">
                  <c:v>640</c:v>
                </c:pt>
                <c:pt idx="2371">
                  <c:v>640</c:v>
                </c:pt>
                <c:pt idx="2372">
                  <c:v>640</c:v>
                </c:pt>
                <c:pt idx="2373">
                  <c:v>640</c:v>
                </c:pt>
                <c:pt idx="2374">
                  <c:v>640</c:v>
                </c:pt>
                <c:pt idx="2375">
                  <c:v>640</c:v>
                </c:pt>
                <c:pt idx="2376">
                  <c:v>640</c:v>
                </c:pt>
                <c:pt idx="2377">
                  <c:v>640</c:v>
                </c:pt>
                <c:pt idx="2378">
                  <c:v>640</c:v>
                </c:pt>
                <c:pt idx="2379">
                  <c:v>640</c:v>
                </c:pt>
                <c:pt idx="2380">
                  <c:v>640</c:v>
                </c:pt>
                <c:pt idx="2381">
                  <c:v>640</c:v>
                </c:pt>
                <c:pt idx="2382">
                  <c:v>640</c:v>
                </c:pt>
                <c:pt idx="2383">
                  <c:v>640</c:v>
                </c:pt>
                <c:pt idx="2384">
                  <c:v>640</c:v>
                </c:pt>
                <c:pt idx="2385">
                  <c:v>640</c:v>
                </c:pt>
                <c:pt idx="2386">
                  <c:v>640</c:v>
                </c:pt>
                <c:pt idx="2387">
                  <c:v>640</c:v>
                </c:pt>
                <c:pt idx="2388">
                  <c:v>640</c:v>
                </c:pt>
                <c:pt idx="2389">
                  <c:v>640</c:v>
                </c:pt>
                <c:pt idx="2390">
                  <c:v>640</c:v>
                </c:pt>
                <c:pt idx="2391">
                  <c:v>640</c:v>
                </c:pt>
                <c:pt idx="2392">
                  <c:v>640</c:v>
                </c:pt>
                <c:pt idx="2393">
                  <c:v>640</c:v>
                </c:pt>
                <c:pt idx="2394">
                  <c:v>640</c:v>
                </c:pt>
                <c:pt idx="2395">
                  <c:v>640</c:v>
                </c:pt>
                <c:pt idx="2396">
                  <c:v>640</c:v>
                </c:pt>
                <c:pt idx="2397">
                  <c:v>640</c:v>
                </c:pt>
                <c:pt idx="2398">
                  <c:v>640</c:v>
                </c:pt>
                <c:pt idx="2399">
                  <c:v>640</c:v>
                </c:pt>
                <c:pt idx="2400">
                  <c:v>640</c:v>
                </c:pt>
                <c:pt idx="2401">
                  <c:v>640</c:v>
                </c:pt>
                <c:pt idx="2402">
                  <c:v>640</c:v>
                </c:pt>
                <c:pt idx="2403">
                  <c:v>640</c:v>
                </c:pt>
                <c:pt idx="2404">
                  <c:v>640</c:v>
                </c:pt>
                <c:pt idx="2405">
                  <c:v>640</c:v>
                </c:pt>
                <c:pt idx="2406">
                  <c:v>640</c:v>
                </c:pt>
                <c:pt idx="2407">
                  <c:v>640</c:v>
                </c:pt>
                <c:pt idx="2408">
                  <c:v>640</c:v>
                </c:pt>
                <c:pt idx="2409">
                  <c:v>640</c:v>
                </c:pt>
                <c:pt idx="2410">
                  <c:v>640</c:v>
                </c:pt>
                <c:pt idx="2411">
                  <c:v>640</c:v>
                </c:pt>
                <c:pt idx="2412">
                  <c:v>640</c:v>
                </c:pt>
                <c:pt idx="2413">
                  <c:v>640</c:v>
                </c:pt>
                <c:pt idx="2414">
                  <c:v>640</c:v>
                </c:pt>
                <c:pt idx="2415">
                  <c:v>640</c:v>
                </c:pt>
                <c:pt idx="2416">
                  <c:v>640</c:v>
                </c:pt>
                <c:pt idx="2417">
                  <c:v>640</c:v>
                </c:pt>
                <c:pt idx="2418">
                  <c:v>640</c:v>
                </c:pt>
                <c:pt idx="2419">
                  <c:v>640</c:v>
                </c:pt>
                <c:pt idx="2420">
                  <c:v>640</c:v>
                </c:pt>
                <c:pt idx="2421">
                  <c:v>640</c:v>
                </c:pt>
                <c:pt idx="2422">
                  <c:v>640</c:v>
                </c:pt>
                <c:pt idx="2423">
                  <c:v>640</c:v>
                </c:pt>
                <c:pt idx="2424">
                  <c:v>640</c:v>
                </c:pt>
                <c:pt idx="2425">
                  <c:v>640</c:v>
                </c:pt>
                <c:pt idx="2426">
                  <c:v>640</c:v>
                </c:pt>
                <c:pt idx="2427">
                  <c:v>640</c:v>
                </c:pt>
                <c:pt idx="2428">
                  <c:v>640</c:v>
                </c:pt>
                <c:pt idx="2429">
                  <c:v>640</c:v>
                </c:pt>
                <c:pt idx="2430">
                  <c:v>640</c:v>
                </c:pt>
                <c:pt idx="2431">
                  <c:v>640</c:v>
                </c:pt>
                <c:pt idx="2432">
                  <c:v>640</c:v>
                </c:pt>
                <c:pt idx="2433">
                  <c:v>640</c:v>
                </c:pt>
                <c:pt idx="2434">
                  <c:v>640</c:v>
                </c:pt>
                <c:pt idx="2435">
                  <c:v>640</c:v>
                </c:pt>
                <c:pt idx="2436">
                  <c:v>640</c:v>
                </c:pt>
                <c:pt idx="2437">
                  <c:v>640</c:v>
                </c:pt>
                <c:pt idx="2438">
                  <c:v>640</c:v>
                </c:pt>
                <c:pt idx="2439">
                  <c:v>640</c:v>
                </c:pt>
                <c:pt idx="2440">
                  <c:v>640</c:v>
                </c:pt>
                <c:pt idx="2441">
                  <c:v>640</c:v>
                </c:pt>
                <c:pt idx="2442">
                  <c:v>640</c:v>
                </c:pt>
                <c:pt idx="2443">
                  <c:v>640</c:v>
                </c:pt>
                <c:pt idx="2444">
                  <c:v>640</c:v>
                </c:pt>
                <c:pt idx="2445">
                  <c:v>640</c:v>
                </c:pt>
                <c:pt idx="2446">
                  <c:v>640</c:v>
                </c:pt>
                <c:pt idx="2447">
                  <c:v>640</c:v>
                </c:pt>
                <c:pt idx="2448">
                  <c:v>640</c:v>
                </c:pt>
                <c:pt idx="2449">
                  <c:v>640</c:v>
                </c:pt>
                <c:pt idx="2450">
                  <c:v>640</c:v>
                </c:pt>
                <c:pt idx="2451">
                  <c:v>640</c:v>
                </c:pt>
                <c:pt idx="2452">
                  <c:v>640</c:v>
                </c:pt>
                <c:pt idx="2453">
                  <c:v>640</c:v>
                </c:pt>
                <c:pt idx="2454">
                  <c:v>640</c:v>
                </c:pt>
                <c:pt idx="2455">
                  <c:v>640</c:v>
                </c:pt>
                <c:pt idx="2456">
                  <c:v>640</c:v>
                </c:pt>
                <c:pt idx="2457">
                  <c:v>640</c:v>
                </c:pt>
                <c:pt idx="2458">
                  <c:v>640</c:v>
                </c:pt>
                <c:pt idx="2459">
                  <c:v>640</c:v>
                </c:pt>
                <c:pt idx="2460">
                  <c:v>640</c:v>
                </c:pt>
                <c:pt idx="2461">
                  <c:v>640</c:v>
                </c:pt>
                <c:pt idx="2462">
                  <c:v>640</c:v>
                </c:pt>
                <c:pt idx="2463">
                  <c:v>640</c:v>
                </c:pt>
                <c:pt idx="2464">
                  <c:v>640</c:v>
                </c:pt>
                <c:pt idx="2465">
                  <c:v>640</c:v>
                </c:pt>
                <c:pt idx="2466">
                  <c:v>640</c:v>
                </c:pt>
                <c:pt idx="2467">
                  <c:v>640</c:v>
                </c:pt>
                <c:pt idx="2468">
                  <c:v>640</c:v>
                </c:pt>
                <c:pt idx="2469">
                  <c:v>640</c:v>
                </c:pt>
                <c:pt idx="2470">
                  <c:v>640</c:v>
                </c:pt>
                <c:pt idx="2471">
                  <c:v>640</c:v>
                </c:pt>
                <c:pt idx="2472">
                  <c:v>640</c:v>
                </c:pt>
                <c:pt idx="2473">
                  <c:v>640</c:v>
                </c:pt>
                <c:pt idx="2474">
                  <c:v>640</c:v>
                </c:pt>
                <c:pt idx="2475">
                  <c:v>640</c:v>
                </c:pt>
                <c:pt idx="2476">
                  <c:v>640</c:v>
                </c:pt>
                <c:pt idx="2477">
                  <c:v>640</c:v>
                </c:pt>
                <c:pt idx="2478">
                  <c:v>640</c:v>
                </c:pt>
                <c:pt idx="2479">
                  <c:v>640</c:v>
                </c:pt>
                <c:pt idx="2480">
                  <c:v>640</c:v>
                </c:pt>
                <c:pt idx="2481">
                  <c:v>640</c:v>
                </c:pt>
                <c:pt idx="2482">
                  <c:v>640</c:v>
                </c:pt>
                <c:pt idx="2483">
                  <c:v>640</c:v>
                </c:pt>
                <c:pt idx="2484">
                  <c:v>640</c:v>
                </c:pt>
                <c:pt idx="2485">
                  <c:v>640</c:v>
                </c:pt>
                <c:pt idx="2486">
                  <c:v>640</c:v>
                </c:pt>
                <c:pt idx="2487">
                  <c:v>640</c:v>
                </c:pt>
                <c:pt idx="2488">
                  <c:v>640</c:v>
                </c:pt>
                <c:pt idx="2489">
                  <c:v>640</c:v>
                </c:pt>
                <c:pt idx="2490">
                  <c:v>640</c:v>
                </c:pt>
                <c:pt idx="2491">
                  <c:v>640</c:v>
                </c:pt>
                <c:pt idx="2492">
                  <c:v>640</c:v>
                </c:pt>
                <c:pt idx="2493">
                  <c:v>640</c:v>
                </c:pt>
                <c:pt idx="2494">
                  <c:v>640</c:v>
                </c:pt>
                <c:pt idx="2495">
                  <c:v>640</c:v>
                </c:pt>
                <c:pt idx="2496">
                  <c:v>640</c:v>
                </c:pt>
                <c:pt idx="2497">
                  <c:v>640</c:v>
                </c:pt>
                <c:pt idx="2498">
                  <c:v>640</c:v>
                </c:pt>
                <c:pt idx="2499">
                  <c:v>640</c:v>
                </c:pt>
                <c:pt idx="2500">
                  <c:v>640</c:v>
                </c:pt>
                <c:pt idx="2501">
                  <c:v>640</c:v>
                </c:pt>
                <c:pt idx="2502">
                  <c:v>640</c:v>
                </c:pt>
                <c:pt idx="2503">
                  <c:v>640</c:v>
                </c:pt>
                <c:pt idx="2504">
                  <c:v>640</c:v>
                </c:pt>
                <c:pt idx="2505">
                  <c:v>640</c:v>
                </c:pt>
                <c:pt idx="2506">
                  <c:v>640</c:v>
                </c:pt>
                <c:pt idx="2507">
                  <c:v>640</c:v>
                </c:pt>
                <c:pt idx="2508">
                  <c:v>640</c:v>
                </c:pt>
                <c:pt idx="2509">
                  <c:v>640</c:v>
                </c:pt>
                <c:pt idx="2510">
                  <c:v>640</c:v>
                </c:pt>
                <c:pt idx="2511">
                  <c:v>640</c:v>
                </c:pt>
                <c:pt idx="2512">
                  <c:v>640</c:v>
                </c:pt>
                <c:pt idx="2513">
                  <c:v>640</c:v>
                </c:pt>
                <c:pt idx="2514">
                  <c:v>639</c:v>
                </c:pt>
                <c:pt idx="2515">
                  <c:v>636</c:v>
                </c:pt>
                <c:pt idx="2516">
                  <c:v>634</c:v>
                </c:pt>
                <c:pt idx="2517">
                  <c:v>632</c:v>
                </c:pt>
                <c:pt idx="2518">
                  <c:v>630</c:v>
                </c:pt>
                <c:pt idx="2519">
                  <c:v>628</c:v>
                </c:pt>
                <c:pt idx="2520">
                  <c:v>627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'SMC11T#3_1 (2)'!$L$1</c:f>
              <c:strCache>
                <c:ptCount val="1"/>
                <c:pt idx="0">
                  <c:v>Mean</c:v>
                </c:pt>
              </c:strCache>
            </c:strRef>
          </c:tx>
          <c:spPr>
            <a:ln w="15875"/>
          </c:spPr>
          <c:marker>
            <c:symbol val="none"/>
          </c:marker>
          <c:cat>
            <c:numRef>
              <c:f>'SMC11T#3_1 (2)'!$B$2:$B$12906</c:f>
              <c:numCache>
                <c:formatCode>General</c:formatCode>
                <c:ptCount val="12905"/>
                <c:pt idx="0">
                  <c:v>0</c:v>
                </c:pt>
                <c:pt idx="1">
                  <c:v>1.6666666666666666E-2</c:v>
                </c:pt>
                <c:pt idx="2">
                  <c:v>3.3333333333333333E-2</c:v>
                </c:pt>
                <c:pt idx="3">
                  <c:v>0.05</c:v>
                </c:pt>
                <c:pt idx="4">
                  <c:v>6.6666666666666666E-2</c:v>
                </c:pt>
                <c:pt idx="5">
                  <c:v>8.3333333333333329E-2</c:v>
                </c:pt>
                <c:pt idx="6">
                  <c:v>0.1</c:v>
                </c:pt>
                <c:pt idx="7">
                  <c:v>0.11666666666666667</c:v>
                </c:pt>
                <c:pt idx="8">
                  <c:v>0.13333333333333333</c:v>
                </c:pt>
                <c:pt idx="9">
                  <c:v>0.15</c:v>
                </c:pt>
                <c:pt idx="10">
                  <c:v>0.16666666666666666</c:v>
                </c:pt>
                <c:pt idx="11">
                  <c:v>0.18333333333333332</c:v>
                </c:pt>
                <c:pt idx="12">
                  <c:v>0.2</c:v>
                </c:pt>
                <c:pt idx="13">
                  <c:v>0.21666666666666667</c:v>
                </c:pt>
                <c:pt idx="14">
                  <c:v>0.23333333333333334</c:v>
                </c:pt>
                <c:pt idx="15">
                  <c:v>0.25</c:v>
                </c:pt>
                <c:pt idx="16">
                  <c:v>0.26666666666666666</c:v>
                </c:pt>
                <c:pt idx="17">
                  <c:v>0.28333333333333333</c:v>
                </c:pt>
                <c:pt idx="18">
                  <c:v>0.3</c:v>
                </c:pt>
                <c:pt idx="19">
                  <c:v>0.31666666666666665</c:v>
                </c:pt>
                <c:pt idx="20">
                  <c:v>0.33333333333333331</c:v>
                </c:pt>
                <c:pt idx="21">
                  <c:v>0.35</c:v>
                </c:pt>
                <c:pt idx="22">
                  <c:v>0.36666666666666664</c:v>
                </c:pt>
                <c:pt idx="23">
                  <c:v>0.38333333333333336</c:v>
                </c:pt>
                <c:pt idx="24">
                  <c:v>0.4</c:v>
                </c:pt>
                <c:pt idx="25">
                  <c:v>0.41666666666666669</c:v>
                </c:pt>
                <c:pt idx="26">
                  <c:v>0.43333333333333335</c:v>
                </c:pt>
                <c:pt idx="27">
                  <c:v>0.45</c:v>
                </c:pt>
                <c:pt idx="28">
                  <c:v>0.46666666666666667</c:v>
                </c:pt>
                <c:pt idx="29">
                  <c:v>0.48333333333333334</c:v>
                </c:pt>
                <c:pt idx="30">
                  <c:v>0.5</c:v>
                </c:pt>
                <c:pt idx="31">
                  <c:v>0.51666666666666672</c:v>
                </c:pt>
                <c:pt idx="32">
                  <c:v>0.53333333333333333</c:v>
                </c:pt>
                <c:pt idx="33">
                  <c:v>0.55000000000000004</c:v>
                </c:pt>
                <c:pt idx="34">
                  <c:v>0.56666666666666665</c:v>
                </c:pt>
                <c:pt idx="35">
                  <c:v>0.58333333333333337</c:v>
                </c:pt>
                <c:pt idx="36">
                  <c:v>0.6</c:v>
                </c:pt>
                <c:pt idx="37">
                  <c:v>0.6166666666666667</c:v>
                </c:pt>
                <c:pt idx="38">
                  <c:v>0.6333333333333333</c:v>
                </c:pt>
                <c:pt idx="39">
                  <c:v>0.65</c:v>
                </c:pt>
                <c:pt idx="40">
                  <c:v>0.66666666666666663</c:v>
                </c:pt>
                <c:pt idx="41">
                  <c:v>0.68333333333333335</c:v>
                </c:pt>
                <c:pt idx="42">
                  <c:v>0.7</c:v>
                </c:pt>
                <c:pt idx="43">
                  <c:v>0.71666666666666667</c:v>
                </c:pt>
                <c:pt idx="44">
                  <c:v>0.73333333333333328</c:v>
                </c:pt>
                <c:pt idx="45">
                  <c:v>0.75</c:v>
                </c:pt>
                <c:pt idx="46">
                  <c:v>0.76666666666666672</c:v>
                </c:pt>
                <c:pt idx="47">
                  <c:v>0.78333333333333333</c:v>
                </c:pt>
                <c:pt idx="48">
                  <c:v>0.8</c:v>
                </c:pt>
                <c:pt idx="49">
                  <c:v>0.81666666666666665</c:v>
                </c:pt>
                <c:pt idx="50">
                  <c:v>0.83333333333333337</c:v>
                </c:pt>
                <c:pt idx="51">
                  <c:v>0.85</c:v>
                </c:pt>
                <c:pt idx="52">
                  <c:v>0.8666666666666667</c:v>
                </c:pt>
                <c:pt idx="53">
                  <c:v>0.8833333333333333</c:v>
                </c:pt>
                <c:pt idx="54">
                  <c:v>0.9</c:v>
                </c:pt>
                <c:pt idx="55">
                  <c:v>0.91666666666666663</c:v>
                </c:pt>
                <c:pt idx="56">
                  <c:v>0.93333333333333335</c:v>
                </c:pt>
                <c:pt idx="57">
                  <c:v>0.95</c:v>
                </c:pt>
                <c:pt idx="58">
                  <c:v>0.96666666666666667</c:v>
                </c:pt>
                <c:pt idx="59">
                  <c:v>0.98333333333333328</c:v>
                </c:pt>
                <c:pt idx="60">
                  <c:v>1</c:v>
                </c:pt>
                <c:pt idx="61">
                  <c:v>1.0166666666666666</c:v>
                </c:pt>
                <c:pt idx="62">
                  <c:v>1.0333333333333334</c:v>
                </c:pt>
                <c:pt idx="63">
                  <c:v>1.05</c:v>
                </c:pt>
                <c:pt idx="64">
                  <c:v>1.0666666666666667</c:v>
                </c:pt>
                <c:pt idx="65">
                  <c:v>1.0833333333333333</c:v>
                </c:pt>
                <c:pt idx="66">
                  <c:v>1.1000000000000001</c:v>
                </c:pt>
                <c:pt idx="67">
                  <c:v>1.1166666666666667</c:v>
                </c:pt>
                <c:pt idx="68">
                  <c:v>1.1333333333333333</c:v>
                </c:pt>
                <c:pt idx="69">
                  <c:v>1.1499999999999999</c:v>
                </c:pt>
                <c:pt idx="70">
                  <c:v>1.1666666666666667</c:v>
                </c:pt>
                <c:pt idx="71">
                  <c:v>1.1833333333333333</c:v>
                </c:pt>
                <c:pt idx="72">
                  <c:v>1.2</c:v>
                </c:pt>
                <c:pt idx="73">
                  <c:v>1.2166666666666666</c:v>
                </c:pt>
                <c:pt idx="74">
                  <c:v>1.2333333333333334</c:v>
                </c:pt>
                <c:pt idx="75">
                  <c:v>1.25</c:v>
                </c:pt>
                <c:pt idx="76">
                  <c:v>1.2666666666666666</c:v>
                </c:pt>
                <c:pt idx="77">
                  <c:v>1.2833333333333334</c:v>
                </c:pt>
                <c:pt idx="78">
                  <c:v>1.3</c:v>
                </c:pt>
                <c:pt idx="79">
                  <c:v>1.3166666666666667</c:v>
                </c:pt>
                <c:pt idx="80">
                  <c:v>1.3333333333333333</c:v>
                </c:pt>
                <c:pt idx="81">
                  <c:v>1.35</c:v>
                </c:pt>
                <c:pt idx="82">
                  <c:v>1.3666666666666667</c:v>
                </c:pt>
                <c:pt idx="83">
                  <c:v>1.3833333333333333</c:v>
                </c:pt>
                <c:pt idx="84">
                  <c:v>1.4</c:v>
                </c:pt>
                <c:pt idx="85">
                  <c:v>1.4166666666666667</c:v>
                </c:pt>
                <c:pt idx="86">
                  <c:v>1.4333333333333333</c:v>
                </c:pt>
                <c:pt idx="87">
                  <c:v>1.45</c:v>
                </c:pt>
                <c:pt idx="88">
                  <c:v>1.4666666666666666</c:v>
                </c:pt>
                <c:pt idx="89">
                  <c:v>1.4833333333333334</c:v>
                </c:pt>
                <c:pt idx="90">
                  <c:v>1.5</c:v>
                </c:pt>
                <c:pt idx="91">
                  <c:v>1.5166666666666666</c:v>
                </c:pt>
                <c:pt idx="92">
                  <c:v>1.5333333333333334</c:v>
                </c:pt>
                <c:pt idx="93">
                  <c:v>1.55</c:v>
                </c:pt>
                <c:pt idx="94">
                  <c:v>1.5666666666666667</c:v>
                </c:pt>
                <c:pt idx="95">
                  <c:v>1.5833333333333333</c:v>
                </c:pt>
                <c:pt idx="96">
                  <c:v>1.6</c:v>
                </c:pt>
                <c:pt idx="97">
                  <c:v>1.6166666666666667</c:v>
                </c:pt>
                <c:pt idx="98">
                  <c:v>1.6333333333333333</c:v>
                </c:pt>
                <c:pt idx="99">
                  <c:v>1.65</c:v>
                </c:pt>
                <c:pt idx="100">
                  <c:v>1.6666666666666667</c:v>
                </c:pt>
                <c:pt idx="101">
                  <c:v>1.6833333333333333</c:v>
                </c:pt>
                <c:pt idx="102">
                  <c:v>1.7</c:v>
                </c:pt>
                <c:pt idx="103">
                  <c:v>1.7166666666666666</c:v>
                </c:pt>
                <c:pt idx="104">
                  <c:v>1.7333333333333334</c:v>
                </c:pt>
                <c:pt idx="105">
                  <c:v>1.75</c:v>
                </c:pt>
                <c:pt idx="106">
                  <c:v>1.7666666666666666</c:v>
                </c:pt>
                <c:pt idx="107">
                  <c:v>1.7833333333333334</c:v>
                </c:pt>
                <c:pt idx="108">
                  <c:v>1.8</c:v>
                </c:pt>
                <c:pt idx="109">
                  <c:v>1.8166666666666667</c:v>
                </c:pt>
                <c:pt idx="110">
                  <c:v>1.8333333333333333</c:v>
                </c:pt>
                <c:pt idx="111">
                  <c:v>1.85</c:v>
                </c:pt>
                <c:pt idx="112">
                  <c:v>1.8666666666666667</c:v>
                </c:pt>
                <c:pt idx="113">
                  <c:v>1.8833333333333333</c:v>
                </c:pt>
                <c:pt idx="114">
                  <c:v>1.9</c:v>
                </c:pt>
                <c:pt idx="115">
                  <c:v>1.9166666666666667</c:v>
                </c:pt>
                <c:pt idx="116">
                  <c:v>1.9333333333333333</c:v>
                </c:pt>
                <c:pt idx="117">
                  <c:v>1.95</c:v>
                </c:pt>
                <c:pt idx="118">
                  <c:v>1.9666666666666666</c:v>
                </c:pt>
                <c:pt idx="119">
                  <c:v>1.9833333333333334</c:v>
                </c:pt>
                <c:pt idx="120">
                  <c:v>2</c:v>
                </c:pt>
                <c:pt idx="121">
                  <c:v>2.0166666666666666</c:v>
                </c:pt>
                <c:pt idx="122">
                  <c:v>2.0333333333333332</c:v>
                </c:pt>
                <c:pt idx="123">
                  <c:v>2.0499999999999998</c:v>
                </c:pt>
                <c:pt idx="124">
                  <c:v>2.0666666666666669</c:v>
                </c:pt>
                <c:pt idx="125">
                  <c:v>2.0833333333333335</c:v>
                </c:pt>
                <c:pt idx="126">
                  <c:v>2.1</c:v>
                </c:pt>
                <c:pt idx="127">
                  <c:v>2.1166666666666667</c:v>
                </c:pt>
                <c:pt idx="128">
                  <c:v>2.1333333333333333</c:v>
                </c:pt>
                <c:pt idx="129">
                  <c:v>2.15</c:v>
                </c:pt>
                <c:pt idx="130">
                  <c:v>2.1666666666666665</c:v>
                </c:pt>
                <c:pt idx="131">
                  <c:v>2.1833333333333331</c:v>
                </c:pt>
                <c:pt idx="132">
                  <c:v>2.2000000000000002</c:v>
                </c:pt>
                <c:pt idx="133">
                  <c:v>2.2166666666666668</c:v>
                </c:pt>
                <c:pt idx="134">
                  <c:v>2.2333333333333334</c:v>
                </c:pt>
                <c:pt idx="135">
                  <c:v>2.25</c:v>
                </c:pt>
                <c:pt idx="136">
                  <c:v>2.2666666666666666</c:v>
                </c:pt>
                <c:pt idx="137">
                  <c:v>2.2833333333333332</c:v>
                </c:pt>
                <c:pt idx="138">
                  <c:v>2.2999999999999998</c:v>
                </c:pt>
                <c:pt idx="139">
                  <c:v>2.3166666666666669</c:v>
                </c:pt>
                <c:pt idx="140">
                  <c:v>2.3333333333333335</c:v>
                </c:pt>
                <c:pt idx="141">
                  <c:v>2.35</c:v>
                </c:pt>
                <c:pt idx="142">
                  <c:v>2.3666666666666667</c:v>
                </c:pt>
                <c:pt idx="143">
                  <c:v>2.3833333333333333</c:v>
                </c:pt>
                <c:pt idx="144">
                  <c:v>2.4</c:v>
                </c:pt>
                <c:pt idx="145">
                  <c:v>2.4166666666666665</c:v>
                </c:pt>
                <c:pt idx="146">
                  <c:v>2.4333333333333331</c:v>
                </c:pt>
                <c:pt idx="147">
                  <c:v>2.4500000000000002</c:v>
                </c:pt>
                <c:pt idx="148">
                  <c:v>2.4666666666666668</c:v>
                </c:pt>
                <c:pt idx="149">
                  <c:v>2.4833333333333334</c:v>
                </c:pt>
                <c:pt idx="150">
                  <c:v>2.5</c:v>
                </c:pt>
                <c:pt idx="151">
                  <c:v>2.5166666666666666</c:v>
                </c:pt>
                <c:pt idx="152">
                  <c:v>2.5333333333333332</c:v>
                </c:pt>
                <c:pt idx="153">
                  <c:v>2.5499999999999998</c:v>
                </c:pt>
                <c:pt idx="154">
                  <c:v>2.5666666666666669</c:v>
                </c:pt>
                <c:pt idx="155">
                  <c:v>2.5833333333333335</c:v>
                </c:pt>
                <c:pt idx="156">
                  <c:v>2.6</c:v>
                </c:pt>
                <c:pt idx="157">
                  <c:v>2.6166666666666667</c:v>
                </c:pt>
                <c:pt idx="158">
                  <c:v>2.6333333333333333</c:v>
                </c:pt>
                <c:pt idx="159">
                  <c:v>2.65</c:v>
                </c:pt>
                <c:pt idx="160">
                  <c:v>2.6666666666666665</c:v>
                </c:pt>
                <c:pt idx="161">
                  <c:v>2.6833333333333331</c:v>
                </c:pt>
                <c:pt idx="162">
                  <c:v>2.7</c:v>
                </c:pt>
                <c:pt idx="163">
                  <c:v>2.7166666666666668</c:v>
                </c:pt>
                <c:pt idx="164">
                  <c:v>2.7333333333333334</c:v>
                </c:pt>
                <c:pt idx="165">
                  <c:v>2.75</c:v>
                </c:pt>
                <c:pt idx="166">
                  <c:v>2.7666666666666666</c:v>
                </c:pt>
                <c:pt idx="167">
                  <c:v>2.7833333333333332</c:v>
                </c:pt>
                <c:pt idx="168">
                  <c:v>2.8</c:v>
                </c:pt>
                <c:pt idx="169">
                  <c:v>2.8166666666666669</c:v>
                </c:pt>
                <c:pt idx="170">
                  <c:v>2.8333333333333335</c:v>
                </c:pt>
                <c:pt idx="171">
                  <c:v>2.85</c:v>
                </c:pt>
                <c:pt idx="172">
                  <c:v>2.8666666666666667</c:v>
                </c:pt>
                <c:pt idx="173">
                  <c:v>2.8833333333333333</c:v>
                </c:pt>
                <c:pt idx="174">
                  <c:v>2.9</c:v>
                </c:pt>
                <c:pt idx="175">
                  <c:v>2.9166666666666665</c:v>
                </c:pt>
                <c:pt idx="176">
                  <c:v>2.9333333333333331</c:v>
                </c:pt>
                <c:pt idx="177">
                  <c:v>2.95</c:v>
                </c:pt>
                <c:pt idx="178">
                  <c:v>2.9666666666666668</c:v>
                </c:pt>
                <c:pt idx="179">
                  <c:v>2.9833333333333334</c:v>
                </c:pt>
                <c:pt idx="180">
                  <c:v>3</c:v>
                </c:pt>
                <c:pt idx="181">
                  <c:v>3.0166666666666666</c:v>
                </c:pt>
                <c:pt idx="182">
                  <c:v>3.0333333333333332</c:v>
                </c:pt>
                <c:pt idx="183">
                  <c:v>3.05</c:v>
                </c:pt>
                <c:pt idx="184">
                  <c:v>3.0666666666666669</c:v>
                </c:pt>
                <c:pt idx="185">
                  <c:v>3.0833333333333335</c:v>
                </c:pt>
                <c:pt idx="186">
                  <c:v>3.1</c:v>
                </c:pt>
                <c:pt idx="187">
                  <c:v>3.1166666666666667</c:v>
                </c:pt>
                <c:pt idx="188">
                  <c:v>3.1333333333333333</c:v>
                </c:pt>
                <c:pt idx="189">
                  <c:v>3.15</c:v>
                </c:pt>
                <c:pt idx="190">
                  <c:v>3.1666666666666665</c:v>
                </c:pt>
                <c:pt idx="191">
                  <c:v>3.1833333333333331</c:v>
                </c:pt>
                <c:pt idx="192">
                  <c:v>3.2</c:v>
                </c:pt>
                <c:pt idx="193">
                  <c:v>3.2166666666666668</c:v>
                </c:pt>
                <c:pt idx="194">
                  <c:v>3.2333333333333334</c:v>
                </c:pt>
                <c:pt idx="195">
                  <c:v>3.25</c:v>
                </c:pt>
                <c:pt idx="196">
                  <c:v>3.2666666666666666</c:v>
                </c:pt>
                <c:pt idx="197">
                  <c:v>3.2833333333333332</c:v>
                </c:pt>
                <c:pt idx="198">
                  <c:v>3.3</c:v>
                </c:pt>
                <c:pt idx="199">
                  <c:v>3.3166666666666669</c:v>
                </c:pt>
                <c:pt idx="200">
                  <c:v>3.3333333333333335</c:v>
                </c:pt>
                <c:pt idx="201">
                  <c:v>3.35</c:v>
                </c:pt>
                <c:pt idx="202">
                  <c:v>3.3666666666666667</c:v>
                </c:pt>
                <c:pt idx="203">
                  <c:v>3.3833333333333333</c:v>
                </c:pt>
                <c:pt idx="204">
                  <c:v>3.4</c:v>
                </c:pt>
                <c:pt idx="205">
                  <c:v>3.4166666666666665</c:v>
                </c:pt>
                <c:pt idx="206">
                  <c:v>3.4333333333333331</c:v>
                </c:pt>
                <c:pt idx="207">
                  <c:v>3.45</c:v>
                </c:pt>
                <c:pt idx="208">
                  <c:v>3.4666666666666668</c:v>
                </c:pt>
                <c:pt idx="209">
                  <c:v>3.4833333333333334</c:v>
                </c:pt>
                <c:pt idx="210">
                  <c:v>3.5</c:v>
                </c:pt>
                <c:pt idx="211">
                  <c:v>3.5166666666666666</c:v>
                </c:pt>
                <c:pt idx="212">
                  <c:v>3.5333333333333332</c:v>
                </c:pt>
                <c:pt idx="213">
                  <c:v>3.55</c:v>
                </c:pt>
                <c:pt idx="214">
                  <c:v>3.5666666666666669</c:v>
                </c:pt>
                <c:pt idx="215">
                  <c:v>3.5833333333333335</c:v>
                </c:pt>
                <c:pt idx="216">
                  <c:v>3.6</c:v>
                </c:pt>
                <c:pt idx="217">
                  <c:v>3.6166666666666667</c:v>
                </c:pt>
                <c:pt idx="218">
                  <c:v>3.6333333333333333</c:v>
                </c:pt>
                <c:pt idx="219">
                  <c:v>3.65</c:v>
                </c:pt>
                <c:pt idx="220">
                  <c:v>3.6666666666666665</c:v>
                </c:pt>
                <c:pt idx="221">
                  <c:v>3.6833333333333331</c:v>
                </c:pt>
                <c:pt idx="222">
                  <c:v>3.7</c:v>
                </c:pt>
                <c:pt idx="223">
                  <c:v>3.7166666666666668</c:v>
                </c:pt>
                <c:pt idx="224">
                  <c:v>3.7333333333333334</c:v>
                </c:pt>
                <c:pt idx="225">
                  <c:v>3.75</c:v>
                </c:pt>
                <c:pt idx="226">
                  <c:v>3.7666666666666666</c:v>
                </c:pt>
                <c:pt idx="227">
                  <c:v>3.7833333333333332</c:v>
                </c:pt>
                <c:pt idx="228">
                  <c:v>3.8</c:v>
                </c:pt>
                <c:pt idx="229">
                  <c:v>3.8166666666666669</c:v>
                </c:pt>
                <c:pt idx="230">
                  <c:v>3.8333333333333335</c:v>
                </c:pt>
                <c:pt idx="231">
                  <c:v>3.85</c:v>
                </c:pt>
                <c:pt idx="232">
                  <c:v>3.8666666666666667</c:v>
                </c:pt>
                <c:pt idx="233">
                  <c:v>3.8833333333333333</c:v>
                </c:pt>
                <c:pt idx="234">
                  <c:v>3.9</c:v>
                </c:pt>
                <c:pt idx="235">
                  <c:v>3.9166666666666665</c:v>
                </c:pt>
                <c:pt idx="236">
                  <c:v>3.9333333333333331</c:v>
                </c:pt>
                <c:pt idx="237">
                  <c:v>3.95</c:v>
                </c:pt>
                <c:pt idx="238">
                  <c:v>3.9666666666666668</c:v>
                </c:pt>
                <c:pt idx="239">
                  <c:v>3.9833333333333334</c:v>
                </c:pt>
                <c:pt idx="240">
                  <c:v>4</c:v>
                </c:pt>
                <c:pt idx="241">
                  <c:v>4.0166666666666666</c:v>
                </c:pt>
                <c:pt idx="242">
                  <c:v>4.0333333333333332</c:v>
                </c:pt>
                <c:pt idx="243">
                  <c:v>4.05</c:v>
                </c:pt>
                <c:pt idx="244">
                  <c:v>4.0666666666666664</c:v>
                </c:pt>
                <c:pt idx="245">
                  <c:v>4.083333333333333</c:v>
                </c:pt>
                <c:pt idx="246">
                  <c:v>4.0999999999999996</c:v>
                </c:pt>
                <c:pt idx="247">
                  <c:v>4.1166666666666663</c:v>
                </c:pt>
                <c:pt idx="248">
                  <c:v>4.1333333333333337</c:v>
                </c:pt>
                <c:pt idx="249">
                  <c:v>4.1500000000000004</c:v>
                </c:pt>
                <c:pt idx="250">
                  <c:v>4.166666666666667</c:v>
                </c:pt>
                <c:pt idx="251">
                  <c:v>4.1833333333333336</c:v>
                </c:pt>
                <c:pt idx="252">
                  <c:v>4.2</c:v>
                </c:pt>
                <c:pt idx="253">
                  <c:v>4.2166666666666668</c:v>
                </c:pt>
                <c:pt idx="254">
                  <c:v>4.2333333333333334</c:v>
                </c:pt>
                <c:pt idx="255">
                  <c:v>4.25</c:v>
                </c:pt>
                <c:pt idx="256">
                  <c:v>4.2666666666666666</c:v>
                </c:pt>
                <c:pt idx="257">
                  <c:v>4.2833333333333332</c:v>
                </c:pt>
                <c:pt idx="258">
                  <c:v>4.3</c:v>
                </c:pt>
                <c:pt idx="259">
                  <c:v>4.3166666666666664</c:v>
                </c:pt>
                <c:pt idx="260">
                  <c:v>4.333333333333333</c:v>
                </c:pt>
                <c:pt idx="261">
                  <c:v>4.3499999999999996</c:v>
                </c:pt>
                <c:pt idx="262">
                  <c:v>4.3666666666666663</c:v>
                </c:pt>
                <c:pt idx="263">
                  <c:v>4.3833333333333337</c:v>
                </c:pt>
                <c:pt idx="264">
                  <c:v>4.4000000000000004</c:v>
                </c:pt>
                <c:pt idx="265">
                  <c:v>4.416666666666667</c:v>
                </c:pt>
                <c:pt idx="266">
                  <c:v>4.4333333333333336</c:v>
                </c:pt>
                <c:pt idx="267">
                  <c:v>4.45</c:v>
                </c:pt>
                <c:pt idx="268">
                  <c:v>4.4666666666666668</c:v>
                </c:pt>
                <c:pt idx="269">
                  <c:v>4.4833333333333334</c:v>
                </c:pt>
                <c:pt idx="270">
                  <c:v>4.5</c:v>
                </c:pt>
                <c:pt idx="271">
                  <c:v>4.5166666666666666</c:v>
                </c:pt>
                <c:pt idx="272">
                  <c:v>4.5333333333333332</c:v>
                </c:pt>
                <c:pt idx="273">
                  <c:v>4.55</c:v>
                </c:pt>
                <c:pt idx="274">
                  <c:v>4.5666666666666664</c:v>
                </c:pt>
                <c:pt idx="275">
                  <c:v>4.583333333333333</c:v>
                </c:pt>
                <c:pt idx="276">
                  <c:v>4.5999999999999996</c:v>
                </c:pt>
                <c:pt idx="277">
                  <c:v>4.6166666666666663</c:v>
                </c:pt>
                <c:pt idx="278">
                  <c:v>4.6333333333333337</c:v>
                </c:pt>
                <c:pt idx="279">
                  <c:v>4.6500000000000004</c:v>
                </c:pt>
                <c:pt idx="280">
                  <c:v>4.666666666666667</c:v>
                </c:pt>
                <c:pt idx="281">
                  <c:v>4.6833333333333336</c:v>
                </c:pt>
                <c:pt idx="282">
                  <c:v>4.7</c:v>
                </c:pt>
                <c:pt idx="283">
                  <c:v>4.7166666666666668</c:v>
                </c:pt>
                <c:pt idx="284">
                  <c:v>4.7333333333333334</c:v>
                </c:pt>
                <c:pt idx="285">
                  <c:v>4.75</c:v>
                </c:pt>
                <c:pt idx="286">
                  <c:v>4.7666666666666666</c:v>
                </c:pt>
                <c:pt idx="287">
                  <c:v>4.7833333333333332</c:v>
                </c:pt>
                <c:pt idx="288">
                  <c:v>4.8</c:v>
                </c:pt>
                <c:pt idx="289">
                  <c:v>4.8166666666666664</c:v>
                </c:pt>
                <c:pt idx="290">
                  <c:v>4.833333333333333</c:v>
                </c:pt>
                <c:pt idx="291">
                  <c:v>4.8499999999999996</c:v>
                </c:pt>
                <c:pt idx="292">
                  <c:v>4.8666666666666663</c:v>
                </c:pt>
                <c:pt idx="293">
                  <c:v>4.8833333333333337</c:v>
                </c:pt>
                <c:pt idx="294">
                  <c:v>4.9000000000000004</c:v>
                </c:pt>
                <c:pt idx="295">
                  <c:v>4.916666666666667</c:v>
                </c:pt>
                <c:pt idx="296">
                  <c:v>4.9333333333333336</c:v>
                </c:pt>
                <c:pt idx="297">
                  <c:v>4.95</c:v>
                </c:pt>
                <c:pt idx="298">
                  <c:v>4.9666666666666668</c:v>
                </c:pt>
                <c:pt idx="299">
                  <c:v>4.9833333333333334</c:v>
                </c:pt>
                <c:pt idx="300">
                  <c:v>5</c:v>
                </c:pt>
                <c:pt idx="301">
                  <c:v>5.0166666666666666</c:v>
                </c:pt>
                <c:pt idx="302">
                  <c:v>5.0333333333333332</c:v>
                </c:pt>
                <c:pt idx="303">
                  <c:v>5.05</c:v>
                </c:pt>
                <c:pt idx="304">
                  <c:v>5.0666666666666664</c:v>
                </c:pt>
                <c:pt idx="305">
                  <c:v>5.083333333333333</c:v>
                </c:pt>
                <c:pt idx="306">
                  <c:v>5.0999999999999996</c:v>
                </c:pt>
                <c:pt idx="307">
                  <c:v>5.1166666666666663</c:v>
                </c:pt>
                <c:pt idx="308">
                  <c:v>5.1333333333333337</c:v>
                </c:pt>
                <c:pt idx="309">
                  <c:v>5.15</c:v>
                </c:pt>
                <c:pt idx="310">
                  <c:v>5.166666666666667</c:v>
                </c:pt>
                <c:pt idx="311">
                  <c:v>5.1833333333333336</c:v>
                </c:pt>
                <c:pt idx="312">
                  <c:v>5.2</c:v>
                </c:pt>
                <c:pt idx="313">
                  <c:v>5.2166666666666668</c:v>
                </c:pt>
                <c:pt idx="314">
                  <c:v>5.2333333333333334</c:v>
                </c:pt>
                <c:pt idx="315">
                  <c:v>5.25</c:v>
                </c:pt>
                <c:pt idx="316">
                  <c:v>5.2666666666666666</c:v>
                </c:pt>
                <c:pt idx="317">
                  <c:v>5.2833333333333332</c:v>
                </c:pt>
                <c:pt idx="318">
                  <c:v>5.3</c:v>
                </c:pt>
                <c:pt idx="319">
                  <c:v>5.3166666666666664</c:v>
                </c:pt>
                <c:pt idx="320">
                  <c:v>5.333333333333333</c:v>
                </c:pt>
                <c:pt idx="321">
                  <c:v>5.35</c:v>
                </c:pt>
                <c:pt idx="322">
                  <c:v>5.3666666666666663</c:v>
                </c:pt>
                <c:pt idx="323">
                  <c:v>5.3833333333333337</c:v>
                </c:pt>
                <c:pt idx="324">
                  <c:v>5.4</c:v>
                </c:pt>
                <c:pt idx="325">
                  <c:v>5.416666666666667</c:v>
                </c:pt>
                <c:pt idx="326">
                  <c:v>5.4333333333333336</c:v>
                </c:pt>
                <c:pt idx="327">
                  <c:v>5.45</c:v>
                </c:pt>
                <c:pt idx="328">
                  <c:v>5.4666666666666668</c:v>
                </c:pt>
                <c:pt idx="329">
                  <c:v>5.4833333333333334</c:v>
                </c:pt>
                <c:pt idx="330">
                  <c:v>5.5</c:v>
                </c:pt>
                <c:pt idx="331">
                  <c:v>5.5166666666666666</c:v>
                </c:pt>
                <c:pt idx="332">
                  <c:v>5.5333333333333332</c:v>
                </c:pt>
                <c:pt idx="333">
                  <c:v>5.55</c:v>
                </c:pt>
                <c:pt idx="334">
                  <c:v>5.5666666666666664</c:v>
                </c:pt>
                <c:pt idx="335">
                  <c:v>5.583333333333333</c:v>
                </c:pt>
                <c:pt idx="336">
                  <c:v>5.6</c:v>
                </c:pt>
                <c:pt idx="337">
                  <c:v>5.6166666666666663</c:v>
                </c:pt>
                <c:pt idx="338">
                  <c:v>5.6333333333333337</c:v>
                </c:pt>
                <c:pt idx="339">
                  <c:v>5.65</c:v>
                </c:pt>
                <c:pt idx="340">
                  <c:v>5.666666666666667</c:v>
                </c:pt>
                <c:pt idx="341">
                  <c:v>5.6833333333333336</c:v>
                </c:pt>
                <c:pt idx="342">
                  <c:v>5.7</c:v>
                </c:pt>
                <c:pt idx="343">
                  <c:v>5.7166666666666668</c:v>
                </c:pt>
                <c:pt idx="344">
                  <c:v>5.7333333333333334</c:v>
                </c:pt>
                <c:pt idx="345">
                  <c:v>5.75</c:v>
                </c:pt>
                <c:pt idx="346">
                  <c:v>5.7666666666666666</c:v>
                </c:pt>
                <c:pt idx="347">
                  <c:v>5.7833333333333332</c:v>
                </c:pt>
                <c:pt idx="348">
                  <c:v>5.8</c:v>
                </c:pt>
                <c:pt idx="349">
                  <c:v>5.8166666666666664</c:v>
                </c:pt>
                <c:pt idx="350">
                  <c:v>5.833333333333333</c:v>
                </c:pt>
                <c:pt idx="351">
                  <c:v>5.85</c:v>
                </c:pt>
                <c:pt idx="352">
                  <c:v>5.8666666666666663</c:v>
                </c:pt>
                <c:pt idx="353">
                  <c:v>5.8833333333333337</c:v>
                </c:pt>
                <c:pt idx="354">
                  <c:v>5.9</c:v>
                </c:pt>
                <c:pt idx="355">
                  <c:v>5.916666666666667</c:v>
                </c:pt>
                <c:pt idx="356">
                  <c:v>5.9333333333333336</c:v>
                </c:pt>
                <c:pt idx="357">
                  <c:v>5.95</c:v>
                </c:pt>
                <c:pt idx="358">
                  <c:v>5.9666666666666668</c:v>
                </c:pt>
                <c:pt idx="359">
                  <c:v>5.9833333333333334</c:v>
                </c:pt>
                <c:pt idx="360">
                  <c:v>6</c:v>
                </c:pt>
                <c:pt idx="361">
                  <c:v>6.0166666666666666</c:v>
                </c:pt>
                <c:pt idx="362">
                  <c:v>6.0333333333333332</c:v>
                </c:pt>
                <c:pt idx="363">
                  <c:v>6.05</c:v>
                </c:pt>
                <c:pt idx="364">
                  <c:v>6.0666666666666664</c:v>
                </c:pt>
                <c:pt idx="365">
                  <c:v>6.083333333333333</c:v>
                </c:pt>
                <c:pt idx="366">
                  <c:v>6.1</c:v>
                </c:pt>
                <c:pt idx="367">
                  <c:v>6.1166666666666663</c:v>
                </c:pt>
                <c:pt idx="368">
                  <c:v>6.1333333333333337</c:v>
                </c:pt>
                <c:pt idx="369">
                  <c:v>6.15</c:v>
                </c:pt>
                <c:pt idx="370">
                  <c:v>6.166666666666667</c:v>
                </c:pt>
                <c:pt idx="371">
                  <c:v>6.1833333333333336</c:v>
                </c:pt>
                <c:pt idx="372">
                  <c:v>6.2</c:v>
                </c:pt>
                <c:pt idx="373">
                  <c:v>6.2166666666666668</c:v>
                </c:pt>
                <c:pt idx="374">
                  <c:v>6.2333333333333334</c:v>
                </c:pt>
                <c:pt idx="375">
                  <c:v>6.25</c:v>
                </c:pt>
                <c:pt idx="376">
                  <c:v>6.2666666666666666</c:v>
                </c:pt>
                <c:pt idx="377">
                  <c:v>6.2833333333333332</c:v>
                </c:pt>
                <c:pt idx="378">
                  <c:v>6.3</c:v>
                </c:pt>
                <c:pt idx="379">
                  <c:v>6.3166666666666664</c:v>
                </c:pt>
                <c:pt idx="380">
                  <c:v>6.333333333333333</c:v>
                </c:pt>
                <c:pt idx="381">
                  <c:v>6.35</c:v>
                </c:pt>
                <c:pt idx="382">
                  <c:v>6.3666666666666663</c:v>
                </c:pt>
                <c:pt idx="383">
                  <c:v>6.3833333333333337</c:v>
                </c:pt>
                <c:pt idx="384">
                  <c:v>6.4</c:v>
                </c:pt>
                <c:pt idx="385">
                  <c:v>6.416666666666667</c:v>
                </c:pt>
                <c:pt idx="386">
                  <c:v>6.4333333333333336</c:v>
                </c:pt>
                <c:pt idx="387">
                  <c:v>6.45</c:v>
                </c:pt>
                <c:pt idx="388">
                  <c:v>6.4666666666666668</c:v>
                </c:pt>
                <c:pt idx="389">
                  <c:v>6.4833333333333334</c:v>
                </c:pt>
                <c:pt idx="390">
                  <c:v>6.5</c:v>
                </c:pt>
                <c:pt idx="391">
                  <c:v>6.5166666666666666</c:v>
                </c:pt>
                <c:pt idx="392">
                  <c:v>6.5333333333333332</c:v>
                </c:pt>
                <c:pt idx="393">
                  <c:v>6.55</c:v>
                </c:pt>
                <c:pt idx="394">
                  <c:v>6.5666666666666664</c:v>
                </c:pt>
                <c:pt idx="395">
                  <c:v>6.583333333333333</c:v>
                </c:pt>
                <c:pt idx="396">
                  <c:v>6.6</c:v>
                </c:pt>
                <c:pt idx="397">
                  <c:v>6.6166666666666663</c:v>
                </c:pt>
                <c:pt idx="398">
                  <c:v>6.6333333333333337</c:v>
                </c:pt>
                <c:pt idx="399">
                  <c:v>6.65</c:v>
                </c:pt>
                <c:pt idx="400">
                  <c:v>6.666666666666667</c:v>
                </c:pt>
                <c:pt idx="401">
                  <c:v>6.6833333333333336</c:v>
                </c:pt>
                <c:pt idx="402">
                  <c:v>6.7</c:v>
                </c:pt>
                <c:pt idx="403">
                  <c:v>6.7166666666666668</c:v>
                </c:pt>
                <c:pt idx="404">
                  <c:v>6.7333333333333334</c:v>
                </c:pt>
                <c:pt idx="405">
                  <c:v>6.75</c:v>
                </c:pt>
                <c:pt idx="406">
                  <c:v>6.7666666666666666</c:v>
                </c:pt>
                <c:pt idx="407">
                  <c:v>6.7833333333333332</c:v>
                </c:pt>
                <c:pt idx="408">
                  <c:v>6.8</c:v>
                </c:pt>
                <c:pt idx="409">
                  <c:v>6.8166666666666664</c:v>
                </c:pt>
                <c:pt idx="410">
                  <c:v>6.833333333333333</c:v>
                </c:pt>
                <c:pt idx="411">
                  <c:v>6.85</c:v>
                </c:pt>
                <c:pt idx="412">
                  <c:v>6.8666666666666663</c:v>
                </c:pt>
                <c:pt idx="413">
                  <c:v>6.8833333333333337</c:v>
                </c:pt>
                <c:pt idx="414">
                  <c:v>6.9</c:v>
                </c:pt>
                <c:pt idx="415">
                  <c:v>6.916666666666667</c:v>
                </c:pt>
                <c:pt idx="416">
                  <c:v>6.9333333333333336</c:v>
                </c:pt>
                <c:pt idx="417">
                  <c:v>6.95</c:v>
                </c:pt>
                <c:pt idx="418">
                  <c:v>6.9666666666666668</c:v>
                </c:pt>
                <c:pt idx="419">
                  <c:v>6.9833333333333334</c:v>
                </c:pt>
                <c:pt idx="420">
                  <c:v>7</c:v>
                </c:pt>
                <c:pt idx="421">
                  <c:v>7.0166666666666666</c:v>
                </c:pt>
                <c:pt idx="422">
                  <c:v>7.0333333333333332</c:v>
                </c:pt>
                <c:pt idx="423">
                  <c:v>7.05</c:v>
                </c:pt>
                <c:pt idx="424">
                  <c:v>7.0666666666666664</c:v>
                </c:pt>
                <c:pt idx="425">
                  <c:v>7.083333333333333</c:v>
                </c:pt>
                <c:pt idx="426">
                  <c:v>7.1</c:v>
                </c:pt>
                <c:pt idx="427">
                  <c:v>7.1166666666666663</c:v>
                </c:pt>
                <c:pt idx="428">
                  <c:v>7.1333333333333337</c:v>
                </c:pt>
                <c:pt idx="429">
                  <c:v>7.15</c:v>
                </c:pt>
                <c:pt idx="430">
                  <c:v>7.166666666666667</c:v>
                </c:pt>
                <c:pt idx="431">
                  <c:v>7.1833333333333336</c:v>
                </c:pt>
                <c:pt idx="432">
                  <c:v>7.2</c:v>
                </c:pt>
                <c:pt idx="433">
                  <c:v>7.2166666666666668</c:v>
                </c:pt>
                <c:pt idx="434">
                  <c:v>7.2333333333333334</c:v>
                </c:pt>
                <c:pt idx="435">
                  <c:v>7.25</c:v>
                </c:pt>
                <c:pt idx="436">
                  <c:v>7.2666666666666666</c:v>
                </c:pt>
                <c:pt idx="437">
                  <c:v>7.2833333333333332</c:v>
                </c:pt>
                <c:pt idx="438">
                  <c:v>7.3</c:v>
                </c:pt>
                <c:pt idx="439">
                  <c:v>7.3166666666666664</c:v>
                </c:pt>
                <c:pt idx="440">
                  <c:v>7.333333333333333</c:v>
                </c:pt>
                <c:pt idx="441">
                  <c:v>7.35</c:v>
                </c:pt>
                <c:pt idx="442">
                  <c:v>7.3666666666666663</c:v>
                </c:pt>
                <c:pt idx="443">
                  <c:v>7.3833333333333337</c:v>
                </c:pt>
                <c:pt idx="444">
                  <c:v>7.4</c:v>
                </c:pt>
                <c:pt idx="445">
                  <c:v>7.416666666666667</c:v>
                </c:pt>
                <c:pt idx="446">
                  <c:v>7.4333333333333336</c:v>
                </c:pt>
                <c:pt idx="447">
                  <c:v>7.45</c:v>
                </c:pt>
                <c:pt idx="448">
                  <c:v>7.4666666666666668</c:v>
                </c:pt>
                <c:pt idx="449">
                  <c:v>7.4833333333333334</c:v>
                </c:pt>
                <c:pt idx="450">
                  <c:v>7.5</c:v>
                </c:pt>
                <c:pt idx="451">
                  <c:v>7.5166666666666666</c:v>
                </c:pt>
                <c:pt idx="452">
                  <c:v>7.5333333333333332</c:v>
                </c:pt>
                <c:pt idx="453">
                  <c:v>7.55</c:v>
                </c:pt>
                <c:pt idx="454">
                  <c:v>7.5666666666666664</c:v>
                </c:pt>
                <c:pt idx="455">
                  <c:v>7.583333333333333</c:v>
                </c:pt>
                <c:pt idx="456">
                  <c:v>7.6</c:v>
                </c:pt>
                <c:pt idx="457">
                  <c:v>7.6166666666666663</c:v>
                </c:pt>
                <c:pt idx="458">
                  <c:v>7.6333333333333337</c:v>
                </c:pt>
                <c:pt idx="459">
                  <c:v>7.65</c:v>
                </c:pt>
                <c:pt idx="460">
                  <c:v>7.666666666666667</c:v>
                </c:pt>
                <c:pt idx="461">
                  <c:v>7.6833333333333336</c:v>
                </c:pt>
                <c:pt idx="462">
                  <c:v>7.7</c:v>
                </c:pt>
                <c:pt idx="463">
                  <c:v>7.7166666666666668</c:v>
                </c:pt>
                <c:pt idx="464">
                  <c:v>7.7333333333333334</c:v>
                </c:pt>
                <c:pt idx="465">
                  <c:v>7.75</c:v>
                </c:pt>
                <c:pt idx="466">
                  <c:v>7.7666666666666666</c:v>
                </c:pt>
                <c:pt idx="467">
                  <c:v>7.7833333333333332</c:v>
                </c:pt>
                <c:pt idx="468">
                  <c:v>7.8</c:v>
                </c:pt>
                <c:pt idx="469">
                  <c:v>7.8166666666666664</c:v>
                </c:pt>
                <c:pt idx="470">
                  <c:v>7.833333333333333</c:v>
                </c:pt>
                <c:pt idx="471">
                  <c:v>7.85</c:v>
                </c:pt>
                <c:pt idx="472">
                  <c:v>7.8666666666666663</c:v>
                </c:pt>
                <c:pt idx="473">
                  <c:v>7.8833333333333337</c:v>
                </c:pt>
                <c:pt idx="474">
                  <c:v>7.9</c:v>
                </c:pt>
                <c:pt idx="475">
                  <c:v>7.916666666666667</c:v>
                </c:pt>
                <c:pt idx="476">
                  <c:v>7.9333333333333336</c:v>
                </c:pt>
                <c:pt idx="477">
                  <c:v>7.95</c:v>
                </c:pt>
                <c:pt idx="478">
                  <c:v>7.9666666666666668</c:v>
                </c:pt>
                <c:pt idx="479">
                  <c:v>7.9833333333333334</c:v>
                </c:pt>
                <c:pt idx="480">
                  <c:v>8</c:v>
                </c:pt>
                <c:pt idx="481">
                  <c:v>8.0166666666666675</c:v>
                </c:pt>
                <c:pt idx="482">
                  <c:v>8.0333333333333332</c:v>
                </c:pt>
                <c:pt idx="483">
                  <c:v>8.0500000000000007</c:v>
                </c:pt>
                <c:pt idx="484">
                  <c:v>8.0666666666666664</c:v>
                </c:pt>
                <c:pt idx="485">
                  <c:v>8.0833333333333339</c:v>
                </c:pt>
                <c:pt idx="486">
                  <c:v>8.1</c:v>
                </c:pt>
                <c:pt idx="487">
                  <c:v>8.1166666666666671</c:v>
                </c:pt>
                <c:pt idx="488">
                  <c:v>8.1333333333333329</c:v>
                </c:pt>
                <c:pt idx="489">
                  <c:v>8.15</c:v>
                </c:pt>
                <c:pt idx="490">
                  <c:v>8.1666666666666661</c:v>
                </c:pt>
                <c:pt idx="491">
                  <c:v>8.1833333333333336</c:v>
                </c:pt>
                <c:pt idx="492">
                  <c:v>8.1999999999999993</c:v>
                </c:pt>
                <c:pt idx="493">
                  <c:v>8.2166666666666668</c:v>
                </c:pt>
                <c:pt idx="494">
                  <c:v>8.2333333333333325</c:v>
                </c:pt>
                <c:pt idx="495">
                  <c:v>8.25</c:v>
                </c:pt>
                <c:pt idx="496">
                  <c:v>8.2666666666666675</c:v>
                </c:pt>
                <c:pt idx="497">
                  <c:v>8.2833333333333332</c:v>
                </c:pt>
                <c:pt idx="498">
                  <c:v>8.3000000000000007</c:v>
                </c:pt>
                <c:pt idx="499">
                  <c:v>8.3166666666666664</c:v>
                </c:pt>
                <c:pt idx="500">
                  <c:v>8.3333333333333339</c:v>
                </c:pt>
                <c:pt idx="501">
                  <c:v>8.35</c:v>
                </c:pt>
                <c:pt idx="502">
                  <c:v>8.3666666666666671</c:v>
                </c:pt>
                <c:pt idx="503">
                  <c:v>8.3833333333333329</c:v>
                </c:pt>
                <c:pt idx="504">
                  <c:v>8.4</c:v>
                </c:pt>
                <c:pt idx="505">
                  <c:v>8.4166666666666661</c:v>
                </c:pt>
                <c:pt idx="506">
                  <c:v>8.4333333333333336</c:v>
                </c:pt>
                <c:pt idx="507">
                  <c:v>8.4499999999999993</c:v>
                </c:pt>
                <c:pt idx="508">
                  <c:v>8.4666666666666668</c:v>
                </c:pt>
                <c:pt idx="509">
                  <c:v>8.4833333333333325</c:v>
                </c:pt>
                <c:pt idx="510">
                  <c:v>8.5</c:v>
                </c:pt>
                <c:pt idx="511">
                  <c:v>8.5166666666666675</c:v>
                </c:pt>
                <c:pt idx="512">
                  <c:v>8.5333333333333332</c:v>
                </c:pt>
                <c:pt idx="513">
                  <c:v>8.5500000000000007</c:v>
                </c:pt>
                <c:pt idx="514">
                  <c:v>8.5666666666666664</c:v>
                </c:pt>
                <c:pt idx="515">
                  <c:v>8.5833333333333339</c:v>
                </c:pt>
                <c:pt idx="516">
                  <c:v>8.6</c:v>
                </c:pt>
                <c:pt idx="517">
                  <c:v>8.6166666666666671</c:v>
                </c:pt>
                <c:pt idx="518">
                  <c:v>8.6333333333333329</c:v>
                </c:pt>
                <c:pt idx="519">
                  <c:v>8.65</c:v>
                </c:pt>
                <c:pt idx="520">
                  <c:v>8.6666666666666661</c:v>
                </c:pt>
                <c:pt idx="521">
                  <c:v>8.6833333333333336</c:v>
                </c:pt>
                <c:pt idx="522">
                  <c:v>8.6999999999999993</c:v>
                </c:pt>
                <c:pt idx="523">
                  <c:v>8.7166666666666668</c:v>
                </c:pt>
                <c:pt idx="524">
                  <c:v>8.7333333333333325</c:v>
                </c:pt>
                <c:pt idx="525">
                  <c:v>8.75</c:v>
                </c:pt>
                <c:pt idx="526">
                  <c:v>8.7666666666666675</c:v>
                </c:pt>
                <c:pt idx="527">
                  <c:v>8.7833333333333332</c:v>
                </c:pt>
                <c:pt idx="528">
                  <c:v>8.8000000000000007</c:v>
                </c:pt>
                <c:pt idx="529">
                  <c:v>8.8166666666666664</c:v>
                </c:pt>
                <c:pt idx="530">
                  <c:v>8.8333333333333339</c:v>
                </c:pt>
                <c:pt idx="531">
                  <c:v>8.85</c:v>
                </c:pt>
                <c:pt idx="532">
                  <c:v>8.8666666666666671</c:v>
                </c:pt>
                <c:pt idx="533">
                  <c:v>8.8833333333333329</c:v>
                </c:pt>
                <c:pt idx="534">
                  <c:v>8.9</c:v>
                </c:pt>
                <c:pt idx="535">
                  <c:v>8.9166666666666661</c:v>
                </c:pt>
                <c:pt idx="536">
                  <c:v>8.9333333333333336</c:v>
                </c:pt>
                <c:pt idx="537">
                  <c:v>8.9499999999999993</c:v>
                </c:pt>
                <c:pt idx="538">
                  <c:v>8.9666666666666668</c:v>
                </c:pt>
                <c:pt idx="539">
                  <c:v>8.9833333333333325</c:v>
                </c:pt>
                <c:pt idx="540">
                  <c:v>9</c:v>
                </c:pt>
                <c:pt idx="541">
                  <c:v>9.0166666666666675</c:v>
                </c:pt>
                <c:pt idx="542">
                  <c:v>9.0333333333333332</c:v>
                </c:pt>
                <c:pt idx="543">
                  <c:v>9.0500000000000007</c:v>
                </c:pt>
                <c:pt idx="544">
                  <c:v>9.0666666666666664</c:v>
                </c:pt>
                <c:pt idx="545">
                  <c:v>9.0833333333333339</c:v>
                </c:pt>
                <c:pt idx="546">
                  <c:v>9.1</c:v>
                </c:pt>
                <c:pt idx="547">
                  <c:v>9.1166666666666671</c:v>
                </c:pt>
                <c:pt idx="548">
                  <c:v>9.1333333333333329</c:v>
                </c:pt>
                <c:pt idx="549">
                  <c:v>9.15</c:v>
                </c:pt>
                <c:pt idx="550">
                  <c:v>9.1666666666666661</c:v>
                </c:pt>
                <c:pt idx="551">
                  <c:v>9.1833333333333336</c:v>
                </c:pt>
                <c:pt idx="552">
                  <c:v>9.1999999999999993</c:v>
                </c:pt>
                <c:pt idx="553">
                  <c:v>9.2166666666666668</c:v>
                </c:pt>
                <c:pt idx="554">
                  <c:v>9.2333333333333325</c:v>
                </c:pt>
                <c:pt idx="555">
                  <c:v>9.25</c:v>
                </c:pt>
                <c:pt idx="556">
                  <c:v>9.2666666666666675</c:v>
                </c:pt>
                <c:pt idx="557">
                  <c:v>9.2833333333333332</c:v>
                </c:pt>
                <c:pt idx="558">
                  <c:v>9.3000000000000007</c:v>
                </c:pt>
                <c:pt idx="559">
                  <c:v>9.3166666666666664</c:v>
                </c:pt>
                <c:pt idx="560">
                  <c:v>9.3333333333333339</c:v>
                </c:pt>
                <c:pt idx="561">
                  <c:v>9.35</c:v>
                </c:pt>
                <c:pt idx="562">
                  <c:v>9.3666666666666671</c:v>
                </c:pt>
                <c:pt idx="563">
                  <c:v>9.3833333333333329</c:v>
                </c:pt>
                <c:pt idx="564">
                  <c:v>9.4</c:v>
                </c:pt>
                <c:pt idx="565">
                  <c:v>9.4166666666666661</c:v>
                </c:pt>
                <c:pt idx="566">
                  <c:v>9.4333333333333336</c:v>
                </c:pt>
                <c:pt idx="567">
                  <c:v>9.4499999999999993</c:v>
                </c:pt>
                <c:pt idx="568">
                  <c:v>9.4666666666666668</c:v>
                </c:pt>
                <c:pt idx="569">
                  <c:v>9.4833333333333325</c:v>
                </c:pt>
                <c:pt idx="570">
                  <c:v>9.5</c:v>
                </c:pt>
                <c:pt idx="571">
                  <c:v>9.5166666666666675</c:v>
                </c:pt>
                <c:pt idx="572">
                  <c:v>9.5333333333333332</c:v>
                </c:pt>
                <c:pt idx="573">
                  <c:v>9.5500000000000007</c:v>
                </c:pt>
                <c:pt idx="574">
                  <c:v>9.5666666666666664</c:v>
                </c:pt>
                <c:pt idx="575">
                  <c:v>9.5833333333333339</c:v>
                </c:pt>
                <c:pt idx="576">
                  <c:v>9.6</c:v>
                </c:pt>
                <c:pt idx="577">
                  <c:v>9.6166666666666671</c:v>
                </c:pt>
                <c:pt idx="578">
                  <c:v>9.6333333333333329</c:v>
                </c:pt>
                <c:pt idx="579">
                  <c:v>9.65</c:v>
                </c:pt>
                <c:pt idx="580">
                  <c:v>9.6666666666666661</c:v>
                </c:pt>
                <c:pt idx="581">
                  <c:v>9.6833333333333336</c:v>
                </c:pt>
                <c:pt idx="582">
                  <c:v>9.6999999999999993</c:v>
                </c:pt>
                <c:pt idx="583">
                  <c:v>9.7166666666666668</c:v>
                </c:pt>
                <c:pt idx="584">
                  <c:v>9.7333333333333325</c:v>
                </c:pt>
                <c:pt idx="585">
                  <c:v>9.75</c:v>
                </c:pt>
                <c:pt idx="586">
                  <c:v>9.7666666666666675</c:v>
                </c:pt>
                <c:pt idx="587">
                  <c:v>9.7833333333333332</c:v>
                </c:pt>
                <c:pt idx="588">
                  <c:v>9.8000000000000007</c:v>
                </c:pt>
                <c:pt idx="589">
                  <c:v>9.8166666666666664</c:v>
                </c:pt>
                <c:pt idx="590">
                  <c:v>9.8333333333333339</c:v>
                </c:pt>
                <c:pt idx="591">
                  <c:v>9.85</c:v>
                </c:pt>
                <c:pt idx="592">
                  <c:v>9.8666666666666671</c:v>
                </c:pt>
                <c:pt idx="593">
                  <c:v>9.8833333333333329</c:v>
                </c:pt>
                <c:pt idx="594">
                  <c:v>9.9</c:v>
                </c:pt>
                <c:pt idx="595">
                  <c:v>9.9166666666666661</c:v>
                </c:pt>
                <c:pt idx="596">
                  <c:v>9.9333333333333336</c:v>
                </c:pt>
                <c:pt idx="597">
                  <c:v>9.9499999999999993</c:v>
                </c:pt>
                <c:pt idx="598">
                  <c:v>9.9666666666666668</c:v>
                </c:pt>
                <c:pt idx="599">
                  <c:v>9.9833333333333325</c:v>
                </c:pt>
                <c:pt idx="600">
                  <c:v>10</c:v>
                </c:pt>
                <c:pt idx="601">
                  <c:v>10.016666666666667</c:v>
                </c:pt>
                <c:pt idx="602">
                  <c:v>10.033333333333333</c:v>
                </c:pt>
                <c:pt idx="603">
                  <c:v>10.050000000000001</c:v>
                </c:pt>
                <c:pt idx="604">
                  <c:v>10.066666666666666</c:v>
                </c:pt>
                <c:pt idx="605">
                  <c:v>10.083333333333334</c:v>
                </c:pt>
                <c:pt idx="606">
                  <c:v>10.1</c:v>
                </c:pt>
                <c:pt idx="607">
                  <c:v>10.116666666666667</c:v>
                </c:pt>
                <c:pt idx="608">
                  <c:v>10.133333333333333</c:v>
                </c:pt>
                <c:pt idx="609">
                  <c:v>10.15</c:v>
                </c:pt>
                <c:pt idx="610">
                  <c:v>10.166666666666666</c:v>
                </c:pt>
                <c:pt idx="611">
                  <c:v>10.183333333333334</c:v>
                </c:pt>
                <c:pt idx="612">
                  <c:v>10.199999999999999</c:v>
                </c:pt>
                <c:pt idx="613">
                  <c:v>10.216666666666667</c:v>
                </c:pt>
                <c:pt idx="614">
                  <c:v>10.233333333333333</c:v>
                </c:pt>
                <c:pt idx="615">
                  <c:v>10.25</c:v>
                </c:pt>
                <c:pt idx="616">
                  <c:v>10.266666666666667</c:v>
                </c:pt>
                <c:pt idx="617">
                  <c:v>10.283333333333333</c:v>
                </c:pt>
                <c:pt idx="618">
                  <c:v>10.3</c:v>
                </c:pt>
                <c:pt idx="619">
                  <c:v>10.316666666666666</c:v>
                </c:pt>
                <c:pt idx="620">
                  <c:v>10.333333333333334</c:v>
                </c:pt>
                <c:pt idx="621">
                  <c:v>10.35</c:v>
                </c:pt>
                <c:pt idx="622">
                  <c:v>10.366666666666667</c:v>
                </c:pt>
                <c:pt idx="623">
                  <c:v>10.383333333333333</c:v>
                </c:pt>
                <c:pt idx="624">
                  <c:v>10.4</c:v>
                </c:pt>
                <c:pt idx="625">
                  <c:v>10.416666666666666</c:v>
                </c:pt>
                <c:pt idx="626">
                  <c:v>10.433333333333334</c:v>
                </c:pt>
                <c:pt idx="627">
                  <c:v>10.45</c:v>
                </c:pt>
                <c:pt idx="628">
                  <c:v>10.466666666666667</c:v>
                </c:pt>
                <c:pt idx="629">
                  <c:v>10.483333333333333</c:v>
                </c:pt>
                <c:pt idx="630">
                  <c:v>10.5</c:v>
                </c:pt>
                <c:pt idx="631">
                  <c:v>10.516666666666667</c:v>
                </c:pt>
                <c:pt idx="632">
                  <c:v>10.533333333333333</c:v>
                </c:pt>
                <c:pt idx="633">
                  <c:v>10.55</c:v>
                </c:pt>
                <c:pt idx="634">
                  <c:v>10.566666666666666</c:v>
                </c:pt>
                <c:pt idx="635">
                  <c:v>10.583333333333334</c:v>
                </c:pt>
                <c:pt idx="636">
                  <c:v>10.6</c:v>
                </c:pt>
                <c:pt idx="637">
                  <c:v>10.616666666666667</c:v>
                </c:pt>
                <c:pt idx="638">
                  <c:v>10.633333333333333</c:v>
                </c:pt>
                <c:pt idx="639">
                  <c:v>10.65</c:v>
                </c:pt>
                <c:pt idx="640">
                  <c:v>10.666666666666666</c:v>
                </c:pt>
                <c:pt idx="641">
                  <c:v>10.683333333333334</c:v>
                </c:pt>
                <c:pt idx="642">
                  <c:v>10.7</c:v>
                </c:pt>
                <c:pt idx="643">
                  <c:v>10.716666666666667</c:v>
                </c:pt>
                <c:pt idx="644">
                  <c:v>10.733333333333333</c:v>
                </c:pt>
                <c:pt idx="645">
                  <c:v>10.75</c:v>
                </c:pt>
                <c:pt idx="646">
                  <c:v>10.766666666666667</c:v>
                </c:pt>
                <c:pt idx="647">
                  <c:v>10.783333333333333</c:v>
                </c:pt>
                <c:pt idx="648">
                  <c:v>10.8</c:v>
                </c:pt>
                <c:pt idx="649">
                  <c:v>10.816666666666666</c:v>
                </c:pt>
                <c:pt idx="650">
                  <c:v>10.833333333333334</c:v>
                </c:pt>
                <c:pt idx="651">
                  <c:v>10.85</c:v>
                </c:pt>
                <c:pt idx="652">
                  <c:v>10.866666666666667</c:v>
                </c:pt>
                <c:pt idx="653">
                  <c:v>10.883333333333333</c:v>
                </c:pt>
                <c:pt idx="654">
                  <c:v>10.9</c:v>
                </c:pt>
                <c:pt idx="655">
                  <c:v>10.916666666666666</c:v>
                </c:pt>
                <c:pt idx="656">
                  <c:v>10.933333333333334</c:v>
                </c:pt>
                <c:pt idx="657">
                  <c:v>10.95</c:v>
                </c:pt>
                <c:pt idx="658">
                  <c:v>10.966666666666667</c:v>
                </c:pt>
                <c:pt idx="659">
                  <c:v>10.983333333333333</c:v>
                </c:pt>
                <c:pt idx="660">
                  <c:v>11</c:v>
                </c:pt>
                <c:pt idx="661">
                  <c:v>11.016666666666667</c:v>
                </c:pt>
                <c:pt idx="662">
                  <c:v>11.033333333333333</c:v>
                </c:pt>
                <c:pt idx="663">
                  <c:v>11.05</c:v>
                </c:pt>
                <c:pt idx="664">
                  <c:v>11.066666666666666</c:v>
                </c:pt>
                <c:pt idx="665">
                  <c:v>11.083333333333334</c:v>
                </c:pt>
                <c:pt idx="666">
                  <c:v>11.1</c:v>
                </c:pt>
                <c:pt idx="667">
                  <c:v>11.116666666666667</c:v>
                </c:pt>
                <c:pt idx="668">
                  <c:v>11.133333333333333</c:v>
                </c:pt>
                <c:pt idx="669">
                  <c:v>11.15</c:v>
                </c:pt>
                <c:pt idx="670">
                  <c:v>11.166666666666666</c:v>
                </c:pt>
                <c:pt idx="671">
                  <c:v>11.183333333333334</c:v>
                </c:pt>
                <c:pt idx="672">
                  <c:v>11.2</c:v>
                </c:pt>
                <c:pt idx="673">
                  <c:v>11.216666666666667</c:v>
                </c:pt>
                <c:pt idx="674">
                  <c:v>11.233333333333333</c:v>
                </c:pt>
                <c:pt idx="675">
                  <c:v>11.25</c:v>
                </c:pt>
                <c:pt idx="676">
                  <c:v>11.266666666666667</c:v>
                </c:pt>
                <c:pt idx="677">
                  <c:v>11.283333333333333</c:v>
                </c:pt>
                <c:pt idx="678">
                  <c:v>11.3</c:v>
                </c:pt>
                <c:pt idx="679">
                  <c:v>11.316666666666666</c:v>
                </c:pt>
                <c:pt idx="680">
                  <c:v>11.333333333333334</c:v>
                </c:pt>
                <c:pt idx="681">
                  <c:v>11.35</c:v>
                </c:pt>
                <c:pt idx="682">
                  <c:v>11.366666666666667</c:v>
                </c:pt>
                <c:pt idx="683">
                  <c:v>11.383333333333333</c:v>
                </c:pt>
                <c:pt idx="684">
                  <c:v>11.4</c:v>
                </c:pt>
                <c:pt idx="685">
                  <c:v>11.416666666666666</c:v>
                </c:pt>
                <c:pt idx="686">
                  <c:v>11.433333333333334</c:v>
                </c:pt>
                <c:pt idx="687">
                  <c:v>11.45</c:v>
                </c:pt>
                <c:pt idx="688">
                  <c:v>11.466666666666667</c:v>
                </c:pt>
                <c:pt idx="689">
                  <c:v>11.483333333333333</c:v>
                </c:pt>
                <c:pt idx="690">
                  <c:v>11.5</c:v>
                </c:pt>
                <c:pt idx="691">
                  <c:v>11.516666666666667</c:v>
                </c:pt>
                <c:pt idx="692">
                  <c:v>11.533333333333333</c:v>
                </c:pt>
                <c:pt idx="693">
                  <c:v>11.55</c:v>
                </c:pt>
                <c:pt idx="694">
                  <c:v>11.566666666666666</c:v>
                </c:pt>
                <c:pt idx="695">
                  <c:v>11.583333333333334</c:v>
                </c:pt>
                <c:pt idx="696">
                  <c:v>11.6</c:v>
                </c:pt>
                <c:pt idx="697">
                  <c:v>11.616666666666667</c:v>
                </c:pt>
                <c:pt idx="698">
                  <c:v>11.633333333333333</c:v>
                </c:pt>
                <c:pt idx="699">
                  <c:v>11.65</c:v>
                </c:pt>
                <c:pt idx="700">
                  <c:v>11.666666666666666</c:v>
                </c:pt>
                <c:pt idx="701">
                  <c:v>11.683333333333334</c:v>
                </c:pt>
                <c:pt idx="702">
                  <c:v>11.7</c:v>
                </c:pt>
                <c:pt idx="703">
                  <c:v>11.716666666666667</c:v>
                </c:pt>
                <c:pt idx="704">
                  <c:v>11.733333333333333</c:v>
                </c:pt>
                <c:pt idx="705">
                  <c:v>11.75</c:v>
                </c:pt>
                <c:pt idx="706">
                  <c:v>11.766666666666667</c:v>
                </c:pt>
                <c:pt idx="707">
                  <c:v>11.783333333333333</c:v>
                </c:pt>
                <c:pt idx="708">
                  <c:v>11.8</c:v>
                </c:pt>
                <c:pt idx="709">
                  <c:v>11.816666666666666</c:v>
                </c:pt>
                <c:pt idx="710">
                  <c:v>11.833333333333334</c:v>
                </c:pt>
                <c:pt idx="711">
                  <c:v>11.85</c:v>
                </c:pt>
                <c:pt idx="712">
                  <c:v>11.866666666666667</c:v>
                </c:pt>
                <c:pt idx="713">
                  <c:v>11.883333333333333</c:v>
                </c:pt>
                <c:pt idx="714">
                  <c:v>11.9</c:v>
                </c:pt>
                <c:pt idx="715">
                  <c:v>11.916666666666666</c:v>
                </c:pt>
                <c:pt idx="716">
                  <c:v>11.933333333333334</c:v>
                </c:pt>
                <c:pt idx="717">
                  <c:v>11.95</c:v>
                </c:pt>
                <c:pt idx="718">
                  <c:v>11.966666666666667</c:v>
                </c:pt>
                <c:pt idx="719">
                  <c:v>11.983333333333333</c:v>
                </c:pt>
                <c:pt idx="720">
                  <c:v>12</c:v>
                </c:pt>
                <c:pt idx="721">
                  <c:v>12.016666666666667</c:v>
                </c:pt>
                <c:pt idx="722">
                  <c:v>12.033333333333333</c:v>
                </c:pt>
                <c:pt idx="723">
                  <c:v>12.05</c:v>
                </c:pt>
                <c:pt idx="724">
                  <c:v>12.066666666666666</c:v>
                </c:pt>
                <c:pt idx="725">
                  <c:v>12.083333333333334</c:v>
                </c:pt>
                <c:pt idx="726">
                  <c:v>12.1</c:v>
                </c:pt>
                <c:pt idx="727">
                  <c:v>12.116666666666667</c:v>
                </c:pt>
                <c:pt idx="728">
                  <c:v>12.133333333333333</c:v>
                </c:pt>
                <c:pt idx="729">
                  <c:v>12.15</c:v>
                </c:pt>
                <c:pt idx="730">
                  <c:v>12.166666666666666</c:v>
                </c:pt>
                <c:pt idx="731">
                  <c:v>12.183333333333334</c:v>
                </c:pt>
                <c:pt idx="732">
                  <c:v>12.2</c:v>
                </c:pt>
                <c:pt idx="733">
                  <c:v>12.216666666666667</c:v>
                </c:pt>
                <c:pt idx="734">
                  <c:v>12.233333333333333</c:v>
                </c:pt>
                <c:pt idx="735">
                  <c:v>12.25</c:v>
                </c:pt>
                <c:pt idx="736">
                  <c:v>12.266666666666667</c:v>
                </c:pt>
                <c:pt idx="737">
                  <c:v>12.283333333333333</c:v>
                </c:pt>
                <c:pt idx="738">
                  <c:v>12.3</c:v>
                </c:pt>
                <c:pt idx="739">
                  <c:v>12.316666666666666</c:v>
                </c:pt>
                <c:pt idx="740">
                  <c:v>12.333333333333334</c:v>
                </c:pt>
                <c:pt idx="741">
                  <c:v>12.35</c:v>
                </c:pt>
                <c:pt idx="742">
                  <c:v>12.366666666666667</c:v>
                </c:pt>
                <c:pt idx="743">
                  <c:v>12.383333333333333</c:v>
                </c:pt>
                <c:pt idx="744">
                  <c:v>12.4</c:v>
                </c:pt>
                <c:pt idx="745">
                  <c:v>12.416666666666666</c:v>
                </c:pt>
                <c:pt idx="746">
                  <c:v>12.433333333333334</c:v>
                </c:pt>
                <c:pt idx="747">
                  <c:v>12.45</c:v>
                </c:pt>
                <c:pt idx="748">
                  <c:v>12.466666666666667</c:v>
                </c:pt>
                <c:pt idx="749">
                  <c:v>12.483333333333333</c:v>
                </c:pt>
                <c:pt idx="750">
                  <c:v>12.5</c:v>
                </c:pt>
                <c:pt idx="751">
                  <c:v>12.516666666666667</c:v>
                </c:pt>
                <c:pt idx="752">
                  <c:v>12.533333333333333</c:v>
                </c:pt>
                <c:pt idx="753">
                  <c:v>12.55</c:v>
                </c:pt>
                <c:pt idx="754">
                  <c:v>12.566666666666666</c:v>
                </c:pt>
                <c:pt idx="755">
                  <c:v>12.583333333333334</c:v>
                </c:pt>
                <c:pt idx="756">
                  <c:v>12.6</c:v>
                </c:pt>
                <c:pt idx="757">
                  <c:v>12.616666666666667</c:v>
                </c:pt>
                <c:pt idx="758">
                  <c:v>12.633333333333333</c:v>
                </c:pt>
                <c:pt idx="759">
                  <c:v>12.65</c:v>
                </c:pt>
                <c:pt idx="760">
                  <c:v>12.666666666666666</c:v>
                </c:pt>
                <c:pt idx="761">
                  <c:v>12.683333333333334</c:v>
                </c:pt>
                <c:pt idx="762">
                  <c:v>12.7</c:v>
                </c:pt>
                <c:pt idx="763">
                  <c:v>12.716666666666667</c:v>
                </c:pt>
                <c:pt idx="764">
                  <c:v>12.733333333333333</c:v>
                </c:pt>
                <c:pt idx="765">
                  <c:v>12.75</c:v>
                </c:pt>
                <c:pt idx="766">
                  <c:v>12.766666666666667</c:v>
                </c:pt>
                <c:pt idx="767">
                  <c:v>12.783333333333333</c:v>
                </c:pt>
                <c:pt idx="768">
                  <c:v>12.8</c:v>
                </c:pt>
                <c:pt idx="769">
                  <c:v>12.816666666666666</c:v>
                </c:pt>
                <c:pt idx="770">
                  <c:v>12.833333333333334</c:v>
                </c:pt>
                <c:pt idx="771">
                  <c:v>12.85</c:v>
                </c:pt>
                <c:pt idx="772">
                  <c:v>12.866666666666667</c:v>
                </c:pt>
                <c:pt idx="773">
                  <c:v>12.883333333333333</c:v>
                </c:pt>
                <c:pt idx="774">
                  <c:v>12.9</c:v>
                </c:pt>
                <c:pt idx="775">
                  <c:v>12.916666666666666</c:v>
                </c:pt>
                <c:pt idx="776">
                  <c:v>12.933333333333334</c:v>
                </c:pt>
                <c:pt idx="777">
                  <c:v>12.95</c:v>
                </c:pt>
                <c:pt idx="778">
                  <c:v>12.966666666666667</c:v>
                </c:pt>
                <c:pt idx="779">
                  <c:v>12.983333333333333</c:v>
                </c:pt>
                <c:pt idx="780">
                  <c:v>13</c:v>
                </c:pt>
                <c:pt idx="781">
                  <c:v>13.016666666666667</c:v>
                </c:pt>
                <c:pt idx="782">
                  <c:v>13.033333333333333</c:v>
                </c:pt>
                <c:pt idx="783">
                  <c:v>13.05</c:v>
                </c:pt>
                <c:pt idx="784">
                  <c:v>13.066666666666666</c:v>
                </c:pt>
                <c:pt idx="785">
                  <c:v>13.083333333333334</c:v>
                </c:pt>
                <c:pt idx="786">
                  <c:v>13.1</c:v>
                </c:pt>
                <c:pt idx="787">
                  <c:v>13.116666666666667</c:v>
                </c:pt>
                <c:pt idx="788">
                  <c:v>13.133333333333333</c:v>
                </c:pt>
                <c:pt idx="789">
                  <c:v>13.15</c:v>
                </c:pt>
                <c:pt idx="790">
                  <c:v>13.166666666666666</c:v>
                </c:pt>
                <c:pt idx="791">
                  <c:v>13.183333333333334</c:v>
                </c:pt>
                <c:pt idx="792">
                  <c:v>13.2</c:v>
                </c:pt>
                <c:pt idx="793">
                  <c:v>13.216666666666667</c:v>
                </c:pt>
                <c:pt idx="794">
                  <c:v>13.233333333333333</c:v>
                </c:pt>
                <c:pt idx="795">
                  <c:v>13.25</c:v>
                </c:pt>
                <c:pt idx="796">
                  <c:v>13.266666666666667</c:v>
                </c:pt>
                <c:pt idx="797">
                  <c:v>13.283333333333333</c:v>
                </c:pt>
                <c:pt idx="798">
                  <c:v>13.3</c:v>
                </c:pt>
                <c:pt idx="799">
                  <c:v>13.316666666666666</c:v>
                </c:pt>
                <c:pt idx="800">
                  <c:v>13.333333333333334</c:v>
                </c:pt>
                <c:pt idx="801">
                  <c:v>13.35</c:v>
                </c:pt>
                <c:pt idx="802">
                  <c:v>13.366666666666667</c:v>
                </c:pt>
                <c:pt idx="803">
                  <c:v>13.383333333333333</c:v>
                </c:pt>
                <c:pt idx="804">
                  <c:v>13.4</c:v>
                </c:pt>
                <c:pt idx="805">
                  <c:v>13.416666666666666</c:v>
                </c:pt>
                <c:pt idx="806">
                  <c:v>13.433333333333334</c:v>
                </c:pt>
                <c:pt idx="807">
                  <c:v>13.45</c:v>
                </c:pt>
                <c:pt idx="808">
                  <c:v>13.466666666666667</c:v>
                </c:pt>
                <c:pt idx="809">
                  <c:v>13.483333333333333</c:v>
                </c:pt>
                <c:pt idx="810">
                  <c:v>13.5</c:v>
                </c:pt>
                <c:pt idx="811">
                  <c:v>13.516666666666667</c:v>
                </c:pt>
                <c:pt idx="812">
                  <c:v>13.533333333333333</c:v>
                </c:pt>
                <c:pt idx="813">
                  <c:v>13.55</c:v>
                </c:pt>
                <c:pt idx="814">
                  <c:v>13.566666666666666</c:v>
                </c:pt>
                <c:pt idx="815">
                  <c:v>13.583333333333334</c:v>
                </c:pt>
                <c:pt idx="816">
                  <c:v>13.6</c:v>
                </c:pt>
                <c:pt idx="817">
                  <c:v>13.616666666666667</c:v>
                </c:pt>
                <c:pt idx="818">
                  <c:v>13.633333333333333</c:v>
                </c:pt>
                <c:pt idx="819">
                  <c:v>13.65</c:v>
                </c:pt>
                <c:pt idx="820">
                  <c:v>13.666666666666666</c:v>
                </c:pt>
                <c:pt idx="821">
                  <c:v>13.683333333333334</c:v>
                </c:pt>
                <c:pt idx="822">
                  <c:v>13.7</c:v>
                </c:pt>
                <c:pt idx="823">
                  <c:v>13.716666666666667</c:v>
                </c:pt>
                <c:pt idx="824">
                  <c:v>13.733333333333333</c:v>
                </c:pt>
                <c:pt idx="825">
                  <c:v>13.75</c:v>
                </c:pt>
                <c:pt idx="826">
                  <c:v>13.766666666666667</c:v>
                </c:pt>
                <c:pt idx="827">
                  <c:v>13.783333333333333</c:v>
                </c:pt>
                <c:pt idx="828">
                  <c:v>13.8</c:v>
                </c:pt>
                <c:pt idx="829">
                  <c:v>13.816666666666666</c:v>
                </c:pt>
                <c:pt idx="830">
                  <c:v>13.833333333333334</c:v>
                </c:pt>
                <c:pt idx="831">
                  <c:v>13.85</c:v>
                </c:pt>
                <c:pt idx="832">
                  <c:v>13.866666666666667</c:v>
                </c:pt>
                <c:pt idx="833">
                  <c:v>13.883333333333333</c:v>
                </c:pt>
                <c:pt idx="834">
                  <c:v>13.9</c:v>
                </c:pt>
                <c:pt idx="835">
                  <c:v>13.916666666666666</c:v>
                </c:pt>
                <c:pt idx="836">
                  <c:v>13.933333333333334</c:v>
                </c:pt>
                <c:pt idx="837">
                  <c:v>13.95</c:v>
                </c:pt>
                <c:pt idx="838">
                  <c:v>13.966666666666667</c:v>
                </c:pt>
                <c:pt idx="839">
                  <c:v>13.983333333333333</c:v>
                </c:pt>
                <c:pt idx="840">
                  <c:v>14</c:v>
                </c:pt>
                <c:pt idx="841">
                  <c:v>14.016666666666667</c:v>
                </c:pt>
                <c:pt idx="842">
                  <c:v>14.033333333333333</c:v>
                </c:pt>
                <c:pt idx="843">
                  <c:v>14.05</c:v>
                </c:pt>
                <c:pt idx="844">
                  <c:v>14.066666666666666</c:v>
                </c:pt>
                <c:pt idx="845">
                  <c:v>14.083333333333334</c:v>
                </c:pt>
                <c:pt idx="846">
                  <c:v>14.1</c:v>
                </c:pt>
                <c:pt idx="847">
                  <c:v>14.116666666666667</c:v>
                </c:pt>
                <c:pt idx="848">
                  <c:v>14.133333333333333</c:v>
                </c:pt>
                <c:pt idx="849">
                  <c:v>14.15</c:v>
                </c:pt>
                <c:pt idx="850">
                  <c:v>14.166666666666666</c:v>
                </c:pt>
                <c:pt idx="851">
                  <c:v>14.183333333333334</c:v>
                </c:pt>
                <c:pt idx="852">
                  <c:v>14.2</c:v>
                </c:pt>
                <c:pt idx="853">
                  <c:v>14.216666666666667</c:v>
                </c:pt>
                <c:pt idx="854">
                  <c:v>14.233333333333333</c:v>
                </c:pt>
                <c:pt idx="855">
                  <c:v>14.25</c:v>
                </c:pt>
                <c:pt idx="856">
                  <c:v>14.266666666666667</c:v>
                </c:pt>
                <c:pt idx="857">
                  <c:v>14.283333333333333</c:v>
                </c:pt>
                <c:pt idx="858">
                  <c:v>14.3</c:v>
                </c:pt>
                <c:pt idx="859">
                  <c:v>14.316666666666666</c:v>
                </c:pt>
                <c:pt idx="860">
                  <c:v>14.333333333333334</c:v>
                </c:pt>
                <c:pt idx="861">
                  <c:v>14.35</c:v>
                </c:pt>
                <c:pt idx="862">
                  <c:v>14.366666666666667</c:v>
                </c:pt>
                <c:pt idx="863">
                  <c:v>14.383333333333333</c:v>
                </c:pt>
                <c:pt idx="864">
                  <c:v>14.4</c:v>
                </c:pt>
                <c:pt idx="865">
                  <c:v>14.416666666666666</c:v>
                </c:pt>
                <c:pt idx="866">
                  <c:v>14.433333333333334</c:v>
                </c:pt>
                <c:pt idx="867">
                  <c:v>14.45</c:v>
                </c:pt>
                <c:pt idx="868">
                  <c:v>14.466666666666667</c:v>
                </c:pt>
                <c:pt idx="869">
                  <c:v>14.483333333333333</c:v>
                </c:pt>
                <c:pt idx="870">
                  <c:v>14.5</c:v>
                </c:pt>
                <c:pt idx="871">
                  <c:v>14.516666666666667</c:v>
                </c:pt>
                <c:pt idx="872">
                  <c:v>14.533333333333333</c:v>
                </c:pt>
                <c:pt idx="873">
                  <c:v>14.55</c:v>
                </c:pt>
                <c:pt idx="874">
                  <c:v>14.566666666666666</c:v>
                </c:pt>
                <c:pt idx="875">
                  <c:v>14.583333333333334</c:v>
                </c:pt>
                <c:pt idx="876">
                  <c:v>14.6</c:v>
                </c:pt>
                <c:pt idx="877">
                  <c:v>14.616666666666667</c:v>
                </c:pt>
                <c:pt idx="878">
                  <c:v>14.633333333333333</c:v>
                </c:pt>
                <c:pt idx="879">
                  <c:v>14.65</c:v>
                </c:pt>
                <c:pt idx="880">
                  <c:v>14.666666666666666</c:v>
                </c:pt>
                <c:pt idx="881">
                  <c:v>14.683333333333334</c:v>
                </c:pt>
                <c:pt idx="882">
                  <c:v>14.7</c:v>
                </c:pt>
                <c:pt idx="883">
                  <c:v>14.716666666666667</c:v>
                </c:pt>
                <c:pt idx="884">
                  <c:v>14.733333333333333</c:v>
                </c:pt>
                <c:pt idx="885">
                  <c:v>14.75</c:v>
                </c:pt>
                <c:pt idx="886">
                  <c:v>14.766666666666667</c:v>
                </c:pt>
                <c:pt idx="887">
                  <c:v>14.783333333333333</c:v>
                </c:pt>
                <c:pt idx="888">
                  <c:v>14.8</c:v>
                </c:pt>
                <c:pt idx="889">
                  <c:v>14.816666666666666</c:v>
                </c:pt>
                <c:pt idx="890">
                  <c:v>14.833333333333334</c:v>
                </c:pt>
                <c:pt idx="891">
                  <c:v>14.85</c:v>
                </c:pt>
                <c:pt idx="892">
                  <c:v>14.866666666666667</c:v>
                </c:pt>
                <c:pt idx="893">
                  <c:v>14.883333333333333</c:v>
                </c:pt>
                <c:pt idx="894">
                  <c:v>14.9</c:v>
                </c:pt>
                <c:pt idx="895">
                  <c:v>14.916666666666666</c:v>
                </c:pt>
                <c:pt idx="896">
                  <c:v>14.933333333333334</c:v>
                </c:pt>
                <c:pt idx="897">
                  <c:v>14.95</c:v>
                </c:pt>
                <c:pt idx="898">
                  <c:v>14.966666666666667</c:v>
                </c:pt>
                <c:pt idx="899">
                  <c:v>14.983333333333333</c:v>
                </c:pt>
                <c:pt idx="900">
                  <c:v>15</c:v>
                </c:pt>
                <c:pt idx="901">
                  <c:v>15.016666666666667</c:v>
                </c:pt>
                <c:pt idx="902">
                  <c:v>15.033333333333333</c:v>
                </c:pt>
                <c:pt idx="903">
                  <c:v>15.05</c:v>
                </c:pt>
                <c:pt idx="904">
                  <c:v>15.066666666666666</c:v>
                </c:pt>
                <c:pt idx="905">
                  <c:v>15.083333333333334</c:v>
                </c:pt>
                <c:pt idx="906">
                  <c:v>15.1</c:v>
                </c:pt>
                <c:pt idx="907">
                  <c:v>15.116666666666667</c:v>
                </c:pt>
                <c:pt idx="908">
                  <c:v>15.133333333333333</c:v>
                </c:pt>
                <c:pt idx="909">
                  <c:v>15.15</c:v>
                </c:pt>
                <c:pt idx="910">
                  <c:v>15.166666666666666</c:v>
                </c:pt>
                <c:pt idx="911">
                  <c:v>15.183333333333334</c:v>
                </c:pt>
                <c:pt idx="912">
                  <c:v>15.2</c:v>
                </c:pt>
                <c:pt idx="913">
                  <c:v>15.216666666666667</c:v>
                </c:pt>
                <c:pt idx="914">
                  <c:v>15.233333333333333</c:v>
                </c:pt>
                <c:pt idx="915">
                  <c:v>15.25</c:v>
                </c:pt>
                <c:pt idx="916">
                  <c:v>15.266666666666667</c:v>
                </c:pt>
                <c:pt idx="917">
                  <c:v>15.283333333333333</c:v>
                </c:pt>
                <c:pt idx="918">
                  <c:v>15.3</c:v>
                </c:pt>
                <c:pt idx="919">
                  <c:v>15.316666666666666</c:v>
                </c:pt>
                <c:pt idx="920">
                  <c:v>15.333333333333334</c:v>
                </c:pt>
                <c:pt idx="921">
                  <c:v>15.35</c:v>
                </c:pt>
                <c:pt idx="922">
                  <c:v>15.366666666666667</c:v>
                </c:pt>
                <c:pt idx="923">
                  <c:v>15.383333333333333</c:v>
                </c:pt>
                <c:pt idx="924">
                  <c:v>15.4</c:v>
                </c:pt>
                <c:pt idx="925">
                  <c:v>15.416666666666666</c:v>
                </c:pt>
                <c:pt idx="926">
                  <c:v>15.433333333333334</c:v>
                </c:pt>
                <c:pt idx="927">
                  <c:v>15.45</c:v>
                </c:pt>
                <c:pt idx="928">
                  <c:v>15.466666666666667</c:v>
                </c:pt>
                <c:pt idx="929">
                  <c:v>15.483333333333333</c:v>
                </c:pt>
                <c:pt idx="930">
                  <c:v>15.5</c:v>
                </c:pt>
                <c:pt idx="931">
                  <c:v>15.516666666666667</c:v>
                </c:pt>
                <c:pt idx="932">
                  <c:v>15.533333333333333</c:v>
                </c:pt>
                <c:pt idx="933">
                  <c:v>15.55</c:v>
                </c:pt>
                <c:pt idx="934">
                  <c:v>15.566666666666666</c:v>
                </c:pt>
                <c:pt idx="935">
                  <c:v>15.583333333333334</c:v>
                </c:pt>
                <c:pt idx="936">
                  <c:v>15.6</c:v>
                </c:pt>
                <c:pt idx="937">
                  <c:v>15.616666666666667</c:v>
                </c:pt>
                <c:pt idx="938">
                  <c:v>15.633333333333333</c:v>
                </c:pt>
                <c:pt idx="939">
                  <c:v>15.65</c:v>
                </c:pt>
                <c:pt idx="940">
                  <c:v>15.666666666666666</c:v>
                </c:pt>
                <c:pt idx="941">
                  <c:v>15.683333333333334</c:v>
                </c:pt>
                <c:pt idx="942">
                  <c:v>15.7</c:v>
                </c:pt>
                <c:pt idx="943">
                  <c:v>15.716666666666667</c:v>
                </c:pt>
                <c:pt idx="944">
                  <c:v>15.733333333333333</c:v>
                </c:pt>
                <c:pt idx="945">
                  <c:v>15.75</c:v>
                </c:pt>
                <c:pt idx="946">
                  <c:v>15.766666666666667</c:v>
                </c:pt>
                <c:pt idx="947">
                  <c:v>15.783333333333333</c:v>
                </c:pt>
                <c:pt idx="948">
                  <c:v>15.8</c:v>
                </c:pt>
                <c:pt idx="949">
                  <c:v>15.816666666666666</c:v>
                </c:pt>
                <c:pt idx="950">
                  <c:v>15.833333333333334</c:v>
                </c:pt>
                <c:pt idx="951">
                  <c:v>15.85</c:v>
                </c:pt>
                <c:pt idx="952">
                  <c:v>15.866666666666667</c:v>
                </c:pt>
                <c:pt idx="953">
                  <c:v>15.883333333333333</c:v>
                </c:pt>
                <c:pt idx="954">
                  <c:v>15.9</c:v>
                </c:pt>
                <c:pt idx="955">
                  <c:v>15.916666666666666</c:v>
                </c:pt>
                <c:pt idx="956">
                  <c:v>15.933333333333334</c:v>
                </c:pt>
                <c:pt idx="957">
                  <c:v>15.95</c:v>
                </c:pt>
                <c:pt idx="958">
                  <c:v>15.966666666666667</c:v>
                </c:pt>
                <c:pt idx="959">
                  <c:v>15.983333333333333</c:v>
                </c:pt>
                <c:pt idx="960">
                  <c:v>16</c:v>
                </c:pt>
                <c:pt idx="961">
                  <c:v>16.016666666666666</c:v>
                </c:pt>
                <c:pt idx="962">
                  <c:v>16.033333333333335</c:v>
                </c:pt>
                <c:pt idx="963">
                  <c:v>16.05</c:v>
                </c:pt>
                <c:pt idx="964">
                  <c:v>16.066666666666666</c:v>
                </c:pt>
                <c:pt idx="965">
                  <c:v>16.083333333333332</c:v>
                </c:pt>
                <c:pt idx="966">
                  <c:v>16.100000000000001</c:v>
                </c:pt>
                <c:pt idx="967">
                  <c:v>16.116666666666667</c:v>
                </c:pt>
                <c:pt idx="968">
                  <c:v>16.133333333333333</c:v>
                </c:pt>
                <c:pt idx="969">
                  <c:v>16.149999999999999</c:v>
                </c:pt>
                <c:pt idx="970">
                  <c:v>16.166666666666668</c:v>
                </c:pt>
                <c:pt idx="971">
                  <c:v>16.183333333333334</c:v>
                </c:pt>
                <c:pt idx="972">
                  <c:v>16.2</c:v>
                </c:pt>
                <c:pt idx="973">
                  <c:v>16.216666666666665</c:v>
                </c:pt>
                <c:pt idx="974">
                  <c:v>16.233333333333334</c:v>
                </c:pt>
                <c:pt idx="975">
                  <c:v>16.25</c:v>
                </c:pt>
                <c:pt idx="976">
                  <c:v>16.266666666666666</c:v>
                </c:pt>
                <c:pt idx="977">
                  <c:v>16.283333333333335</c:v>
                </c:pt>
                <c:pt idx="978">
                  <c:v>16.3</c:v>
                </c:pt>
                <c:pt idx="979">
                  <c:v>16.316666666666666</c:v>
                </c:pt>
                <c:pt idx="980">
                  <c:v>16.333333333333332</c:v>
                </c:pt>
                <c:pt idx="981">
                  <c:v>16.350000000000001</c:v>
                </c:pt>
                <c:pt idx="982">
                  <c:v>16.366666666666667</c:v>
                </c:pt>
                <c:pt idx="983">
                  <c:v>16.383333333333333</c:v>
                </c:pt>
                <c:pt idx="984">
                  <c:v>16.399999999999999</c:v>
                </c:pt>
                <c:pt idx="985">
                  <c:v>16.416666666666668</c:v>
                </c:pt>
                <c:pt idx="986">
                  <c:v>16.433333333333334</c:v>
                </c:pt>
                <c:pt idx="987">
                  <c:v>16.45</c:v>
                </c:pt>
                <c:pt idx="988">
                  <c:v>16.466666666666665</c:v>
                </c:pt>
                <c:pt idx="989">
                  <c:v>16.483333333333334</c:v>
                </c:pt>
                <c:pt idx="990">
                  <c:v>16.5</c:v>
                </c:pt>
                <c:pt idx="991">
                  <c:v>16.516666666666666</c:v>
                </c:pt>
                <c:pt idx="992">
                  <c:v>16.533333333333335</c:v>
                </c:pt>
                <c:pt idx="993">
                  <c:v>16.55</c:v>
                </c:pt>
                <c:pt idx="994">
                  <c:v>16.566666666666666</c:v>
                </c:pt>
                <c:pt idx="995">
                  <c:v>16.583333333333332</c:v>
                </c:pt>
                <c:pt idx="996">
                  <c:v>16.600000000000001</c:v>
                </c:pt>
                <c:pt idx="997">
                  <c:v>16.616666666666667</c:v>
                </c:pt>
                <c:pt idx="998">
                  <c:v>16.633333333333333</c:v>
                </c:pt>
                <c:pt idx="999">
                  <c:v>16.649999999999999</c:v>
                </c:pt>
                <c:pt idx="1000">
                  <c:v>16.666666666666668</c:v>
                </c:pt>
                <c:pt idx="1001">
                  <c:v>16.683333333333334</c:v>
                </c:pt>
                <c:pt idx="1002">
                  <c:v>16.7</c:v>
                </c:pt>
                <c:pt idx="1003">
                  <c:v>16.716666666666665</c:v>
                </c:pt>
                <c:pt idx="1004">
                  <c:v>16.733333333333334</c:v>
                </c:pt>
                <c:pt idx="1005">
                  <c:v>16.75</c:v>
                </c:pt>
                <c:pt idx="1006">
                  <c:v>16.766666666666666</c:v>
                </c:pt>
                <c:pt idx="1007">
                  <c:v>16.783333333333335</c:v>
                </c:pt>
                <c:pt idx="1008">
                  <c:v>16.8</c:v>
                </c:pt>
                <c:pt idx="1009">
                  <c:v>16.816666666666666</c:v>
                </c:pt>
                <c:pt idx="1010">
                  <c:v>16.833333333333332</c:v>
                </c:pt>
                <c:pt idx="1011">
                  <c:v>16.850000000000001</c:v>
                </c:pt>
                <c:pt idx="1012">
                  <c:v>16.866666666666667</c:v>
                </c:pt>
                <c:pt idx="1013">
                  <c:v>16.883333333333333</c:v>
                </c:pt>
                <c:pt idx="1014">
                  <c:v>16.899999999999999</c:v>
                </c:pt>
                <c:pt idx="1015">
                  <c:v>16.916666666666668</c:v>
                </c:pt>
                <c:pt idx="1016">
                  <c:v>16.933333333333334</c:v>
                </c:pt>
                <c:pt idx="1017">
                  <c:v>16.95</c:v>
                </c:pt>
                <c:pt idx="1018">
                  <c:v>16.966666666666665</c:v>
                </c:pt>
                <c:pt idx="1019">
                  <c:v>16.983333333333334</c:v>
                </c:pt>
                <c:pt idx="1020">
                  <c:v>17</c:v>
                </c:pt>
                <c:pt idx="1021">
                  <c:v>17.016666666666666</c:v>
                </c:pt>
                <c:pt idx="1022">
                  <c:v>17.033333333333335</c:v>
                </c:pt>
                <c:pt idx="1023">
                  <c:v>17.05</c:v>
                </c:pt>
                <c:pt idx="1024">
                  <c:v>17.066666666666666</c:v>
                </c:pt>
                <c:pt idx="1025">
                  <c:v>17.083333333333332</c:v>
                </c:pt>
                <c:pt idx="1026">
                  <c:v>17.100000000000001</c:v>
                </c:pt>
                <c:pt idx="1027">
                  <c:v>17.116666666666667</c:v>
                </c:pt>
                <c:pt idx="1028">
                  <c:v>17.133333333333333</c:v>
                </c:pt>
                <c:pt idx="1029">
                  <c:v>17.149999999999999</c:v>
                </c:pt>
                <c:pt idx="1030">
                  <c:v>17.166666666666668</c:v>
                </c:pt>
                <c:pt idx="1031">
                  <c:v>17.183333333333334</c:v>
                </c:pt>
                <c:pt idx="1032">
                  <c:v>17.2</c:v>
                </c:pt>
                <c:pt idx="1033">
                  <c:v>17.216666666666665</c:v>
                </c:pt>
                <c:pt idx="1034">
                  <c:v>17.233333333333334</c:v>
                </c:pt>
                <c:pt idx="1035">
                  <c:v>17.25</c:v>
                </c:pt>
                <c:pt idx="1036">
                  <c:v>17.266666666666666</c:v>
                </c:pt>
                <c:pt idx="1037">
                  <c:v>17.283333333333335</c:v>
                </c:pt>
                <c:pt idx="1038">
                  <c:v>17.3</c:v>
                </c:pt>
                <c:pt idx="1039">
                  <c:v>17.316666666666666</c:v>
                </c:pt>
                <c:pt idx="1040">
                  <c:v>17.333333333333332</c:v>
                </c:pt>
                <c:pt idx="1041">
                  <c:v>17.350000000000001</c:v>
                </c:pt>
                <c:pt idx="1042">
                  <c:v>17.366666666666667</c:v>
                </c:pt>
                <c:pt idx="1043">
                  <c:v>17.383333333333333</c:v>
                </c:pt>
                <c:pt idx="1044">
                  <c:v>17.399999999999999</c:v>
                </c:pt>
                <c:pt idx="1045">
                  <c:v>17.416666666666668</c:v>
                </c:pt>
                <c:pt idx="1046">
                  <c:v>17.433333333333334</c:v>
                </c:pt>
                <c:pt idx="1047">
                  <c:v>17.45</c:v>
                </c:pt>
                <c:pt idx="1048">
                  <c:v>17.466666666666665</c:v>
                </c:pt>
                <c:pt idx="1049">
                  <c:v>17.483333333333334</c:v>
                </c:pt>
                <c:pt idx="1050">
                  <c:v>17.5</c:v>
                </c:pt>
                <c:pt idx="1051">
                  <c:v>17.516666666666666</c:v>
                </c:pt>
                <c:pt idx="1052">
                  <c:v>17.533333333333335</c:v>
                </c:pt>
                <c:pt idx="1053">
                  <c:v>17.55</c:v>
                </c:pt>
                <c:pt idx="1054">
                  <c:v>17.566666666666666</c:v>
                </c:pt>
                <c:pt idx="1055">
                  <c:v>17.583333333333332</c:v>
                </c:pt>
                <c:pt idx="1056">
                  <c:v>17.600000000000001</c:v>
                </c:pt>
                <c:pt idx="1057">
                  <c:v>17.616666666666667</c:v>
                </c:pt>
                <c:pt idx="1058">
                  <c:v>17.633333333333333</c:v>
                </c:pt>
                <c:pt idx="1059">
                  <c:v>17.649999999999999</c:v>
                </c:pt>
                <c:pt idx="1060">
                  <c:v>17.666666666666668</c:v>
                </c:pt>
                <c:pt idx="1061">
                  <c:v>17.683333333333334</c:v>
                </c:pt>
                <c:pt idx="1062">
                  <c:v>17.7</c:v>
                </c:pt>
                <c:pt idx="1063">
                  <c:v>17.716666666666665</c:v>
                </c:pt>
                <c:pt idx="1064">
                  <c:v>17.733333333333334</c:v>
                </c:pt>
                <c:pt idx="1065">
                  <c:v>17.75</c:v>
                </c:pt>
                <c:pt idx="1066">
                  <c:v>17.766666666666666</c:v>
                </c:pt>
                <c:pt idx="1067">
                  <c:v>17.783333333333335</c:v>
                </c:pt>
                <c:pt idx="1068">
                  <c:v>17.8</c:v>
                </c:pt>
                <c:pt idx="1069">
                  <c:v>17.816666666666666</c:v>
                </c:pt>
                <c:pt idx="1070">
                  <c:v>17.833333333333332</c:v>
                </c:pt>
                <c:pt idx="1071">
                  <c:v>17.850000000000001</c:v>
                </c:pt>
                <c:pt idx="1072">
                  <c:v>17.866666666666667</c:v>
                </c:pt>
                <c:pt idx="1073">
                  <c:v>17.883333333333333</c:v>
                </c:pt>
                <c:pt idx="1074">
                  <c:v>17.899999999999999</c:v>
                </c:pt>
                <c:pt idx="1075">
                  <c:v>17.916666666666668</c:v>
                </c:pt>
                <c:pt idx="1076">
                  <c:v>17.933333333333334</c:v>
                </c:pt>
                <c:pt idx="1077">
                  <c:v>17.95</c:v>
                </c:pt>
                <c:pt idx="1078">
                  <c:v>17.966666666666665</c:v>
                </c:pt>
                <c:pt idx="1079">
                  <c:v>17.983333333333334</c:v>
                </c:pt>
                <c:pt idx="1080">
                  <c:v>18</c:v>
                </c:pt>
                <c:pt idx="1081">
                  <c:v>18.016666666666666</c:v>
                </c:pt>
                <c:pt idx="1082">
                  <c:v>18.033333333333335</c:v>
                </c:pt>
                <c:pt idx="1083">
                  <c:v>18.05</c:v>
                </c:pt>
                <c:pt idx="1084">
                  <c:v>18.066666666666666</c:v>
                </c:pt>
                <c:pt idx="1085">
                  <c:v>18.083333333333332</c:v>
                </c:pt>
                <c:pt idx="1086">
                  <c:v>18.100000000000001</c:v>
                </c:pt>
                <c:pt idx="1087">
                  <c:v>18.116666666666667</c:v>
                </c:pt>
                <c:pt idx="1088">
                  <c:v>18.133333333333333</c:v>
                </c:pt>
                <c:pt idx="1089">
                  <c:v>18.149999999999999</c:v>
                </c:pt>
                <c:pt idx="1090">
                  <c:v>18.166666666666668</c:v>
                </c:pt>
                <c:pt idx="1091">
                  <c:v>18.183333333333334</c:v>
                </c:pt>
                <c:pt idx="1092">
                  <c:v>18.2</c:v>
                </c:pt>
                <c:pt idx="1093">
                  <c:v>18.216666666666665</c:v>
                </c:pt>
                <c:pt idx="1094">
                  <c:v>18.233333333333334</c:v>
                </c:pt>
                <c:pt idx="1095">
                  <c:v>18.25</c:v>
                </c:pt>
                <c:pt idx="1096">
                  <c:v>18.266666666666666</c:v>
                </c:pt>
                <c:pt idx="1097">
                  <c:v>18.283333333333335</c:v>
                </c:pt>
                <c:pt idx="1098">
                  <c:v>18.3</c:v>
                </c:pt>
                <c:pt idx="1099">
                  <c:v>18.316666666666666</c:v>
                </c:pt>
                <c:pt idx="1100">
                  <c:v>18.333333333333332</c:v>
                </c:pt>
                <c:pt idx="1101">
                  <c:v>18.350000000000001</c:v>
                </c:pt>
                <c:pt idx="1102">
                  <c:v>18.366666666666667</c:v>
                </c:pt>
                <c:pt idx="1103">
                  <c:v>18.383333333333333</c:v>
                </c:pt>
                <c:pt idx="1104">
                  <c:v>18.399999999999999</c:v>
                </c:pt>
                <c:pt idx="1105">
                  <c:v>18.416666666666668</c:v>
                </c:pt>
                <c:pt idx="1106">
                  <c:v>18.433333333333334</c:v>
                </c:pt>
                <c:pt idx="1107">
                  <c:v>18.45</c:v>
                </c:pt>
                <c:pt idx="1108">
                  <c:v>18.466666666666665</c:v>
                </c:pt>
                <c:pt idx="1109">
                  <c:v>18.483333333333334</c:v>
                </c:pt>
                <c:pt idx="1110">
                  <c:v>18.5</c:v>
                </c:pt>
                <c:pt idx="1111">
                  <c:v>18.516666666666666</c:v>
                </c:pt>
                <c:pt idx="1112">
                  <c:v>18.533333333333335</c:v>
                </c:pt>
                <c:pt idx="1113">
                  <c:v>18.55</c:v>
                </c:pt>
                <c:pt idx="1114">
                  <c:v>18.566666666666666</c:v>
                </c:pt>
                <c:pt idx="1115">
                  <c:v>18.583333333333332</c:v>
                </c:pt>
                <c:pt idx="1116">
                  <c:v>18.600000000000001</c:v>
                </c:pt>
                <c:pt idx="1117">
                  <c:v>18.616666666666667</c:v>
                </c:pt>
                <c:pt idx="1118">
                  <c:v>18.633333333333333</c:v>
                </c:pt>
                <c:pt idx="1119">
                  <c:v>18.649999999999999</c:v>
                </c:pt>
                <c:pt idx="1120">
                  <c:v>18.666666666666668</c:v>
                </c:pt>
                <c:pt idx="1121">
                  <c:v>18.683333333333334</c:v>
                </c:pt>
                <c:pt idx="1122">
                  <c:v>18.7</c:v>
                </c:pt>
                <c:pt idx="1123">
                  <c:v>18.716666666666665</c:v>
                </c:pt>
                <c:pt idx="1124">
                  <c:v>18.733333333333334</c:v>
                </c:pt>
                <c:pt idx="1125">
                  <c:v>18.75</c:v>
                </c:pt>
                <c:pt idx="1126">
                  <c:v>18.766666666666666</c:v>
                </c:pt>
                <c:pt idx="1127">
                  <c:v>18.783333333333335</c:v>
                </c:pt>
                <c:pt idx="1128">
                  <c:v>18.8</c:v>
                </c:pt>
                <c:pt idx="1129">
                  <c:v>18.816666666666666</c:v>
                </c:pt>
                <c:pt idx="1130">
                  <c:v>18.833333333333332</c:v>
                </c:pt>
                <c:pt idx="1131">
                  <c:v>18.850000000000001</c:v>
                </c:pt>
                <c:pt idx="1132">
                  <c:v>18.866666666666667</c:v>
                </c:pt>
                <c:pt idx="1133">
                  <c:v>18.883333333333333</c:v>
                </c:pt>
                <c:pt idx="1134">
                  <c:v>18.899999999999999</c:v>
                </c:pt>
                <c:pt idx="1135">
                  <c:v>18.916666666666668</c:v>
                </c:pt>
                <c:pt idx="1136">
                  <c:v>18.933333333333334</c:v>
                </c:pt>
                <c:pt idx="1137">
                  <c:v>18.95</c:v>
                </c:pt>
                <c:pt idx="1138">
                  <c:v>18.966666666666665</c:v>
                </c:pt>
                <c:pt idx="1139">
                  <c:v>18.983333333333334</c:v>
                </c:pt>
                <c:pt idx="1140">
                  <c:v>19</c:v>
                </c:pt>
                <c:pt idx="1141">
                  <c:v>19.016666666666666</c:v>
                </c:pt>
                <c:pt idx="1142">
                  <c:v>19.033333333333335</c:v>
                </c:pt>
                <c:pt idx="1143">
                  <c:v>19.05</c:v>
                </c:pt>
                <c:pt idx="1144">
                  <c:v>19.066666666666666</c:v>
                </c:pt>
                <c:pt idx="1145">
                  <c:v>19.083333333333332</c:v>
                </c:pt>
                <c:pt idx="1146">
                  <c:v>19.100000000000001</c:v>
                </c:pt>
                <c:pt idx="1147">
                  <c:v>19.116666666666667</c:v>
                </c:pt>
                <c:pt idx="1148">
                  <c:v>19.133333333333333</c:v>
                </c:pt>
                <c:pt idx="1149">
                  <c:v>19.149999999999999</c:v>
                </c:pt>
                <c:pt idx="1150">
                  <c:v>19.166666666666668</c:v>
                </c:pt>
                <c:pt idx="1151">
                  <c:v>19.183333333333334</c:v>
                </c:pt>
                <c:pt idx="1152">
                  <c:v>19.2</c:v>
                </c:pt>
                <c:pt idx="1153">
                  <c:v>19.216666666666665</c:v>
                </c:pt>
                <c:pt idx="1154">
                  <c:v>19.233333333333334</c:v>
                </c:pt>
                <c:pt idx="1155">
                  <c:v>19.25</c:v>
                </c:pt>
                <c:pt idx="1156">
                  <c:v>19.266666666666666</c:v>
                </c:pt>
                <c:pt idx="1157">
                  <c:v>19.283333333333335</c:v>
                </c:pt>
                <c:pt idx="1158">
                  <c:v>19.3</c:v>
                </c:pt>
                <c:pt idx="1159">
                  <c:v>19.316666666666666</c:v>
                </c:pt>
                <c:pt idx="1160">
                  <c:v>19.333333333333332</c:v>
                </c:pt>
                <c:pt idx="1161">
                  <c:v>19.350000000000001</c:v>
                </c:pt>
                <c:pt idx="1162">
                  <c:v>19.366666666666667</c:v>
                </c:pt>
                <c:pt idx="1163">
                  <c:v>19.383333333333333</c:v>
                </c:pt>
                <c:pt idx="1164">
                  <c:v>19.399999999999999</c:v>
                </c:pt>
                <c:pt idx="1165">
                  <c:v>19.416666666666668</c:v>
                </c:pt>
                <c:pt idx="1166">
                  <c:v>19.433333333333334</c:v>
                </c:pt>
                <c:pt idx="1167">
                  <c:v>19.45</c:v>
                </c:pt>
                <c:pt idx="1168">
                  <c:v>19.466666666666665</c:v>
                </c:pt>
                <c:pt idx="1169">
                  <c:v>19.483333333333334</c:v>
                </c:pt>
                <c:pt idx="1170">
                  <c:v>19.5</c:v>
                </c:pt>
                <c:pt idx="1171">
                  <c:v>19.516666666666666</c:v>
                </c:pt>
                <c:pt idx="1172">
                  <c:v>19.533333333333335</c:v>
                </c:pt>
                <c:pt idx="1173">
                  <c:v>19.55</c:v>
                </c:pt>
                <c:pt idx="1174">
                  <c:v>19.566666666666666</c:v>
                </c:pt>
                <c:pt idx="1175">
                  <c:v>19.583333333333332</c:v>
                </c:pt>
                <c:pt idx="1176">
                  <c:v>19.600000000000001</c:v>
                </c:pt>
                <c:pt idx="1177">
                  <c:v>19.616666666666667</c:v>
                </c:pt>
                <c:pt idx="1178">
                  <c:v>19.633333333333333</c:v>
                </c:pt>
                <c:pt idx="1179">
                  <c:v>19.649999999999999</c:v>
                </c:pt>
                <c:pt idx="1180">
                  <c:v>19.666666666666668</c:v>
                </c:pt>
                <c:pt idx="1181">
                  <c:v>19.683333333333334</c:v>
                </c:pt>
                <c:pt idx="1182">
                  <c:v>19.7</c:v>
                </c:pt>
                <c:pt idx="1183">
                  <c:v>19.716666666666665</c:v>
                </c:pt>
                <c:pt idx="1184">
                  <c:v>19.733333333333334</c:v>
                </c:pt>
                <c:pt idx="1185">
                  <c:v>19.75</c:v>
                </c:pt>
                <c:pt idx="1186">
                  <c:v>19.766666666666666</c:v>
                </c:pt>
                <c:pt idx="1187">
                  <c:v>19.783333333333335</c:v>
                </c:pt>
                <c:pt idx="1188">
                  <c:v>19.8</c:v>
                </c:pt>
                <c:pt idx="1189">
                  <c:v>19.816666666666666</c:v>
                </c:pt>
                <c:pt idx="1190">
                  <c:v>19.833333333333332</c:v>
                </c:pt>
                <c:pt idx="1191">
                  <c:v>19.850000000000001</c:v>
                </c:pt>
                <c:pt idx="1192">
                  <c:v>19.866666666666667</c:v>
                </c:pt>
                <c:pt idx="1193">
                  <c:v>19.883333333333333</c:v>
                </c:pt>
                <c:pt idx="1194">
                  <c:v>19.899999999999999</c:v>
                </c:pt>
                <c:pt idx="1195">
                  <c:v>19.916666666666668</c:v>
                </c:pt>
                <c:pt idx="1196">
                  <c:v>19.933333333333334</c:v>
                </c:pt>
                <c:pt idx="1197">
                  <c:v>19.95</c:v>
                </c:pt>
                <c:pt idx="1198">
                  <c:v>19.966666666666665</c:v>
                </c:pt>
                <c:pt idx="1199">
                  <c:v>19.983333333333334</c:v>
                </c:pt>
                <c:pt idx="1200">
                  <c:v>20</c:v>
                </c:pt>
                <c:pt idx="1201">
                  <c:v>20.016666666666666</c:v>
                </c:pt>
                <c:pt idx="1202">
                  <c:v>20.033333333333335</c:v>
                </c:pt>
                <c:pt idx="1203">
                  <c:v>20.05</c:v>
                </c:pt>
                <c:pt idx="1204">
                  <c:v>20.066666666666666</c:v>
                </c:pt>
                <c:pt idx="1205">
                  <c:v>20.083333333333332</c:v>
                </c:pt>
                <c:pt idx="1206">
                  <c:v>20.100000000000001</c:v>
                </c:pt>
                <c:pt idx="1207">
                  <c:v>20.116666666666667</c:v>
                </c:pt>
                <c:pt idx="1208">
                  <c:v>20.133333333333333</c:v>
                </c:pt>
                <c:pt idx="1209">
                  <c:v>20.149999999999999</c:v>
                </c:pt>
                <c:pt idx="1210">
                  <c:v>20.166666666666668</c:v>
                </c:pt>
                <c:pt idx="1211">
                  <c:v>20.183333333333334</c:v>
                </c:pt>
                <c:pt idx="1212">
                  <c:v>20.2</c:v>
                </c:pt>
                <c:pt idx="1213">
                  <c:v>20.216666666666665</c:v>
                </c:pt>
                <c:pt idx="1214">
                  <c:v>20.233333333333334</c:v>
                </c:pt>
                <c:pt idx="1215">
                  <c:v>20.25</c:v>
                </c:pt>
                <c:pt idx="1216">
                  <c:v>20.266666666666666</c:v>
                </c:pt>
                <c:pt idx="1217">
                  <c:v>20.283333333333335</c:v>
                </c:pt>
                <c:pt idx="1218">
                  <c:v>20.3</c:v>
                </c:pt>
                <c:pt idx="1219">
                  <c:v>20.316666666666666</c:v>
                </c:pt>
                <c:pt idx="1220">
                  <c:v>20.333333333333332</c:v>
                </c:pt>
                <c:pt idx="1221">
                  <c:v>20.350000000000001</c:v>
                </c:pt>
                <c:pt idx="1222">
                  <c:v>20.366666666666667</c:v>
                </c:pt>
                <c:pt idx="1223">
                  <c:v>20.383333333333333</c:v>
                </c:pt>
                <c:pt idx="1224">
                  <c:v>20.399999999999999</c:v>
                </c:pt>
                <c:pt idx="1225">
                  <c:v>20.416666666666668</c:v>
                </c:pt>
                <c:pt idx="1226">
                  <c:v>20.433333333333334</c:v>
                </c:pt>
                <c:pt idx="1227">
                  <c:v>20.45</c:v>
                </c:pt>
                <c:pt idx="1228">
                  <c:v>20.466666666666665</c:v>
                </c:pt>
                <c:pt idx="1229">
                  <c:v>20.483333333333334</c:v>
                </c:pt>
                <c:pt idx="1230">
                  <c:v>20.5</c:v>
                </c:pt>
                <c:pt idx="1231">
                  <c:v>20.516666666666666</c:v>
                </c:pt>
                <c:pt idx="1232">
                  <c:v>20.533333333333335</c:v>
                </c:pt>
                <c:pt idx="1233">
                  <c:v>20.55</c:v>
                </c:pt>
                <c:pt idx="1234">
                  <c:v>20.566666666666666</c:v>
                </c:pt>
                <c:pt idx="1235">
                  <c:v>20.583333333333332</c:v>
                </c:pt>
                <c:pt idx="1236">
                  <c:v>20.6</c:v>
                </c:pt>
                <c:pt idx="1237">
                  <c:v>20.616666666666667</c:v>
                </c:pt>
                <c:pt idx="1238">
                  <c:v>20.633333333333333</c:v>
                </c:pt>
                <c:pt idx="1239">
                  <c:v>20.65</c:v>
                </c:pt>
                <c:pt idx="1240">
                  <c:v>20.666666666666668</c:v>
                </c:pt>
                <c:pt idx="1241">
                  <c:v>20.683333333333334</c:v>
                </c:pt>
                <c:pt idx="1242">
                  <c:v>20.7</c:v>
                </c:pt>
                <c:pt idx="1243">
                  <c:v>20.716666666666665</c:v>
                </c:pt>
                <c:pt idx="1244">
                  <c:v>20.733333333333334</c:v>
                </c:pt>
                <c:pt idx="1245">
                  <c:v>20.75</c:v>
                </c:pt>
                <c:pt idx="1246">
                  <c:v>20.766666666666666</c:v>
                </c:pt>
                <c:pt idx="1247">
                  <c:v>20.783333333333335</c:v>
                </c:pt>
                <c:pt idx="1248">
                  <c:v>20.8</c:v>
                </c:pt>
                <c:pt idx="1249">
                  <c:v>20.816666666666666</c:v>
                </c:pt>
                <c:pt idx="1250">
                  <c:v>20.833333333333332</c:v>
                </c:pt>
                <c:pt idx="1251">
                  <c:v>20.85</c:v>
                </c:pt>
                <c:pt idx="1252">
                  <c:v>20.866666666666667</c:v>
                </c:pt>
                <c:pt idx="1253">
                  <c:v>20.883333333333333</c:v>
                </c:pt>
                <c:pt idx="1254">
                  <c:v>20.9</c:v>
                </c:pt>
                <c:pt idx="1255">
                  <c:v>20.916666666666668</c:v>
                </c:pt>
                <c:pt idx="1256">
                  <c:v>20.933333333333334</c:v>
                </c:pt>
                <c:pt idx="1257">
                  <c:v>20.95</c:v>
                </c:pt>
                <c:pt idx="1258">
                  <c:v>20.966666666666665</c:v>
                </c:pt>
                <c:pt idx="1259">
                  <c:v>20.983333333333334</c:v>
                </c:pt>
                <c:pt idx="1260">
                  <c:v>21</c:v>
                </c:pt>
                <c:pt idx="1261">
                  <c:v>21.016666666666666</c:v>
                </c:pt>
                <c:pt idx="1262">
                  <c:v>21.033333333333335</c:v>
                </c:pt>
                <c:pt idx="1263">
                  <c:v>21.05</c:v>
                </c:pt>
                <c:pt idx="1264">
                  <c:v>21.066666666666666</c:v>
                </c:pt>
                <c:pt idx="1265">
                  <c:v>21.083333333333332</c:v>
                </c:pt>
                <c:pt idx="1266">
                  <c:v>21.1</c:v>
                </c:pt>
                <c:pt idx="1267">
                  <c:v>21.116666666666667</c:v>
                </c:pt>
                <c:pt idx="1268">
                  <c:v>21.133333333333333</c:v>
                </c:pt>
                <c:pt idx="1269">
                  <c:v>21.15</c:v>
                </c:pt>
                <c:pt idx="1270">
                  <c:v>21.166666666666668</c:v>
                </c:pt>
                <c:pt idx="1271">
                  <c:v>21.183333333333334</c:v>
                </c:pt>
                <c:pt idx="1272">
                  <c:v>21.2</c:v>
                </c:pt>
                <c:pt idx="1273">
                  <c:v>21.216666666666665</c:v>
                </c:pt>
                <c:pt idx="1274">
                  <c:v>21.233333333333334</c:v>
                </c:pt>
                <c:pt idx="1275">
                  <c:v>21.25</c:v>
                </c:pt>
                <c:pt idx="1276">
                  <c:v>21.266666666666666</c:v>
                </c:pt>
                <c:pt idx="1277">
                  <c:v>21.283333333333335</c:v>
                </c:pt>
                <c:pt idx="1278">
                  <c:v>21.3</c:v>
                </c:pt>
                <c:pt idx="1279">
                  <c:v>21.316666666666666</c:v>
                </c:pt>
                <c:pt idx="1280">
                  <c:v>21.333333333333332</c:v>
                </c:pt>
                <c:pt idx="1281">
                  <c:v>21.35</c:v>
                </c:pt>
                <c:pt idx="1282">
                  <c:v>21.366666666666667</c:v>
                </c:pt>
                <c:pt idx="1283">
                  <c:v>21.383333333333333</c:v>
                </c:pt>
                <c:pt idx="1284">
                  <c:v>21.4</c:v>
                </c:pt>
                <c:pt idx="1285">
                  <c:v>21.416666666666668</c:v>
                </c:pt>
                <c:pt idx="1286">
                  <c:v>21.433333333333334</c:v>
                </c:pt>
                <c:pt idx="1287">
                  <c:v>21.45</c:v>
                </c:pt>
                <c:pt idx="1288">
                  <c:v>21.466666666666665</c:v>
                </c:pt>
                <c:pt idx="1289">
                  <c:v>21.483333333333334</c:v>
                </c:pt>
                <c:pt idx="1290">
                  <c:v>21.5</c:v>
                </c:pt>
                <c:pt idx="1291">
                  <c:v>21.516666666666666</c:v>
                </c:pt>
                <c:pt idx="1292">
                  <c:v>21.533333333333335</c:v>
                </c:pt>
                <c:pt idx="1293">
                  <c:v>21.55</c:v>
                </c:pt>
                <c:pt idx="1294">
                  <c:v>21.566666666666666</c:v>
                </c:pt>
                <c:pt idx="1295">
                  <c:v>21.583333333333332</c:v>
                </c:pt>
                <c:pt idx="1296">
                  <c:v>21.6</c:v>
                </c:pt>
                <c:pt idx="1297">
                  <c:v>21.616666666666667</c:v>
                </c:pt>
                <c:pt idx="1298">
                  <c:v>21.633333333333333</c:v>
                </c:pt>
                <c:pt idx="1299">
                  <c:v>21.65</c:v>
                </c:pt>
                <c:pt idx="1300">
                  <c:v>21.666666666666668</c:v>
                </c:pt>
                <c:pt idx="1301">
                  <c:v>21.683333333333334</c:v>
                </c:pt>
                <c:pt idx="1302">
                  <c:v>21.7</c:v>
                </c:pt>
                <c:pt idx="1303">
                  <c:v>21.716666666666665</c:v>
                </c:pt>
                <c:pt idx="1304">
                  <c:v>21.733333333333334</c:v>
                </c:pt>
                <c:pt idx="1305">
                  <c:v>21.75</c:v>
                </c:pt>
                <c:pt idx="1306">
                  <c:v>21.766666666666666</c:v>
                </c:pt>
                <c:pt idx="1307">
                  <c:v>21.783333333333335</c:v>
                </c:pt>
                <c:pt idx="1308">
                  <c:v>21.8</c:v>
                </c:pt>
                <c:pt idx="1309">
                  <c:v>21.816666666666666</c:v>
                </c:pt>
                <c:pt idx="1310">
                  <c:v>21.833333333333332</c:v>
                </c:pt>
                <c:pt idx="1311">
                  <c:v>21.85</c:v>
                </c:pt>
                <c:pt idx="1312">
                  <c:v>21.866666666666667</c:v>
                </c:pt>
                <c:pt idx="1313">
                  <c:v>21.883333333333333</c:v>
                </c:pt>
                <c:pt idx="1314">
                  <c:v>21.9</c:v>
                </c:pt>
                <c:pt idx="1315">
                  <c:v>21.916666666666668</c:v>
                </c:pt>
                <c:pt idx="1316">
                  <c:v>21.933333333333334</c:v>
                </c:pt>
                <c:pt idx="1317">
                  <c:v>21.95</c:v>
                </c:pt>
                <c:pt idx="1318">
                  <c:v>21.966666666666665</c:v>
                </c:pt>
                <c:pt idx="1319">
                  <c:v>21.983333333333334</c:v>
                </c:pt>
                <c:pt idx="1320">
                  <c:v>22</c:v>
                </c:pt>
                <c:pt idx="1321">
                  <c:v>22.016666666666666</c:v>
                </c:pt>
                <c:pt idx="1322">
                  <c:v>22.033333333333335</c:v>
                </c:pt>
                <c:pt idx="1323">
                  <c:v>22.05</c:v>
                </c:pt>
                <c:pt idx="1324">
                  <c:v>22.066666666666666</c:v>
                </c:pt>
                <c:pt idx="1325">
                  <c:v>22.083333333333332</c:v>
                </c:pt>
                <c:pt idx="1326">
                  <c:v>22.1</c:v>
                </c:pt>
                <c:pt idx="1327">
                  <c:v>22.116666666666667</c:v>
                </c:pt>
                <c:pt idx="1328">
                  <c:v>22.133333333333333</c:v>
                </c:pt>
                <c:pt idx="1329">
                  <c:v>22.15</c:v>
                </c:pt>
                <c:pt idx="1330">
                  <c:v>22.166666666666668</c:v>
                </c:pt>
                <c:pt idx="1331">
                  <c:v>22.183333333333334</c:v>
                </c:pt>
                <c:pt idx="1332">
                  <c:v>22.2</c:v>
                </c:pt>
                <c:pt idx="1333">
                  <c:v>22.216666666666665</c:v>
                </c:pt>
                <c:pt idx="1334">
                  <c:v>22.233333333333334</c:v>
                </c:pt>
                <c:pt idx="1335">
                  <c:v>22.25</c:v>
                </c:pt>
                <c:pt idx="1336">
                  <c:v>22.266666666666666</c:v>
                </c:pt>
                <c:pt idx="1337">
                  <c:v>22.283333333333335</c:v>
                </c:pt>
                <c:pt idx="1338">
                  <c:v>22.3</c:v>
                </c:pt>
                <c:pt idx="1339">
                  <c:v>22.316666666666666</c:v>
                </c:pt>
                <c:pt idx="1340">
                  <c:v>22.333333333333332</c:v>
                </c:pt>
                <c:pt idx="1341">
                  <c:v>22.35</c:v>
                </c:pt>
                <c:pt idx="1342">
                  <c:v>22.366666666666667</c:v>
                </c:pt>
                <c:pt idx="1343">
                  <c:v>22.383333333333333</c:v>
                </c:pt>
                <c:pt idx="1344">
                  <c:v>22.4</c:v>
                </c:pt>
                <c:pt idx="1345">
                  <c:v>22.416666666666668</c:v>
                </c:pt>
                <c:pt idx="1346">
                  <c:v>22.433333333333334</c:v>
                </c:pt>
                <c:pt idx="1347">
                  <c:v>22.45</c:v>
                </c:pt>
                <c:pt idx="1348">
                  <c:v>22.466666666666665</c:v>
                </c:pt>
                <c:pt idx="1349">
                  <c:v>22.483333333333334</c:v>
                </c:pt>
                <c:pt idx="1350">
                  <c:v>22.5</c:v>
                </c:pt>
                <c:pt idx="1351">
                  <c:v>22.516666666666666</c:v>
                </c:pt>
                <c:pt idx="1352">
                  <c:v>22.533333333333335</c:v>
                </c:pt>
                <c:pt idx="1353">
                  <c:v>22.55</c:v>
                </c:pt>
                <c:pt idx="1354">
                  <c:v>22.566666666666666</c:v>
                </c:pt>
                <c:pt idx="1355">
                  <c:v>22.583333333333332</c:v>
                </c:pt>
                <c:pt idx="1356">
                  <c:v>22.6</c:v>
                </c:pt>
                <c:pt idx="1357">
                  <c:v>22.616666666666667</c:v>
                </c:pt>
                <c:pt idx="1358">
                  <c:v>22.633333333333333</c:v>
                </c:pt>
                <c:pt idx="1359">
                  <c:v>22.65</c:v>
                </c:pt>
                <c:pt idx="1360">
                  <c:v>22.666666666666668</c:v>
                </c:pt>
                <c:pt idx="1361">
                  <c:v>22.683333333333334</c:v>
                </c:pt>
                <c:pt idx="1362">
                  <c:v>22.7</c:v>
                </c:pt>
                <c:pt idx="1363">
                  <c:v>22.716666666666665</c:v>
                </c:pt>
                <c:pt idx="1364">
                  <c:v>22.733333333333334</c:v>
                </c:pt>
                <c:pt idx="1365">
                  <c:v>22.75</c:v>
                </c:pt>
                <c:pt idx="1366">
                  <c:v>22.766666666666666</c:v>
                </c:pt>
                <c:pt idx="1367">
                  <c:v>22.783333333333335</c:v>
                </c:pt>
                <c:pt idx="1368">
                  <c:v>22.8</c:v>
                </c:pt>
                <c:pt idx="1369">
                  <c:v>22.816666666666666</c:v>
                </c:pt>
                <c:pt idx="1370">
                  <c:v>22.833333333333332</c:v>
                </c:pt>
                <c:pt idx="1371">
                  <c:v>22.85</c:v>
                </c:pt>
                <c:pt idx="1372">
                  <c:v>22.866666666666667</c:v>
                </c:pt>
                <c:pt idx="1373">
                  <c:v>22.883333333333333</c:v>
                </c:pt>
                <c:pt idx="1374">
                  <c:v>22.9</c:v>
                </c:pt>
                <c:pt idx="1375">
                  <c:v>22.916666666666668</c:v>
                </c:pt>
                <c:pt idx="1376">
                  <c:v>22.933333333333334</c:v>
                </c:pt>
                <c:pt idx="1377">
                  <c:v>22.95</c:v>
                </c:pt>
                <c:pt idx="1378">
                  <c:v>22.966666666666665</c:v>
                </c:pt>
                <c:pt idx="1379">
                  <c:v>22.983333333333334</c:v>
                </c:pt>
                <c:pt idx="1380">
                  <c:v>23</c:v>
                </c:pt>
                <c:pt idx="1381">
                  <c:v>23.016666666666666</c:v>
                </c:pt>
                <c:pt idx="1382">
                  <c:v>23.033333333333335</c:v>
                </c:pt>
                <c:pt idx="1383">
                  <c:v>23.05</c:v>
                </c:pt>
                <c:pt idx="1384">
                  <c:v>23.066666666666666</c:v>
                </c:pt>
                <c:pt idx="1385">
                  <c:v>23.083333333333332</c:v>
                </c:pt>
                <c:pt idx="1386">
                  <c:v>23.1</c:v>
                </c:pt>
                <c:pt idx="1387">
                  <c:v>23.116666666666667</c:v>
                </c:pt>
                <c:pt idx="1388">
                  <c:v>23.133333333333333</c:v>
                </c:pt>
                <c:pt idx="1389">
                  <c:v>23.15</c:v>
                </c:pt>
                <c:pt idx="1390">
                  <c:v>23.166666666666668</c:v>
                </c:pt>
                <c:pt idx="1391">
                  <c:v>23.183333333333334</c:v>
                </c:pt>
                <c:pt idx="1392">
                  <c:v>23.2</c:v>
                </c:pt>
                <c:pt idx="1393">
                  <c:v>23.216666666666665</c:v>
                </c:pt>
                <c:pt idx="1394">
                  <c:v>23.233333333333334</c:v>
                </c:pt>
                <c:pt idx="1395">
                  <c:v>23.25</c:v>
                </c:pt>
                <c:pt idx="1396">
                  <c:v>23.266666666666666</c:v>
                </c:pt>
                <c:pt idx="1397">
                  <c:v>23.283333333333335</c:v>
                </c:pt>
                <c:pt idx="1398">
                  <c:v>23.3</c:v>
                </c:pt>
                <c:pt idx="1399">
                  <c:v>23.316666666666666</c:v>
                </c:pt>
                <c:pt idx="1400">
                  <c:v>23.333333333333332</c:v>
                </c:pt>
                <c:pt idx="1401">
                  <c:v>23.35</c:v>
                </c:pt>
                <c:pt idx="1402">
                  <c:v>23.366666666666667</c:v>
                </c:pt>
                <c:pt idx="1403">
                  <c:v>23.383333333333333</c:v>
                </c:pt>
                <c:pt idx="1404">
                  <c:v>23.4</c:v>
                </c:pt>
                <c:pt idx="1405">
                  <c:v>23.416666666666668</c:v>
                </c:pt>
                <c:pt idx="1406">
                  <c:v>23.433333333333334</c:v>
                </c:pt>
                <c:pt idx="1407">
                  <c:v>23.45</c:v>
                </c:pt>
                <c:pt idx="1408">
                  <c:v>23.466666666666665</c:v>
                </c:pt>
                <c:pt idx="1409">
                  <c:v>23.483333333333334</c:v>
                </c:pt>
                <c:pt idx="1410">
                  <c:v>23.5</c:v>
                </c:pt>
                <c:pt idx="1411">
                  <c:v>23.516666666666666</c:v>
                </c:pt>
                <c:pt idx="1412">
                  <c:v>23.533333333333335</c:v>
                </c:pt>
                <c:pt idx="1413">
                  <c:v>23.55</c:v>
                </c:pt>
                <c:pt idx="1414">
                  <c:v>23.566666666666666</c:v>
                </c:pt>
                <c:pt idx="1415">
                  <c:v>23.583333333333332</c:v>
                </c:pt>
                <c:pt idx="1416">
                  <c:v>23.6</c:v>
                </c:pt>
                <c:pt idx="1417">
                  <c:v>23.616666666666667</c:v>
                </c:pt>
                <c:pt idx="1418">
                  <c:v>23.633333333333333</c:v>
                </c:pt>
                <c:pt idx="1419">
                  <c:v>23.65</c:v>
                </c:pt>
                <c:pt idx="1420">
                  <c:v>23.666666666666668</c:v>
                </c:pt>
                <c:pt idx="1421">
                  <c:v>23.683333333333334</c:v>
                </c:pt>
                <c:pt idx="1422">
                  <c:v>23.7</c:v>
                </c:pt>
                <c:pt idx="1423">
                  <c:v>23.716666666666665</c:v>
                </c:pt>
                <c:pt idx="1424">
                  <c:v>23.733333333333334</c:v>
                </c:pt>
                <c:pt idx="1425">
                  <c:v>23.75</c:v>
                </c:pt>
                <c:pt idx="1426">
                  <c:v>23.766666666666666</c:v>
                </c:pt>
                <c:pt idx="1427">
                  <c:v>23.783333333333335</c:v>
                </c:pt>
                <c:pt idx="1428">
                  <c:v>23.8</c:v>
                </c:pt>
                <c:pt idx="1429">
                  <c:v>23.816666666666666</c:v>
                </c:pt>
                <c:pt idx="1430">
                  <c:v>23.833333333333332</c:v>
                </c:pt>
                <c:pt idx="1431">
                  <c:v>23.85</c:v>
                </c:pt>
                <c:pt idx="1432">
                  <c:v>23.866666666666667</c:v>
                </c:pt>
                <c:pt idx="1433">
                  <c:v>23.883333333333333</c:v>
                </c:pt>
                <c:pt idx="1434">
                  <c:v>23.9</c:v>
                </c:pt>
                <c:pt idx="1435">
                  <c:v>23.916666666666668</c:v>
                </c:pt>
                <c:pt idx="1436">
                  <c:v>23.933333333333334</c:v>
                </c:pt>
                <c:pt idx="1437">
                  <c:v>23.95</c:v>
                </c:pt>
                <c:pt idx="1438">
                  <c:v>23.966666666666665</c:v>
                </c:pt>
                <c:pt idx="1439">
                  <c:v>23.983333333333334</c:v>
                </c:pt>
                <c:pt idx="1440">
                  <c:v>24</c:v>
                </c:pt>
                <c:pt idx="1441">
                  <c:v>24.016666666666666</c:v>
                </c:pt>
                <c:pt idx="1442">
                  <c:v>24.033333333333335</c:v>
                </c:pt>
                <c:pt idx="1443">
                  <c:v>24.05</c:v>
                </c:pt>
                <c:pt idx="1444">
                  <c:v>24.066666666666666</c:v>
                </c:pt>
                <c:pt idx="1445">
                  <c:v>24.083333333333332</c:v>
                </c:pt>
                <c:pt idx="1446">
                  <c:v>24.1</c:v>
                </c:pt>
                <c:pt idx="1447">
                  <c:v>24.116666666666667</c:v>
                </c:pt>
                <c:pt idx="1448">
                  <c:v>24.133333333333333</c:v>
                </c:pt>
                <c:pt idx="1449">
                  <c:v>24.15</c:v>
                </c:pt>
                <c:pt idx="1450">
                  <c:v>24.166666666666668</c:v>
                </c:pt>
                <c:pt idx="1451">
                  <c:v>24.183333333333334</c:v>
                </c:pt>
                <c:pt idx="1452">
                  <c:v>24.2</c:v>
                </c:pt>
                <c:pt idx="1453">
                  <c:v>24.216666666666665</c:v>
                </c:pt>
                <c:pt idx="1454">
                  <c:v>24.233333333333334</c:v>
                </c:pt>
                <c:pt idx="1455">
                  <c:v>24.25</c:v>
                </c:pt>
                <c:pt idx="1456">
                  <c:v>24.266666666666666</c:v>
                </c:pt>
                <c:pt idx="1457">
                  <c:v>24.283333333333335</c:v>
                </c:pt>
                <c:pt idx="1458">
                  <c:v>24.3</c:v>
                </c:pt>
                <c:pt idx="1459">
                  <c:v>24.316666666666666</c:v>
                </c:pt>
                <c:pt idx="1460">
                  <c:v>24.333333333333332</c:v>
                </c:pt>
                <c:pt idx="1461">
                  <c:v>24.35</c:v>
                </c:pt>
                <c:pt idx="1462">
                  <c:v>24.366666666666667</c:v>
                </c:pt>
                <c:pt idx="1463">
                  <c:v>24.383333333333333</c:v>
                </c:pt>
                <c:pt idx="1464">
                  <c:v>24.4</c:v>
                </c:pt>
                <c:pt idx="1465">
                  <c:v>24.416666666666668</c:v>
                </c:pt>
                <c:pt idx="1466">
                  <c:v>24.433333333333334</c:v>
                </c:pt>
                <c:pt idx="1467">
                  <c:v>24.45</c:v>
                </c:pt>
                <c:pt idx="1468">
                  <c:v>24.466666666666665</c:v>
                </c:pt>
                <c:pt idx="1469">
                  <c:v>24.483333333333334</c:v>
                </c:pt>
                <c:pt idx="1470">
                  <c:v>24.5</c:v>
                </c:pt>
                <c:pt idx="1471">
                  <c:v>24.516666666666666</c:v>
                </c:pt>
                <c:pt idx="1472">
                  <c:v>24.533333333333335</c:v>
                </c:pt>
                <c:pt idx="1473">
                  <c:v>24.55</c:v>
                </c:pt>
                <c:pt idx="1474">
                  <c:v>24.566666666666666</c:v>
                </c:pt>
                <c:pt idx="1475">
                  <c:v>24.583333333333332</c:v>
                </c:pt>
                <c:pt idx="1476">
                  <c:v>24.6</c:v>
                </c:pt>
                <c:pt idx="1477">
                  <c:v>24.616666666666667</c:v>
                </c:pt>
                <c:pt idx="1478">
                  <c:v>24.633333333333333</c:v>
                </c:pt>
                <c:pt idx="1479">
                  <c:v>24.65</c:v>
                </c:pt>
                <c:pt idx="1480">
                  <c:v>24.666666666666668</c:v>
                </c:pt>
                <c:pt idx="1481">
                  <c:v>24.683333333333334</c:v>
                </c:pt>
                <c:pt idx="1482">
                  <c:v>24.7</c:v>
                </c:pt>
                <c:pt idx="1483">
                  <c:v>24.716666666666665</c:v>
                </c:pt>
                <c:pt idx="1484">
                  <c:v>24.733333333333334</c:v>
                </c:pt>
                <c:pt idx="1485">
                  <c:v>24.75</c:v>
                </c:pt>
                <c:pt idx="1486">
                  <c:v>24.766666666666666</c:v>
                </c:pt>
                <c:pt idx="1487">
                  <c:v>24.783333333333335</c:v>
                </c:pt>
                <c:pt idx="1488">
                  <c:v>24.8</c:v>
                </c:pt>
                <c:pt idx="1489">
                  <c:v>24.816666666666666</c:v>
                </c:pt>
                <c:pt idx="1490">
                  <c:v>24.833333333333332</c:v>
                </c:pt>
                <c:pt idx="1491">
                  <c:v>24.85</c:v>
                </c:pt>
                <c:pt idx="1492">
                  <c:v>24.866666666666667</c:v>
                </c:pt>
                <c:pt idx="1493">
                  <c:v>24.883333333333333</c:v>
                </c:pt>
                <c:pt idx="1494">
                  <c:v>24.9</c:v>
                </c:pt>
                <c:pt idx="1495">
                  <c:v>24.916666666666668</c:v>
                </c:pt>
                <c:pt idx="1496">
                  <c:v>24.933333333333334</c:v>
                </c:pt>
                <c:pt idx="1497">
                  <c:v>24.95</c:v>
                </c:pt>
                <c:pt idx="1498">
                  <c:v>24.966666666666665</c:v>
                </c:pt>
                <c:pt idx="1499">
                  <c:v>24.983333333333334</c:v>
                </c:pt>
                <c:pt idx="1500">
                  <c:v>25</c:v>
                </c:pt>
                <c:pt idx="1501">
                  <c:v>25.016666666666666</c:v>
                </c:pt>
                <c:pt idx="1502">
                  <c:v>25.033333333333335</c:v>
                </c:pt>
                <c:pt idx="1503">
                  <c:v>25.05</c:v>
                </c:pt>
                <c:pt idx="1504">
                  <c:v>25.066666666666666</c:v>
                </c:pt>
                <c:pt idx="1505">
                  <c:v>25.083333333333332</c:v>
                </c:pt>
                <c:pt idx="1506">
                  <c:v>25.1</c:v>
                </c:pt>
                <c:pt idx="1507">
                  <c:v>25.116666666666667</c:v>
                </c:pt>
                <c:pt idx="1508">
                  <c:v>25.133333333333333</c:v>
                </c:pt>
                <c:pt idx="1509">
                  <c:v>25.15</c:v>
                </c:pt>
                <c:pt idx="1510">
                  <c:v>25.166666666666668</c:v>
                </c:pt>
                <c:pt idx="1511">
                  <c:v>25.183333333333334</c:v>
                </c:pt>
                <c:pt idx="1512">
                  <c:v>25.2</c:v>
                </c:pt>
                <c:pt idx="1513">
                  <c:v>25.216666666666665</c:v>
                </c:pt>
                <c:pt idx="1514">
                  <c:v>25.233333333333334</c:v>
                </c:pt>
                <c:pt idx="1515">
                  <c:v>25.25</c:v>
                </c:pt>
                <c:pt idx="1516">
                  <c:v>25.266666666666666</c:v>
                </c:pt>
                <c:pt idx="1517">
                  <c:v>25.283333333333335</c:v>
                </c:pt>
                <c:pt idx="1518">
                  <c:v>25.3</c:v>
                </c:pt>
                <c:pt idx="1519">
                  <c:v>25.316666666666666</c:v>
                </c:pt>
                <c:pt idx="1520">
                  <c:v>25.333333333333332</c:v>
                </c:pt>
                <c:pt idx="1521">
                  <c:v>25.35</c:v>
                </c:pt>
                <c:pt idx="1522">
                  <c:v>25.366666666666667</c:v>
                </c:pt>
                <c:pt idx="1523">
                  <c:v>25.383333333333333</c:v>
                </c:pt>
                <c:pt idx="1524">
                  <c:v>25.4</c:v>
                </c:pt>
                <c:pt idx="1525">
                  <c:v>25.416666666666668</c:v>
                </c:pt>
                <c:pt idx="1526">
                  <c:v>25.433333333333334</c:v>
                </c:pt>
                <c:pt idx="1527">
                  <c:v>25.45</c:v>
                </c:pt>
                <c:pt idx="1528">
                  <c:v>25.466666666666665</c:v>
                </c:pt>
                <c:pt idx="1529">
                  <c:v>25.483333333333334</c:v>
                </c:pt>
                <c:pt idx="1530">
                  <c:v>25.5</c:v>
                </c:pt>
                <c:pt idx="1531">
                  <c:v>25.516666666666666</c:v>
                </c:pt>
                <c:pt idx="1532">
                  <c:v>25.533333333333335</c:v>
                </c:pt>
                <c:pt idx="1533">
                  <c:v>25.55</c:v>
                </c:pt>
                <c:pt idx="1534">
                  <c:v>25.566666666666666</c:v>
                </c:pt>
                <c:pt idx="1535">
                  <c:v>25.583333333333332</c:v>
                </c:pt>
                <c:pt idx="1536">
                  <c:v>25.6</c:v>
                </c:pt>
                <c:pt idx="1537">
                  <c:v>25.616666666666667</c:v>
                </c:pt>
                <c:pt idx="1538">
                  <c:v>25.633333333333333</c:v>
                </c:pt>
                <c:pt idx="1539">
                  <c:v>25.65</c:v>
                </c:pt>
                <c:pt idx="1540">
                  <c:v>25.666666666666668</c:v>
                </c:pt>
                <c:pt idx="1541">
                  <c:v>25.683333333333334</c:v>
                </c:pt>
                <c:pt idx="1542">
                  <c:v>25.7</c:v>
                </c:pt>
                <c:pt idx="1543">
                  <c:v>25.716666666666665</c:v>
                </c:pt>
                <c:pt idx="1544">
                  <c:v>25.733333333333334</c:v>
                </c:pt>
                <c:pt idx="1545">
                  <c:v>25.75</c:v>
                </c:pt>
                <c:pt idx="1546">
                  <c:v>25.766666666666666</c:v>
                </c:pt>
                <c:pt idx="1547">
                  <c:v>25.783333333333335</c:v>
                </c:pt>
                <c:pt idx="1548">
                  <c:v>25.8</c:v>
                </c:pt>
                <c:pt idx="1549">
                  <c:v>25.816666666666666</c:v>
                </c:pt>
                <c:pt idx="1550">
                  <c:v>25.833333333333332</c:v>
                </c:pt>
                <c:pt idx="1551">
                  <c:v>25.85</c:v>
                </c:pt>
                <c:pt idx="1552">
                  <c:v>25.866666666666667</c:v>
                </c:pt>
                <c:pt idx="1553">
                  <c:v>25.883333333333333</c:v>
                </c:pt>
                <c:pt idx="1554">
                  <c:v>25.9</c:v>
                </c:pt>
                <c:pt idx="1555">
                  <c:v>25.916666666666668</c:v>
                </c:pt>
                <c:pt idx="1556">
                  <c:v>25.933333333333334</c:v>
                </c:pt>
                <c:pt idx="1557">
                  <c:v>25.95</c:v>
                </c:pt>
                <c:pt idx="1558">
                  <c:v>25.966666666666665</c:v>
                </c:pt>
                <c:pt idx="1559">
                  <c:v>25.983333333333334</c:v>
                </c:pt>
                <c:pt idx="1560">
                  <c:v>26</c:v>
                </c:pt>
                <c:pt idx="1561">
                  <c:v>26.016666666666666</c:v>
                </c:pt>
                <c:pt idx="1562">
                  <c:v>26.033333333333335</c:v>
                </c:pt>
                <c:pt idx="1563">
                  <c:v>26.05</c:v>
                </c:pt>
                <c:pt idx="1564">
                  <c:v>26.066666666666666</c:v>
                </c:pt>
                <c:pt idx="1565">
                  <c:v>26.083333333333332</c:v>
                </c:pt>
                <c:pt idx="1566">
                  <c:v>26.1</c:v>
                </c:pt>
                <c:pt idx="1567">
                  <c:v>26.116666666666667</c:v>
                </c:pt>
                <c:pt idx="1568">
                  <c:v>26.133333333333333</c:v>
                </c:pt>
                <c:pt idx="1569">
                  <c:v>26.15</c:v>
                </c:pt>
                <c:pt idx="1570">
                  <c:v>26.166666666666668</c:v>
                </c:pt>
                <c:pt idx="1571">
                  <c:v>26.183333333333334</c:v>
                </c:pt>
                <c:pt idx="1572">
                  <c:v>26.2</c:v>
                </c:pt>
                <c:pt idx="1573">
                  <c:v>26.216666666666665</c:v>
                </c:pt>
                <c:pt idx="1574">
                  <c:v>26.233333333333334</c:v>
                </c:pt>
                <c:pt idx="1575">
                  <c:v>26.25</c:v>
                </c:pt>
                <c:pt idx="1576">
                  <c:v>26.266666666666666</c:v>
                </c:pt>
                <c:pt idx="1577">
                  <c:v>26.283333333333335</c:v>
                </c:pt>
                <c:pt idx="1578">
                  <c:v>26.3</c:v>
                </c:pt>
                <c:pt idx="1579">
                  <c:v>26.316666666666666</c:v>
                </c:pt>
                <c:pt idx="1580">
                  <c:v>26.333333333333332</c:v>
                </c:pt>
                <c:pt idx="1581">
                  <c:v>26.35</c:v>
                </c:pt>
                <c:pt idx="1582">
                  <c:v>26.366666666666667</c:v>
                </c:pt>
                <c:pt idx="1583">
                  <c:v>26.383333333333333</c:v>
                </c:pt>
                <c:pt idx="1584">
                  <c:v>26.4</c:v>
                </c:pt>
                <c:pt idx="1585">
                  <c:v>26.416666666666668</c:v>
                </c:pt>
                <c:pt idx="1586">
                  <c:v>26.433333333333334</c:v>
                </c:pt>
                <c:pt idx="1587">
                  <c:v>26.45</c:v>
                </c:pt>
                <c:pt idx="1588">
                  <c:v>26.466666666666665</c:v>
                </c:pt>
                <c:pt idx="1589">
                  <c:v>26.483333333333334</c:v>
                </c:pt>
                <c:pt idx="1590">
                  <c:v>26.5</c:v>
                </c:pt>
                <c:pt idx="1591">
                  <c:v>26.516666666666666</c:v>
                </c:pt>
                <c:pt idx="1592">
                  <c:v>26.533333333333335</c:v>
                </c:pt>
                <c:pt idx="1593">
                  <c:v>26.55</c:v>
                </c:pt>
                <c:pt idx="1594">
                  <c:v>26.566666666666666</c:v>
                </c:pt>
                <c:pt idx="1595">
                  <c:v>26.583333333333332</c:v>
                </c:pt>
                <c:pt idx="1596">
                  <c:v>26.6</c:v>
                </c:pt>
                <c:pt idx="1597">
                  <c:v>26.616666666666667</c:v>
                </c:pt>
                <c:pt idx="1598">
                  <c:v>26.633333333333333</c:v>
                </c:pt>
                <c:pt idx="1599">
                  <c:v>26.65</c:v>
                </c:pt>
                <c:pt idx="1600">
                  <c:v>26.666666666666668</c:v>
                </c:pt>
                <c:pt idx="1601">
                  <c:v>26.683333333333334</c:v>
                </c:pt>
                <c:pt idx="1602">
                  <c:v>26.7</c:v>
                </c:pt>
                <c:pt idx="1603">
                  <c:v>26.716666666666665</c:v>
                </c:pt>
                <c:pt idx="1604">
                  <c:v>26.733333333333334</c:v>
                </c:pt>
                <c:pt idx="1605">
                  <c:v>26.75</c:v>
                </c:pt>
                <c:pt idx="1606">
                  <c:v>26.766666666666666</c:v>
                </c:pt>
                <c:pt idx="1607">
                  <c:v>26.783333333333335</c:v>
                </c:pt>
                <c:pt idx="1608">
                  <c:v>26.8</c:v>
                </c:pt>
                <c:pt idx="1609">
                  <c:v>26.816666666666666</c:v>
                </c:pt>
                <c:pt idx="1610">
                  <c:v>26.833333333333332</c:v>
                </c:pt>
                <c:pt idx="1611">
                  <c:v>26.85</c:v>
                </c:pt>
                <c:pt idx="1612">
                  <c:v>26.866666666666667</c:v>
                </c:pt>
                <c:pt idx="1613">
                  <c:v>26.883333333333333</c:v>
                </c:pt>
                <c:pt idx="1614">
                  <c:v>26.9</c:v>
                </c:pt>
                <c:pt idx="1615">
                  <c:v>26.916666666666668</c:v>
                </c:pt>
                <c:pt idx="1616">
                  <c:v>26.933333333333334</c:v>
                </c:pt>
                <c:pt idx="1617">
                  <c:v>26.95</c:v>
                </c:pt>
                <c:pt idx="1618">
                  <c:v>26.966666666666665</c:v>
                </c:pt>
                <c:pt idx="1619">
                  <c:v>26.983333333333334</c:v>
                </c:pt>
                <c:pt idx="1620">
                  <c:v>27</c:v>
                </c:pt>
                <c:pt idx="1621">
                  <c:v>27.016666666666666</c:v>
                </c:pt>
                <c:pt idx="1622">
                  <c:v>27.033333333333335</c:v>
                </c:pt>
                <c:pt idx="1623">
                  <c:v>27.05</c:v>
                </c:pt>
                <c:pt idx="1624">
                  <c:v>27.066666666666666</c:v>
                </c:pt>
                <c:pt idx="1625">
                  <c:v>27.083333333333332</c:v>
                </c:pt>
                <c:pt idx="1626">
                  <c:v>27.1</c:v>
                </c:pt>
                <c:pt idx="1627">
                  <c:v>27.116666666666667</c:v>
                </c:pt>
                <c:pt idx="1628">
                  <c:v>27.133333333333333</c:v>
                </c:pt>
                <c:pt idx="1629">
                  <c:v>27.15</c:v>
                </c:pt>
                <c:pt idx="1630">
                  <c:v>27.166666666666668</c:v>
                </c:pt>
                <c:pt idx="1631">
                  <c:v>27.183333333333334</c:v>
                </c:pt>
                <c:pt idx="1632">
                  <c:v>27.2</c:v>
                </c:pt>
                <c:pt idx="1633">
                  <c:v>27.216666666666665</c:v>
                </c:pt>
                <c:pt idx="1634">
                  <c:v>27.233333333333334</c:v>
                </c:pt>
                <c:pt idx="1635">
                  <c:v>27.25</c:v>
                </c:pt>
                <c:pt idx="1636">
                  <c:v>27.266666666666666</c:v>
                </c:pt>
                <c:pt idx="1637">
                  <c:v>27.283333333333335</c:v>
                </c:pt>
                <c:pt idx="1638">
                  <c:v>27.3</c:v>
                </c:pt>
                <c:pt idx="1639">
                  <c:v>27.316666666666666</c:v>
                </c:pt>
                <c:pt idx="1640">
                  <c:v>27.333333333333332</c:v>
                </c:pt>
                <c:pt idx="1641">
                  <c:v>27.35</c:v>
                </c:pt>
                <c:pt idx="1642">
                  <c:v>27.366666666666667</c:v>
                </c:pt>
                <c:pt idx="1643">
                  <c:v>27.383333333333333</c:v>
                </c:pt>
                <c:pt idx="1644">
                  <c:v>27.4</c:v>
                </c:pt>
                <c:pt idx="1645">
                  <c:v>27.416666666666668</c:v>
                </c:pt>
                <c:pt idx="1646">
                  <c:v>27.433333333333334</c:v>
                </c:pt>
                <c:pt idx="1647">
                  <c:v>27.45</c:v>
                </c:pt>
                <c:pt idx="1648">
                  <c:v>27.466666666666665</c:v>
                </c:pt>
                <c:pt idx="1649">
                  <c:v>27.483333333333334</c:v>
                </c:pt>
                <c:pt idx="1650">
                  <c:v>27.5</c:v>
                </c:pt>
                <c:pt idx="1651">
                  <c:v>27.516666666666666</c:v>
                </c:pt>
                <c:pt idx="1652">
                  <c:v>27.533333333333335</c:v>
                </c:pt>
                <c:pt idx="1653">
                  <c:v>27.55</c:v>
                </c:pt>
                <c:pt idx="1654">
                  <c:v>27.566666666666666</c:v>
                </c:pt>
                <c:pt idx="1655">
                  <c:v>27.583333333333332</c:v>
                </c:pt>
                <c:pt idx="1656">
                  <c:v>27.6</c:v>
                </c:pt>
                <c:pt idx="1657">
                  <c:v>27.616666666666667</c:v>
                </c:pt>
                <c:pt idx="1658">
                  <c:v>27.633333333333333</c:v>
                </c:pt>
                <c:pt idx="1659">
                  <c:v>27.65</c:v>
                </c:pt>
                <c:pt idx="1660">
                  <c:v>27.666666666666668</c:v>
                </c:pt>
                <c:pt idx="1661">
                  <c:v>27.683333333333334</c:v>
                </c:pt>
                <c:pt idx="1662">
                  <c:v>27.7</c:v>
                </c:pt>
                <c:pt idx="1663">
                  <c:v>27.716666666666665</c:v>
                </c:pt>
                <c:pt idx="1664">
                  <c:v>27.733333333333334</c:v>
                </c:pt>
                <c:pt idx="1665">
                  <c:v>27.75</c:v>
                </c:pt>
                <c:pt idx="1666">
                  <c:v>27.766666666666666</c:v>
                </c:pt>
                <c:pt idx="1667">
                  <c:v>27.783333333333335</c:v>
                </c:pt>
                <c:pt idx="1668">
                  <c:v>27.8</c:v>
                </c:pt>
                <c:pt idx="1669">
                  <c:v>27.816666666666666</c:v>
                </c:pt>
                <c:pt idx="1670">
                  <c:v>27.833333333333332</c:v>
                </c:pt>
                <c:pt idx="1671">
                  <c:v>27.85</c:v>
                </c:pt>
                <c:pt idx="1672">
                  <c:v>27.866666666666667</c:v>
                </c:pt>
                <c:pt idx="1673">
                  <c:v>27.883333333333333</c:v>
                </c:pt>
                <c:pt idx="1674">
                  <c:v>27.9</c:v>
                </c:pt>
                <c:pt idx="1675">
                  <c:v>27.916666666666668</c:v>
                </c:pt>
                <c:pt idx="1676">
                  <c:v>27.933333333333334</c:v>
                </c:pt>
                <c:pt idx="1677">
                  <c:v>27.95</c:v>
                </c:pt>
                <c:pt idx="1678">
                  <c:v>27.966666666666665</c:v>
                </c:pt>
                <c:pt idx="1679">
                  <c:v>27.983333333333334</c:v>
                </c:pt>
                <c:pt idx="1680">
                  <c:v>28</c:v>
                </c:pt>
                <c:pt idx="1681">
                  <c:v>28.016666666666666</c:v>
                </c:pt>
                <c:pt idx="1682">
                  <c:v>28.033333333333335</c:v>
                </c:pt>
                <c:pt idx="1683">
                  <c:v>28.05</c:v>
                </c:pt>
                <c:pt idx="1684">
                  <c:v>28.066666666666666</c:v>
                </c:pt>
                <c:pt idx="1685">
                  <c:v>28.083333333333332</c:v>
                </c:pt>
                <c:pt idx="1686">
                  <c:v>28.1</c:v>
                </c:pt>
                <c:pt idx="1687">
                  <c:v>28.116666666666667</c:v>
                </c:pt>
                <c:pt idx="1688">
                  <c:v>28.133333333333333</c:v>
                </c:pt>
                <c:pt idx="1689">
                  <c:v>28.15</c:v>
                </c:pt>
                <c:pt idx="1690">
                  <c:v>28.166666666666668</c:v>
                </c:pt>
                <c:pt idx="1691">
                  <c:v>28.183333333333334</c:v>
                </c:pt>
                <c:pt idx="1692">
                  <c:v>28.2</c:v>
                </c:pt>
                <c:pt idx="1693">
                  <c:v>28.216666666666665</c:v>
                </c:pt>
                <c:pt idx="1694">
                  <c:v>28.233333333333334</c:v>
                </c:pt>
                <c:pt idx="1695">
                  <c:v>28.25</c:v>
                </c:pt>
                <c:pt idx="1696">
                  <c:v>28.266666666666666</c:v>
                </c:pt>
                <c:pt idx="1697">
                  <c:v>28.283333333333335</c:v>
                </c:pt>
                <c:pt idx="1698">
                  <c:v>28.3</c:v>
                </c:pt>
                <c:pt idx="1699">
                  <c:v>28.316666666666666</c:v>
                </c:pt>
                <c:pt idx="1700">
                  <c:v>28.333333333333332</c:v>
                </c:pt>
                <c:pt idx="1701">
                  <c:v>28.35</c:v>
                </c:pt>
                <c:pt idx="1702">
                  <c:v>28.366666666666667</c:v>
                </c:pt>
                <c:pt idx="1703">
                  <c:v>28.383333333333333</c:v>
                </c:pt>
                <c:pt idx="1704">
                  <c:v>28.4</c:v>
                </c:pt>
                <c:pt idx="1705">
                  <c:v>28.416666666666668</c:v>
                </c:pt>
                <c:pt idx="1706">
                  <c:v>28.433333333333334</c:v>
                </c:pt>
                <c:pt idx="1707">
                  <c:v>28.45</c:v>
                </c:pt>
                <c:pt idx="1708">
                  <c:v>28.466666666666665</c:v>
                </c:pt>
                <c:pt idx="1709">
                  <c:v>28.483333333333334</c:v>
                </c:pt>
                <c:pt idx="1710">
                  <c:v>28.5</c:v>
                </c:pt>
                <c:pt idx="1711">
                  <c:v>28.516666666666666</c:v>
                </c:pt>
                <c:pt idx="1712">
                  <c:v>28.533333333333335</c:v>
                </c:pt>
                <c:pt idx="1713">
                  <c:v>28.55</c:v>
                </c:pt>
                <c:pt idx="1714">
                  <c:v>28.566666666666666</c:v>
                </c:pt>
                <c:pt idx="1715">
                  <c:v>28.583333333333332</c:v>
                </c:pt>
                <c:pt idx="1716">
                  <c:v>28.6</c:v>
                </c:pt>
                <c:pt idx="1717">
                  <c:v>28.616666666666667</c:v>
                </c:pt>
                <c:pt idx="1718">
                  <c:v>28.633333333333333</c:v>
                </c:pt>
                <c:pt idx="1719">
                  <c:v>28.65</c:v>
                </c:pt>
                <c:pt idx="1720">
                  <c:v>28.666666666666668</c:v>
                </c:pt>
                <c:pt idx="1721">
                  <c:v>28.683333333333334</c:v>
                </c:pt>
                <c:pt idx="1722">
                  <c:v>28.7</c:v>
                </c:pt>
                <c:pt idx="1723">
                  <c:v>28.716666666666665</c:v>
                </c:pt>
                <c:pt idx="1724">
                  <c:v>28.733333333333334</c:v>
                </c:pt>
                <c:pt idx="1725">
                  <c:v>28.75</c:v>
                </c:pt>
                <c:pt idx="1726">
                  <c:v>28.766666666666666</c:v>
                </c:pt>
                <c:pt idx="1727">
                  <c:v>28.783333333333335</c:v>
                </c:pt>
                <c:pt idx="1728">
                  <c:v>28.8</c:v>
                </c:pt>
                <c:pt idx="1729">
                  <c:v>28.816666666666666</c:v>
                </c:pt>
                <c:pt idx="1730">
                  <c:v>28.833333333333332</c:v>
                </c:pt>
                <c:pt idx="1731">
                  <c:v>28.85</c:v>
                </c:pt>
                <c:pt idx="1732">
                  <c:v>28.866666666666667</c:v>
                </c:pt>
                <c:pt idx="1733">
                  <c:v>28.883333333333333</c:v>
                </c:pt>
                <c:pt idx="1734">
                  <c:v>28.9</c:v>
                </c:pt>
                <c:pt idx="1735">
                  <c:v>28.916666666666668</c:v>
                </c:pt>
                <c:pt idx="1736">
                  <c:v>28.933333333333334</c:v>
                </c:pt>
                <c:pt idx="1737">
                  <c:v>28.95</c:v>
                </c:pt>
                <c:pt idx="1738">
                  <c:v>28.966666666666665</c:v>
                </c:pt>
                <c:pt idx="1739">
                  <c:v>28.983333333333334</c:v>
                </c:pt>
                <c:pt idx="1740">
                  <c:v>29</c:v>
                </c:pt>
                <c:pt idx="1741">
                  <c:v>29.016666666666666</c:v>
                </c:pt>
                <c:pt idx="1742">
                  <c:v>29.033333333333335</c:v>
                </c:pt>
                <c:pt idx="1743">
                  <c:v>29.05</c:v>
                </c:pt>
                <c:pt idx="1744">
                  <c:v>29.066666666666666</c:v>
                </c:pt>
                <c:pt idx="1745">
                  <c:v>29.083333333333332</c:v>
                </c:pt>
                <c:pt idx="1746">
                  <c:v>29.1</c:v>
                </c:pt>
                <c:pt idx="1747">
                  <c:v>29.116666666666667</c:v>
                </c:pt>
                <c:pt idx="1748">
                  <c:v>29.133333333333333</c:v>
                </c:pt>
                <c:pt idx="1749">
                  <c:v>29.15</c:v>
                </c:pt>
                <c:pt idx="1750">
                  <c:v>29.166666666666668</c:v>
                </c:pt>
                <c:pt idx="1751">
                  <c:v>29.183333333333334</c:v>
                </c:pt>
                <c:pt idx="1752">
                  <c:v>29.2</c:v>
                </c:pt>
                <c:pt idx="1753">
                  <c:v>29.216666666666665</c:v>
                </c:pt>
                <c:pt idx="1754">
                  <c:v>29.233333333333334</c:v>
                </c:pt>
                <c:pt idx="1755">
                  <c:v>29.25</c:v>
                </c:pt>
                <c:pt idx="1756">
                  <c:v>29.266666666666666</c:v>
                </c:pt>
                <c:pt idx="1757">
                  <c:v>29.283333333333335</c:v>
                </c:pt>
                <c:pt idx="1758">
                  <c:v>29.3</c:v>
                </c:pt>
                <c:pt idx="1759">
                  <c:v>29.316666666666666</c:v>
                </c:pt>
                <c:pt idx="1760">
                  <c:v>29.333333333333332</c:v>
                </c:pt>
                <c:pt idx="1761">
                  <c:v>29.35</c:v>
                </c:pt>
                <c:pt idx="1762">
                  <c:v>29.366666666666667</c:v>
                </c:pt>
                <c:pt idx="1763">
                  <c:v>29.383333333333333</c:v>
                </c:pt>
                <c:pt idx="1764">
                  <c:v>29.4</c:v>
                </c:pt>
                <c:pt idx="1765">
                  <c:v>29.416666666666668</c:v>
                </c:pt>
                <c:pt idx="1766">
                  <c:v>29.433333333333334</c:v>
                </c:pt>
                <c:pt idx="1767">
                  <c:v>29.45</c:v>
                </c:pt>
                <c:pt idx="1768">
                  <c:v>29.466666666666665</c:v>
                </c:pt>
                <c:pt idx="1769">
                  <c:v>29.483333333333334</c:v>
                </c:pt>
                <c:pt idx="1770">
                  <c:v>29.5</c:v>
                </c:pt>
                <c:pt idx="1771">
                  <c:v>29.516666666666666</c:v>
                </c:pt>
                <c:pt idx="1772">
                  <c:v>29.533333333333335</c:v>
                </c:pt>
                <c:pt idx="1773">
                  <c:v>29.55</c:v>
                </c:pt>
                <c:pt idx="1774">
                  <c:v>29.566666666666666</c:v>
                </c:pt>
                <c:pt idx="1775">
                  <c:v>29.583333333333332</c:v>
                </c:pt>
                <c:pt idx="1776">
                  <c:v>29.6</c:v>
                </c:pt>
                <c:pt idx="1777">
                  <c:v>29.616666666666667</c:v>
                </c:pt>
                <c:pt idx="1778">
                  <c:v>29.633333333333333</c:v>
                </c:pt>
                <c:pt idx="1779">
                  <c:v>29.65</c:v>
                </c:pt>
                <c:pt idx="1780">
                  <c:v>29.666666666666668</c:v>
                </c:pt>
                <c:pt idx="1781">
                  <c:v>29.683333333333334</c:v>
                </c:pt>
                <c:pt idx="1782">
                  <c:v>29.7</c:v>
                </c:pt>
                <c:pt idx="1783">
                  <c:v>29.716666666666665</c:v>
                </c:pt>
                <c:pt idx="1784">
                  <c:v>29.733333333333334</c:v>
                </c:pt>
                <c:pt idx="1785">
                  <c:v>29.75</c:v>
                </c:pt>
                <c:pt idx="1786">
                  <c:v>29.766666666666666</c:v>
                </c:pt>
                <c:pt idx="1787">
                  <c:v>29.783333333333335</c:v>
                </c:pt>
                <c:pt idx="1788">
                  <c:v>29.8</c:v>
                </c:pt>
                <c:pt idx="1789">
                  <c:v>29.816666666666666</c:v>
                </c:pt>
                <c:pt idx="1790">
                  <c:v>29.833333333333332</c:v>
                </c:pt>
                <c:pt idx="1791">
                  <c:v>29.85</c:v>
                </c:pt>
                <c:pt idx="1792">
                  <c:v>29.866666666666667</c:v>
                </c:pt>
                <c:pt idx="1793">
                  <c:v>29.883333333333333</c:v>
                </c:pt>
                <c:pt idx="1794">
                  <c:v>29.9</c:v>
                </c:pt>
                <c:pt idx="1795">
                  <c:v>29.916666666666668</c:v>
                </c:pt>
                <c:pt idx="1796">
                  <c:v>29.933333333333334</c:v>
                </c:pt>
                <c:pt idx="1797">
                  <c:v>29.95</c:v>
                </c:pt>
                <c:pt idx="1798">
                  <c:v>29.966666666666665</c:v>
                </c:pt>
                <c:pt idx="1799">
                  <c:v>29.983333333333334</c:v>
                </c:pt>
                <c:pt idx="1800">
                  <c:v>30</c:v>
                </c:pt>
                <c:pt idx="1801">
                  <c:v>30.016666666666666</c:v>
                </c:pt>
                <c:pt idx="1802">
                  <c:v>30.033333333333335</c:v>
                </c:pt>
                <c:pt idx="1803">
                  <c:v>30.05</c:v>
                </c:pt>
                <c:pt idx="1804">
                  <c:v>30.066666666666666</c:v>
                </c:pt>
                <c:pt idx="1805">
                  <c:v>30.083333333333332</c:v>
                </c:pt>
                <c:pt idx="1806">
                  <c:v>30.1</c:v>
                </c:pt>
                <c:pt idx="1807">
                  <c:v>30.116666666666667</c:v>
                </c:pt>
                <c:pt idx="1808">
                  <c:v>30.133333333333333</c:v>
                </c:pt>
                <c:pt idx="1809">
                  <c:v>30.15</c:v>
                </c:pt>
                <c:pt idx="1810">
                  <c:v>30.166666666666668</c:v>
                </c:pt>
                <c:pt idx="1811">
                  <c:v>30.183333333333334</c:v>
                </c:pt>
                <c:pt idx="1812">
                  <c:v>30.2</c:v>
                </c:pt>
                <c:pt idx="1813">
                  <c:v>30.216666666666665</c:v>
                </c:pt>
                <c:pt idx="1814">
                  <c:v>30.233333333333334</c:v>
                </c:pt>
                <c:pt idx="1815">
                  <c:v>30.25</c:v>
                </c:pt>
                <c:pt idx="1816">
                  <c:v>30.266666666666666</c:v>
                </c:pt>
                <c:pt idx="1817">
                  <c:v>30.283333333333335</c:v>
                </c:pt>
                <c:pt idx="1818">
                  <c:v>30.3</c:v>
                </c:pt>
                <c:pt idx="1819">
                  <c:v>30.316666666666666</c:v>
                </c:pt>
                <c:pt idx="1820">
                  <c:v>30.333333333333332</c:v>
                </c:pt>
                <c:pt idx="1821">
                  <c:v>30.35</c:v>
                </c:pt>
                <c:pt idx="1822">
                  <c:v>30.366666666666667</c:v>
                </c:pt>
                <c:pt idx="1823">
                  <c:v>30.383333333333333</c:v>
                </c:pt>
                <c:pt idx="1824">
                  <c:v>30.4</c:v>
                </c:pt>
                <c:pt idx="1825">
                  <c:v>30.416666666666668</c:v>
                </c:pt>
                <c:pt idx="1826">
                  <c:v>30.433333333333334</c:v>
                </c:pt>
                <c:pt idx="1827">
                  <c:v>30.45</c:v>
                </c:pt>
                <c:pt idx="1828">
                  <c:v>30.466666666666665</c:v>
                </c:pt>
                <c:pt idx="1829">
                  <c:v>30.483333333333334</c:v>
                </c:pt>
                <c:pt idx="1830">
                  <c:v>30.5</c:v>
                </c:pt>
                <c:pt idx="1831">
                  <c:v>30.516666666666666</c:v>
                </c:pt>
                <c:pt idx="1832">
                  <c:v>30.533333333333335</c:v>
                </c:pt>
                <c:pt idx="1833">
                  <c:v>30.55</c:v>
                </c:pt>
                <c:pt idx="1834">
                  <c:v>30.566666666666666</c:v>
                </c:pt>
                <c:pt idx="1835">
                  <c:v>30.583333333333332</c:v>
                </c:pt>
                <c:pt idx="1836">
                  <c:v>30.6</c:v>
                </c:pt>
                <c:pt idx="1837">
                  <c:v>30.616666666666667</c:v>
                </c:pt>
                <c:pt idx="1838">
                  <c:v>30.633333333333333</c:v>
                </c:pt>
                <c:pt idx="1839">
                  <c:v>30.65</c:v>
                </c:pt>
                <c:pt idx="1840">
                  <c:v>30.666666666666668</c:v>
                </c:pt>
                <c:pt idx="1841">
                  <c:v>30.683333333333334</c:v>
                </c:pt>
                <c:pt idx="1842">
                  <c:v>30.7</c:v>
                </c:pt>
                <c:pt idx="1843">
                  <c:v>30.716666666666665</c:v>
                </c:pt>
                <c:pt idx="1844">
                  <c:v>30.733333333333334</c:v>
                </c:pt>
                <c:pt idx="1845">
                  <c:v>30.75</c:v>
                </c:pt>
                <c:pt idx="1846">
                  <c:v>30.766666666666666</c:v>
                </c:pt>
                <c:pt idx="1847">
                  <c:v>30.783333333333335</c:v>
                </c:pt>
                <c:pt idx="1848">
                  <c:v>30.8</c:v>
                </c:pt>
                <c:pt idx="1849">
                  <c:v>30.816666666666666</c:v>
                </c:pt>
                <c:pt idx="1850">
                  <c:v>30.833333333333332</c:v>
                </c:pt>
                <c:pt idx="1851">
                  <c:v>30.85</c:v>
                </c:pt>
                <c:pt idx="1852">
                  <c:v>30.866666666666667</c:v>
                </c:pt>
                <c:pt idx="1853">
                  <c:v>30.883333333333333</c:v>
                </c:pt>
                <c:pt idx="1854">
                  <c:v>30.9</c:v>
                </c:pt>
                <c:pt idx="1855">
                  <c:v>30.916666666666668</c:v>
                </c:pt>
                <c:pt idx="1856">
                  <c:v>30.933333333333334</c:v>
                </c:pt>
                <c:pt idx="1857">
                  <c:v>30.95</c:v>
                </c:pt>
                <c:pt idx="1858">
                  <c:v>30.966666666666665</c:v>
                </c:pt>
                <c:pt idx="1859">
                  <c:v>30.983333333333334</c:v>
                </c:pt>
                <c:pt idx="1860">
                  <c:v>31</c:v>
                </c:pt>
                <c:pt idx="1861">
                  <c:v>31.016666666666666</c:v>
                </c:pt>
                <c:pt idx="1862">
                  <c:v>31.033333333333335</c:v>
                </c:pt>
                <c:pt idx="1863">
                  <c:v>31.05</c:v>
                </c:pt>
                <c:pt idx="1864">
                  <c:v>31.066666666666666</c:v>
                </c:pt>
                <c:pt idx="1865">
                  <c:v>31.083333333333332</c:v>
                </c:pt>
                <c:pt idx="1866">
                  <c:v>31.1</c:v>
                </c:pt>
                <c:pt idx="1867">
                  <c:v>31.116666666666667</c:v>
                </c:pt>
                <c:pt idx="1868">
                  <c:v>31.133333333333333</c:v>
                </c:pt>
                <c:pt idx="1869">
                  <c:v>31.15</c:v>
                </c:pt>
                <c:pt idx="1870">
                  <c:v>31.166666666666668</c:v>
                </c:pt>
                <c:pt idx="1871">
                  <c:v>31.183333333333334</c:v>
                </c:pt>
                <c:pt idx="1872">
                  <c:v>31.2</c:v>
                </c:pt>
                <c:pt idx="1873">
                  <c:v>31.216666666666665</c:v>
                </c:pt>
                <c:pt idx="1874">
                  <c:v>31.233333333333334</c:v>
                </c:pt>
                <c:pt idx="1875">
                  <c:v>31.25</c:v>
                </c:pt>
                <c:pt idx="1876">
                  <c:v>31.266666666666666</c:v>
                </c:pt>
                <c:pt idx="1877">
                  <c:v>31.283333333333335</c:v>
                </c:pt>
                <c:pt idx="1878">
                  <c:v>31.3</c:v>
                </c:pt>
                <c:pt idx="1879">
                  <c:v>31.316666666666666</c:v>
                </c:pt>
                <c:pt idx="1880">
                  <c:v>31.333333333333332</c:v>
                </c:pt>
                <c:pt idx="1881">
                  <c:v>31.35</c:v>
                </c:pt>
                <c:pt idx="1882">
                  <c:v>31.366666666666667</c:v>
                </c:pt>
                <c:pt idx="1883">
                  <c:v>31.383333333333333</c:v>
                </c:pt>
                <c:pt idx="1884">
                  <c:v>31.4</c:v>
                </c:pt>
                <c:pt idx="1885">
                  <c:v>31.416666666666668</c:v>
                </c:pt>
                <c:pt idx="1886">
                  <c:v>31.433333333333334</c:v>
                </c:pt>
                <c:pt idx="1887">
                  <c:v>31.45</c:v>
                </c:pt>
                <c:pt idx="1888">
                  <c:v>31.466666666666665</c:v>
                </c:pt>
                <c:pt idx="1889">
                  <c:v>31.483333333333334</c:v>
                </c:pt>
                <c:pt idx="1890">
                  <c:v>31.5</c:v>
                </c:pt>
                <c:pt idx="1891">
                  <c:v>31.516666666666666</c:v>
                </c:pt>
                <c:pt idx="1892">
                  <c:v>31.533333333333335</c:v>
                </c:pt>
                <c:pt idx="1893">
                  <c:v>31.55</c:v>
                </c:pt>
                <c:pt idx="1894">
                  <c:v>31.566666666666666</c:v>
                </c:pt>
                <c:pt idx="1895">
                  <c:v>31.583333333333332</c:v>
                </c:pt>
                <c:pt idx="1896">
                  <c:v>31.6</c:v>
                </c:pt>
                <c:pt idx="1897">
                  <c:v>31.616666666666667</c:v>
                </c:pt>
                <c:pt idx="1898">
                  <c:v>31.633333333333333</c:v>
                </c:pt>
                <c:pt idx="1899">
                  <c:v>31.65</c:v>
                </c:pt>
                <c:pt idx="1900">
                  <c:v>31.666666666666668</c:v>
                </c:pt>
                <c:pt idx="1901">
                  <c:v>31.683333333333334</c:v>
                </c:pt>
                <c:pt idx="1902">
                  <c:v>31.7</c:v>
                </c:pt>
                <c:pt idx="1903">
                  <c:v>31.716666666666665</c:v>
                </c:pt>
                <c:pt idx="1904">
                  <c:v>31.733333333333334</c:v>
                </c:pt>
                <c:pt idx="1905">
                  <c:v>31.75</c:v>
                </c:pt>
                <c:pt idx="1906">
                  <c:v>31.766666666666666</c:v>
                </c:pt>
                <c:pt idx="1907">
                  <c:v>31.783333333333335</c:v>
                </c:pt>
                <c:pt idx="1908">
                  <c:v>31.8</c:v>
                </c:pt>
                <c:pt idx="1909">
                  <c:v>31.816666666666666</c:v>
                </c:pt>
                <c:pt idx="1910">
                  <c:v>31.833333333333332</c:v>
                </c:pt>
                <c:pt idx="1911">
                  <c:v>31.85</c:v>
                </c:pt>
                <c:pt idx="1912">
                  <c:v>31.866666666666667</c:v>
                </c:pt>
                <c:pt idx="1913">
                  <c:v>31.883333333333333</c:v>
                </c:pt>
                <c:pt idx="1914">
                  <c:v>31.9</c:v>
                </c:pt>
                <c:pt idx="1915">
                  <c:v>31.916666666666668</c:v>
                </c:pt>
                <c:pt idx="1916">
                  <c:v>31.933333333333334</c:v>
                </c:pt>
                <c:pt idx="1917">
                  <c:v>31.95</c:v>
                </c:pt>
                <c:pt idx="1918">
                  <c:v>31.966666666666665</c:v>
                </c:pt>
                <c:pt idx="1919">
                  <c:v>31.983333333333334</c:v>
                </c:pt>
                <c:pt idx="1920">
                  <c:v>32</c:v>
                </c:pt>
                <c:pt idx="1921">
                  <c:v>32.016666666666666</c:v>
                </c:pt>
                <c:pt idx="1922">
                  <c:v>32.033333333333331</c:v>
                </c:pt>
                <c:pt idx="1923">
                  <c:v>32.049999999999997</c:v>
                </c:pt>
                <c:pt idx="1924">
                  <c:v>32.06666666666667</c:v>
                </c:pt>
                <c:pt idx="1925">
                  <c:v>32.083333333333336</c:v>
                </c:pt>
                <c:pt idx="1926">
                  <c:v>32.1</c:v>
                </c:pt>
                <c:pt idx="1927">
                  <c:v>32.116666666666667</c:v>
                </c:pt>
                <c:pt idx="1928">
                  <c:v>32.133333333333333</c:v>
                </c:pt>
                <c:pt idx="1929">
                  <c:v>32.15</c:v>
                </c:pt>
                <c:pt idx="1930">
                  <c:v>32.166666666666664</c:v>
                </c:pt>
                <c:pt idx="1931">
                  <c:v>32.18333333333333</c:v>
                </c:pt>
                <c:pt idx="1932">
                  <c:v>32.200000000000003</c:v>
                </c:pt>
                <c:pt idx="1933">
                  <c:v>32.216666666666669</c:v>
                </c:pt>
                <c:pt idx="1934">
                  <c:v>32.233333333333334</c:v>
                </c:pt>
                <c:pt idx="1935">
                  <c:v>32.25</c:v>
                </c:pt>
                <c:pt idx="1936">
                  <c:v>32.266666666666666</c:v>
                </c:pt>
                <c:pt idx="1937">
                  <c:v>32.283333333333331</c:v>
                </c:pt>
                <c:pt idx="1938">
                  <c:v>32.299999999999997</c:v>
                </c:pt>
                <c:pt idx="1939">
                  <c:v>32.31666666666667</c:v>
                </c:pt>
                <c:pt idx="1940">
                  <c:v>32.333333333333336</c:v>
                </c:pt>
                <c:pt idx="1941">
                  <c:v>32.35</c:v>
                </c:pt>
                <c:pt idx="1942">
                  <c:v>32.366666666666667</c:v>
                </c:pt>
                <c:pt idx="1943">
                  <c:v>32.383333333333333</c:v>
                </c:pt>
                <c:pt idx="1944">
                  <c:v>32.4</c:v>
                </c:pt>
                <c:pt idx="1945">
                  <c:v>32.416666666666664</c:v>
                </c:pt>
                <c:pt idx="1946">
                  <c:v>32.43333333333333</c:v>
                </c:pt>
                <c:pt idx="1947">
                  <c:v>32.450000000000003</c:v>
                </c:pt>
                <c:pt idx="1948">
                  <c:v>32.466666666666669</c:v>
                </c:pt>
                <c:pt idx="1949">
                  <c:v>32.483333333333334</c:v>
                </c:pt>
                <c:pt idx="1950">
                  <c:v>32.5</c:v>
                </c:pt>
                <c:pt idx="1951">
                  <c:v>32.516666666666666</c:v>
                </c:pt>
                <c:pt idx="1952">
                  <c:v>32.533333333333331</c:v>
                </c:pt>
                <c:pt idx="1953">
                  <c:v>32.549999999999997</c:v>
                </c:pt>
                <c:pt idx="1954">
                  <c:v>32.56666666666667</c:v>
                </c:pt>
                <c:pt idx="1955">
                  <c:v>32.583333333333336</c:v>
                </c:pt>
                <c:pt idx="1956">
                  <c:v>32.6</c:v>
                </c:pt>
                <c:pt idx="1957">
                  <c:v>32.616666666666667</c:v>
                </c:pt>
                <c:pt idx="1958">
                  <c:v>32.633333333333333</c:v>
                </c:pt>
                <c:pt idx="1959">
                  <c:v>32.65</c:v>
                </c:pt>
                <c:pt idx="1960">
                  <c:v>32.666666666666664</c:v>
                </c:pt>
                <c:pt idx="1961">
                  <c:v>32.68333333333333</c:v>
                </c:pt>
                <c:pt idx="1962">
                  <c:v>32.700000000000003</c:v>
                </c:pt>
                <c:pt idx="1963">
                  <c:v>32.716666666666669</c:v>
                </c:pt>
                <c:pt idx="1964">
                  <c:v>32.733333333333334</c:v>
                </c:pt>
                <c:pt idx="1965">
                  <c:v>32.75</c:v>
                </c:pt>
                <c:pt idx="1966">
                  <c:v>32.766666666666666</c:v>
                </c:pt>
                <c:pt idx="1967">
                  <c:v>32.783333333333331</c:v>
                </c:pt>
                <c:pt idx="1968">
                  <c:v>32.799999999999997</c:v>
                </c:pt>
                <c:pt idx="1969">
                  <c:v>32.81666666666667</c:v>
                </c:pt>
                <c:pt idx="1970">
                  <c:v>32.833333333333336</c:v>
                </c:pt>
                <c:pt idx="1971">
                  <c:v>32.85</c:v>
                </c:pt>
                <c:pt idx="1972">
                  <c:v>32.866666666666667</c:v>
                </c:pt>
                <c:pt idx="1973">
                  <c:v>32.883333333333333</c:v>
                </c:pt>
                <c:pt idx="1974">
                  <c:v>32.9</c:v>
                </c:pt>
                <c:pt idx="1975">
                  <c:v>32.916666666666664</c:v>
                </c:pt>
                <c:pt idx="1976">
                  <c:v>32.93333333333333</c:v>
                </c:pt>
                <c:pt idx="1977">
                  <c:v>32.950000000000003</c:v>
                </c:pt>
                <c:pt idx="1978">
                  <c:v>32.966666666666669</c:v>
                </c:pt>
                <c:pt idx="1979">
                  <c:v>32.983333333333334</c:v>
                </c:pt>
                <c:pt idx="1980">
                  <c:v>33</c:v>
                </c:pt>
                <c:pt idx="1981">
                  <c:v>33.016666666666666</c:v>
                </c:pt>
                <c:pt idx="1982">
                  <c:v>33.033333333333331</c:v>
                </c:pt>
                <c:pt idx="1983">
                  <c:v>33.049999999999997</c:v>
                </c:pt>
                <c:pt idx="1984">
                  <c:v>33.06666666666667</c:v>
                </c:pt>
                <c:pt idx="1985">
                  <c:v>33.083333333333336</c:v>
                </c:pt>
                <c:pt idx="1986">
                  <c:v>33.1</c:v>
                </c:pt>
                <c:pt idx="1987">
                  <c:v>33.116666666666667</c:v>
                </c:pt>
                <c:pt idx="1988">
                  <c:v>33.133333333333333</c:v>
                </c:pt>
                <c:pt idx="1989">
                  <c:v>33.15</c:v>
                </c:pt>
                <c:pt idx="1990">
                  <c:v>33.166666666666664</c:v>
                </c:pt>
                <c:pt idx="1991">
                  <c:v>33.18333333333333</c:v>
                </c:pt>
                <c:pt idx="1992">
                  <c:v>33.200000000000003</c:v>
                </c:pt>
                <c:pt idx="1993">
                  <c:v>33.216666666666669</c:v>
                </c:pt>
                <c:pt idx="1994">
                  <c:v>33.233333333333334</c:v>
                </c:pt>
                <c:pt idx="1995">
                  <c:v>33.25</c:v>
                </c:pt>
                <c:pt idx="1996">
                  <c:v>33.266666666666666</c:v>
                </c:pt>
                <c:pt idx="1997">
                  <c:v>33.283333333333331</c:v>
                </c:pt>
                <c:pt idx="1998">
                  <c:v>33.299999999999997</c:v>
                </c:pt>
                <c:pt idx="1999">
                  <c:v>33.31666666666667</c:v>
                </c:pt>
                <c:pt idx="2000">
                  <c:v>33.333333333333336</c:v>
                </c:pt>
                <c:pt idx="2001">
                  <c:v>33.35</c:v>
                </c:pt>
                <c:pt idx="2002">
                  <c:v>33.366666666666667</c:v>
                </c:pt>
                <c:pt idx="2003">
                  <c:v>33.383333333333333</c:v>
                </c:pt>
                <c:pt idx="2004">
                  <c:v>33.4</c:v>
                </c:pt>
                <c:pt idx="2005">
                  <c:v>33.416666666666664</c:v>
                </c:pt>
                <c:pt idx="2006">
                  <c:v>33.43333333333333</c:v>
                </c:pt>
                <c:pt idx="2007">
                  <c:v>33.450000000000003</c:v>
                </c:pt>
                <c:pt idx="2008">
                  <c:v>33.466666666666669</c:v>
                </c:pt>
                <c:pt idx="2009">
                  <c:v>33.483333333333334</c:v>
                </c:pt>
                <c:pt idx="2010">
                  <c:v>33.5</c:v>
                </c:pt>
                <c:pt idx="2011">
                  <c:v>33.516666666666666</c:v>
                </c:pt>
                <c:pt idx="2012">
                  <c:v>33.533333333333331</c:v>
                </c:pt>
                <c:pt idx="2013">
                  <c:v>33.549999999999997</c:v>
                </c:pt>
                <c:pt idx="2014">
                  <c:v>33.56666666666667</c:v>
                </c:pt>
                <c:pt idx="2015">
                  <c:v>33.583333333333336</c:v>
                </c:pt>
                <c:pt idx="2016">
                  <c:v>33.6</c:v>
                </c:pt>
                <c:pt idx="2017">
                  <c:v>33.616666666666667</c:v>
                </c:pt>
                <c:pt idx="2018">
                  <c:v>33.633333333333333</c:v>
                </c:pt>
                <c:pt idx="2019">
                  <c:v>33.65</c:v>
                </c:pt>
                <c:pt idx="2020">
                  <c:v>33.666666666666664</c:v>
                </c:pt>
                <c:pt idx="2021">
                  <c:v>33.68333333333333</c:v>
                </c:pt>
                <c:pt idx="2022">
                  <c:v>33.700000000000003</c:v>
                </c:pt>
                <c:pt idx="2023">
                  <c:v>33.716666666666669</c:v>
                </c:pt>
                <c:pt idx="2024">
                  <c:v>33.733333333333334</c:v>
                </c:pt>
                <c:pt idx="2025">
                  <c:v>33.75</c:v>
                </c:pt>
                <c:pt idx="2026">
                  <c:v>33.766666666666666</c:v>
                </c:pt>
                <c:pt idx="2027">
                  <c:v>33.783333333333331</c:v>
                </c:pt>
                <c:pt idx="2028">
                  <c:v>33.799999999999997</c:v>
                </c:pt>
                <c:pt idx="2029">
                  <c:v>33.81666666666667</c:v>
                </c:pt>
                <c:pt idx="2030">
                  <c:v>33.833333333333336</c:v>
                </c:pt>
                <c:pt idx="2031">
                  <c:v>33.85</c:v>
                </c:pt>
                <c:pt idx="2032">
                  <c:v>33.866666666666667</c:v>
                </c:pt>
                <c:pt idx="2033">
                  <c:v>33.883333333333333</c:v>
                </c:pt>
                <c:pt idx="2034">
                  <c:v>33.9</c:v>
                </c:pt>
                <c:pt idx="2035">
                  <c:v>33.916666666666664</c:v>
                </c:pt>
                <c:pt idx="2036">
                  <c:v>33.93333333333333</c:v>
                </c:pt>
                <c:pt idx="2037">
                  <c:v>33.950000000000003</c:v>
                </c:pt>
                <c:pt idx="2038">
                  <c:v>33.966666666666669</c:v>
                </c:pt>
                <c:pt idx="2039">
                  <c:v>33.983333333333334</c:v>
                </c:pt>
                <c:pt idx="2040">
                  <c:v>34</c:v>
                </c:pt>
                <c:pt idx="2041">
                  <c:v>34.016666666666666</c:v>
                </c:pt>
                <c:pt idx="2042">
                  <c:v>34.033333333333331</c:v>
                </c:pt>
                <c:pt idx="2043">
                  <c:v>34.049999999999997</c:v>
                </c:pt>
                <c:pt idx="2044">
                  <c:v>34.06666666666667</c:v>
                </c:pt>
                <c:pt idx="2045">
                  <c:v>34.083333333333336</c:v>
                </c:pt>
                <c:pt idx="2046">
                  <c:v>34.1</c:v>
                </c:pt>
                <c:pt idx="2047">
                  <c:v>34.116666666666667</c:v>
                </c:pt>
                <c:pt idx="2048">
                  <c:v>34.133333333333333</c:v>
                </c:pt>
                <c:pt idx="2049">
                  <c:v>34.15</c:v>
                </c:pt>
                <c:pt idx="2050">
                  <c:v>34.166666666666664</c:v>
                </c:pt>
                <c:pt idx="2051">
                  <c:v>34.18333333333333</c:v>
                </c:pt>
                <c:pt idx="2052">
                  <c:v>34.200000000000003</c:v>
                </c:pt>
                <c:pt idx="2053">
                  <c:v>34.216666666666669</c:v>
                </c:pt>
                <c:pt idx="2054">
                  <c:v>34.233333333333334</c:v>
                </c:pt>
                <c:pt idx="2055">
                  <c:v>34.25</c:v>
                </c:pt>
                <c:pt idx="2056">
                  <c:v>34.266666666666666</c:v>
                </c:pt>
                <c:pt idx="2057">
                  <c:v>34.283333333333331</c:v>
                </c:pt>
                <c:pt idx="2058">
                  <c:v>34.299999999999997</c:v>
                </c:pt>
                <c:pt idx="2059">
                  <c:v>34.31666666666667</c:v>
                </c:pt>
                <c:pt idx="2060">
                  <c:v>34.333333333333336</c:v>
                </c:pt>
                <c:pt idx="2061">
                  <c:v>34.35</c:v>
                </c:pt>
                <c:pt idx="2062">
                  <c:v>34.366666666666667</c:v>
                </c:pt>
                <c:pt idx="2063">
                  <c:v>34.383333333333333</c:v>
                </c:pt>
                <c:pt idx="2064">
                  <c:v>34.4</c:v>
                </c:pt>
                <c:pt idx="2065">
                  <c:v>34.416666666666664</c:v>
                </c:pt>
                <c:pt idx="2066">
                  <c:v>34.43333333333333</c:v>
                </c:pt>
                <c:pt idx="2067">
                  <c:v>34.450000000000003</c:v>
                </c:pt>
                <c:pt idx="2068">
                  <c:v>34.466666666666669</c:v>
                </c:pt>
                <c:pt idx="2069">
                  <c:v>34.483333333333334</c:v>
                </c:pt>
                <c:pt idx="2070">
                  <c:v>34.5</c:v>
                </c:pt>
                <c:pt idx="2071">
                  <c:v>34.516666666666666</c:v>
                </c:pt>
                <c:pt idx="2072">
                  <c:v>34.533333333333331</c:v>
                </c:pt>
                <c:pt idx="2073">
                  <c:v>34.549999999999997</c:v>
                </c:pt>
                <c:pt idx="2074">
                  <c:v>34.56666666666667</c:v>
                </c:pt>
                <c:pt idx="2075">
                  <c:v>34.583333333333336</c:v>
                </c:pt>
                <c:pt idx="2076">
                  <c:v>34.6</c:v>
                </c:pt>
                <c:pt idx="2077">
                  <c:v>34.616666666666667</c:v>
                </c:pt>
                <c:pt idx="2078">
                  <c:v>34.633333333333333</c:v>
                </c:pt>
                <c:pt idx="2079">
                  <c:v>34.65</c:v>
                </c:pt>
                <c:pt idx="2080">
                  <c:v>34.666666666666664</c:v>
                </c:pt>
                <c:pt idx="2081">
                  <c:v>34.68333333333333</c:v>
                </c:pt>
                <c:pt idx="2082">
                  <c:v>34.700000000000003</c:v>
                </c:pt>
                <c:pt idx="2083">
                  <c:v>34.716666666666669</c:v>
                </c:pt>
                <c:pt idx="2084">
                  <c:v>34.733333333333334</c:v>
                </c:pt>
                <c:pt idx="2085">
                  <c:v>34.75</c:v>
                </c:pt>
                <c:pt idx="2086">
                  <c:v>34.766666666666666</c:v>
                </c:pt>
                <c:pt idx="2087">
                  <c:v>34.783333333333331</c:v>
                </c:pt>
                <c:pt idx="2088">
                  <c:v>34.799999999999997</c:v>
                </c:pt>
                <c:pt idx="2089">
                  <c:v>34.81666666666667</c:v>
                </c:pt>
                <c:pt idx="2090">
                  <c:v>34.833333333333336</c:v>
                </c:pt>
                <c:pt idx="2091">
                  <c:v>34.85</c:v>
                </c:pt>
                <c:pt idx="2092">
                  <c:v>34.866666666666667</c:v>
                </c:pt>
                <c:pt idx="2093">
                  <c:v>34.883333333333333</c:v>
                </c:pt>
                <c:pt idx="2094">
                  <c:v>34.9</c:v>
                </c:pt>
                <c:pt idx="2095">
                  <c:v>34.916666666666664</c:v>
                </c:pt>
                <c:pt idx="2096">
                  <c:v>34.93333333333333</c:v>
                </c:pt>
                <c:pt idx="2097">
                  <c:v>34.950000000000003</c:v>
                </c:pt>
                <c:pt idx="2098">
                  <c:v>34.966666666666669</c:v>
                </c:pt>
                <c:pt idx="2099">
                  <c:v>34.983333333333334</c:v>
                </c:pt>
                <c:pt idx="2100">
                  <c:v>35</c:v>
                </c:pt>
                <c:pt idx="2101">
                  <c:v>35.016666666666666</c:v>
                </c:pt>
                <c:pt idx="2102">
                  <c:v>35.033333333333331</c:v>
                </c:pt>
                <c:pt idx="2103">
                  <c:v>35.049999999999997</c:v>
                </c:pt>
                <c:pt idx="2104">
                  <c:v>35.06666666666667</c:v>
                </c:pt>
                <c:pt idx="2105">
                  <c:v>35.083333333333336</c:v>
                </c:pt>
                <c:pt idx="2106">
                  <c:v>35.1</c:v>
                </c:pt>
                <c:pt idx="2107">
                  <c:v>35.116666666666667</c:v>
                </c:pt>
                <c:pt idx="2108">
                  <c:v>35.133333333333333</c:v>
                </c:pt>
                <c:pt idx="2109">
                  <c:v>35.15</c:v>
                </c:pt>
                <c:pt idx="2110">
                  <c:v>35.166666666666664</c:v>
                </c:pt>
                <c:pt idx="2111">
                  <c:v>35.18333333333333</c:v>
                </c:pt>
                <c:pt idx="2112">
                  <c:v>35.200000000000003</c:v>
                </c:pt>
                <c:pt idx="2113">
                  <c:v>35.216666666666669</c:v>
                </c:pt>
                <c:pt idx="2114">
                  <c:v>35.233333333333334</c:v>
                </c:pt>
                <c:pt idx="2115">
                  <c:v>35.25</c:v>
                </c:pt>
                <c:pt idx="2116">
                  <c:v>35.266666666666666</c:v>
                </c:pt>
                <c:pt idx="2117">
                  <c:v>35.283333333333331</c:v>
                </c:pt>
                <c:pt idx="2118">
                  <c:v>35.299999999999997</c:v>
                </c:pt>
                <c:pt idx="2119">
                  <c:v>35.31666666666667</c:v>
                </c:pt>
                <c:pt idx="2120">
                  <c:v>35.333333333333336</c:v>
                </c:pt>
                <c:pt idx="2121">
                  <c:v>35.35</c:v>
                </c:pt>
                <c:pt idx="2122">
                  <c:v>35.366666666666667</c:v>
                </c:pt>
                <c:pt idx="2123">
                  <c:v>35.383333333333333</c:v>
                </c:pt>
                <c:pt idx="2124">
                  <c:v>35.4</c:v>
                </c:pt>
                <c:pt idx="2125">
                  <c:v>35.416666666666664</c:v>
                </c:pt>
                <c:pt idx="2126">
                  <c:v>35.43333333333333</c:v>
                </c:pt>
                <c:pt idx="2127">
                  <c:v>35.450000000000003</c:v>
                </c:pt>
                <c:pt idx="2128">
                  <c:v>35.466666666666669</c:v>
                </c:pt>
                <c:pt idx="2129">
                  <c:v>35.483333333333334</c:v>
                </c:pt>
                <c:pt idx="2130">
                  <c:v>35.5</c:v>
                </c:pt>
                <c:pt idx="2131">
                  <c:v>35.516666666666666</c:v>
                </c:pt>
                <c:pt idx="2132">
                  <c:v>35.533333333333331</c:v>
                </c:pt>
                <c:pt idx="2133">
                  <c:v>35.549999999999997</c:v>
                </c:pt>
                <c:pt idx="2134">
                  <c:v>35.56666666666667</c:v>
                </c:pt>
                <c:pt idx="2135">
                  <c:v>35.583333333333336</c:v>
                </c:pt>
                <c:pt idx="2136">
                  <c:v>35.6</c:v>
                </c:pt>
                <c:pt idx="2137">
                  <c:v>35.616666666666667</c:v>
                </c:pt>
                <c:pt idx="2138">
                  <c:v>35.633333333333333</c:v>
                </c:pt>
                <c:pt idx="2139">
                  <c:v>35.65</c:v>
                </c:pt>
                <c:pt idx="2140">
                  <c:v>35.666666666666664</c:v>
                </c:pt>
                <c:pt idx="2141">
                  <c:v>35.68333333333333</c:v>
                </c:pt>
                <c:pt idx="2142">
                  <c:v>35.700000000000003</c:v>
                </c:pt>
                <c:pt idx="2143">
                  <c:v>35.716666666666669</c:v>
                </c:pt>
                <c:pt idx="2144">
                  <c:v>35.733333333333334</c:v>
                </c:pt>
                <c:pt idx="2145">
                  <c:v>35.75</c:v>
                </c:pt>
                <c:pt idx="2146">
                  <c:v>35.766666666666666</c:v>
                </c:pt>
                <c:pt idx="2147">
                  <c:v>35.783333333333331</c:v>
                </c:pt>
                <c:pt idx="2148">
                  <c:v>35.799999999999997</c:v>
                </c:pt>
                <c:pt idx="2149">
                  <c:v>35.81666666666667</c:v>
                </c:pt>
                <c:pt idx="2150">
                  <c:v>35.833333333333336</c:v>
                </c:pt>
                <c:pt idx="2151">
                  <c:v>35.85</c:v>
                </c:pt>
                <c:pt idx="2152">
                  <c:v>35.866666666666667</c:v>
                </c:pt>
                <c:pt idx="2153">
                  <c:v>35.883333333333333</c:v>
                </c:pt>
                <c:pt idx="2154">
                  <c:v>35.9</c:v>
                </c:pt>
                <c:pt idx="2155">
                  <c:v>35.916666666666664</c:v>
                </c:pt>
                <c:pt idx="2156">
                  <c:v>35.93333333333333</c:v>
                </c:pt>
                <c:pt idx="2157">
                  <c:v>35.950000000000003</c:v>
                </c:pt>
                <c:pt idx="2158">
                  <c:v>35.966666666666669</c:v>
                </c:pt>
                <c:pt idx="2159">
                  <c:v>35.983333333333334</c:v>
                </c:pt>
                <c:pt idx="2160">
                  <c:v>36</c:v>
                </c:pt>
                <c:pt idx="2161">
                  <c:v>36.016666666666666</c:v>
                </c:pt>
                <c:pt idx="2162">
                  <c:v>36.033333333333331</c:v>
                </c:pt>
                <c:pt idx="2163">
                  <c:v>36.049999999999997</c:v>
                </c:pt>
                <c:pt idx="2164">
                  <c:v>36.06666666666667</c:v>
                </c:pt>
                <c:pt idx="2165">
                  <c:v>36.083333333333336</c:v>
                </c:pt>
                <c:pt idx="2166">
                  <c:v>36.1</c:v>
                </c:pt>
                <c:pt idx="2167">
                  <c:v>36.116666666666667</c:v>
                </c:pt>
                <c:pt idx="2168">
                  <c:v>36.133333333333333</c:v>
                </c:pt>
                <c:pt idx="2169">
                  <c:v>36.15</c:v>
                </c:pt>
                <c:pt idx="2170">
                  <c:v>36.166666666666664</c:v>
                </c:pt>
                <c:pt idx="2171">
                  <c:v>36.18333333333333</c:v>
                </c:pt>
                <c:pt idx="2172">
                  <c:v>36.200000000000003</c:v>
                </c:pt>
                <c:pt idx="2173">
                  <c:v>36.216666666666669</c:v>
                </c:pt>
                <c:pt idx="2174">
                  <c:v>36.233333333333334</c:v>
                </c:pt>
                <c:pt idx="2175">
                  <c:v>36.25</c:v>
                </c:pt>
                <c:pt idx="2176">
                  <c:v>36.266666666666666</c:v>
                </c:pt>
                <c:pt idx="2177">
                  <c:v>36.283333333333331</c:v>
                </c:pt>
                <c:pt idx="2178">
                  <c:v>36.299999999999997</c:v>
                </c:pt>
                <c:pt idx="2179">
                  <c:v>36.31666666666667</c:v>
                </c:pt>
                <c:pt idx="2180">
                  <c:v>36.333333333333336</c:v>
                </c:pt>
                <c:pt idx="2181">
                  <c:v>36.35</c:v>
                </c:pt>
                <c:pt idx="2182">
                  <c:v>36.366666666666667</c:v>
                </c:pt>
                <c:pt idx="2183">
                  <c:v>36.383333333333333</c:v>
                </c:pt>
                <c:pt idx="2184">
                  <c:v>36.4</c:v>
                </c:pt>
                <c:pt idx="2185">
                  <c:v>36.416666666666664</c:v>
                </c:pt>
                <c:pt idx="2186">
                  <c:v>36.43333333333333</c:v>
                </c:pt>
                <c:pt idx="2187">
                  <c:v>36.450000000000003</c:v>
                </c:pt>
                <c:pt idx="2188">
                  <c:v>36.466666666666669</c:v>
                </c:pt>
                <c:pt idx="2189">
                  <c:v>36.483333333333334</c:v>
                </c:pt>
                <c:pt idx="2190">
                  <c:v>36.5</c:v>
                </c:pt>
                <c:pt idx="2191">
                  <c:v>36.516666666666666</c:v>
                </c:pt>
                <c:pt idx="2192">
                  <c:v>36.533333333333331</c:v>
                </c:pt>
                <c:pt idx="2193">
                  <c:v>36.549999999999997</c:v>
                </c:pt>
                <c:pt idx="2194">
                  <c:v>36.56666666666667</c:v>
                </c:pt>
                <c:pt idx="2195">
                  <c:v>36.583333333333336</c:v>
                </c:pt>
                <c:pt idx="2196">
                  <c:v>36.6</c:v>
                </c:pt>
                <c:pt idx="2197">
                  <c:v>36.616666666666667</c:v>
                </c:pt>
                <c:pt idx="2198">
                  <c:v>36.633333333333333</c:v>
                </c:pt>
                <c:pt idx="2199">
                  <c:v>36.65</c:v>
                </c:pt>
                <c:pt idx="2200">
                  <c:v>36.666666666666664</c:v>
                </c:pt>
                <c:pt idx="2201">
                  <c:v>36.68333333333333</c:v>
                </c:pt>
                <c:pt idx="2202">
                  <c:v>36.700000000000003</c:v>
                </c:pt>
                <c:pt idx="2203">
                  <c:v>36.716666666666669</c:v>
                </c:pt>
                <c:pt idx="2204">
                  <c:v>36.733333333333334</c:v>
                </c:pt>
                <c:pt idx="2205">
                  <c:v>36.75</c:v>
                </c:pt>
                <c:pt idx="2206">
                  <c:v>36.766666666666666</c:v>
                </c:pt>
                <c:pt idx="2207">
                  <c:v>36.783333333333331</c:v>
                </c:pt>
                <c:pt idx="2208">
                  <c:v>36.799999999999997</c:v>
                </c:pt>
                <c:pt idx="2209">
                  <c:v>36.81666666666667</c:v>
                </c:pt>
                <c:pt idx="2210">
                  <c:v>36.833333333333336</c:v>
                </c:pt>
                <c:pt idx="2211">
                  <c:v>36.85</c:v>
                </c:pt>
                <c:pt idx="2212">
                  <c:v>36.866666666666667</c:v>
                </c:pt>
                <c:pt idx="2213">
                  <c:v>36.883333333333333</c:v>
                </c:pt>
                <c:pt idx="2214">
                  <c:v>36.9</c:v>
                </c:pt>
                <c:pt idx="2215">
                  <c:v>36.916666666666664</c:v>
                </c:pt>
                <c:pt idx="2216">
                  <c:v>36.93333333333333</c:v>
                </c:pt>
                <c:pt idx="2217">
                  <c:v>36.950000000000003</c:v>
                </c:pt>
                <c:pt idx="2218">
                  <c:v>36.966666666666669</c:v>
                </c:pt>
                <c:pt idx="2219">
                  <c:v>36.983333333333334</c:v>
                </c:pt>
                <c:pt idx="2220">
                  <c:v>37</c:v>
                </c:pt>
                <c:pt idx="2221">
                  <c:v>37.016666666666666</c:v>
                </c:pt>
                <c:pt idx="2222">
                  <c:v>37.033333333333331</c:v>
                </c:pt>
                <c:pt idx="2223">
                  <c:v>37.049999999999997</c:v>
                </c:pt>
                <c:pt idx="2224">
                  <c:v>37.06666666666667</c:v>
                </c:pt>
                <c:pt idx="2225">
                  <c:v>37.083333333333336</c:v>
                </c:pt>
                <c:pt idx="2226">
                  <c:v>37.1</c:v>
                </c:pt>
                <c:pt idx="2227">
                  <c:v>37.116666666666667</c:v>
                </c:pt>
                <c:pt idx="2228">
                  <c:v>37.133333333333333</c:v>
                </c:pt>
                <c:pt idx="2229">
                  <c:v>37.15</c:v>
                </c:pt>
                <c:pt idx="2230">
                  <c:v>37.166666666666664</c:v>
                </c:pt>
                <c:pt idx="2231">
                  <c:v>37.18333333333333</c:v>
                </c:pt>
                <c:pt idx="2232">
                  <c:v>37.200000000000003</c:v>
                </c:pt>
                <c:pt idx="2233">
                  <c:v>37.216666666666669</c:v>
                </c:pt>
                <c:pt idx="2234">
                  <c:v>37.233333333333334</c:v>
                </c:pt>
                <c:pt idx="2235">
                  <c:v>37.25</c:v>
                </c:pt>
                <c:pt idx="2236">
                  <c:v>37.266666666666666</c:v>
                </c:pt>
                <c:pt idx="2237">
                  <c:v>37.283333333333331</c:v>
                </c:pt>
                <c:pt idx="2238">
                  <c:v>37.299999999999997</c:v>
                </c:pt>
                <c:pt idx="2239">
                  <c:v>37.31666666666667</c:v>
                </c:pt>
                <c:pt idx="2240">
                  <c:v>37.333333333333336</c:v>
                </c:pt>
                <c:pt idx="2241">
                  <c:v>37.35</c:v>
                </c:pt>
                <c:pt idx="2242">
                  <c:v>37.366666666666667</c:v>
                </c:pt>
                <c:pt idx="2243">
                  <c:v>37.383333333333333</c:v>
                </c:pt>
                <c:pt idx="2244">
                  <c:v>37.4</c:v>
                </c:pt>
                <c:pt idx="2245">
                  <c:v>37.416666666666664</c:v>
                </c:pt>
                <c:pt idx="2246">
                  <c:v>37.43333333333333</c:v>
                </c:pt>
                <c:pt idx="2247">
                  <c:v>37.450000000000003</c:v>
                </c:pt>
                <c:pt idx="2248">
                  <c:v>37.466666666666669</c:v>
                </c:pt>
                <c:pt idx="2249">
                  <c:v>37.483333333333334</c:v>
                </c:pt>
                <c:pt idx="2250">
                  <c:v>37.5</c:v>
                </c:pt>
                <c:pt idx="2251">
                  <c:v>37.516666666666666</c:v>
                </c:pt>
                <c:pt idx="2252">
                  <c:v>37.533333333333331</c:v>
                </c:pt>
                <c:pt idx="2253">
                  <c:v>37.549999999999997</c:v>
                </c:pt>
                <c:pt idx="2254">
                  <c:v>37.56666666666667</c:v>
                </c:pt>
                <c:pt idx="2255">
                  <c:v>37.583333333333336</c:v>
                </c:pt>
                <c:pt idx="2256">
                  <c:v>37.6</c:v>
                </c:pt>
                <c:pt idx="2257">
                  <c:v>37.616666666666667</c:v>
                </c:pt>
                <c:pt idx="2258">
                  <c:v>37.633333333333333</c:v>
                </c:pt>
                <c:pt idx="2259">
                  <c:v>37.65</c:v>
                </c:pt>
                <c:pt idx="2260">
                  <c:v>37.666666666666664</c:v>
                </c:pt>
                <c:pt idx="2261">
                  <c:v>37.68333333333333</c:v>
                </c:pt>
                <c:pt idx="2262">
                  <c:v>37.700000000000003</c:v>
                </c:pt>
                <c:pt idx="2263">
                  <c:v>37.716666666666669</c:v>
                </c:pt>
                <c:pt idx="2264">
                  <c:v>37.733333333333334</c:v>
                </c:pt>
                <c:pt idx="2265">
                  <c:v>37.75</c:v>
                </c:pt>
                <c:pt idx="2266">
                  <c:v>37.766666666666666</c:v>
                </c:pt>
                <c:pt idx="2267">
                  <c:v>37.783333333333331</c:v>
                </c:pt>
                <c:pt idx="2268">
                  <c:v>37.799999999999997</c:v>
                </c:pt>
                <c:pt idx="2269">
                  <c:v>37.81666666666667</c:v>
                </c:pt>
                <c:pt idx="2270">
                  <c:v>37.833333333333336</c:v>
                </c:pt>
                <c:pt idx="2271">
                  <c:v>37.85</c:v>
                </c:pt>
                <c:pt idx="2272">
                  <c:v>37.866666666666667</c:v>
                </c:pt>
                <c:pt idx="2273">
                  <c:v>37.883333333333333</c:v>
                </c:pt>
                <c:pt idx="2274">
                  <c:v>37.9</c:v>
                </c:pt>
                <c:pt idx="2275">
                  <c:v>37.916666666666664</c:v>
                </c:pt>
                <c:pt idx="2276">
                  <c:v>37.93333333333333</c:v>
                </c:pt>
                <c:pt idx="2277">
                  <c:v>37.950000000000003</c:v>
                </c:pt>
                <c:pt idx="2278">
                  <c:v>37.966666666666669</c:v>
                </c:pt>
                <c:pt idx="2279">
                  <c:v>37.983333333333334</c:v>
                </c:pt>
                <c:pt idx="2280">
                  <c:v>38</c:v>
                </c:pt>
                <c:pt idx="2281">
                  <c:v>38.016666666666666</c:v>
                </c:pt>
                <c:pt idx="2282">
                  <c:v>38.033333333333331</c:v>
                </c:pt>
                <c:pt idx="2283">
                  <c:v>38.049999999999997</c:v>
                </c:pt>
                <c:pt idx="2284">
                  <c:v>38.06666666666667</c:v>
                </c:pt>
                <c:pt idx="2285">
                  <c:v>38.083333333333336</c:v>
                </c:pt>
                <c:pt idx="2286">
                  <c:v>38.1</c:v>
                </c:pt>
                <c:pt idx="2287">
                  <c:v>38.116666666666667</c:v>
                </c:pt>
                <c:pt idx="2288">
                  <c:v>38.133333333333333</c:v>
                </c:pt>
                <c:pt idx="2289">
                  <c:v>38.15</c:v>
                </c:pt>
                <c:pt idx="2290">
                  <c:v>38.166666666666664</c:v>
                </c:pt>
                <c:pt idx="2291">
                  <c:v>38.18333333333333</c:v>
                </c:pt>
                <c:pt idx="2292">
                  <c:v>38.200000000000003</c:v>
                </c:pt>
                <c:pt idx="2293">
                  <c:v>38.216666666666669</c:v>
                </c:pt>
                <c:pt idx="2294">
                  <c:v>38.233333333333334</c:v>
                </c:pt>
                <c:pt idx="2295">
                  <c:v>38.25</c:v>
                </c:pt>
                <c:pt idx="2296">
                  <c:v>38.266666666666666</c:v>
                </c:pt>
                <c:pt idx="2297">
                  <c:v>38.283333333333331</c:v>
                </c:pt>
                <c:pt idx="2298">
                  <c:v>38.299999999999997</c:v>
                </c:pt>
                <c:pt idx="2299">
                  <c:v>38.31666666666667</c:v>
                </c:pt>
                <c:pt idx="2300">
                  <c:v>38.333333333333336</c:v>
                </c:pt>
                <c:pt idx="2301">
                  <c:v>38.35</c:v>
                </c:pt>
                <c:pt idx="2302">
                  <c:v>38.366666666666667</c:v>
                </c:pt>
                <c:pt idx="2303">
                  <c:v>38.383333333333333</c:v>
                </c:pt>
                <c:pt idx="2304">
                  <c:v>38.4</c:v>
                </c:pt>
                <c:pt idx="2305">
                  <c:v>38.416666666666664</c:v>
                </c:pt>
                <c:pt idx="2306">
                  <c:v>38.43333333333333</c:v>
                </c:pt>
                <c:pt idx="2307">
                  <c:v>38.450000000000003</c:v>
                </c:pt>
                <c:pt idx="2308">
                  <c:v>38.466666666666669</c:v>
                </c:pt>
                <c:pt idx="2309">
                  <c:v>38.483333333333334</c:v>
                </c:pt>
                <c:pt idx="2310">
                  <c:v>38.5</c:v>
                </c:pt>
                <c:pt idx="2311">
                  <c:v>38.516666666666666</c:v>
                </c:pt>
                <c:pt idx="2312">
                  <c:v>38.533333333333331</c:v>
                </c:pt>
                <c:pt idx="2313">
                  <c:v>38.549999999999997</c:v>
                </c:pt>
                <c:pt idx="2314">
                  <c:v>38.56666666666667</c:v>
                </c:pt>
                <c:pt idx="2315">
                  <c:v>38.583333333333336</c:v>
                </c:pt>
                <c:pt idx="2316">
                  <c:v>38.6</c:v>
                </c:pt>
                <c:pt idx="2317">
                  <c:v>38.616666666666667</c:v>
                </c:pt>
                <c:pt idx="2318">
                  <c:v>38.633333333333333</c:v>
                </c:pt>
                <c:pt idx="2319">
                  <c:v>38.65</c:v>
                </c:pt>
                <c:pt idx="2320">
                  <c:v>38.666666666666664</c:v>
                </c:pt>
                <c:pt idx="2321">
                  <c:v>38.68333333333333</c:v>
                </c:pt>
                <c:pt idx="2322">
                  <c:v>38.700000000000003</c:v>
                </c:pt>
                <c:pt idx="2323">
                  <c:v>38.716666666666669</c:v>
                </c:pt>
                <c:pt idx="2324">
                  <c:v>38.733333333333334</c:v>
                </c:pt>
                <c:pt idx="2325">
                  <c:v>38.75</c:v>
                </c:pt>
                <c:pt idx="2326">
                  <c:v>38.766666666666666</c:v>
                </c:pt>
                <c:pt idx="2327">
                  <c:v>38.783333333333331</c:v>
                </c:pt>
                <c:pt idx="2328">
                  <c:v>38.799999999999997</c:v>
                </c:pt>
                <c:pt idx="2329">
                  <c:v>38.81666666666667</c:v>
                </c:pt>
                <c:pt idx="2330">
                  <c:v>38.833333333333336</c:v>
                </c:pt>
                <c:pt idx="2331">
                  <c:v>38.85</c:v>
                </c:pt>
                <c:pt idx="2332">
                  <c:v>38.866666666666667</c:v>
                </c:pt>
                <c:pt idx="2333">
                  <c:v>38.883333333333333</c:v>
                </c:pt>
                <c:pt idx="2334">
                  <c:v>38.9</c:v>
                </c:pt>
                <c:pt idx="2335">
                  <c:v>38.916666666666664</c:v>
                </c:pt>
                <c:pt idx="2336">
                  <c:v>38.93333333333333</c:v>
                </c:pt>
                <c:pt idx="2337">
                  <c:v>38.950000000000003</c:v>
                </c:pt>
                <c:pt idx="2338">
                  <c:v>38.966666666666669</c:v>
                </c:pt>
                <c:pt idx="2339">
                  <c:v>38.983333333333334</c:v>
                </c:pt>
                <c:pt idx="2340">
                  <c:v>39</c:v>
                </c:pt>
                <c:pt idx="2341">
                  <c:v>39.016666666666666</c:v>
                </c:pt>
                <c:pt idx="2342">
                  <c:v>39.033333333333331</c:v>
                </c:pt>
                <c:pt idx="2343">
                  <c:v>39.049999999999997</c:v>
                </c:pt>
                <c:pt idx="2344">
                  <c:v>39.06666666666667</c:v>
                </c:pt>
                <c:pt idx="2345">
                  <c:v>39.083333333333336</c:v>
                </c:pt>
                <c:pt idx="2346">
                  <c:v>39.1</c:v>
                </c:pt>
                <c:pt idx="2347">
                  <c:v>39.116666666666667</c:v>
                </c:pt>
                <c:pt idx="2348">
                  <c:v>39.133333333333333</c:v>
                </c:pt>
                <c:pt idx="2349">
                  <c:v>39.15</c:v>
                </c:pt>
                <c:pt idx="2350">
                  <c:v>39.166666666666664</c:v>
                </c:pt>
                <c:pt idx="2351">
                  <c:v>39.18333333333333</c:v>
                </c:pt>
                <c:pt idx="2352">
                  <c:v>39.200000000000003</c:v>
                </c:pt>
                <c:pt idx="2353">
                  <c:v>39.216666666666669</c:v>
                </c:pt>
                <c:pt idx="2354">
                  <c:v>39.233333333333334</c:v>
                </c:pt>
                <c:pt idx="2355">
                  <c:v>39.25</c:v>
                </c:pt>
                <c:pt idx="2356">
                  <c:v>39.266666666666666</c:v>
                </c:pt>
                <c:pt idx="2357">
                  <c:v>39.283333333333331</c:v>
                </c:pt>
                <c:pt idx="2358">
                  <c:v>39.299999999999997</c:v>
                </c:pt>
                <c:pt idx="2359">
                  <c:v>39.31666666666667</c:v>
                </c:pt>
                <c:pt idx="2360">
                  <c:v>39.333333333333336</c:v>
                </c:pt>
                <c:pt idx="2361">
                  <c:v>39.35</c:v>
                </c:pt>
                <c:pt idx="2362">
                  <c:v>39.366666666666667</c:v>
                </c:pt>
                <c:pt idx="2363">
                  <c:v>39.383333333333333</c:v>
                </c:pt>
                <c:pt idx="2364">
                  <c:v>39.4</c:v>
                </c:pt>
                <c:pt idx="2365">
                  <c:v>39.416666666666664</c:v>
                </c:pt>
                <c:pt idx="2366">
                  <c:v>39.43333333333333</c:v>
                </c:pt>
                <c:pt idx="2367">
                  <c:v>39.450000000000003</c:v>
                </c:pt>
                <c:pt idx="2368">
                  <c:v>39.466666666666669</c:v>
                </c:pt>
                <c:pt idx="2369">
                  <c:v>39.483333333333334</c:v>
                </c:pt>
                <c:pt idx="2370">
                  <c:v>39.5</c:v>
                </c:pt>
                <c:pt idx="2371">
                  <c:v>39.516666666666666</c:v>
                </c:pt>
                <c:pt idx="2372">
                  <c:v>39.533333333333331</c:v>
                </c:pt>
                <c:pt idx="2373">
                  <c:v>39.549999999999997</c:v>
                </c:pt>
                <c:pt idx="2374">
                  <c:v>39.56666666666667</c:v>
                </c:pt>
                <c:pt idx="2375">
                  <c:v>39.583333333333336</c:v>
                </c:pt>
                <c:pt idx="2376">
                  <c:v>39.6</c:v>
                </c:pt>
                <c:pt idx="2377">
                  <c:v>39.616666666666667</c:v>
                </c:pt>
                <c:pt idx="2378">
                  <c:v>39.633333333333333</c:v>
                </c:pt>
                <c:pt idx="2379">
                  <c:v>39.65</c:v>
                </c:pt>
                <c:pt idx="2380">
                  <c:v>39.666666666666664</c:v>
                </c:pt>
                <c:pt idx="2381">
                  <c:v>39.68333333333333</c:v>
                </c:pt>
                <c:pt idx="2382">
                  <c:v>39.700000000000003</c:v>
                </c:pt>
                <c:pt idx="2383">
                  <c:v>39.716666666666669</c:v>
                </c:pt>
                <c:pt idx="2384">
                  <c:v>39.733333333333334</c:v>
                </c:pt>
                <c:pt idx="2385">
                  <c:v>39.75</c:v>
                </c:pt>
                <c:pt idx="2386">
                  <c:v>39.766666666666666</c:v>
                </c:pt>
                <c:pt idx="2387">
                  <c:v>39.783333333333331</c:v>
                </c:pt>
                <c:pt idx="2388">
                  <c:v>39.799999999999997</c:v>
                </c:pt>
                <c:pt idx="2389">
                  <c:v>39.81666666666667</c:v>
                </c:pt>
                <c:pt idx="2390">
                  <c:v>39.833333333333336</c:v>
                </c:pt>
                <c:pt idx="2391">
                  <c:v>39.85</c:v>
                </c:pt>
                <c:pt idx="2392">
                  <c:v>39.866666666666667</c:v>
                </c:pt>
                <c:pt idx="2393">
                  <c:v>39.883333333333333</c:v>
                </c:pt>
                <c:pt idx="2394">
                  <c:v>39.9</c:v>
                </c:pt>
                <c:pt idx="2395">
                  <c:v>39.916666666666664</c:v>
                </c:pt>
                <c:pt idx="2396">
                  <c:v>39.93333333333333</c:v>
                </c:pt>
                <c:pt idx="2397">
                  <c:v>39.950000000000003</c:v>
                </c:pt>
                <c:pt idx="2398">
                  <c:v>39.966666666666669</c:v>
                </c:pt>
                <c:pt idx="2399">
                  <c:v>39.983333333333334</c:v>
                </c:pt>
                <c:pt idx="2400">
                  <c:v>40</c:v>
                </c:pt>
                <c:pt idx="2401">
                  <c:v>40.016666666666666</c:v>
                </c:pt>
                <c:pt idx="2402">
                  <c:v>40.033333333333331</c:v>
                </c:pt>
                <c:pt idx="2403">
                  <c:v>40.049999999999997</c:v>
                </c:pt>
                <c:pt idx="2404">
                  <c:v>40.06666666666667</c:v>
                </c:pt>
                <c:pt idx="2405">
                  <c:v>40.083333333333336</c:v>
                </c:pt>
                <c:pt idx="2406">
                  <c:v>40.1</c:v>
                </c:pt>
                <c:pt idx="2407">
                  <c:v>40.116666666666667</c:v>
                </c:pt>
                <c:pt idx="2408">
                  <c:v>40.133333333333333</c:v>
                </c:pt>
                <c:pt idx="2409">
                  <c:v>40.15</c:v>
                </c:pt>
                <c:pt idx="2410">
                  <c:v>40.166666666666664</c:v>
                </c:pt>
                <c:pt idx="2411">
                  <c:v>40.18333333333333</c:v>
                </c:pt>
                <c:pt idx="2412">
                  <c:v>40.200000000000003</c:v>
                </c:pt>
                <c:pt idx="2413">
                  <c:v>40.216666666666669</c:v>
                </c:pt>
                <c:pt idx="2414">
                  <c:v>40.233333333333334</c:v>
                </c:pt>
                <c:pt idx="2415">
                  <c:v>40.25</c:v>
                </c:pt>
                <c:pt idx="2416">
                  <c:v>40.266666666666666</c:v>
                </c:pt>
                <c:pt idx="2417">
                  <c:v>40.283333333333331</c:v>
                </c:pt>
                <c:pt idx="2418">
                  <c:v>40.299999999999997</c:v>
                </c:pt>
                <c:pt idx="2419">
                  <c:v>40.31666666666667</c:v>
                </c:pt>
                <c:pt idx="2420">
                  <c:v>40.333333333333336</c:v>
                </c:pt>
                <c:pt idx="2421">
                  <c:v>40.35</c:v>
                </c:pt>
                <c:pt idx="2422">
                  <c:v>40.366666666666667</c:v>
                </c:pt>
                <c:pt idx="2423">
                  <c:v>40.383333333333333</c:v>
                </c:pt>
                <c:pt idx="2424">
                  <c:v>40.4</c:v>
                </c:pt>
                <c:pt idx="2425">
                  <c:v>40.416666666666664</c:v>
                </c:pt>
                <c:pt idx="2426">
                  <c:v>40.43333333333333</c:v>
                </c:pt>
                <c:pt idx="2427">
                  <c:v>40.450000000000003</c:v>
                </c:pt>
                <c:pt idx="2428">
                  <c:v>40.466666666666669</c:v>
                </c:pt>
                <c:pt idx="2429">
                  <c:v>40.483333333333334</c:v>
                </c:pt>
                <c:pt idx="2430">
                  <c:v>40.5</c:v>
                </c:pt>
                <c:pt idx="2431">
                  <c:v>40.516666666666666</c:v>
                </c:pt>
                <c:pt idx="2432">
                  <c:v>40.533333333333331</c:v>
                </c:pt>
                <c:pt idx="2433">
                  <c:v>40.549999999999997</c:v>
                </c:pt>
                <c:pt idx="2434">
                  <c:v>40.56666666666667</c:v>
                </c:pt>
                <c:pt idx="2435">
                  <c:v>40.583333333333336</c:v>
                </c:pt>
                <c:pt idx="2436">
                  <c:v>40.6</c:v>
                </c:pt>
                <c:pt idx="2437">
                  <c:v>40.616666666666667</c:v>
                </c:pt>
                <c:pt idx="2438">
                  <c:v>40.633333333333333</c:v>
                </c:pt>
                <c:pt idx="2439">
                  <c:v>40.65</c:v>
                </c:pt>
                <c:pt idx="2440">
                  <c:v>40.666666666666664</c:v>
                </c:pt>
                <c:pt idx="2441">
                  <c:v>40.68333333333333</c:v>
                </c:pt>
                <c:pt idx="2442">
                  <c:v>40.700000000000003</c:v>
                </c:pt>
                <c:pt idx="2443">
                  <c:v>40.716666666666669</c:v>
                </c:pt>
                <c:pt idx="2444">
                  <c:v>40.733333333333334</c:v>
                </c:pt>
                <c:pt idx="2445">
                  <c:v>40.75</c:v>
                </c:pt>
                <c:pt idx="2446">
                  <c:v>40.766666666666666</c:v>
                </c:pt>
                <c:pt idx="2447">
                  <c:v>40.783333333333331</c:v>
                </c:pt>
                <c:pt idx="2448">
                  <c:v>40.799999999999997</c:v>
                </c:pt>
                <c:pt idx="2449">
                  <c:v>40.81666666666667</c:v>
                </c:pt>
                <c:pt idx="2450">
                  <c:v>40.833333333333336</c:v>
                </c:pt>
                <c:pt idx="2451">
                  <c:v>40.85</c:v>
                </c:pt>
                <c:pt idx="2452">
                  <c:v>40.866666666666667</c:v>
                </c:pt>
                <c:pt idx="2453">
                  <c:v>40.883333333333333</c:v>
                </c:pt>
                <c:pt idx="2454">
                  <c:v>40.9</c:v>
                </c:pt>
                <c:pt idx="2455">
                  <c:v>40.916666666666664</c:v>
                </c:pt>
                <c:pt idx="2456">
                  <c:v>40.93333333333333</c:v>
                </c:pt>
                <c:pt idx="2457">
                  <c:v>40.950000000000003</c:v>
                </c:pt>
                <c:pt idx="2458">
                  <c:v>40.966666666666669</c:v>
                </c:pt>
                <c:pt idx="2459">
                  <c:v>40.983333333333334</c:v>
                </c:pt>
                <c:pt idx="2460">
                  <c:v>41</c:v>
                </c:pt>
                <c:pt idx="2461">
                  <c:v>41.016666666666666</c:v>
                </c:pt>
                <c:pt idx="2462">
                  <c:v>41.033333333333331</c:v>
                </c:pt>
                <c:pt idx="2463">
                  <c:v>41.05</c:v>
                </c:pt>
                <c:pt idx="2464">
                  <c:v>41.06666666666667</c:v>
                </c:pt>
                <c:pt idx="2465">
                  <c:v>41.083333333333336</c:v>
                </c:pt>
                <c:pt idx="2466">
                  <c:v>41.1</c:v>
                </c:pt>
                <c:pt idx="2467">
                  <c:v>41.116666666666667</c:v>
                </c:pt>
                <c:pt idx="2468">
                  <c:v>41.133333333333333</c:v>
                </c:pt>
                <c:pt idx="2469">
                  <c:v>41.15</c:v>
                </c:pt>
                <c:pt idx="2470">
                  <c:v>41.166666666666664</c:v>
                </c:pt>
                <c:pt idx="2471">
                  <c:v>41.18333333333333</c:v>
                </c:pt>
                <c:pt idx="2472">
                  <c:v>41.2</c:v>
                </c:pt>
                <c:pt idx="2473">
                  <c:v>41.216666666666669</c:v>
                </c:pt>
                <c:pt idx="2474">
                  <c:v>41.233333333333334</c:v>
                </c:pt>
                <c:pt idx="2475">
                  <c:v>41.25</c:v>
                </c:pt>
                <c:pt idx="2476">
                  <c:v>41.266666666666666</c:v>
                </c:pt>
                <c:pt idx="2477">
                  <c:v>41.283333333333331</c:v>
                </c:pt>
                <c:pt idx="2478">
                  <c:v>41.3</c:v>
                </c:pt>
                <c:pt idx="2479">
                  <c:v>41.31666666666667</c:v>
                </c:pt>
                <c:pt idx="2480">
                  <c:v>41.333333333333336</c:v>
                </c:pt>
                <c:pt idx="2481">
                  <c:v>41.35</c:v>
                </c:pt>
                <c:pt idx="2482">
                  <c:v>41.366666666666667</c:v>
                </c:pt>
                <c:pt idx="2483">
                  <c:v>41.383333333333333</c:v>
                </c:pt>
                <c:pt idx="2484">
                  <c:v>41.4</c:v>
                </c:pt>
                <c:pt idx="2485">
                  <c:v>41.416666666666664</c:v>
                </c:pt>
                <c:pt idx="2486">
                  <c:v>41.43333333333333</c:v>
                </c:pt>
                <c:pt idx="2487">
                  <c:v>41.45</c:v>
                </c:pt>
                <c:pt idx="2488">
                  <c:v>41.466666666666669</c:v>
                </c:pt>
                <c:pt idx="2489">
                  <c:v>41.483333333333334</c:v>
                </c:pt>
                <c:pt idx="2490">
                  <c:v>41.5</c:v>
                </c:pt>
                <c:pt idx="2491">
                  <c:v>41.516666666666666</c:v>
                </c:pt>
                <c:pt idx="2492">
                  <c:v>41.533333333333331</c:v>
                </c:pt>
                <c:pt idx="2493">
                  <c:v>41.55</c:v>
                </c:pt>
                <c:pt idx="2494">
                  <c:v>41.56666666666667</c:v>
                </c:pt>
                <c:pt idx="2495">
                  <c:v>41.583333333333336</c:v>
                </c:pt>
                <c:pt idx="2496">
                  <c:v>41.6</c:v>
                </c:pt>
                <c:pt idx="2497">
                  <c:v>41.616666666666667</c:v>
                </c:pt>
                <c:pt idx="2498">
                  <c:v>41.633333333333333</c:v>
                </c:pt>
                <c:pt idx="2499">
                  <c:v>41.65</c:v>
                </c:pt>
                <c:pt idx="2500">
                  <c:v>41.666666666666664</c:v>
                </c:pt>
                <c:pt idx="2501">
                  <c:v>41.68333333333333</c:v>
                </c:pt>
                <c:pt idx="2502">
                  <c:v>41.7</c:v>
                </c:pt>
                <c:pt idx="2503">
                  <c:v>41.716666666666669</c:v>
                </c:pt>
                <c:pt idx="2504">
                  <c:v>41.733333333333334</c:v>
                </c:pt>
                <c:pt idx="2505">
                  <c:v>41.75</c:v>
                </c:pt>
                <c:pt idx="2506">
                  <c:v>41.766666666666666</c:v>
                </c:pt>
                <c:pt idx="2507">
                  <c:v>41.783333333333331</c:v>
                </c:pt>
                <c:pt idx="2508">
                  <c:v>41.8</c:v>
                </c:pt>
                <c:pt idx="2509">
                  <c:v>41.81666666666667</c:v>
                </c:pt>
                <c:pt idx="2510">
                  <c:v>41.833333333333336</c:v>
                </c:pt>
                <c:pt idx="2511">
                  <c:v>41.85</c:v>
                </c:pt>
                <c:pt idx="2512">
                  <c:v>41.866666666666667</c:v>
                </c:pt>
                <c:pt idx="2513">
                  <c:v>41.883333333333333</c:v>
                </c:pt>
                <c:pt idx="2514">
                  <c:v>41.9</c:v>
                </c:pt>
                <c:pt idx="2515">
                  <c:v>41.916666666666664</c:v>
                </c:pt>
                <c:pt idx="2516">
                  <c:v>41.93333333333333</c:v>
                </c:pt>
                <c:pt idx="2517">
                  <c:v>41.95</c:v>
                </c:pt>
                <c:pt idx="2518">
                  <c:v>41.966666666666669</c:v>
                </c:pt>
                <c:pt idx="2519">
                  <c:v>41.983333333333334</c:v>
                </c:pt>
                <c:pt idx="2520">
                  <c:v>42</c:v>
                </c:pt>
                <c:pt idx="2521">
                  <c:v>42.016666666666666</c:v>
                </c:pt>
                <c:pt idx="2522">
                  <c:v>42.033333333333331</c:v>
                </c:pt>
                <c:pt idx="2523">
                  <c:v>42.05</c:v>
                </c:pt>
                <c:pt idx="2524">
                  <c:v>42.06666666666667</c:v>
                </c:pt>
                <c:pt idx="2525">
                  <c:v>42.083333333333336</c:v>
                </c:pt>
                <c:pt idx="2526">
                  <c:v>42.1</c:v>
                </c:pt>
                <c:pt idx="2527">
                  <c:v>42.116666666666667</c:v>
                </c:pt>
                <c:pt idx="2528">
                  <c:v>42.133333333333333</c:v>
                </c:pt>
                <c:pt idx="2529">
                  <c:v>42.15</c:v>
                </c:pt>
                <c:pt idx="2530">
                  <c:v>42.166666666666664</c:v>
                </c:pt>
                <c:pt idx="2531">
                  <c:v>42.18333333333333</c:v>
                </c:pt>
                <c:pt idx="2532">
                  <c:v>42.2</c:v>
                </c:pt>
                <c:pt idx="2533">
                  <c:v>42.216666666666669</c:v>
                </c:pt>
                <c:pt idx="2534">
                  <c:v>42.233333333333334</c:v>
                </c:pt>
                <c:pt idx="2535">
                  <c:v>42.25</c:v>
                </c:pt>
                <c:pt idx="2536">
                  <c:v>42.266666666666666</c:v>
                </c:pt>
                <c:pt idx="2537">
                  <c:v>42.283333333333331</c:v>
                </c:pt>
                <c:pt idx="2538">
                  <c:v>42.3</c:v>
                </c:pt>
                <c:pt idx="2539">
                  <c:v>42.31666666666667</c:v>
                </c:pt>
                <c:pt idx="2540">
                  <c:v>42.333333333333336</c:v>
                </c:pt>
                <c:pt idx="2541">
                  <c:v>42.35</c:v>
                </c:pt>
                <c:pt idx="2542">
                  <c:v>42.366666666666667</c:v>
                </c:pt>
                <c:pt idx="2543">
                  <c:v>42.383333333333333</c:v>
                </c:pt>
                <c:pt idx="2544">
                  <c:v>42.4</c:v>
                </c:pt>
                <c:pt idx="2545">
                  <c:v>42.416666666666664</c:v>
                </c:pt>
                <c:pt idx="2546">
                  <c:v>42.43333333333333</c:v>
                </c:pt>
                <c:pt idx="2547">
                  <c:v>42.45</c:v>
                </c:pt>
                <c:pt idx="2548">
                  <c:v>42.466666666666669</c:v>
                </c:pt>
                <c:pt idx="2549">
                  <c:v>42.483333333333334</c:v>
                </c:pt>
                <c:pt idx="2550">
                  <c:v>42.5</c:v>
                </c:pt>
                <c:pt idx="2551">
                  <c:v>42.516666666666666</c:v>
                </c:pt>
                <c:pt idx="2552">
                  <c:v>42.533333333333331</c:v>
                </c:pt>
                <c:pt idx="2553">
                  <c:v>42.55</c:v>
                </c:pt>
                <c:pt idx="2554">
                  <c:v>42.56666666666667</c:v>
                </c:pt>
                <c:pt idx="2555">
                  <c:v>42.583333333333336</c:v>
                </c:pt>
                <c:pt idx="2556">
                  <c:v>42.6</c:v>
                </c:pt>
                <c:pt idx="2557">
                  <c:v>42.616666666666667</c:v>
                </c:pt>
                <c:pt idx="2558">
                  <c:v>42.633333333333333</c:v>
                </c:pt>
                <c:pt idx="2559">
                  <c:v>42.65</c:v>
                </c:pt>
                <c:pt idx="2560">
                  <c:v>42.666666666666664</c:v>
                </c:pt>
                <c:pt idx="2561">
                  <c:v>42.68333333333333</c:v>
                </c:pt>
                <c:pt idx="2562">
                  <c:v>42.7</c:v>
                </c:pt>
                <c:pt idx="2563">
                  <c:v>42.716666666666669</c:v>
                </c:pt>
                <c:pt idx="2564">
                  <c:v>42.733333333333334</c:v>
                </c:pt>
                <c:pt idx="2565">
                  <c:v>42.75</c:v>
                </c:pt>
                <c:pt idx="2566">
                  <c:v>42.766666666666666</c:v>
                </c:pt>
                <c:pt idx="2567">
                  <c:v>42.783333333333331</c:v>
                </c:pt>
                <c:pt idx="2568">
                  <c:v>42.8</c:v>
                </c:pt>
                <c:pt idx="2569">
                  <c:v>42.81666666666667</c:v>
                </c:pt>
                <c:pt idx="2570">
                  <c:v>42.833333333333336</c:v>
                </c:pt>
                <c:pt idx="2571">
                  <c:v>42.85</c:v>
                </c:pt>
                <c:pt idx="2572">
                  <c:v>42.866666666666667</c:v>
                </c:pt>
                <c:pt idx="2573">
                  <c:v>42.883333333333333</c:v>
                </c:pt>
                <c:pt idx="2574">
                  <c:v>42.9</c:v>
                </c:pt>
                <c:pt idx="2575">
                  <c:v>42.916666666666664</c:v>
                </c:pt>
                <c:pt idx="2576">
                  <c:v>42.93333333333333</c:v>
                </c:pt>
                <c:pt idx="2577">
                  <c:v>42.95</c:v>
                </c:pt>
                <c:pt idx="2578">
                  <c:v>42.966666666666669</c:v>
                </c:pt>
                <c:pt idx="2579">
                  <c:v>42.983333333333334</c:v>
                </c:pt>
                <c:pt idx="2580">
                  <c:v>43</c:v>
                </c:pt>
                <c:pt idx="2581">
                  <c:v>43.016666666666666</c:v>
                </c:pt>
                <c:pt idx="2582">
                  <c:v>43.033333333333331</c:v>
                </c:pt>
                <c:pt idx="2583">
                  <c:v>43.05</c:v>
                </c:pt>
                <c:pt idx="2584">
                  <c:v>43.06666666666667</c:v>
                </c:pt>
                <c:pt idx="2585">
                  <c:v>43.083333333333336</c:v>
                </c:pt>
                <c:pt idx="2586">
                  <c:v>43.1</c:v>
                </c:pt>
                <c:pt idx="2587">
                  <c:v>43.116666666666667</c:v>
                </c:pt>
                <c:pt idx="2588">
                  <c:v>43.133333333333333</c:v>
                </c:pt>
                <c:pt idx="2589">
                  <c:v>43.15</c:v>
                </c:pt>
                <c:pt idx="2590">
                  <c:v>43.166666666666664</c:v>
                </c:pt>
                <c:pt idx="2591">
                  <c:v>43.18333333333333</c:v>
                </c:pt>
                <c:pt idx="2592">
                  <c:v>43.2</c:v>
                </c:pt>
                <c:pt idx="2593">
                  <c:v>43.216666666666669</c:v>
                </c:pt>
                <c:pt idx="2594">
                  <c:v>43.233333333333334</c:v>
                </c:pt>
                <c:pt idx="2595">
                  <c:v>43.25</c:v>
                </c:pt>
                <c:pt idx="2596">
                  <c:v>43.266666666666666</c:v>
                </c:pt>
                <c:pt idx="2597">
                  <c:v>43.283333333333331</c:v>
                </c:pt>
                <c:pt idx="2598">
                  <c:v>43.3</c:v>
                </c:pt>
                <c:pt idx="2599">
                  <c:v>43.31666666666667</c:v>
                </c:pt>
                <c:pt idx="2600">
                  <c:v>43.333333333333336</c:v>
                </c:pt>
                <c:pt idx="2601">
                  <c:v>43.35</c:v>
                </c:pt>
                <c:pt idx="2602">
                  <c:v>43.366666666666667</c:v>
                </c:pt>
                <c:pt idx="2603">
                  <c:v>43.383333333333333</c:v>
                </c:pt>
                <c:pt idx="2604">
                  <c:v>43.4</c:v>
                </c:pt>
                <c:pt idx="2605">
                  <c:v>43.416666666666664</c:v>
                </c:pt>
                <c:pt idx="2606">
                  <c:v>43.43333333333333</c:v>
                </c:pt>
                <c:pt idx="2607">
                  <c:v>43.45</c:v>
                </c:pt>
                <c:pt idx="2608">
                  <c:v>43.466666666666669</c:v>
                </c:pt>
                <c:pt idx="2609">
                  <c:v>43.483333333333334</c:v>
                </c:pt>
                <c:pt idx="2610">
                  <c:v>43.5</c:v>
                </c:pt>
                <c:pt idx="2611">
                  <c:v>43.516666666666666</c:v>
                </c:pt>
                <c:pt idx="2612">
                  <c:v>43.533333333333331</c:v>
                </c:pt>
                <c:pt idx="2613">
                  <c:v>43.55</c:v>
                </c:pt>
                <c:pt idx="2614">
                  <c:v>43.56666666666667</c:v>
                </c:pt>
                <c:pt idx="2615">
                  <c:v>43.583333333333336</c:v>
                </c:pt>
                <c:pt idx="2616">
                  <c:v>43.6</c:v>
                </c:pt>
                <c:pt idx="2617">
                  <c:v>43.616666666666667</c:v>
                </c:pt>
                <c:pt idx="2618">
                  <c:v>43.633333333333333</c:v>
                </c:pt>
                <c:pt idx="2619">
                  <c:v>43.65</c:v>
                </c:pt>
                <c:pt idx="2620">
                  <c:v>43.666666666666664</c:v>
                </c:pt>
                <c:pt idx="2621">
                  <c:v>43.68333333333333</c:v>
                </c:pt>
                <c:pt idx="2622">
                  <c:v>43.7</c:v>
                </c:pt>
                <c:pt idx="2623">
                  <c:v>43.716666666666669</c:v>
                </c:pt>
                <c:pt idx="2624">
                  <c:v>43.733333333333334</c:v>
                </c:pt>
                <c:pt idx="2625">
                  <c:v>43.75</c:v>
                </c:pt>
                <c:pt idx="2626">
                  <c:v>43.766666666666666</c:v>
                </c:pt>
                <c:pt idx="2627">
                  <c:v>43.783333333333331</c:v>
                </c:pt>
                <c:pt idx="2628">
                  <c:v>43.8</c:v>
                </c:pt>
                <c:pt idx="2629">
                  <c:v>43.81666666666667</c:v>
                </c:pt>
                <c:pt idx="2630">
                  <c:v>43.833333333333336</c:v>
                </c:pt>
                <c:pt idx="2631">
                  <c:v>43.85</c:v>
                </c:pt>
                <c:pt idx="2632">
                  <c:v>43.866666666666667</c:v>
                </c:pt>
                <c:pt idx="2633">
                  <c:v>43.883333333333333</c:v>
                </c:pt>
                <c:pt idx="2634">
                  <c:v>43.9</c:v>
                </c:pt>
                <c:pt idx="2635">
                  <c:v>43.916666666666664</c:v>
                </c:pt>
                <c:pt idx="2636">
                  <c:v>43.93333333333333</c:v>
                </c:pt>
                <c:pt idx="2637">
                  <c:v>43.95</c:v>
                </c:pt>
                <c:pt idx="2638">
                  <c:v>43.966666666666669</c:v>
                </c:pt>
                <c:pt idx="2639">
                  <c:v>43.983333333333334</c:v>
                </c:pt>
                <c:pt idx="2640">
                  <c:v>44</c:v>
                </c:pt>
                <c:pt idx="2641">
                  <c:v>44.016666666666666</c:v>
                </c:pt>
                <c:pt idx="2642">
                  <c:v>44.033333333333331</c:v>
                </c:pt>
                <c:pt idx="2643">
                  <c:v>44.05</c:v>
                </c:pt>
                <c:pt idx="2644">
                  <c:v>44.06666666666667</c:v>
                </c:pt>
                <c:pt idx="2645">
                  <c:v>44.083333333333336</c:v>
                </c:pt>
                <c:pt idx="2646">
                  <c:v>44.1</c:v>
                </c:pt>
                <c:pt idx="2647">
                  <c:v>44.116666666666667</c:v>
                </c:pt>
                <c:pt idx="2648">
                  <c:v>44.133333333333333</c:v>
                </c:pt>
                <c:pt idx="2649">
                  <c:v>44.15</c:v>
                </c:pt>
                <c:pt idx="2650">
                  <c:v>44.166666666666664</c:v>
                </c:pt>
                <c:pt idx="2651">
                  <c:v>44.18333333333333</c:v>
                </c:pt>
                <c:pt idx="2652">
                  <c:v>44.2</c:v>
                </c:pt>
                <c:pt idx="2653">
                  <c:v>44.216666666666669</c:v>
                </c:pt>
                <c:pt idx="2654">
                  <c:v>44.233333333333334</c:v>
                </c:pt>
                <c:pt idx="2655">
                  <c:v>44.25</c:v>
                </c:pt>
                <c:pt idx="2656">
                  <c:v>44.266666666666666</c:v>
                </c:pt>
                <c:pt idx="2657">
                  <c:v>44.283333333333331</c:v>
                </c:pt>
                <c:pt idx="2658">
                  <c:v>44.3</c:v>
                </c:pt>
                <c:pt idx="2659">
                  <c:v>44.31666666666667</c:v>
                </c:pt>
                <c:pt idx="2660">
                  <c:v>44.333333333333336</c:v>
                </c:pt>
                <c:pt idx="2661">
                  <c:v>44.35</c:v>
                </c:pt>
                <c:pt idx="2662">
                  <c:v>44.366666666666667</c:v>
                </c:pt>
                <c:pt idx="2663">
                  <c:v>44.383333333333333</c:v>
                </c:pt>
                <c:pt idx="2664">
                  <c:v>44.4</c:v>
                </c:pt>
                <c:pt idx="2665">
                  <c:v>44.416666666666664</c:v>
                </c:pt>
                <c:pt idx="2666">
                  <c:v>44.43333333333333</c:v>
                </c:pt>
                <c:pt idx="2667">
                  <c:v>44.45</c:v>
                </c:pt>
                <c:pt idx="2668">
                  <c:v>44.466666666666669</c:v>
                </c:pt>
                <c:pt idx="2669">
                  <c:v>44.483333333333334</c:v>
                </c:pt>
                <c:pt idx="2670">
                  <c:v>44.5</c:v>
                </c:pt>
                <c:pt idx="2671">
                  <c:v>44.516666666666666</c:v>
                </c:pt>
                <c:pt idx="2672">
                  <c:v>44.533333333333331</c:v>
                </c:pt>
                <c:pt idx="2673">
                  <c:v>44.55</c:v>
                </c:pt>
                <c:pt idx="2674">
                  <c:v>44.56666666666667</c:v>
                </c:pt>
                <c:pt idx="2675">
                  <c:v>44.583333333333336</c:v>
                </c:pt>
                <c:pt idx="2676">
                  <c:v>44.6</c:v>
                </c:pt>
                <c:pt idx="2677">
                  <c:v>44.616666666666667</c:v>
                </c:pt>
                <c:pt idx="2678">
                  <c:v>44.633333333333333</c:v>
                </c:pt>
                <c:pt idx="2679">
                  <c:v>44.65</c:v>
                </c:pt>
                <c:pt idx="2680">
                  <c:v>44.666666666666664</c:v>
                </c:pt>
                <c:pt idx="2681">
                  <c:v>44.68333333333333</c:v>
                </c:pt>
                <c:pt idx="2682">
                  <c:v>44.7</c:v>
                </c:pt>
                <c:pt idx="2683">
                  <c:v>44.716666666666669</c:v>
                </c:pt>
                <c:pt idx="2684">
                  <c:v>44.733333333333334</c:v>
                </c:pt>
                <c:pt idx="2685">
                  <c:v>44.75</c:v>
                </c:pt>
                <c:pt idx="2686">
                  <c:v>44.766666666666666</c:v>
                </c:pt>
                <c:pt idx="2687">
                  <c:v>44.783333333333331</c:v>
                </c:pt>
                <c:pt idx="2688">
                  <c:v>44.8</c:v>
                </c:pt>
                <c:pt idx="2689">
                  <c:v>44.81666666666667</c:v>
                </c:pt>
                <c:pt idx="2690">
                  <c:v>44.833333333333336</c:v>
                </c:pt>
                <c:pt idx="2691">
                  <c:v>44.85</c:v>
                </c:pt>
                <c:pt idx="2692">
                  <c:v>44.866666666666667</c:v>
                </c:pt>
                <c:pt idx="2693">
                  <c:v>44.883333333333333</c:v>
                </c:pt>
                <c:pt idx="2694">
                  <c:v>44.9</c:v>
                </c:pt>
                <c:pt idx="2695">
                  <c:v>44.916666666666664</c:v>
                </c:pt>
                <c:pt idx="2696">
                  <c:v>44.93333333333333</c:v>
                </c:pt>
                <c:pt idx="2697">
                  <c:v>44.95</c:v>
                </c:pt>
                <c:pt idx="2698">
                  <c:v>44.966666666666669</c:v>
                </c:pt>
                <c:pt idx="2699">
                  <c:v>44.983333333333334</c:v>
                </c:pt>
                <c:pt idx="2700">
                  <c:v>45</c:v>
                </c:pt>
                <c:pt idx="2701">
                  <c:v>45.016666666666666</c:v>
                </c:pt>
                <c:pt idx="2702">
                  <c:v>45.033333333333331</c:v>
                </c:pt>
                <c:pt idx="2703">
                  <c:v>45.05</c:v>
                </c:pt>
                <c:pt idx="2704">
                  <c:v>45.06666666666667</c:v>
                </c:pt>
                <c:pt idx="2705">
                  <c:v>45.083333333333336</c:v>
                </c:pt>
                <c:pt idx="2706">
                  <c:v>45.1</c:v>
                </c:pt>
                <c:pt idx="2707">
                  <c:v>45.116666666666667</c:v>
                </c:pt>
                <c:pt idx="2708">
                  <c:v>45.133333333333333</c:v>
                </c:pt>
                <c:pt idx="2709">
                  <c:v>45.15</c:v>
                </c:pt>
                <c:pt idx="2710">
                  <c:v>45.166666666666664</c:v>
                </c:pt>
                <c:pt idx="2711">
                  <c:v>45.18333333333333</c:v>
                </c:pt>
                <c:pt idx="2712">
                  <c:v>45.2</c:v>
                </c:pt>
                <c:pt idx="2713">
                  <c:v>45.216666666666669</c:v>
                </c:pt>
                <c:pt idx="2714">
                  <c:v>45.233333333333334</c:v>
                </c:pt>
                <c:pt idx="2715">
                  <c:v>45.25</c:v>
                </c:pt>
                <c:pt idx="2716">
                  <c:v>45.266666666666666</c:v>
                </c:pt>
                <c:pt idx="2717">
                  <c:v>45.283333333333331</c:v>
                </c:pt>
                <c:pt idx="2718">
                  <c:v>45.3</c:v>
                </c:pt>
                <c:pt idx="2719">
                  <c:v>45.31666666666667</c:v>
                </c:pt>
                <c:pt idx="2720">
                  <c:v>45.333333333333336</c:v>
                </c:pt>
                <c:pt idx="2721">
                  <c:v>45.35</c:v>
                </c:pt>
                <c:pt idx="2722">
                  <c:v>45.366666666666667</c:v>
                </c:pt>
                <c:pt idx="2723">
                  <c:v>45.383333333333333</c:v>
                </c:pt>
                <c:pt idx="2724">
                  <c:v>45.4</c:v>
                </c:pt>
                <c:pt idx="2725">
                  <c:v>45.416666666666664</c:v>
                </c:pt>
                <c:pt idx="2726">
                  <c:v>45.43333333333333</c:v>
                </c:pt>
                <c:pt idx="2727">
                  <c:v>45.45</c:v>
                </c:pt>
                <c:pt idx="2728">
                  <c:v>45.466666666666669</c:v>
                </c:pt>
                <c:pt idx="2729">
                  <c:v>45.483333333333334</c:v>
                </c:pt>
                <c:pt idx="2730">
                  <c:v>45.5</c:v>
                </c:pt>
                <c:pt idx="2731">
                  <c:v>45.516666666666666</c:v>
                </c:pt>
                <c:pt idx="2732">
                  <c:v>45.533333333333331</c:v>
                </c:pt>
                <c:pt idx="2733">
                  <c:v>45.55</c:v>
                </c:pt>
                <c:pt idx="2734">
                  <c:v>45.56666666666667</c:v>
                </c:pt>
                <c:pt idx="2735">
                  <c:v>45.583333333333336</c:v>
                </c:pt>
                <c:pt idx="2736">
                  <c:v>45.6</c:v>
                </c:pt>
                <c:pt idx="2737">
                  <c:v>45.616666666666667</c:v>
                </c:pt>
                <c:pt idx="2738">
                  <c:v>45.633333333333333</c:v>
                </c:pt>
                <c:pt idx="2739">
                  <c:v>45.65</c:v>
                </c:pt>
                <c:pt idx="2740">
                  <c:v>45.666666666666664</c:v>
                </c:pt>
                <c:pt idx="2741">
                  <c:v>45.68333333333333</c:v>
                </c:pt>
                <c:pt idx="2742">
                  <c:v>45.7</c:v>
                </c:pt>
                <c:pt idx="2743">
                  <c:v>45.716666666666669</c:v>
                </c:pt>
                <c:pt idx="2744">
                  <c:v>45.733333333333334</c:v>
                </c:pt>
                <c:pt idx="2745">
                  <c:v>45.75</c:v>
                </c:pt>
                <c:pt idx="2746">
                  <c:v>45.766666666666666</c:v>
                </c:pt>
                <c:pt idx="2747">
                  <c:v>45.783333333333331</c:v>
                </c:pt>
                <c:pt idx="2748">
                  <c:v>45.8</c:v>
                </c:pt>
                <c:pt idx="2749">
                  <c:v>45.81666666666667</c:v>
                </c:pt>
                <c:pt idx="2750">
                  <c:v>45.833333333333336</c:v>
                </c:pt>
                <c:pt idx="2751">
                  <c:v>45.85</c:v>
                </c:pt>
                <c:pt idx="2752">
                  <c:v>45.866666666666667</c:v>
                </c:pt>
                <c:pt idx="2753">
                  <c:v>45.883333333333333</c:v>
                </c:pt>
                <c:pt idx="2754">
                  <c:v>45.9</c:v>
                </c:pt>
                <c:pt idx="2755">
                  <c:v>45.916666666666664</c:v>
                </c:pt>
                <c:pt idx="2756">
                  <c:v>45.93333333333333</c:v>
                </c:pt>
                <c:pt idx="2757">
                  <c:v>45.95</c:v>
                </c:pt>
                <c:pt idx="2758">
                  <c:v>45.966666666666669</c:v>
                </c:pt>
                <c:pt idx="2759">
                  <c:v>45.983333333333334</c:v>
                </c:pt>
                <c:pt idx="2760">
                  <c:v>46</c:v>
                </c:pt>
                <c:pt idx="2761">
                  <c:v>46.016666666666666</c:v>
                </c:pt>
                <c:pt idx="2762">
                  <c:v>46.033333333333331</c:v>
                </c:pt>
                <c:pt idx="2763">
                  <c:v>46.05</c:v>
                </c:pt>
                <c:pt idx="2764">
                  <c:v>46.06666666666667</c:v>
                </c:pt>
                <c:pt idx="2765">
                  <c:v>46.083333333333336</c:v>
                </c:pt>
                <c:pt idx="2766">
                  <c:v>46.1</c:v>
                </c:pt>
                <c:pt idx="2767">
                  <c:v>46.116666666666667</c:v>
                </c:pt>
                <c:pt idx="2768">
                  <c:v>46.133333333333333</c:v>
                </c:pt>
                <c:pt idx="2769">
                  <c:v>46.15</c:v>
                </c:pt>
                <c:pt idx="2770">
                  <c:v>46.166666666666664</c:v>
                </c:pt>
                <c:pt idx="2771">
                  <c:v>46.18333333333333</c:v>
                </c:pt>
                <c:pt idx="2772">
                  <c:v>46.2</c:v>
                </c:pt>
                <c:pt idx="2773">
                  <c:v>46.216666666666669</c:v>
                </c:pt>
                <c:pt idx="2774">
                  <c:v>46.233333333333334</c:v>
                </c:pt>
                <c:pt idx="2775">
                  <c:v>46.25</c:v>
                </c:pt>
                <c:pt idx="2776">
                  <c:v>46.266666666666666</c:v>
                </c:pt>
                <c:pt idx="2777">
                  <c:v>46.283333333333331</c:v>
                </c:pt>
                <c:pt idx="2778">
                  <c:v>46.3</c:v>
                </c:pt>
                <c:pt idx="2779">
                  <c:v>46.31666666666667</c:v>
                </c:pt>
                <c:pt idx="2780">
                  <c:v>46.333333333333336</c:v>
                </c:pt>
                <c:pt idx="2781">
                  <c:v>46.35</c:v>
                </c:pt>
                <c:pt idx="2782">
                  <c:v>46.366666666666667</c:v>
                </c:pt>
                <c:pt idx="2783">
                  <c:v>46.383333333333333</c:v>
                </c:pt>
                <c:pt idx="2784">
                  <c:v>46.4</c:v>
                </c:pt>
                <c:pt idx="2785">
                  <c:v>46.416666666666664</c:v>
                </c:pt>
                <c:pt idx="2786">
                  <c:v>46.43333333333333</c:v>
                </c:pt>
                <c:pt idx="2787">
                  <c:v>46.45</c:v>
                </c:pt>
                <c:pt idx="2788">
                  <c:v>46.466666666666669</c:v>
                </c:pt>
                <c:pt idx="2789">
                  <c:v>46.483333333333334</c:v>
                </c:pt>
                <c:pt idx="2790">
                  <c:v>46.5</c:v>
                </c:pt>
                <c:pt idx="2791">
                  <c:v>46.516666666666666</c:v>
                </c:pt>
                <c:pt idx="2792">
                  <c:v>46.533333333333331</c:v>
                </c:pt>
                <c:pt idx="2793">
                  <c:v>46.55</c:v>
                </c:pt>
                <c:pt idx="2794">
                  <c:v>46.56666666666667</c:v>
                </c:pt>
                <c:pt idx="2795">
                  <c:v>46.583333333333336</c:v>
                </c:pt>
                <c:pt idx="2796">
                  <c:v>46.6</c:v>
                </c:pt>
                <c:pt idx="2797">
                  <c:v>46.616666666666667</c:v>
                </c:pt>
                <c:pt idx="2798">
                  <c:v>46.633333333333333</c:v>
                </c:pt>
                <c:pt idx="2799">
                  <c:v>46.65</c:v>
                </c:pt>
                <c:pt idx="2800">
                  <c:v>46.666666666666664</c:v>
                </c:pt>
                <c:pt idx="2801">
                  <c:v>46.68333333333333</c:v>
                </c:pt>
                <c:pt idx="2802">
                  <c:v>46.7</c:v>
                </c:pt>
                <c:pt idx="2803">
                  <c:v>46.716666666666669</c:v>
                </c:pt>
                <c:pt idx="2804">
                  <c:v>46.733333333333334</c:v>
                </c:pt>
                <c:pt idx="2805">
                  <c:v>46.75</c:v>
                </c:pt>
                <c:pt idx="2806">
                  <c:v>46.766666666666666</c:v>
                </c:pt>
                <c:pt idx="2807">
                  <c:v>46.783333333333331</c:v>
                </c:pt>
                <c:pt idx="2808">
                  <c:v>46.8</c:v>
                </c:pt>
                <c:pt idx="2809">
                  <c:v>46.81666666666667</c:v>
                </c:pt>
                <c:pt idx="2810">
                  <c:v>46.833333333333336</c:v>
                </c:pt>
                <c:pt idx="2811">
                  <c:v>46.85</c:v>
                </c:pt>
                <c:pt idx="2812">
                  <c:v>46.866666666666667</c:v>
                </c:pt>
                <c:pt idx="2813">
                  <c:v>46.883333333333333</c:v>
                </c:pt>
                <c:pt idx="2814">
                  <c:v>46.9</c:v>
                </c:pt>
                <c:pt idx="2815">
                  <c:v>46.916666666666664</c:v>
                </c:pt>
                <c:pt idx="2816">
                  <c:v>46.93333333333333</c:v>
                </c:pt>
                <c:pt idx="2817">
                  <c:v>46.95</c:v>
                </c:pt>
                <c:pt idx="2818">
                  <c:v>46.966666666666669</c:v>
                </c:pt>
                <c:pt idx="2819">
                  <c:v>46.983333333333334</c:v>
                </c:pt>
                <c:pt idx="2820">
                  <c:v>47</c:v>
                </c:pt>
                <c:pt idx="2821">
                  <c:v>47.016666666666666</c:v>
                </c:pt>
                <c:pt idx="2822">
                  <c:v>47.033333333333331</c:v>
                </c:pt>
                <c:pt idx="2823">
                  <c:v>47.05</c:v>
                </c:pt>
                <c:pt idx="2824">
                  <c:v>47.06666666666667</c:v>
                </c:pt>
                <c:pt idx="2825">
                  <c:v>47.083333333333336</c:v>
                </c:pt>
                <c:pt idx="2826">
                  <c:v>47.1</c:v>
                </c:pt>
                <c:pt idx="2827">
                  <c:v>47.116666666666667</c:v>
                </c:pt>
                <c:pt idx="2828">
                  <c:v>47.133333333333333</c:v>
                </c:pt>
                <c:pt idx="2829">
                  <c:v>47.15</c:v>
                </c:pt>
                <c:pt idx="2830">
                  <c:v>47.166666666666664</c:v>
                </c:pt>
                <c:pt idx="2831">
                  <c:v>47.18333333333333</c:v>
                </c:pt>
                <c:pt idx="2832">
                  <c:v>47.2</c:v>
                </c:pt>
                <c:pt idx="2833">
                  <c:v>47.216666666666669</c:v>
                </c:pt>
                <c:pt idx="2834">
                  <c:v>47.233333333333334</c:v>
                </c:pt>
                <c:pt idx="2835">
                  <c:v>47.25</c:v>
                </c:pt>
                <c:pt idx="2836">
                  <c:v>47.266666666666666</c:v>
                </c:pt>
                <c:pt idx="2837">
                  <c:v>47.283333333333331</c:v>
                </c:pt>
                <c:pt idx="2838">
                  <c:v>47.3</c:v>
                </c:pt>
                <c:pt idx="2839">
                  <c:v>47.31666666666667</c:v>
                </c:pt>
                <c:pt idx="2840">
                  <c:v>47.333333333333336</c:v>
                </c:pt>
                <c:pt idx="2841">
                  <c:v>47.35</c:v>
                </c:pt>
                <c:pt idx="2842">
                  <c:v>47.366666666666667</c:v>
                </c:pt>
                <c:pt idx="2843">
                  <c:v>47.383333333333333</c:v>
                </c:pt>
                <c:pt idx="2844">
                  <c:v>47.4</c:v>
                </c:pt>
                <c:pt idx="2845">
                  <c:v>47.416666666666664</c:v>
                </c:pt>
                <c:pt idx="2846">
                  <c:v>47.43333333333333</c:v>
                </c:pt>
                <c:pt idx="2847">
                  <c:v>47.45</c:v>
                </c:pt>
                <c:pt idx="2848">
                  <c:v>47.466666666666669</c:v>
                </c:pt>
                <c:pt idx="2849">
                  <c:v>47.483333333333334</c:v>
                </c:pt>
                <c:pt idx="2850">
                  <c:v>47.5</c:v>
                </c:pt>
                <c:pt idx="2851">
                  <c:v>47.516666666666666</c:v>
                </c:pt>
                <c:pt idx="2852">
                  <c:v>47.533333333333331</c:v>
                </c:pt>
                <c:pt idx="2853">
                  <c:v>47.55</c:v>
                </c:pt>
                <c:pt idx="2854">
                  <c:v>47.56666666666667</c:v>
                </c:pt>
                <c:pt idx="2855">
                  <c:v>47.583333333333336</c:v>
                </c:pt>
                <c:pt idx="2856">
                  <c:v>47.6</c:v>
                </c:pt>
                <c:pt idx="2857">
                  <c:v>47.616666666666667</c:v>
                </c:pt>
                <c:pt idx="2858">
                  <c:v>47.633333333333333</c:v>
                </c:pt>
                <c:pt idx="2859">
                  <c:v>47.65</c:v>
                </c:pt>
                <c:pt idx="2860">
                  <c:v>47.666666666666664</c:v>
                </c:pt>
                <c:pt idx="2861">
                  <c:v>47.68333333333333</c:v>
                </c:pt>
                <c:pt idx="2862">
                  <c:v>47.7</c:v>
                </c:pt>
                <c:pt idx="2863">
                  <c:v>47.716666666666669</c:v>
                </c:pt>
                <c:pt idx="2864">
                  <c:v>47.733333333333334</c:v>
                </c:pt>
                <c:pt idx="2865">
                  <c:v>47.75</c:v>
                </c:pt>
                <c:pt idx="2866">
                  <c:v>47.766666666666666</c:v>
                </c:pt>
                <c:pt idx="2867">
                  <c:v>47.783333333333331</c:v>
                </c:pt>
                <c:pt idx="2868">
                  <c:v>47.8</c:v>
                </c:pt>
                <c:pt idx="2869">
                  <c:v>47.81666666666667</c:v>
                </c:pt>
                <c:pt idx="2870">
                  <c:v>47.833333333333336</c:v>
                </c:pt>
                <c:pt idx="2871">
                  <c:v>47.85</c:v>
                </c:pt>
                <c:pt idx="2872">
                  <c:v>47.866666666666667</c:v>
                </c:pt>
                <c:pt idx="2873">
                  <c:v>47.883333333333333</c:v>
                </c:pt>
                <c:pt idx="2874">
                  <c:v>47.9</c:v>
                </c:pt>
                <c:pt idx="2875">
                  <c:v>47.916666666666664</c:v>
                </c:pt>
                <c:pt idx="2876">
                  <c:v>47.93333333333333</c:v>
                </c:pt>
                <c:pt idx="2877">
                  <c:v>47.95</c:v>
                </c:pt>
                <c:pt idx="2878">
                  <c:v>47.966666666666669</c:v>
                </c:pt>
                <c:pt idx="2879">
                  <c:v>47.983333333333334</c:v>
                </c:pt>
                <c:pt idx="2880">
                  <c:v>48</c:v>
                </c:pt>
                <c:pt idx="2881">
                  <c:v>48.016666666666666</c:v>
                </c:pt>
                <c:pt idx="2882">
                  <c:v>48.033333333333331</c:v>
                </c:pt>
                <c:pt idx="2883">
                  <c:v>48.05</c:v>
                </c:pt>
                <c:pt idx="2884">
                  <c:v>48.06666666666667</c:v>
                </c:pt>
                <c:pt idx="2885">
                  <c:v>48.083333333333336</c:v>
                </c:pt>
                <c:pt idx="2886">
                  <c:v>48.1</c:v>
                </c:pt>
                <c:pt idx="2887">
                  <c:v>48.116666666666667</c:v>
                </c:pt>
                <c:pt idx="2888">
                  <c:v>48.133333333333333</c:v>
                </c:pt>
                <c:pt idx="2889">
                  <c:v>48.15</c:v>
                </c:pt>
                <c:pt idx="2890">
                  <c:v>48.166666666666664</c:v>
                </c:pt>
                <c:pt idx="2891">
                  <c:v>48.18333333333333</c:v>
                </c:pt>
                <c:pt idx="2892">
                  <c:v>48.2</c:v>
                </c:pt>
                <c:pt idx="2893">
                  <c:v>48.216666666666669</c:v>
                </c:pt>
                <c:pt idx="2894">
                  <c:v>48.233333333333334</c:v>
                </c:pt>
                <c:pt idx="2895">
                  <c:v>48.25</c:v>
                </c:pt>
                <c:pt idx="2896">
                  <c:v>48.266666666666666</c:v>
                </c:pt>
                <c:pt idx="2897">
                  <c:v>48.283333333333331</c:v>
                </c:pt>
                <c:pt idx="2898">
                  <c:v>48.3</c:v>
                </c:pt>
                <c:pt idx="2899">
                  <c:v>48.31666666666667</c:v>
                </c:pt>
                <c:pt idx="2900">
                  <c:v>48.333333333333336</c:v>
                </c:pt>
                <c:pt idx="2901">
                  <c:v>48.35</c:v>
                </c:pt>
                <c:pt idx="2902">
                  <c:v>48.366666666666667</c:v>
                </c:pt>
                <c:pt idx="2903">
                  <c:v>48.383333333333333</c:v>
                </c:pt>
                <c:pt idx="2904">
                  <c:v>48.4</c:v>
                </c:pt>
                <c:pt idx="2905">
                  <c:v>48.416666666666664</c:v>
                </c:pt>
                <c:pt idx="2906">
                  <c:v>48.43333333333333</c:v>
                </c:pt>
                <c:pt idx="2907">
                  <c:v>48.45</c:v>
                </c:pt>
                <c:pt idx="2908">
                  <c:v>48.466666666666669</c:v>
                </c:pt>
                <c:pt idx="2909">
                  <c:v>48.483333333333334</c:v>
                </c:pt>
                <c:pt idx="2910">
                  <c:v>48.5</c:v>
                </c:pt>
                <c:pt idx="2911">
                  <c:v>48.516666666666666</c:v>
                </c:pt>
                <c:pt idx="2912">
                  <c:v>48.533333333333331</c:v>
                </c:pt>
                <c:pt idx="2913">
                  <c:v>48.55</c:v>
                </c:pt>
                <c:pt idx="2914">
                  <c:v>48.56666666666667</c:v>
                </c:pt>
                <c:pt idx="2915">
                  <c:v>48.583333333333336</c:v>
                </c:pt>
                <c:pt idx="2916">
                  <c:v>48.6</c:v>
                </c:pt>
                <c:pt idx="2917">
                  <c:v>48.616666666666667</c:v>
                </c:pt>
                <c:pt idx="2918">
                  <c:v>48.633333333333333</c:v>
                </c:pt>
                <c:pt idx="2919">
                  <c:v>48.65</c:v>
                </c:pt>
                <c:pt idx="2920">
                  <c:v>48.666666666666664</c:v>
                </c:pt>
                <c:pt idx="2921">
                  <c:v>48.68333333333333</c:v>
                </c:pt>
                <c:pt idx="2922">
                  <c:v>48.7</c:v>
                </c:pt>
                <c:pt idx="2923">
                  <c:v>48.716666666666669</c:v>
                </c:pt>
                <c:pt idx="2924">
                  <c:v>48.733333333333334</c:v>
                </c:pt>
                <c:pt idx="2925">
                  <c:v>48.75</c:v>
                </c:pt>
                <c:pt idx="2926">
                  <c:v>48.766666666666666</c:v>
                </c:pt>
                <c:pt idx="2927">
                  <c:v>48.783333333333331</c:v>
                </c:pt>
                <c:pt idx="2928">
                  <c:v>48.8</c:v>
                </c:pt>
                <c:pt idx="2929">
                  <c:v>48.81666666666667</c:v>
                </c:pt>
                <c:pt idx="2930">
                  <c:v>48.833333333333336</c:v>
                </c:pt>
                <c:pt idx="2931">
                  <c:v>48.85</c:v>
                </c:pt>
                <c:pt idx="2932">
                  <c:v>48.866666666666667</c:v>
                </c:pt>
                <c:pt idx="2933">
                  <c:v>48.883333333333333</c:v>
                </c:pt>
                <c:pt idx="2934">
                  <c:v>48.9</c:v>
                </c:pt>
                <c:pt idx="2935">
                  <c:v>48.916666666666664</c:v>
                </c:pt>
                <c:pt idx="2936">
                  <c:v>48.93333333333333</c:v>
                </c:pt>
                <c:pt idx="2937">
                  <c:v>48.95</c:v>
                </c:pt>
                <c:pt idx="2938">
                  <c:v>48.966666666666669</c:v>
                </c:pt>
                <c:pt idx="2939">
                  <c:v>48.983333333333334</c:v>
                </c:pt>
                <c:pt idx="2940">
                  <c:v>49</c:v>
                </c:pt>
                <c:pt idx="2941">
                  <c:v>49.016666666666666</c:v>
                </c:pt>
                <c:pt idx="2942">
                  <c:v>49.033333333333331</c:v>
                </c:pt>
                <c:pt idx="2943">
                  <c:v>49.05</c:v>
                </c:pt>
                <c:pt idx="2944">
                  <c:v>49.06666666666667</c:v>
                </c:pt>
                <c:pt idx="2945">
                  <c:v>49.083333333333336</c:v>
                </c:pt>
                <c:pt idx="2946">
                  <c:v>49.1</c:v>
                </c:pt>
                <c:pt idx="2947">
                  <c:v>49.116666666666667</c:v>
                </c:pt>
                <c:pt idx="2948">
                  <c:v>49.133333333333333</c:v>
                </c:pt>
                <c:pt idx="2949">
                  <c:v>49.15</c:v>
                </c:pt>
                <c:pt idx="2950">
                  <c:v>49.166666666666664</c:v>
                </c:pt>
                <c:pt idx="2951">
                  <c:v>49.18333333333333</c:v>
                </c:pt>
                <c:pt idx="2952">
                  <c:v>49.2</c:v>
                </c:pt>
                <c:pt idx="2953">
                  <c:v>49.216666666666669</c:v>
                </c:pt>
                <c:pt idx="2954">
                  <c:v>49.233333333333334</c:v>
                </c:pt>
                <c:pt idx="2955">
                  <c:v>49.25</c:v>
                </c:pt>
                <c:pt idx="2956">
                  <c:v>49.266666666666666</c:v>
                </c:pt>
                <c:pt idx="2957">
                  <c:v>49.283333333333331</c:v>
                </c:pt>
                <c:pt idx="2958">
                  <c:v>49.3</c:v>
                </c:pt>
                <c:pt idx="2959">
                  <c:v>49.31666666666667</c:v>
                </c:pt>
                <c:pt idx="2960">
                  <c:v>49.333333333333336</c:v>
                </c:pt>
                <c:pt idx="2961">
                  <c:v>49.35</c:v>
                </c:pt>
                <c:pt idx="2962">
                  <c:v>49.366666666666667</c:v>
                </c:pt>
                <c:pt idx="2963">
                  <c:v>49.383333333333333</c:v>
                </c:pt>
                <c:pt idx="2964">
                  <c:v>49.4</c:v>
                </c:pt>
                <c:pt idx="2965">
                  <c:v>49.416666666666664</c:v>
                </c:pt>
                <c:pt idx="2966">
                  <c:v>49.43333333333333</c:v>
                </c:pt>
                <c:pt idx="2967">
                  <c:v>49.45</c:v>
                </c:pt>
                <c:pt idx="2968">
                  <c:v>49.466666666666669</c:v>
                </c:pt>
                <c:pt idx="2969">
                  <c:v>49.483333333333334</c:v>
                </c:pt>
                <c:pt idx="2970">
                  <c:v>49.5</c:v>
                </c:pt>
                <c:pt idx="2971">
                  <c:v>49.516666666666666</c:v>
                </c:pt>
                <c:pt idx="2972">
                  <c:v>49.533333333333331</c:v>
                </c:pt>
                <c:pt idx="2973">
                  <c:v>49.55</c:v>
                </c:pt>
                <c:pt idx="2974">
                  <c:v>49.56666666666667</c:v>
                </c:pt>
                <c:pt idx="2975">
                  <c:v>49.583333333333336</c:v>
                </c:pt>
                <c:pt idx="2976">
                  <c:v>49.6</c:v>
                </c:pt>
                <c:pt idx="2977">
                  <c:v>49.616666666666667</c:v>
                </c:pt>
                <c:pt idx="2978">
                  <c:v>49.633333333333333</c:v>
                </c:pt>
                <c:pt idx="2979">
                  <c:v>49.65</c:v>
                </c:pt>
                <c:pt idx="2980">
                  <c:v>49.666666666666664</c:v>
                </c:pt>
                <c:pt idx="2981">
                  <c:v>49.68333333333333</c:v>
                </c:pt>
                <c:pt idx="2982">
                  <c:v>49.7</c:v>
                </c:pt>
                <c:pt idx="2983">
                  <c:v>49.716666666666669</c:v>
                </c:pt>
                <c:pt idx="2984">
                  <c:v>49.733333333333334</c:v>
                </c:pt>
                <c:pt idx="2985">
                  <c:v>49.75</c:v>
                </c:pt>
                <c:pt idx="2986">
                  <c:v>49.766666666666666</c:v>
                </c:pt>
                <c:pt idx="2987">
                  <c:v>49.783333333333331</c:v>
                </c:pt>
                <c:pt idx="2988">
                  <c:v>49.8</c:v>
                </c:pt>
                <c:pt idx="2989">
                  <c:v>49.81666666666667</c:v>
                </c:pt>
                <c:pt idx="2990">
                  <c:v>49.833333333333336</c:v>
                </c:pt>
                <c:pt idx="2991">
                  <c:v>49.85</c:v>
                </c:pt>
                <c:pt idx="2992">
                  <c:v>49.866666666666667</c:v>
                </c:pt>
                <c:pt idx="2993">
                  <c:v>49.883333333333333</c:v>
                </c:pt>
                <c:pt idx="2994">
                  <c:v>49.9</c:v>
                </c:pt>
                <c:pt idx="2995">
                  <c:v>49.916666666666664</c:v>
                </c:pt>
                <c:pt idx="2996">
                  <c:v>49.93333333333333</c:v>
                </c:pt>
                <c:pt idx="2997">
                  <c:v>49.95</c:v>
                </c:pt>
                <c:pt idx="2998">
                  <c:v>49.966666666666669</c:v>
                </c:pt>
                <c:pt idx="2999">
                  <c:v>49.983333333333334</c:v>
                </c:pt>
                <c:pt idx="3000">
                  <c:v>50</c:v>
                </c:pt>
                <c:pt idx="3001">
                  <c:v>50.016666666666666</c:v>
                </c:pt>
                <c:pt idx="3002">
                  <c:v>50.033333333333331</c:v>
                </c:pt>
                <c:pt idx="3003">
                  <c:v>50.05</c:v>
                </c:pt>
                <c:pt idx="3004">
                  <c:v>50.06666666666667</c:v>
                </c:pt>
                <c:pt idx="3005">
                  <c:v>50.083333333333336</c:v>
                </c:pt>
                <c:pt idx="3006">
                  <c:v>50.1</c:v>
                </c:pt>
                <c:pt idx="3007">
                  <c:v>50.116666666666667</c:v>
                </c:pt>
                <c:pt idx="3008">
                  <c:v>50.133333333333333</c:v>
                </c:pt>
                <c:pt idx="3009">
                  <c:v>50.15</c:v>
                </c:pt>
                <c:pt idx="3010">
                  <c:v>50.166666666666664</c:v>
                </c:pt>
                <c:pt idx="3011">
                  <c:v>50.18333333333333</c:v>
                </c:pt>
                <c:pt idx="3012">
                  <c:v>50.2</c:v>
                </c:pt>
                <c:pt idx="3013">
                  <c:v>50.216666666666669</c:v>
                </c:pt>
                <c:pt idx="3014">
                  <c:v>50.233333333333334</c:v>
                </c:pt>
                <c:pt idx="3015">
                  <c:v>50.25</c:v>
                </c:pt>
                <c:pt idx="3016">
                  <c:v>50.266666666666666</c:v>
                </c:pt>
                <c:pt idx="3017">
                  <c:v>50.283333333333331</c:v>
                </c:pt>
                <c:pt idx="3018">
                  <c:v>50.3</c:v>
                </c:pt>
                <c:pt idx="3019">
                  <c:v>50.31666666666667</c:v>
                </c:pt>
                <c:pt idx="3020">
                  <c:v>50.333333333333336</c:v>
                </c:pt>
                <c:pt idx="3021">
                  <c:v>50.35</c:v>
                </c:pt>
                <c:pt idx="3022">
                  <c:v>50.366666666666667</c:v>
                </c:pt>
                <c:pt idx="3023">
                  <c:v>50.383333333333333</c:v>
                </c:pt>
                <c:pt idx="3024">
                  <c:v>50.4</c:v>
                </c:pt>
                <c:pt idx="3025">
                  <c:v>50.416666666666664</c:v>
                </c:pt>
                <c:pt idx="3026">
                  <c:v>50.43333333333333</c:v>
                </c:pt>
                <c:pt idx="3027">
                  <c:v>50.45</c:v>
                </c:pt>
                <c:pt idx="3028">
                  <c:v>50.466666666666669</c:v>
                </c:pt>
                <c:pt idx="3029">
                  <c:v>50.483333333333334</c:v>
                </c:pt>
                <c:pt idx="3030">
                  <c:v>50.5</c:v>
                </c:pt>
                <c:pt idx="3031">
                  <c:v>50.516666666666666</c:v>
                </c:pt>
                <c:pt idx="3032">
                  <c:v>50.533333333333331</c:v>
                </c:pt>
                <c:pt idx="3033">
                  <c:v>50.55</c:v>
                </c:pt>
                <c:pt idx="3034">
                  <c:v>50.56666666666667</c:v>
                </c:pt>
                <c:pt idx="3035">
                  <c:v>50.583333333333336</c:v>
                </c:pt>
                <c:pt idx="3036">
                  <c:v>50.6</c:v>
                </c:pt>
                <c:pt idx="3037">
                  <c:v>50.616666666666667</c:v>
                </c:pt>
                <c:pt idx="3038">
                  <c:v>50.633333333333333</c:v>
                </c:pt>
                <c:pt idx="3039">
                  <c:v>50.65</c:v>
                </c:pt>
                <c:pt idx="3040">
                  <c:v>50.666666666666664</c:v>
                </c:pt>
                <c:pt idx="3041">
                  <c:v>50.68333333333333</c:v>
                </c:pt>
                <c:pt idx="3042">
                  <c:v>50.7</c:v>
                </c:pt>
                <c:pt idx="3043">
                  <c:v>50.716666666666669</c:v>
                </c:pt>
                <c:pt idx="3044">
                  <c:v>50.733333333333334</c:v>
                </c:pt>
                <c:pt idx="3045">
                  <c:v>50.75</c:v>
                </c:pt>
                <c:pt idx="3046">
                  <c:v>50.766666666666666</c:v>
                </c:pt>
                <c:pt idx="3047">
                  <c:v>50.783333333333331</c:v>
                </c:pt>
                <c:pt idx="3048">
                  <c:v>50.8</c:v>
                </c:pt>
                <c:pt idx="3049">
                  <c:v>50.81666666666667</c:v>
                </c:pt>
                <c:pt idx="3050">
                  <c:v>50.833333333333336</c:v>
                </c:pt>
                <c:pt idx="3051">
                  <c:v>50.85</c:v>
                </c:pt>
                <c:pt idx="3052">
                  <c:v>50.866666666666667</c:v>
                </c:pt>
                <c:pt idx="3053">
                  <c:v>50.883333333333333</c:v>
                </c:pt>
                <c:pt idx="3054">
                  <c:v>50.9</c:v>
                </c:pt>
                <c:pt idx="3055">
                  <c:v>50.916666666666664</c:v>
                </c:pt>
                <c:pt idx="3056">
                  <c:v>50.93333333333333</c:v>
                </c:pt>
                <c:pt idx="3057">
                  <c:v>50.95</c:v>
                </c:pt>
                <c:pt idx="3058">
                  <c:v>50.966666666666669</c:v>
                </c:pt>
                <c:pt idx="3059">
                  <c:v>50.983333333333334</c:v>
                </c:pt>
                <c:pt idx="3060">
                  <c:v>51</c:v>
                </c:pt>
                <c:pt idx="3061">
                  <c:v>51.016666666666666</c:v>
                </c:pt>
                <c:pt idx="3062">
                  <c:v>51.033333333333331</c:v>
                </c:pt>
                <c:pt idx="3063">
                  <c:v>51.05</c:v>
                </c:pt>
                <c:pt idx="3064">
                  <c:v>51.06666666666667</c:v>
                </c:pt>
                <c:pt idx="3065">
                  <c:v>51.083333333333336</c:v>
                </c:pt>
                <c:pt idx="3066">
                  <c:v>51.1</c:v>
                </c:pt>
                <c:pt idx="3067">
                  <c:v>51.116666666666667</c:v>
                </c:pt>
                <c:pt idx="3068">
                  <c:v>51.133333333333333</c:v>
                </c:pt>
                <c:pt idx="3069">
                  <c:v>51.15</c:v>
                </c:pt>
                <c:pt idx="3070">
                  <c:v>51.166666666666664</c:v>
                </c:pt>
                <c:pt idx="3071">
                  <c:v>51.18333333333333</c:v>
                </c:pt>
                <c:pt idx="3072">
                  <c:v>51.2</c:v>
                </c:pt>
                <c:pt idx="3073">
                  <c:v>51.216666666666669</c:v>
                </c:pt>
                <c:pt idx="3074">
                  <c:v>51.233333333333334</c:v>
                </c:pt>
                <c:pt idx="3075">
                  <c:v>51.25</c:v>
                </c:pt>
                <c:pt idx="3076">
                  <c:v>51.266666666666666</c:v>
                </c:pt>
                <c:pt idx="3077">
                  <c:v>51.283333333333331</c:v>
                </c:pt>
                <c:pt idx="3078">
                  <c:v>51.3</c:v>
                </c:pt>
                <c:pt idx="3079">
                  <c:v>51.31666666666667</c:v>
                </c:pt>
                <c:pt idx="3080">
                  <c:v>51.333333333333336</c:v>
                </c:pt>
                <c:pt idx="3081">
                  <c:v>51.35</c:v>
                </c:pt>
                <c:pt idx="3082">
                  <c:v>51.366666666666667</c:v>
                </c:pt>
                <c:pt idx="3083">
                  <c:v>51.383333333333333</c:v>
                </c:pt>
                <c:pt idx="3084">
                  <c:v>51.4</c:v>
                </c:pt>
                <c:pt idx="3085">
                  <c:v>51.416666666666664</c:v>
                </c:pt>
                <c:pt idx="3086">
                  <c:v>51.43333333333333</c:v>
                </c:pt>
                <c:pt idx="3087">
                  <c:v>51.45</c:v>
                </c:pt>
                <c:pt idx="3088">
                  <c:v>51.466666666666669</c:v>
                </c:pt>
                <c:pt idx="3089">
                  <c:v>51.483333333333334</c:v>
                </c:pt>
                <c:pt idx="3090">
                  <c:v>51.5</c:v>
                </c:pt>
                <c:pt idx="3091">
                  <c:v>51.516666666666666</c:v>
                </c:pt>
                <c:pt idx="3092">
                  <c:v>51.533333333333331</c:v>
                </c:pt>
                <c:pt idx="3093">
                  <c:v>51.55</c:v>
                </c:pt>
                <c:pt idx="3094">
                  <c:v>51.56666666666667</c:v>
                </c:pt>
                <c:pt idx="3095">
                  <c:v>51.583333333333336</c:v>
                </c:pt>
                <c:pt idx="3096">
                  <c:v>51.6</c:v>
                </c:pt>
                <c:pt idx="3097">
                  <c:v>51.616666666666667</c:v>
                </c:pt>
                <c:pt idx="3098">
                  <c:v>51.633333333333333</c:v>
                </c:pt>
                <c:pt idx="3099">
                  <c:v>51.65</c:v>
                </c:pt>
                <c:pt idx="3100">
                  <c:v>51.666666666666664</c:v>
                </c:pt>
                <c:pt idx="3101">
                  <c:v>51.68333333333333</c:v>
                </c:pt>
                <c:pt idx="3102">
                  <c:v>51.7</c:v>
                </c:pt>
                <c:pt idx="3103">
                  <c:v>51.716666666666669</c:v>
                </c:pt>
                <c:pt idx="3104">
                  <c:v>51.733333333333334</c:v>
                </c:pt>
                <c:pt idx="3105">
                  <c:v>51.75</c:v>
                </c:pt>
                <c:pt idx="3106">
                  <c:v>51.766666666666666</c:v>
                </c:pt>
                <c:pt idx="3107">
                  <c:v>51.783333333333331</c:v>
                </c:pt>
                <c:pt idx="3108">
                  <c:v>51.8</c:v>
                </c:pt>
                <c:pt idx="3109">
                  <c:v>51.81666666666667</c:v>
                </c:pt>
                <c:pt idx="3110">
                  <c:v>51.833333333333336</c:v>
                </c:pt>
                <c:pt idx="3111">
                  <c:v>51.85</c:v>
                </c:pt>
                <c:pt idx="3112">
                  <c:v>51.866666666666667</c:v>
                </c:pt>
                <c:pt idx="3113">
                  <c:v>51.883333333333333</c:v>
                </c:pt>
                <c:pt idx="3114">
                  <c:v>51.9</c:v>
                </c:pt>
                <c:pt idx="3115">
                  <c:v>51.916666666666664</c:v>
                </c:pt>
                <c:pt idx="3116">
                  <c:v>51.93333333333333</c:v>
                </c:pt>
                <c:pt idx="3117">
                  <c:v>51.95</c:v>
                </c:pt>
                <c:pt idx="3118">
                  <c:v>51.966666666666669</c:v>
                </c:pt>
                <c:pt idx="3119">
                  <c:v>51.983333333333334</c:v>
                </c:pt>
                <c:pt idx="3120">
                  <c:v>52</c:v>
                </c:pt>
                <c:pt idx="3121">
                  <c:v>52.016666666666666</c:v>
                </c:pt>
                <c:pt idx="3122">
                  <c:v>52.033333333333331</c:v>
                </c:pt>
                <c:pt idx="3123">
                  <c:v>52.05</c:v>
                </c:pt>
                <c:pt idx="3124">
                  <c:v>52.06666666666667</c:v>
                </c:pt>
                <c:pt idx="3125">
                  <c:v>52.083333333333336</c:v>
                </c:pt>
                <c:pt idx="3126">
                  <c:v>52.1</c:v>
                </c:pt>
                <c:pt idx="3127">
                  <c:v>52.116666666666667</c:v>
                </c:pt>
                <c:pt idx="3128">
                  <c:v>52.133333333333333</c:v>
                </c:pt>
                <c:pt idx="3129">
                  <c:v>52.15</c:v>
                </c:pt>
                <c:pt idx="3130">
                  <c:v>52.166666666666664</c:v>
                </c:pt>
                <c:pt idx="3131">
                  <c:v>52.18333333333333</c:v>
                </c:pt>
                <c:pt idx="3132">
                  <c:v>52.2</c:v>
                </c:pt>
                <c:pt idx="3133">
                  <c:v>52.216666666666669</c:v>
                </c:pt>
                <c:pt idx="3134">
                  <c:v>52.233333333333334</c:v>
                </c:pt>
                <c:pt idx="3135">
                  <c:v>52.25</c:v>
                </c:pt>
                <c:pt idx="3136">
                  <c:v>52.266666666666666</c:v>
                </c:pt>
                <c:pt idx="3137">
                  <c:v>52.283333333333331</c:v>
                </c:pt>
                <c:pt idx="3138">
                  <c:v>52.3</c:v>
                </c:pt>
                <c:pt idx="3139">
                  <c:v>52.31666666666667</c:v>
                </c:pt>
                <c:pt idx="3140">
                  <c:v>52.333333333333336</c:v>
                </c:pt>
                <c:pt idx="3141">
                  <c:v>52.35</c:v>
                </c:pt>
                <c:pt idx="3142">
                  <c:v>52.366666666666667</c:v>
                </c:pt>
                <c:pt idx="3143">
                  <c:v>52.383333333333333</c:v>
                </c:pt>
                <c:pt idx="3144">
                  <c:v>52.4</c:v>
                </c:pt>
                <c:pt idx="3145">
                  <c:v>52.416666666666664</c:v>
                </c:pt>
                <c:pt idx="3146">
                  <c:v>52.43333333333333</c:v>
                </c:pt>
                <c:pt idx="3147">
                  <c:v>52.45</c:v>
                </c:pt>
                <c:pt idx="3148">
                  <c:v>52.466666666666669</c:v>
                </c:pt>
                <c:pt idx="3149">
                  <c:v>52.483333333333334</c:v>
                </c:pt>
                <c:pt idx="3150">
                  <c:v>52.5</c:v>
                </c:pt>
                <c:pt idx="3151">
                  <c:v>52.516666666666666</c:v>
                </c:pt>
                <c:pt idx="3152">
                  <c:v>52.533333333333331</c:v>
                </c:pt>
                <c:pt idx="3153">
                  <c:v>52.55</c:v>
                </c:pt>
                <c:pt idx="3154">
                  <c:v>52.56666666666667</c:v>
                </c:pt>
                <c:pt idx="3155">
                  <c:v>52.583333333333336</c:v>
                </c:pt>
                <c:pt idx="3156">
                  <c:v>52.6</c:v>
                </c:pt>
                <c:pt idx="3157">
                  <c:v>52.616666666666667</c:v>
                </c:pt>
                <c:pt idx="3158">
                  <c:v>52.633333333333333</c:v>
                </c:pt>
                <c:pt idx="3159">
                  <c:v>52.65</c:v>
                </c:pt>
                <c:pt idx="3160">
                  <c:v>52.666666666666664</c:v>
                </c:pt>
                <c:pt idx="3161">
                  <c:v>52.68333333333333</c:v>
                </c:pt>
                <c:pt idx="3162">
                  <c:v>52.7</c:v>
                </c:pt>
                <c:pt idx="3163">
                  <c:v>52.716666666666669</c:v>
                </c:pt>
                <c:pt idx="3164">
                  <c:v>52.733333333333334</c:v>
                </c:pt>
                <c:pt idx="3165">
                  <c:v>52.75</c:v>
                </c:pt>
                <c:pt idx="3166">
                  <c:v>52.766666666666666</c:v>
                </c:pt>
                <c:pt idx="3167">
                  <c:v>52.783333333333331</c:v>
                </c:pt>
                <c:pt idx="3168">
                  <c:v>52.8</c:v>
                </c:pt>
                <c:pt idx="3169">
                  <c:v>52.81666666666667</c:v>
                </c:pt>
                <c:pt idx="3170">
                  <c:v>52.833333333333336</c:v>
                </c:pt>
                <c:pt idx="3171">
                  <c:v>52.85</c:v>
                </c:pt>
                <c:pt idx="3172">
                  <c:v>52.866666666666667</c:v>
                </c:pt>
                <c:pt idx="3173">
                  <c:v>52.883333333333333</c:v>
                </c:pt>
                <c:pt idx="3174">
                  <c:v>52.9</c:v>
                </c:pt>
                <c:pt idx="3175">
                  <c:v>52.916666666666664</c:v>
                </c:pt>
                <c:pt idx="3176">
                  <c:v>52.93333333333333</c:v>
                </c:pt>
                <c:pt idx="3177">
                  <c:v>52.95</c:v>
                </c:pt>
                <c:pt idx="3178">
                  <c:v>52.966666666666669</c:v>
                </c:pt>
                <c:pt idx="3179">
                  <c:v>52.983333333333334</c:v>
                </c:pt>
                <c:pt idx="3180">
                  <c:v>53</c:v>
                </c:pt>
                <c:pt idx="3181">
                  <c:v>53.016666666666666</c:v>
                </c:pt>
                <c:pt idx="3182">
                  <c:v>53.033333333333331</c:v>
                </c:pt>
                <c:pt idx="3183">
                  <c:v>53.05</c:v>
                </c:pt>
                <c:pt idx="3184">
                  <c:v>53.06666666666667</c:v>
                </c:pt>
                <c:pt idx="3185">
                  <c:v>53.083333333333336</c:v>
                </c:pt>
                <c:pt idx="3186">
                  <c:v>53.1</c:v>
                </c:pt>
                <c:pt idx="3187">
                  <c:v>53.116666666666667</c:v>
                </c:pt>
                <c:pt idx="3188">
                  <c:v>53.133333333333333</c:v>
                </c:pt>
                <c:pt idx="3189">
                  <c:v>53.15</c:v>
                </c:pt>
                <c:pt idx="3190">
                  <c:v>53.166666666666664</c:v>
                </c:pt>
                <c:pt idx="3191">
                  <c:v>53.18333333333333</c:v>
                </c:pt>
                <c:pt idx="3192">
                  <c:v>53.2</c:v>
                </c:pt>
                <c:pt idx="3193">
                  <c:v>53.216666666666669</c:v>
                </c:pt>
                <c:pt idx="3194">
                  <c:v>53.233333333333334</c:v>
                </c:pt>
                <c:pt idx="3195">
                  <c:v>53.25</c:v>
                </c:pt>
                <c:pt idx="3196">
                  <c:v>53.266666666666666</c:v>
                </c:pt>
                <c:pt idx="3197">
                  <c:v>53.283333333333331</c:v>
                </c:pt>
                <c:pt idx="3198">
                  <c:v>53.3</c:v>
                </c:pt>
                <c:pt idx="3199">
                  <c:v>53.31666666666667</c:v>
                </c:pt>
                <c:pt idx="3200">
                  <c:v>53.333333333333336</c:v>
                </c:pt>
                <c:pt idx="3201">
                  <c:v>53.35</c:v>
                </c:pt>
                <c:pt idx="3202">
                  <c:v>53.366666666666667</c:v>
                </c:pt>
                <c:pt idx="3203">
                  <c:v>53.383333333333333</c:v>
                </c:pt>
                <c:pt idx="3204">
                  <c:v>53.4</c:v>
                </c:pt>
                <c:pt idx="3205">
                  <c:v>53.416666666666664</c:v>
                </c:pt>
                <c:pt idx="3206">
                  <c:v>53.43333333333333</c:v>
                </c:pt>
                <c:pt idx="3207">
                  <c:v>53.45</c:v>
                </c:pt>
                <c:pt idx="3208">
                  <c:v>53.466666666666669</c:v>
                </c:pt>
                <c:pt idx="3209">
                  <c:v>53.483333333333334</c:v>
                </c:pt>
                <c:pt idx="3210">
                  <c:v>53.5</c:v>
                </c:pt>
                <c:pt idx="3211">
                  <c:v>53.516666666666666</c:v>
                </c:pt>
                <c:pt idx="3212">
                  <c:v>53.533333333333331</c:v>
                </c:pt>
                <c:pt idx="3213">
                  <c:v>53.55</c:v>
                </c:pt>
                <c:pt idx="3214">
                  <c:v>53.56666666666667</c:v>
                </c:pt>
                <c:pt idx="3215">
                  <c:v>53.583333333333336</c:v>
                </c:pt>
                <c:pt idx="3216">
                  <c:v>53.6</c:v>
                </c:pt>
                <c:pt idx="3217">
                  <c:v>53.616666666666667</c:v>
                </c:pt>
                <c:pt idx="3218">
                  <c:v>53.633333333333333</c:v>
                </c:pt>
                <c:pt idx="3219">
                  <c:v>53.65</c:v>
                </c:pt>
                <c:pt idx="3220">
                  <c:v>53.666666666666664</c:v>
                </c:pt>
                <c:pt idx="3221">
                  <c:v>53.68333333333333</c:v>
                </c:pt>
                <c:pt idx="3222">
                  <c:v>53.7</c:v>
                </c:pt>
                <c:pt idx="3223">
                  <c:v>53.716666666666669</c:v>
                </c:pt>
                <c:pt idx="3224">
                  <c:v>53.733333333333334</c:v>
                </c:pt>
                <c:pt idx="3225">
                  <c:v>53.75</c:v>
                </c:pt>
                <c:pt idx="3226">
                  <c:v>53.766666666666666</c:v>
                </c:pt>
                <c:pt idx="3227">
                  <c:v>53.783333333333331</c:v>
                </c:pt>
                <c:pt idx="3228">
                  <c:v>53.8</c:v>
                </c:pt>
                <c:pt idx="3229">
                  <c:v>53.81666666666667</c:v>
                </c:pt>
                <c:pt idx="3230">
                  <c:v>53.833333333333336</c:v>
                </c:pt>
                <c:pt idx="3231">
                  <c:v>53.85</c:v>
                </c:pt>
                <c:pt idx="3232">
                  <c:v>53.866666666666667</c:v>
                </c:pt>
                <c:pt idx="3233">
                  <c:v>53.883333333333333</c:v>
                </c:pt>
                <c:pt idx="3234">
                  <c:v>53.9</c:v>
                </c:pt>
                <c:pt idx="3235">
                  <c:v>53.916666666666664</c:v>
                </c:pt>
                <c:pt idx="3236">
                  <c:v>53.93333333333333</c:v>
                </c:pt>
                <c:pt idx="3237">
                  <c:v>53.95</c:v>
                </c:pt>
                <c:pt idx="3238">
                  <c:v>53.966666666666669</c:v>
                </c:pt>
                <c:pt idx="3239">
                  <c:v>53.983333333333334</c:v>
                </c:pt>
                <c:pt idx="3240">
                  <c:v>54</c:v>
                </c:pt>
                <c:pt idx="3241">
                  <c:v>54.016666666666666</c:v>
                </c:pt>
                <c:pt idx="3242">
                  <c:v>54.033333333333331</c:v>
                </c:pt>
                <c:pt idx="3243">
                  <c:v>54.05</c:v>
                </c:pt>
                <c:pt idx="3244">
                  <c:v>54.06666666666667</c:v>
                </c:pt>
                <c:pt idx="3245">
                  <c:v>54.083333333333336</c:v>
                </c:pt>
                <c:pt idx="3246">
                  <c:v>54.1</c:v>
                </c:pt>
                <c:pt idx="3247">
                  <c:v>54.116666666666667</c:v>
                </c:pt>
                <c:pt idx="3248">
                  <c:v>54.133333333333333</c:v>
                </c:pt>
                <c:pt idx="3249">
                  <c:v>54.15</c:v>
                </c:pt>
                <c:pt idx="3250">
                  <c:v>54.166666666666664</c:v>
                </c:pt>
                <c:pt idx="3251">
                  <c:v>54.18333333333333</c:v>
                </c:pt>
                <c:pt idx="3252">
                  <c:v>54.2</c:v>
                </c:pt>
                <c:pt idx="3253">
                  <c:v>54.216666666666669</c:v>
                </c:pt>
                <c:pt idx="3254">
                  <c:v>54.233333333333334</c:v>
                </c:pt>
                <c:pt idx="3255">
                  <c:v>54.25</c:v>
                </c:pt>
                <c:pt idx="3256">
                  <c:v>54.266666666666666</c:v>
                </c:pt>
                <c:pt idx="3257">
                  <c:v>54.283333333333331</c:v>
                </c:pt>
                <c:pt idx="3258">
                  <c:v>54.3</c:v>
                </c:pt>
                <c:pt idx="3259">
                  <c:v>54.31666666666667</c:v>
                </c:pt>
                <c:pt idx="3260">
                  <c:v>54.333333333333336</c:v>
                </c:pt>
                <c:pt idx="3261">
                  <c:v>54.35</c:v>
                </c:pt>
                <c:pt idx="3262">
                  <c:v>54.366666666666667</c:v>
                </c:pt>
                <c:pt idx="3263">
                  <c:v>54.383333333333333</c:v>
                </c:pt>
                <c:pt idx="3264">
                  <c:v>54.4</c:v>
                </c:pt>
                <c:pt idx="3265">
                  <c:v>54.416666666666664</c:v>
                </c:pt>
                <c:pt idx="3266">
                  <c:v>54.43333333333333</c:v>
                </c:pt>
                <c:pt idx="3267">
                  <c:v>54.45</c:v>
                </c:pt>
                <c:pt idx="3268">
                  <c:v>54.466666666666669</c:v>
                </c:pt>
                <c:pt idx="3269">
                  <c:v>54.483333333333334</c:v>
                </c:pt>
                <c:pt idx="3270">
                  <c:v>54.5</c:v>
                </c:pt>
                <c:pt idx="3271">
                  <c:v>54.516666666666666</c:v>
                </c:pt>
                <c:pt idx="3272">
                  <c:v>54.533333333333331</c:v>
                </c:pt>
                <c:pt idx="3273">
                  <c:v>54.55</c:v>
                </c:pt>
                <c:pt idx="3274">
                  <c:v>54.56666666666667</c:v>
                </c:pt>
                <c:pt idx="3275">
                  <c:v>54.583333333333336</c:v>
                </c:pt>
                <c:pt idx="3276">
                  <c:v>54.6</c:v>
                </c:pt>
                <c:pt idx="3277">
                  <c:v>54.616666666666667</c:v>
                </c:pt>
                <c:pt idx="3278">
                  <c:v>54.633333333333333</c:v>
                </c:pt>
                <c:pt idx="3279">
                  <c:v>54.65</c:v>
                </c:pt>
                <c:pt idx="3280">
                  <c:v>54.666666666666664</c:v>
                </c:pt>
                <c:pt idx="3281">
                  <c:v>54.68333333333333</c:v>
                </c:pt>
                <c:pt idx="3282">
                  <c:v>54.7</c:v>
                </c:pt>
                <c:pt idx="3283">
                  <c:v>54.716666666666669</c:v>
                </c:pt>
                <c:pt idx="3284">
                  <c:v>54.733333333333334</c:v>
                </c:pt>
                <c:pt idx="3285">
                  <c:v>54.75</c:v>
                </c:pt>
                <c:pt idx="3286">
                  <c:v>54.766666666666666</c:v>
                </c:pt>
                <c:pt idx="3287">
                  <c:v>54.783333333333331</c:v>
                </c:pt>
                <c:pt idx="3288">
                  <c:v>54.8</c:v>
                </c:pt>
                <c:pt idx="3289">
                  <c:v>54.81666666666667</c:v>
                </c:pt>
                <c:pt idx="3290">
                  <c:v>54.833333333333336</c:v>
                </c:pt>
                <c:pt idx="3291">
                  <c:v>54.85</c:v>
                </c:pt>
                <c:pt idx="3292">
                  <c:v>54.866666666666667</c:v>
                </c:pt>
                <c:pt idx="3293">
                  <c:v>54.883333333333333</c:v>
                </c:pt>
                <c:pt idx="3294">
                  <c:v>54.9</c:v>
                </c:pt>
                <c:pt idx="3295">
                  <c:v>54.916666666666664</c:v>
                </c:pt>
                <c:pt idx="3296">
                  <c:v>54.93333333333333</c:v>
                </c:pt>
                <c:pt idx="3297">
                  <c:v>54.95</c:v>
                </c:pt>
                <c:pt idx="3298">
                  <c:v>54.966666666666669</c:v>
                </c:pt>
                <c:pt idx="3299">
                  <c:v>54.983333333333334</c:v>
                </c:pt>
                <c:pt idx="3300">
                  <c:v>55</c:v>
                </c:pt>
                <c:pt idx="3301">
                  <c:v>55.016666666666666</c:v>
                </c:pt>
                <c:pt idx="3302">
                  <c:v>55.033333333333331</c:v>
                </c:pt>
                <c:pt idx="3303">
                  <c:v>55.05</c:v>
                </c:pt>
                <c:pt idx="3304">
                  <c:v>55.06666666666667</c:v>
                </c:pt>
                <c:pt idx="3305">
                  <c:v>55.083333333333336</c:v>
                </c:pt>
                <c:pt idx="3306">
                  <c:v>55.1</c:v>
                </c:pt>
                <c:pt idx="3307">
                  <c:v>55.116666666666667</c:v>
                </c:pt>
                <c:pt idx="3308">
                  <c:v>55.133333333333333</c:v>
                </c:pt>
                <c:pt idx="3309">
                  <c:v>55.15</c:v>
                </c:pt>
                <c:pt idx="3310">
                  <c:v>55.166666666666664</c:v>
                </c:pt>
                <c:pt idx="3311">
                  <c:v>55.18333333333333</c:v>
                </c:pt>
                <c:pt idx="3312">
                  <c:v>55.2</c:v>
                </c:pt>
                <c:pt idx="3313">
                  <c:v>55.216666666666669</c:v>
                </c:pt>
                <c:pt idx="3314">
                  <c:v>55.233333333333334</c:v>
                </c:pt>
                <c:pt idx="3315">
                  <c:v>55.25</c:v>
                </c:pt>
                <c:pt idx="3316">
                  <c:v>55.266666666666666</c:v>
                </c:pt>
                <c:pt idx="3317">
                  <c:v>55.283333333333331</c:v>
                </c:pt>
                <c:pt idx="3318">
                  <c:v>55.3</c:v>
                </c:pt>
                <c:pt idx="3319">
                  <c:v>55.31666666666667</c:v>
                </c:pt>
                <c:pt idx="3320">
                  <c:v>55.333333333333336</c:v>
                </c:pt>
                <c:pt idx="3321">
                  <c:v>55.35</c:v>
                </c:pt>
                <c:pt idx="3322">
                  <c:v>55.366666666666667</c:v>
                </c:pt>
                <c:pt idx="3323">
                  <c:v>55.383333333333333</c:v>
                </c:pt>
                <c:pt idx="3324">
                  <c:v>55.4</c:v>
                </c:pt>
                <c:pt idx="3325">
                  <c:v>55.416666666666664</c:v>
                </c:pt>
                <c:pt idx="3326">
                  <c:v>55.43333333333333</c:v>
                </c:pt>
                <c:pt idx="3327">
                  <c:v>55.45</c:v>
                </c:pt>
                <c:pt idx="3328">
                  <c:v>55.466666666666669</c:v>
                </c:pt>
                <c:pt idx="3329">
                  <c:v>55.483333333333334</c:v>
                </c:pt>
                <c:pt idx="3330">
                  <c:v>55.5</c:v>
                </c:pt>
                <c:pt idx="3331">
                  <c:v>55.516666666666666</c:v>
                </c:pt>
                <c:pt idx="3332">
                  <c:v>55.533333333333331</c:v>
                </c:pt>
                <c:pt idx="3333">
                  <c:v>55.55</c:v>
                </c:pt>
                <c:pt idx="3334">
                  <c:v>55.56666666666667</c:v>
                </c:pt>
                <c:pt idx="3335">
                  <c:v>55.583333333333336</c:v>
                </c:pt>
                <c:pt idx="3336">
                  <c:v>55.6</c:v>
                </c:pt>
                <c:pt idx="3337">
                  <c:v>55.616666666666667</c:v>
                </c:pt>
                <c:pt idx="3338">
                  <c:v>55.633333333333333</c:v>
                </c:pt>
                <c:pt idx="3339">
                  <c:v>55.65</c:v>
                </c:pt>
                <c:pt idx="3340">
                  <c:v>55.666666666666664</c:v>
                </c:pt>
                <c:pt idx="3341">
                  <c:v>55.68333333333333</c:v>
                </c:pt>
                <c:pt idx="3342">
                  <c:v>55.7</c:v>
                </c:pt>
                <c:pt idx="3343">
                  <c:v>55.716666666666669</c:v>
                </c:pt>
                <c:pt idx="3344">
                  <c:v>55.733333333333334</c:v>
                </c:pt>
                <c:pt idx="3345">
                  <c:v>55.75</c:v>
                </c:pt>
                <c:pt idx="3346">
                  <c:v>55.766666666666666</c:v>
                </c:pt>
                <c:pt idx="3347">
                  <c:v>55.783333333333331</c:v>
                </c:pt>
                <c:pt idx="3348">
                  <c:v>55.8</c:v>
                </c:pt>
                <c:pt idx="3349">
                  <c:v>55.81666666666667</c:v>
                </c:pt>
                <c:pt idx="3350">
                  <c:v>55.833333333333336</c:v>
                </c:pt>
                <c:pt idx="3351">
                  <c:v>55.85</c:v>
                </c:pt>
                <c:pt idx="3352">
                  <c:v>55.866666666666667</c:v>
                </c:pt>
                <c:pt idx="3353">
                  <c:v>55.883333333333333</c:v>
                </c:pt>
                <c:pt idx="3354">
                  <c:v>55.9</c:v>
                </c:pt>
                <c:pt idx="3355">
                  <c:v>55.916666666666664</c:v>
                </c:pt>
                <c:pt idx="3356">
                  <c:v>55.93333333333333</c:v>
                </c:pt>
                <c:pt idx="3357">
                  <c:v>55.95</c:v>
                </c:pt>
                <c:pt idx="3358">
                  <c:v>55.966666666666669</c:v>
                </c:pt>
                <c:pt idx="3359">
                  <c:v>55.983333333333334</c:v>
                </c:pt>
                <c:pt idx="3360">
                  <c:v>56</c:v>
                </c:pt>
                <c:pt idx="3361">
                  <c:v>56.016666666666666</c:v>
                </c:pt>
                <c:pt idx="3362">
                  <c:v>56.033333333333331</c:v>
                </c:pt>
                <c:pt idx="3363">
                  <c:v>56.05</c:v>
                </c:pt>
                <c:pt idx="3364">
                  <c:v>56.06666666666667</c:v>
                </c:pt>
                <c:pt idx="3365">
                  <c:v>56.083333333333336</c:v>
                </c:pt>
                <c:pt idx="3366">
                  <c:v>56.1</c:v>
                </c:pt>
                <c:pt idx="3367">
                  <c:v>56.116666666666667</c:v>
                </c:pt>
                <c:pt idx="3368">
                  <c:v>56.133333333333333</c:v>
                </c:pt>
                <c:pt idx="3369">
                  <c:v>56.15</c:v>
                </c:pt>
                <c:pt idx="3370">
                  <c:v>56.166666666666664</c:v>
                </c:pt>
                <c:pt idx="3371">
                  <c:v>56.18333333333333</c:v>
                </c:pt>
                <c:pt idx="3372">
                  <c:v>56.2</c:v>
                </c:pt>
                <c:pt idx="3373">
                  <c:v>56.216666666666669</c:v>
                </c:pt>
                <c:pt idx="3374">
                  <c:v>56.233333333333334</c:v>
                </c:pt>
                <c:pt idx="3375">
                  <c:v>56.25</c:v>
                </c:pt>
                <c:pt idx="3376">
                  <c:v>56.266666666666666</c:v>
                </c:pt>
                <c:pt idx="3377">
                  <c:v>56.283333333333331</c:v>
                </c:pt>
                <c:pt idx="3378">
                  <c:v>56.3</c:v>
                </c:pt>
                <c:pt idx="3379">
                  <c:v>56.31666666666667</c:v>
                </c:pt>
                <c:pt idx="3380">
                  <c:v>56.333333333333336</c:v>
                </c:pt>
                <c:pt idx="3381">
                  <c:v>56.35</c:v>
                </c:pt>
                <c:pt idx="3382">
                  <c:v>56.366666666666667</c:v>
                </c:pt>
                <c:pt idx="3383">
                  <c:v>56.383333333333333</c:v>
                </c:pt>
                <c:pt idx="3384">
                  <c:v>56.4</c:v>
                </c:pt>
                <c:pt idx="3385">
                  <c:v>56.416666666666664</c:v>
                </c:pt>
                <c:pt idx="3386">
                  <c:v>56.43333333333333</c:v>
                </c:pt>
                <c:pt idx="3387">
                  <c:v>56.45</c:v>
                </c:pt>
                <c:pt idx="3388">
                  <c:v>56.466666666666669</c:v>
                </c:pt>
                <c:pt idx="3389">
                  <c:v>56.483333333333334</c:v>
                </c:pt>
                <c:pt idx="3390">
                  <c:v>56.5</c:v>
                </c:pt>
                <c:pt idx="3391">
                  <c:v>56.516666666666666</c:v>
                </c:pt>
                <c:pt idx="3392">
                  <c:v>56.533333333333331</c:v>
                </c:pt>
                <c:pt idx="3393">
                  <c:v>56.55</c:v>
                </c:pt>
                <c:pt idx="3394">
                  <c:v>56.56666666666667</c:v>
                </c:pt>
                <c:pt idx="3395">
                  <c:v>56.583333333333336</c:v>
                </c:pt>
                <c:pt idx="3396">
                  <c:v>56.6</c:v>
                </c:pt>
                <c:pt idx="3397">
                  <c:v>56.616666666666667</c:v>
                </c:pt>
                <c:pt idx="3398">
                  <c:v>56.633333333333333</c:v>
                </c:pt>
                <c:pt idx="3399">
                  <c:v>56.65</c:v>
                </c:pt>
                <c:pt idx="3400">
                  <c:v>56.666666666666664</c:v>
                </c:pt>
                <c:pt idx="3401">
                  <c:v>56.68333333333333</c:v>
                </c:pt>
                <c:pt idx="3402">
                  <c:v>56.7</c:v>
                </c:pt>
                <c:pt idx="3403">
                  <c:v>56.716666666666669</c:v>
                </c:pt>
                <c:pt idx="3404">
                  <c:v>56.733333333333334</c:v>
                </c:pt>
                <c:pt idx="3405">
                  <c:v>56.75</c:v>
                </c:pt>
                <c:pt idx="3406">
                  <c:v>56.766666666666666</c:v>
                </c:pt>
                <c:pt idx="3407">
                  <c:v>56.783333333333331</c:v>
                </c:pt>
                <c:pt idx="3408">
                  <c:v>56.8</c:v>
                </c:pt>
                <c:pt idx="3409">
                  <c:v>56.81666666666667</c:v>
                </c:pt>
                <c:pt idx="3410">
                  <c:v>56.833333333333336</c:v>
                </c:pt>
                <c:pt idx="3411">
                  <c:v>56.85</c:v>
                </c:pt>
                <c:pt idx="3412">
                  <c:v>56.866666666666667</c:v>
                </c:pt>
                <c:pt idx="3413">
                  <c:v>56.883333333333333</c:v>
                </c:pt>
                <c:pt idx="3414">
                  <c:v>56.9</c:v>
                </c:pt>
                <c:pt idx="3415">
                  <c:v>56.916666666666664</c:v>
                </c:pt>
                <c:pt idx="3416">
                  <c:v>56.93333333333333</c:v>
                </c:pt>
                <c:pt idx="3417">
                  <c:v>56.95</c:v>
                </c:pt>
                <c:pt idx="3418">
                  <c:v>56.966666666666669</c:v>
                </c:pt>
                <c:pt idx="3419">
                  <c:v>56.983333333333334</c:v>
                </c:pt>
                <c:pt idx="3420">
                  <c:v>57</c:v>
                </c:pt>
                <c:pt idx="3421">
                  <c:v>57.016666666666666</c:v>
                </c:pt>
                <c:pt idx="3422">
                  <c:v>57.033333333333331</c:v>
                </c:pt>
                <c:pt idx="3423">
                  <c:v>57.05</c:v>
                </c:pt>
                <c:pt idx="3424">
                  <c:v>57.06666666666667</c:v>
                </c:pt>
                <c:pt idx="3425">
                  <c:v>57.083333333333336</c:v>
                </c:pt>
                <c:pt idx="3426">
                  <c:v>57.1</c:v>
                </c:pt>
                <c:pt idx="3427">
                  <c:v>57.116666666666667</c:v>
                </c:pt>
                <c:pt idx="3428">
                  <c:v>57.133333333333333</c:v>
                </c:pt>
                <c:pt idx="3429">
                  <c:v>57.15</c:v>
                </c:pt>
                <c:pt idx="3430">
                  <c:v>57.166666666666664</c:v>
                </c:pt>
                <c:pt idx="3431">
                  <c:v>57.18333333333333</c:v>
                </c:pt>
                <c:pt idx="3432">
                  <c:v>57.2</c:v>
                </c:pt>
                <c:pt idx="3433">
                  <c:v>57.216666666666669</c:v>
                </c:pt>
                <c:pt idx="3434">
                  <c:v>57.233333333333334</c:v>
                </c:pt>
                <c:pt idx="3435">
                  <c:v>57.25</c:v>
                </c:pt>
                <c:pt idx="3436">
                  <c:v>57.266666666666666</c:v>
                </c:pt>
                <c:pt idx="3437">
                  <c:v>57.283333333333331</c:v>
                </c:pt>
                <c:pt idx="3438">
                  <c:v>57.3</c:v>
                </c:pt>
                <c:pt idx="3439">
                  <c:v>57.31666666666667</c:v>
                </c:pt>
                <c:pt idx="3440">
                  <c:v>57.333333333333336</c:v>
                </c:pt>
                <c:pt idx="3441">
                  <c:v>57.35</c:v>
                </c:pt>
                <c:pt idx="3442">
                  <c:v>57.366666666666667</c:v>
                </c:pt>
                <c:pt idx="3443">
                  <c:v>57.383333333333333</c:v>
                </c:pt>
                <c:pt idx="3444">
                  <c:v>57.4</c:v>
                </c:pt>
                <c:pt idx="3445">
                  <c:v>57.416666666666664</c:v>
                </c:pt>
                <c:pt idx="3446">
                  <c:v>57.43333333333333</c:v>
                </c:pt>
                <c:pt idx="3447">
                  <c:v>57.45</c:v>
                </c:pt>
                <c:pt idx="3448">
                  <c:v>57.466666666666669</c:v>
                </c:pt>
                <c:pt idx="3449">
                  <c:v>57.483333333333334</c:v>
                </c:pt>
                <c:pt idx="3450">
                  <c:v>57.5</c:v>
                </c:pt>
                <c:pt idx="3451">
                  <c:v>57.516666666666666</c:v>
                </c:pt>
                <c:pt idx="3452">
                  <c:v>57.533333333333331</c:v>
                </c:pt>
                <c:pt idx="3453">
                  <c:v>57.55</c:v>
                </c:pt>
                <c:pt idx="3454">
                  <c:v>57.56666666666667</c:v>
                </c:pt>
                <c:pt idx="3455">
                  <c:v>57.583333333333336</c:v>
                </c:pt>
                <c:pt idx="3456">
                  <c:v>57.6</c:v>
                </c:pt>
                <c:pt idx="3457">
                  <c:v>57.616666666666667</c:v>
                </c:pt>
                <c:pt idx="3458">
                  <c:v>57.633333333333333</c:v>
                </c:pt>
                <c:pt idx="3459">
                  <c:v>57.65</c:v>
                </c:pt>
                <c:pt idx="3460">
                  <c:v>57.666666666666664</c:v>
                </c:pt>
                <c:pt idx="3461">
                  <c:v>57.68333333333333</c:v>
                </c:pt>
                <c:pt idx="3462">
                  <c:v>57.7</c:v>
                </c:pt>
                <c:pt idx="3463">
                  <c:v>57.716666666666669</c:v>
                </c:pt>
                <c:pt idx="3464">
                  <c:v>57.733333333333334</c:v>
                </c:pt>
                <c:pt idx="3465">
                  <c:v>57.75</c:v>
                </c:pt>
                <c:pt idx="3466">
                  <c:v>57.766666666666666</c:v>
                </c:pt>
                <c:pt idx="3467">
                  <c:v>57.783333333333331</c:v>
                </c:pt>
                <c:pt idx="3468">
                  <c:v>57.8</c:v>
                </c:pt>
                <c:pt idx="3469">
                  <c:v>57.81666666666667</c:v>
                </c:pt>
                <c:pt idx="3470">
                  <c:v>57.833333333333336</c:v>
                </c:pt>
                <c:pt idx="3471">
                  <c:v>57.85</c:v>
                </c:pt>
                <c:pt idx="3472">
                  <c:v>57.866666666666667</c:v>
                </c:pt>
                <c:pt idx="3473">
                  <c:v>57.883333333333333</c:v>
                </c:pt>
                <c:pt idx="3474">
                  <c:v>57.9</c:v>
                </c:pt>
                <c:pt idx="3475">
                  <c:v>57.916666666666664</c:v>
                </c:pt>
                <c:pt idx="3476">
                  <c:v>57.93333333333333</c:v>
                </c:pt>
                <c:pt idx="3477">
                  <c:v>57.95</c:v>
                </c:pt>
                <c:pt idx="3478">
                  <c:v>57.966666666666669</c:v>
                </c:pt>
                <c:pt idx="3479">
                  <c:v>57.983333333333334</c:v>
                </c:pt>
                <c:pt idx="3480">
                  <c:v>58</c:v>
                </c:pt>
                <c:pt idx="3481">
                  <c:v>58.016666666666666</c:v>
                </c:pt>
                <c:pt idx="3482">
                  <c:v>58.033333333333331</c:v>
                </c:pt>
                <c:pt idx="3483">
                  <c:v>58.05</c:v>
                </c:pt>
                <c:pt idx="3484">
                  <c:v>58.06666666666667</c:v>
                </c:pt>
                <c:pt idx="3485">
                  <c:v>58.083333333333336</c:v>
                </c:pt>
                <c:pt idx="3486">
                  <c:v>58.1</c:v>
                </c:pt>
                <c:pt idx="3487">
                  <c:v>58.116666666666667</c:v>
                </c:pt>
                <c:pt idx="3488">
                  <c:v>58.133333333333333</c:v>
                </c:pt>
                <c:pt idx="3489">
                  <c:v>58.15</c:v>
                </c:pt>
                <c:pt idx="3490">
                  <c:v>58.166666666666664</c:v>
                </c:pt>
                <c:pt idx="3491">
                  <c:v>58.18333333333333</c:v>
                </c:pt>
                <c:pt idx="3492">
                  <c:v>58.2</c:v>
                </c:pt>
                <c:pt idx="3493">
                  <c:v>58.216666666666669</c:v>
                </c:pt>
                <c:pt idx="3494">
                  <c:v>58.233333333333334</c:v>
                </c:pt>
                <c:pt idx="3495">
                  <c:v>58.25</c:v>
                </c:pt>
                <c:pt idx="3496">
                  <c:v>58.266666666666666</c:v>
                </c:pt>
                <c:pt idx="3497">
                  <c:v>58.283333333333331</c:v>
                </c:pt>
                <c:pt idx="3498">
                  <c:v>58.3</c:v>
                </c:pt>
                <c:pt idx="3499">
                  <c:v>58.31666666666667</c:v>
                </c:pt>
                <c:pt idx="3500">
                  <c:v>58.333333333333336</c:v>
                </c:pt>
                <c:pt idx="3501">
                  <c:v>58.35</c:v>
                </c:pt>
                <c:pt idx="3502">
                  <c:v>58.366666666666667</c:v>
                </c:pt>
                <c:pt idx="3503">
                  <c:v>58.383333333333333</c:v>
                </c:pt>
                <c:pt idx="3504">
                  <c:v>58.4</c:v>
                </c:pt>
                <c:pt idx="3505">
                  <c:v>58.416666666666664</c:v>
                </c:pt>
                <c:pt idx="3506">
                  <c:v>58.43333333333333</c:v>
                </c:pt>
                <c:pt idx="3507">
                  <c:v>58.45</c:v>
                </c:pt>
                <c:pt idx="3508">
                  <c:v>58.466666666666669</c:v>
                </c:pt>
                <c:pt idx="3509">
                  <c:v>58.483333333333334</c:v>
                </c:pt>
                <c:pt idx="3510">
                  <c:v>58.5</c:v>
                </c:pt>
                <c:pt idx="3511">
                  <c:v>58.516666666666666</c:v>
                </c:pt>
                <c:pt idx="3512">
                  <c:v>58.533333333333331</c:v>
                </c:pt>
                <c:pt idx="3513">
                  <c:v>58.55</c:v>
                </c:pt>
                <c:pt idx="3514">
                  <c:v>58.56666666666667</c:v>
                </c:pt>
                <c:pt idx="3515">
                  <c:v>58.583333333333336</c:v>
                </c:pt>
                <c:pt idx="3516">
                  <c:v>58.6</c:v>
                </c:pt>
                <c:pt idx="3517">
                  <c:v>58.616666666666667</c:v>
                </c:pt>
                <c:pt idx="3518">
                  <c:v>58.633333333333333</c:v>
                </c:pt>
                <c:pt idx="3519">
                  <c:v>58.65</c:v>
                </c:pt>
                <c:pt idx="3520">
                  <c:v>58.666666666666664</c:v>
                </c:pt>
                <c:pt idx="3521">
                  <c:v>58.68333333333333</c:v>
                </c:pt>
                <c:pt idx="3522">
                  <c:v>58.7</c:v>
                </c:pt>
                <c:pt idx="3523">
                  <c:v>58.716666666666669</c:v>
                </c:pt>
                <c:pt idx="3524">
                  <c:v>58.733333333333334</c:v>
                </c:pt>
                <c:pt idx="3525">
                  <c:v>58.75</c:v>
                </c:pt>
                <c:pt idx="3526">
                  <c:v>58.766666666666666</c:v>
                </c:pt>
                <c:pt idx="3527">
                  <c:v>58.783333333333331</c:v>
                </c:pt>
                <c:pt idx="3528">
                  <c:v>58.8</c:v>
                </c:pt>
                <c:pt idx="3529">
                  <c:v>58.81666666666667</c:v>
                </c:pt>
                <c:pt idx="3530">
                  <c:v>58.833333333333336</c:v>
                </c:pt>
                <c:pt idx="3531">
                  <c:v>58.85</c:v>
                </c:pt>
                <c:pt idx="3532">
                  <c:v>58.866666666666667</c:v>
                </c:pt>
                <c:pt idx="3533">
                  <c:v>58.883333333333333</c:v>
                </c:pt>
                <c:pt idx="3534">
                  <c:v>58.9</c:v>
                </c:pt>
                <c:pt idx="3535">
                  <c:v>58.916666666666664</c:v>
                </c:pt>
                <c:pt idx="3536">
                  <c:v>58.93333333333333</c:v>
                </c:pt>
                <c:pt idx="3537">
                  <c:v>58.95</c:v>
                </c:pt>
                <c:pt idx="3538">
                  <c:v>58.966666666666669</c:v>
                </c:pt>
                <c:pt idx="3539">
                  <c:v>58.983333333333334</c:v>
                </c:pt>
                <c:pt idx="3540">
                  <c:v>59</c:v>
                </c:pt>
                <c:pt idx="3541">
                  <c:v>59.016666666666666</c:v>
                </c:pt>
                <c:pt idx="3542">
                  <c:v>59.033333333333331</c:v>
                </c:pt>
                <c:pt idx="3543">
                  <c:v>59.05</c:v>
                </c:pt>
                <c:pt idx="3544">
                  <c:v>59.06666666666667</c:v>
                </c:pt>
                <c:pt idx="3545">
                  <c:v>59.083333333333336</c:v>
                </c:pt>
                <c:pt idx="3546">
                  <c:v>59.1</c:v>
                </c:pt>
                <c:pt idx="3547">
                  <c:v>59.116666666666667</c:v>
                </c:pt>
                <c:pt idx="3548">
                  <c:v>59.133333333333333</c:v>
                </c:pt>
                <c:pt idx="3549">
                  <c:v>59.15</c:v>
                </c:pt>
                <c:pt idx="3550">
                  <c:v>59.166666666666664</c:v>
                </c:pt>
                <c:pt idx="3551">
                  <c:v>59.18333333333333</c:v>
                </c:pt>
                <c:pt idx="3552">
                  <c:v>59.2</c:v>
                </c:pt>
                <c:pt idx="3553">
                  <c:v>59.216666666666669</c:v>
                </c:pt>
                <c:pt idx="3554">
                  <c:v>59.233333333333334</c:v>
                </c:pt>
                <c:pt idx="3555">
                  <c:v>59.25</c:v>
                </c:pt>
                <c:pt idx="3556">
                  <c:v>59.266666666666666</c:v>
                </c:pt>
                <c:pt idx="3557">
                  <c:v>59.283333333333331</c:v>
                </c:pt>
                <c:pt idx="3558">
                  <c:v>59.3</c:v>
                </c:pt>
                <c:pt idx="3559">
                  <c:v>59.31666666666667</c:v>
                </c:pt>
                <c:pt idx="3560">
                  <c:v>59.333333333333336</c:v>
                </c:pt>
                <c:pt idx="3561">
                  <c:v>59.35</c:v>
                </c:pt>
                <c:pt idx="3562">
                  <c:v>59.366666666666667</c:v>
                </c:pt>
                <c:pt idx="3563">
                  <c:v>59.383333333333333</c:v>
                </c:pt>
                <c:pt idx="3564">
                  <c:v>59.4</c:v>
                </c:pt>
                <c:pt idx="3565">
                  <c:v>59.416666666666664</c:v>
                </c:pt>
                <c:pt idx="3566">
                  <c:v>59.43333333333333</c:v>
                </c:pt>
                <c:pt idx="3567">
                  <c:v>59.45</c:v>
                </c:pt>
                <c:pt idx="3568">
                  <c:v>59.466666666666669</c:v>
                </c:pt>
                <c:pt idx="3569">
                  <c:v>59.483333333333334</c:v>
                </c:pt>
                <c:pt idx="3570">
                  <c:v>59.5</c:v>
                </c:pt>
                <c:pt idx="3571">
                  <c:v>59.516666666666666</c:v>
                </c:pt>
                <c:pt idx="3572">
                  <c:v>59.533333333333331</c:v>
                </c:pt>
                <c:pt idx="3573">
                  <c:v>59.55</c:v>
                </c:pt>
                <c:pt idx="3574">
                  <c:v>59.56666666666667</c:v>
                </c:pt>
                <c:pt idx="3575">
                  <c:v>59.583333333333336</c:v>
                </c:pt>
                <c:pt idx="3576">
                  <c:v>59.6</c:v>
                </c:pt>
                <c:pt idx="3577">
                  <c:v>59.616666666666667</c:v>
                </c:pt>
                <c:pt idx="3578">
                  <c:v>59.633333333333333</c:v>
                </c:pt>
                <c:pt idx="3579">
                  <c:v>59.65</c:v>
                </c:pt>
                <c:pt idx="3580">
                  <c:v>59.666666666666664</c:v>
                </c:pt>
                <c:pt idx="3581">
                  <c:v>59.68333333333333</c:v>
                </c:pt>
                <c:pt idx="3582">
                  <c:v>59.7</c:v>
                </c:pt>
                <c:pt idx="3583">
                  <c:v>59.716666666666669</c:v>
                </c:pt>
                <c:pt idx="3584">
                  <c:v>59.733333333333334</c:v>
                </c:pt>
                <c:pt idx="3585">
                  <c:v>59.75</c:v>
                </c:pt>
                <c:pt idx="3586">
                  <c:v>59.766666666666666</c:v>
                </c:pt>
                <c:pt idx="3587">
                  <c:v>59.783333333333331</c:v>
                </c:pt>
                <c:pt idx="3588">
                  <c:v>59.8</c:v>
                </c:pt>
                <c:pt idx="3589">
                  <c:v>59.81666666666667</c:v>
                </c:pt>
                <c:pt idx="3590">
                  <c:v>59.833333333333336</c:v>
                </c:pt>
                <c:pt idx="3591">
                  <c:v>59.85</c:v>
                </c:pt>
                <c:pt idx="3592">
                  <c:v>59.866666666666667</c:v>
                </c:pt>
                <c:pt idx="3593">
                  <c:v>59.883333333333333</c:v>
                </c:pt>
                <c:pt idx="3594">
                  <c:v>59.9</c:v>
                </c:pt>
                <c:pt idx="3595">
                  <c:v>59.916666666666664</c:v>
                </c:pt>
                <c:pt idx="3596">
                  <c:v>59.93333333333333</c:v>
                </c:pt>
                <c:pt idx="3597">
                  <c:v>59.95</c:v>
                </c:pt>
                <c:pt idx="3598">
                  <c:v>59.966666666666669</c:v>
                </c:pt>
                <c:pt idx="3599">
                  <c:v>59.983333333333334</c:v>
                </c:pt>
                <c:pt idx="3600">
                  <c:v>60</c:v>
                </c:pt>
                <c:pt idx="3601">
                  <c:v>60.016666666666666</c:v>
                </c:pt>
                <c:pt idx="3602">
                  <c:v>60.033333333333331</c:v>
                </c:pt>
                <c:pt idx="3603">
                  <c:v>60.05</c:v>
                </c:pt>
                <c:pt idx="3604">
                  <c:v>60.06666666666667</c:v>
                </c:pt>
                <c:pt idx="3605">
                  <c:v>60.083333333333336</c:v>
                </c:pt>
                <c:pt idx="3606">
                  <c:v>60.1</c:v>
                </c:pt>
                <c:pt idx="3607">
                  <c:v>60.116666666666667</c:v>
                </c:pt>
                <c:pt idx="3608">
                  <c:v>60.133333333333333</c:v>
                </c:pt>
                <c:pt idx="3609">
                  <c:v>60.15</c:v>
                </c:pt>
                <c:pt idx="3610">
                  <c:v>60.166666666666664</c:v>
                </c:pt>
                <c:pt idx="3611">
                  <c:v>60.18333333333333</c:v>
                </c:pt>
                <c:pt idx="3612">
                  <c:v>60.2</c:v>
                </c:pt>
                <c:pt idx="3613">
                  <c:v>60.216666666666669</c:v>
                </c:pt>
                <c:pt idx="3614">
                  <c:v>60.233333333333334</c:v>
                </c:pt>
                <c:pt idx="3615">
                  <c:v>60.25</c:v>
                </c:pt>
                <c:pt idx="3616">
                  <c:v>60.266666666666666</c:v>
                </c:pt>
                <c:pt idx="3617">
                  <c:v>60.283333333333331</c:v>
                </c:pt>
                <c:pt idx="3618">
                  <c:v>60.3</c:v>
                </c:pt>
                <c:pt idx="3619">
                  <c:v>60.31666666666667</c:v>
                </c:pt>
                <c:pt idx="3620">
                  <c:v>60.333333333333336</c:v>
                </c:pt>
                <c:pt idx="3621">
                  <c:v>60.35</c:v>
                </c:pt>
                <c:pt idx="3622">
                  <c:v>60.366666666666667</c:v>
                </c:pt>
                <c:pt idx="3623">
                  <c:v>60.383333333333333</c:v>
                </c:pt>
                <c:pt idx="3624">
                  <c:v>60.4</c:v>
                </c:pt>
                <c:pt idx="3625">
                  <c:v>60.416666666666664</c:v>
                </c:pt>
                <c:pt idx="3626">
                  <c:v>60.43333333333333</c:v>
                </c:pt>
                <c:pt idx="3627">
                  <c:v>60.45</c:v>
                </c:pt>
                <c:pt idx="3628">
                  <c:v>60.466666666666669</c:v>
                </c:pt>
                <c:pt idx="3629">
                  <c:v>60.483333333333334</c:v>
                </c:pt>
                <c:pt idx="3630">
                  <c:v>60.5</c:v>
                </c:pt>
                <c:pt idx="3631">
                  <c:v>60.516666666666666</c:v>
                </c:pt>
                <c:pt idx="3632">
                  <c:v>60.533333333333331</c:v>
                </c:pt>
                <c:pt idx="3633">
                  <c:v>60.55</c:v>
                </c:pt>
                <c:pt idx="3634">
                  <c:v>60.56666666666667</c:v>
                </c:pt>
                <c:pt idx="3635">
                  <c:v>60.583333333333336</c:v>
                </c:pt>
                <c:pt idx="3636">
                  <c:v>60.6</c:v>
                </c:pt>
                <c:pt idx="3637">
                  <c:v>60.616666666666667</c:v>
                </c:pt>
                <c:pt idx="3638">
                  <c:v>60.633333333333333</c:v>
                </c:pt>
                <c:pt idx="3639">
                  <c:v>60.65</c:v>
                </c:pt>
                <c:pt idx="3640">
                  <c:v>60.666666666666664</c:v>
                </c:pt>
                <c:pt idx="3641">
                  <c:v>60.68333333333333</c:v>
                </c:pt>
                <c:pt idx="3642">
                  <c:v>60.7</c:v>
                </c:pt>
                <c:pt idx="3643">
                  <c:v>60.716666666666669</c:v>
                </c:pt>
                <c:pt idx="3644">
                  <c:v>60.733333333333334</c:v>
                </c:pt>
                <c:pt idx="3645">
                  <c:v>60.75</c:v>
                </c:pt>
                <c:pt idx="3646">
                  <c:v>60.766666666666666</c:v>
                </c:pt>
                <c:pt idx="3647">
                  <c:v>60.783333333333331</c:v>
                </c:pt>
                <c:pt idx="3648">
                  <c:v>60.8</c:v>
                </c:pt>
                <c:pt idx="3649">
                  <c:v>60.81666666666667</c:v>
                </c:pt>
                <c:pt idx="3650">
                  <c:v>60.833333333333336</c:v>
                </c:pt>
                <c:pt idx="3651">
                  <c:v>60.85</c:v>
                </c:pt>
                <c:pt idx="3652">
                  <c:v>60.866666666666667</c:v>
                </c:pt>
                <c:pt idx="3653">
                  <c:v>60.883333333333333</c:v>
                </c:pt>
                <c:pt idx="3654">
                  <c:v>60.9</c:v>
                </c:pt>
                <c:pt idx="3655">
                  <c:v>60.916666666666664</c:v>
                </c:pt>
                <c:pt idx="3656">
                  <c:v>60.93333333333333</c:v>
                </c:pt>
                <c:pt idx="3657">
                  <c:v>60.95</c:v>
                </c:pt>
                <c:pt idx="3658">
                  <c:v>60.966666666666669</c:v>
                </c:pt>
                <c:pt idx="3659">
                  <c:v>60.983333333333334</c:v>
                </c:pt>
                <c:pt idx="3660">
                  <c:v>61</c:v>
                </c:pt>
                <c:pt idx="3661">
                  <c:v>61.016666666666666</c:v>
                </c:pt>
                <c:pt idx="3662">
                  <c:v>61.033333333333331</c:v>
                </c:pt>
                <c:pt idx="3663">
                  <c:v>61.05</c:v>
                </c:pt>
                <c:pt idx="3664">
                  <c:v>61.06666666666667</c:v>
                </c:pt>
                <c:pt idx="3665">
                  <c:v>61.083333333333336</c:v>
                </c:pt>
                <c:pt idx="3666">
                  <c:v>61.1</c:v>
                </c:pt>
                <c:pt idx="3667">
                  <c:v>61.116666666666667</c:v>
                </c:pt>
                <c:pt idx="3668">
                  <c:v>61.133333333333333</c:v>
                </c:pt>
                <c:pt idx="3669">
                  <c:v>61.15</c:v>
                </c:pt>
                <c:pt idx="3670">
                  <c:v>61.166666666666664</c:v>
                </c:pt>
                <c:pt idx="3671">
                  <c:v>61.18333333333333</c:v>
                </c:pt>
                <c:pt idx="3672">
                  <c:v>61.2</c:v>
                </c:pt>
                <c:pt idx="3673">
                  <c:v>61.216666666666669</c:v>
                </c:pt>
                <c:pt idx="3674">
                  <c:v>61.233333333333334</c:v>
                </c:pt>
                <c:pt idx="3675">
                  <c:v>61.25</c:v>
                </c:pt>
                <c:pt idx="3676">
                  <c:v>61.266666666666666</c:v>
                </c:pt>
                <c:pt idx="3677">
                  <c:v>61.283333333333331</c:v>
                </c:pt>
                <c:pt idx="3678">
                  <c:v>61.3</c:v>
                </c:pt>
                <c:pt idx="3679">
                  <c:v>61.31666666666667</c:v>
                </c:pt>
                <c:pt idx="3680">
                  <c:v>61.333333333333336</c:v>
                </c:pt>
                <c:pt idx="3681">
                  <c:v>61.35</c:v>
                </c:pt>
                <c:pt idx="3682">
                  <c:v>61.366666666666667</c:v>
                </c:pt>
                <c:pt idx="3683">
                  <c:v>61.383333333333333</c:v>
                </c:pt>
                <c:pt idx="3684">
                  <c:v>61.4</c:v>
                </c:pt>
                <c:pt idx="3685">
                  <c:v>61.416666666666664</c:v>
                </c:pt>
                <c:pt idx="3686">
                  <c:v>61.43333333333333</c:v>
                </c:pt>
                <c:pt idx="3687">
                  <c:v>61.45</c:v>
                </c:pt>
                <c:pt idx="3688">
                  <c:v>61.466666666666669</c:v>
                </c:pt>
                <c:pt idx="3689">
                  <c:v>61.483333333333334</c:v>
                </c:pt>
                <c:pt idx="3690">
                  <c:v>61.5</c:v>
                </c:pt>
                <c:pt idx="3691">
                  <c:v>61.516666666666666</c:v>
                </c:pt>
                <c:pt idx="3692">
                  <c:v>61.533333333333331</c:v>
                </c:pt>
                <c:pt idx="3693">
                  <c:v>61.55</c:v>
                </c:pt>
                <c:pt idx="3694">
                  <c:v>61.56666666666667</c:v>
                </c:pt>
                <c:pt idx="3695">
                  <c:v>61.583333333333336</c:v>
                </c:pt>
                <c:pt idx="3696">
                  <c:v>61.6</c:v>
                </c:pt>
                <c:pt idx="3697">
                  <c:v>61.616666666666667</c:v>
                </c:pt>
                <c:pt idx="3698">
                  <c:v>61.633333333333333</c:v>
                </c:pt>
                <c:pt idx="3699">
                  <c:v>61.65</c:v>
                </c:pt>
                <c:pt idx="3700">
                  <c:v>61.666666666666664</c:v>
                </c:pt>
                <c:pt idx="3701">
                  <c:v>61.68333333333333</c:v>
                </c:pt>
                <c:pt idx="3702">
                  <c:v>61.7</c:v>
                </c:pt>
                <c:pt idx="3703">
                  <c:v>61.716666666666669</c:v>
                </c:pt>
                <c:pt idx="3704">
                  <c:v>61.733333333333334</c:v>
                </c:pt>
                <c:pt idx="3705">
                  <c:v>61.75</c:v>
                </c:pt>
                <c:pt idx="3706">
                  <c:v>61.766666666666666</c:v>
                </c:pt>
                <c:pt idx="3707">
                  <c:v>61.783333333333331</c:v>
                </c:pt>
                <c:pt idx="3708">
                  <c:v>61.8</c:v>
                </c:pt>
                <c:pt idx="3709">
                  <c:v>61.81666666666667</c:v>
                </c:pt>
                <c:pt idx="3710">
                  <c:v>61.833333333333336</c:v>
                </c:pt>
                <c:pt idx="3711">
                  <c:v>61.85</c:v>
                </c:pt>
                <c:pt idx="3712">
                  <c:v>61.866666666666667</c:v>
                </c:pt>
                <c:pt idx="3713">
                  <c:v>61.883333333333333</c:v>
                </c:pt>
                <c:pt idx="3714">
                  <c:v>61.9</c:v>
                </c:pt>
                <c:pt idx="3715">
                  <c:v>61.916666666666664</c:v>
                </c:pt>
                <c:pt idx="3716">
                  <c:v>61.93333333333333</c:v>
                </c:pt>
                <c:pt idx="3717">
                  <c:v>61.95</c:v>
                </c:pt>
                <c:pt idx="3718">
                  <c:v>61.966666666666669</c:v>
                </c:pt>
                <c:pt idx="3719">
                  <c:v>61.983333333333334</c:v>
                </c:pt>
                <c:pt idx="3720">
                  <c:v>62</c:v>
                </c:pt>
                <c:pt idx="3721">
                  <c:v>62.016666666666666</c:v>
                </c:pt>
                <c:pt idx="3722">
                  <c:v>62.033333333333331</c:v>
                </c:pt>
                <c:pt idx="3723">
                  <c:v>62.05</c:v>
                </c:pt>
                <c:pt idx="3724">
                  <c:v>62.06666666666667</c:v>
                </c:pt>
                <c:pt idx="3725">
                  <c:v>62.083333333333336</c:v>
                </c:pt>
                <c:pt idx="3726">
                  <c:v>62.1</c:v>
                </c:pt>
                <c:pt idx="3727">
                  <c:v>62.116666666666667</c:v>
                </c:pt>
                <c:pt idx="3728">
                  <c:v>62.133333333333333</c:v>
                </c:pt>
                <c:pt idx="3729">
                  <c:v>62.15</c:v>
                </c:pt>
                <c:pt idx="3730">
                  <c:v>62.166666666666664</c:v>
                </c:pt>
                <c:pt idx="3731">
                  <c:v>62.18333333333333</c:v>
                </c:pt>
                <c:pt idx="3732">
                  <c:v>62.2</c:v>
                </c:pt>
                <c:pt idx="3733">
                  <c:v>62.216666666666669</c:v>
                </c:pt>
                <c:pt idx="3734">
                  <c:v>62.233333333333334</c:v>
                </c:pt>
                <c:pt idx="3735">
                  <c:v>62.25</c:v>
                </c:pt>
                <c:pt idx="3736">
                  <c:v>62.266666666666666</c:v>
                </c:pt>
                <c:pt idx="3737">
                  <c:v>62.283333333333331</c:v>
                </c:pt>
                <c:pt idx="3738">
                  <c:v>62.3</c:v>
                </c:pt>
                <c:pt idx="3739">
                  <c:v>62.31666666666667</c:v>
                </c:pt>
                <c:pt idx="3740">
                  <c:v>62.333333333333336</c:v>
                </c:pt>
                <c:pt idx="3741">
                  <c:v>62.35</c:v>
                </c:pt>
                <c:pt idx="3742">
                  <c:v>62.366666666666667</c:v>
                </c:pt>
                <c:pt idx="3743">
                  <c:v>62.383333333333333</c:v>
                </c:pt>
                <c:pt idx="3744">
                  <c:v>62.4</c:v>
                </c:pt>
                <c:pt idx="3745">
                  <c:v>62.416666666666664</c:v>
                </c:pt>
                <c:pt idx="3746">
                  <c:v>62.43333333333333</c:v>
                </c:pt>
                <c:pt idx="3747">
                  <c:v>62.45</c:v>
                </c:pt>
                <c:pt idx="3748">
                  <c:v>62.466666666666669</c:v>
                </c:pt>
                <c:pt idx="3749">
                  <c:v>62.483333333333334</c:v>
                </c:pt>
                <c:pt idx="3750">
                  <c:v>62.5</c:v>
                </c:pt>
                <c:pt idx="3751">
                  <c:v>62.516666666666666</c:v>
                </c:pt>
                <c:pt idx="3752">
                  <c:v>62.533333333333331</c:v>
                </c:pt>
                <c:pt idx="3753">
                  <c:v>62.55</c:v>
                </c:pt>
                <c:pt idx="3754">
                  <c:v>62.56666666666667</c:v>
                </c:pt>
                <c:pt idx="3755">
                  <c:v>62.583333333333336</c:v>
                </c:pt>
                <c:pt idx="3756">
                  <c:v>62.6</c:v>
                </c:pt>
                <c:pt idx="3757">
                  <c:v>62.616666666666667</c:v>
                </c:pt>
                <c:pt idx="3758">
                  <c:v>62.633333333333333</c:v>
                </c:pt>
                <c:pt idx="3759">
                  <c:v>62.65</c:v>
                </c:pt>
                <c:pt idx="3760">
                  <c:v>62.666666666666664</c:v>
                </c:pt>
                <c:pt idx="3761">
                  <c:v>62.68333333333333</c:v>
                </c:pt>
                <c:pt idx="3762">
                  <c:v>62.7</c:v>
                </c:pt>
                <c:pt idx="3763">
                  <c:v>62.716666666666669</c:v>
                </c:pt>
                <c:pt idx="3764">
                  <c:v>62.733333333333334</c:v>
                </c:pt>
                <c:pt idx="3765">
                  <c:v>62.75</c:v>
                </c:pt>
                <c:pt idx="3766">
                  <c:v>62.766666666666666</c:v>
                </c:pt>
                <c:pt idx="3767">
                  <c:v>62.783333333333331</c:v>
                </c:pt>
                <c:pt idx="3768">
                  <c:v>62.8</c:v>
                </c:pt>
                <c:pt idx="3769">
                  <c:v>62.81666666666667</c:v>
                </c:pt>
                <c:pt idx="3770">
                  <c:v>62.833333333333336</c:v>
                </c:pt>
                <c:pt idx="3771">
                  <c:v>62.85</c:v>
                </c:pt>
                <c:pt idx="3772">
                  <c:v>62.866666666666667</c:v>
                </c:pt>
                <c:pt idx="3773">
                  <c:v>62.883333333333333</c:v>
                </c:pt>
                <c:pt idx="3774">
                  <c:v>62.9</c:v>
                </c:pt>
                <c:pt idx="3775">
                  <c:v>62.916666666666664</c:v>
                </c:pt>
                <c:pt idx="3776">
                  <c:v>62.93333333333333</c:v>
                </c:pt>
                <c:pt idx="3777">
                  <c:v>62.95</c:v>
                </c:pt>
                <c:pt idx="3778">
                  <c:v>62.966666666666669</c:v>
                </c:pt>
                <c:pt idx="3779">
                  <c:v>62.983333333333334</c:v>
                </c:pt>
                <c:pt idx="3780">
                  <c:v>63</c:v>
                </c:pt>
                <c:pt idx="3781">
                  <c:v>63.016666666666666</c:v>
                </c:pt>
                <c:pt idx="3782">
                  <c:v>63.033333333333331</c:v>
                </c:pt>
                <c:pt idx="3783">
                  <c:v>63.05</c:v>
                </c:pt>
                <c:pt idx="3784">
                  <c:v>63.06666666666667</c:v>
                </c:pt>
                <c:pt idx="3785">
                  <c:v>63.083333333333336</c:v>
                </c:pt>
                <c:pt idx="3786">
                  <c:v>63.1</c:v>
                </c:pt>
                <c:pt idx="3787">
                  <c:v>63.116666666666667</c:v>
                </c:pt>
                <c:pt idx="3788">
                  <c:v>63.133333333333333</c:v>
                </c:pt>
                <c:pt idx="3789">
                  <c:v>63.15</c:v>
                </c:pt>
                <c:pt idx="3790">
                  <c:v>63.166666666666664</c:v>
                </c:pt>
                <c:pt idx="3791">
                  <c:v>63.18333333333333</c:v>
                </c:pt>
                <c:pt idx="3792">
                  <c:v>63.2</c:v>
                </c:pt>
                <c:pt idx="3793">
                  <c:v>63.216666666666669</c:v>
                </c:pt>
                <c:pt idx="3794">
                  <c:v>63.233333333333334</c:v>
                </c:pt>
                <c:pt idx="3795">
                  <c:v>63.25</c:v>
                </c:pt>
                <c:pt idx="3796">
                  <c:v>63.266666666666666</c:v>
                </c:pt>
                <c:pt idx="3797">
                  <c:v>63.283333333333331</c:v>
                </c:pt>
                <c:pt idx="3798">
                  <c:v>63.3</c:v>
                </c:pt>
                <c:pt idx="3799">
                  <c:v>63.31666666666667</c:v>
                </c:pt>
                <c:pt idx="3800">
                  <c:v>63.333333333333336</c:v>
                </c:pt>
                <c:pt idx="3801">
                  <c:v>63.35</c:v>
                </c:pt>
                <c:pt idx="3802">
                  <c:v>63.366666666666667</c:v>
                </c:pt>
                <c:pt idx="3803">
                  <c:v>63.383333333333333</c:v>
                </c:pt>
                <c:pt idx="3804">
                  <c:v>63.4</c:v>
                </c:pt>
                <c:pt idx="3805">
                  <c:v>63.416666666666664</c:v>
                </c:pt>
                <c:pt idx="3806">
                  <c:v>63.43333333333333</c:v>
                </c:pt>
                <c:pt idx="3807">
                  <c:v>63.45</c:v>
                </c:pt>
                <c:pt idx="3808">
                  <c:v>63.466666666666669</c:v>
                </c:pt>
                <c:pt idx="3809">
                  <c:v>63.483333333333334</c:v>
                </c:pt>
                <c:pt idx="3810">
                  <c:v>63.5</c:v>
                </c:pt>
                <c:pt idx="3811">
                  <c:v>63.516666666666666</c:v>
                </c:pt>
                <c:pt idx="3812">
                  <c:v>63.533333333333331</c:v>
                </c:pt>
                <c:pt idx="3813">
                  <c:v>63.55</c:v>
                </c:pt>
                <c:pt idx="3814">
                  <c:v>63.56666666666667</c:v>
                </c:pt>
                <c:pt idx="3815">
                  <c:v>63.583333333333336</c:v>
                </c:pt>
                <c:pt idx="3816">
                  <c:v>63.6</c:v>
                </c:pt>
                <c:pt idx="3817">
                  <c:v>63.616666666666667</c:v>
                </c:pt>
                <c:pt idx="3818">
                  <c:v>63.633333333333333</c:v>
                </c:pt>
                <c:pt idx="3819">
                  <c:v>63.65</c:v>
                </c:pt>
                <c:pt idx="3820">
                  <c:v>63.666666666666664</c:v>
                </c:pt>
                <c:pt idx="3821">
                  <c:v>63.68333333333333</c:v>
                </c:pt>
                <c:pt idx="3822">
                  <c:v>63.7</c:v>
                </c:pt>
                <c:pt idx="3823">
                  <c:v>63.716666666666669</c:v>
                </c:pt>
                <c:pt idx="3824">
                  <c:v>63.733333333333334</c:v>
                </c:pt>
                <c:pt idx="3825">
                  <c:v>63.75</c:v>
                </c:pt>
                <c:pt idx="3826">
                  <c:v>63.766666666666666</c:v>
                </c:pt>
                <c:pt idx="3827">
                  <c:v>63.783333333333331</c:v>
                </c:pt>
                <c:pt idx="3828">
                  <c:v>63.8</c:v>
                </c:pt>
                <c:pt idx="3829">
                  <c:v>63.81666666666667</c:v>
                </c:pt>
                <c:pt idx="3830">
                  <c:v>63.833333333333336</c:v>
                </c:pt>
                <c:pt idx="3831">
                  <c:v>63.85</c:v>
                </c:pt>
                <c:pt idx="3832">
                  <c:v>63.866666666666667</c:v>
                </c:pt>
                <c:pt idx="3833">
                  <c:v>63.883333333333333</c:v>
                </c:pt>
                <c:pt idx="3834">
                  <c:v>63.9</c:v>
                </c:pt>
                <c:pt idx="3835">
                  <c:v>63.916666666666664</c:v>
                </c:pt>
                <c:pt idx="3836">
                  <c:v>63.93333333333333</c:v>
                </c:pt>
                <c:pt idx="3837">
                  <c:v>63.95</c:v>
                </c:pt>
                <c:pt idx="3838">
                  <c:v>63.966666666666669</c:v>
                </c:pt>
                <c:pt idx="3839">
                  <c:v>63.983333333333334</c:v>
                </c:pt>
                <c:pt idx="3840">
                  <c:v>64</c:v>
                </c:pt>
                <c:pt idx="3841">
                  <c:v>64.016666666666666</c:v>
                </c:pt>
                <c:pt idx="3842">
                  <c:v>64.033333333333331</c:v>
                </c:pt>
                <c:pt idx="3843">
                  <c:v>64.05</c:v>
                </c:pt>
                <c:pt idx="3844">
                  <c:v>64.066666666666663</c:v>
                </c:pt>
                <c:pt idx="3845">
                  <c:v>64.083333333333329</c:v>
                </c:pt>
                <c:pt idx="3846">
                  <c:v>64.099999999999994</c:v>
                </c:pt>
                <c:pt idx="3847">
                  <c:v>64.11666666666666</c:v>
                </c:pt>
                <c:pt idx="3848">
                  <c:v>64.13333333333334</c:v>
                </c:pt>
                <c:pt idx="3849">
                  <c:v>64.150000000000006</c:v>
                </c:pt>
                <c:pt idx="3850">
                  <c:v>64.166666666666671</c:v>
                </c:pt>
                <c:pt idx="3851">
                  <c:v>64.183333333333337</c:v>
                </c:pt>
                <c:pt idx="3852">
                  <c:v>64.2</c:v>
                </c:pt>
                <c:pt idx="3853">
                  <c:v>64.216666666666669</c:v>
                </c:pt>
                <c:pt idx="3854">
                  <c:v>64.233333333333334</c:v>
                </c:pt>
                <c:pt idx="3855">
                  <c:v>64.25</c:v>
                </c:pt>
                <c:pt idx="3856">
                  <c:v>64.266666666666666</c:v>
                </c:pt>
                <c:pt idx="3857">
                  <c:v>64.283333333333331</c:v>
                </c:pt>
                <c:pt idx="3858">
                  <c:v>64.3</c:v>
                </c:pt>
                <c:pt idx="3859">
                  <c:v>64.316666666666663</c:v>
                </c:pt>
                <c:pt idx="3860">
                  <c:v>64.333333333333329</c:v>
                </c:pt>
                <c:pt idx="3861">
                  <c:v>64.349999999999994</c:v>
                </c:pt>
                <c:pt idx="3862">
                  <c:v>64.36666666666666</c:v>
                </c:pt>
                <c:pt idx="3863">
                  <c:v>64.38333333333334</c:v>
                </c:pt>
                <c:pt idx="3864">
                  <c:v>64.400000000000006</c:v>
                </c:pt>
                <c:pt idx="3865">
                  <c:v>64.416666666666671</c:v>
                </c:pt>
                <c:pt idx="3866">
                  <c:v>64.433333333333337</c:v>
                </c:pt>
                <c:pt idx="3867">
                  <c:v>64.45</c:v>
                </c:pt>
                <c:pt idx="3868">
                  <c:v>64.466666666666669</c:v>
                </c:pt>
                <c:pt idx="3869">
                  <c:v>64.483333333333334</c:v>
                </c:pt>
                <c:pt idx="3870">
                  <c:v>64.5</c:v>
                </c:pt>
                <c:pt idx="3871">
                  <c:v>64.516666666666666</c:v>
                </c:pt>
                <c:pt idx="3872">
                  <c:v>64.533333333333331</c:v>
                </c:pt>
                <c:pt idx="3873">
                  <c:v>64.55</c:v>
                </c:pt>
                <c:pt idx="3874">
                  <c:v>64.566666666666663</c:v>
                </c:pt>
                <c:pt idx="3875">
                  <c:v>64.583333333333329</c:v>
                </c:pt>
                <c:pt idx="3876">
                  <c:v>64.599999999999994</c:v>
                </c:pt>
                <c:pt idx="3877">
                  <c:v>64.61666666666666</c:v>
                </c:pt>
                <c:pt idx="3878">
                  <c:v>64.63333333333334</c:v>
                </c:pt>
                <c:pt idx="3879">
                  <c:v>64.650000000000006</c:v>
                </c:pt>
                <c:pt idx="3880">
                  <c:v>64.666666666666671</c:v>
                </c:pt>
                <c:pt idx="3881">
                  <c:v>64.683333333333337</c:v>
                </c:pt>
                <c:pt idx="3882">
                  <c:v>64.7</c:v>
                </c:pt>
                <c:pt idx="3883">
                  <c:v>64.716666666666669</c:v>
                </c:pt>
                <c:pt idx="3884">
                  <c:v>64.733333333333334</c:v>
                </c:pt>
                <c:pt idx="3885">
                  <c:v>64.75</c:v>
                </c:pt>
                <c:pt idx="3886">
                  <c:v>64.766666666666666</c:v>
                </c:pt>
                <c:pt idx="3887">
                  <c:v>64.783333333333331</c:v>
                </c:pt>
                <c:pt idx="3888">
                  <c:v>64.8</c:v>
                </c:pt>
                <c:pt idx="3889">
                  <c:v>64.816666666666663</c:v>
                </c:pt>
                <c:pt idx="3890">
                  <c:v>64.833333333333329</c:v>
                </c:pt>
                <c:pt idx="3891">
                  <c:v>64.849999999999994</c:v>
                </c:pt>
                <c:pt idx="3892">
                  <c:v>64.86666666666666</c:v>
                </c:pt>
                <c:pt idx="3893">
                  <c:v>64.88333333333334</c:v>
                </c:pt>
                <c:pt idx="3894">
                  <c:v>64.900000000000006</c:v>
                </c:pt>
                <c:pt idx="3895">
                  <c:v>64.916666666666671</c:v>
                </c:pt>
                <c:pt idx="3896">
                  <c:v>64.933333333333337</c:v>
                </c:pt>
                <c:pt idx="3897">
                  <c:v>64.95</c:v>
                </c:pt>
                <c:pt idx="3898">
                  <c:v>64.966666666666669</c:v>
                </c:pt>
                <c:pt idx="3899">
                  <c:v>64.983333333333334</c:v>
                </c:pt>
                <c:pt idx="3900">
                  <c:v>65</c:v>
                </c:pt>
                <c:pt idx="3901">
                  <c:v>65.016666666666666</c:v>
                </c:pt>
                <c:pt idx="3902">
                  <c:v>65.033333333333331</c:v>
                </c:pt>
                <c:pt idx="3903">
                  <c:v>65.05</c:v>
                </c:pt>
                <c:pt idx="3904">
                  <c:v>65.066666666666663</c:v>
                </c:pt>
                <c:pt idx="3905">
                  <c:v>65.083333333333329</c:v>
                </c:pt>
                <c:pt idx="3906">
                  <c:v>65.099999999999994</c:v>
                </c:pt>
                <c:pt idx="3907">
                  <c:v>65.11666666666666</c:v>
                </c:pt>
                <c:pt idx="3908">
                  <c:v>65.13333333333334</c:v>
                </c:pt>
                <c:pt idx="3909">
                  <c:v>65.150000000000006</c:v>
                </c:pt>
                <c:pt idx="3910">
                  <c:v>65.166666666666671</c:v>
                </c:pt>
                <c:pt idx="3911">
                  <c:v>65.183333333333337</c:v>
                </c:pt>
                <c:pt idx="3912">
                  <c:v>65.2</c:v>
                </c:pt>
                <c:pt idx="3913">
                  <c:v>65.216666666666669</c:v>
                </c:pt>
                <c:pt idx="3914">
                  <c:v>65.233333333333334</c:v>
                </c:pt>
                <c:pt idx="3915">
                  <c:v>65.25</c:v>
                </c:pt>
                <c:pt idx="3916">
                  <c:v>65.266666666666666</c:v>
                </c:pt>
                <c:pt idx="3917">
                  <c:v>65.283333333333331</c:v>
                </c:pt>
                <c:pt idx="3918">
                  <c:v>65.3</c:v>
                </c:pt>
                <c:pt idx="3919">
                  <c:v>65.316666666666663</c:v>
                </c:pt>
                <c:pt idx="3920">
                  <c:v>65.333333333333329</c:v>
                </c:pt>
                <c:pt idx="3921">
                  <c:v>65.349999999999994</c:v>
                </c:pt>
                <c:pt idx="3922">
                  <c:v>65.36666666666666</c:v>
                </c:pt>
                <c:pt idx="3923">
                  <c:v>65.38333333333334</c:v>
                </c:pt>
                <c:pt idx="3924">
                  <c:v>65.400000000000006</c:v>
                </c:pt>
                <c:pt idx="3925">
                  <c:v>65.416666666666671</c:v>
                </c:pt>
                <c:pt idx="3926">
                  <c:v>65.433333333333337</c:v>
                </c:pt>
                <c:pt idx="3927">
                  <c:v>65.45</c:v>
                </c:pt>
                <c:pt idx="3928">
                  <c:v>65.466666666666669</c:v>
                </c:pt>
                <c:pt idx="3929">
                  <c:v>65.483333333333334</c:v>
                </c:pt>
                <c:pt idx="3930">
                  <c:v>65.5</c:v>
                </c:pt>
                <c:pt idx="3931">
                  <c:v>65.516666666666666</c:v>
                </c:pt>
                <c:pt idx="3932">
                  <c:v>65.533333333333331</c:v>
                </c:pt>
                <c:pt idx="3933">
                  <c:v>65.55</c:v>
                </c:pt>
                <c:pt idx="3934">
                  <c:v>65.566666666666663</c:v>
                </c:pt>
                <c:pt idx="3935">
                  <c:v>65.583333333333329</c:v>
                </c:pt>
                <c:pt idx="3936">
                  <c:v>65.599999999999994</c:v>
                </c:pt>
                <c:pt idx="3937">
                  <c:v>65.61666666666666</c:v>
                </c:pt>
                <c:pt idx="3938">
                  <c:v>65.63333333333334</c:v>
                </c:pt>
                <c:pt idx="3939">
                  <c:v>65.650000000000006</c:v>
                </c:pt>
                <c:pt idx="3940">
                  <c:v>65.666666666666671</c:v>
                </c:pt>
                <c:pt idx="3941">
                  <c:v>65.683333333333337</c:v>
                </c:pt>
                <c:pt idx="3942">
                  <c:v>65.7</c:v>
                </c:pt>
                <c:pt idx="3943">
                  <c:v>65.716666666666669</c:v>
                </c:pt>
                <c:pt idx="3944">
                  <c:v>65.733333333333334</c:v>
                </c:pt>
                <c:pt idx="3945">
                  <c:v>65.75</c:v>
                </c:pt>
                <c:pt idx="3946">
                  <c:v>65.766666666666666</c:v>
                </c:pt>
                <c:pt idx="3947">
                  <c:v>65.783333333333331</c:v>
                </c:pt>
                <c:pt idx="3948">
                  <c:v>65.8</c:v>
                </c:pt>
                <c:pt idx="3949">
                  <c:v>65.816666666666663</c:v>
                </c:pt>
                <c:pt idx="3950">
                  <c:v>65.833333333333329</c:v>
                </c:pt>
                <c:pt idx="3951">
                  <c:v>65.849999999999994</c:v>
                </c:pt>
                <c:pt idx="3952">
                  <c:v>65.86666666666666</c:v>
                </c:pt>
                <c:pt idx="3953">
                  <c:v>65.88333333333334</c:v>
                </c:pt>
                <c:pt idx="3954">
                  <c:v>65.900000000000006</c:v>
                </c:pt>
                <c:pt idx="3955">
                  <c:v>65.916666666666671</c:v>
                </c:pt>
                <c:pt idx="3956">
                  <c:v>65.933333333333337</c:v>
                </c:pt>
                <c:pt idx="3957">
                  <c:v>65.95</c:v>
                </c:pt>
                <c:pt idx="3958">
                  <c:v>65.966666666666669</c:v>
                </c:pt>
                <c:pt idx="3959">
                  <c:v>65.983333333333334</c:v>
                </c:pt>
                <c:pt idx="3960">
                  <c:v>66</c:v>
                </c:pt>
                <c:pt idx="3961">
                  <c:v>66.016666666666666</c:v>
                </c:pt>
                <c:pt idx="3962">
                  <c:v>66.033333333333331</c:v>
                </c:pt>
                <c:pt idx="3963">
                  <c:v>66.05</c:v>
                </c:pt>
                <c:pt idx="3964">
                  <c:v>66.066666666666663</c:v>
                </c:pt>
                <c:pt idx="3965">
                  <c:v>66.083333333333329</c:v>
                </c:pt>
                <c:pt idx="3966">
                  <c:v>66.099999999999994</c:v>
                </c:pt>
                <c:pt idx="3967">
                  <c:v>66.11666666666666</c:v>
                </c:pt>
                <c:pt idx="3968">
                  <c:v>66.13333333333334</c:v>
                </c:pt>
                <c:pt idx="3969">
                  <c:v>66.150000000000006</c:v>
                </c:pt>
                <c:pt idx="3970">
                  <c:v>66.166666666666671</c:v>
                </c:pt>
                <c:pt idx="3971">
                  <c:v>66.183333333333337</c:v>
                </c:pt>
                <c:pt idx="3972">
                  <c:v>66.2</c:v>
                </c:pt>
                <c:pt idx="3973">
                  <c:v>66.216666666666669</c:v>
                </c:pt>
                <c:pt idx="3974">
                  <c:v>66.233333333333334</c:v>
                </c:pt>
                <c:pt idx="3975">
                  <c:v>66.25</c:v>
                </c:pt>
                <c:pt idx="3976">
                  <c:v>66.266666666666666</c:v>
                </c:pt>
                <c:pt idx="3977">
                  <c:v>66.283333333333331</c:v>
                </c:pt>
                <c:pt idx="3978">
                  <c:v>66.3</c:v>
                </c:pt>
                <c:pt idx="3979">
                  <c:v>66.316666666666663</c:v>
                </c:pt>
                <c:pt idx="3980">
                  <c:v>66.333333333333329</c:v>
                </c:pt>
                <c:pt idx="3981">
                  <c:v>66.349999999999994</c:v>
                </c:pt>
                <c:pt idx="3982">
                  <c:v>66.36666666666666</c:v>
                </c:pt>
                <c:pt idx="3983">
                  <c:v>66.38333333333334</c:v>
                </c:pt>
                <c:pt idx="3984">
                  <c:v>66.400000000000006</c:v>
                </c:pt>
                <c:pt idx="3985">
                  <c:v>66.416666666666671</c:v>
                </c:pt>
                <c:pt idx="3986">
                  <c:v>66.433333333333337</c:v>
                </c:pt>
                <c:pt idx="3987">
                  <c:v>66.45</c:v>
                </c:pt>
                <c:pt idx="3988">
                  <c:v>66.466666666666669</c:v>
                </c:pt>
                <c:pt idx="3989">
                  <c:v>66.483333333333334</c:v>
                </c:pt>
                <c:pt idx="3990">
                  <c:v>66.5</c:v>
                </c:pt>
                <c:pt idx="3991">
                  <c:v>66.516666666666666</c:v>
                </c:pt>
                <c:pt idx="3992">
                  <c:v>66.533333333333331</c:v>
                </c:pt>
                <c:pt idx="3993">
                  <c:v>66.55</c:v>
                </c:pt>
                <c:pt idx="3994">
                  <c:v>66.566666666666663</c:v>
                </c:pt>
                <c:pt idx="3995">
                  <c:v>66.583333333333329</c:v>
                </c:pt>
                <c:pt idx="3996">
                  <c:v>66.599999999999994</c:v>
                </c:pt>
                <c:pt idx="3997">
                  <c:v>66.61666666666666</c:v>
                </c:pt>
                <c:pt idx="3998">
                  <c:v>66.63333333333334</c:v>
                </c:pt>
                <c:pt idx="3999">
                  <c:v>66.650000000000006</c:v>
                </c:pt>
                <c:pt idx="4000">
                  <c:v>66.666666666666671</c:v>
                </c:pt>
                <c:pt idx="4001">
                  <c:v>66.683333333333337</c:v>
                </c:pt>
                <c:pt idx="4002">
                  <c:v>66.7</c:v>
                </c:pt>
                <c:pt idx="4003">
                  <c:v>66.716666666666669</c:v>
                </c:pt>
                <c:pt idx="4004">
                  <c:v>66.733333333333334</c:v>
                </c:pt>
                <c:pt idx="4005">
                  <c:v>66.75</c:v>
                </c:pt>
                <c:pt idx="4006">
                  <c:v>66.766666666666666</c:v>
                </c:pt>
                <c:pt idx="4007">
                  <c:v>66.783333333333331</c:v>
                </c:pt>
                <c:pt idx="4008">
                  <c:v>66.8</c:v>
                </c:pt>
                <c:pt idx="4009">
                  <c:v>66.816666666666663</c:v>
                </c:pt>
                <c:pt idx="4010">
                  <c:v>66.833333333333329</c:v>
                </c:pt>
                <c:pt idx="4011">
                  <c:v>66.849999999999994</c:v>
                </c:pt>
                <c:pt idx="4012">
                  <c:v>66.86666666666666</c:v>
                </c:pt>
                <c:pt idx="4013">
                  <c:v>66.88333333333334</c:v>
                </c:pt>
                <c:pt idx="4014">
                  <c:v>66.900000000000006</c:v>
                </c:pt>
                <c:pt idx="4015">
                  <c:v>66.916666666666671</c:v>
                </c:pt>
                <c:pt idx="4016">
                  <c:v>66.933333333333337</c:v>
                </c:pt>
                <c:pt idx="4017">
                  <c:v>66.95</c:v>
                </c:pt>
                <c:pt idx="4018">
                  <c:v>66.966666666666669</c:v>
                </c:pt>
                <c:pt idx="4019">
                  <c:v>66.983333333333334</c:v>
                </c:pt>
                <c:pt idx="4020">
                  <c:v>67</c:v>
                </c:pt>
                <c:pt idx="4021">
                  <c:v>67.016666666666666</c:v>
                </c:pt>
                <c:pt idx="4022">
                  <c:v>67.033333333333331</c:v>
                </c:pt>
                <c:pt idx="4023">
                  <c:v>67.05</c:v>
                </c:pt>
                <c:pt idx="4024">
                  <c:v>67.066666666666663</c:v>
                </c:pt>
                <c:pt idx="4025">
                  <c:v>67.083333333333329</c:v>
                </c:pt>
                <c:pt idx="4026">
                  <c:v>67.099999999999994</c:v>
                </c:pt>
                <c:pt idx="4027">
                  <c:v>67.11666666666666</c:v>
                </c:pt>
                <c:pt idx="4028">
                  <c:v>67.13333333333334</c:v>
                </c:pt>
                <c:pt idx="4029">
                  <c:v>67.150000000000006</c:v>
                </c:pt>
                <c:pt idx="4030">
                  <c:v>67.166666666666671</c:v>
                </c:pt>
                <c:pt idx="4031">
                  <c:v>67.183333333333337</c:v>
                </c:pt>
                <c:pt idx="4032">
                  <c:v>67.2</c:v>
                </c:pt>
                <c:pt idx="4033">
                  <c:v>67.216666666666669</c:v>
                </c:pt>
                <c:pt idx="4034">
                  <c:v>67.233333333333334</c:v>
                </c:pt>
                <c:pt idx="4035">
                  <c:v>67.25</c:v>
                </c:pt>
                <c:pt idx="4036">
                  <c:v>67.266666666666666</c:v>
                </c:pt>
                <c:pt idx="4037">
                  <c:v>67.283333333333331</c:v>
                </c:pt>
                <c:pt idx="4038">
                  <c:v>67.3</c:v>
                </c:pt>
                <c:pt idx="4039">
                  <c:v>67.316666666666663</c:v>
                </c:pt>
                <c:pt idx="4040">
                  <c:v>67.333333333333329</c:v>
                </c:pt>
                <c:pt idx="4041">
                  <c:v>67.349999999999994</c:v>
                </c:pt>
                <c:pt idx="4042">
                  <c:v>67.36666666666666</c:v>
                </c:pt>
                <c:pt idx="4043">
                  <c:v>67.38333333333334</c:v>
                </c:pt>
                <c:pt idx="4044">
                  <c:v>67.400000000000006</c:v>
                </c:pt>
                <c:pt idx="4045">
                  <c:v>67.416666666666671</c:v>
                </c:pt>
                <c:pt idx="4046">
                  <c:v>67.433333333333337</c:v>
                </c:pt>
                <c:pt idx="4047">
                  <c:v>67.45</c:v>
                </c:pt>
                <c:pt idx="4048">
                  <c:v>67.466666666666669</c:v>
                </c:pt>
                <c:pt idx="4049">
                  <c:v>67.483333333333334</c:v>
                </c:pt>
                <c:pt idx="4050">
                  <c:v>67.5</c:v>
                </c:pt>
                <c:pt idx="4051">
                  <c:v>67.516666666666666</c:v>
                </c:pt>
                <c:pt idx="4052">
                  <c:v>67.533333333333331</c:v>
                </c:pt>
                <c:pt idx="4053">
                  <c:v>67.55</c:v>
                </c:pt>
                <c:pt idx="4054">
                  <c:v>67.566666666666663</c:v>
                </c:pt>
                <c:pt idx="4055">
                  <c:v>67.583333333333329</c:v>
                </c:pt>
                <c:pt idx="4056">
                  <c:v>67.599999999999994</c:v>
                </c:pt>
                <c:pt idx="4057">
                  <c:v>67.61666666666666</c:v>
                </c:pt>
                <c:pt idx="4058">
                  <c:v>67.63333333333334</c:v>
                </c:pt>
                <c:pt idx="4059">
                  <c:v>67.650000000000006</c:v>
                </c:pt>
                <c:pt idx="4060">
                  <c:v>67.666666666666671</c:v>
                </c:pt>
                <c:pt idx="4061">
                  <c:v>67.683333333333337</c:v>
                </c:pt>
                <c:pt idx="4062">
                  <c:v>67.7</c:v>
                </c:pt>
                <c:pt idx="4063">
                  <c:v>67.716666666666669</c:v>
                </c:pt>
                <c:pt idx="4064">
                  <c:v>67.733333333333334</c:v>
                </c:pt>
                <c:pt idx="4065">
                  <c:v>67.75</c:v>
                </c:pt>
                <c:pt idx="4066">
                  <c:v>67.766666666666666</c:v>
                </c:pt>
                <c:pt idx="4067">
                  <c:v>67.783333333333331</c:v>
                </c:pt>
                <c:pt idx="4068">
                  <c:v>67.8</c:v>
                </c:pt>
                <c:pt idx="4069">
                  <c:v>67.816666666666663</c:v>
                </c:pt>
                <c:pt idx="4070">
                  <c:v>67.833333333333329</c:v>
                </c:pt>
                <c:pt idx="4071">
                  <c:v>67.849999999999994</c:v>
                </c:pt>
                <c:pt idx="4072">
                  <c:v>67.86666666666666</c:v>
                </c:pt>
                <c:pt idx="4073">
                  <c:v>67.88333333333334</c:v>
                </c:pt>
                <c:pt idx="4074">
                  <c:v>67.900000000000006</c:v>
                </c:pt>
                <c:pt idx="4075">
                  <c:v>67.916666666666671</c:v>
                </c:pt>
                <c:pt idx="4076">
                  <c:v>67.933333333333337</c:v>
                </c:pt>
                <c:pt idx="4077">
                  <c:v>67.95</c:v>
                </c:pt>
                <c:pt idx="4078">
                  <c:v>67.966666666666669</c:v>
                </c:pt>
                <c:pt idx="4079">
                  <c:v>67.983333333333334</c:v>
                </c:pt>
                <c:pt idx="4080">
                  <c:v>68</c:v>
                </c:pt>
                <c:pt idx="4081">
                  <c:v>68.016666666666666</c:v>
                </c:pt>
                <c:pt idx="4082">
                  <c:v>68.033333333333331</c:v>
                </c:pt>
                <c:pt idx="4083">
                  <c:v>68.05</c:v>
                </c:pt>
                <c:pt idx="4084">
                  <c:v>68.066666666666663</c:v>
                </c:pt>
                <c:pt idx="4085">
                  <c:v>68.083333333333329</c:v>
                </c:pt>
                <c:pt idx="4086">
                  <c:v>68.099999999999994</c:v>
                </c:pt>
                <c:pt idx="4087">
                  <c:v>68.11666666666666</c:v>
                </c:pt>
                <c:pt idx="4088">
                  <c:v>68.13333333333334</c:v>
                </c:pt>
                <c:pt idx="4089">
                  <c:v>68.150000000000006</c:v>
                </c:pt>
                <c:pt idx="4090">
                  <c:v>68.166666666666671</c:v>
                </c:pt>
                <c:pt idx="4091">
                  <c:v>68.183333333333337</c:v>
                </c:pt>
                <c:pt idx="4092">
                  <c:v>68.2</c:v>
                </c:pt>
                <c:pt idx="4093">
                  <c:v>68.216666666666669</c:v>
                </c:pt>
                <c:pt idx="4094">
                  <c:v>68.233333333333334</c:v>
                </c:pt>
                <c:pt idx="4095">
                  <c:v>68.25</c:v>
                </c:pt>
                <c:pt idx="4096">
                  <c:v>68.266666666666666</c:v>
                </c:pt>
                <c:pt idx="4097">
                  <c:v>68.283333333333331</c:v>
                </c:pt>
                <c:pt idx="4098">
                  <c:v>68.3</c:v>
                </c:pt>
                <c:pt idx="4099">
                  <c:v>68.316666666666663</c:v>
                </c:pt>
                <c:pt idx="4100">
                  <c:v>68.333333333333329</c:v>
                </c:pt>
                <c:pt idx="4101">
                  <c:v>68.349999999999994</c:v>
                </c:pt>
                <c:pt idx="4102">
                  <c:v>68.36666666666666</c:v>
                </c:pt>
                <c:pt idx="4103">
                  <c:v>68.38333333333334</c:v>
                </c:pt>
                <c:pt idx="4104">
                  <c:v>68.400000000000006</c:v>
                </c:pt>
                <c:pt idx="4105">
                  <c:v>68.416666666666671</c:v>
                </c:pt>
                <c:pt idx="4106">
                  <c:v>68.433333333333337</c:v>
                </c:pt>
                <c:pt idx="4107">
                  <c:v>68.45</c:v>
                </c:pt>
                <c:pt idx="4108">
                  <c:v>68.466666666666669</c:v>
                </c:pt>
                <c:pt idx="4109">
                  <c:v>68.483333333333334</c:v>
                </c:pt>
                <c:pt idx="4110">
                  <c:v>68.5</c:v>
                </c:pt>
                <c:pt idx="4111">
                  <c:v>68.516666666666666</c:v>
                </c:pt>
                <c:pt idx="4112">
                  <c:v>68.533333333333331</c:v>
                </c:pt>
                <c:pt idx="4113">
                  <c:v>68.55</c:v>
                </c:pt>
                <c:pt idx="4114">
                  <c:v>68.566666666666663</c:v>
                </c:pt>
                <c:pt idx="4115">
                  <c:v>68.583333333333329</c:v>
                </c:pt>
                <c:pt idx="4116">
                  <c:v>68.599999999999994</c:v>
                </c:pt>
                <c:pt idx="4117">
                  <c:v>68.61666666666666</c:v>
                </c:pt>
                <c:pt idx="4118">
                  <c:v>68.63333333333334</c:v>
                </c:pt>
                <c:pt idx="4119">
                  <c:v>68.650000000000006</c:v>
                </c:pt>
                <c:pt idx="4120">
                  <c:v>68.666666666666671</c:v>
                </c:pt>
                <c:pt idx="4121">
                  <c:v>68.683333333333337</c:v>
                </c:pt>
                <c:pt idx="4122">
                  <c:v>68.7</c:v>
                </c:pt>
                <c:pt idx="4123">
                  <c:v>68.716666666666669</c:v>
                </c:pt>
                <c:pt idx="4124">
                  <c:v>68.733333333333334</c:v>
                </c:pt>
                <c:pt idx="4125">
                  <c:v>68.75</c:v>
                </c:pt>
                <c:pt idx="4126">
                  <c:v>68.766666666666666</c:v>
                </c:pt>
                <c:pt idx="4127">
                  <c:v>68.783333333333331</c:v>
                </c:pt>
                <c:pt idx="4128">
                  <c:v>68.8</c:v>
                </c:pt>
                <c:pt idx="4129">
                  <c:v>68.816666666666663</c:v>
                </c:pt>
                <c:pt idx="4130">
                  <c:v>68.833333333333329</c:v>
                </c:pt>
                <c:pt idx="4131">
                  <c:v>68.849999999999994</c:v>
                </c:pt>
                <c:pt idx="4132">
                  <c:v>68.86666666666666</c:v>
                </c:pt>
                <c:pt idx="4133">
                  <c:v>68.88333333333334</c:v>
                </c:pt>
                <c:pt idx="4134">
                  <c:v>68.900000000000006</c:v>
                </c:pt>
                <c:pt idx="4135">
                  <c:v>68.916666666666671</c:v>
                </c:pt>
                <c:pt idx="4136">
                  <c:v>68.933333333333337</c:v>
                </c:pt>
                <c:pt idx="4137">
                  <c:v>68.95</c:v>
                </c:pt>
                <c:pt idx="4138">
                  <c:v>68.966666666666669</c:v>
                </c:pt>
                <c:pt idx="4139">
                  <c:v>68.983333333333334</c:v>
                </c:pt>
                <c:pt idx="4140">
                  <c:v>69</c:v>
                </c:pt>
                <c:pt idx="4141">
                  <c:v>69.016666666666666</c:v>
                </c:pt>
                <c:pt idx="4142">
                  <c:v>69.033333333333331</c:v>
                </c:pt>
                <c:pt idx="4143">
                  <c:v>69.05</c:v>
                </c:pt>
                <c:pt idx="4144">
                  <c:v>69.066666666666663</c:v>
                </c:pt>
                <c:pt idx="4145">
                  <c:v>69.083333333333329</c:v>
                </c:pt>
                <c:pt idx="4146">
                  <c:v>69.099999999999994</c:v>
                </c:pt>
                <c:pt idx="4147">
                  <c:v>69.11666666666666</c:v>
                </c:pt>
                <c:pt idx="4148">
                  <c:v>69.13333333333334</c:v>
                </c:pt>
                <c:pt idx="4149">
                  <c:v>69.150000000000006</c:v>
                </c:pt>
                <c:pt idx="4150">
                  <c:v>69.166666666666671</c:v>
                </c:pt>
                <c:pt idx="4151">
                  <c:v>69.183333333333337</c:v>
                </c:pt>
                <c:pt idx="4152">
                  <c:v>69.2</c:v>
                </c:pt>
                <c:pt idx="4153">
                  <c:v>69.216666666666669</c:v>
                </c:pt>
                <c:pt idx="4154">
                  <c:v>69.233333333333334</c:v>
                </c:pt>
                <c:pt idx="4155">
                  <c:v>69.25</c:v>
                </c:pt>
                <c:pt idx="4156">
                  <c:v>69.266666666666666</c:v>
                </c:pt>
                <c:pt idx="4157">
                  <c:v>69.283333333333331</c:v>
                </c:pt>
                <c:pt idx="4158">
                  <c:v>69.3</c:v>
                </c:pt>
                <c:pt idx="4159">
                  <c:v>69.316666666666663</c:v>
                </c:pt>
                <c:pt idx="4160">
                  <c:v>69.333333333333329</c:v>
                </c:pt>
                <c:pt idx="4161">
                  <c:v>69.349999999999994</c:v>
                </c:pt>
                <c:pt idx="4162">
                  <c:v>69.36666666666666</c:v>
                </c:pt>
                <c:pt idx="4163">
                  <c:v>69.38333333333334</c:v>
                </c:pt>
                <c:pt idx="4164">
                  <c:v>69.400000000000006</c:v>
                </c:pt>
                <c:pt idx="4165">
                  <c:v>69.416666666666671</c:v>
                </c:pt>
                <c:pt idx="4166">
                  <c:v>69.433333333333337</c:v>
                </c:pt>
                <c:pt idx="4167">
                  <c:v>69.45</c:v>
                </c:pt>
                <c:pt idx="4168">
                  <c:v>69.466666666666669</c:v>
                </c:pt>
                <c:pt idx="4169">
                  <c:v>69.483333333333334</c:v>
                </c:pt>
                <c:pt idx="4170">
                  <c:v>69.5</c:v>
                </c:pt>
                <c:pt idx="4171">
                  <c:v>69.516666666666666</c:v>
                </c:pt>
                <c:pt idx="4172">
                  <c:v>69.533333333333331</c:v>
                </c:pt>
                <c:pt idx="4173">
                  <c:v>69.55</c:v>
                </c:pt>
                <c:pt idx="4174">
                  <c:v>69.566666666666663</c:v>
                </c:pt>
                <c:pt idx="4175">
                  <c:v>69.583333333333329</c:v>
                </c:pt>
                <c:pt idx="4176">
                  <c:v>69.599999999999994</c:v>
                </c:pt>
                <c:pt idx="4177">
                  <c:v>69.61666666666666</c:v>
                </c:pt>
                <c:pt idx="4178">
                  <c:v>69.63333333333334</c:v>
                </c:pt>
                <c:pt idx="4179">
                  <c:v>69.650000000000006</c:v>
                </c:pt>
                <c:pt idx="4180">
                  <c:v>69.666666666666671</c:v>
                </c:pt>
                <c:pt idx="4181">
                  <c:v>69.683333333333337</c:v>
                </c:pt>
                <c:pt idx="4182">
                  <c:v>69.7</c:v>
                </c:pt>
                <c:pt idx="4183">
                  <c:v>69.716666666666669</c:v>
                </c:pt>
                <c:pt idx="4184">
                  <c:v>69.733333333333334</c:v>
                </c:pt>
                <c:pt idx="4185">
                  <c:v>69.75</c:v>
                </c:pt>
                <c:pt idx="4186">
                  <c:v>69.766666666666666</c:v>
                </c:pt>
                <c:pt idx="4187">
                  <c:v>69.783333333333331</c:v>
                </c:pt>
                <c:pt idx="4188">
                  <c:v>69.8</c:v>
                </c:pt>
                <c:pt idx="4189">
                  <c:v>69.816666666666663</c:v>
                </c:pt>
                <c:pt idx="4190">
                  <c:v>69.833333333333329</c:v>
                </c:pt>
                <c:pt idx="4191">
                  <c:v>69.849999999999994</c:v>
                </c:pt>
                <c:pt idx="4192">
                  <c:v>69.86666666666666</c:v>
                </c:pt>
                <c:pt idx="4193">
                  <c:v>69.88333333333334</c:v>
                </c:pt>
                <c:pt idx="4194">
                  <c:v>69.900000000000006</c:v>
                </c:pt>
                <c:pt idx="4195">
                  <c:v>69.916666666666671</c:v>
                </c:pt>
                <c:pt idx="4196">
                  <c:v>69.933333333333337</c:v>
                </c:pt>
                <c:pt idx="4197">
                  <c:v>69.95</c:v>
                </c:pt>
                <c:pt idx="4198">
                  <c:v>69.966666666666669</c:v>
                </c:pt>
                <c:pt idx="4199">
                  <c:v>69.983333333333334</c:v>
                </c:pt>
                <c:pt idx="4200">
                  <c:v>70</c:v>
                </c:pt>
                <c:pt idx="4201">
                  <c:v>70.016666666666666</c:v>
                </c:pt>
                <c:pt idx="4202">
                  <c:v>70.033333333333331</c:v>
                </c:pt>
                <c:pt idx="4203">
                  <c:v>70.05</c:v>
                </c:pt>
                <c:pt idx="4204">
                  <c:v>70.066666666666663</c:v>
                </c:pt>
                <c:pt idx="4205">
                  <c:v>70.083333333333329</c:v>
                </c:pt>
                <c:pt idx="4206">
                  <c:v>70.099999999999994</c:v>
                </c:pt>
                <c:pt idx="4207">
                  <c:v>70.11666666666666</c:v>
                </c:pt>
                <c:pt idx="4208">
                  <c:v>70.13333333333334</c:v>
                </c:pt>
                <c:pt idx="4209">
                  <c:v>70.150000000000006</c:v>
                </c:pt>
                <c:pt idx="4210">
                  <c:v>70.166666666666671</c:v>
                </c:pt>
                <c:pt idx="4211">
                  <c:v>70.183333333333337</c:v>
                </c:pt>
                <c:pt idx="4212">
                  <c:v>70.2</c:v>
                </c:pt>
                <c:pt idx="4213">
                  <c:v>70.216666666666669</c:v>
                </c:pt>
                <c:pt idx="4214">
                  <c:v>70.233333333333334</c:v>
                </c:pt>
                <c:pt idx="4215">
                  <c:v>70.25</c:v>
                </c:pt>
                <c:pt idx="4216">
                  <c:v>70.266666666666666</c:v>
                </c:pt>
                <c:pt idx="4217">
                  <c:v>70.283333333333331</c:v>
                </c:pt>
                <c:pt idx="4218">
                  <c:v>70.3</c:v>
                </c:pt>
                <c:pt idx="4219">
                  <c:v>70.316666666666663</c:v>
                </c:pt>
                <c:pt idx="4220">
                  <c:v>70.333333333333329</c:v>
                </c:pt>
                <c:pt idx="4221">
                  <c:v>70.349999999999994</c:v>
                </c:pt>
                <c:pt idx="4222">
                  <c:v>70.36666666666666</c:v>
                </c:pt>
                <c:pt idx="4223">
                  <c:v>70.38333333333334</c:v>
                </c:pt>
                <c:pt idx="4224">
                  <c:v>70.400000000000006</c:v>
                </c:pt>
                <c:pt idx="4225">
                  <c:v>70.416666666666671</c:v>
                </c:pt>
                <c:pt idx="4226">
                  <c:v>70.433333333333337</c:v>
                </c:pt>
                <c:pt idx="4227">
                  <c:v>70.45</c:v>
                </c:pt>
                <c:pt idx="4228">
                  <c:v>70.466666666666669</c:v>
                </c:pt>
                <c:pt idx="4229">
                  <c:v>70.483333333333334</c:v>
                </c:pt>
                <c:pt idx="4230">
                  <c:v>70.5</c:v>
                </c:pt>
                <c:pt idx="4231">
                  <c:v>70.516666666666666</c:v>
                </c:pt>
                <c:pt idx="4232">
                  <c:v>70.533333333333331</c:v>
                </c:pt>
                <c:pt idx="4233">
                  <c:v>70.55</c:v>
                </c:pt>
                <c:pt idx="4234">
                  <c:v>70.566666666666663</c:v>
                </c:pt>
                <c:pt idx="4235">
                  <c:v>70.583333333333329</c:v>
                </c:pt>
                <c:pt idx="4236">
                  <c:v>70.599999999999994</c:v>
                </c:pt>
                <c:pt idx="4237">
                  <c:v>70.61666666666666</c:v>
                </c:pt>
                <c:pt idx="4238">
                  <c:v>70.63333333333334</c:v>
                </c:pt>
                <c:pt idx="4239">
                  <c:v>70.650000000000006</c:v>
                </c:pt>
                <c:pt idx="4240">
                  <c:v>70.666666666666671</c:v>
                </c:pt>
                <c:pt idx="4241">
                  <c:v>70.683333333333337</c:v>
                </c:pt>
                <c:pt idx="4242">
                  <c:v>70.7</c:v>
                </c:pt>
                <c:pt idx="4243">
                  <c:v>70.716666666666669</c:v>
                </c:pt>
                <c:pt idx="4244">
                  <c:v>70.733333333333334</c:v>
                </c:pt>
                <c:pt idx="4245">
                  <c:v>70.75</c:v>
                </c:pt>
                <c:pt idx="4246">
                  <c:v>70.766666666666666</c:v>
                </c:pt>
                <c:pt idx="4247">
                  <c:v>70.783333333333331</c:v>
                </c:pt>
                <c:pt idx="4248">
                  <c:v>70.8</c:v>
                </c:pt>
                <c:pt idx="4249">
                  <c:v>70.816666666666663</c:v>
                </c:pt>
                <c:pt idx="4250">
                  <c:v>70.833333333333329</c:v>
                </c:pt>
                <c:pt idx="4251">
                  <c:v>70.849999999999994</c:v>
                </c:pt>
                <c:pt idx="4252">
                  <c:v>70.86666666666666</c:v>
                </c:pt>
                <c:pt idx="4253">
                  <c:v>70.88333333333334</c:v>
                </c:pt>
                <c:pt idx="4254">
                  <c:v>70.900000000000006</c:v>
                </c:pt>
                <c:pt idx="4255">
                  <c:v>70.916666666666671</c:v>
                </c:pt>
                <c:pt idx="4256">
                  <c:v>70.933333333333337</c:v>
                </c:pt>
                <c:pt idx="4257">
                  <c:v>70.95</c:v>
                </c:pt>
                <c:pt idx="4258">
                  <c:v>70.966666666666669</c:v>
                </c:pt>
                <c:pt idx="4259">
                  <c:v>70.983333333333334</c:v>
                </c:pt>
                <c:pt idx="4260">
                  <c:v>71</c:v>
                </c:pt>
                <c:pt idx="4261">
                  <c:v>71.016666666666666</c:v>
                </c:pt>
                <c:pt idx="4262">
                  <c:v>71.033333333333331</c:v>
                </c:pt>
                <c:pt idx="4263">
                  <c:v>71.05</c:v>
                </c:pt>
                <c:pt idx="4264">
                  <c:v>71.066666666666663</c:v>
                </c:pt>
                <c:pt idx="4265">
                  <c:v>71.083333333333329</c:v>
                </c:pt>
                <c:pt idx="4266">
                  <c:v>71.099999999999994</c:v>
                </c:pt>
                <c:pt idx="4267">
                  <c:v>71.11666666666666</c:v>
                </c:pt>
                <c:pt idx="4268">
                  <c:v>71.13333333333334</c:v>
                </c:pt>
                <c:pt idx="4269">
                  <c:v>71.150000000000006</c:v>
                </c:pt>
                <c:pt idx="4270">
                  <c:v>71.166666666666671</c:v>
                </c:pt>
                <c:pt idx="4271">
                  <c:v>71.183333333333337</c:v>
                </c:pt>
                <c:pt idx="4272">
                  <c:v>71.2</c:v>
                </c:pt>
                <c:pt idx="4273">
                  <c:v>71.216666666666669</c:v>
                </c:pt>
                <c:pt idx="4274">
                  <c:v>71.233333333333334</c:v>
                </c:pt>
                <c:pt idx="4275">
                  <c:v>71.25</c:v>
                </c:pt>
                <c:pt idx="4276">
                  <c:v>71.266666666666666</c:v>
                </c:pt>
                <c:pt idx="4277">
                  <c:v>71.283333333333331</c:v>
                </c:pt>
                <c:pt idx="4278">
                  <c:v>71.3</c:v>
                </c:pt>
                <c:pt idx="4279">
                  <c:v>71.316666666666663</c:v>
                </c:pt>
                <c:pt idx="4280">
                  <c:v>71.333333333333329</c:v>
                </c:pt>
                <c:pt idx="4281">
                  <c:v>71.349999999999994</c:v>
                </c:pt>
                <c:pt idx="4282">
                  <c:v>71.36666666666666</c:v>
                </c:pt>
                <c:pt idx="4283">
                  <c:v>71.38333333333334</c:v>
                </c:pt>
                <c:pt idx="4284">
                  <c:v>71.400000000000006</c:v>
                </c:pt>
                <c:pt idx="4285">
                  <c:v>71.416666666666671</c:v>
                </c:pt>
                <c:pt idx="4286">
                  <c:v>71.433333333333337</c:v>
                </c:pt>
                <c:pt idx="4287">
                  <c:v>71.45</c:v>
                </c:pt>
                <c:pt idx="4288">
                  <c:v>71.466666666666669</c:v>
                </c:pt>
                <c:pt idx="4289">
                  <c:v>71.483333333333334</c:v>
                </c:pt>
                <c:pt idx="4290">
                  <c:v>71.5</c:v>
                </c:pt>
                <c:pt idx="4291">
                  <c:v>71.516666666666666</c:v>
                </c:pt>
                <c:pt idx="4292">
                  <c:v>71.533333333333331</c:v>
                </c:pt>
                <c:pt idx="4293">
                  <c:v>71.55</c:v>
                </c:pt>
                <c:pt idx="4294">
                  <c:v>71.566666666666663</c:v>
                </c:pt>
                <c:pt idx="4295">
                  <c:v>71.583333333333329</c:v>
                </c:pt>
                <c:pt idx="4296">
                  <c:v>71.599999999999994</c:v>
                </c:pt>
                <c:pt idx="4297">
                  <c:v>71.61666666666666</c:v>
                </c:pt>
                <c:pt idx="4298">
                  <c:v>71.63333333333334</c:v>
                </c:pt>
                <c:pt idx="4299">
                  <c:v>71.650000000000006</c:v>
                </c:pt>
                <c:pt idx="4300">
                  <c:v>71.666666666666671</c:v>
                </c:pt>
                <c:pt idx="4301">
                  <c:v>71.683333333333337</c:v>
                </c:pt>
                <c:pt idx="4302">
                  <c:v>71.7</c:v>
                </c:pt>
                <c:pt idx="4303">
                  <c:v>71.716666666666669</c:v>
                </c:pt>
                <c:pt idx="4304">
                  <c:v>71.733333333333334</c:v>
                </c:pt>
                <c:pt idx="4305">
                  <c:v>71.75</c:v>
                </c:pt>
                <c:pt idx="4306">
                  <c:v>71.766666666666666</c:v>
                </c:pt>
                <c:pt idx="4307">
                  <c:v>71.783333333333331</c:v>
                </c:pt>
                <c:pt idx="4308">
                  <c:v>71.8</c:v>
                </c:pt>
                <c:pt idx="4309">
                  <c:v>71.816666666666663</c:v>
                </c:pt>
                <c:pt idx="4310">
                  <c:v>71.833333333333329</c:v>
                </c:pt>
                <c:pt idx="4311">
                  <c:v>71.849999999999994</c:v>
                </c:pt>
                <c:pt idx="4312">
                  <c:v>71.86666666666666</c:v>
                </c:pt>
                <c:pt idx="4313">
                  <c:v>71.88333333333334</c:v>
                </c:pt>
                <c:pt idx="4314">
                  <c:v>71.900000000000006</c:v>
                </c:pt>
                <c:pt idx="4315">
                  <c:v>71.916666666666671</c:v>
                </c:pt>
                <c:pt idx="4316">
                  <c:v>71.933333333333337</c:v>
                </c:pt>
                <c:pt idx="4317">
                  <c:v>71.95</c:v>
                </c:pt>
                <c:pt idx="4318">
                  <c:v>71.966666666666669</c:v>
                </c:pt>
                <c:pt idx="4319">
                  <c:v>71.983333333333334</c:v>
                </c:pt>
                <c:pt idx="4320">
                  <c:v>72</c:v>
                </c:pt>
                <c:pt idx="4321">
                  <c:v>72.016666666666666</c:v>
                </c:pt>
                <c:pt idx="4322">
                  <c:v>72.033333333333331</c:v>
                </c:pt>
                <c:pt idx="4323">
                  <c:v>72.05</c:v>
                </c:pt>
                <c:pt idx="4324">
                  <c:v>72.066666666666663</c:v>
                </c:pt>
                <c:pt idx="4325">
                  <c:v>72.083333333333329</c:v>
                </c:pt>
                <c:pt idx="4326">
                  <c:v>72.099999999999994</c:v>
                </c:pt>
                <c:pt idx="4327">
                  <c:v>72.11666666666666</c:v>
                </c:pt>
                <c:pt idx="4328">
                  <c:v>72.13333333333334</c:v>
                </c:pt>
                <c:pt idx="4329">
                  <c:v>72.150000000000006</c:v>
                </c:pt>
                <c:pt idx="4330">
                  <c:v>72.166666666666671</c:v>
                </c:pt>
                <c:pt idx="4331">
                  <c:v>72.183333333333337</c:v>
                </c:pt>
                <c:pt idx="4332">
                  <c:v>72.2</c:v>
                </c:pt>
                <c:pt idx="4333">
                  <c:v>72.216666666666669</c:v>
                </c:pt>
                <c:pt idx="4334">
                  <c:v>72.233333333333334</c:v>
                </c:pt>
                <c:pt idx="4335">
                  <c:v>72.25</c:v>
                </c:pt>
                <c:pt idx="4336">
                  <c:v>72.266666666666666</c:v>
                </c:pt>
                <c:pt idx="4337">
                  <c:v>72.283333333333331</c:v>
                </c:pt>
                <c:pt idx="4338">
                  <c:v>72.3</c:v>
                </c:pt>
                <c:pt idx="4339">
                  <c:v>72.316666666666663</c:v>
                </c:pt>
                <c:pt idx="4340">
                  <c:v>72.333333333333329</c:v>
                </c:pt>
                <c:pt idx="4341">
                  <c:v>72.349999999999994</c:v>
                </c:pt>
                <c:pt idx="4342">
                  <c:v>72.36666666666666</c:v>
                </c:pt>
                <c:pt idx="4343">
                  <c:v>72.38333333333334</c:v>
                </c:pt>
                <c:pt idx="4344">
                  <c:v>72.400000000000006</c:v>
                </c:pt>
                <c:pt idx="4345">
                  <c:v>72.416666666666671</c:v>
                </c:pt>
                <c:pt idx="4346">
                  <c:v>72.433333333333337</c:v>
                </c:pt>
                <c:pt idx="4347">
                  <c:v>72.45</c:v>
                </c:pt>
                <c:pt idx="4348">
                  <c:v>72.466666666666669</c:v>
                </c:pt>
                <c:pt idx="4349">
                  <c:v>72.483333333333334</c:v>
                </c:pt>
                <c:pt idx="4350">
                  <c:v>72.5</c:v>
                </c:pt>
                <c:pt idx="4351">
                  <c:v>72.516666666666666</c:v>
                </c:pt>
                <c:pt idx="4352">
                  <c:v>72.533333333333331</c:v>
                </c:pt>
                <c:pt idx="4353">
                  <c:v>72.55</c:v>
                </c:pt>
                <c:pt idx="4354">
                  <c:v>72.566666666666663</c:v>
                </c:pt>
                <c:pt idx="4355">
                  <c:v>72.583333333333329</c:v>
                </c:pt>
                <c:pt idx="4356">
                  <c:v>72.599999999999994</c:v>
                </c:pt>
                <c:pt idx="4357">
                  <c:v>72.61666666666666</c:v>
                </c:pt>
                <c:pt idx="4358">
                  <c:v>72.63333333333334</c:v>
                </c:pt>
                <c:pt idx="4359">
                  <c:v>72.650000000000006</c:v>
                </c:pt>
                <c:pt idx="4360">
                  <c:v>72.666666666666671</c:v>
                </c:pt>
                <c:pt idx="4361">
                  <c:v>72.683333333333337</c:v>
                </c:pt>
                <c:pt idx="4362">
                  <c:v>72.7</c:v>
                </c:pt>
                <c:pt idx="4363">
                  <c:v>72.716666666666669</c:v>
                </c:pt>
                <c:pt idx="4364">
                  <c:v>72.733333333333334</c:v>
                </c:pt>
                <c:pt idx="4365">
                  <c:v>72.75</c:v>
                </c:pt>
                <c:pt idx="4366">
                  <c:v>72.766666666666666</c:v>
                </c:pt>
                <c:pt idx="4367">
                  <c:v>72.783333333333331</c:v>
                </c:pt>
                <c:pt idx="4368">
                  <c:v>72.8</c:v>
                </c:pt>
                <c:pt idx="4369">
                  <c:v>72.816666666666663</c:v>
                </c:pt>
                <c:pt idx="4370">
                  <c:v>72.833333333333329</c:v>
                </c:pt>
                <c:pt idx="4371">
                  <c:v>72.849999999999994</c:v>
                </c:pt>
                <c:pt idx="4372">
                  <c:v>72.86666666666666</c:v>
                </c:pt>
                <c:pt idx="4373">
                  <c:v>72.88333333333334</c:v>
                </c:pt>
                <c:pt idx="4374">
                  <c:v>72.900000000000006</c:v>
                </c:pt>
                <c:pt idx="4375">
                  <c:v>72.916666666666671</c:v>
                </c:pt>
                <c:pt idx="4376">
                  <c:v>72.933333333333337</c:v>
                </c:pt>
                <c:pt idx="4377">
                  <c:v>72.95</c:v>
                </c:pt>
                <c:pt idx="4378">
                  <c:v>72.966666666666669</c:v>
                </c:pt>
                <c:pt idx="4379">
                  <c:v>72.983333333333334</c:v>
                </c:pt>
                <c:pt idx="4380">
                  <c:v>73</c:v>
                </c:pt>
                <c:pt idx="4381">
                  <c:v>73.016666666666666</c:v>
                </c:pt>
                <c:pt idx="4382">
                  <c:v>73.033333333333331</c:v>
                </c:pt>
                <c:pt idx="4383">
                  <c:v>73.05</c:v>
                </c:pt>
                <c:pt idx="4384">
                  <c:v>73.066666666666663</c:v>
                </c:pt>
                <c:pt idx="4385">
                  <c:v>73.083333333333329</c:v>
                </c:pt>
                <c:pt idx="4386">
                  <c:v>73.099999999999994</c:v>
                </c:pt>
                <c:pt idx="4387">
                  <c:v>73.11666666666666</c:v>
                </c:pt>
                <c:pt idx="4388">
                  <c:v>73.13333333333334</c:v>
                </c:pt>
                <c:pt idx="4389">
                  <c:v>73.150000000000006</c:v>
                </c:pt>
                <c:pt idx="4390">
                  <c:v>73.166666666666671</c:v>
                </c:pt>
                <c:pt idx="4391">
                  <c:v>73.183333333333337</c:v>
                </c:pt>
                <c:pt idx="4392">
                  <c:v>73.2</c:v>
                </c:pt>
                <c:pt idx="4393">
                  <c:v>73.216666666666669</c:v>
                </c:pt>
                <c:pt idx="4394">
                  <c:v>73.233333333333334</c:v>
                </c:pt>
                <c:pt idx="4395">
                  <c:v>73.25</c:v>
                </c:pt>
                <c:pt idx="4396">
                  <c:v>73.266666666666666</c:v>
                </c:pt>
                <c:pt idx="4397">
                  <c:v>73.283333333333331</c:v>
                </c:pt>
                <c:pt idx="4398">
                  <c:v>73.3</c:v>
                </c:pt>
                <c:pt idx="4399">
                  <c:v>73.316666666666663</c:v>
                </c:pt>
                <c:pt idx="4400">
                  <c:v>73.333333333333329</c:v>
                </c:pt>
                <c:pt idx="4401">
                  <c:v>73.349999999999994</c:v>
                </c:pt>
                <c:pt idx="4402">
                  <c:v>73.36666666666666</c:v>
                </c:pt>
                <c:pt idx="4403">
                  <c:v>73.38333333333334</c:v>
                </c:pt>
                <c:pt idx="4404">
                  <c:v>73.400000000000006</c:v>
                </c:pt>
                <c:pt idx="4405">
                  <c:v>73.416666666666671</c:v>
                </c:pt>
                <c:pt idx="4406">
                  <c:v>73.433333333333337</c:v>
                </c:pt>
                <c:pt idx="4407">
                  <c:v>73.45</c:v>
                </c:pt>
                <c:pt idx="4408">
                  <c:v>73.466666666666669</c:v>
                </c:pt>
                <c:pt idx="4409">
                  <c:v>73.483333333333334</c:v>
                </c:pt>
                <c:pt idx="4410">
                  <c:v>73.5</c:v>
                </c:pt>
                <c:pt idx="4411">
                  <c:v>73.516666666666666</c:v>
                </c:pt>
                <c:pt idx="4412">
                  <c:v>73.533333333333331</c:v>
                </c:pt>
                <c:pt idx="4413">
                  <c:v>73.55</c:v>
                </c:pt>
                <c:pt idx="4414">
                  <c:v>73.566666666666663</c:v>
                </c:pt>
                <c:pt idx="4415">
                  <c:v>73.583333333333329</c:v>
                </c:pt>
                <c:pt idx="4416">
                  <c:v>73.599999999999994</c:v>
                </c:pt>
                <c:pt idx="4417">
                  <c:v>73.61666666666666</c:v>
                </c:pt>
                <c:pt idx="4418">
                  <c:v>73.63333333333334</c:v>
                </c:pt>
                <c:pt idx="4419">
                  <c:v>73.650000000000006</c:v>
                </c:pt>
                <c:pt idx="4420">
                  <c:v>73.666666666666671</c:v>
                </c:pt>
                <c:pt idx="4421">
                  <c:v>73.683333333333337</c:v>
                </c:pt>
                <c:pt idx="4422">
                  <c:v>73.7</c:v>
                </c:pt>
                <c:pt idx="4423">
                  <c:v>73.716666666666669</c:v>
                </c:pt>
                <c:pt idx="4424">
                  <c:v>73.733333333333334</c:v>
                </c:pt>
                <c:pt idx="4425">
                  <c:v>73.75</c:v>
                </c:pt>
                <c:pt idx="4426">
                  <c:v>73.766666666666666</c:v>
                </c:pt>
                <c:pt idx="4427">
                  <c:v>73.783333333333331</c:v>
                </c:pt>
                <c:pt idx="4428">
                  <c:v>73.8</c:v>
                </c:pt>
                <c:pt idx="4429">
                  <c:v>73.816666666666663</c:v>
                </c:pt>
                <c:pt idx="4430">
                  <c:v>73.833333333333329</c:v>
                </c:pt>
                <c:pt idx="4431">
                  <c:v>73.849999999999994</c:v>
                </c:pt>
                <c:pt idx="4432">
                  <c:v>73.86666666666666</c:v>
                </c:pt>
                <c:pt idx="4433">
                  <c:v>73.88333333333334</c:v>
                </c:pt>
                <c:pt idx="4434">
                  <c:v>73.900000000000006</c:v>
                </c:pt>
                <c:pt idx="4435">
                  <c:v>73.916666666666671</c:v>
                </c:pt>
                <c:pt idx="4436">
                  <c:v>73.933333333333337</c:v>
                </c:pt>
                <c:pt idx="4437">
                  <c:v>73.95</c:v>
                </c:pt>
                <c:pt idx="4438">
                  <c:v>73.966666666666669</c:v>
                </c:pt>
                <c:pt idx="4439">
                  <c:v>73.983333333333334</c:v>
                </c:pt>
                <c:pt idx="4440">
                  <c:v>74</c:v>
                </c:pt>
                <c:pt idx="4441">
                  <c:v>74.016666666666666</c:v>
                </c:pt>
                <c:pt idx="4442">
                  <c:v>74.033333333333331</c:v>
                </c:pt>
                <c:pt idx="4443">
                  <c:v>74.05</c:v>
                </c:pt>
                <c:pt idx="4444">
                  <c:v>74.066666666666663</c:v>
                </c:pt>
                <c:pt idx="4445">
                  <c:v>74.083333333333329</c:v>
                </c:pt>
                <c:pt idx="4446">
                  <c:v>74.099999999999994</c:v>
                </c:pt>
                <c:pt idx="4447">
                  <c:v>74.11666666666666</c:v>
                </c:pt>
                <c:pt idx="4448">
                  <c:v>74.13333333333334</c:v>
                </c:pt>
                <c:pt idx="4449">
                  <c:v>74.150000000000006</c:v>
                </c:pt>
                <c:pt idx="4450">
                  <c:v>74.166666666666671</c:v>
                </c:pt>
                <c:pt idx="4451">
                  <c:v>74.183333333333337</c:v>
                </c:pt>
                <c:pt idx="4452">
                  <c:v>74.2</c:v>
                </c:pt>
                <c:pt idx="4453">
                  <c:v>74.216666666666669</c:v>
                </c:pt>
                <c:pt idx="4454">
                  <c:v>74.233333333333334</c:v>
                </c:pt>
                <c:pt idx="4455">
                  <c:v>74.25</c:v>
                </c:pt>
                <c:pt idx="4456">
                  <c:v>74.266666666666666</c:v>
                </c:pt>
                <c:pt idx="4457">
                  <c:v>74.283333333333331</c:v>
                </c:pt>
                <c:pt idx="4458">
                  <c:v>74.3</c:v>
                </c:pt>
                <c:pt idx="4459">
                  <c:v>74.316666666666663</c:v>
                </c:pt>
                <c:pt idx="4460">
                  <c:v>74.333333333333329</c:v>
                </c:pt>
                <c:pt idx="4461">
                  <c:v>74.349999999999994</c:v>
                </c:pt>
                <c:pt idx="4462">
                  <c:v>74.36666666666666</c:v>
                </c:pt>
                <c:pt idx="4463">
                  <c:v>74.38333333333334</c:v>
                </c:pt>
                <c:pt idx="4464">
                  <c:v>74.400000000000006</c:v>
                </c:pt>
                <c:pt idx="4465">
                  <c:v>74.416666666666671</c:v>
                </c:pt>
                <c:pt idx="4466">
                  <c:v>74.433333333333337</c:v>
                </c:pt>
                <c:pt idx="4467">
                  <c:v>74.45</c:v>
                </c:pt>
                <c:pt idx="4468">
                  <c:v>74.466666666666669</c:v>
                </c:pt>
                <c:pt idx="4469">
                  <c:v>74.483333333333334</c:v>
                </c:pt>
                <c:pt idx="4470">
                  <c:v>74.5</c:v>
                </c:pt>
                <c:pt idx="4471">
                  <c:v>74.516666666666666</c:v>
                </c:pt>
                <c:pt idx="4472">
                  <c:v>74.533333333333331</c:v>
                </c:pt>
                <c:pt idx="4473">
                  <c:v>74.55</c:v>
                </c:pt>
                <c:pt idx="4474">
                  <c:v>74.566666666666663</c:v>
                </c:pt>
                <c:pt idx="4475">
                  <c:v>74.583333333333329</c:v>
                </c:pt>
                <c:pt idx="4476">
                  <c:v>74.599999999999994</c:v>
                </c:pt>
                <c:pt idx="4477">
                  <c:v>74.61666666666666</c:v>
                </c:pt>
                <c:pt idx="4478">
                  <c:v>74.63333333333334</c:v>
                </c:pt>
                <c:pt idx="4479">
                  <c:v>74.650000000000006</c:v>
                </c:pt>
                <c:pt idx="4480">
                  <c:v>74.666666666666671</c:v>
                </c:pt>
                <c:pt idx="4481">
                  <c:v>74.683333333333337</c:v>
                </c:pt>
                <c:pt idx="4482">
                  <c:v>74.7</c:v>
                </c:pt>
                <c:pt idx="4483">
                  <c:v>74.716666666666669</c:v>
                </c:pt>
                <c:pt idx="4484">
                  <c:v>74.733333333333334</c:v>
                </c:pt>
                <c:pt idx="4485">
                  <c:v>74.75</c:v>
                </c:pt>
                <c:pt idx="4486">
                  <c:v>74.766666666666666</c:v>
                </c:pt>
                <c:pt idx="4487">
                  <c:v>74.783333333333331</c:v>
                </c:pt>
                <c:pt idx="4488">
                  <c:v>74.8</c:v>
                </c:pt>
                <c:pt idx="4489">
                  <c:v>74.816666666666663</c:v>
                </c:pt>
                <c:pt idx="4490">
                  <c:v>74.833333333333329</c:v>
                </c:pt>
                <c:pt idx="4491">
                  <c:v>74.849999999999994</c:v>
                </c:pt>
                <c:pt idx="4492">
                  <c:v>74.86666666666666</c:v>
                </c:pt>
                <c:pt idx="4493">
                  <c:v>74.88333333333334</c:v>
                </c:pt>
                <c:pt idx="4494">
                  <c:v>74.900000000000006</c:v>
                </c:pt>
                <c:pt idx="4495">
                  <c:v>74.916666666666671</c:v>
                </c:pt>
                <c:pt idx="4496">
                  <c:v>74.933333333333337</c:v>
                </c:pt>
                <c:pt idx="4497">
                  <c:v>74.95</c:v>
                </c:pt>
                <c:pt idx="4498">
                  <c:v>74.966666666666669</c:v>
                </c:pt>
                <c:pt idx="4499">
                  <c:v>74.983333333333334</c:v>
                </c:pt>
                <c:pt idx="4500">
                  <c:v>75</c:v>
                </c:pt>
                <c:pt idx="4501">
                  <c:v>75.016666666666666</c:v>
                </c:pt>
                <c:pt idx="4502">
                  <c:v>75.033333333333331</c:v>
                </c:pt>
                <c:pt idx="4503">
                  <c:v>75.05</c:v>
                </c:pt>
                <c:pt idx="4504">
                  <c:v>75.066666666666663</c:v>
                </c:pt>
                <c:pt idx="4505">
                  <c:v>75.083333333333329</c:v>
                </c:pt>
                <c:pt idx="4506">
                  <c:v>75.099999999999994</c:v>
                </c:pt>
                <c:pt idx="4507">
                  <c:v>75.11666666666666</c:v>
                </c:pt>
                <c:pt idx="4508">
                  <c:v>75.13333333333334</c:v>
                </c:pt>
                <c:pt idx="4509">
                  <c:v>75.150000000000006</c:v>
                </c:pt>
                <c:pt idx="4510">
                  <c:v>75.166666666666671</c:v>
                </c:pt>
                <c:pt idx="4511">
                  <c:v>75.183333333333337</c:v>
                </c:pt>
                <c:pt idx="4512">
                  <c:v>75.2</c:v>
                </c:pt>
                <c:pt idx="4513">
                  <c:v>75.216666666666669</c:v>
                </c:pt>
                <c:pt idx="4514">
                  <c:v>75.233333333333334</c:v>
                </c:pt>
                <c:pt idx="4515">
                  <c:v>75.25</c:v>
                </c:pt>
                <c:pt idx="4516">
                  <c:v>75.266666666666666</c:v>
                </c:pt>
                <c:pt idx="4517">
                  <c:v>75.283333333333331</c:v>
                </c:pt>
                <c:pt idx="4518">
                  <c:v>75.3</c:v>
                </c:pt>
                <c:pt idx="4519">
                  <c:v>75.316666666666663</c:v>
                </c:pt>
                <c:pt idx="4520">
                  <c:v>75.333333333333329</c:v>
                </c:pt>
                <c:pt idx="4521">
                  <c:v>75.349999999999994</c:v>
                </c:pt>
                <c:pt idx="4522">
                  <c:v>75.36666666666666</c:v>
                </c:pt>
                <c:pt idx="4523">
                  <c:v>75.38333333333334</c:v>
                </c:pt>
                <c:pt idx="4524">
                  <c:v>75.400000000000006</c:v>
                </c:pt>
                <c:pt idx="4525">
                  <c:v>75.416666666666671</c:v>
                </c:pt>
                <c:pt idx="4526">
                  <c:v>75.433333333333337</c:v>
                </c:pt>
                <c:pt idx="4527">
                  <c:v>75.45</c:v>
                </c:pt>
                <c:pt idx="4528">
                  <c:v>75.466666666666669</c:v>
                </c:pt>
                <c:pt idx="4529">
                  <c:v>75.483333333333334</c:v>
                </c:pt>
                <c:pt idx="4530">
                  <c:v>75.5</c:v>
                </c:pt>
                <c:pt idx="4531">
                  <c:v>75.516666666666666</c:v>
                </c:pt>
                <c:pt idx="4532">
                  <c:v>75.533333333333331</c:v>
                </c:pt>
                <c:pt idx="4533">
                  <c:v>75.55</c:v>
                </c:pt>
                <c:pt idx="4534">
                  <c:v>75.566666666666663</c:v>
                </c:pt>
                <c:pt idx="4535">
                  <c:v>75.583333333333329</c:v>
                </c:pt>
                <c:pt idx="4536">
                  <c:v>75.599999999999994</c:v>
                </c:pt>
                <c:pt idx="4537">
                  <c:v>75.61666666666666</c:v>
                </c:pt>
                <c:pt idx="4538">
                  <c:v>75.63333333333334</c:v>
                </c:pt>
                <c:pt idx="4539">
                  <c:v>75.650000000000006</c:v>
                </c:pt>
                <c:pt idx="4540">
                  <c:v>75.666666666666671</c:v>
                </c:pt>
                <c:pt idx="4541">
                  <c:v>75.683333333333337</c:v>
                </c:pt>
                <c:pt idx="4542">
                  <c:v>75.7</c:v>
                </c:pt>
                <c:pt idx="4543">
                  <c:v>75.716666666666669</c:v>
                </c:pt>
                <c:pt idx="4544">
                  <c:v>75.733333333333334</c:v>
                </c:pt>
                <c:pt idx="4545">
                  <c:v>75.75</c:v>
                </c:pt>
                <c:pt idx="4546">
                  <c:v>75.766666666666666</c:v>
                </c:pt>
                <c:pt idx="4547">
                  <c:v>75.783333333333331</c:v>
                </c:pt>
                <c:pt idx="4548">
                  <c:v>75.8</c:v>
                </c:pt>
                <c:pt idx="4549">
                  <c:v>75.816666666666663</c:v>
                </c:pt>
                <c:pt idx="4550">
                  <c:v>75.833333333333329</c:v>
                </c:pt>
                <c:pt idx="4551">
                  <c:v>75.849999999999994</c:v>
                </c:pt>
                <c:pt idx="4552">
                  <c:v>75.86666666666666</c:v>
                </c:pt>
                <c:pt idx="4553">
                  <c:v>75.88333333333334</c:v>
                </c:pt>
                <c:pt idx="4554">
                  <c:v>75.900000000000006</c:v>
                </c:pt>
                <c:pt idx="4555">
                  <c:v>75.916666666666671</c:v>
                </c:pt>
                <c:pt idx="4556">
                  <c:v>75.933333333333337</c:v>
                </c:pt>
                <c:pt idx="4557">
                  <c:v>75.95</c:v>
                </c:pt>
                <c:pt idx="4558">
                  <c:v>75.966666666666669</c:v>
                </c:pt>
                <c:pt idx="4559">
                  <c:v>75.983333333333334</c:v>
                </c:pt>
                <c:pt idx="4560">
                  <c:v>76</c:v>
                </c:pt>
                <c:pt idx="4561">
                  <c:v>76.016666666666666</c:v>
                </c:pt>
                <c:pt idx="4562">
                  <c:v>76.033333333333331</c:v>
                </c:pt>
                <c:pt idx="4563">
                  <c:v>76.05</c:v>
                </c:pt>
                <c:pt idx="4564">
                  <c:v>76.066666666666663</c:v>
                </c:pt>
                <c:pt idx="4565">
                  <c:v>76.083333333333329</c:v>
                </c:pt>
                <c:pt idx="4566">
                  <c:v>76.099999999999994</c:v>
                </c:pt>
                <c:pt idx="4567">
                  <c:v>76.11666666666666</c:v>
                </c:pt>
                <c:pt idx="4568">
                  <c:v>76.13333333333334</c:v>
                </c:pt>
                <c:pt idx="4569">
                  <c:v>76.150000000000006</c:v>
                </c:pt>
                <c:pt idx="4570">
                  <c:v>76.166666666666671</c:v>
                </c:pt>
                <c:pt idx="4571">
                  <c:v>76.183333333333337</c:v>
                </c:pt>
                <c:pt idx="4572">
                  <c:v>76.2</c:v>
                </c:pt>
                <c:pt idx="4573">
                  <c:v>76.216666666666669</c:v>
                </c:pt>
                <c:pt idx="4574">
                  <c:v>76.233333333333334</c:v>
                </c:pt>
                <c:pt idx="4575">
                  <c:v>76.25</c:v>
                </c:pt>
                <c:pt idx="4576">
                  <c:v>76.266666666666666</c:v>
                </c:pt>
                <c:pt idx="4577">
                  <c:v>76.283333333333331</c:v>
                </c:pt>
                <c:pt idx="4578">
                  <c:v>76.3</c:v>
                </c:pt>
                <c:pt idx="4579">
                  <c:v>76.316666666666663</c:v>
                </c:pt>
                <c:pt idx="4580">
                  <c:v>76.333333333333329</c:v>
                </c:pt>
                <c:pt idx="4581">
                  <c:v>76.349999999999994</c:v>
                </c:pt>
                <c:pt idx="4582">
                  <c:v>76.36666666666666</c:v>
                </c:pt>
                <c:pt idx="4583">
                  <c:v>76.38333333333334</c:v>
                </c:pt>
                <c:pt idx="4584">
                  <c:v>76.400000000000006</c:v>
                </c:pt>
                <c:pt idx="4585">
                  <c:v>76.416666666666671</c:v>
                </c:pt>
                <c:pt idx="4586">
                  <c:v>76.433333333333337</c:v>
                </c:pt>
                <c:pt idx="4587">
                  <c:v>76.45</c:v>
                </c:pt>
                <c:pt idx="4588">
                  <c:v>76.466666666666669</c:v>
                </c:pt>
                <c:pt idx="4589">
                  <c:v>76.483333333333334</c:v>
                </c:pt>
                <c:pt idx="4590">
                  <c:v>76.5</c:v>
                </c:pt>
                <c:pt idx="4591">
                  <c:v>76.516666666666666</c:v>
                </c:pt>
                <c:pt idx="4592">
                  <c:v>76.533333333333331</c:v>
                </c:pt>
                <c:pt idx="4593">
                  <c:v>76.55</c:v>
                </c:pt>
                <c:pt idx="4594">
                  <c:v>76.566666666666663</c:v>
                </c:pt>
                <c:pt idx="4595">
                  <c:v>76.583333333333329</c:v>
                </c:pt>
                <c:pt idx="4596">
                  <c:v>76.599999999999994</c:v>
                </c:pt>
                <c:pt idx="4597">
                  <c:v>76.61666666666666</c:v>
                </c:pt>
                <c:pt idx="4598">
                  <c:v>76.63333333333334</c:v>
                </c:pt>
                <c:pt idx="4599">
                  <c:v>76.650000000000006</c:v>
                </c:pt>
                <c:pt idx="4600">
                  <c:v>76.666666666666671</c:v>
                </c:pt>
                <c:pt idx="4601">
                  <c:v>76.683333333333337</c:v>
                </c:pt>
                <c:pt idx="4602">
                  <c:v>76.7</c:v>
                </c:pt>
                <c:pt idx="4603">
                  <c:v>76.716666666666669</c:v>
                </c:pt>
                <c:pt idx="4604">
                  <c:v>76.733333333333334</c:v>
                </c:pt>
                <c:pt idx="4605">
                  <c:v>76.75</c:v>
                </c:pt>
                <c:pt idx="4606">
                  <c:v>76.766666666666666</c:v>
                </c:pt>
                <c:pt idx="4607">
                  <c:v>76.783333333333331</c:v>
                </c:pt>
                <c:pt idx="4608">
                  <c:v>76.8</c:v>
                </c:pt>
                <c:pt idx="4609">
                  <c:v>76.816666666666663</c:v>
                </c:pt>
                <c:pt idx="4610">
                  <c:v>76.833333333333329</c:v>
                </c:pt>
                <c:pt idx="4611">
                  <c:v>76.849999999999994</c:v>
                </c:pt>
                <c:pt idx="4612">
                  <c:v>76.86666666666666</c:v>
                </c:pt>
                <c:pt idx="4613">
                  <c:v>76.88333333333334</c:v>
                </c:pt>
                <c:pt idx="4614">
                  <c:v>76.900000000000006</c:v>
                </c:pt>
                <c:pt idx="4615">
                  <c:v>76.916666666666671</c:v>
                </c:pt>
                <c:pt idx="4616">
                  <c:v>76.933333333333337</c:v>
                </c:pt>
                <c:pt idx="4617">
                  <c:v>76.95</c:v>
                </c:pt>
                <c:pt idx="4618">
                  <c:v>76.966666666666669</c:v>
                </c:pt>
                <c:pt idx="4619">
                  <c:v>76.983333333333334</c:v>
                </c:pt>
                <c:pt idx="4620">
                  <c:v>77</c:v>
                </c:pt>
                <c:pt idx="4621">
                  <c:v>77.016666666666666</c:v>
                </c:pt>
                <c:pt idx="4622">
                  <c:v>77.033333333333331</c:v>
                </c:pt>
                <c:pt idx="4623">
                  <c:v>77.05</c:v>
                </c:pt>
                <c:pt idx="4624">
                  <c:v>77.066666666666663</c:v>
                </c:pt>
                <c:pt idx="4625">
                  <c:v>77.083333333333329</c:v>
                </c:pt>
                <c:pt idx="4626">
                  <c:v>77.099999999999994</c:v>
                </c:pt>
                <c:pt idx="4627">
                  <c:v>77.11666666666666</c:v>
                </c:pt>
                <c:pt idx="4628">
                  <c:v>77.13333333333334</c:v>
                </c:pt>
                <c:pt idx="4629">
                  <c:v>77.150000000000006</c:v>
                </c:pt>
                <c:pt idx="4630">
                  <c:v>77.166666666666671</c:v>
                </c:pt>
                <c:pt idx="4631">
                  <c:v>77.183333333333337</c:v>
                </c:pt>
                <c:pt idx="4632">
                  <c:v>77.2</c:v>
                </c:pt>
                <c:pt idx="4633">
                  <c:v>77.216666666666669</c:v>
                </c:pt>
                <c:pt idx="4634">
                  <c:v>77.233333333333334</c:v>
                </c:pt>
                <c:pt idx="4635">
                  <c:v>77.25</c:v>
                </c:pt>
                <c:pt idx="4636">
                  <c:v>77.266666666666666</c:v>
                </c:pt>
                <c:pt idx="4637">
                  <c:v>77.283333333333331</c:v>
                </c:pt>
                <c:pt idx="4638">
                  <c:v>77.3</c:v>
                </c:pt>
                <c:pt idx="4639">
                  <c:v>77.316666666666663</c:v>
                </c:pt>
                <c:pt idx="4640">
                  <c:v>77.333333333333329</c:v>
                </c:pt>
                <c:pt idx="4641">
                  <c:v>77.349999999999994</c:v>
                </c:pt>
                <c:pt idx="4642">
                  <c:v>77.36666666666666</c:v>
                </c:pt>
                <c:pt idx="4643">
                  <c:v>77.38333333333334</c:v>
                </c:pt>
                <c:pt idx="4644">
                  <c:v>77.400000000000006</c:v>
                </c:pt>
                <c:pt idx="4645">
                  <c:v>77.416666666666671</c:v>
                </c:pt>
                <c:pt idx="4646">
                  <c:v>77.433333333333337</c:v>
                </c:pt>
                <c:pt idx="4647">
                  <c:v>77.45</c:v>
                </c:pt>
                <c:pt idx="4648">
                  <c:v>77.466666666666669</c:v>
                </c:pt>
                <c:pt idx="4649">
                  <c:v>77.483333333333334</c:v>
                </c:pt>
                <c:pt idx="4650">
                  <c:v>77.5</c:v>
                </c:pt>
                <c:pt idx="4651">
                  <c:v>77.516666666666666</c:v>
                </c:pt>
                <c:pt idx="4652">
                  <c:v>77.533333333333331</c:v>
                </c:pt>
                <c:pt idx="4653">
                  <c:v>77.55</c:v>
                </c:pt>
                <c:pt idx="4654">
                  <c:v>77.566666666666663</c:v>
                </c:pt>
                <c:pt idx="4655">
                  <c:v>77.583333333333329</c:v>
                </c:pt>
                <c:pt idx="4656">
                  <c:v>77.599999999999994</c:v>
                </c:pt>
                <c:pt idx="4657">
                  <c:v>77.61666666666666</c:v>
                </c:pt>
                <c:pt idx="4658">
                  <c:v>77.63333333333334</c:v>
                </c:pt>
                <c:pt idx="4659">
                  <c:v>77.650000000000006</c:v>
                </c:pt>
                <c:pt idx="4660">
                  <c:v>77.666666666666671</c:v>
                </c:pt>
                <c:pt idx="4661">
                  <c:v>77.683333333333337</c:v>
                </c:pt>
                <c:pt idx="4662">
                  <c:v>77.7</c:v>
                </c:pt>
                <c:pt idx="4663">
                  <c:v>77.716666666666669</c:v>
                </c:pt>
                <c:pt idx="4664">
                  <c:v>77.733333333333334</c:v>
                </c:pt>
                <c:pt idx="4665">
                  <c:v>77.75</c:v>
                </c:pt>
                <c:pt idx="4666">
                  <c:v>77.766666666666666</c:v>
                </c:pt>
                <c:pt idx="4667">
                  <c:v>77.783333333333331</c:v>
                </c:pt>
                <c:pt idx="4668">
                  <c:v>77.8</c:v>
                </c:pt>
                <c:pt idx="4669">
                  <c:v>77.816666666666663</c:v>
                </c:pt>
                <c:pt idx="4670">
                  <c:v>77.833333333333329</c:v>
                </c:pt>
                <c:pt idx="4671">
                  <c:v>77.849999999999994</c:v>
                </c:pt>
                <c:pt idx="4672">
                  <c:v>77.86666666666666</c:v>
                </c:pt>
                <c:pt idx="4673">
                  <c:v>77.88333333333334</c:v>
                </c:pt>
                <c:pt idx="4674">
                  <c:v>77.900000000000006</c:v>
                </c:pt>
                <c:pt idx="4675">
                  <c:v>77.916666666666671</c:v>
                </c:pt>
                <c:pt idx="4676">
                  <c:v>77.933333333333337</c:v>
                </c:pt>
                <c:pt idx="4677">
                  <c:v>77.95</c:v>
                </c:pt>
                <c:pt idx="4678">
                  <c:v>77.966666666666669</c:v>
                </c:pt>
                <c:pt idx="4679">
                  <c:v>77.983333333333334</c:v>
                </c:pt>
                <c:pt idx="4680">
                  <c:v>78</c:v>
                </c:pt>
                <c:pt idx="4681">
                  <c:v>78.016666666666666</c:v>
                </c:pt>
                <c:pt idx="4682">
                  <c:v>78.033333333333331</c:v>
                </c:pt>
                <c:pt idx="4683">
                  <c:v>78.05</c:v>
                </c:pt>
                <c:pt idx="4684">
                  <c:v>78.066666666666663</c:v>
                </c:pt>
                <c:pt idx="4685">
                  <c:v>78.083333333333329</c:v>
                </c:pt>
                <c:pt idx="4686">
                  <c:v>78.099999999999994</c:v>
                </c:pt>
                <c:pt idx="4687">
                  <c:v>78.11666666666666</c:v>
                </c:pt>
                <c:pt idx="4688">
                  <c:v>78.13333333333334</c:v>
                </c:pt>
                <c:pt idx="4689">
                  <c:v>78.150000000000006</c:v>
                </c:pt>
                <c:pt idx="4690">
                  <c:v>78.166666666666671</c:v>
                </c:pt>
                <c:pt idx="4691">
                  <c:v>78.183333333333337</c:v>
                </c:pt>
                <c:pt idx="4692">
                  <c:v>78.2</c:v>
                </c:pt>
                <c:pt idx="4693">
                  <c:v>78.216666666666669</c:v>
                </c:pt>
                <c:pt idx="4694">
                  <c:v>78.233333333333334</c:v>
                </c:pt>
                <c:pt idx="4695">
                  <c:v>78.25</c:v>
                </c:pt>
                <c:pt idx="4696">
                  <c:v>78.266666666666666</c:v>
                </c:pt>
                <c:pt idx="4697">
                  <c:v>78.283333333333331</c:v>
                </c:pt>
                <c:pt idx="4698">
                  <c:v>78.3</c:v>
                </c:pt>
                <c:pt idx="4699">
                  <c:v>78.316666666666663</c:v>
                </c:pt>
                <c:pt idx="4700">
                  <c:v>78.333333333333329</c:v>
                </c:pt>
                <c:pt idx="4701">
                  <c:v>78.349999999999994</c:v>
                </c:pt>
                <c:pt idx="4702">
                  <c:v>78.36666666666666</c:v>
                </c:pt>
                <c:pt idx="4703">
                  <c:v>78.38333333333334</c:v>
                </c:pt>
                <c:pt idx="4704">
                  <c:v>78.400000000000006</c:v>
                </c:pt>
                <c:pt idx="4705">
                  <c:v>78.416666666666671</c:v>
                </c:pt>
                <c:pt idx="4706">
                  <c:v>78.433333333333337</c:v>
                </c:pt>
                <c:pt idx="4707">
                  <c:v>78.45</c:v>
                </c:pt>
                <c:pt idx="4708">
                  <c:v>78.466666666666669</c:v>
                </c:pt>
                <c:pt idx="4709">
                  <c:v>78.483333333333334</c:v>
                </c:pt>
                <c:pt idx="4710">
                  <c:v>78.5</c:v>
                </c:pt>
                <c:pt idx="4711">
                  <c:v>78.516666666666666</c:v>
                </c:pt>
                <c:pt idx="4712">
                  <c:v>78.533333333333331</c:v>
                </c:pt>
                <c:pt idx="4713">
                  <c:v>78.55</c:v>
                </c:pt>
                <c:pt idx="4714">
                  <c:v>78.566666666666663</c:v>
                </c:pt>
                <c:pt idx="4715">
                  <c:v>78.583333333333329</c:v>
                </c:pt>
                <c:pt idx="4716">
                  <c:v>78.599999999999994</c:v>
                </c:pt>
                <c:pt idx="4717">
                  <c:v>78.61666666666666</c:v>
                </c:pt>
                <c:pt idx="4718">
                  <c:v>78.63333333333334</c:v>
                </c:pt>
                <c:pt idx="4719">
                  <c:v>78.650000000000006</c:v>
                </c:pt>
                <c:pt idx="4720">
                  <c:v>78.666666666666671</c:v>
                </c:pt>
                <c:pt idx="4721">
                  <c:v>78.683333333333337</c:v>
                </c:pt>
                <c:pt idx="4722">
                  <c:v>78.7</c:v>
                </c:pt>
                <c:pt idx="4723">
                  <c:v>78.716666666666669</c:v>
                </c:pt>
                <c:pt idx="4724">
                  <c:v>78.733333333333334</c:v>
                </c:pt>
                <c:pt idx="4725">
                  <c:v>78.75</c:v>
                </c:pt>
                <c:pt idx="4726">
                  <c:v>78.766666666666666</c:v>
                </c:pt>
                <c:pt idx="4727">
                  <c:v>78.783333333333331</c:v>
                </c:pt>
                <c:pt idx="4728">
                  <c:v>78.8</c:v>
                </c:pt>
                <c:pt idx="4729">
                  <c:v>78.816666666666663</c:v>
                </c:pt>
                <c:pt idx="4730">
                  <c:v>78.833333333333329</c:v>
                </c:pt>
                <c:pt idx="4731">
                  <c:v>78.849999999999994</c:v>
                </c:pt>
                <c:pt idx="4732">
                  <c:v>78.86666666666666</c:v>
                </c:pt>
                <c:pt idx="4733">
                  <c:v>78.88333333333334</c:v>
                </c:pt>
                <c:pt idx="4734">
                  <c:v>78.900000000000006</c:v>
                </c:pt>
                <c:pt idx="4735">
                  <c:v>78.916666666666671</c:v>
                </c:pt>
                <c:pt idx="4736">
                  <c:v>78.933333333333337</c:v>
                </c:pt>
                <c:pt idx="4737">
                  <c:v>78.95</c:v>
                </c:pt>
                <c:pt idx="4738">
                  <c:v>78.966666666666669</c:v>
                </c:pt>
                <c:pt idx="4739">
                  <c:v>78.983333333333334</c:v>
                </c:pt>
                <c:pt idx="4740">
                  <c:v>79</c:v>
                </c:pt>
                <c:pt idx="4741">
                  <c:v>79.016666666666666</c:v>
                </c:pt>
                <c:pt idx="4742">
                  <c:v>79.033333333333331</c:v>
                </c:pt>
                <c:pt idx="4743">
                  <c:v>79.05</c:v>
                </c:pt>
                <c:pt idx="4744">
                  <c:v>79.066666666666663</c:v>
                </c:pt>
                <c:pt idx="4745">
                  <c:v>79.083333333333329</c:v>
                </c:pt>
                <c:pt idx="4746">
                  <c:v>79.099999999999994</c:v>
                </c:pt>
                <c:pt idx="4747">
                  <c:v>79.11666666666666</c:v>
                </c:pt>
                <c:pt idx="4748">
                  <c:v>79.13333333333334</c:v>
                </c:pt>
                <c:pt idx="4749">
                  <c:v>79.150000000000006</c:v>
                </c:pt>
                <c:pt idx="4750">
                  <c:v>79.166666666666671</c:v>
                </c:pt>
                <c:pt idx="4751">
                  <c:v>79.183333333333337</c:v>
                </c:pt>
                <c:pt idx="4752">
                  <c:v>79.2</c:v>
                </c:pt>
                <c:pt idx="4753">
                  <c:v>79.216666666666669</c:v>
                </c:pt>
                <c:pt idx="4754">
                  <c:v>79.233333333333334</c:v>
                </c:pt>
                <c:pt idx="4755">
                  <c:v>79.25</c:v>
                </c:pt>
                <c:pt idx="4756">
                  <c:v>79.266666666666666</c:v>
                </c:pt>
                <c:pt idx="4757">
                  <c:v>79.283333333333331</c:v>
                </c:pt>
                <c:pt idx="4758">
                  <c:v>79.3</c:v>
                </c:pt>
                <c:pt idx="4759">
                  <c:v>79.316666666666663</c:v>
                </c:pt>
                <c:pt idx="4760">
                  <c:v>79.333333333333329</c:v>
                </c:pt>
                <c:pt idx="4761">
                  <c:v>79.349999999999994</c:v>
                </c:pt>
                <c:pt idx="4762">
                  <c:v>79.36666666666666</c:v>
                </c:pt>
                <c:pt idx="4763">
                  <c:v>79.38333333333334</c:v>
                </c:pt>
                <c:pt idx="4764">
                  <c:v>79.400000000000006</c:v>
                </c:pt>
                <c:pt idx="4765">
                  <c:v>79.416666666666671</c:v>
                </c:pt>
                <c:pt idx="4766">
                  <c:v>79.433333333333337</c:v>
                </c:pt>
                <c:pt idx="4767">
                  <c:v>79.45</c:v>
                </c:pt>
                <c:pt idx="4768">
                  <c:v>79.466666666666669</c:v>
                </c:pt>
                <c:pt idx="4769">
                  <c:v>79.483333333333334</c:v>
                </c:pt>
                <c:pt idx="4770">
                  <c:v>79.5</c:v>
                </c:pt>
                <c:pt idx="4771">
                  <c:v>79.516666666666666</c:v>
                </c:pt>
                <c:pt idx="4772">
                  <c:v>79.533333333333331</c:v>
                </c:pt>
                <c:pt idx="4773">
                  <c:v>79.55</c:v>
                </c:pt>
                <c:pt idx="4774">
                  <c:v>79.566666666666663</c:v>
                </c:pt>
                <c:pt idx="4775">
                  <c:v>79.583333333333329</c:v>
                </c:pt>
                <c:pt idx="4776">
                  <c:v>79.599999999999994</c:v>
                </c:pt>
                <c:pt idx="4777">
                  <c:v>79.61666666666666</c:v>
                </c:pt>
                <c:pt idx="4778">
                  <c:v>79.63333333333334</c:v>
                </c:pt>
                <c:pt idx="4779">
                  <c:v>79.650000000000006</c:v>
                </c:pt>
                <c:pt idx="4780">
                  <c:v>79.666666666666671</c:v>
                </c:pt>
                <c:pt idx="4781">
                  <c:v>79.683333333333337</c:v>
                </c:pt>
                <c:pt idx="4782">
                  <c:v>79.7</c:v>
                </c:pt>
                <c:pt idx="4783">
                  <c:v>79.716666666666669</c:v>
                </c:pt>
                <c:pt idx="4784">
                  <c:v>79.733333333333334</c:v>
                </c:pt>
                <c:pt idx="4785">
                  <c:v>79.75</c:v>
                </c:pt>
                <c:pt idx="4786">
                  <c:v>79.766666666666666</c:v>
                </c:pt>
                <c:pt idx="4787">
                  <c:v>79.783333333333331</c:v>
                </c:pt>
                <c:pt idx="4788">
                  <c:v>79.8</c:v>
                </c:pt>
                <c:pt idx="4789">
                  <c:v>79.816666666666663</c:v>
                </c:pt>
                <c:pt idx="4790">
                  <c:v>79.833333333333329</c:v>
                </c:pt>
                <c:pt idx="4791">
                  <c:v>79.849999999999994</c:v>
                </c:pt>
                <c:pt idx="4792">
                  <c:v>79.86666666666666</c:v>
                </c:pt>
                <c:pt idx="4793">
                  <c:v>79.88333333333334</c:v>
                </c:pt>
                <c:pt idx="4794">
                  <c:v>79.900000000000006</c:v>
                </c:pt>
                <c:pt idx="4795">
                  <c:v>79.916666666666671</c:v>
                </c:pt>
                <c:pt idx="4796">
                  <c:v>79.933333333333337</c:v>
                </c:pt>
                <c:pt idx="4797">
                  <c:v>79.95</c:v>
                </c:pt>
                <c:pt idx="4798">
                  <c:v>79.966666666666669</c:v>
                </c:pt>
                <c:pt idx="4799">
                  <c:v>79.983333333333334</c:v>
                </c:pt>
                <c:pt idx="4800">
                  <c:v>80</c:v>
                </c:pt>
                <c:pt idx="4801">
                  <c:v>80.016666666666666</c:v>
                </c:pt>
                <c:pt idx="4802">
                  <c:v>80.033333333333331</c:v>
                </c:pt>
                <c:pt idx="4803">
                  <c:v>80.05</c:v>
                </c:pt>
                <c:pt idx="4804">
                  <c:v>80.066666666666663</c:v>
                </c:pt>
                <c:pt idx="4805">
                  <c:v>80.083333333333329</c:v>
                </c:pt>
                <c:pt idx="4806">
                  <c:v>80.099999999999994</c:v>
                </c:pt>
                <c:pt idx="4807">
                  <c:v>80.11666666666666</c:v>
                </c:pt>
                <c:pt idx="4808">
                  <c:v>80.13333333333334</c:v>
                </c:pt>
                <c:pt idx="4809">
                  <c:v>80.150000000000006</c:v>
                </c:pt>
                <c:pt idx="4810">
                  <c:v>80.166666666666671</c:v>
                </c:pt>
                <c:pt idx="4811">
                  <c:v>80.183333333333337</c:v>
                </c:pt>
                <c:pt idx="4812">
                  <c:v>80.2</c:v>
                </c:pt>
                <c:pt idx="4813">
                  <c:v>80.216666666666669</c:v>
                </c:pt>
                <c:pt idx="4814">
                  <c:v>80.233333333333334</c:v>
                </c:pt>
                <c:pt idx="4815">
                  <c:v>80.25</c:v>
                </c:pt>
                <c:pt idx="4816">
                  <c:v>80.266666666666666</c:v>
                </c:pt>
                <c:pt idx="4817">
                  <c:v>80.283333333333331</c:v>
                </c:pt>
                <c:pt idx="4818">
                  <c:v>80.3</c:v>
                </c:pt>
                <c:pt idx="4819">
                  <c:v>80.316666666666663</c:v>
                </c:pt>
                <c:pt idx="4820">
                  <c:v>80.333333333333329</c:v>
                </c:pt>
                <c:pt idx="4821">
                  <c:v>80.349999999999994</c:v>
                </c:pt>
                <c:pt idx="4822">
                  <c:v>80.36666666666666</c:v>
                </c:pt>
                <c:pt idx="4823">
                  <c:v>80.38333333333334</c:v>
                </c:pt>
                <c:pt idx="4824">
                  <c:v>80.400000000000006</c:v>
                </c:pt>
                <c:pt idx="4825">
                  <c:v>80.416666666666671</c:v>
                </c:pt>
                <c:pt idx="4826">
                  <c:v>80.433333333333337</c:v>
                </c:pt>
                <c:pt idx="4827">
                  <c:v>80.45</c:v>
                </c:pt>
                <c:pt idx="4828">
                  <c:v>80.466666666666669</c:v>
                </c:pt>
                <c:pt idx="4829">
                  <c:v>80.483333333333334</c:v>
                </c:pt>
                <c:pt idx="4830">
                  <c:v>80.5</c:v>
                </c:pt>
                <c:pt idx="4831">
                  <c:v>80.516666666666666</c:v>
                </c:pt>
                <c:pt idx="4832">
                  <c:v>80.533333333333331</c:v>
                </c:pt>
                <c:pt idx="4833">
                  <c:v>80.55</c:v>
                </c:pt>
                <c:pt idx="4834">
                  <c:v>80.566666666666663</c:v>
                </c:pt>
                <c:pt idx="4835">
                  <c:v>80.583333333333329</c:v>
                </c:pt>
                <c:pt idx="4836">
                  <c:v>80.599999999999994</c:v>
                </c:pt>
                <c:pt idx="4837">
                  <c:v>80.61666666666666</c:v>
                </c:pt>
                <c:pt idx="4838">
                  <c:v>80.63333333333334</c:v>
                </c:pt>
                <c:pt idx="4839">
                  <c:v>80.650000000000006</c:v>
                </c:pt>
                <c:pt idx="4840">
                  <c:v>80.666666666666671</c:v>
                </c:pt>
                <c:pt idx="4841">
                  <c:v>80.683333333333337</c:v>
                </c:pt>
                <c:pt idx="4842">
                  <c:v>80.7</c:v>
                </c:pt>
                <c:pt idx="4843">
                  <c:v>80.716666666666669</c:v>
                </c:pt>
                <c:pt idx="4844">
                  <c:v>80.733333333333334</c:v>
                </c:pt>
                <c:pt idx="4845">
                  <c:v>80.75</c:v>
                </c:pt>
                <c:pt idx="4846">
                  <c:v>80.766666666666666</c:v>
                </c:pt>
                <c:pt idx="4847">
                  <c:v>80.783333333333331</c:v>
                </c:pt>
                <c:pt idx="4848">
                  <c:v>80.8</c:v>
                </c:pt>
                <c:pt idx="4849">
                  <c:v>80.816666666666663</c:v>
                </c:pt>
                <c:pt idx="4850">
                  <c:v>80.833333333333329</c:v>
                </c:pt>
                <c:pt idx="4851">
                  <c:v>80.849999999999994</c:v>
                </c:pt>
                <c:pt idx="4852">
                  <c:v>80.86666666666666</c:v>
                </c:pt>
                <c:pt idx="4853">
                  <c:v>80.88333333333334</c:v>
                </c:pt>
                <c:pt idx="4854">
                  <c:v>80.900000000000006</c:v>
                </c:pt>
                <c:pt idx="4855">
                  <c:v>80.916666666666671</c:v>
                </c:pt>
                <c:pt idx="4856">
                  <c:v>80.933333333333337</c:v>
                </c:pt>
                <c:pt idx="4857">
                  <c:v>80.95</c:v>
                </c:pt>
                <c:pt idx="4858">
                  <c:v>80.966666666666669</c:v>
                </c:pt>
                <c:pt idx="4859">
                  <c:v>80.983333333333334</c:v>
                </c:pt>
                <c:pt idx="4860">
                  <c:v>81</c:v>
                </c:pt>
                <c:pt idx="4861">
                  <c:v>81.016666666666666</c:v>
                </c:pt>
                <c:pt idx="4862">
                  <c:v>81.033333333333331</c:v>
                </c:pt>
                <c:pt idx="4863">
                  <c:v>81.05</c:v>
                </c:pt>
                <c:pt idx="4864">
                  <c:v>81.066666666666663</c:v>
                </c:pt>
                <c:pt idx="4865">
                  <c:v>81.083333333333329</c:v>
                </c:pt>
                <c:pt idx="4866">
                  <c:v>81.099999999999994</c:v>
                </c:pt>
                <c:pt idx="4867">
                  <c:v>81.11666666666666</c:v>
                </c:pt>
                <c:pt idx="4868">
                  <c:v>81.13333333333334</c:v>
                </c:pt>
                <c:pt idx="4869">
                  <c:v>81.150000000000006</c:v>
                </c:pt>
                <c:pt idx="4870">
                  <c:v>81.166666666666671</c:v>
                </c:pt>
                <c:pt idx="4871">
                  <c:v>81.183333333333337</c:v>
                </c:pt>
                <c:pt idx="4872">
                  <c:v>81.2</c:v>
                </c:pt>
                <c:pt idx="4873">
                  <c:v>81.216666666666669</c:v>
                </c:pt>
                <c:pt idx="4874">
                  <c:v>81.233333333333334</c:v>
                </c:pt>
                <c:pt idx="4875">
                  <c:v>81.25</c:v>
                </c:pt>
                <c:pt idx="4876">
                  <c:v>81.266666666666666</c:v>
                </c:pt>
                <c:pt idx="4877">
                  <c:v>81.283333333333331</c:v>
                </c:pt>
                <c:pt idx="4878">
                  <c:v>81.3</c:v>
                </c:pt>
                <c:pt idx="4879">
                  <c:v>81.316666666666663</c:v>
                </c:pt>
                <c:pt idx="4880">
                  <c:v>81.333333333333329</c:v>
                </c:pt>
                <c:pt idx="4881">
                  <c:v>81.349999999999994</c:v>
                </c:pt>
                <c:pt idx="4882">
                  <c:v>81.36666666666666</c:v>
                </c:pt>
                <c:pt idx="4883">
                  <c:v>81.38333333333334</c:v>
                </c:pt>
                <c:pt idx="4884">
                  <c:v>81.400000000000006</c:v>
                </c:pt>
                <c:pt idx="4885">
                  <c:v>81.416666666666671</c:v>
                </c:pt>
                <c:pt idx="4886">
                  <c:v>81.433333333333337</c:v>
                </c:pt>
                <c:pt idx="4887">
                  <c:v>81.45</c:v>
                </c:pt>
                <c:pt idx="4888">
                  <c:v>81.466666666666669</c:v>
                </c:pt>
                <c:pt idx="4889">
                  <c:v>81.483333333333334</c:v>
                </c:pt>
                <c:pt idx="4890">
                  <c:v>81.5</c:v>
                </c:pt>
                <c:pt idx="4891">
                  <c:v>81.516666666666666</c:v>
                </c:pt>
                <c:pt idx="4892">
                  <c:v>81.533333333333331</c:v>
                </c:pt>
                <c:pt idx="4893">
                  <c:v>81.55</c:v>
                </c:pt>
                <c:pt idx="4894">
                  <c:v>81.566666666666663</c:v>
                </c:pt>
                <c:pt idx="4895">
                  <c:v>81.583333333333329</c:v>
                </c:pt>
                <c:pt idx="4896">
                  <c:v>81.599999999999994</c:v>
                </c:pt>
                <c:pt idx="4897">
                  <c:v>81.61666666666666</c:v>
                </c:pt>
                <c:pt idx="4898">
                  <c:v>81.63333333333334</c:v>
                </c:pt>
                <c:pt idx="4899">
                  <c:v>81.650000000000006</c:v>
                </c:pt>
                <c:pt idx="4900">
                  <c:v>81.666666666666671</c:v>
                </c:pt>
                <c:pt idx="4901">
                  <c:v>81.683333333333337</c:v>
                </c:pt>
                <c:pt idx="4902">
                  <c:v>81.7</c:v>
                </c:pt>
                <c:pt idx="4903">
                  <c:v>81.716666666666669</c:v>
                </c:pt>
                <c:pt idx="4904">
                  <c:v>81.733333333333334</c:v>
                </c:pt>
                <c:pt idx="4905">
                  <c:v>81.75</c:v>
                </c:pt>
                <c:pt idx="4906">
                  <c:v>81.766666666666666</c:v>
                </c:pt>
                <c:pt idx="4907">
                  <c:v>81.783333333333331</c:v>
                </c:pt>
                <c:pt idx="4908">
                  <c:v>81.8</c:v>
                </c:pt>
                <c:pt idx="4909">
                  <c:v>81.816666666666663</c:v>
                </c:pt>
                <c:pt idx="4910">
                  <c:v>81.833333333333329</c:v>
                </c:pt>
                <c:pt idx="4911">
                  <c:v>81.849999999999994</c:v>
                </c:pt>
                <c:pt idx="4912">
                  <c:v>81.86666666666666</c:v>
                </c:pt>
                <c:pt idx="4913">
                  <c:v>81.88333333333334</c:v>
                </c:pt>
                <c:pt idx="4914">
                  <c:v>81.900000000000006</c:v>
                </c:pt>
                <c:pt idx="4915">
                  <c:v>81.916666666666671</c:v>
                </c:pt>
                <c:pt idx="4916">
                  <c:v>81.933333333333337</c:v>
                </c:pt>
                <c:pt idx="4917">
                  <c:v>81.95</c:v>
                </c:pt>
                <c:pt idx="4918">
                  <c:v>81.966666666666669</c:v>
                </c:pt>
                <c:pt idx="4919">
                  <c:v>81.983333333333334</c:v>
                </c:pt>
                <c:pt idx="4920">
                  <c:v>82</c:v>
                </c:pt>
                <c:pt idx="4921">
                  <c:v>82.016666666666666</c:v>
                </c:pt>
                <c:pt idx="4922">
                  <c:v>82.033333333333331</c:v>
                </c:pt>
                <c:pt idx="4923">
                  <c:v>82.05</c:v>
                </c:pt>
                <c:pt idx="4924">
                  <c:v>82.066666666666663</c:v>
                </c:pt>
                <c:pt idx="4925">
                  <c:v>82.083333333333329</c:v>
                </c:pt>
                <c:pt idx="4926">
                  <c:v>82.1</c:v>
                </c:pt>
                <c:pt idx="4927">
                  <c:v>82.11666666666666</c:v>
                </c:pt>
                <c:pt idx="4928">
                  <c:v>82.13333333333334</c:v>
                </c:pt>
                <c:pt idx="4929">
                  <c:v>82.15</c:v>
                </c:pt>
                <c:pt idx="4930">
                  <c:v>82.166666666666671</c:v>
                </c:pt>
                <c:pt idx="4931">
                  <c:v>82.183333333333337</c:v>
                </c:pt>
                <c:pt idx="4932">
                  <c:v>82.2</c:v>
                </c:pt>
                <c:pt idx="4933">
                  <c:v>82.216666666666669</c:v>
                </c:pt>
                <c:pt idx="4934">
                  <c:v>82.233333333333334</c:v>
                </c:pt>
                <c:pt idx="4935">
                  <c:v>82.25</c:v>
                </c:pt>
                <c:pt idx="4936">
                  <c:v>82.266666666666666</c:v>
                </c:pt>
                <c:pt idx="4937">
                  <c:v>82.283333333333331</c:v>
                </c:pt>
                <c:pt idx="4938">
                  <c:v>82.3</c:v>
                </c:pt>
                <c:pt idx="4939">
                  <c:v>82.316666666666663</c:v>
                </c:pt>
                <c:pt idx="4940">
                  <c:v>82.333333333333329</c:v>
                </c:pt>
                <c:pt idx="4941">
                  <c:v>82.35</c:v>
                </c:pt>
                <c:pt idx="4942">
                  <c:v>82.36666666666666</c:v>
                </c:pt>
                <c:pt idx="4943">
                  <c:v>82.38333333333334</c:v>
                </c:pt>
                <c:pt idx="4944">
                  <c:v>82.4</c:v>
                </c:pt>
                <c:pt idx="4945">
                  <c:v>82.416666666666671</c:v>
                </c:pt>
                <c:pt idx="4946">
                  <c:v>82.433333333333337</c:v>
                </c:pt>
                <c:pt idx="4947">
                  <c:v>82.45</c:v>
                </c:pt>
                <c:pt idx="4948">
                  <c:v>82.466666666666669</c:v>
                </c:pt>
                <c:pt idx="4949">
                  <c:v>82.483333333333334</c:v>
                </c:pt>
                <c:pt idx="4950">
                  <c:v>82.5</c:v>
                </c:pt>
                <c:pt idx="4951">
                  <c:v>82.516666666666666</c:v>
                </c:pt>
                <c:pt idx="4952">
                  <c:v>82.533333333333331</c:v>
                </c:pt>
                <c:pt idx="4953">
                  <c:v>82.55</c:v>
                </c:pt>
                <c:pt idx="4954">
                  <c:v>82.566666666666663</c:v>
                </c:pt>
                <c:pt idx="4955">
                  <c:v>82.583333333333329</c:v>
                </c:pt>
                <c:pt idx="4956">
                  <c:v>82.6</c:v>
                </c:pt>
                <c:pt idx="4957">
                  <c:v>82.61666666666666</c:v>
                </c:pt>
                <c:pt idx="4958">
                  <c:v>82.63333333333334</c:v>
                </c:pt>
                <c:pt idx="4959">
                  <c:v>82.65</c:v>
                </c:pt>
                <c:pt idx="4960">
                  <c:v>82.666666666666671</c:v>
                </c:pt>
                <c:pt idx="4961">
                  <c:v>82.683333333333337</c:v>
                </c:pt>
                <c:pt idx="4962">
                  <c:v>82.7</c:v>
                </c:pt>
                <c:pt idx="4963">
                  <c:v>82.716666666666669</c:v>
                </c:pt>
                <c:pt idx="4964">
                  <c:v>82.733333333333334</c:v>
                </c:pt>
                <c:pt idx="4965">
                  <c:v>82.75</c:v>
                </c:pt>
                <c:pt idx="4966">
                  <c:v>82.766666666666666</c:v>
                </c:pt>
                <c:pt idx="4967">
                  <c:v>82.783333333333331</c:v>
                </c:pt>
                <c:pt idx="4968">
                  <c:v>82.8</c:v>
                </c:pt>
                <c:pt idx="4969">
                  <c:v>82.816666666666663</c:v>
                </c:pt>
                <c:pt idx="4970">
                  <c:v>82.833333333333329</c:v>
                </c:pt>
                <c:pt idx="4971">
                  <c:v>82.85</c:v>
                </c:pt>
                <c:pt idx="4972">
                  <c:v>82.86666666666666</c:v>
                </c:pt>
                <c:pt idx="4973">
                  <c:v>82.88333333333334</c:v>
                </c:pt>
                <c:pt idx="4974">
                  <c:v>82.9</c:v>
                </c:pt>
                <c:pt idx="4975">
                  <c:v>82.916666666666671</c:v>
                </c:pt>
                <c:pt idx="4976">
                  <c:v>82.933333333333337</c:v>
                </c:pt>
                <c:pt idx="4977">
                  <c:v>82.95</c:v>
                </c:pt>
                <c:pt idx="4978">
                  <c:v>82.966666666666669</c:v>
                </c:pt>
                <c:pt idx="4979">
                  <c:v>82.983333333333334</c:v>
                </c:pt>
                <c:pt idx="4980">
                  <c:v>83</c:v>
                </c:pt>
                <c:pt idx="4981">
                  <c:v>83.016666666666666</c:v>
                </c:pt>
                <c:pt idx="4982">
                  <c:v>83.033333333333331</c:v>
                </c:pt>
                <c:pt idx="4983">
                  <c:v>83.05</c:v>
                </c:pt>
                <c:pt idx="4984">
                  <c:v>83.066666666666663</c:v>
                </c:pt>
                <c:pt idx="4985">
                  <c:v>83.083333333333329</c:v>
                </c:pt>
                <c:pt idx="4986">
                  <c:v>83.1</c:v>
                </c:pt>
                <c:pt idx="4987">
                  <c:v>83.11666666666666</c:v>
                </c:pt>
                <c:pt idx="4988">
                  <c:v>83.13333333333334</c:v>
                </c:pt>
                <c:pt idx="4989">
                  <c:v>83.15</c:v>
                </c:pt>
                <c:pt idx="4990">
                  <c:v>83.166666666666671</c:v>
                </c:pt>
                <c:pt idx="4991">
                  <c:v>83.183333333333337</c:v>
                </c:pt>
                <c:pt idx="4992">
                  <c:v>83.2</c:v>
                </c:pt>
                <c:pt idx="4993">
                  <c:v>83.216666666666669</c:v>
                </c:pt>
                <c:pt idx="4994">
                  <c:v>83.233333333333334</c:v>
                </c:pt>
                <c:pt idx="4995">
                  <c:v>83.25</c:v>
                </c:pt>
                <c:pt idx="4996">
                  <c:v>83.266666666666666</c:v>
                </c:pt>
                <c:pt idx="4997">
                  <c:v>83.283333333333331</c:v>
                </c:pt>
                <c:pt idx="4998">
                  <c:v>83.3</c:v>
                </c:pt>
                <c:pt idx="4999">
                  <c:v>83.316666666666663</c:v>
                </c:pt>
                <c:pt idx="5000">
                  <c:v>83.333333333333329</c:v>
                </c:pt>
                <c:pt idx="5001">
                  <c:v>83.35</c:v>
                </c:pt>
                <c:pt idx="5002">
                  <c:v>83.36666666666666</c:v>
                </c:pt>
                <c:pt idx="5003">
                  <c:v>83.38333333333334</c:v>
                </c:pt>
                <c:pt idx="5004">
                  <c:v>83.4</c:v>
                </c:pt>
                <c:pt idx="5005">
                  <c:v>83.416666666666671</c:v>
                </c:pt>
                <c:pt idx="5006">
                  <c:v>83.433333333333337</c:v>
                </c:pt>
                <c:pt idx="5007">
                  <c:v>83.45</c:v>
                </c:pt>
                <c:pt idx="5008">
                  <c:v>83.466666666666669</c:v>
                </c:pt>
                <c:pt idx="5009">
                  <c:v>83.483333333333334</c:v>
                </c:pt>
                <c:pt idx="5010">
                  <c:v>83.5</c:v>
                </c:pt>
                <c:pt idx="5011">
                  <c:v>83.516666666666666</c:v>
                </c:pt>
                <c:pt idx="5012">
                  <c:v>83.533333333333331</c:v>
                </c:pt>
                <c:pt idx="5013">
                  <c:v>83.55</c:v>
                </c:pt>
                <c:pt idx="5014">
                  <c:v>83.566666666666663</c:v>
                </c:pt>
                <c:pt idx="5015">
                  <c:v>83.583333333333329</c:v>
                </c:pt>
                <c:pt idx="5016">
                  <c:v>83.6</c:v>
                </c:pt>
                <c:pt idx="5017">
                  <c:v>83.61666666666666</c:v>
                </c:pt>
                <c:pt idx="5018">
                  <c:v>83.63333333333334</c:v>
                </c:pt>
                <c:pt idx="5019">
                  <c:v>83.65</c:v>
                </c:pt>
                <c:pt idx="5020">
                  <c:v>83.666666666666671</c:v>
                </c:pt>
                <c:pt idx="5021">
                  <c:v>83.683333333333337</c:v>
                </c:pt>
                <c:pt idx="5022">
                  <c:v>83.7</c:v>
                </c:pt>
                <c:pt idx="5023">
                  <c:v>83.716666666666669</c:v>
                </c:pt>
                <c:pt idx="5024">
                  <c:v>83.733333333333334</c:v>
                </c:pt>
                <c:pt idx="5025">
                  <c:v>83.75</c:v>
                </c:pt>
                <c:pt idx="5026">
                  <c:v>83.766666666666666</c:v>
                </c:pt>
                <c:pt idx="5027">
                  <c:v>83.783333333333331</c:v>
                </c:pt>
                <c:pt idx="5028">
                  <c:v>83.8</c:v>
                </c:pt>
                <c:pt idx="5029">
                  <c:v>83.816666666666663</c:v>
                </c:pt>
                <c:pt idx="5030">
                  <c:v>83.833333333333329</c:v>
                </c:pt>
                <c:pt idx="5031">
                  <c:v>83.85</c:v>
                </c:pt>
                <c:pt idx="5032">
                  <c:v>83.86666666666666</c:v>
                </c:pt>
                <c:pt idx="5033">
                  <c:v>83.88333333333334</c:v>
                </c:pt>
                <c:pt idx="5034">
                  <c:v>83.9</c:v>
                </c:pt>
                <c:pt idx="5035">
                  <c:v>83.916666666666671</c:v>
                </c:pt>
                <c:pt idx="5036">
                  <c:v>83.933333333333337</c:v>
                </c:pt>
                <c:pt idx="5037">
                  <c:v>83.95</c:v>
                </c:pt>
                <c:pt idx="5038">
                  <c:v>83.966666666666669</c:v>
                </c:pt>
                <c:pt idx="5039">
                  <c:v>83.983333333333334</c:v>
                </c:pt>
                <c:pt idx="5040">
                  <c:v>84</c:v>
                </c:pt>
                <c:pt idx="5041">
                  <c:v>84.016666666666666</c:v>
                </c:pt>
                <c:pt idx="5042">
                  <c:v>84.033333333333331</c:v>
                </c:pt>
                <c:pt idx="5043">
                  <c:v>84.05</c:v>
                </c:pt>
                <c:pt idx="5044">
                  <c:v>84.066666666666663</c:v>
                </c:pt>
                <c:pt idx="5045">
                  <c:v>84.083333333333329</c:v>
                </c:pt>
                <c:pt idx="5046">
                  <c:v>84.1</c:v>
                </c:pt>
                <c:pt idx="5047">
                  <c:v>84.11666666666666</c:v>
                </c:pt>
                <c:pt idx="5048">
                  <c:v>84.13333333333334</c:v>
                </c:pt>
                <c:pt idx="5049">
                  <c:v>84.15</c:v>
                </c:pt>
                <c:pt idx="5050">
                  <c:v>84.166666666666671</c:v>
                </c:pt>
                <c:pt idx="5051">
                  <c:v>84.183333333333337</c:v>
                </c:pt>
                <c:pt idx="5052">
                  <c:v>84.2</c:v>
                </c:pt>
                <c:pt idx="5053">
                  <c:v>84.216666666666669</c:v>
                </c:pt>
                <c:pt idx="5054">
                  <c:v>84.233333333333334</c:v>
                </c:pt>
                <c:pt idx="5055">
                  <c:v>84.25</c:v>
                </c:pt>
                <c:pt idx="5056">
                  <c:v>84.266666666666666</c:v>
                </c:pt>
                <c:pt idx="5057">
                  <c:v>84.283333333333331</c:v>
                </c:pt>
                <c:pt idx="5058">
                  <c:v>84.3</c:v>
                </c:pt>
                <c:pt idx="5059">
                  <c:v>84.316666666666663</c:v>
                </c:pt>
                <c:pt idx="5060">
                  <c:v>84.333333333333329</c:v>
                </c:pt>
                <c:pt idx="5061">
                  <c:v>84.35</c:v>
                </c:pt>
                <c:pt idx="5062">
                  <c:v>84.36666666666666</c:v>
                </c:pt>
                <c:pt idx="5063">
                  <c:v>84.38333333333334</c:v>
                </c:pt>
                <c:pt idx="5064">
                  <c:v>84.4</c:v>
                </c:pt>
                <c:pt idx="5065">
                  <c:v>84.416666666666671</c:v>
                </c:pt>
                <c:pt idx="5066">
                  <c:v>84.433333333333337</c:v>
                </c:pt>
                <c:pt idx="5067">
                  <c:v>84.45</c:v>
                </c:pt>
                <c:pt idx="5068">
                  <c:v>84.466666666666669</c:v>
                </c:pt>
                <c:pt idx="5069">
                  <c:v>84.483333333333334</c:v>
                </c:pt>
                <c:pt idx="5070">
                  <c:v>84.5</c:v>
                </c:pt>
                <c:pt idx="5071">
                  <c:v>84.516666666666666</c:v>
                </c:pt>
                <c:pt idx="5072">
                  <c:v>84.533333333333331</c:v>
                </c:pt>
                <c:pt idx="5073">
                  <c:v>84.55</c:v>
                </c:pt>
                <c:pt idx="5074">
                  <c:v>84.566666666666663</c:v>
                </c:pt>
                <c:pt idx="5075">
                  <c:v>84.583333333333329</c:v>
                </c:pt>
                <c:pt idx="5076">
                  <c:v>84.6</c:v>
                </c:pt>
                <c:pt idx="5077">
                  <c:v>84.61666666666666</c:v>
                </c:pt>
                <c:pt idx="5078">
                  <c:v>84.63333333333334</c:v>
                </c:pt>
                <c:pt idx="5079">
                  <c:v>84.65</c:v>
                </c:pt>
                <c:pt idx="5080">
                  <c:v>84.666666666666671</c:v>
                </c:pt>
                <c:pt idx="5081">
                  <c:v>84.683333333333337</c:v>
                </c:pt>
                <c:pt idx="5082">
                  <c:v>84.7</c:v>
                </c:pt>
                <c:pt idx="5083">
                  <c:v>84.716666666666669</c:v>
                </c:pt>
                <c:pt idx="5084">
                  <c:v>84.733333333333334</c:v>
                </c:pt>
                <c:pt idx="5085">
                  <c:v>84.75</c:v>
                </c:pt>
                <c:pt idx="5086">
                  <c:v>84.766666666666666</c:v>
                </c:pt>
                <c:pt idx="5087">
                  <c:v>84.783333333333331</c:v>
                </c:pt>
                <c:pt idx="5088">
                  <c:v>84.8</c:v>
                </c:pt>
                <c:pt idx="5089">
                  <c:v>84.816666666666663</c:v>
                </c:pt>
                <c:pt idx="5090">
                  <c:v>84.833333333333329</c:v>
                </c:pt>
                <c:pt idx="5091">
                  <c:v>84.85</c:v>
                </c:pt>
                <c:pt idx="5092">
                  <c:v>84.86666666666666</c:v>
                </c:pt>
                <c:pt idx="5093">
                  <c:v>84.88333333333334</c:v>
                </c:pt>
                <c:pt idx="5094">
                  <c:v>84.9</c:v>
                </c:pt>
                <c:pt idx="5095">
                  <c:v>84.916666666666671</c:v>
                </c:pt>
                <c:pt idx="5096">
                  <c:v>84.933333333333337</c:v>
                </c:pt>
                <c:pt idx="5097">
                  <c:v>84.95</c:v>
                </c:pt>
                <c:pt idx="5098">
                  <c:v>84.966666666666669</c:v>
                </c:pt>
                <c:pt idx="5099">
                  <c:v>84.983333333333334</c:v>
                </c:pt>
                <c:pt idx="5100">
                  <c:v>85</c:v>
                </c:pt>
                <c:pt idx="5101">
                  <c:v>85.016666666666666</c:v>
                </c:pt>
                <c:pt idx="5102">
                  <c:v>85.033333333333331</c:v>
                </c:pt>
                <c:pt idx="5103">
                  <c:v>85.05</c:v>
                </c:pt>
                <c:pt idx="5104">
                  <c:v>85.066666666666663</c:v>
                </c:pt>
                <c:pt idx="5105">
                  <c:v>85.083333333333329</c:v>
                </c:pt>
                <c:pt idx="5106">
                  <c:v>85.1</c:v>
                </c:pt>
                <c:pt idx="5107">
                  <c:v>85.11666666666666</c:v>
                </c:pt>
                <c:pt idx="5108">
                  <c:v>85.13333333333334</c:v>
                </c:pt>
                <c:pt idx="5109">
                  <c:v>85.15</c:v>
                </c:pt>
                <c:pt idx="5110">
                  <c:v>85.166666666666671</c:v>
                </c:pt>
                <c:pt idx="5111">
                  <c:v>85.183333333333337</c:v>
                </c:pt>
                <c:pt idx="5112">
                  <c:v>85.2</c:v>
                </c:pt>
                <c:pt idx="5113">
                  <c:v>85.216666666666669</c:v>
                </c:pt>
                <c:pt idx="5114">
                  <c:v>85.233333333333334</c:v>
                </c:pt>
                <c:pt idx="5115">
                  <c:v>85.25</c:v>
                </c:pt>
                <c:pt idx="5116">
                  <c:v>85.266666666666666</c:v>
                </c:pt>
                <c:pt idx="5117">
                  <c:v>85.283333333333331</c:v>
                </c:pt>
                <c:pt idx="5118">
                  <c:v>85.3</c:v>
                </c:pt>
                <c:pt idx="5119">
                  <c:v>85.316666666666663</c:v>
                </c:pt>
                <c:pt idx="5120">
                  <c:v>85.333333333333329</c:v>
                </c:pt>
                <c:pt idx="5121">
                  <c:v>85.35</c:v>
                </c:pt>
                <c:pt idx="5122">
                  <c:v>85.36666666666666</c:v>
                </c:pt>
                <c:pt idx="5123">
                  <c:v>85.38333333333334</c:v>
                </c:pt>
                <c:pt idx="5124">
                  <c:v>85.4</c:v>
                </c:pt>
                <c:pt idx="5125">
                  <c:v>85.416666666666671</c:v>
                </c:pt>
                <c:pt idx="5126">
                  <c:v>85.433333333333337</c:v>
                </c:pt>
                <c:pt idx="5127">
                  <c:v>85.45</c:v>
                </c:pt>
                <c:pt idx="5128">
                  <c:v>85.466666666666669</c:v>
                </c:pt>
                <c:pt idx="5129">
                  <c:v>85.483333333333334</c:v>
                </c:pt>
                <c:pt idx="5130">
                  <c:v>85.5</c:v>
                </c:pt>
                <c:pt idx="5131">
                  <c:v>85.516666666666666</c:v>
                </c:pt>
                <c:pt idx="5132">
                  <c:v>85.533333333333331</c:v>
                </c:pt>
                <c:pt idx="5133">
                  <c:v>85.55</c:v>
                </c:pt>
                <c:pt idx="5134">
                  <c:v>85.566666666666663</c:v>
                </c:pt>
                <c:pt idx="5135">
                  <c:v>85.583333333333329</c:v>
                </c:pt>
                <c:pt idx="5136">
                  <c:v>85.6</c:v>
                </c:pt>
                <c:pt idx="5137">
                  <c:v>85.61666666666666</c:v>
                </c:pt>
                <c:pt idx="5138">
                  <c:v>85.63333333333334</c:v>
                </c:pt>
                <c:pt idx="5139">
                  <c:v>85.65</c:v>
                </c:pt>
                <c:pt idx="5140">
                  <c:v>85.666666666666671</c:v>
                </c:pt>
                <c:pt idx="5141">
                  <c:v>85.683333333333337</c:v>
                </c:pt>
                <c:pt idx="5142">
                  <c:v>85.7</c:v>
                </c:pt>
                <c:pt idx="5143">
                  <c:v>85.716666666666669</c:v>
                </c:pt>
                <c:pt idx="5144">
                  <c:v>85.733333333333334</c:v>
                </c:pt>
                <c:pt idx="5145">
                  <c:v>85.75</c:v>
                </c:pt>
                <c:pt idx="5146">
                  <c:v>85.766666666666666</c:v>
                </c:pt>
                <c:pt idx="5147">
                  <c:v>85.783333333333331</c:v>
                </c:pt>
                <c:pt idx="5148">
                  <c:v>85.8</c:v>
                </c:pt>
                <c:pt idx="5149">
                  <c:v>85.816666666666663</c:v>
                </c:pt>
                <c:pt idx="5150">
                  <c:v>85.833333333333329</c:v>
                </c:pt>
                <c:pt idx="5151">
                  <c:v>85.85</c:v>
                </c:pt>
                <c:pt idx="5152">
                  <c:v>85.86666666666666</c:v>
                </c:pt>
                <c:pt idx="5153">
                  <c:v>85.88333333333334</c:v>
                </c:pt>
                <c:pt idx="5154">
                  <c:v>85.9</c:v>
                </c:pt>
                <c:pt idx="5155">
                  <c:v>85.916666666666671</c:v>
                </c:pt>
                <c:pt idx="5156">
                  <c:v>85.933333333333337</c:v>
                </c:pt>
                <c:pt idx="5157">
                  <c:v>85.95</c:v>
                </c:pt>
                <c:pt idx="5158">
                  <c:v>85.966666666666669</c:v>
                </c:pt>
                <c:pt idx="5159">
                  <c:v>85.983333333333334</c:v>
                </c:pt>
                <c:pt idx="5160">
                  <c:v>86</c:v>
                </c:pt>
                <c:pt idx="5161">
                  <c:v>86.016666666666666</c:v>
                </c:pt>
                <c:pt idx="5162">
                  <c:v>86.033333333333331</c:v>
                </c:pt>
                <c:pt idx="5163">
                  <c:v>86.05</c:v>
                </c:pt>
                <c:pt idx="5164">
                  <c:v>86.066666666666663</c:v>
                </c:pt>
                <c:pt idx="5165">
                  <c:v>86.083333333333329</c:v>
                </c:pt>
                <c:pt idx="5166">
                  <c:v>86.1</c:v>
                </c:pt>
                <c:pt idx="5167">
                  <c:v>86.11666666666666</c:v>
                </c:pt>
                <c:pt idx="5168">
                  <c:v>86.13333333333334</c:v>
                </c:pt>
                <c:pt idx="5169">
                  <c:v>86.15</c:v>
                </c:pt>
                <c:pt idx="5170">
                  <c:v>86.166666666666671</c:v>
                </c:pt>
                <c:pt idx="5171">
                  <c:v>86.183333333333337</c:v>
                </c:pt>
                <c:pt idx="5172">
                  <c:v>86.2</c:v>
                </c:pt>
                <c:pt idx="5173">
                  <c:v>86.216666666666669</c:v>
                </c:pt>
                <c:pt idx="5174">
                  <c:v>86.233333333333334</c:v>
                </c:pt>
                <c:pt idx="5175">
                  <c:v>86.25</c:v>
                </c:pt>
                <c:pt idx="5176">
                  <c:v>86.266666666666666</c:v>
                </c:pt>
                <c:pt idx="5177">
                  <c:v>86.283333333333331</c:v>
                </c:pt>
                <c:pt idx="5178">
                  <c:v>86.3</c:v>
                </c:pt>
                <c:pt idx="5179">
                  <c:v>86.316666666666663</c:v>
                </c:pt>
                <c:pt idx="5180">
                  <c:v>86.333333333333329</c:v>
                </c:pt>
                <c:pt idx="5181">
                  <c:v>86.35</c:v>
                </c:pt>
                <c:pt idx="5182">
                  <c:v>86.36666666666666</c:v>
                </c:pt>
                <c:pt idx="5183">
                  <c:v>86.38333333333334</c:v>
                </c:pt>
                <c:pt idx="5184">
                  <c:v>86.4</c:v>
                </c:pt>
                <c:pt idx="5185">
                  <c:v>86.416666666666671</c:v>
                </c:pt>
                <c:pt idx="5186">
                  <c:v>86.433333333333337</c:v>
                </c:pt>
                <c:pt idx="5187">
                  <c:v>86.45</c:v>
                </c:pt>
                <c:pt idx="5188">
                  <c:v>86.466666666666669</c:v>
                </c:pt>
                <c:pt idx="5189">
                  <c:v>86.483333333333334</c:v>
                </c:pt>
                <c:pt idx="5190">
                  <c:v>86.5</c:v>
                </c:pt>
                <c:pt idx="5191">
                  <c:v>86.516666666666666</c:v>
                </c:pt>
                <c:pt idx="5192">
                  <c:v>86.533333333333331</c:v>
                </c:pt>
                <c:pt idx="5193">
                  <c:v>86.55</c:v>
                </c:pt>
                <c:pt idx="5194">
                  <c:v>86.566666666666663</c:v>
                </c:pt>
                <c:pt idx="5195">
                  <c:v>86.583333333333329</c:v>
                </c:pt>
                <c:pt idx="5196">
                  <c:v>86.6</c:v>
                </c:pt>
                <c:pt idx="5197">
                  <c:v>86.61666666666666</c:v>
                </c:pt>
                <c:pt idx="5198">
                  <c:v>86.63333333333334</c:v>
                </c:pt>
                <c:pt idx="5199">
                  <c:v>86.65</c:v>
                </c:pt>
                <c:pt idx="5200">
                  <c:v>86.666666666666671</c:v>
                </c:pt>
                <c:pt idx="5201">
                  <c:v>86.683333333333337</c:v>
                </c:pt>
                <c:pt idx="5202">
                  <c:v>86.7</c:v>
                </c:pt>
                <c:pt idx="5203">
                  <c:v>86.716666666666669</c:v>
                </c:pt>
                <c:pt idx="5204">
                  <c:v>86.733333333333334</c:v>
                </c:pt>
                <c:pt idx="5205">
                  <c:v>86.75</c:v>
                </c:pt>
                <c:pt idx="5206">
                  <c:v>86.766666666666666</c:v>
                </c:pt>
                <c:pt idx="5207">
                  <c:v>86.783333333333331</c:v>
                </c:pt>
                <c:pt idx="5208">
                  <c:v>86.8</c:v>
                </c:pt>
                <c:pt idx="5209">
                  <c:v>86.816666666666663</c:v>
                </c:pt>
                <c:pt idx="5210">
                  <c:v>86.833333333333329</c:v>
                </c:pt>
                <c:pt idx="5211">
                  <c:v>86.85</c:v>
                </c:pt>
                <c:pt idx="5212">
                  <c:v>86.86666666666666</c:v>
                </c:pt>
                <c:pt idx="5213">
                  <c:v>86.88333333333334</c:v>
                </c:pt>
                <c:pt idx="5214">
                  <c:v>86.9</c:v>
                </c:pt>
                <c:pt idx="5215">
                  <c:v>86.916666666666671</c:v>
                </c:pt>
                <c:pt idx="5216">
                  <c:v>86.933333333333337</c:v>
                </c:pt>
                <c:pt idx="5217">
                  <c:v>86.95</c:v>
                </c:pt>
                <c:pt idx="5218">
                  <c:v>86.966666666666669</c:v>
                </c:pt>
                <c:pt idx="5219">
                  <c:v>86.983333333333334</c:v>
                </c:pt>
                <c:pt idx="5220">
                  <c:v>87</c:v>
                </c:pt>
                <c:pt idx="5221">
                  <c:v>87.016666666666666</c:v>
                </c:pt>
                <c:pt idx="5222">
                  <c:v>87.033333333333331</c:v>
                </c:pt>
                <c:pt idx="5223">
                  <c:v>87.05</c:v>
                </c:pt>
                <c:pt idx="5224">
                  <c:v>87.066666666666663</c:v>
                </c:pt>
                <c:pt idx="5225">
                  <c:v>87.083333333333329</c:v>
                </c:pt>
                <c:pt idx="5226">
                  <c:v>87.1</c:v>
                </c:pt>
                <c:pt idx="5227">
                  <c:v>87.11666666666666</c:v>
                </c:pt>
                <c:pt idx="5228">
                  <c:v>87.13333333333334</c:v>
                </c:pt>
                <c:pt idx="5229">
                  <c:v>87.15</c:v>
                </c:pt>
                <c:pt idx="5230">
                  <c:v>87.166666666666671</c:v>
                </c:pt>
                <c:pt idx="5231">
                  <c:v>87.183333333333337</c:v>
                </c:pt>
                <c:pt idx="5232">
                  <c:v>87.2</c:v>
                </c:pt>
                <c:pt idx="5233">
                  <c:v>87.216666666666669</c:v>
                </c:pt>
                <c:pt idx="5234">
                  <c:v>87.233333333333334</c:v>
                </c:pt>
                <c:pt idx="5235">
                  <c:v>87.25</c:v>
                </c:pt>
                <c:pt idx="5236">
                  <c:v>87.266666666666666</c:v>
                </c:pt>
                <c:pt idx="5237">
                  <c:v>87.283333333333331</c:v>
                </c:pt>
                <c:pt idx="5238">
                  <c:v>87.3</c:v>
                </c:pt>
                <c:pt idx="5239">
                  <c:v>87.316666666666663</c:v>
                </c:pt>
                <c:pt idx="5240">
                  <c:v>87.333333333333329</c:v>
                </c:pt>
                <c:pt idx="5241">
                  <c:v>87.35</c:v>
                </c:pt>
                <c:pt idx="5242">
                  <c:v>87.36666666666666</c:v>
                </c:pt>
                <c:pt idx="5243">
                  <c:v>87.38333333333334</c:v>
                </c:pt>
                <c:pt idx="5244">
                  <c:v>87.4</c:v>
                </c:pt>
                <c:pt idx="5245">
                  <c:v>87.416666666666671</c:v>
                </c:pt>
                <c:pt idx="5246">
                  <c:v>87.433333333333337</c:v>
                </c:pt>
                <c:pt idx="5247">
                  <c:v>87.45</c:v>
                </c:pt>
                <c:pt idx="5248">
                  <c:v>87.466666666666669</c:v>
                </c:pt>
                <c:pt idx="5249">
                  <c:v>87.483333333333334</c:v>
                </c:pt>
                <c:pt idx="5250">
                  <c:v>87.5</c:v>
                </c:pt>
                <c:pt idx="5251">
                  <c:v>87.516666666666666</c:v>
                </c:pt>
                <c:pt idx="5252">
                  <c:v>87.533333333333331</c:v>
                </c:pt>
                <c:pt idx="5253">
                  <c:v>87.55</c:v>
                </c:pt>
                <c:pt idx="5254">
                  <c:v>87.566666666666663</c:v>
                </c:pt>
                <c:pt idx="5255">
                  <c:v>87.583333333333329</c:v>
                </c:pt>
                <c:pt idx="5256">
                  <c:v>87.6</c:v>
                </c:pt>
                <c:pt idx="5257">
                  <c:v>87.61666666666666</c:v>
                </c:pt>
                <c:pt idx="5258">
                  <c:v>87.63333333333334</c:v>
                </c:pt>
                <c:pt idx="5259">
                  <c:v>87.65</c:v>
                </c:pt>
                <c:pt idx="5260">
                  <c:v>87.666666666666671</c:v>
                </c:pt>
                <c:pt idx="5261">
                  <c:v>87.683333333333337</c:v>
                </c:pt>
                <c:pt idx="5262">
                  <c:v>87.7</c:v>
                </c:pt>
                <c:pt idx="5263">
                  <c:v>87.716666666666669</c:v>
                </c:pt>
                <c:pt idx="5264">
                  <c:v>87.733333333333334</c:v>
                </c:pt>
                <c:pt idx="5265">
                  <c:v>87.75</c:v>
                </c:pt>
                <c:pt idx="5266">
                  <c:v>87.766666666666666</c:v>
                </c:pt>
                <c:pt idx="5267">
                  <c:v>87.783333333333331</c:v>
                </c:pt>
                <c:pt idx="5268">
                  <c:v>87.8</c:v>
                </c:pt>
                <c:pt idx="5269">
                  <c:v>87.816666666666663</c:v>
                </c:pt>
                <c:pt idx="5270">
                  <c:v>87.833333333333329</c:v>
                </c:pt>
                <c:pt idx="5271">
                  <c:v>87.85</c:v>
                </c:pt>
                <c:pt idx="5272">
                  <c:v>87.86666666666666</c:v>
                </c:pt>
                <c:pt idx="5273">
                  <c:v>87.88333333333334</c:v>
                </c:pt>
                <c:pt idx="5274">
                  <c:v>87.9</c:v>
                </c:pt>
                <c:pt idx="5275">
                  <c:v>87.916666666666671</c:v>
                </c:pt>
                <c:pt idx="5276">
                  <c:v>87.933333333333337</c:v>
                </c:pt>
                <c:pt idx="5277">
                  <c:v>87.95</c:v>
                </c:pt>
                <c:pt idx="5278">
                  <c:v>87.966666666666669</c:v>
                </c:pt>
                <c:pt idx="5279">
                  <c:v>87.983333333333334</c:v>
                </c:pt>
                <c:pt idx="5280">
                  <c:v>88</c:v>
                </c:pt>
                <c:pt idx="5281">
                  <c:v>88.016666666666666</c:v>
                </c:pt>
                <c:pt idx="5282">
                  <c:v>88.033333333333331</c:v>
                </c:pt>
                <c:pt idx="5283">
                  <c:v>88.05</c:v>
                </c:pt>
                <c:pt idx="5284">
                  <c:v>88.066666666666663</c:v>
                </c:pt>
                <c:pt idx="5285">
                  <c:v>88.083333333333329</c:v>
                </c:pt>
                <c:pt idx="5286">
                  <c:v>88.1</c:v>
                </c:pt>
                <c:pt idx="5287">
                  <c:v>88.11666666666666</c:v>
                </c:pt>
                <c:pt idx="5288">
                  <c:v>88.13333333333334</c:v>
                </c:pt>
                <c:pt idx="5289">
                  <c:v>88.15</c:v>
                </c:pt>
                <c:pt idx="5290">
                  <c:v>88.166666666666671</c:v>
                </c:pt>
                <c:pt idx="5291">
                  <c:v>88.183333333333337</c:v>
                </c:pt>
                <c:pt idx="5292">
                  <c:v>88.2</c:v>
                </c:pt>
                <c:pt idx="5293">
                  <c:v>88.216666666666669</c:v>
                </c:pt>
                <c:pt idx="5294">
                  <c:v>88.233333333333334</c:v>
                </c:pt>
                <c:pt idx="5295">
                  <c:v>88.25</c:v>
                </c:pt>
                <c:pt idx="5296">
                  <c:v>88.266666666666666</c:v>
                </c:pt>
                <c:pt idx="5297">
                  <c:v>88.283333333333331</c:v>
                </c:pt>
                <c:pt idx="5298">
                  <c:v>88.3</c:v>
                </c:pt>
                <c:pt idx="5299">
                  <c:v>88.316666666666663</c:v>
                </c:pt>
                <c:pt idx="5300">
                  <c:v>88.333333333333329</c:v>
                </c:pt>
                <c:pt idx="5301">
                  <c:v>88.35</c:v>
                </c:pt>
                <c:pt idx="5302">
                  <c:v>88.36666666666666</c:v>
                </c:pt>
                <c:pt idx="5303">
                  <c:v>88.38333333333334</c:v>
                </c:pt>
                <c:pt idx="5304">
                  <c:v>88.4</c:v>
                </c:pt>
                <c:pt idx="5305">
                  <c:v>88.416666666666671</c:v>
                </c:pt>
                <c:pt idx="5306">
                  <c:v>88.433333333333337</c:v>
                </c:pt>
                <c:pt idx="5307">
                  <c:v>88.45</c:v>
                </c:pt>
                <c:pt idx="5308">
                  <c:v>88.466666666666669</c:v>
                </c:pt>
                <c:pt idx="5309">
                  <c:v>88.483333333333334</c:v>
                </c:pt>
                <c:pt idx="5310">
                  <c:v>88.5</c:v>
                </c:pt>
                <c:pt idx="5311">
                  <c:v>88.516666666666666</c:v>
                </c:pt>
                <c:pt idx="5312">
                  <c:v>88.533333333333331</c:v>
                </c:pt>
                <c:pt idx="5313">
                  <c:v>88.55</c:v>
                </c:pt>
                <c:pt idx="5314">
                  <c:v>88.566666666666663</c:v>
                </c:pt>
                <c:pt idx="5315">
                  <c:v>88.583333333333329</c:v>
                </c:pt>
                <c:pt idx="5316">
                  <c:v>88.6</c:v>
                </c:pt>
                <c:pt idx="5317">
                  <c:v>88.61666666666666</c:v>
                </c:pt>
                <c:pt idx="5318">
                  <c:v>88.63333333333334</c:v>
                </c:pt>
                <c:pt idx="5319">
                  <c:v>88.65</c:v>
                </c:pt>
                <c:pt idx="5320">
                  <c:v>88.666666666666671</c:v>
                </c:pt>
                <c:pt idx="5321">
                  <c:v>88.683333333333337</c:v>
                </c:pt>
                <c:pt idx="5322">
                  <c:v>88.7</c:v>
                </c:pt>
                <c:pt idx="5323">
                  <c:v>88.716666666666669</c:v>
                </c:pt>
                <c:pt idx="5324">
                  <c:v>88.733333333333334</c:v>
                </c:pt>
                <c:pt idx="5325">
                  <c:v>88.75</c:v>
                </c:pt>
                <c:pt idx="5326">
                  <c:v>88.766666666666666</c:v>
                </c:pt>
                <c:pt idx="5327">
                  <c:v>88.783333333333331</c:v>
                </c:pt>
                <c:pt idx="5328">
                  <c:v>88.8</c:v>
                </c:pt>
                <c:pt idx="5329">
                  <c:v>88.816666666666663</c:v>
                </c:pt>
                <c:pt idx="5330">
                  <c:v>88.833333333333329</c:v>
                </c:pt>
                <c:pt idx="5331">
                  <c:v>88.85</c:v>
                </c:pt>
                <c:pt idx="5332">
                  <c:v>88.86666666666666</c:v>
                </c:pt>
                <c:pt idx="5333">
                  <c:v>88.88333333333334</c:v>
                </c:pt>
                <c:pt idx="5334">
                  <c:v>88.9</c:v>
                </c:pt>
                <c:pt idx="5335">
                  <c:v>88.916666666666671</c:v>
                </c:pt>
                <c:pt idx="5336">
                  <c:v>88.933333333333337</c:v>
                </c:pt>
                <c:pt idx="5337">
                  <c:v>88.95</c:v>
                </c:pt>
                <c:pt idx="5338">
                  <c:v>88.966666666666669</c:v>
                </c:pt>
                <c:pt idx="5339">
                  <c:v>88.983333333333334</c:v>
                </c:pt>
                <c:pt idx="5340">
                  <c:v>89</c:v>
                </c:pt>
                <c:pt idx="5341">
                  <c:v>89.016666666666666</c:v>
                </c:pt>
                <c:pt idx="5342">
                  <c:v>89.033333333333331</c:v>
                </c:pt>
                <c:pt idx="5343">
                  <c:v>89.05</c:v>
                </c:pt>
                <c:pt idx="5344">
                  <c:v>89.066666666666663</c:v>
                </c:pt>
                <c:pt idx="5345">
                  <c:v>89.083333333333329</c:v>
                </c:pt>
                <c:pt idx="5346">
                  <c:v>89.1</c:v>
                </c:pt>
                <c:pt idx="5347">
                  <c:v>89.11666666666666</c:v>
                </c:pt>
                <c:pt idx="5348">
                  <c:v>89.13333333333334</c:v>
                </c:pt>
                <c:pt idx="5349">
                  <c:v>89.15</c:v>
                </c:pt>
                <c:pt idx="5350">
                  <c:v>89.166666666666671</c:v>
                </c:pt>
                <c:pt idx="5351">
                  <c:v>89.183333333333337</c:v>
                </c:pt>
                <c:pt idx="5352">
                  <c:v>89.2</c:v>
                </c:pt>
                <c:pt idx="5353">
                  <c:v>89.216666666666669</c:v>
                </c:pt>
                <c:pt idx="5354">
                  <c:v>89.233333333333334</c:v>
                </c:pt>
                <c:pt idx="5355">
                  <c:v>89.25</c:v>
                </c:pt>
                <c:pt idx="5356">
                  <c:v>89.266666666666666</c:v>
                </c:pt>
                <c:pt idx="5357">
                  <c:v>89.283333333333331</c:v>
                </c:pt>
                <c:pt idx="5358">
                  <c:v>89.3</c:v>
                </c:pt>
                <c:pt idx="5359">
                  <c:v>89.316666666666663</c:v>
                </c:pt>
                <c:pt idx="5360">
                  <c:v>89.333333333333329</c:v>
                </c:pt>
                <c:pt idx="5361">
                  <c:v>89.35</c:v>
                </c:pt>
                <c:pt idx="5362">
                  <c:v>89.36666666666666</c:v>
                </c:pt>
                <c:pt idx="5363">
                  <c:v>89.38333333333334</c:v>
                </c:pt>
                <c:pt idx="5364">
                  <c:v>89.4</c:v>
                </c:pt>
                <c:pt idx="5365">
                  <c:v>89.416666666666671</c:v>
                </c:pt>
                <c:pt idx="5366">
                  <c:v>89.433333333333337</c:v>
                </c:pt>
                <c:pt idx="5367">
                  <c:v>89.45</c:v>
                </c:pt>
                <c:pt idx="5368">
                  <c:v>89.466666666666669</c:v>
                </c:pt>
                <c:pt idx="5369">
                  <c:v>89.483333333333334</c:v>
                </c:pt>
                <c:pt idx="5370">
                  <c:v>89.5</c:v>
                </c:pt>
                <c:pt idx="5371">
                  <c:v>89.516666666666666</c:v>
                </c:pt>
                <c:pt idx="5372">
                  <c:v>89.533333333333331</c:v>
                </c:pt>
                <c:pt idx="5373">
                  <c:v>89.55</c:v>
                </c:pt>
                <c:pt idx="5374">
                  <c:v>89.566666666666663</c:v>
                </c:pt>
                <c:pt idx="5375">
                  <c:v>89.583333333333329</c:v>
                </c:pt>
                <c:pt idx="5376">
                  <c:v>89.6</c:v>
                </c:pt>
                <c:pt idx="5377">
                  <c:v>89.61666666666666</c:v>
                </c:pt>
                <c:pt idx="5378">
                  <c:v>89.63333333333334</c:v>
                </c:pt>
                <c:pt idx="5379">
                  <c:v>89.65</c:v>
                </c:pt>
                <c:pt idx="5380">
                  <c:v>89.666666666666671</c:v>
                </c:pt>
                <c:pt idx="5381">
                  <c:v>89.683333333333337</c:v>
                </c:pt>
                <c:pt idx="5382">
                  <c:v>89.7</c:v>
                </c:pt>
                <c:pt idx="5383">
                  <c:v>89.716666666666669</c:v>
                </c:pt>
                <c:pt idx="5384">
                  <c:v>89.733333333333334</c:v>
                </c:pt>
                <c:pt idx="5385">
                  <c:v>89.75</c:v>
                </c:pt>
                <c:pt idx="5386">
                  <c:v>89.766666666666666</c:v>
                </c:pt>
                <c:pt idx="5387">
                  <c:v>89.783333333333331</c:v>
                </c:pt>
                <c:pt idx="5388">
                  <c:v>89.8</c:v>
                </c:pt>
                <c:pt idx="5389">
                  <c:v>89.816666666666663</c:v>
                </c:pt>
                <c:pt idx="5390">
                  <c:v>89.833333333333329</c:v>
                </c:pt>
                <c:pt idx="5391">
                  <c:v>89.85</c:v>
                </c:pt>
                <c:pt idx="5392">
                  <c:v>89.86666666666666</c:v>
                </c:pt>
                <c:pt idx="5393">
                  <c:v>89.88333333333334</c:v>
                </c:pt>
                <c:pt idx="5394">
                  <c:v>89.9</c:v>
                </c:pt>
                <c:pt idx="5395">
                  <c:v>89.916666666666671</c:v>
                </c:pt>
                <c:pt idx="5396">
                  <c:v>89.933333333333337</c:v>
                </c:pt>
                <c:pt idx="5397">
                  <c:v>89.95</c:v>
                </c:pt>
                <c:pt idx="5398">
                  <c:v>89.966666666666669</c:v>
                </c:pt>
                <c:pt idx="5399">
                  <c:v>89.983333333333334</c:v>
                </c:pt>
                <c:pt idx="5400">
                  <c:v>90</c:v>
                </c:pt>
                <c:pt idx="5401">
                  <c:v>90.016666666666666</c:v>
                </c:pt>
                <c:pt idx="5402">
                  <c:v>90.033333333333331</c:v>
                </c:pt>
                <c:pt idx="5403">
                  <c:v>90.05</c:v>
                </c:pt>
                <c:pt idx="5404">
                  <c:v>90.066666666666663</c:v>
                </c:pt>
                <c:pt idx="5405">
                  <c:v>90.083333333333329</c:v>
                </c:pt>
                <c:pt idx="5406">
                  <c:v>90.1</c:v>
                </c:pt>
                <c:pt idx="5407">
                  <c:v>90.11666666666666</c:v>
                </c:pt>
                <c:pt idx="5408">
                  <c:v>90.13333333333334</c:v>
                </c:pt>
                <c:pt idx="5409">
                  <c:v>90.15</c:v>
                </c:pt>
                <c:pt idx="5410">
                  <c:v>90.166666666666671</c:v>
                </c:pt>
                <c:pt idx="5411">
                  <c:v>90.183333333333337</c:v>
                </c:pt>
                <c:pt idx="5412">
                  <c:v>90.2</c:v>
                </c:pt>
                <c:pt idx="5413">
                  <c:v>90.216666666666669</c:v>
                </c:pt>
                <c:pt idx="5414">
                  <c:v>90.233333333333334</c:v>
                </c:pt>
                <c:pt idx="5415">
                  <c:v>90.25</c:v>
                </c:pt>
                <c:pt idx="5416">
                  <c:v>90.266666666666666</c:v>
                </c:pt>
                <c:pt idx="5417">
                  <c:v>90.283333333333331</c:v>
                </c:pt>
                <c:pt idx="5418">
                  <c:v>90.3</c:v>
                </c:pt>
                <c:pt idx="5419">
                  <c:v>90.316666666666663</c:v>
                </c:pt>
                <c:pt idx="5420">
                  <c:v>90.333333333333329</c:v>
                </c:pt>
                <c:pt idx="5421">
                  <c:v>90.35</c:v>
                </c:pt>
                <c:pt idx="5422">
                  <c:v>90.36666666666666</c:v>
                </c:pt>
                <c:pt idx="5423">
                  <c:v>90.38333333333334</c:v>
                </c:pt>
                <c:pt idx="5424">
                  <c:v>90.4</c:v>
                </c:pt>
                <c:pt idx="5425">
                  <c:v>90.416666666666671</c:v>
                </c:pt>
                <c:pt idx="5426">
                  <c:v>90.433333333333337</c:v>
                </c:pt>
                <c:pt idx="5427">
                  <c:v>90.45</c:v>
                </c:pt>
                <c:pt idx="5428">
                  <c:v>90.466666666666669</c:v>
                </c:pt>
                <c:pt idx="5429">
                  <c:v>90.483333333333334</c:v>
                </c:pt>
                <c:pt idx="5430">
                  <c:v>90.5</c:v>
                </c:pt>
                <c:pt idx="5431">
                  <c:v>90.516666666666666</c:v>
                </c:pt>
                <c:pt idx="5432">
                  <c:v>90.533333333333331</c:v>
                </c:pt>
                <c:pt idx="5433">
                  <c:v>90.55</c:v>
                </c:pt>
                <c:pt idx="5434">
                  <c:v>90.566666666666663</c:v>
                </c:pt>
                <c:pt idx="5435">
                  <c:v>90.583333333333329</c:v>
                </c:pt>
                <c:pt idx="5436">
                  <c:v>90.6</c:v>
                </c:pt>
                <c:pt idx="5437">
                  <c:v>90.61666666666666</c:v>
                </c:pt>
                <c:pt idx="5438">
                  <c:v>90.63333333333334</c:v>
                </c:pt>
                <c:pt idx="5439">
                  <c:v>90.65</c:v>
                </c:pt>
                <c:pt idx="5440">
                  <c:v>90.666666666666671</c:v>
                </c:pt>
                <c:pt idx="5441">
                  <c:v>90.683333333333337</c:v>
                </c:pt>
                <c:pt idx="5442">
                  <c:v>90.7</c:v>
                </c:pt>
                <c:pt idx="5443">
                  <c:v>90.716666666666669</c:v>
                </c:pt>
                <c:pt idx="5444">
                  <c:v>90.733333333333334</c:v>
                </c:pt>
                <c:pt idx="5445">
                  <c:v>90.75</c:v>
                </c:pt>
                <c:pt idx="5446">
                  <c:v>90.766666666666666</c:v>
                </c:pt>
                <c:pt idx="5447">
                  <c:v>90.783333333333331</c:v>
                </c:pt>
                <c:pt idx="5448">
                  <c:v>90.8</c:v>
                </c:pt>
                <c:pt idx="5449">
                  <c:v>90.816666666666663</c:v>
                </c:pt>
                <c:pt idx="5450">
                  <c:v>90.833333333333329</c:v>
                </c:pt>
                <c:pt idx="5451">
                  <c:v>90.85</c:v>
                </c:pt>
                <c:pt idx="5452">
                  <c:v>90.86666666666666</c:v>
                </c:pt>
                <c:pt idx="5453">
                  <c:v>90.88333333333334</c:v>
                </c:pt>
                <c:pt idx="5454">
                  <c:v>90.9</c:v>
                </c:pt>
                <c:pt idx="5455">
                  <c:v>90.916666666666671</c:v>
                </c:pt>
                <c:pt idx="5456">
                  <c:v>90.933333333333337</c:v>
                </c:pt>
                <c:pt idx="5457">
                  <c:v>90.95</c:v>
                </c:pt>
                <c:pt idx="5458">
                  <c:v>90.966666666666669</c:v>
                </c:pt>
                <c:pt idx="5459">
                  <c:v>90.983333333333334</c:v>
                </c:pt>
                <c:pt idx="5460">
                  <c:v>91</c:v>
                </c:pt>
                <c:pt idx="5461">
                  <c:v>91.016666666666666</c:v>
                </c:pt>
                <c:pt idx="5462">
                  <c:v>91.033333333333331</c:v>
                </c:pt>
                <c:pt idx="5463">
                  <c:v>91.05</c:v>
                </c:pt>
                <c:pt idx="5464">
                  <c:v>91.066666666666663</c:v>
                </c:pt>
                <c:pt idx="5465">
                  <c:v>91.083333333333329</c:v>
                </c:pt>
                <c:pt idx="5466">
                  <c:v>91.1</c:v>
                </c:pt>
                <c:pt idx="5467">
                  <c:v>91.11666666666666</c:v>
                </c:pt>
                <c:pt idx="5468">
                  <c:v>91.13333333333334</c:v>
                </c:pt>
                <c:pt idx="5469">
                  <c:v>91.15</c:v>
                </c:pt>
                <c:pt idx="5470">
                  <c:v>91.166666666666671</c:v>
                </c:pt>
                <c:pt idx="5471">
                  <c:v>91.183333333333337</c:v>
                </c:pt>
                <c:pt idx="5472">
                  <c:v>91.2</c:v>
                </c:pt>
                <c:pt idx="5473">
                  <c:v>91.216666666666669</c:v>
                </c:pt>
                <c:pt idx="5474">
                  <c:v>91.233333333333334</c:v>
                </c:pt>
                <c:pt idx="5475">
                  <c:v>91.25</c:v>
                </c:pt>
                <c:pt idx="5476">
                  <c:v>91.266666666666666</c:v>
                </c:pt>
                <c:pt idx="5477">
                  <c:v>91.283333333333331</c:v>
                </c:pt>
                <c:pt idx="5478">
                  <c:v>91.3</c:v>
                </c:pt>
                <c:pt idx="5479">
                  <c:v>91.316666666666663</c:v>
                </c:pt>
                <c:pt idx="5480">
                  <c:v>91.333333333333329</c:v>
                </c:pt>
                <c:pt idx="5481">
                  <c:v>91.35</c:v>
                </c:pt>
                <c:pt idx="5482">
                  <c:v>91.36666666666666</c:v>
                </c:pt>
                <c:pt idx="5483">
                  <c:v>91.38333333333334</c:v>
                </c:pt>
                <c:pt idx="5484">
                  <c:v>91.4</c:v>
                </c:pt>
                <c:pt idx="5485">
                  <c:v>91.416666666666671</c:v>
                </c:pt>
                <c:pt idx="5486">
                  <c:v>91.433333333333337</c:v>
                </c:pt>
                <c:pt idx="5487">
                  <c:v>91.45</c:v>
                </c:pt>
                <c:pt idx="5488">
                  <c:v>91.466666666666669</c:v>
                </c:pt>
                <c:pt idx="5489">
                  <c:v>91.483333333333334</c:v>
                </c:pt>
                <c:pt idx="5490">
                  <c:v>91.5</c:v>
                </c:pt>
                <c:pt idx="5491">
                  <c:v>91.516666666666666</c:v>
                </c:pt>
                <c:pt idx="5492">
                  <c:v>91.533333333333331</c:v>
                </c:pt>
                <c:pt idx="5493">
                  <c:v>91.55</c:v>
                </c:pt>
                <c:pt idx="5494">
                  <c:v>91.566666666666663</c:v>
                </c:pt>
                <c:pt idx="5495">
                  <c:v>91.583333333333329</c:v>
                </c:pt>
                <c:pt idx="5496">
                  <c:v>91.6</c:v>
                </c:pt>
                <c:pt idx="5497">
                  <c:v>91.61666666666666</c:v>
                </c:pt>
                <c:pt idx="5498">
                  <c:v>91.63333333333334</c:v>
                </c:pt>
                <c:pt idx="5499">
                  <c:v>91.65</c:v>
                </c:pt>
                <c:pt idx="5500">
                  <c:v>91.666666666666671</c:v>
                </c:pt>
                <c:pt idx="5501">
                  <c:v>91.683333333333337</c:v>
                </c:pt>
                <c:pt idx="5502">
                  <c:v>91.7</c:v>
                </c:pt>
                <c:pt idx="5503">
                  <c:v>91.716666666666669</c:v>
                </c:pt>
                <c:pt idx="5504">
                  <c:v>91.733333333333334</c:v>
                </c:pt>
                <c:pt idx="5505">
                  <c:v>91.75</c:v>
                </c:pt>
                <c:pt idx="5506">
                  <c:v>91.766666666666666</c:v>
                </c:pt>
                <c:pt idx="5507">
                  <c:v>91.783333333333331</c:v>
                </c:pt>
                <c:pt idx="5508">
                  <c:v>91.8</c:v>
                </c:pt>
                <c:pt idx="5509">
                  <c:v>91.816666666666663</c:v>
                </c:pt>
                <c:pt idx="5510">
                  <c:v>91.833333333333329</c:v>
                </c:pt>
                <c:pt idx="5511">
                  <c:v>91.85</c:v>
                </c:pt>
                <c:pt idx="5512">
                  <c:v>91.86666666666666</c:v>
                </c:pt>
                <c:pt idx="5513">
                  <c:v>91.88333333333334</c:v>
                </c:pt>
                <c:pt idx="5514">
                  <c:v>91.9</c:v>
                </c:pt>
                <c:pt idx="5515">
                  <c:v>91.916666666666671</c:v>
                </c:pt>
                <c:pt idx="5516">
                  <c:v>91.933333333333337</c:v>
                </c:pt>
                <c:pt idx="5517">
                  <c:v>91.95</c:v>
                </c:pt>
                <c:pt idx="5518">
                  <c:v>91.966666666666669</c:v>
                </c:pt>
                <c:pt idx="5519">
                  <c:v>91.983333333333334</c:v>
                </c:pt>
                <c:pt idx="5520">
                  <c:v>92</c:v>
                </c:pt>
                <c:pt idx="5521">
                  <c:v>92.016666666666666</c:v>
                </c:pt>
                <c:pt idx="5522">
                  <c:v>92.033333333333331</c:v>
                </c:pt>
                <c:pt idx="5523">
                  <c:v>92.05</c:v>
                </c:pt>
                <c:pt idx="5524">
                  <c:v>92.066666666666663</c:v>
                </c:pt>
                <c:pt idx="5525">
                  <c:v>92.083333333333329</c:v>
                </c:pt>
                <c:pt idx="5526">
                  <c:v>92.1</c:v>
                </c:pt>
                <c:pt idx="5527">
                  <c:v>92.11666666666666</c:v>
                </c:pt>
                <c:pt idx="5528">
                  <c:v>92.13333333333334</c:v>
                </c:pt>
                <c:pt idx="5529">
                  <c:v>92.15</c:v>
                </c:pt>
                <c:pt idx="5530">
                  <c:v>92.166666666666671</c:v>
                </c:pt>
                <c:pt idx="5531">
                  <c:v>92.183333333333337</c:v>
                </c:pt>
                <c:pt idx="5532">
                  <c:v>92.2</c:v>
                </c:pt>
                <c:pt idx="5533">
                  <c:v>92.216666666666669</c:v>
                </c:pt>
                <c:pt idx="5534">
                  <c:v>92.233333333333334</c:v>
                </c:pt>
                <c:pt idx="5535">
                  <c:v>92.25</c:v>
                </c:pt>
                <c:pt idx="5536">
                  <c:v>92.266666666666666</c:v>
                </c:pt>
                <c:pt idx="5537">
                  <c:v>92.283333333333331</c:v>
                </c:pt>
                <c:pt idx="5538">
                  <c:v>92.3</c:v>
                </c:pt>
                <c:pt idx="5539">
                  <c:v>92.316666666666663</c:v>
                </c:pt>
                <c:pt idx="5540">
                  <c:v>92.333333333333329</c:v>
                </c:pt>
                <c:pt idx="5541">
                  <c:v>92.35</c:v>
                </c:pt>
                <c:pt idx="5542">
                  <c:v>92.36666666666666</c:v>
                </c:pt>
                <c:pt idx="5543">
                  <c:v>92.38333333333334</c:v>
                </c:pt>
                <c:pt idx="5544">
                  <c:v>92.4</c:v>
                </c:pt>
                <c:pt idx="5545">
                  <c:v>92.416666666666671</c:v>
                </c:pt>
                <c:pt idx="5546">
                  <c:v>92.433333333333337</c:v>
                </c:pt>
                <c:pt idx="5547">
                  <c:v>92.45</c:v>
                </c:pt>
                <c:pt idx="5548">
                  <c:v>92.466666666666669</c:v>
                </c:pt>
                <c:pt idx="5549">
                  <c:v>92.483333333333334</c:v>
                </c:pt>
                <c:pt idx="5550">
                  <c:v>92.5</c:v>
                </c:pt>
                <c:pt idx="5551">
                  <c:v>92.516666666666666</c:v>
                </c:pt>
                <c:pt idx="5552">
                  <c:v>92.533333333333331</c:v>
                </c:pt>
                <c:pt idx="5553">
                  <c:v>92.55</c:v>
                </c:pt>
                <c:pt idx="5554">
                  <c:v>92.566666666666663</c:v>
                </c:pt>
                <c:pt idx="5555">
                  <c:v>92.583333333333329</c:v>
                </c:pt>
                <c:pt idx="5556">
                  <c:v>92.6</c:v>
                </c:pt>
                <c:pt idx="5557">
                  <c:v>92.61666666666666</c:v>
                </c:pt>
                <c:pt idx="5558">
                  <c:v>92.63333333333334</c:v>
                </c:pt>
                <c:pt idx="5559">
                  <c:v>92.65</c:v>
                </c:pt>
                <c:pt idx="5560">
                  <c:v>92.666666666666671</c:v>
                </c:pt>
                <c:pt idx="5561">
                  <c:v>92.683333333333337</c:v>
                </c:pt>
                <c:pt idx="5562">
                  <c:v>92.7</c:v>
                </c:pt>
                <c:pt idx="5563">
                  <c:v>92.716666666666669</c:v>
                </c:pt>
                <c:pt idx="5564">
                  <c:v>92.733333333333334</c:v>
                </c:pt>
                <c:pt idx="5565">
                  <c:v>92.75</c:v>
                </c:pt>
                <c:pt idx="5566">
                  <c:v>92.766666666666666</c:v>
                </c:pt>
                <c:pt idx="5567">
                  <c:v>92.783333333333331</c:v>
                </c:pt>
                <c:pt idx="5568">
                  <c:v>92.8</c:v>
                </c:pt>
                <c:pt idx="5569">
                  <c:v>92.816666666666663</c:v>
                </c:pt>
                <c:pt idx="5570">
                  <c:v>92.833333333333329</c:v>
                </c:pt>
                <c:pt idx="5571">
                  <c:v>92.85</c:v>
                </c:pt>
                <c:pt idx="5572">
                  <c:v>92.86666666666666</c:v>
                </c:pt>
                <c:pt idx="5573">
                  <c:v>92.88333333333334</c:v>
                </c:pt>
                <c:pt idx="5574">
                  <c:v>92.9</c:v>
                </c:pt>
                <c:pt idx="5575">
                  <c:v>92.916666666666671</c:v>
                </c:pt>
                <c:pt idx="5576">
                  <c:v>92.933333333333337</c:v>
                </c:pt>
                <c:pt idx="5577">
                  <c:v>92.95</c:v>
                </c:pt>
                <c:pt idx="5578">
                  <c:v>92.966666666666669</c:v>
                </c:pt>
                <c:pt idx="5579">
                  <c:v>92.983333333333334</c:v>
                </c:pt>
                <c:pt idx="5580">
                  <c:v>93</c:v>
                </c:pt>
                <c:pt idx="5581">
                  <c:v>93.016666666666666</c:v>
                </c:pt>
                <c:pt idx="5582">
                  <c:v>93.033333333333331</c:v>
                </c:pt>
                <c:pt idx="5583">
                  <c:v>93.05</c:v>
                </c:pt>
                <c:pt idx="5584">
                  <c:v>93.066666666666663</c:v>
                </c:pt>
                <c:pt idx="5585">
                  <c:v>93.083333333333329</c:v>
                </c:pt>
                <c:pt idx="5586">
                  <c:v>93.1</c:v>
                </c:pt>
                <c:pt idx="5587">
                  <c:v>93.11666666666666</c:v>
                </c:pt>
                <c:pt idx="5588">
                  <c:v>93.13333333333334</c:v>
                </c:pt>
                <c:pt idx="5589">
                  <c:v>93.15</c:v>
                </c:pt>
                <c:pt idx="5590">
                  <c:v>93.166666666666671</c:v>
                </c:pt>
                <c:pt idx="5591">
                  <c:v>93.183333333333337</c:v>
                </c:pt>
                <c:pt idx="5592">
                  <c:v>93.2</c:v>
                </c:pt>
                <c:pt idx="5593">
                  <c:v>93.216666666666669</c:v>
                </c:pt>
                <c:pt idx="5594">
                  <c:v>93.233333333333334</c:v>
                </c:pt>
                <c:pt idx="5595">
                  <c:v>93.25</c:v>
                </c:pt>
                <c:pt idx="5596">
                  <c:v>93.266666666666666</c:v>
                </c:pt>
                <c:pt idx="5597">
                  <c:v>93.283333333333331</c:v>
                </c:pt>
                <c:pt idx="5598">
                  <c:v>93.3</c:v>
                </c:pt>
                <c:pt idx="5599">
                  <c:v>93.316666666666663</c:v>
                </c:pt>
                <c:pt idx="5600">
                  <c:v>93.333333333333329</c:v>
                </c:pt>
                <c:pt idx="5601">
                  <c:v>93.35</c:v>
                </c:pt>
                <c:pt idx="5602">
                  <c:v>93.36666666666666</c:v>
                </c:pt>
                <c:pt idx="5603">
                  <c:v>93.38333333333334</c:v>
                </c:pt>
                <c:pt idx="5604">
                  <c:v>93.4</c:v>
                </c:pt>
                <c:pt idx="5605">
                  <c:v>93.416666666666671</c:v>
                </c:pt>
                <c:pt idx="5606">
                  <c:v>93.433333333333337</c:v>
                </c:pt>
                <c:pt idx="5607">
                  <c:v>93.45</c:v>
                </c:pt>
                <c:pt idx="5608">
                  <c:v>93.466666666666669</c:v>
                </c:pt>
                <c:pt idx="5609">
                  <c:v>93.483333333333334</c:v>
                </c:pt>
                <c:pt idx="5610">
                  <c:v>93.5</c:v>
                </c:pt>
                <c:pt idx="5611">
                  <c:v>93.516666666666666</c:v>
                </c:pt>
                <c:pt idx="5612">
                  <c:v>93.533333333333331</c:v>
                </c:pt>
                <c:pt idx="5613">
                  <c:v>93.55</c:v>
                </c:pt>
                <c:pt idx="5614">
                  <c:v>93.566666666666663</c:v>
                </c:pt>
                <c:pt idx="5615">
                  <c:v>93.583333333333329</c:v>
                </c:pt>
                <c:pt idx="5616">
                  <c:v>93.6</c:v>
                </c:pt>
                <c:pt idx="5617">
                  <c:v>93.61666666666666</c:v>
                </c:pt>
                <c:pt idx="5618">
                  <c:v>93.63333333333334</c:v>
                </c:pt>
                <c:pt idx="5619">
                  <c:v>93.65</c:v>
                </c:pt>
                <c:pt idx="5620">
                  <c:v>93.666666666666671</c:v>
                </c:pt>
                <c:pt idx="5621">
                  <c:v>93.683333333333337</c:v>
                </c:pt>
                <c:pt idx="5622">
                  <c:v>93.7</c:v>
                </c:pt>
                <c:pt idx="5623">
                  <c:v>93.716666666666669</c:v>
                </c:pt>
                <c:pt idx="5624">
                  <c:v>93.733333333333334</c:v>
                </c:pt>
                <c:pt idx="5625">
                  <c:v>93.75</c:v>
                </c:pt>
                <c:pt idx="5626">
                  <c:v>93.766666666666666</c:v>
                </c:pt>
                <c:pt idx="5627">
                  <c:v>93.783333333333331</c:v>
                </c:pt>
                <c:pt idx="5628">
                  <c:v>93.8</c:v>
                </c:pt>
                <c:pt idx="5629">
                  <c:v>93.816666666666663</c:v>
                </c:pt>
                <c:pt idx="5630">
                  <c:v>93.833333333333329</c:v>
                </c:pt>
                <c:pt idx="5631">
                  <c:v>93.85</c:v>
                </c:pt>
                <c:pt idx="5632">
                  <c:v>93.86666666666666</c:v>
                </c:pt>
                <c:pt idx="5633">
                  <c:v>93.88333333333334</c:v>
                </c:pt>
                <c:pt idx="5634">
                  <c:v>93.9</c:v>
                </c:pt>
                <c:pt idx="5635">
                  <c:v>93.916666666666671</c:v>
                </c:pt>
                <c:pt idx="5636">
                  <c:v>93.933333333333337</c:v>
                </c:pt>
                <c:pt idx="5637">
                  <c:v>93.95</c:v>
                </c:pt>
                <c:pt idx="5638">
                  <c:v>93.966666666666669</c:v>
                </c:pt>
                <c:pt idx="5639">
                  <c:v>93.983333333333334</c:v>
                </c:pt>
                <c:pt idx="5640">
                  <c:v>94</c:v>
                </c:pt>
                <c:pt idx="5641">
                  <c:v>94.016666666666666</c:v>
                </c:pt>
                <c:pt idx="5642">
                  <c:v>94.033333333333331</c:v>
                </c:pt>
                <c:pt idx="5643">
                  <c:v>94.05</c:v>
                </c:pt>
                <c:pt idx="5644">
                  <c:v>94.066666666666663</c:v>
                </c:pt>
                <c:pt idx="5645">
                  <c:v>94.083333333333329</c:v>
                </c:pt>
                <c:pt idx="5646">
                  <c:v>94.1</c:v>
                </c:pt>
                <c:pt idx="5647">
                  <c:v>94.11666666666666</c:v>
                </c:pt>
                <c:pt idx="5648">
                  <c:v>94.13333333333334</c:v>
                </c:pt>
                <c:pt idx="5649">
                  <c:v>94.15</c:v>
                </c:pt>
                <c:pt idx="5650">
                  <c:v>94.166666666666671</c:v>
                </c:pt>
                <c:pt idx="5651">
                  <c:v>94.183333333333337</c:v>
                </c:pt>
                <c:pt idx="5652">
                  <c:v>94.2</c:v>
                </c:pt>
                <c:pt idx="5653">
                  <c:v>94.216666666666669</c:v>
                </c:pt>
                <c:pt idx="5654">
                  <c:v>94.233333333333334</c:v>
                </c:pt>
                <c:pt idx="5655">
                  <c:v>94.25</c:v>
                </c:pt>
                <c:pt idx="5656">
                  <c:v>94.266666666666666</c:v>
                </c:pt>
                <c:pt idx="5657">
                  <c:v>94.283333333333331</c:v>
                </c:pt>
                <c:pt idx="5658">
                  <c:v>94.3</c:v>
                </c:pt>
                <c:pt idx="5659">
                  <c:v>94.316666666666663</c:v>
                </c:pt>
                <c:pt idx="5660">
                  <c:v>94.333333333333329</c:v>
                </c:pt>
                <c:pt idx="5661">
                  <c:v>94.35</c:v>
                </c:pt>
                <c:pt idx="5662">
                  <c:v>94.36666666666666</c:v>
                </c:pt>
                <c:pt idx="5663">
                  <c:v>94.38333333333334</c:v>
                </c:pt>
                <c:pt idx="5664">
                  <c:v>94.4</c:v>
                </c:pt>
                <c:pt idx="5665">
                  <c:v>94.416666666666671</c:v>
                </c:pt>
                <c:pt idx="5666">
                  <c:v>94.433333333333337</c:v>
                </c:pt>
                <c:pt idx="5667">
                  <c:v>94.45</c:v>
                </c:pt>
                <c:pt idx="5668">
                  <c:v>94.466666666666669</c:v>
                </c:pt>
                <c:pt idx="5669">
                  <c:v>94.483333333333334</c:v>
                </c:pt>
                <c:pt idx="5670">
                  <c:v>94.5</c:v>
                </c:pt>
                <c:pt idx="5671">
                  <c:v>94.516666666666666</c:v>
                </c:pt>
                <c:pt idx="5672">
                  <c:v>94.533333333333331</c:v>
                </c:pt>
                <c:pt idx="5673">
                  <c:v>94.55</c:v>
                </c:pt>
                <c:pt idx="5674">
                  <c:v>94.566666666666663</c:v>
                </c:pt>
                <c:pt idx="5675">
                  <c:v>94.583333333333329</c:v>
                </c:pt>
                <c:pt idx="5676">
                  <c:v>94.6</c:v>
                </c:pt>
                <c:pt idx="5677">
                  <c:v>94.61666666666666</c:v>
                </c:pt>
                <c:pt idx="5678">
                  <c:v>94.63333333333334</c:v>
                </c:pt>
                <c:pt idx="5679">
                  <c:v>94.65</c:v>
                </c:pt>
                <c:pt idx="5680">
                  <c:v>94.666666666666671</c:v>
                </c:pt>
                <c:pt idx="5681">
                  <c:v>94.683333333333337</c:v>
                </c:pt>
                <c:pt idx="5682">
                  <c:v>94.7</c:v>
                </c:pt>
                <c:pt idx="5683">
                  <c:v>94.716666666666669</c:v>
                </c:pt>
                <c:pt idx="5684">
                  <c:v>94.733333333333334</c:v>
                </c:pt>
                <c:pt idx="5685">
                  <c:v>94.75</c:v>
                </c:pt>
                <c:pt idx="5686">
                  <c:v>94.766666666666666</c:v>
                </c:pt>
                <c:pt idx="5687">
                  <c:v>94.783333333333331</c:v>
                </c:pt>
                <c:pt idx="5688">
                  <c:v>94.8</c:v>
                </c:pt>
                <c:pt idx="5689">
                  <c:v>94.816666666666663</c:v>
                </c:pt>
                <c:pt idx="5690">
                  <c:v>94.833333333333329</c:v>
                </c:pt>
                <c:pt idx="5691">
                  <c:v>94.85</c:v>
                </c:pt>
                <c:pt idx="5692">
                  <c:v>94.86666666666666</c:v>
                </c:pt>
                <c:pt idx="5693">
                  <c:v>94.88333333333334</c:v>
                </c:pt>
                <c:pt idx="5694">
                  <c:v>94.9</c:v>
                </c:pt>
                <c:pt idx="5695">
                  <c:v>94.916666666666671</c:v>
                </c:pt>
                <c:pt idx="5696">
                  <c:v>94.933333333333337</c:v>
                </c:pt>
                <c:pt idx="5697">
                  <c:v>94.95</c:v>
                </c:pt>
                <c:pt idx="5698">
                  <c:v>94.966666666666669</c:v>
                </c:pt>
                <c:pt idx="5699">
                  <c:v>94.983333333333334</c:v>
                </c:pt>
                <c:pt idx="5700">
                  <c:v>95</c:v>
                </c:pt>
                <c:pt idx="5701">
                  <c:v>95.016666666666666</c:v>
                </c:pt>
                <c:pt idx="5702">
                  <c:v>95.033333333333331</c:v>
                </c:pt>
                <c:pt idx="5703">
                  <c:v>95.05</c:v>
                </c:pt>
                <c:pt idx="5704">
                  <c:v>95.066666666666663</c:v>
                </c:pt>
                <c:pt idx="5705">
                  <c:v>95.083333333333329</c:v>
                </c:pt>
                <c:pt idx="5706">
                  <c:v>95.1</c:v>
                </c:pt>
                <c:pt idx="5707">
                  <c:v>95.11666666666666</c:v>
                </c:pt>
                <c:pt idx="5708">
                  <c:v>95.13333333333334</c:v>
                </c:pt>
                <c:pt idx="5709">
                  <c:v>95.15</c:v>
                </c:pt>
                <c:pt idx="5710">
                  <c:v>95.166666666666671</c:v>
                </c:pt>
                <c:pt idx="5711">
                  <c:v>95.183333333333337</c:v>
                </c:pt>
                <c:pt idx="5712">
                  <c:v>95.2</c:v>
                </c:pt>
                <c:pt idx="5713">
                  <c:v>95.216666666666669</c:v>
                </c:pt>
                <c:pt idx="5714">
                  <c:v>95.233333333333334</c:v>
                </c:pt>
                <c:pt idx="5715">
                  <c:v>95.25</c:v>
                </c:pt>
                <c:pt idx="5716">
                  <c:v>95.266666666666666</c:v>
                </c:pt>
                <c:pt idx="5717">
                  <c:v>95.283333333333331</c:v>
                </c:pt>
                <c:pt idx="5718">
                  <c:v>95.3</c:v>
                </c:pt>
                <c:pt idx="5719">
                  <c:v>95.316666666666663</c:v>
                </c:pt>
                <c:pt idx="5720">
                  <c:v>95.333333333333329</c:v>
                </c:pt>
                <c:pt idx="5721">
                  <c:v>95.35</c:v>
                </c:pt>
                <c:pt idx="5722">
                  <c:v>95.36666666666666</c:v>
                </c:pt>
                <c:pt idx="5723">
                  <c:v>95.38333333333334</c:v>
                </c:pt>
                <c:pt idx="5724">
                  <c:v>95.4</c:v>
                </c:pt>
                <c:pt idx="5725">
                  <c:v>95.416666666666671</c:v>
                </c:pt>
                <c:pt idx="5726">
                  <c:v>95.433333333333337</c:v>
                </c:pt>
                <c:pt idx="5727">
                  <c:v>95.45</c:v>
                </c:pt>
                <c:pt idx="5728">
                  <c:v>95.466666666666669</c:v>
                </c:pt>
                <c:pt idx="5729">
                  <c:v>95.483333333333334</c:v>
                </c:pt>
                <c:pt idx="5730">
                  <c:v>95.5</c:v>
                </c:pt>
                <c:pt idx="5731">
                  <c:v>95.516666666666666</c:v>
                </c:pt>
                <c:pt idx="5732">
                  <c:v>95.533333333333331</c:v>
                </c:pt>
                <c:pt idx="5733">
                  <c:v>95.55</c:v>
                </c:pt>
                <c:pt idx="5734">
                  <c:v>95.566666666666663</c:v>
                </c:pt>
                <c:pt idx="5735">
                  <c:v>95.583333333333329</c:v>
                </c:pt>
                <c:pt idx="5736">
                  <c:v>95.6</c:v>
                </c:pt>
                <c:pt idx="5737">
                  <c:v>95.61666666666666</c:v>
                </c:pt>
                <c:pt idx="5738">
                  <c:v>95.63333333333334</c:v>
                </c:pt>
                <c:pt idx="5739">
                  <c:v>95.65</c:v>
                </c:pt>
                <c:pt idx="5740">
                  <c:v>95.666666666666671</c:v>
                </c:pt>
                <c:pt idx="5741">
                  <c:v>95.683333333333337</c:v>
                </c:pt>
                <c:pt idx="5742">
                  <c:v>95.7</c:v>
                </c:pt>
                <c:pt idx="5743">
                  <c:v>95.716666666666669</c:v>
                </c:pt>
                <c:pt idx="5744">
                  <c:v>95.733333333333334</c:v>
                </c:pt>
                <c:pt idx="5745">
                  <c:v>95.75</c:v>
                </c:pt>
                <c:pt idx="5746">
                  <c:v>95.766666666666666</c:v>
                </c:pt>
                <c:pt idx="5747">
                  <c:v>95.783333333333331</c:v>
                </c:pt>
                <c:pt idx="5748">
                  <c:v>95.8</c:v>
                </c:pt>
                <c:pt idx="5749">
                  <c:v>95.816666666666663</c:v>
                </c:pt>
                <c:pt idx="5750">
                  <c:v>95.833333333333329</c:v>
                </c:pt>
                <c:pt idx="5751">
                  <c:v>95.85</c:v>
                </c:pt>
                <c:pt idx="5752">
                  <c:v>95.86666666666666</c:v>
                </c:pt>
                <c:pt idx="5753">
                  <c:v>95.88333333333334</c:v>
                </c:pt>
                <c:pt idx="5754">
                  <c:v>95.9</c:v>
                </c:pt>
                <c:pt idx="5755">
                  <c:v>95.916666666666671</c:v>
                </c:pt>
                <c:pt idx="5756">
                  <c:v>95.933333333333337</c:v>
                </c:pt>
                <c:pt idx="5757">
                  <c:v>95.95</c:v>
                </c:pt>
                <c:pt idx="5758">
                  <c:v>95.966666666666669</c:v>
                </c:pt>
                <c:pt idx="5759">
                  <c:v>95.983333333333334</c:v>
                </c:pt>
                <c:pt idx="5760">
                  <c:v>96</c:v>
                </c:pt>
                <c:pt idx="5761">
                  <c:v>96.016666666666666</c:v>
                </c:pt>
                <c:pt idx="5762">
                  <c:v>96.033333333333331</c:v>
                </c:pt>
                <c:pt idx="5763">
                  <c:v>96.05</c:v>
                </c:pt>
                <c:pt idx="5764">
                  <c:v>96.066666666666663</c:v>
                </c:pt>
                <c:pt idx="5765">
                  <c:v>96.083333333333329</c:v>
                </c:pt>
                <c:pt idx="5766">
                  <c:v>96.1</c:v>
                </c:pt>
                <c:pt idx="5767">
                  <c:v>96.11666666666666</c:v>
                </c:pt>
                <c:pt idx="5768">
                  <c:v>96.13333333333334</c:v>
                </c:pt>
                <c:pt idx="5769">
                  <c:v>96.15</c:v>
                </c:pt>
                <c:pt idx="5770">
                  <c:v>96.166666666666671</c:v>
                </c:pt>
                <c:pt idx="5771">
                  <c:v>96.183333333333337</c:v>
                </c:pt>
                <c:pt idx="5772">
                  <c:v>96.2</c:v>
                </c:pt>
                <c:pt idx="5773">
                  <c:v>96.216666666666669</c:v>
                </c:pt>
                <c:pt idx="5774">
                  <c:v>96.233333333333334</c:v>
                </c:pt>
                <c:pt idx="5775">
                  <c:v>96.25</c:v>
                </c:pt>
                <c:pt idx="5776">
                  <c:v>96.266666666666666</c:v>
                </c:pt>
                <c:pt idx="5777">
                  <c:v>96.283333333333331</c:v>
                </c:pt>
                <c:pt idx="5778">
                  <c:v>96.3</c:v>
                </c:pt>
                <c:pt idx="5779">
                  <c:v>96.316666666666663</c:v>
                </c:pt>
                <c:pt idx="5780">
                  <c:v>96.333333333333329</c:v>
                </c:pt>
                <c:pt idx="5781">
                  <c:v>96.35</c:v>
                </c:pt>
                <c:pt idx="5782">
                  <c:v>96.36666666666666</c:v>
                </c:pt>
                <c:pt idx="5783">
                  <c:v>96.38333333333334</c:v>
                </c:pt>
                <c:pt idx="5784">
                  <c:v>96.4</c:v>
                </c:pt>
                <c:pt idx="5785">
                  <c:v>96.416666666666671</c:v>
                </c:pt>
                <c:pt idx="5786">
                  <c:v>96.433333333333337</c:v>
                </c:pt>
                <c:pt idx="5787">
                  <c:v>96.45</c:v>
                </c:pt>
                <c:pt idx="5788">
                  <c:v>96.466666666666669</c:v>
                </c:pt>
                <c:pt idx="5789">
                  <c:v>96.483333333333334</c:v>
                </c:pt>
                <c:pt idx="5790">
                  <c:v>96.5</c:v>
                </c:pt>
                <c:pt idx="5791">
                  <c:v>96.516666666666666</c:v>
                </c:pt>
                <c:pt idx="5792">
                  <c:v>96.533333333333331</c:v>
                </c:pt>
                <c:pt idx="5793">
                  <c:v>96.55</c:v>
                </c:pt>
                <c:pt idx="5794">
                  <c:v>96.566666666666663</c:v>
                </c:pt>
                <c:pt idx="5795">
                  <c:v>96.583333333333329</c:v>
                </c:pt>
                <c:pt idx="5796">
                  <c:v>96.6</c:v>
                </c:pt>
                <c:pt idx="5797">
                  <c:v>96.61666666666666</c:v>
                </c:pt>
                <c:pt idx="5798">
                  <c:v>96.63333333333334</c:v>
                </c:pt>
                <c:pt idx="5799">
                  <c:v>96.65</c:v>
                </c:pt>
                <c:pt idx="5800">
                  <c:v>96.666666666666671</c:v>
                </c:pt>
                <c:pt idx="5801">
                  <c:v>96.683333333333337</c:v>
                </c:pt>
                <c:pt idx="5802">
                  <c:v>96.7</c:v>
                </c:pt>
                <c:pt idx="5803">
                  <c:v>96.716666666666669</c:v>
                </c:pt>
                <c:pt idx="5804">
                  <c:v>96.733333333333334</c:v>
                </c:pt>
                <c:pt idx="5805">
                  <c:v>96.75</c:v>
                </c:pt>
                <c:pt idx="5806">
                  <c:v>96.766666666666666</c:v>
                </c:pt>
                <c:pt idx="5807">
                  <c:v>96.783333333333331</c:v>
                </c:pt>
                <c:pt idx="5808">
                  <c:v>96.8</c:v>
                </c:pt>
                <c:pt idx="5809">
                  <c:v>96.816666666666663</c:v>
                </c:pt>
                <c:pt idx="5810">
                  <c:v>96.833333333333329</c:v>
                </c:pt>
                <c:pt idx="5811">
                  <c:v>96.85</c:v>
                </c:pt>
                <c:pt idx="5812">
                  <c:v>96.86666666666666</c:v>
                </c:pt>
                <c:pt idx="5813">
                  <c:v>96.88333333333334</c:v>
                </c:pt>
                <c:pt idx="5814">
                  <c:v>96.9</c:v>
                </c:pt>
                <c:pt idx="5815">
                  <c:v>96.916666666666671</c:v>
                </c:pt>
                <c:pt idx="5816">
                  <c:v>96.933333333333337</c:v>
                </c:pt>
                <c:pt idx="5817">
                  <c:v>96.95</c:v>
                </c:pt>
                <c:pt idx="5818">
                  <c:v>96.966666666666669</c:v>
                </c:pt>
                <c:pt idx="5819">
                  <c:v>96.983333333333334</c:v>
                </c:pt>
                <c:pt idx="5820">
                  <c:v>97</c:v>
                </c:pt>
                <c:pt idx="5821">
                  <c:v>97.016666666666666</c:v>
                </c:pt>
                <c:pt idx="5822">
                  <c:v>97.033333333333331</c:v>
                </c:pt>
                <c:pt idx="5823">
                  <c:v>97.05</c:v>
                </c:pt>
                <c:pt idx="5824">
                  <c:v>97.066666666666663</c:v>
                </c:pt>
                <c:pt idx="5825">
                  <c:v>97.083333333333329</c:v>
                </c:pt>
                <c:pt idx="5826">
                  <c:v>97.1</c:v>
                </c:pt>
                <c:pt idx="5827">
                  <c:v>97.11666666666666</c:v>
                </c:pt>
                <c:pt idx="5828">
                  <c:v>97.13333333333334</c:v>
                </c:pt>
                <c:pt idx="5829">
                  <c:v>97.15</c:v>
                </c:pt>
                <c:pt idx="5830">
                  <c:v>97.166666666666671</c:v>
                </c:pt>
                <c:pt idx="5831">
                  <c:v>97.183333333333337</c:v>
                </c:pt>
                <c:pt idx="5832">
                  <c:v>97.2</c:v>
                </c:pt>
                <c:pt idx="5833">
                  <c:v>97.216666666666669</c:v>
                </c:pt>
                <c:pt idx="5834">
                  <c:v>97.233333333333334</c:v>
                </c:pt>
                <c:pt idx="5835">
                  <c:v>97.25</c:v>
                </c:pt>
                <c:pt idx="5836">
                  <c:v>97.266666666666666</c:v>
                </c:pt>
                <c:pt idx="5837">
                  <c:v>97.283333333333331</c:v>
                </c:pt>
                <c:pt idx="5838">
                  <c:v>97.3</c:v>
                </c:pt>
                <c:pt idx="5839">
                  <c:v>97.316666666666663</c:v>
                </c:pt>
                <c:pt idx="5840">
                  <c:v>97.333333333333329</c:v>
                </c:pt>
                <c:pt idx="5841">
                  <c:v>97.35</c:v>
                </c:pt>
                <c:pt idx="5842">
                  <c:v>97.36666666666666</c:v>
                </c:pt>
                <c:pt idx="5843">
                  <c:v>97.38333333333334</c:v>
                </c:pt>
                <c:pt idx="5844">
                  <c:v>97.4</c:v>
                </c:pt>
                <c:pt idx="5845">
                  <c:v>97.416666666666671</c:v>
                </c:pt>
                <c:pt idx="5846">
                  <c:v>97.433333333333337</c:v>
                </c:pt>
                <c:pt idx="5847">
                  <c:v>97.45</c:v>
                </c:pt>
                <c:pt idx="5848">
                  <c:v>97.466666666666669</c:v>
                </c:pt>
                <c:pt idx="5849">
                  <c:v>97.483333333333334</c:v>
                </c:pt>
                <c:pt idx="5850">
                  <c:v>97.5</c:v>
                </c:pt>
                <c:pt idx="5851">
                  <c:v>97.516666666666666</c:v>
                </c:pt>
                <c:pt idx="5852">
                  <c:v>97.533333333333331</c:v>
                </c:pt>
                <c:pt idx="5853">
                  <c:v>97.55</c:v>
                </c:pt>
                <c:pt idx="5854">
                  <c:v>97.566666666666663</c:v>
                </c:pt>
                <c:pt idx="5855">
                  <c:v>97.583333333333329</c:v>
                </c:pt>
                <c:pt idx="5856">
                  <c:v>97.6</c:v>
                </c:pt>
                <c:pt idx="5857">
                  <c:v>97.61666666666666</c:v>
                </c:pt>
                <c:pt idx="5858">
                  <c:v>97.63333333333334</c:v>
                </c:pt>
                <c:pt idx="5859">
                  <c:v>97.65</c:v>
                </c:pt>
                <c:pt idx="5860">
                  <c:v>97.666666666666671</c:v>
                </c:pt>
                <c:pt idx="5861">
                  <c:v>97.683333333333337</c:v>
                </c:pt>
                <c:pt idx="5862">
                  <c:v>97.7</c:v>
                </c:pt>
                <c:pt idx="5863">
                  <c:v>97.716666666666669</c:v>
                </c:pt>
                <c:pt idx="5864">
                  <c:v>97.733333333333334</c:v>
                </c:pt>
                <c:pt idx="5865">
                  <c:v>97.75</c:v>
                </c:pt>
                <c:pt idx="5866">
                  <c:v>97.766666666666666</c:v>
                </c:pt>
                <c:pt idx="5867">
                  <c:v>97.783333333333331</c:v>
                </c:pt>
                <c:pt idx="5868">
                  <c:v>97.8</c:v>
                </c:pt>
                <c:pt idx="5869">
                  <c:v>97.816666666666663</c:v>
                </c:pt>
                <c:pt idx="5870">
                  <c:v>97.833333333333329</c:v>
                </c:pt>
                <c:pt idx="5871">
                  <c:v>97.85</c:v>
                </c:pt>
                <c:pt idx="5872">
                  <c:v>97.86666666666666</c:v>
                </c:pt>
                <c:pt idx="5873">
                  <c:v>97.88333333333334</c:v>
                </c:pt>
                <c:pt idx="5874">
                  <c:v>97.9</c:v>
                </c:pt>
                <c:pt idx="5875">
                  <c:v>97.916666666666671</c:v>
                </c:pt>
                <c:pt idx="5876">
                  <c:v>97.933333333333337</c:v>
                </c:pt>
                <c:pt idx="5877">
                  <c:v>97.95</c:v>
                </c:pt>
                <c:pt idx="5878">
                  <c:v>97.966666666666669</c:v>
                </c:pt>
                <c:pt idx="5879">
                  <c:v>97.983333333333334</c:v>
                </c:pt>
                <c:pt idx="5880">
                  <c:v>98</c:v>
                </c:pt>
                <c:pt idx="5881">
                  <c:v>98.016666666666666</c:v>
                </c:pt>
                <c:pt idx="5882">
                  <c:v>98.033333333333331</c:v>
                </c:pt>
                <c:pt idx="5883">
                  <c:v>98.05</c:v>
                </c:pt>
                <c:pt idx="5884">
                  <c:v>98.066666666666663</c:v>
                </c:pt>
                <c:pt idx="5885">
                  <c:v>98.083333333333329</c:v>
                </c:pt>
                <c:pt idx="5886">
                  <c:v>98.1</c:v>
                </c:pt>
                <c:pt idx="5887">
                  <c:v>98.11666666666666</c:v>
                </c:pt>
                <c:pt idx="5888">
                  <c:v>98.13333333333334</c:v>
                </c:pt>
                <c:pt idx="5889">
                  <c:v>98.15</c:v>
                </c:pt>
                <c:pt idx="5890">
                  <c:v>98.166666666666671</c:v>
                </c:pt>
                <c:pt idx="5891">
                  <c:v>98.183333333333337</c:v>
                </c:pt>
                <c:pt idx="5892">
                  <c:v>98.2</c:v>
                </c:pt>
                <c:pt idx="5893">
                  <c:v>98.216666666666669</c:v>
                </c:pt>
                <c:pt idx="5894">
                  <c:v>98.233333333333334</c:v>
                </c:pt>
                <c:pt idx="5895">
                  <c:v>98.25</c:v>
                </c:pt>
                <c:pt idx="5896">
                  <c:v>98.266666666666666</c:v>
                </c:pt>
                <c:pt idx="5897">
                  <c:v>98.283333333333331</c:v>
                </c:pt>
                <c:pt idx="5898">
                  <c:v>98.3</c:v>
                </c:pt>
                <c:pt idx="5899">
                  <c:v>98.316666666666663</c:v>
                </c:pt>
                <c:pt idx="5900">
                  <c:v>98.333333333333329</c:v>
                </c:pt>
                <c:pt idx="5901">
                  <c:v>98.35</c:v>
                </c:pt>
                <c:pt idx="5902">
                  <c:v>98.36666666666666</c:v>
                </c:pt>
                <c:pt idx="5903">
                  <c:v>98.38333333333334</c:v>
                </c:pt>
                <c:pt idx="5904">
                  <c:v>98.4</c:v>
                </c:pt>
                <c:pt idx="5905">
                  <c:v>98.416666666666671</c:v>
                </c:pt>
                <c:pt idx="5906">
                  <c:v>98.433333333333337</c:v>
                </c:pt>
                <c:pt idx="5907">
                  <c:v>98.45</c:v>
                </c:pt>
                <c:pt idx="5908">
                  <c:v>98.466666666666669</c:v>
                </c:pt>
                <c:pt idx="5909">
                  <c:v>98.483333333333334</c:v>
                </c:pt>
                <c:pt idx="5910">
                  <c:v>98.5</c:v>
                </c:pt>
                <c:pt idx="5911">
                  <c:v>98.516666666666666</c:v>
                </c:pt>
                <c:pt idx="5912">
                  <c:v>98.533333333333331</c:v>
                </c:pt>
                <c:pt idx="5913">
                  <c:v>98.55</c:v>
                </c:pt>
                <c:pt idx="5914">
                  <c:v>98.566666666666663</c:v>
                </c:pt>
                <c:pt idx="5915">
                  <c:v>98.583333333333329</c:v>
                </c:pt>
                <c:pt idx="5916">
                  <c:v>98.6</c:v>
                </c:pt>
                <c:pt idx="5917">
                  <c:v>98.61666666666666</c:v>
                </c:pt>
                <c:pt idx="5918">
                  <c:v>98.63333333333334</c:v>
                </c:pt>
                <c:pt idx="5919">
                  <c:v>98.65</c:v>
                </c:pt>
                <c:pt idx="5920">
                  <c:v>98.666666666666671</c:v>
                </c:pt>
                <c:pt idx="5921">
                  <c:v>98.683333333333337</c:v>
                </c:pt>
                <c:pt idx="5922">
                  <c:v>98.7</c:v>
                </c:pt>
                <c:pt idx="5923">
                  <c:v>98.716666666666669</c:v>
                </c:pt>
                <c:pt idx="5924">
                  <c:v>98.733333333333334</c:v>
                </c:pt>
                <c:pt idx="5925">
                  <c:v>98.75</c:v>
                </c:pt>
                <c:pt idx="5926">
                  <c:v>98.766666666666666</c:v>
                </c:pt>
                <c:pt idx="5927">
                  <c:v>98.783333333333331</c:v>
                </c:pt>
                <c:pt idx="5928">
                  <c:v>98.8</c:v>
                </c:pt>
                <c:pt idx="5929">
                  <c:v>98.816666666666663</c:v>
                </c:pt>
                <c:pt idx="5930">
                  <c:v>98.833333333333329</c:v>
                </c:pt>
                <c:pt idx="5931">
                  <c:v>98.85</c:v>
                </c:pt>
                <c:pt idx="5932">
                  <c:v>98.86666666666666</c:v>
                </c:pt>
                <c:pt idx="5933">
                  <c:v>98.88333333333334</c:v>
                </c:pt>
                <c:pt idx="5934">
                  <c:v>98.9</c:v>
                </c:pt>
                <c:pt idx="5935">
                  <c:v>98.916666666666671</c:v>
                </c:pt>
                <c:pt idx="5936">
                  <c:v>98.933333333333337</c:v>
                </c:pt>
                <c:pt idx="5937">
                  <c:v>98.95</c:v>
                </c:pt>
                <c:pt idx="5938">
                  <c:v>98.966666666666669</c:v>
                </c:pt>
                <c:pt idx="5939">
                  <c:v>98.983333333333334</c:v>
                </c:pt>
                <c:pt idx="5940">
                  <c:v>99</c:v>
                </c:pt>
                <c:pt idx="5941">
                  <c:v>99.016666666666666</c:v>
                </c:pt>
                <c:pt idx="5942">
                  <c:v>99.033333333333331</c:v>
                </c:pt>
                <c:pt idx="5943">
                  <c:v>99.05</c:v>
                </c:pt>
                <c:pt idx="5944">
                  <c:v>99.066666666666663</c:v>
                </c:pt>
                <c:pt idx="5945">
                  <c:v>99.083333333333329</c:v>
                </c:pt>
                <c:pt idx="5946">
                  <c:v>99.1</c:v>
                </c:pt>
                <c:pt idx="5947">
                  <c:v>99.11666666666666</c:v>
                </c:pt>
                <c:pt idx="5948">
                  <c:v>99.13333333333334</c:v>
                </c:pt>
                <c:pt idx="5949">
                  <c:v>99.15</c:v>
                </c:pt>
                <c:pt idx="5950">
                  <c:v>99.166666666666671</c:v>
                </c:pt>
                <c:pt idx="5951">
                  <c:v>99.183333333333337</c:v>
                </c:pt>
                <c:pt idx="5952">
                  <c:v>99.2</c:v>
                </c:pt>
                <c:pt idx="5953">
                  <c:v>99.216666666666669</c:v>
                </c:pt>
                <c:pt idx="5954">
                  <c:v>99.233333333333334</c:v>
                </c:pt>
                <c:pt idx="5955">
                  <c:v>99.25</c:v>
                </c:pt>
                <c:pt idx="5956">
                  <c:v>99.266666666666666</c:v>
                </c:pt>
                <c:pt idx="5957">
                  <c:v>99.283333333333331</c:v>
                </c:pt>
                <c:pt idx="5958">
                  <c:v>99.3</c:v>
                </c:pt>
                <c:pt idx="5959">
                  <c:v>99.316666666666663</c:v>
                </c:pt>
                <c:pt idx="5960">
                  <c:v>99.333333333333329</c:v>
                </c:pt>
                <c:pt idx="5961">
                  <c:v>99.35</c:v>
                </c:pt>
                <c:pt idx="5962">
                  <c:v>99.36666666666666</c:v>
                </c:pt>
                <c:pt idx="5963">
                  <c:v>99.38333333333334</c:v>
                </c:pt>
                <c:pt idx="5964">
                  <c:v>99.4</c:v>
                </c:pt>
                <c:pt idx="5965">
                  <c:v>99.416666666666671</c:v>
                </c:pt>
                <c:pt idx="5966">
                  <c:v>99.433333333333337</c:v>
                </c:pt>
                <c:pt idx="5967">
                  <c:v>99.45</c:v>
                </c:pt>
                <c:pt idx="5968">
                  <c:v>99.466666666666669</c:v>
                </c:pt>
                <c:pt idx="5969">
                  <c:v>99.483333333333334</c:v>
                </c:pt>
                <c:pt idx="5970">
                  <c:v>99.5</c:v>
                </c:pt>
                <c:pt idx="5971">
                  <c:v>99.516666666666666</c:v>
                </c:pt>
                <c:pt idx="5972">
                  <c:v>99.533333333333331</c:v>
                </c:pt>
                <c:pt idx="5973">
                  <c:v>99.55</c:v>
                </c:pt>
                <c:pt idx="5974">
                  <c:v>99.566666666666663</c:v>
                </c:pt>
                <c:pt idx="5975">
                  <c:v>99.583333333333329</c:v>
                </c:pt>
                <c:pt idx="5976">
                  <c:v>99.6</c:v>
                </c:pt>
                <c:pt idx="5977">
                  <c:v>99.61666666666666</c:v>
                </c:pt>
                <c:pt idx="5978">
                  <c:v>99.63333333333334</c:v>
                </c:pt>
                <c:pt idx="5979">
                  <c:v>99.65</c:v>
                </c:pt>
                <c:pt idx="5980">
                  <c:v>99.666666666666671</c:v>
                </c:pt>
                <c:pt idx="5981">
                  <c:v>99.683333333333337</c:v>
                </c:pt>
                <c:pt idx="5982">
                  <c:v>99.7</c:v>
                </c:pt>
                <c:pt idx="5983">
                  <c:v>99.716666666666669</c:v>
                </c:pt>
                <c:pt idx="5984">
                  <c:v>99.733333333333334</c:v>
                </c:pt>
                <c:pt idx="5985">
                  <c:v>99.75</c:v>
                </c:pt>
                <c:pt idx="5986">
                  <c:v>99.766666666666666</c:v>
                </c:pt>
                <c:pt idx="5987">
                  <c:v>99.783333333333331</c:v>
                </c:pt>
                <c:pt idx="5988">
                  <c:v>99.8</c:v>
                </c:pt>
                <c:pt idx="5989">
                  <c:v>99.816666666666663</c:v>
                </c:pt>
                <c:pt idx="5990">
                  <c:v>99.833333333333329</c:v>
                </c:pt>
                <c:pt idx="5991">
                  <c:v>99.85</c:v>
                </c:pt>
                <c:pt idx="5992">
                  <c:v>99.86666666666666</c:v>
                </c:pt>
                <c:pt idx="5993">
                  <c:v>99.88333333333334</c:v>
                </c:pt>
                <c:pt idx="5994">
                  <c:v>99.9</c:v>
                </c:pt>
                <c:pt idx="5995">
                  <c:v>99.916666666666671</c:v>
                </c:pt>
                <c:pt idx="5996">
                  <c:v>99.933333333333337</c:v>
                </c:pt>
                <c:pt idx="5997">
                  <c:v>99.95</c:v>
                </c:pt>
                <c:pt idx="5998">
                  <c:v>99.966666666666669</c:v>
                </c:pt>
                <c:pt idx="5999">
                  <c:v>99.983333333333334</c:v>
                </c:pt>
                <c:pt idx="6000">
                  <c:v>100</c:v>
                </c:pt>
                <c:pt idx="6001">
                  <c:v>100.01666666666667</c:v>
                </c:pt>
                <c:pt idx="6002">
                  <c:v>100.03333333333333</c:v>
                </c:pt>
                <c:pt idx="6003">
                  <c:v>100.05</c:v>
                </c:pt>
                <c:pt idx="6004">
                  <c:v>100.06666666666666</c:v>
                </c:pt>
                <c:pt idx="6005">
                  <c:v>100.08333333333333</c:v>
                </c:pt>
                <c:pt idx="6006">
                  <c:v>100.1</c:v>
                </c:pt>
                <c:pt idx="6007">
                  <c:v>100.11666666666666</c:v>
                </c:pt>
                <c:pt idx="6008">
                  <c:v>100.13333333333334</c:v>
                </c:pt>
                <c:pt idx="6009">
                  <c:v>100.15</c:v>
                </c:pt>
                <c:pt idx="6010">
                  <c:v>100.16666666666667</c:v>
                </c:pt>
                <c:pt idx="6011">
                  <c:v>100.18333333333334</c:v>
                </c:pt>
                <c:pt idx="6012">
                  <c:v>100.2</c:v>
                </c:pt>
                <c:pt idx="6013">
                  <c:v>100.21666666666667</c:v>
                </c:pt>
                <c:pt idx="6014">
                  <c:v>100.23333333333333</c:v>
                </c:pt>
                <c:pt idx="6015">
                  <c:v>100.25</c:v>
                </c:pt>
                <c:pt idx="6016">
                  <c:v>100.26666666666667</c:v>
                </c:pt>
                <c:pt idx="6017">
                  <c:v>100.28333333333333</c:v>
                </c:pt>
                <c:pt idx="6018">
                  <c:v>100.3</c:v>
                </c:pt>
                <c:pt idx="6019">
                  <c:v>100.31666666666666</c:v>
                </c:pt>
                <c:pt idx="6020">
                  <c:v>100.33333333333333</c:v>
                </c:pt>
                <c:pt idx="6021">
                  <c:v>100.35</c:v>
                </c:pt>
                <c:pt idx="6022">
                  <c:v>100.36666666666666</c:v>
                </c:pt>
                <c:pt idx="6023">
                  <c:v>100.38333333333334</c:v>
                </c:pt>
                <c:pt idx="6024">
                  <c:v>100.4</c:v>
                </c:pt>
                <c:pt idx="6025">
                  <c:v>100.41666666666667</c:v>
                </c:pt>
                <c:pt idx="6026">
                  <c:v>100.43333333333334</c:v>
                </c:pt>
                <c:pt idx="6027">
                  <c:v>100.45</c:v>
                </c:pt>
                <c:pt idx="6028">
                  <c:v>100.46666666666667</c:v>
                </c:pt>
                <c:pt idx="6029">
                  <c:v>100.48333333333333</c:v>
                </c:pt>
                <c:pt idx="6030">
                  <c:v>100.5</c:v>
                </c:pt>
                <c:pt idx="6031">
                  <c:v>100.51666666666667</c:v>
                </c:pt>
                <c:pt idx="6032">
                  <c:v>100.53333333333333</c:v>
                </c:pt>
                <c:pt idx="6033">
                  <c:v>100.55</c:v>
                </c:pt>
                <c:pt idx="6034">
                  <c:v>100.56666666666666</c:v>
                </c:pt>
                <c:pt idx="6035">
                  <c:v>100.58333333333333</c:v>
                </c:pt>
                <c:pt idx="6036">
                  <c:v>100.6</c:v>
                </c:pt>
                <c:pt idx="6037">
                  <c:v>100.61666666666666</c:v>
                </c:pt>
                <c:pt idx="6038">
                  <c:v>100.63333333333334</c:v>
                </c:pt>
                <c:pt idx="6039">
                  <c:v>100.65</c:v>
                </c:pt>
                <c:pt idx="6040">
                  <c:v>100.66666666666667</c:v>
                </c:pt>
                <c:pt idx="6041">
                  <c:v>100.68333333333334</c:v>
                </c:pt>
                <c:pt idx="6042">
                  <c:v>100.7</c:v>
                </c:pt>
                <c:pt idx="6043">
                  <c:v>100.71666666666667</c:v>
                </c:pt>
                <c:pt idx="6044">
                  <c:v>100.73333333333333</c:v>
                </c:pt>
                <c:pt idx="6045">
                  <c:v>100.75</c:v>
                </c:pt>
                <c:pt idx="6046">
                  <c:v>100.76666666666667</c:v>
                </c:pt>
                <c:pt idx="6047">
                  <c:v>100.78333333333333</c:v>
                </c:pt>
                <c:pt idx="6048">
                  <c:v>100.8</c:v>
                </c:pt>
                <c:pt idx="6049">
                  <c:v>100.81666666666666</c:v>
                </c:pt>
                <c:pt idx="6050">
                  <c:v>100.83333333333333</c:v>
                </c:pt>
                <c:pt idx="6051">
                  <c:v>100.85</c:v>
                </c:pt>
                <c:pt idx="6052">
                  <c:v>100.86666666666666</c:v>
                </c:pt>
                <c:pt idx="6053">
                  <c:v>100.88333333333334</c:v>
                </c:pt>
                <c:pt idx="6054">
                  <c:v>100.9</c:v>
                </c:pt>
                <c:pt idx="6055">
                  <c:v>100.91666666666667</c:v>
                </c:pt>
                <c:pt idx="6056">
                  <c:v>100.93333333333334</c:v>
                </c:pt>
                <c:pt idx="6057">
                  <c:v>100.95</c:v>
                </c:pt>
                <c:pt idx="6058">
                  <c:v>100.96666666666667</c:v>
                </c:pt>
                <c:pt idx="6059">
                  <c:v>100.98333333333333</c:v>
                </c:pt>
                <c:pt idx="6060">
                  <c:v>101</c:v>
                </c:pt>
                <c:pt idx="6061">
                  <c:v>101.01666666666667</c:v>
                </c:pt>
                <c:pt idx="6062">
                  <c:v>101.03333333333333</c:v>
                </c:pt>
                <c:pt idx="6063">
                  <c:v>101.05</c:v>
                </c:pt>
                <c:pt idx="6064">
                  <c:v>101.06666666666666</c:v>
                </c:pt>
                <c:pt idx="6065">
                  <c:v>101.08333333333333</c:v>
                </c:pt>
                <c:pt idx="6066">
                  <c:v>101.1</c:v>
                </c:pt>
                <c:pt idx="6067">
                  <c:v>101.11666666666666</c:v>
                </c:pt>
                <c:pt idx="6068">
                  <c:v>101.13333333333334</c:v>
                </c:pt>
                <c:pt idx="6069">
                  <c:v>101.15</c:v>
                </c:pt>
                <c:pt idx="6070">
                  <c:v>101.16666666666667</c:v>
                </c:pt>
                <c:pt idx="6071">
                  <c:v>101.18333333333334</c:v>
                </c:pt>
                <c:pt idx="6072">
                  <c:v>101.2</c:v>
                </c:pt>
                <c:pt idx="6073">
                  <c:v>101.21666666666667</c:v>
                </c:pt>
                <c:pt idx="6074">
                  <c:v>101.23333333333333</c:v>
                </c:pt>
                <c:pt idx="6075">
                  <c:v>101.25</c:v>
                </c:pt>
                <c:pt idx="6076">
                  <c:v>101.26666666666667</c:v>
                </c:pt>
                <c:pt idx="6077">
                  <c:v>101.28333333333333</c:v>
                </c:pt>
                <c:pt idx="6078">
                  <c:v>101.3</c:v>
                </c:pt>
                <c:pt idx="6079">
                  <c:v>101.31666666666666</c:v>
                </c:pt>
                <c:pt idx="6080">
                  <c:v>101.33333333333333</c:v>
                </c:pt>
                <c:pt idx="6081">
                  <c:v>101.35</c:v>
                </c:pt>
                <c:pt idx="6082">
                  <c:v>101.36666666666666</c:v>
                </c:pt>
                <c:pt idx="6083">
                  <c:v>101.38333333333334</c:v>
                </c:pt>
                <c:pt idx="6084">
                  <c:v>101.4</c:v>
                </c:pt>
                <c:pt idx="6085">
                  <c:v>101.41666666666667</c:v>
                </c:pt>
                <c:pt idx="6086">
                  <c:v>101.43333333333334</c:v>
                </c:pt>
                <c:pt idx="6087">
                  <c:v>101.45</c:v>
                </c:pt>
                <c:pt idx="6088">
                  <c:v>101.46666666666667</c:v>
                </c:pt>
                <c:pt idx="6089">
                  <c:v>101.48333333333333</c:v>
                </c:pt>
                <c:pt idx="6090">
                  <c:v>101.5</c:v>
                </c:pt>
                <c:pt idx="6091">
                  <c:v>101.51666666666667</c:v>
                </c:pt>
                <c:pt idx="6092">
                  <c:v>101.53333333333333</c:v>
                </c:pt>
                <c:pt idx="6093">
                  <c:v>101.55</c:v>
                </c:pt>
                <c:pt idx="6094">
                  <c:v>101.56666666666666</c:v>
                </c:pt>
                <c:pt idx="6095">
                  <c:v>101.58333333333333</c:v>
                </c:pt>
                <c:pt idx="6096">
                  <c:v>101.6</c:v>
                </c:pt>
                <c:pt idx="6097">
                  <c:v>101.61666666666666</c:v>
                </c:pt>
                <c:pt idx="6098">
                  <c:v>101.63333333333334</c:v>
                </c:pt>
                <c:pt idx="6099">
                  <c:v>101.65</c:v>
                </c:pt>
                <c:pt idx="6100">
                  <c:v>101.66666666666667</c:v>
                </c:pt>
                <c:pt idx="6101">
                  <c:v>101.68333333333334</c:v>
                </c:pt>
                <c:pt idx="6102">
                  <c:v>101.7</c:v>
                </c:pt>
                <c:pt idx="6103">
                  <c:v>101.71666666666667</c:v>
                </c:pt>
                <c:pt idx="6104">
                  <c:v>101.73333333333333</c:v>
                </c:pt>
                <c:pt idx="6105">
                  <c:v>101.75</c:v>
                </c:pt>
                <c:pt idx="6106">
                  <c:v>101.76666666666667</c:v>
                </c:pt>
                <c:pt idx="6107">
                  <c:v>101.78333333333333</c:v>
                </c:pt>
                <c:pt idx="6108">
                  <c:v>101.8</c:v>
                </c:pt>
                <c:pt idx="6109">
                  <c:v>101.81666666666666</c:v>
                </c:pt>
                <c:pt idx="6110">
                  <c:v>101.83333333333333</c:v>
                </c:pt>
                <c:pt idx="6111">
                  <c:v>101.85</c:v>
                </c:pt>
                <c:pt idx="6112">
                  <c:v>101.86666666666666</c:v>
                </c:pt>
                <c:pt idx="6113">
                  <c:v>101.88333333333334</c:v>
                </c:pt>
                <c:pt idx="6114">
                  <c:v>101.9</c:v>
                </c:pt>
                <c:pt idx="6115">
                  <c:v>101.91666666666667</c:v>
                </c:pt>
                <c:pt idx="6116">
                  <c:v>101.93333333333334</c:v>
                </c:pt>
                <c:pt idx="6117">
                  <c:v>101.95</c:v>
                </c:pt>
                <c:pt idx="6118">
                  <c:v>101.96666666666667</c:v>
                </c:pt>
                <c:pt idx="6119">
                  <c:v>101.98333333333333</c:v>
                </c:pt>
                <c:pt idx="6120">
                  <c:v>102</c:v>
                </c:pt>
                <c:pt idx="6121">
                  <c:v>102.01666666666667</c:v>
                </c:pt>
                <c:pt idx="6122">
                  <c:v>102.03333333333333</c:v>
                </c:pt>
                <c:pt idx="6123">
                  <c:v>102.05</c:v>
                </c:pt>
                <c:pt idx="6124">
                  <c:v>102.06666666666666</c:v>
                </c:pt>
                <c:pt idx="6125">
                  <c:v>102.08333333333333</c:v>
                </c:pt>
                <c:pt idx="6126">
                  <c:v>102.1</c:v>
                </c:pt>
                <c:pt idx="6127">
                  <c:v>102.11666666666666</c:v>
                </c:pt>
                <c:pt idx="6128">
                  <c:v>102.13333333333334</c:v>
                </c:pt>
                <c:pt idx="6129">
                  <c:v>102.15</c:v>
                </c:pt>
                <c:pt idx="6130">
                  <c:v>102.16666666666667</c:v>
                </c:pt>
                <c:pt idx="6131">
                  <c:v>102.18333333333334</c:v>
                </c:pt>
                <c:pt idx="6132">
                  <c:v>102.2</c:v>
                </c:pt>
                <c:pt idx="6133">
                  <c:v>102.21666666666667</c:v>
                </c:pt>
                <c:pt idx="6134">
                  <c:v>102.23333333333333</c:v>
                </c:pt>
                <c:pt idx="6135">
                  <c:v>102.25</c:v>
                </c:pt>
                <c:pt idx="6136">
                  <c:v>102.26666666666667</c:v>
                </c:pt>
                <c:pt idx="6137">
                  <c:v>102.28333333333333</c:v>
                </c:pt>
                <c:pt idx="6138">
                  <c:v>102.3</c:v>
                </c:pt>
                <c:pt idx="6139">
                  <c:v>102.31666666666666</c:v>
                </c:pt>
                <c:pt idx="6140">
                  <c:v>102.33333333333333</c:v>
                </c:pt>
                <c:pt idx="6141">
                  <c:v>102.35</c:v>
                </c:pt>
                <c:pt idx="6142">
                  <c:v>102.36666666666666</c:v>
                </c:pt>
                <c:pt idx="6143">
                  <c:v>102.38333333333334</c:v>
                </c:pt>
                <c:pt idx="6144">
                  <c:v>102.4</c:v>
                </c:pt>
                <c:pt idx="6145">
                  <c:v>102.41666666666667</c:v>
                </c:pt>
                <c:pt idx="6146">
                  <c:v>102.43333333333334</c:v>
                </c:pt>
                <c:pt idx="6147">
                  <c:v>102.45</c:v>
                </c:pt>
                <c:pt idx="6148">
                  <c:v>102.46666666666667</c:v>
                </c:pt>
                <c:pt idx="6149">
                  <c:v>102.48333333333333</c:v>
                </c:pt>
                <c:pt idx="6150">
                  <c:v>102.5</c:v>
                </c:pt>
                <c:pt idx="6151">
                  <c:v>102.51666666666667</c:v>
                </c:pt>
                <c:pt idx="6152">
                  <c:v>102.53333333333333</c:v>
                </c:pt>
                <c:pt idx="6153">
                  <c:v>102.55</c:v>
                </c:pt>
                <c:pt idx="6154">
                  <c:v>102.56666666666666</c:v>
                </c:pt>
                <c:pt idx="6155">
                  <c:v>102.58333333333333</c:v>
                </c:pt>
                <c:pt idx="6156">
                  <c:v>102.6</c:v>
                </c:pt>
                <c:pt idx="6157">
                  <c:v>102.61666666666666</c:v>
                </c:pt>
                <c:pt idx="6158">
                  <c:v>102.63333333333334</c:v>
                </c:pt>
                <c:pt idx="6159">
                  <c:v>102.65</c:v>
                </c:pt>
                <c:pt idx="6160">
                  <c:v>102.66666666666667</c:v>
                </c:pt>
                <c:pt idx="6161">
                  <c:v>102.68333333333334</c:v>
                </c:pt>
                <c:pt idx="6162">
                  <c:v>102.7</c:v>
                </c:pt>
                <c:pt idx="6163">
                  <c:v>102.71666666666667</c:v>
                </c:pt>
                <c:pt idx="6164">
                  <c:v>102.73333333333333</c:v>
                </c:pt>
                <c:pt idx="6165">
                  <c:v>102.75</c:v>
                </c:pt>
                <c:pt idx="6166">
                  <c:v>102.76666666666667</c:v>
                </c:pt>
                <c:pt idx="6167">
                  <c:v>102.78333333333333</c:v>
                </c:pt>
                <c:pt idx="6168">
                  <c:v>102.8</c:v>
                </c:pt>
                <c:pt idx="6169">
                  <c:v>102.81666666666666</c:v>
                </c:pt>
                <c:pt idx="6170">
                  <c:v>102.83333333333333</c:v>
                </c:pt>
                <c:pt idx="6171">
                  <c:v>102.85</c:v>
                </c:pt>
                <c:pt idx="6172">
                  <c:v>102.86666666666666</c:v>
                </c:pt>
                <c:pt idx="6173">
                  <c:v>102.88333333333334</c:v>
                </c:pt>
                <c:pt idx="6174">
                  <c:v>102.9</c:v>
                </c:pt>
                <c:pt idx="6175">
                  <c:v>102.91666666666667</c:v>
                </c:pt>
                <c:pt idx="6176">
                  <c:v>102.93333333333334</c:v>
                </c:pt>
                <c:pt idx="6177">
                  <c:v>102.95</c:v>
                </c:pt>
                <c:pt idx="6178">
                  <c:v>102.96666666666667</c:v>
                </c:pt>
                <c:pt idx="6179">
                  <c:v>102.98333333333333</c:v>
                </c:pt>
                <c:pt idx="6180">
                  <c:v>103</c:v>
                </c:pt>
                <c:pt idx="6181">
                  <c:v>103.01666666666667</c:v>
                </c:pt>
                <c:pt idx="6182">
                  <c:v>103.03333333333333</c:v>
                </c:pt>
                <c:pt idx="6183">
                  <c:v>103.05</c:v>
                </c:pt>
                <c:pt idx="6184">
                  <c:v>103.06666666666666</c:v>
                </c:pt>
                <c:pt idx="6185">
                  <c:v>103.08333333333333</c:v>
                </c:pt>
                <c:pt idx="6186">
                  <c:v>103.1</c:v>
                </c:pt>
                <c:pt idx="6187">
                  <c:v>103.11666666666666</c:v>
                </c:pt>
                <c:pt idx="6188">
                  <c:v>103.13333333333334</c:v>
                </c:pt>
                <c:pt idx="6189">
                  <c:v>103.15</c:v>
                </c:pt>
                <c:pt idx="6190">
                  <c:v>103.16666666666667</c:v>
                </c:pt>
                <c:pt idx="6191">
                  <c:v>103.18333333333334</c:v>
                </c:pt>
                <c:pt idx="6192">
                  <c:v>103.2</c:v>
                </c:pt>
                <c:pt idx="6193">
                  <c:v>103.21666666666667</c:v>
                </c:pt>
                <c:pt idx="6194">
                  <c:v>103.23333333333333</c:v>
                </c:pt>
                <c:pt idx="6195">
                  <c:v>103.25</c:v>
                </c:pt>
                <c:pt idx="6196">
                  <c:v>103.26666666666667</c:v>
                </c:pt>
                <c:pt idx="6197">
                  <c:v>103.28333333333333</c:v>
                </c:pt>
                <c:pt idx="6198">
                  <c:v>103.3</c:v>
                </c:pt>
                <c:pt idx="6199">
                  <c:v>103.31666666666666</c:v>
                </c:pt>
                <c:pt idx="6200">
                  <c:v>103.33333333333333</c:v>
                </c:pt>
                <c:pt idx="6201">
                  <c:v>103.35</c:v>
                </c:pt>
                <c:pt idx="6202">
                  <c:v>103.36666666666666</c:v>
                </c:pt>
                <c:pt idx="6203">
                  <c:v>103.38333333333334</c:v>
                </c:pt>
                <c:pt idx="6204">
                  <c:v>103.4</c:v>
                </c:pt>
                <c:pt idx="6205">
                  <c:v>103.41666666666667</c:v>
                </c:pt>
                <c:pt idx="6206">
                  <c:v>103.43333333333334</c:v>
                </c:pt>
                <c:pt idx="6207">
                  <c:v>103.45</c:v>
                </c:pt>
                <c:pt idx="6208">
                  <c:v>103.46666666666667</c:v>
                </c:pt>
                <c:pt idx="6209">
                  <c:v>103.48333333333333</c:v>
                </c:pt>
                <c:pt idx="6210">
                  <c:v>103.5</c:v>
                </c:pt>
                <c:pt idx="6211">
                  <c:v>103.51666666666667</c:v>
                </c:pt>
                <c:pt idx="6212">
                  <c:v>103.53333333333333</c:v>
                </c:pt>
                <c:pt idx="6213">
                  <c:v>103.55</c:v>
                </c:pt>
                <c:pt idx="6214">
                  <c:v>103.56666666666666</c:v>
                </c:pt>
                <c:pt idx="6215">
                  <c:v>103.58333333333333</c:v>
                </c:pt>
                <c:pt idx="6216">
                  <c:v>103.6</c:v>
                </c:pt>
                <c:pt idx="6217">
                  <c:v>103.61666666666666</c:v>
                </c:pt>
                <c:pt idx="6218">
                  <c:v>103.63333333333334</c:v>
                </c:pt>
                <c:pt idx="6219">
                  <c:v>103.65</c:v>
                </c:pt>
                <c:pt idx="6220">
                  <c:v>103.66666666666667</c:v>
                </c:pt>
                <c:pt idx="6221">
                  <c:v>103.68333333333334</c:v>
                </c:pt>
                <c:pt idx="6222">
                  <c:v>103.7</c:v>
                </c:pt>
                <c:pt idx="6223">
                  <c:v>103.71666666666667</c:v>
                </c:pt>
                <c:pt idx="6224">
                  <c:v>103.73333333333333</c:v>
                </c:pt>
                <c:pt idx="6225">
                  <c:v>103.75</c:v>
                </c:pt>
                <c:pt idx="6226">
                  <c:v>103.76666666666667</c:v>
                </c:pt>
                <c:pt idx="6227">
                  <c:v>103.78333333333333</c:v>
                </c:pt>
                <c:pt idx="6228">
                  <c:v>103.8</c:v>
                </c:pt>
                <c:pt idx="6229">
                  <c:v>103.81666666666666</c:v>
                </c:pt>
                <c:pt idx="6230">
                  <c:v>103.83333333333333</c:v>
                </c:pt>
                <c:pt idx="6231">
                  <c:v>103.85</c:v>
                </c:pt>
                <c:pt idx="6232">
                  <c:v>103.86666666666666</c:v>
                </c:pt>
                <c:pt idx="6233">
                  <c:v>103.88333333333334</c:v>
                </c:pt>
                <c:pt idx="6234">
                  <c:v>103.9</c:v>
                </c:pt>
                <c:pt idx="6235">
                  <c:v>103.91666666666667</c:v>
                </c:pt>
                <c:pt idx="6236">
                  <c:v>103.93333333333334</c:v>
                </c:pt>
                <c:pt idx="6237">
                  <c:v>103.95</c:v>
                </c:pt>
                <c:pt idx="6238">
                  <c:v>103.96666666666667</c:v>
                </c:pt>
                <c:pt idx="6239">
                  <c:v>103.98333333333333</c:v>
                </c:pt>
                <c:pt idx="6240">
                  <c:v>104</c:v>
                </c:pt>
                <c:pt idx="6241">
                  <c:v>104.01666666666667</c:v>
                </c:pt>
                <c:pt idx="6242">
                  <c:v>104.03333333333333</c:v>
                </c:pt>
                <c:pt idx="6243">
                  <c:v>104.05</c:v>
                </c:pt>
                <c:pt idx="6244">
                  <c:v>104.06666666666666</c:v>
                </c:pt>
                <c:pt idx="6245">
                  <c:v>104.08333333333333</c:v>
                </c:pt>
                <c:pt idx="6246">
                  <c:v>104.1</c:v>
                </c:pt>
                <c:pt idx="6247">
                  <c:v>104.11666666666666</c:v>
                </c:pt>
                <c:pt idx="6248">
                  <c:v>104.13333333333334</c:v>
                </c:pt>
                <c:pt idx="6249">
                  <c:v>104.15</c:v>
                </c:pt>
                <c:pt idx="6250">
                  <c:v>104.16666666666667</c:v>
                </c:pt>
                <c:pt idx="6251">
                  <c:v>104.18333333333334</c:v>
                </c:pt>
                <c:pt idx="6252">
                  <c:v>104.2</c:v>
                </c:pt>
                <c:pt idx="6253">
                  <c:v>104.21666666666667</c:v>
                </c:pt>
                <c:pt idx="6254">
                  <c:v>104.23333333333333</c:v>
                </c:pt>
                <c:pt idx="6255">
                  <c:v>104.25</c:v>
                </c:pt>
                <c:pt idx="6256">
                  <c:v>104.26666666666667</c:v>
                </c:pt>
                <c:pt idx="6257">
                  <c:v>104.28333333333333</c:v>
                </c:pt>
                <c:pt idx="6258">
                  <c:v>104.3</c:v>
                </c:pt>
                <c:pt idx="6259">
                  <c:v>104.31666666666666</c:v>
                </c:pt>
                <c:pt idx="6260">
                  <c:v>104.33333333333333</c:v>
                </c:pt>
                <c:pt idx="6261">
                  <c:v>104.35</c:v>
                </c:pt>
                <c:pt idx="6262">
                  <c:v>104.36666666666666</c:v>
                </c:pt>
                <c:pt idx="6263">
                  <c:v>104.38333333333334</c:v>
                </c:pt>
                <c:pt idx="6264">
                  <c:v>104.4</c:v>
                </c:pt>
                <c:pt idx="6265">
                  <c:v>104.41666666666667</c:v>
                </c:pt>
                <c:pt idx="6266">
                  <c:v>104.43333333333334</c:v>
                </c:pt>
                <c:pt idx="6267">
                  <c:v>104.45</c:v>
                </c:pt>
                <c:pt idx="6268">
                  <c:v>104.46666666666667</c:v>
                </c:pt>
                <c:pt idx="6269">
                  <c:v>104.48333333333333</c:v>
                </c:pt>
                <c:pt idx="6270">
                  <c:v>104.5</c:v>
                </c:pt>
                <c:pt idx="6271">
                  <c:v>104.51666666666667</c:v>
                </c:pt>
                <c:pt idx="6272">
                  <c:v>104.53333333333333</c:v>
                </c:pt>
                <c:pt idx="6273">
                  <c:v>104.55</c:v>
                </c:pt>
                <c:pt idx="6274">
                  <c:v>104.56666666666666</c:v>
                </c:pt>
                <c:pt idx="6275">
                  <c:v>104.58333333333333</c:v>
                </c:pt>
                <c:pt idx="6276">
                  <c:v>104.6</c:v>
                </c:pt>
                <c:pt idx="6277">
                  <c:v>104.61666666666666</c:v>
                </c:pt>
                <c:pt idx="6278">
                  <c:v>104.63333333333334</c:v>
                </c:pt>
                <c:pt idx="6279">
                  <c:v>104.65</c:v>
                </c:pt>
                <c:pt idx="6280">
                  <c:v>104.66666666666667</c:v>
                </c:pt>
                <c:pt idx="6281">
                  <c:v>104.68333333333334</c:v>
                </c:pt>
                <c:pt idx="6282">
                  <c:v>104.7</c:v>
                </c:pt>
                <c:pt idx="6283">
                  <c:v>104.71666666666667</c:v>
                </c:pt>
                <c:pt idx="6284">
                  <c:v>104.73333333333333</c:v>
                </c:pt>
                <c:pt idx="6285">
                  <c:v>104.75</c:v>
                </c:pt>
                <c:pt idx="6286">
                  <c:v>104.76666666666667</c:v>
                </c:pt>
                <c:pt idx="6287">
                  <c:v>104.78333333333333</c:v>
                </c:pt>
                <c:pt idx="6288">
                  <c:v>104.8</c:v>
                </c:pt>
                <c:pt idx="6289">
                  <c:v>104.81666666666666</c:v>
                </c:pt>
                <c:pt idx="6290">
                  <c:v>104.83333333333333</c:v>
                </c:pt>
                <c:pt idx="6291">
                  <c:v>104.85</c:v>
                </c:pt>
                <c:pt idx="6292">
                  <c:v>104.86666666666666</c:v>
                </c:pt>
                <c:pt idx="6293">
                  <c:v>104.88333333333334</c:v>
                </c:pt>
                <c:pt idx="6294">
                  <c:v>104.9</c:v>
                </c:pt>
                <c:pt idx="6295">
                  <c:v>104.91666666666667</c:v>
                </c:pt>
                <c:pt idx="6296">
                  <c:v>104.93333333333334</c:v>
                </c:pt>
                <c:pt idx="6297">
                  <c:v>104.95</c:v>
                </c:pt>
                <c:pt idx="6298">
                  <c:v>104.96666666666667</c:v>
                </c:pt>
                <c:pt idx="6299">
                  <c:v>104.98333333333333</c:v>
                </c:pt>
                <c:pt idx="6300">
                  <c:v>105</c:v>
                </c:pt>
                <c:pt idx="6301">
                  <c:v>105.01666666666667</c:v>
                </c:pt>
                <c:pt idx="6302">
                  <c:v>105.03333333333333</c:v>
                </c:pt>
                <c:pt idx="6303">
                  <c:v>105.05</c:v>
                </c:pt>
                <c:pt idx="6304">
                  <c:v>105.06666666666666</c:v>
                </c:pt>
                <c:pt idx="6305">
                  <c:v>105.08333333333333</c:v>
                </c:pt>
                <c:pt idx="6306">
                  <c:v>105.1</c:v>
                </c:pt>
                <c:pt idx="6307">
                  <c:v>105.11666666666666</c:v>
                </c:pt>
                <c:pt idx="6308">
                  <c:v>105.13333333333334</c:v>
                </c:pt>
                <c:pt idx="6309">
                  <c:v>105.15</c:v>
                </c:pt>
                <c:pt idx="6310">
                  <c:v>105.16666666666667</c:v>
                </c:pt>
                <c:pt idx="6311">
                  <c:v>105.18333333333334</c:v>
                </c:pt>
                <c:pt idx="6312">
                  <c:v>105.2</c:v>
                </c:pt>
                <c:pt idx="6313">
                  <c:v>105.21666666666667</c:v>
                </c:pt>
                <c:pt idx="6314">
                  <c:v>105.23333333333333</c:v>
                </c:pt>
                <c:pt idx="6315">
                  <c:v>105.25</c:v>
                </c:pt>
                <c:pt idx="6316">
                  <c:v>105.26666666666667</c:v>
                </c:pt>
                <c:pt idx="6317">
                  <c:v>105.28333333333333</c:v>
                </c:pt>
                <c:pt idx="6318">
                  <c:v>105.3</c:v>
                </c:pt>
                <c:pt idx="6319">
                  <c:v>105.31666666666666</c:v>
                </c:pt>
                <c:pt idx="6320">
                  <c:v>105.33333333333333</c:v>
                </c:pt>
                <c:pt idx="6321">
                  <c:v>105.35</c:v>
                </c:pt>
                <c:pt idx="6322">
                  <c:v>105.36666666666666</c:v>
                </c:pt>
                <c:pt idx="6323">
                  <c:v>105.38333333333334</c:v>
                </c:pt>
                <c:pt idx="6324">
                  <c:v>105.4</c:v>
                </c:pt>
                <c:pt idx="6325">
                  <c:v>105.41666666666667</c:v>
                </c:pt>
                <c:pt idx="6326">
                  <c:v>105.43333333333334</c:v>
                </c:pt>
                <c:pt idx="6327">
                  <c:v>105.45</c:v>
                </c:pt>
                <c:pt idx="6328">
                  <c:v>105.46666666666667</c:v>
                </c:pt>
                <c:pt idx="6329">
                  <c:v>105.48333333333333</c:v>
                </c:pt>
                <c:pt idx="6330">
                  <c:v>105.5</c:v>
                </c:pt>
                <c:pt idx="6331">
                  <c:v>105.51666666666667</c:v>
                </c:pt>
                <c:pt idx="6332">
                  <c:v>105.53333333333333</c:v>
                </c:pt>
                <c:pt idx="6333">
                  <c:v>105.55</c:v>
                </c:pt>
                <c:pt idx="6334">
                  <c:v>105.56666666666666</c:v>
                </c:pt>
                <c:pt idx="6335">
                  <c:v>105.58333333333333</c:v>
                </c:pt>
                <c:pt idx="6336">
                  <c:v>105.6</c:v>
                </c:pt>
                <c:pt idx="6337">
                  <c:v>105.61666666666666</c:v>
                </c:pt>
                <c:pt idx="6338">
                  <c:v>105.63333333333334</c:v>
                </c:pt>
                <c:pt idx="6339">
                  <c:v>105.65</c:v>
                </c:pt>
                <c:pt idx="6340">
                  <c:v>105.66666666666667</c:v>
                </c:pt>
                <c:pt idx="6341">
                  <c:v>105.68333333333334</c:v>
                </c:pt>
                <c:pt idx="6342">
                  <c:v>105.7</c:v>
                </c:pt>
                <c:pt idx="6343">
                  <c:v>105.71666666666667</c:v>
                </c:pt>
                <c:pt idx="6344">
                  <c:v>105.73333333333333</c:v>
                </c:pt>
                <c:pt idx="6345">
                  <c:v>105.75</c:v>
                </c:pt>
                <c:pt idx="6346">
                  <c:v>105.76666666666667</c:v>
                </c:pt>
                <c:pt idx="6347">
                  <c:v>105.78333333333333</c:v>
                </c:pt>
                <c:pt idx="6348">
                  <c:v>105.8</c:v>
                </c:pt>
                <c:pt idx="6349">
                  <c:v>105.81666666666666</c:v>
                </c:pt>
                <c:pt idx="6350">
                  <c:v>105.83333333333333</c:v>
                </c:pt>
                <c:pt idx="6351">
                  <c:v>105.85</c:v>
                </c:pt>
                <c:pt idx="6352">
                  <c:v>105.86666666666666</c:v>
                </c:pt>
                <c:pt idx="6353">
                  <c:v>105.88333333333334</c:v>
                </c:pt>
                <c:pt idx="6354">
                  <c:v>105.9</c:v>
                </c:pt>
                <c:pt idx="6355">
                  <c:v>105.91666666666667</c:v>
                </c:pt>
                <c:pt idx="6356">
                  <c:v>105.93333333333334</c:v>
                </c:pt>
                <c:pt idx="6357">
                  <c:v>105.95</c:v>
                </c:pt>
                <c:pt idx="6358">
                  <c:v>105.96666666666667</c:v>
                </c:pt>
                <c:pt idx="6359">
                  <c:v>105.98333333333333</c:v>
                </c:pt>
                <c:pt idx="6360">
                  <c:v>106</c:v>
                </c:pt>
                <c:pt idx="6361">
                  <c:v>106.01666666666667</c:v>
                </c:pt>
                <c:pt idx="6362">
                  <c:v>106.03333333333333</c:v>
                </c:pt>
                <c:pt idx="6363">
                  <c:v>106.05</c:v>
                </c:pt>
                <c:pt idx="6364">
                  <c:v>106.06666666666666</c:v>
                </c:pt>
                <c:pt idx="6365">
                  <c:v>106.08333333333333</c:v>
                </c:pt>
                <c:pt idx="6366">
                  <c:v>106.1</c:v>
                </c:pt>
                <c:pt idx="6367">
                  <c:v>106.11666666666666</c:v>
                </c:pt>
                <c:pt idx="6368">
                  <c:v>106.13333333333334</c:v>
                </c:pt>
                <c:pt idx="6369">
                  <c:v>106.15</c:v>
                </c:pt>
                <c:pt idx="6370">
                  <c:v>106.16666666666667</c:v>
                </c:pt>
                <c:pt idx="6371">
                  <c:v>106.18333333333334</c:v>
                </c:pt>
                <c:pt idx="6372">
                  <c:v>106.2</c:v>
                </c:pt>
                <c:pt idx="6373">
                  <c:v>106.21666666666667</c:v>
                </c:pt>
                <c:pt idx="6374">
                  <c:v>106.23333333333333</c:v>
                </c:pt>
                <c:pt idx="6375">
                  <c:v>106.25</c:v>
                </c:pt>
                <c:pt idx="6376">
                  <c:v>106.26666666666667</c:v>
                </c:pt>
                <c:pt idx="6377">
                  <c:v>106.28333333333333</c:v>
                </c:pt>
                <c:pt idx="6378">
                  <c:v>106.3</c:v>
                </c:pt>
                <c:pt idx="6379">
                  <c:v>106.31666666666666</c:v>
                </c:pt>
                <c:pt idx="6380">
                  <c:v>106.33333333333333</c:v>
                </c:pt>
                <c:pt idx="6381">
                  <c:v>106.35</c:v>
                </c:pt>
                <c:pt idx="6382">
                  <c:v>106.36666666666666</c:v>
                </c:pt>
                <c:pt idx="6383">
                  <c:v>106.38333333333334</c:v>
                </c:pt>
                <c:pt idx="6384">
                  <c:v>106.4</c:v>
                </c:pt>
                <c:pt idx="6385">
                  <c:v>106.41666666666667</c:v>
                </c:pt>
                <c:pt idx="6386">
                  <c:v>106.43333333333334</c:v>
                </c:pt>
                <c:pt idx="6387">
                  <c:v>106.45</c:v>
                </c:pt>
                <c:pt idx="6388">
                  <c:v>106.46666666666667</c:v>
                </c:pt>
                <c:pt idx="6389">
                  <c:v>106.48333333333333</c:v>
                </c:pt>
                <c:pt idx="6390">
                  <c:v>106.5</c:v>
                </c:pt>
                <c:pt idx="6391">
                  <c:v>106.51666666666667</c:v>
                </c:pt>
                <c:pt idx="6392">
                  <c:v>106.53333333333333</c:v>
                </c:pt>
                <c:pt idx="6393">
                  <c:v>106.55</c:v>
                </c:pt>
                <c:pt idx="6394">
                  <c:v>106.56666666666666</c:v>
                </c:pt>
                <c:pt idx="6395">
                  <c:v>106.58333333333333</c:v>
                </c:pt>
                <c:pt idx="6396">
                  <c:v>106.6</c:v>
                </c:pt>
                <c:pt idx="6397">
                  <c:v>106.61666666666666</c:v>
                </c:pt>
                <c:pt idx="6398">
                  <c:v>106.63333333333334</c:v>
                </c:pt>
                <c:pt idx="6399">
                  <c:v>106.65</c:v>
                </c:pt>
                <c:pt idx="6400">
                  <c:v>106.66666666666667</c:v>
                </c:pt>
                <c:pt idx="6401">
                  <c:v>106.68333333333334</c:v>
                </c:pt>
                <c:pt idx="6402">
                  <c:v>106.7</c:v>
                </c:pt>
                <c:pt idx="6403">
                  <c:v>106.71666666666667</c:v>
                </c:pt>
                <c:pt idx="6404">
                  <c:v>106.73333333333333</c:v>
                </c:pt>
                <c:pt idx="6405">
                  <c:v>106.75</c:v>
                </c:pt>
                <c:pt idx="6406">
                  <c:v>106.76666666666667</c:v>
                </c:pt>
                <c:pt idx="6407">
                  <c:v>106.78333333333333</c:v>
                </c:pt>
                <c:pt idx="6408">
                  <c:v>106.8</c:v>
                </c:pt>
                <c:pt idx="6409">
                  <c:v>106.81666666666666</c:v>
                </c:pt>
                <c:pt idx="6410">
                  <c:v>106.83333333333333</c:v>
                </c:pt>
                <c:pt idx="6411">
                  <c:v>106.85</c:v>
                </c:pt>
                <c:pt idx="6412">
                  <c:v>106.86666666666666</c:v>
                </c:pt>
                <c:pt idx="6413">
                  <c:v>106.88333333333334</c:v>
                </c:pt>
                <c:pt idx="6414">
                  <c:v>106.9</c:v>
                </c:pt>
                <c:pt idx="6415">
                  <c:v>106.91666666666667</c:v>
                </c:pt>
                <c:pt idx="6416">
                  <c:v>106.93333333333334</c:v>
                </c:pt>
                <c:pt idx="6417">
                  <c:v>106.95</c:v>
                </c:pt>
                <c:pt idx="6418">
                  <c:v>106.96666666666667</c:v>
                </c:pt>
                <c:pt idx="6419">
                  <c:v>106.98333333333333</c:v>
                </c:pt>
                <c:pt idx="6420">
                  <c:v>107</c:v>
                </c:pt>
                <c:pt idx="6421">
                  <c:v>107.01666666666667</c:v>
                </c:pt>
                <c:pt idx="6422">
                  <c:v>107.03333333333333</c:v>
                </c:pt>
                <c:pt idx="6423">
                  <c:v>107.05</c:v>
                </c:pt>
                <c:pt idx="6424">
                  <c:v>107.06666666666666</c:v>
                </c:pt>
                <c:pt idx="6425">
                  <c:v>107.08333333333333</c:v>
                </c:pt>
                <c:pt idx="6426">
                  <c:v>107.1</c:v>
                </c:pt>
                <c:pt idx="6427">
                  <c:v>107.11666666666666</c:v>
                </c:pt>
                <c:pt idx="6428">
                  <c:v>107.13333333333334</c:v>
                </c:pt>
                <c:pt idx="6429">
                  <c:v>107.15</c:v>
                </c:pt>
                <c:pt idx="6430">
                  <c:v>107.16666666666667</c:v>
                </c:pt>
                <c:pt idx="6431">
                  <c:v>107.18333333333334</c:v>
                </c:pt>
                <c:pt idx="6432">
                  <c:v>107.2</c:v>
                </c:pt>
                <c:pt idx="6433">
                  <c:v>107.21666666666667</c:v>
                </c:pt>
                <c:pt idx="6434">
                  <c:v>107.23333333333333</c:v>
                </c:pt>
                <c:pt idx="6435">
                  <c:v>107.25</c:v>
                </c:pt>
                <c:pt idx="6436">
                  <c:v>107.26666666666667</c:v>
                </c:pt>
                <c:pt idx="6437">
                  <c:v>107.28333333333333</c:v>
                </c:pt>
                <c:pt idx="6438">
                  <c:v>107.3</c:v>
                </c:pt>
                <c:pt idx="6439">
                  <c:v>107.31666666666666</c:v>
                </c:pt>
                <c:pt idx="6440">
                  <c:v>107.33333333333333</c:v>
                </c:pt>
                <c:pt idx="6441">
                  <c:v>107.35</c:v>
                </c:pt>
                <c:pt idx="6442">
                  <c:v>107.36666666666666</c:v>
                </c:pt>
                <c:pt idx="6443">
                  <c:v>107.38333333333334</c:v>
                </c:pt>
                <c:pt idx="6444">
                  <c:v>107.4</c:v>
                </c:pt>
                <c:pt idx="6445">
                  <c:v>107.41666666666667</c:v>
                </c:pt>
                <c:pt idx="6446">
                  <c:v>107.43333333333334</c:v>
                </c:pt>
                <c:pt idx="6447">
                  <c:v>107.45</c:v>
                </c:pt>
                <c:pt idx="6448">
                  <c:v>107.46666666666667</c:v>
                </c:pt>
                <c:pt idx="6449">
                  <c:v>107.48333333333333</c:v>
                </c:pt>
                <c:pt idx="6450">
                  <c:v>107.5</c:v>
                </c:pt>
                <c:pt idx="6451">
                  <c:v>107.51666666666667</c:v>
                </c:pt>
                <c:pt idx="6452">
                  <c:v>107.53333333333333</c:v>
                </c:pt>
                <c:pt idx="6453">
                  <c:v>107.55</c:v>
                </c:pt>
                <c:pt idx="6454">
                  <c:v>107.56666666666666</c:v>
                </c:pt>
                <c:pt idx="6455">
                  <c:v>107.58333333333333</c:v>
                </c:pt>
                <c:pt idx="6456">
                  <c:v>107.6</c:v>
                </c:pt>
                <c:pt idx="6457">
                  <c:v>107.61666666666666</c:v>
                </c:pt>
                <c:pt idx="6458">
                  <c:v>107.63333333333334</c:v>
                </c:pt>
                <c:pt idx="6459">
                  <c:v>107.65</c:v>
                </c:pt>
                <c:pt idx="6460">
                  <c:v>107.66666666666667</c:v>
                </c:pt>
                <c:pt idx="6461">
                  <c:v>107.68333333333334</c:v>
                </c:pt>
                <c:pt idx="6462">
                  <c:v>107.7</c:v>
                </c:pt>
                <c:pt idx="6463">
                  <c:v>107.71666666666667</c:v>
                </c:pt>
                <c:pt idx="6464">
                  <c:v>107.73333333333333</c:v>
                </c:pt>
                <c:pt idx="6465">
                  <c:v>107.75</c:v>
                </c:pt>
                <c:pt idx="6466">
                  <c:v>107.76666666666667</c:v>
                </c:pt>
                <c:pt idx="6467">
                  <c:v>107.78333333333333</c:v>
                </c:pt>
                <c:pt idx="6468">
                  <c:v>107.8</c:v>
                </c:pt>
                <c:pt idx="6469">
                  <c:v>107.81666666666666</c:v>
                </c:pt>
                <c:pt idx="6470">
                  <c:v>107.83333333333333</c:v>
                </c:pt>
                <c:pt idx="6471">
                  <c:v>107.85</c:v>
                </c:pt>
                <c:pt idx="6472">
                  <c:v>107.86666666666666</c:v>
                </c:pt>
                <c:pt idx="6473">
                  <c:v>107.88333333333334</c:v>
                </c:pt>
                <c:pt idx="6474">
                  <c:v>107.9</c:v>
                </c:pt>
                <c:pt idx="6475">
                  <c:v>107.91666666666667</c:v>
                </c:pt>
                <c:pt idx="6476">
                  <c:v>107.93333333333334</c:v>
                </c:pt>
                <c:pt idx="6477">
                  <c:v>107.95</c:v>
                </c:pt>
                <c:pt idx="6478">
                  <c:v>107.96666666666667</c:v>
                </c:pt>
                <c:pt idx="6479">
                  <c:v>107.98333333333333</c:v>
                </c:pt>
                <c:pt idx="6480">
                  <c:v>108</c:v>
                </c:pt>
                <c:pt idx="6481">
                  <c:v>108.01666666666667</c:v>
                </c:pt>
                <c:pt idx="6482">
                  <c:v>108.03333333333333</c:v>
                </c:pt>
                <c:pt idx="6483">
                  <c:v>108.05</c:v>
                </c:pt>
                <c:pt idx="6484">
                  <c:v>108.06666666666666</c:v>
                </c:pt>
                <c:pt idx="6485">
                  <c:v>108.08333333333333</c:v>
                </c:pt>
                <c:pt idx="6486">
                  <c:v>108.1</c:v>
                </c:pt>
                <c:pt idx="6487">
                  <c:v>108.11666666666666</c:v>
                </c:pt>
                <c:pt idx="6488">
                  <c:v>108.13333333333334</c:v>
                </c:pt>
                <c:pt idx="6489">
                  <c:v>108.15</c:v>
                </c:pt>
                <c:pt idx="6490">
                  <c:v>108.16666666666667</c:v>
                </c:pt>
                <c:pt idx="6491">
                  <c:v>108.18333333333334</c:v>
                </c:pt>
                <c:pt idx="6492">
                  <c:v>108.2</c:v>
                </c:pt>
                <c:pt idx="6493">
                  <c:v>108.21666666666667</c:v>
                </c:pt>
                <c:pt idx="6494">
                  <c:v>108.23333333333333</c:v>
                </c:pt>
                <c:pt idx="6495">
                  <c:v>108.25</c:v>
                </c:pt>
                <c:pt idx="6496">
                  <c:v>108.26666666666667</c:v>
                </c:pt>
                <c:pt idx="6497">
                  <c:v>108.28333333333333</c:v>
                </c:pt>
                <c:pt idx="6498">
                  <c:v>108.3</c:v>
                </c:pt>
                <c:pt idx="6499">
                  <c:v>108.31666666666666</c:v>
                </c:pt>
                <c:pt idx="6500">
                  <c:v>108.33333333333333</c:v>
                </c:pt>
                <c:pt idx="6501">
                  <c:v>108.35</c:v>
                </c:pt>
                <c:pt idx="6502">
                  <c:v>108.36666666666666</c:v>
                </c:pt>
                <c:pt idx="6503">
                  <c:v>108.38333333333334</c:v>
                </c:pt>
                <c:pt idx="6504">
                  <c:v>108.4</c:v>
                </c:pt>
                <c:pt idx="6505">
                  <c:v>108.41666666666667</c:v>
                </c:pt>
                <c:pt idx="6506">
                  <c:v>108.43333333333334</c:v>
                </c:pt>
                <c:pt idx="6507">
                  <c:v>108.45</c:v>
                </c:pt>
                <c:pt idx="6508">
                  <c:v>108.46666666666667</c:v>
                </c:pt>
                <c:pt idx="6509">
                  <c:v>108.48333333333333</c:v>
                </c:pt>
                <c:pt idx="6510">
                  <c:v>108.5</c:v>
                </c:pt>
                <c:pt idx="6511">
                  <c:v>108.51666666666667</c:v>
                </c:pt>
                <c:pt idx="6512">
                  <c:v>108.53333333333333</c:v>
                </c:pt>
                <c:pt idx="6513">
                  <c:v>108.55</c:v>
                </c:pt>
                <c:pt idx="6514">
                  <c:v>108.56666666666666</c:v>
                </c:pt>
                <c:pt idx="6515">
                  <c:v>108.58333333333333</c:v>
                </c:pt>
                <c:pt idx="6516">
                  <c:v>108.6</c:v>
                </c:pt>
                <c:pt idx="6517">
                  <c:v>108.61666666666666</c:v>
                </c:pt>
                <c:pt idx="6518">
                  <c:v>108.63333333333334</c:v>
                </c:pt>
                <c:pt idx="6519">
                  <c:v>108.65</c:v>
                </c:pt>
                <c:pt idx="6520">
                  <c:v>108.66666666666667</c:v>
                </c:pt>
                <c:pt idx="6521">
                  <c:v>108.68333333333334</c:v>
                </c:pt>
                <c:pt idx="6522">
                  <c:v>108.7</c:v>
                </c:pt>
                <c:pt idx="6523">
                  <c:v>108.71666666666667</c:v>
                </c:pt>
                <c:pt idx="6524">
                  <c:v>108.73333333333333</c:v>
                </c:pt>
                <c:pt idx="6525">
                  <c:v>108.75</c:v>
                </c:pt>
                <c:pt idx="6526">
                  <c:v>108.76666666666667</c:v>
                </c:pt>
                <c:pt idx="6527">
                  <c:v>108.78333333333333</c:v>
                </c:pt>
                <c:pt idx="6528">
                  <c:v>108.8</c:v>
                </c:pt>
                <c:pt idx="6529">
                  <c:v>108.81666666666666</c:v>
                </c:pt>
                <c:pt idx="6530">
                  <c:v>108.83333333333333</c:v>
                </c:pt>
                <c:pt idx="6531">
                  <c:v>108.85</c:v>
                </c:pt>
                <c:pt idx="6532">
                  <c:v>108.86666666666666</c:v>
                </c:pt>
                <c:pt idx="6533">
                  <c:v>108.88333333333334</c:v>
                </c:pt>
                <c:pt idx="6534">
                  <c:v>108.9</c:v>
                </c:pt>
                <c:pt idx="6535">
                  <c:v>108.91666666666667</c:v>
                </c:pt>
                <c:pt idx="6536">
                  <c:v>108.93333333333334</c:v>
                </c:pt>
                <c:pt idx="6537">
                  <c:v>108.95</c:v>
                </c:pt>
                <c:pt idx="6538">
                  <c:v>108.96666666666667</c:v>
                </c:pt>
                <c:pt idx="6539">
                  <c:v>108.98333333333333</c:v>
                </c:pt>
                <c:pt idx="6540">
                  <c:v>109</c:v>
                </c:pt>
                <c:pt idx="6541">
                  <c:v>109.01666666666667</c:v>
                </c:pt>
                <c:pt idx="6542">
                  <c:v>109.03333333333333</c:v>
                </c:pt>
                <c:pt idx="6543">
                  <c:v>109.05</c:v>
                </c:pt>
                <c:pt idx="6544">
                  <c:v>109.06666666666666</c:v>
                </c:pt>
                <c:pt idx="6545">
                  <c:v>109.08333333333333</c:v>
                </c:pt>
                <c:pt idx="6546">
                  <c:v>109.1</c:v>
                </c:pt>
                <c:pt idx="6547">
                  <c:v>109.11666666666666</c:v>
                </c:pt>
                <c:pt idx="6548">
                  <c:v>109.13333333333334</c:v>
                </c:pt>
                <c:pt idx="6549">
                  <c:v>109.15</c:v>
                </c:pt>
                <c:pt idx="6550">
                  <c:v>109.16666666666667</c:v>
                </c:pt>
                <c:pt idx="6551">
                  <c:v>109.18333333333334</c:v>
                </c:pt>
                <c:pt idx="6552">
                  <c:v>109.2</c:v>
                </c:pt>
                <c:pt idx="6553">
                  <c:v>109.21666666666667</c:v>
                </c:pt>
                <c:pt idx="6554">
                  <c:v>109.23333333333333</c:v>
                </c:pt>
                <c:pt idx="6555">
                  <c:v>109.25</c:v>
                </c:pt>
                <c:pt idx="6556">
                  <c:v>109.26666666666667</c:v>
                </c:pt>
                <c:pt idx="6557">
                  <c:v>109.28333333333333</c:v>
                </c:pt>
                <c:pt idx="6558">
                  <c:v>109.3</c:v>
                </c:pt>
                <c:pt idx="6559">
                  <c:v>109.31666666666666</c:v>
                </c:pt>
                <c:pt idx="6560">
                  <c:v>109.33333333333333</c:v>
                </c:pt>
                <c:pt idx="6561">
                  <c:v>109.35</c:v>
                </c:pt>
                <c:pt idx="6562">
                  <c:v>109.36666666666666</c:v>
                </c:pt>
                <c:pt idx="6563">
                  <c:v>109.38333333333334</c:v>
                </c:pt>
                <c:pt idx="6564">
                  <c:v>109.4</c:v>
                </c:pt>
                <c:pt idx="6565">
                  <c:v>109.41666666666667</c:v>
                </c:pt>
                <c:pt idx="6566">
                  <c:v>109.43333333333334</c:v>
                </c:pt>
                <c:pt idx="6567">
                  <c:v>109.45</c:v>
                </c:pt>
                <c:pt idx="6568">
                  <c:v>109.46666666666667</c:v>
                </c:pt>
                <c:pt idx="6569">
                  <c:v>109.48333333333333</c:v>
                </c:pt>
                <c:pt idx="6570">
                  <c:v>109.5</c:v>
                </c:pt>
                <c:pt idx="6571">
                  <c:v>109.51666666666667</c:v>
                </c:pt>
                <c:pt idx="6572">
                  <c:v>109.53333333333333</c:v>
                </c:pt>
                <c:pt idx="6573">
                  <c:v>109.55</c:v>
                </c:pt>
                <c:pt idx="6574">
                  <c:v>109.56666666666666</c:v>
                </c:pt>
                <c:pt idx="6575">
                  <c:v>109.58333333333333</c:v>
                </c:pt>
                <c:pt idx="6576">
                  <c:v>109.6</c:v>
                </c:pt>
                <c:pt idx="6577">
                  <c:v>109.61666666666666</c:v>
                </c:pt>
                <c:pt idx="6578">
                  <c:v>109.63333333333334</c:v>
                </c:pt>
                <c:pt idx="6579">
                  <c:v>109.65</c:v>
                </c:pt>
                <c:pt idx="6580">
                  <c:v>109.66666666666667</c:v>
                </c:pt>
                <c:pt idx="6581">
                  <c:v>109.68333333333334</c:v>
                </c:pt>
                <c:pt idx="6582">
                  <c:v>109.7</c:v>
                </c:pt>
                <c:pt idx="6583">
                  <c:v>109.71666666666667</c:v>
                </c:pt>
                <c:pt idx="6584">
                  <c:v>109.73333333333333</c:v>
                </c:pt>
                <c:pt idx="6585">
                  <c:v>109.75</c:v>
                </c:pt>
                <c:pt idx="6586">
                  <c:v>109.76666666666667</c:v>
                </c:pt>
                <c:pt idx="6587">
                  <c:v>109.78333333333333</c:v>
                </c:pt>
                <c:pt idx="6588">
                  <c:v>109.8</c:v>
                </c:pt>
                <c:pt idx="6589">
                  <c:v>109.81666666666666</c:v>
                </c:pt>
                <c:pt idx="6590">
                  <c:v>109.83333333333333</c:v>
                </c:pt>
                <c:pt idx="6591">
                  <c:v>109.85</c:v>
                </c:pt>
                <c:pt idx="6592">
                  <c:v>109.86666666666666</c:v>
                </c:pt>
                <c:pt idx="6593">
                  <c:v>109.88333333333334</c:v>
                </c:pt>
                <c:pt idx="6594">
                  <c:v>109.9</c:v>
                </c:pt>
                <c:pt idx="6595">
                  <c:v>109.91666666666667</c:v>
                </c:pt>
                <c:pt idx="6596">
                  <c:v>109.93333333333334</c:v>
                </c:pt>
                <c:pt idx="6597">
                  <c:v>109.95</c:v>
                </c:pt>
                <c:pt idx="6598">
                  <c:v>109.96666666666667</c:v>
                </c:pt>
                <c:pt idx="6599">
                  <c:v>109.98333333333333</c:v>
                </c:pt>
                <c:pt idx="6600">
                  <c:v>110</c:v>
                </c:pt>
                <c:pt idx="6601">
                  <c:v>110.01666666666667</c:v>
                </c:pt>
                <c:pt idx="6602">
                  <c:v>110.03333333333333</c:v>
                </c:pt>
                <c:pt idx="6603">
                  <c:v>110.05</c:v>
                </c:pt>
                <c:pt idx="6604">
                  <c:v>110.06666666666666</c:v>
                </c:pt>
                <c:pt idx="6605">
                  <c:v>110.08333333333333</c:v>
                </c:pt>
                <c:pt idx="6606">
                  <c:v>110.1</c:v>
                </c:pt>
                <c:pt idx="6607">
                  <c:v>110.11666666666666</c:v>
                </c:pt>
                <c:pt idx="6608">
                  <c:v>110.13333333333334</c:v>
                </c:pt>
                <c:pt idx="6609">
                  <c:v>110.15</c:v>
                </c:pt>
                <c:pt idx="6610">
                  <c:v>110.16666666666667</c:v>
                </c:pt>
                <c:pt idx="6611">
                  <c:v>110.18333333333334</c:v>
                </c:pt>
                <c:pt idx="6612">
                  <c:v>110.2</c:v>
                </c:pt>
                <c:pt idx="6613">
                  <c:v>110.21666666666667</c:v>
                </c:pt>
                <c:pt idx="6614">
                  <c:v>110.23333333333333</c:v>
                </c:pt>
                <c:pt idx="6615">
                  <c:v>110.25</c:v>
                </c:pt>
                <c:pt idx="6616">
                  <c:v>110.26666666666667</c:v>
                </c:pt>
                <c:pt idx="6617">
                  <c:v>110.28333333333333</c:v>
                </c:pt>
                <c:pt idx="6618">
                  <c:v>110.3</c:v>
                </c:pt>
                <c:pt idx="6619">
                  <c:v>110.31666666666666</c:v>
                </c:pt>
                <c:pt idx="6620">
                  <c:v>110.33333333333333</c:v>
                </c:pt>
                <c:pt idx="6621">
                  <c:v>110.35</c:v>
                </c:pt>
                <c:pt idx="6622">
                  <c:v>110.36666666666666</c:v>
                </c:pt>
                <c:pt idx="6623">
                  <c:v>110.38333333333334</c:v>
                </c:pt>
                <c:pt idx="6624">
                  <c:v>110.4</c:v>
                </c:pt>
                <c:pt idx="6625">
                  <c:v>110.41666666666667</c:v>
                </c:pt>
                <c:pt idx="6626">
                  <c:v>110.43333333333334</c:v>
                </c:pt>
                <c:pt idx="6627">
                  <c:v>110.45</c:v>
                </c:pt>
                <c:pt idx="6628">
                  <c:v>110.46666666666667</c:v>
                </c:pt>
                <c:pt idx="6629">
                  <c:v>110.48333333333333</c:v>
                </c:pt>
                <c:pt idx="6630">
                  <c:v>110.5</c:v>
                </c:pt>
                <c:pt idx="6631">
                  <c:v>110.51666666666667</c:v>
                </c:pt>
                <c:pt idx="6632">
                  <c:v>110.53333333333333</c:v>
                </c:pt>
                <c:pt idx="6633">
                  <c:v>110.55</c:v>
                </c:pt>
                <c:pt idx="6634">
                  <c:v>110.56666666666666</c:v>
                </c:pt>
                <c:pt idx="6635">
                  <c:v>110.58333333333333</c:v>
                </c:pt>
                <c:pt idx="6636">
                  <c:v>110.6</c:v>
                </c:pt>
                <c:pt idx="6637">
                  <c:v>110.61666666666666</c:v>
                </c:pt>
                <c:pt idx="6638">
                  <c:v>110.63333333333334</c:v>
                </c:pt>
                <c:pt idx="6639">
                  <c:v>110.65</c:v>
                </c:pt>
                <c:pt idx="6640">
                  <c:v>110.66666666666667</c:v>
                </c:pt>
                <c:pt idx="6641">
                  <c:v>110.68333333333334</c:v>
                </c:pt>
                <c:pt idx="6642">
                  <c:v>110.7</c:v>
                </c:pt>
                <c:pt idx="6643">
                  <c:v>110.71666666666667</c:v>
                </c:pt>
                <c:pt idx="6644">
                  <c:v>110.73333333333333</c:v>
                </c:pt>
                <c:pt idx="6645">
                  <c:v>110.75</c:v>
                </c:pt>
                <c:pt idx="6646">
                  <c:v>110.76666666666667</c:v>
                </c:pt>
                <c:pt idx="6647">
                  <c:v>110.78333333333333</c:v>
                </c:pt>
                <c:pt idx="6648">
                  <c:v>110.8</c:v>
                </c:pt>
                <c:pt idx="6649">
                  <c:v>110.81666666666666</c:v>
                </c:pt>
                <c:pt idx="6650">
                  <c:v>110.83333333333333</c:v>
                </c:pt>
                <c:pt idx="6651">
                  <c:v>110.85</c:v>
                </c:pt>
                <c:pt idx="6652">
                  <c:v>110.86666666666666</c:v>
                </c:pt>
                <c:pt idx="6653">
                  <c:v>110.88333333333334</c:v>
                </c:pt>
                <c:pt idx="6654">
                  <c:v>110.9</c:v>
                </c:pt>
                <c:pt idx="6655">
                  <c:v>110.91666666666667</c:v>
                </c:pt>
                <c:pt idx="6656">
                  <c:v>110.93333333333334</c:v>
                </c:pt>
                <c:pt idx="6657">
                  <c:v>110.95</c:v>
                </c:pt>
                <c:pt idx="6658">
                  <c:v>110.96666666666667</c:v>
                </c:pt>
                <c:pt idx="6659">
                  <c:v>110.98333333333333</c:v>
                </c:pt>
                <c:pt idx="6660">
                  <c:v>111</c:v>
                </c:pt>
                <c:pt idx="6661">
                  <c:v>111.01666666666667</c:v>
                </c:pt>
                <c:pt idx="6662">
                  <c:v>111.03333333333333</c:v>
                </c:pt>
                <c:pt idx="6663">
                  <c:v>111.05</c:v>
                </c:pt>
                <c:pt idx="6664">
                  <c:v>111.06666666666666</c:v>
                </c:pt>
                <c:pt idx="6665">
                  <c:v>111.08333333333333</c:v>
                </c:pt>
                <c:pt idx="6666">
                  <c:v>111.1</c:v>
                </c:pt>
                <c:pt idx="6667">
                  <c:v>111.11666666666666</c:v>
                </c:pt>
                <c:pt idx="6668">
                  <c:v>111.13333333333334</c:v>
                </c:pt>
                <c:pt idx="6669">
                  <c:v>111.15</c:v>
                </c:pt>
                <c:pt idx="6670">
                  <c:v>111.16666666666667</c:v>
                </c:pt>
                <c:pt idx="6671">
                  <c:v>111.18333333333334</c:v>
                </c:pt>
                <c:pt idx="6672">
                  <c:v>111.2</c:v>
                </c:pt>
                <c:pt idx="6673">
                  <c:v>111.21666666666667</c:v>
                </c:pt>
                <c:pt idx="6674">
                  <c:v>111.23333333333333</c:v>
                </c:pt>
                <c:pt idx="6675">
                  <c:v>111.25</c:v>
                </c:pt>
                <c:pt idx="6676">
                  <c:v>111.26666666666667</c:v>
                </c:pt>
                <c:pt idx="6677">
                  <c:v>111.28333333333333</c:v>
                </c:pt>
                <c:pt idx="6678">
                  <c:v>111.3</c:v>
                </c:pt>
                <c:pt idx="6679">
                  <c:v>111.31666666666666</c:v>
                </c:pt>
                <c:pt idx="6680">
                  <c:v>111.33333333333333</c:v>
                </c:pt>
                <c:pt idx="6681">
                  <c:v>111.35</c:v>
                </c:pt>
                <c:pt idx="6682">
                  <c:v>111.36666666666666</c:v>
                </c:pt>
                <c:pt idx="6683">
                  <c:v>111.38333333333334</c:v>
                </c:pt>
                <c:pt idx="6684">
                  <c:v>111.4</c:v>
                </c:pt>
                <c:pt idx="6685">
                  <c:v>111.41666666666667</c:v>
                </c:pt>
                <c:pt idx="6686">
                  <c:v>111.43333333333334</c:v>
                </c:pt>
                <c:pt idx="6687">
                  <c:v>111.45</c:v>
                </c:pt>
                <c:pt idx="6688">
                  <c:v>111.46666666666667</c:v>
                </c:pt>
                <c:pt idx="6689">
                  <c:v>111.48333333333333</c:v>
                </c:pt>
                <c:pt idx="6690">
                  <c:v>111.5</c:v>
                </c:pt>
                <c:pt idx="6691">
                  <c:v>111.51666666666667</c:v>
                </c:pt>
                <c:pt idx="6692">
                  <c:v>111.53333333333333</c:v>
                </c:pt>
                <c:pt idx="6693">
                  <c:v>111.55</c:v>
                </c:pt>
                <c:pt idx="6694">
                  <c:v>111.56666666666666</c:v>
                </c:pt>
                <c:pt idx="6695">
                  <c:v>111.58333333333333</c:v>
                </c:pt>
                <c:pt idx="6696">
                  <c:v>111.6</c:v>
                </c:pt>
                <c:pt idx="6697">
                  <c:v>111.61666666666666</c:v>
                </c:pt>
                <c:pt idx="6698">
                  <c:v>111.63333333333334</c:v>
                </c:pt>
                <c:pt idx="6699">
                  <c:v>111.65</c:v>
                </c:pt>
                <c:pt idx="6700">
                  <c:v>111.66666666666667</c:v>
                </c:pt>
                <c:pt idx="6701">
                  <c:v>111.68333333333334</c:v>
                </c:pt>
                <c:pt idx="6702">
                  <c:v>111.7</c:v>
                </c:pt>
                <c:pt idx="6703">
                  <c:v>111.71666666666667</c:v>
                </c:pt>
                <c:pt idx="6704">
                  <c:v>111.73333333333333</c:v>
                </c:pt>
                <c:pt idx="6705">
                  <c:v>111.75</c:v>
                </c:pt>
                <c:pt idx="6706">
                  <c:v>111.76666666666667</c:v>
                </c:pt>
                <c:pt idx="6707">
                  <c:v>111.78333333333333</c:v>
                </c:pt>
                <c:pt idx="6708">
                  <c:v>111.8</c:v>
                </c:pt>
                <c:pt idx="6709">
                  <c:v>111.81666666666666</c:v>
                </c:pt>
                <c:pt idx="6710">
                  <c:v>111.83333333333333</c:v>
                </c:pt>
                <c:pt idx="6711">
                  <c:v>111.85</c:v>
                </c:pt>
                <c:pt idx="6712">
                  <c:v>111.86666666666666</c:v>
                </c:pt>
                <c:pt idx="6713">
                  <c:v>111.88333333333334</c:v>
                </c:pt>
                <c:pt idx="6714">
                  <c:v>111.9</c:v>
                </c:pt>
                <c:pt idx="6715">
                  <c:v>111.91666666666667</c:v>
                </c:pt>
                <c:pt idx="6716">
                  <c:v>111.93333333333334</c:v>
                </c:pt>
                <c:pt idx="6717">
                  <c:v>111.95</c:v>
                </c:pt>
                <c:pt idx="6718">
                  <c:v>111.96666666666667</c:v>
                </c:pt>
                <c:pt idx="6719">
                  <c:v>111.98333333333333</c:v>
                </c:pt>
                <c:pt idx="6720">
                  <c:v>112</c:v>
                </c:pt>
                <c:pt idx="6721">
                  <c:v>112.01666666666667</c:v>
                </c:pt>
                <c:pt idx="6722">
                  <c:v>112.03333333333333</c:v>
                </c:pt>
                <c:pt idx="6723">
                  <c:v>112.05</c:v>
                </c:pt>
                <c:pt idx="6724">
                  <c:v>112.06666666666666</c:v>
                </c:pt>
                <c:pt idx="6725">
                  <c:v>112.08333333333333</c:v>
                </c:pt>
                <c:pt idx="6726">
                  <c:v>112.1</c:v>
                </c:pt>
                <c:pt idx="6727">
                  <c:v>112.11666666666666</c:v>
                </c:pt>
                <c:pt idx="6728">
                  <c:v>112.13333333333334</c:v>
                </c:pt>
                <c:pt idx="6729">
                  <c:v>112.15</c:v>
                </c:pt>
                <c:pt idx="6730">
                  <c:v>112.16666666666667</c:v>
                </c:pt>
                <c:pt idx="6731">
                  <c:v>112.18333333333334</c:v>
                </c:pt>
                <c:pt idx="6732">
                  <c:v>112.2</c:v>
                </c:pt>
                <c:pt idx="6733">
                  <c:v>112.21666666666667</c:v>
                </c:pt>
                <c:pt idx="6734">
                  <c:v>112.23333333333333</c:v>
                </c:pt>
                <c:pt idx="6735">
                  <c:v>112.25</c:v>
                </c:pt>
                <c:pt idx="6736">
                  <c:v>112.26666666666667</c:v>
                </c:pt>
                <c:pt idx="6737">
                  <c:v>112.28333333333333</c:v>
                </c:pt>
                <c:pt idx="6738">
                  <c:v>112.3</c:v>
                </c:pt>
                <c:pt idx="6739">
                  <c:v>112.31666666666666</c:v>
                </c:pt>
                <c:pt idx="6740">
                  <c:v>112.33333333333333</c:v>
                </c:pt>
                <c:pt idx="6741">
                  <c:v>112.35</c:v>
                </c:pt>
                <c:pt idx="6742">
                  <c:v>112.36666666666666</c:v>
                </c:pt>
                <c:pt idx="6743">
                  <c:v>112.38333333333334</c:v>
                </c:pt>
                <c:pt idx="6744">
                  <c:v>112.4</c:v>
                </c:pt>
                <c:pt idx="6745">
                  <c:v>112.41666666666667</c:v>
                </c:pt>
                <c:pt idx="6746">
                  <c:v>112.43333333333334</c:v>
                </c:pt>
                <c:pt idx="6747">
                  <c:v>112.45</c:v>
                </c:pt>
                <c:pt idx="6748">
                  <c:v>112.46666666666667</c:v>
                </c:pt>
                <c:pt idx="6749">
                  <c:v>112.48333333333333</c:v>
                </c:pt>
                <c:pt idx="6750">
                  <c:v>112.5</c:v>
                </c:pt>
                <c:pt idx="6751">
                  <c:v>112.51666666666667</c:v>
                </c:pt>
                <c:pt idx="6752">
                  <c:v>112.53333333333333</c:v>
                </c:pt>
                <c:pt idx="6753">
                  <c:v>112.55</c:v>
                </c:pt>
                <c:pt idx="6754">
                  <c:v>112.56666666666666</c:v>
                </c:pt>
                <c:pt idx="6755">
                  <c:v>112.58333333333333</c:v>
                </c:pt>
                <c:pt idx="6756">
                  <c:v>112.6</c:v>
                </c:pt>
                <c:pt idx="6757">
                  <c:v>112.61666666666666</c:v>
                </c:pt>
                <c:pt idx="6758">
                  <c:v>112.63333333333334</c:v>
                </c:pt>
                <c:pt idx="6759">
                  <c:v>112.65</c:v>
                </c:pt>
                <c:pt idx="6760">
                  <c:v>112.66666666666667</c:v>
                </c:pt>
                <c:pt idx="6761">
                  <c:v>112.68333333333334</c:v>
                </c:pt>
                <c:pt idx="6762">
                  <c:v>112.7</c:v>
                </c:pt>
                <c:pt idx="6763">
                  <c:v>112.71666666666667</c:v>
                </c:pt>
                <c:pt idx="6764">
                  <c:v>112.73333333333333</c:v>
                </c:pt>
                <c:pt idx="6765">
                  <c:v>112.75</c:v>
                </c:pt>
                <c:pt idx="6766">
                  <c:v>112.76666666666667</c:v>
                </c:pt>
                <c:pt idx="6767">
                  <c:v>112.78333333333333</c:v>
                </c:pt>
                <c:pt idx="6768">
                  <c:v>112.8</c:v>
                </c:pt>
                <c:pt idx="6769">
                  <c:v>112.81666666666666</c:v>
                </c:pt>
                <c:pt idx="6770">
                  <c:v>112.83333333333333</c:v>
                </c:pt>
                <c:pt idx="6771">
                  <c:v>112.85</c:v>
                </c:pt>
                <c:pt idx="6772">
                  <c:v>112.86666666666666</c:v>
                </c:pt>
                <c:pt idx="6773">
                  <c:v>112.88333333333334</c:v>
                </c:pt>
                <c:pt idx="6774">
                  <c:v>112.9</c:v>
                </c:pt>
                <c:pt idx="6775">
                  <c:v>112.91666666666667</c:v>
                </c:pt>
                <c:pt idx="6776">
                  <c:v>112.93333333333334</c:v>
                </c:pt>
                <c:pt idx="6777">
                  <c:v>112.95</c:v>
                </c:pt>
                <c:pt idx="6778">
                  <c:v>112.96666666666667</c:v>
                </c:pt>
                <c:pt idx="6779">
                  <c:v>112.98333333333333</c:v>
                </c:pt>
                <c:pt idx="6780">
                  <c:v>113</c:v>
                </c:pt>
                <c:pt idx="6781">
                  <c:v>113.01666666666667</c:v>
                </c:pt>
                <c:pt idx="6782">
                  <c:v>113.03333333333333</c:v>
                </c:pt>
                <c:pt idx="6783">
                  <c:v>113.05</c:v>
                </c:pt>
                <c:pt idx="6784">
                  <c:v>113.06666666666666</c:v>
                </c:pt>
                <c:pt idx="6785">
                  <c:v>113.08333333333333</c:v>
                </c:pt>
                <c:pt idx="6786">
                  <c:v>113.1</c:v>
                </c:pt>
                <c:pt idx="6787">
                  <c:v>113.11666666666666</c:v>
                </c:pt>
                <c:pt idx="6788">
                  <c:v>113.13333333333334</c:v>
                </c:pt>
                <c:pt idx="6789">
                  <c:v>113.15</c:v>
                </c:pt>
                <c:pt idx="6790">
                  <c:v>113.16666666666667</c:v>
                </c:pt>
                <c:pt idx="6791">
                  <c:v>113.18333333333334</c:v>
                </c:pt>
                <c:pt idx="6792">
                  <c:v>113.2</c:v>
                </c:pt>
                <c:pt idx="6793">
                  <c:v>113.21666666666667</c:v>
                </c:pt>
                <c:pt idx="6794">
                  <c:v>113.23333333333333</c:v>
                </c:pt>
                <c:pt idx="6795">
                  <c:v>113.25</c:v>
                </c:pt>
                <c:pt idx="6796">
                  <c:v>113.26666666666667</c:v>
                </c:pt>
                <c:pt idx="6797">
                  <c:v>113.28333333333333</c:v>
                </c:pt>
                <c:pt idx="6798">
                  <c:v>113.3</c:v>
                </c:pt>
                <c:pt idx="6799">
                  <c:v>113.31666666666666</c:v>
                </c:pt>
                <c:pt idx="6800">
                  <c:v>113.33333333333333</c:v>
                </c:pt>
                <c:pt idx="6801">
                  <c:v>113.35</c:v>
                </c:pt>
                <c:pt idx="6802">
                  <c:v>113.36666666666666</c:v>
                </c:pt>
                <c:pt idx="6803">
                  <c:v>113.38333333333334</c:v>
                </c:pt>
                <c:pt idx="6804">
                  <c:v>113.4</c:v>
                </c:pt>
                <c:pt idx="6805">
                  <c:v>113.41666666666667</c:v>
                </c:pt>
                <c:pt idx="6806">
                  <c:v>113.43333333333334</c:v>
                </c:pt>
                <c:pt idx="6807">
                  <c:v>113.45</c:v>
                </c:pt>
                <c:pt idx="6808">
                  <c:v>113.46666666666667</c:v>
                </c:pt>
                <c:pt idx="6809">
                  <c:v>113.48333333333333</c:v>
                </c:pt>
                <c:pt idx="6810">
                  <c:v>113.5</c:v>
                </c:pt>
                <c:pt idx="6811">
                  <c:v>113.51666666666667</c:v>
                </c:pt>
                <c:pt idx="6812">
                  <c:v>113.53333333333333</c:v>
                </c:pt>
                <c:pt idx="6813">
                  <c:v>113.55</c:v>
                </c:pt>
                <c:pt idx="6814">
                  <c:v>113.56666666666666</c:v>
                </c:pt>
                <c:pt idx="6815">
                  <c:v>113.58333333333333</c:v>
                </c:pt>
                <c:pt idx="6816">
                  <c:v>113.6</c:v>
                </c:pt>
                <c:pt idx="6817">
                  <c:v>113.61666666666666</c:v>
                </c:pt>
                <c:pt idx="6818">
                  <c:v>113.63333333333334</c:v>
                </c:pt>
                <c:pt idx="6819">
                  <c:v>113.65</c:v>
                </c:pt>
                <c:pt idx="6820">
                  <c:v>113.66666666666667</c:v>
                </c:pt>
                <c:pt idx="6821">
                  <c:v>113.68333333333334</c:v>
                </c:pt>
                <c:pt idx="6822">
                  <c:v>113.7</c:v>
                </c:pt>
                <c:pt idx="6823">
                  <c:v>113.71666666666667</c:v>
                </c:pt>
                <c:pt idx="6824">
                  <c:v>113.73333333333333</c:v>
                </c:pt>
                <c:pt idx="6825">
                  <c:v>113.75</c:v>
                </c:pt>
                <c:pt idx="6826">
                  <c:v>113.76666666666667</c:v>
                </c:pt>
                <c:pt idx="6827">
                  <c:v>113.78333333333333</c:v>
                </c:pt>
                <c:pt idx="6828">
                  <c:v>113.8</c:v>
                </c:pt>
                <c:pt idx="6829">
                  <c:v>113.81666666666666</c:v>
                </c:pt>
                <c:pt idx="6830">
                  <c:v>113.83333333333333</c:v>
                </c:pt>
                <c:pt idx="6831">
                  <c:v>113.85</c:v>
                </c:pt>
                <c:pt idx="6832">
                  <c:v>113.86666666666666</c:v>
                </c:pt>
                <c:pt idx="6833">
                  <c:v>113.88333333333334</c:v>
                </c:pt>
                <c:pt idx="6834">
                  <c:v>113.9</c:v>
                </c:pt>
                <c:pt idx="6835">
                  <c:v>113.91666666666667</c:v>
                </c:pt>
                <c:pt idx="6836">
                  <c:v>113.93333333333334</c:v>
                </c:pt>
                <c:pt idx="6837">
                  <c:v>113.95</c:v>
                </c:pt>
                <c:pt idx="6838">
                  <c:v>113.96666666666667</c:v>
                </c:pt>
                <c:pt idx="6839">
                  <c:v>113.98333333333333</c:v>
                </c:pt>
                <c:pt idx="6840">
                  <c:v>114</c:v>
                </c:pt>
                <c:pt idx="6841">
                  <c:v>114.01666666666667</c:v>
                </c:pt>
                <c:pt idx="6842">
                  <c:v>114.03333333333333</c:v>
                </c:pt>
                <c:pt idx="6843">
                  <c:v>114.05</c:v>
                </c:pt>
                <c:pt idx="6844">
                  <c:v>114.06666666666666</c:v>
                </c:pt>
                <c:pt idx="6845">
                  <c:v>114.08333333333333</c:v>
                </c:pt>
                <c:pt idx="6846">
                  <c:v>114.1</c:v>
                </c:pt>
                <c:pt idx="6847">
                  <c:v>114.11666666666666</c:v>
                </c:pt>
                <c:pt idx="6848">
                  <c:v>114.13333333333334</c:v>
                </c:pt>
                <c:pt idx="6849">
                  <c:v>114.15</c:v>
                </c:pt>
                <c:pt idx="6850">
                  <c:v>114.16666666666667</c:v>
                </c:pt>
                <c:pt idx="6851">
                  <c:v>114.18333333333334</c:v>
                </c:pt>
                <c:pt idx="6852">
                  <c:v>114.2</c:v>
                </c:pt>
                <c:pt idx="6853">
                  <c:v>114.21666666666667</c:v>
                </c:pt>
                <c:pt idx="6854">
                  <c:v>114.23333333333333</c:v>
                </c:pt>
                <c:pt idx="6855">
                  <c:v>114.25</c:v>
                </c:pt>
                <c:pt idx="6856">
                  <c:v>114.26666666666667</c:v>
                </c:pt>
                <c:pt idx="6857">
                  <c:v>114.28333333333333</c:v>
                </c:pt>
                <c:pt idx="6858">
                  <c:v>114.3</c:v>
                </c:pt>
                <c:pt idx="6859">
                  <c:v>114.31666666666666</c:v>
                </c:pt>
                <c:pt idx="6860">
                  <c:v>114.33333333333333</c:v>
                </c:pt>
                <c:pt idx="6861">
                  <c:v>114.35</c:v>
                </c:pt>
                <c:pt idx="6862">
                  <c:v>114.36666666666666</c:v>
                </c:pt>
                <c:pt idx="6863">
                  <c:v>114.38333333333334</c:v>
                </c:pt>
                <c:pt idx="6864">
                  <c:v>114.4</c:v>
                </c:pt>
                <c:pt idx="6865">
                  <c:v>114.41666666666667</c:v>
                </c:pt>
                <c:pt idx="6866">
                  <c:v>114.43333333333334</c:v>
                </c:pt>
                <c:pt idx="6867">
                  <c:v>114.45</c:v>
                </c:pt>
                <c:pt idx="6868">
                  <c:v>114.46666666666667</c:v>
                </c:pt>
                <c:pt idx="6869">
                  <c:v>114.48333333333333</c:v>
                </c:pt>
                <c:pt idx="6870">
                  <c:v>114.5</c:v>
                </c:pt>
                <c:pt idx="6871">
                  <c:v>114.51666666666667</c:v>
                </c:pt>
                <c:pt idx="6872">
                  <c:v>114.53333333333333</c:v>
                </c:pt>
                <c:pt idx="6873">
                  <c:v>114.55</c:v>
                </c:pt>
                <c:pt idx="6874">
                  <c:v>114.56666666666666</c:v>
                </c:pt>
                <c:pt idx="6875">
                  <c:v>114.58333333333333</c:v>
                </c:pt>
                <c:pt idx="6876">
                  <c:v>114.6</c:v>
                </c:pt>
                <c:pt idx="6877">
                  <c:v>114.61666666666666</c:v>
                </c:pt>
                <c:pt idx="6878">
                  <c:v>114.63333333333334</c:v>
                </c:pt>
                <c:pt idx="6879">
                  <c:v>114.65</c:v>
                </c:pt>
                <c:pt idx="6880">
                  <c:v>114.66666666666667</c:v>
                </c:pt>
                <c:pt idx="6881">
                  <c:v>114.68333333333334</c:v>
                </c:pt>
                <c:pt idx="6882">
                  <c:v>114.7</c:v>
                </c:pt>
                <c:pt idx="6883">
                  <c:v>114.71666666666667</c:v>
                </c:pt>
                <c:pt idx="6884">
                  <c:v>114.73333333333333</c:v>
                </c:pt>
                <c:pt idx="6885">
                  <c:v>114.75</c:v>
                </c:pt>
                <c:pt idx="6886">
                  <c:v>114.76666666666667</c:v>
                </c:pt>
                <c:pt idx="6887">
                  <c:v>114.78333333333333</c:v>
                </c:pt>
                <c:pt idx="6888">
                  <c:v>114.8</c:v>
                </c:pt>
                <c:pt idx="6889">
                  <c:v>114.81666666666666</c:v>
                </c:pt>
                <c:pt idx="6890">
                  <c:v>114.83333333333333</c:v>
                </c:pt>
                <c:pt idx="6891">
                  <c:v>114.85</c:v>
                </c:pt>
                <c:pt idx="6892">
                  <c:v>114.86666666666666</c:v>
                </c:pt>
                <c:pt idx="6893">
                  <c:v>114.88333333333334</c:v>
                </c:pt>
                <c:pt idx="6894">
                  <c:v>114.9</c:v>
                </c:pt>
                <c:pt idx="6895">
                  <c:v>114.91666666666667</c:v>
                </c:pt>
                <c:pt idx="6896">
                  <c:v>114.93333333333334</c:v>
                </c:pt>
                <c:pt idx="6897">
                  <c:v>114.95</c:v>
                </c:pt>
                <c:pt idx="6898">
                  <c:v>114.96666666666667</c:v>
                </c:pt>
                <c:pt idx="6899">
                  <c:v>114.98333333333333</c:v>
                </c:pt>
                <c:pt idx="6900">
                  <c:v>115</c:v>
                </c:pt>
                <c:pt idx="6901">
                  <c:v>115.01666666666667</c:v>
                </c:pt>
                <c:pt idx="6902">
                  <c:v>115.03333333333333</c:v>
                </c:pt>
                <c:pt idx="6903">
                  <c:v>115.05</c:v>
                </c:pt>
                <c:pt idx="6904">
                  <c:v>115.06666666666666</c:v>
                </c:pt>
                <c:pt idx="6905">
                  <c:v>115.08333333333333</c:v>
                </c:pt>
                <c:pt idx="6906">
                  <c:v>115.1</c:v>
                </c:pt>
                <c:pt idx="6907">
                  <c:v>115.11666666666666</c:v>
                </c:pt>
                <c:pt idx="6908">
                  <c:v>115.13333333333334</c:v>
                </c:pt>
                <c:pt idx="6909">
                  <c:v>115.15</c:v>
                </c:pt>
                <c:pt idx="6910">
                  <c:v>115.16666666666667</c:v>
                </c:pt>
                <c:pt idx="6911">
                  <c:v>115.18333333333334</c:v>
                </c:pt>
                <c:pt idx="6912">
                  <c:v>115.2</c:v>
                </c:pt>
                <c:pt idx="6913">
                  <c:v>115.21666666666667</c:v>
                </c:pt>
                <c:pt idx="6914">
                  <c:v>115.23333333333333</c:v>
                </c:pt>
                <c:pt idx="6915">
                  <c:v>115.25</c:v>
                </c:pt>
                <c:pt idx="6916">
                  <c:v>115.26666666666667</c:v>
                </c:pt>
                <c:pt idx="6917">
                  <c:v>115.28333333333333</c:v>
                </c:pt>
                <c:pt idx="6918">
                  <c:v>115.3</c:v>
                </c:pt>
                <c:pt idx="6919">
                  <c:v>115.31666666666666</c:v>
                </c:pt>
                <c:pt idx="6920">
                  <c:v>115.33333333333333</c:v>
                </c:pt>
                <c:pt idx="6921">
                  <c:v>115.35</c:v>
                </c:pt>
                <c:pt idx="6922">
                  <c:v>115.36666666666666</c:v>
                </c:pt>
                <c:pt idx="6923">
                  <c:v>115.38333333333334</c:v>
                </c:pt>
                <c:pt idx="6924">
                  <c:v>115.4</c:v>
                </c:pt>
                <c:pt idx="6925">
                  <c:v>115.41666666666667</c:v>
                </c:pt>
                <c:pt idx="6926">
                  <c:v>115.43333333333334</c:v>
                </c:pt>
                <c:pt idx="6927">
                  <c:v>115.45</c:v>
                </c:pt>
                <c:pt idx="6928">
                  <c:v>115.46666666666667</c:v>
                </c:pt>
                <c:pt idx="6929">
                  <c:v>115.48333333333333</c:v>
                </c:pt>
                <c:pt idx="6930">
                  <c:v>115.5</c:v>
                </c:pt>
                <c:pt idx="6931">
                  <c:v>115.51666666666667</c:v>
                </c:pt>
                <c:pt idx="6932">
                  <c:v>115.53333333333333</c:v>
                </c:pt>
                <c:pt idx="6933">
                  <c:v>115.55</c:v>
                </c:pt>
                <c:pt idx="6934">
                  <c:v>115.56666666666666</c:v>
                </c:pt>
                <c:pt idx="6935">
                  <c:v>115.58333333333333</c:v>
                </c:pt>
                <c:pt idx="6936">
                  <c:v>115.6</c:v>
                </c:pt>
                <c:pt idx="6937">
                  <c:v>115.61666666666666</c:v>
                </c:pt>
                <c:pt idx="6938">
                  <c:v>115.63333333333334</c:v>
                </c:pt>
                <c:pt idx="6939">
                  <c:v>115.65</c:v>
                </c:pt>
                <c:pt idx="6940">
                  <c:v>115.66666666666667</c:v>
                </c:pt>
                <c:pt idx="6941">
                  <c:v>115.68333333333334</c:v>
                </c:pt>
                <c:pt idx="6942">
                  <c:v>115.7</c:v>
                </c:pt>
                <c:pt idx="6943">
                  <c:v>115.71666666666667</c:v>
                </c:pt>
                <c:pt idx="6944">
                  <c:v>115.73333333333333</c:v>
                </c:pt>
                <c:pt idx="6945">
                  <c:v>115.75</c:v>
                </c:pt>
                <c:pt idx="6946">
                  <c:v>115.76666666666667</c:v>
                </c:pt>
                <c:pt idx="6947">
                  <c:v>115.78333333333333</c:v>
                </c:pt>
                <c:pt idx="6948">
                  <c:v>115.8</c:v>
                </c:pt>
                <c:pt idx="6949">
                  <c:v>115.81666666666666</c:v>
                </c:pt>
                <c:pt idx="6950">
                  <c:v>115.83333333333333</c:v>
                </c:pt>
                <c:pt idx="6951">
                  <c:v>115.85</c:v>
                </c:pt>
                <c:pt idx="6952">
                  <c:v>115.86666666666666</c:v>
                </c:pt>
                <c:pt idx="6953">
                  <c:v>115.88333333333334</c:v>
                </c:pt>
                <c:pt idx="6954">
                  <c:v>115.9</c:v>
                </c:pt>
                <c:pt idx="6955">
                  <c:v>115.91666666666667</c:v>
                </c:pt>
                <c:pt idx="6956">
                  <c:v>115.93333333333334</c:v>
                </c:pt>
                <c:pt idx="6957">
                  <c:v>115.95</c:v>
                </c:pt>
                <c:pt idx="6958">
                  <c:v>115.96666666666667</c:v>
                </c:pt>
                <c:pt idx="6959">
                  <c:v>115.98333333333333</c:v>
                </c:pt>
                <c:pt idx="6960">
                  <c:v>116</c:v>
                </c:pt>
                <c:pt idx="6961">
                  <c:v>116.01666666666667</c:v>
                </c:pt>
                <c:pt idx="6962">
                  <c:v>116.03333333333333</c:v>
                </c:pt>
                <c:pt idx="6963">
                  <c:v>116.05</c:v>
                </c:pt>
                <c:pt idx="6964">
                  <c:v>116.06666666666666</c:v>
                </c:pt>
                <c:pt idx="6965">
                  <c:v>116.08333333333333</c:v>
                </c:pt>
                <c:pt idx="6966">
                  <c:v>116.1</c:v>
                </c:pt>
                <c:pt idx="6967">
                  <c:v>116.11666666666666</c:v>
                </c:pt>
                <c:pt idx="6968">
                  <c:v>116.13333333333334</c:v>
                </c:pt>
                <c:pt idx="6969">
                  <c:v>116.15</c:v>
                </c:pt>
                <c:pt idx="6970">
                  <c:v>116.16666666666667</c:v>
                </c:pt>
                <c:pt idx="6971">
                  <c:v>116.18333333333334</c:v>
                </c:pt>
                <c:pt idx="6972">
                  <c:v>116.2</c:v>
                </c:pt>
                <c:pt idx="6973">
                  <c:v>116.21666666666667</c:v>
                </c:pt>
                <c:pt idx="6974">
                  <c:v>116.23333333333333</c:v>
                </c:pt>
                <c:pt idx="6975">
                  <c:v>116.25</c:v>
                </c:pt>
                <c:pt idx="6976">
                  <c:v>116.26666666666667</c:v>
                </c:pt>
                <c:pt idx="6977">
                  <c:v>116.28333333333333</c:v>
                </c:pt>
                <c:pt idx="6978">
                  <c:v>116.3</c:v>
                </c:pt>
                <c:pt idx="6979">
                  <c:v>116.31666666666666</c:v>
                </c:pt>
                <c:pt idx="6980">
                  <c:v>116.33333333333333</c:v>
                </c:pt>
                <c:pt idx="6981">
                  <c:v>116.35</c:v>
                </c:pt>
                <c:pt idx="6982">
                  <c:v>116.36666666666666</c:v>
                </c:pt>
                <c:pt idx="6983">
                  <c:v>116.38333333333334</c:v>
                </c:pt>
                <c:pt idx="6984">
                  <c:v>116.4</c:v>
                </c:pt>
                <c:pt idx="6985">
                  <c:v>116.41666666666667</c:v>
                </c:pt>
                <c:pt idx="6986">
                  <c:v>116.43333333333334</c:v>
                </c:pt>
                <c:pt idx="6987">
                  <c:v>116.45</c:v>
                </c:pt>
                <c:pt idx="6988">
                  <c:v>116.46666666666667</c:v>
                </c:pt>
                <c:pt idx="6989">
                  <c:v>116.48333333333333</c:v>
                </c:pt>
                <c:pt idx="6990">
                  <c:v>116.5</c:v>
                </c:pt>
                <c:pt idx="6991">
                  <c:v>116.51666666666667</c:v>
                </c:pt>
                <c:pt idx="6992">
                  <c:v>116.53333333333333</c:v>
                </c:pt>
                <c:pt idx="6993">
                  <c:v>116.55</c:v>
                </c:pt>
                <c:pt idx="6994">
                  <c:v>116.56666666666666</c:v>
                </c:pt>
                <c:pt idx="6995">
                  <c:v>116.58333333333333</c:v>
                </c:pt>
                <c:pt idx="6996">
                  <c:v>116.6</c:v>
                </c:pt>
                <c:pt idx="6997">
                  <c:v>116.61666666666666</c:v>
                </c:pt>
                <c:pt idx="6998">
                  <c:v>116.63333333333334</c:v>
                </c:pt>
                <c:pt idx="6999">
                  <c:v>116.65</c:v>
                </c:pt>
                <c:pt idx="7000">
                  <c:v>116.66666666666667</c:v>
                </c:pt>
                <c:pt idx="7001">
                  <c:v>116.68333333333334</c:v>
                </c:pt>
                <c:pt idx="7002">
                  <c:v>116.7</c:v>
                </c:pt>
                <c:pt idx="7003">
                  <c:v>116.71666666666667</c:v>
                </c:pt>
                <c:pt idx="7004">
                  <c:v>116.73333333333333</c:v>
                </c:pt>
                <c:pt idx="7005">
                  <c:v>116.75</c:v>
                </c:pt>
                <c:pt idx="7006">
                  <c:v>116.76666666666667</c:v>
                </c:pt>
                <c:pt idx="7007">
                  <c:v>116.78333333333333</c:v>
                </c:pt>
                <c:pt idx="7008">
                  <c:v>116.8</c:v>
                </c:pt>
                <c:pt idx="7009">
                  <c:v>116.81666666666666</c:v>
                </c:pt>
                <c:pt idx="7010">
                  <c:v>116.83333333333333</c:v>
                </c:pt>
                <c:pt idx="7011">
                  <c:v>116.85</c:v>
                </c:pt>
                <c:pt idx="7012">
                  <c:v>116.86666666666666</c:v>
                </c:pt>
                <c:pt idx="7013">
                  <c:v>116.88333333333334</c:v>
                </c:pt>
                <c:pt idx="7014">
                  <c:v>116.9</c:v>
                </c:pt>
                <c:pt idx="7015">
                  <c:v>116.91666666666667</c:v>
                </c:pt>
                <c:pt idx="7016">
                  <c:v>116.93333333333334</c:v>
                </c:pt>
                <c:pt idx="7017">
                  <c:v>116.95</c:v>
                </c:pt>
                <c:pt idx="7018">
                  <c:v>116.96666666666667</c:v>
                </c:pt>
                <c:pt idx="7019">
                  <c:v>116.98333333333333</c:v>
                </c:pt>
                <c:pt idx="7020">
                  <c:v>117</c:v>
                </c:pt>
                <c:pt idx="7021">
                  <c:v>117.01666666666667</c:v>
                </c:pt>
                <c:pt idx="7022">
                  <c:v>117.03333333333333</c:v>
                </c:pt>
                <c:pt idx="7023">
                  <c:v>117.05</c:v>
                </c:pt>
                <c:pt idx="7024">
                  <c:v>117.06666666666666</c:v>
                </c:pt>
                <c:pt idx="7025">
                  <c:v>117.08333333333333</c:v>
                </c:pt>
                <c:pt idx="7026">
                  <c:v>117.1</c:v>
                </c:pt>
                <c:pt idx="7027">
                  <c:v>117.11666666666666</c:v>
                </c:pt>
                <c:pt idx="7028">
                  <c:v>117.13333333333334</c:v>
                </c:pt>
                <c:pt idx="7029">
                  <c:v>117.15</c:v>
                </c:pt>
                <c:pt idx="7030">
                  <c:v>117.16666666666667</c:v>
                </c:pt>
                <c:pt idx="7031">
                  <c:v>117.18333333333334</c:v>
                </c:pt>
                <c:pt idx="7032">
                  <c:v>117.2</c:v>
                </c:pt>
                <c:pt idx="7033">
                  <c:v>117.21666666666667</c:v>
                </c:pt>
                <c:pt idx="7034">
                  <c:v>117.23333333333333</c:v>
                </c:pt>
                <c:pt idx="7035">
                  <c:v>117.25</c:v>
                </c:pt>
                <c:pt idx="7036">
                  <c:v>117.26666666666667</c:v>
                </c:pt>
                <c:pt idx="7037">
                  <c:v>117.28333333333333</c:v>
                </c:pt>
                <c:pt idx="7038">
                  <c:v>117.3</c:v>
                </c:pt>
                <c:pt idx="7039">
                  <c:v>117.31666666666666</c:v>
                </c:pt>
                <c:pt idx="7040">
                  <c:v>117.33333333333333</c:v>
                </c:pt>
                <c:pt idx="7041">
                  <c:v>117.35</c:v>
                </c:pt>
                <c:pt idx="7042">
                  <c:v>117.36666666666666</c:v>
                </c:pt>
                <c:pt idx="7043">
                  <c:v>117.38333333333334</c:v>
                </c:pt>
                <c:pt idx="7044">
                  <c:v>117.4</c:v>
                </c:pt>
                <c:pt idx="7045">
                  <c:v>117.41666666666667</c:v>
                </c:pt>
                <c:pt idx="7046">
                  <c:v>117.43333333333334</c:v>
                </c:pt>
                <c:pt idx="7047">
                  <c:v>117.45</c:v>
                </c:pt>
                <c:pt idx="7048">
                  <c:v>117.46666666666667</c:v>
                </c:pt>
                <c:pt idx="7049">
                  <c:v>117.48333333333333</c:v>
                </c:pt>
                <c:pt idx="7050">
                  <c:v>117.5</c:v>
                </c:pt>
                <c:pt idx="7051">
                  <c:v>117.51666666666667</c:v>
                </c:pt>
                <c:pt idx="7052">
                  <c:v>117.53333333333333</c:v>
                </c:pt>
                <c:pt idx="7053">
                  <c:v>117.55</c:v>
                </c:pt>
                <c:pt idx="7054">
                  <c:v>117.56666666666666</c:v>
                </c:pt>
                <c:pt idx="7055">
                  <c:v>117.58333333333333</c:v>
                </c:pt>
                <c:pt idx="7056">
                  <c:v>117.6</c:v>
                </c:pt>
                <c:pt idx="7057">
                  <c:v>117.61666666666666</c:v>
                </c:pt>
                <c:pt idx="7058">
                  <c:v>117.63333333333334</c:v>
                </c:pt>
                <c:pt idx="7059">
                  <c:v>117.65</c:v>
                </c:pt>
                <c:pt idx="7060">
                  <c:v>117.66666666666667</c:v>
                </c:pt>
                <c:pt idx="7061">
                  <c:v>117.68333333333334</c:v>
                </c:pt>
                <c:pt idx="7062">
                  <c:v>117.7</c:v>
                </c:pt>
                <c:pt idx="7063">
                  <c:v>117.71666666666667</c:v>
                </c:pt>
                <c:pt idx="7064">
                  <c:v>117.73333333333333</c:v>
                </c:pt>
                <c:pt idx="7065">
                  <c:v>117.75</c:v>
                </c:pt>
                <c:pt idx="7066">
                  <c:v>117.76666666666667</c:v>
                </c:pt>
                <c:pt idx="7067">
                  <c:v>117.78333333333333</c:v>
                </c:pt>
                <c:pt idx="7068">
                  <c:v>117.8</c:v>
                </c:pt>
                <c:pt idx="7069">
                  <c:v>117.81666666666666</c:v>
                </c:pt>
                <c:pt idx="7070">
                  <c:v>117.83333333333333</c:v>
                </c:pt>
                <c:pt idx="7071">
                  <c:v>117.85</c:v>
                </c:pt>
                <c:pt idx="7072">
                  <c:v>117.86666666666666</c:v>
                </c:pt>
                <c:pt idx="7073">
                  <c:v>117.88333333333334</c:v>
                </c:pt>
                <c:pt idx="7074">
                  <c:v>117.9</c:v>
                </c:pt>
                <c:pt idx="7075">
                  <c:v>117.91666666666667</c:v>
                </c:pt>
                <c:pt idx="7076">
                  <c:v>117.93333333333334</c:v>
                </c:pt>
                <c:pt idx="7077">
                  <c:v>117.95</c:v>
                </c:pt>
                <c:pt idx="7078">
                  <c:v>117.96666666666667</c:v>
                </c:pt>
                <c:pt idx="7079">
                  <c:v>117.98333333333333</c:v>
                </c:pt>
                <c:pt idx="7080">
                  <c:v>118</c:v>
                </c:pt>
                <c:pt idx="7081">
                  <c:v>118.01666666666667</c:v>
                </c:pt>
                <c:pt idx="7082">
                  <c:v>118.03333333333333</c:v>
                </c:pt>
                <c:pt idx="7083">
                  <c:v>118.05</c:v>
                </c:pt>
                <c:pt idx="7084">
                  <c:v>118.06666666666666</c:v>
                </c:pt>
                <c:pt idx="7085">
                  <c:v>118.08333333333333</c:v>
                </c:pt>
                <c:pt idx="7086">
                  <c:v>118.1</c:v>
                </c:pt>
                <c:pt idx="7087">
                  <c:v>118.11666666666666</c:v>
                </c:pt>
                <c:pt idx="7088">
                  <c:v>118.13333333333334</c:v>
                </c:pt>
                <c:pt idx="7089">
                  <c:v>118.15</c:v>
                </c:pt>
                <c:pt idx="7090">
                  <c:v>118.16666666666667</c:v>
                </c:pt>
                <c:pt idx="7091">
                  <c:v>118.18333333333334</c:v>
                </c:pt>
                <c:pt idx="7092">
                  <c:v>118.2</c:v>
                </c:pt>
                <c:pt idx="7093">
                  <c:v>118.21666666666667</c:v>
                </c:pt>
                <c:pt idx="7094">
                  <c:v>118.23333333333333</c:v>
                </c:pt>
                <c:pt idx="7095">
                  <c:v>118.25</c:v>
                </c:pt>
                <c:pt idx="7096">
                  <c:v>118.26666666666667</c:v>
                </c:pt>
                <c:pt idx="7097">
                  <c:v>118.28333333333333</c:v>
                </c:pt>
                <c:pt idx="7098">
                  <c:v>118.3</c:v>
                </c:pt>
                <c:pt idx="7099">
                  <c:v>118.31666666666666</c:v>
                </c:pt>
                <c:pt idx="7100">
                  <c:v>118.33333333333333</c:v>
                </c:pt>
                <c:pt idx="7101">
                  <c:v>118.35</c:v>
                </c:pt>
                <c:pt idx="7102">
                  <c:v>118.36666666666666</c:v>
                </c:pt>
                <c:pt idx="7103">
                  <c:v>118.38333333333334</c:v>
                </c:pt>
                <c:pt idx="7104">
                  <c:v>118.4</c:v>
                </c:pt>
                <c:pt idx="7105">
                  <c:v>118.41666666666667</c:v>
                </c:pt>
                <c:pt idx="7106">
                  <c:v>118.43333333333334</c:v>
                </c:pt>
                <c:pt idx="7107">
                  <c:v>118.45</c:v>
                </c:pt>
                <c:pt idx="7108">
                  <c:v>118.46666666666667</c:v>
                </c:pt>
                <c:pt idx="7109">
                  <c:v>118.48333333333333</c:v>
                </c:pt>
                <c:pt idx="7110">
                  <c:v>118.5</c:v>
                </c:pt>
                <c:pt idx="7111">
                  <c:v>118.51666666666667</c:v>
                </c:pt>
                <c:pt idx="7112">
                  <c:v>118.53333333333333</c:v>
                </c:pt>
                <c:pt idx="7113">
                  <c:v>118.55</c:v>
                </c:pt>
                <c:pt idx="7114">
                  <c:v>118.56666666666666</c:v>
                </c:pt>
                <c:pt idx="7115">
                  <c:v>118.58333333333333</c:v>
                </c:pt>
                <c:pt idx="7116">
                  <c:v>118.6</c:v>
                </c:pt>
                <c:pt idx="7117">
                  <c:v>118.61666666666666</c:v>
                </c:pt>
                <c:pt idx="7118">
                  <c:v>118.63333333333334</c:v>
                </c:pt>
                <c:pt idx="7119">
                  <c:v>118.65</c:v>
                </c:pt>
                <c:pt idx="7120">
                  <c:v>118.66666666666667</c:v>
                </c:pt>
                <c:pt idx="7121">
                  <c:v>118.68333333333334</c:v>
                </c:pt>
                <c:pt idx="7122">
                  <c:v>118.7</c:v>
                </c:pt>
                <c:pt idx="7123">
                  <c:v>118.71666666666667</c:v>
                </c:pt>
                <c:pt idx="7124">
                  <c:v>118.73333333333333</c:v>
                </c:pt>
                <c:pt idx="7125">
                  <c:v>118.75</c:v>
                </c:pt>
                <c:pt idx="7126">
                  <c:v>118.76666666666667</c:v>
                </c:pt>
                <c:pt idx="7127">
                  <c:v>118.78333333333333</c:v>
                </c:pt>
                <c:pt idx="7128">
                  <c:v>118.8</c:v>
                </c:pt>
                <c:pt idx="7129">
                  <c:v>118.81666666666666</c:v>
                </c:pt>
                <c:pt idx="7130">
                  <c:v>118.83333333333333</c:v>
                </c:pt>
                <c:pt idx="7131">
                  <c:v>118.85</c:v>
                </c:pt>
                <c:pt idx="7132">
                  <c:v>118.86666666666666</c:v>
                </c:pt>
                <c:pt idx="7133">
                  <c:v>118.88333333333334</c:v>
                </c:pt>
                <c:pt idx="7134">
                  <c:v>118.9</c:v>
                </c:pt>
                <c:pt idx="7135">
                  <c:v>118.91666666666667</c:v>
                </c:pt>
                <c:pt idx="7136">
                  <c:v>118.93333333333334</c:v>
                </c:pt>
                <c:pt idx="7137">
                  <c:v>118.95</c:v>
                </c:pt>
                <c:pt idx="7138">
                  <c:v>118.96666666666667</c:v>
                </c:pt>
                <c:pt idx="7139">
                  <c:v>118.98333333333333</c:v>
                </c:pt>
                <c:pt idx="7140">
                  <c:v>119</c:v>
                </c:pt>
                <c:pt idx="7141">
                  <c:v>119.01666666666667</c:v>
                </c:pt>
                <c:pt idx="7142">
                  <c:v>119.03333333333333</c:v>
                </c:pt>
                <c:pt idx="7143">
                  <c:v>119.05</c:v>
                </c:pt>
                <c:pt idx="7144">
                  <c:v>119.06666666666666</c:v>
                </c:pt>
                <c:pt idx="7145">
                  <c:v>119.08333333333333</c:v>
                </c:pt>
                <c:pt idx="7146">
                  <c:v>119.1</c:v>
                </c:pt>
                <c:pt idx="7147">
                  <c:v>119.11666666666666</c:v>
                </c:pt>
                <c:pt idx="7148">
                  <c:v>119.13333333333334</c:v>
                </c:pt>
                <c:pt idx="7149">
                  <c:v>119.15</c:v>
                </c:pt>
                <c:pt idx="7150">
                  <c:v>119.16666666666667</c:v>
                </c:pt>
                <c:pt idx="7151">
                  <c:v>119.18333333333334</c:v>
                </c:pt>
                <c:pt idx="7152">
                  <c:v>119.2</c:v>
                </c:pt>
                <c:pt idx="7153">
                  <c:v>119.21666666666667</c:v>
                </c:pt>
                <c:pt idx="7154">
                  <c:v>119.23333333333333</c:v>
                </c:pt>
                <c:pt idx="7155">
                  <c:v>119.25</c:v>
                </c:pt>
                <c:pt idx="7156">
                  <c:v>119.26666666666667</c:v>
                </c:pt>
                <c:pt idx="7157">
                  <c:v>119.28333333333333</c:v>
                </c:pt>
                <c:pt idx="7158">
                  <c:v>119.3</c:v>
                </c:pt>
                <c:pt idx="7159">
                  <c:v>119.31666666666666</c:v>
                </c:pt>
                <c:pt idx="7160">
                  <c:v>119.33333333333333</c:v>
                </c:pt>
                <c:pt idx="7161">
                  <c:v>119.35</c:v>
                </c:pt>
                <c:pt idx="7162">
                  <c:v>119.36666666666666</c:v>
                </c:pt>
                <c:pt idx="7163">
                  <c:v>119.38333333333334</c:v>
                </c:pt>
                <c:pt idx="7164">
                  <c:v>119.4</c:v>
                </c:pt>
                <c:pt idx="7165">
                  <c:v>119.41666666666667</c:v>
                </c:pt>
                <c:pt idx="7166">
                  <c:v>119.43333333333334</c:v>
                </c:pt>
                <c:pt idx="7167">
                  <c:v>119.45</c:v>
                </c:pt>
                <c:pt idx="7168">
                  <c:v>119.46666666666667</c:v>
                </c:pt>
                <c:pt idx="7169">
                  <c:v>119.48333333333333</c:v>
                </c:pt>
                <c:pt idx="7170">
                  <c:v>119.5</c:v>
                </c:pt>
                <c:pt idx="7171">
                  <c:v>119.51666666666667</c:v>
                </c:pt>
                <c:pt idx="7172">
                  <c:v>119.53333333333333</c:v>
                </c:pt>
                <c:pt idx="7173">
                  <c:v>119.55</c:v>
                </c:pt>
                <c:pt idx="7174">
                  <c:v>119.56666666666666</c:v>
                </c:pt>
                <c:pt idx="7175">
                  <c:v>119.58333333333333</c:v>
                </c:pt>
                <c:pt idx="7176">
                  <c:v>119.6</c:v>
                </c:pt>
                <c:pt idx="7177">
                  <c:v>119.61666666666666</c:v>
                </c:pt>
                <c:pt idx="7178">
                  <c:v>119.63333333333334</c:v>
                </c:pt>
                <c:pt idx="7179">
                  <c:v>119.65</c:v>
                </c:pt>
                <c:pt idx="7180">
                  <c:v>119.66666666666667</c:v>
                </c:pt>
                <c:pt idx="7181">
                  <c:v>119.68333333333334</c:v>
                </c:pt>
                <c:pt idx="7182">
                  <c:v>119.7</c:v>
                </c:pt>
                <c:pt idx="7183">
                  <c:v>119.71666666666667</c:v>
                </c:pt>
                <c:pt idx="7184">
                  <c:v>119.73333333333333</c:v>
                </c:pt>
                <c:pt idx="7185">
                  <c:v>119.75</c:v>
                </c:pt>
                <c:pt idx="7186">
                  <c:v>119.76666666666667</c:v>
                </c:pt>
                <c:pt idx="7187">
                  <c:v>119.78333333333333</c:v>
                </c:pt>
                <c:pt idx="7188">
                  <c:v>119.8</c:v>
                </c:pt>
                <c:pt idx="7189">
                  <c:v>119.81666666666666</c:v>
                </c:pt>
                <c:pt idx="7190">
                  <c:v>119.83333333333333</c:v>
                </c:pt>
                <c:pt idx="7191">
                  <c:v>119.85</c:v>
                </c:pt>
                <c:pt idx="7192">
                  <c:v>119.86666666666666</c:v>
                </c:pt>
                <c:pt idx="7193">
                  <c:v>119.88333333333334</c:v>
                </c:pt>
                <c:pt idx="7194">
                  <c:v>119.9</c:v>
                </c:pt>
                <c:pt idx="7195">
                  <c:v>119.91666666666667</c:v>
                </c:pt>
                <c:pt idx="7196">
                  <c:v>119.93333333333334</c:v>
                </c:pt>
                <c:pt idx="7197">
                  <c:v>119.95</c:v>
                </c:pt>
                <c:pt idx="7198">
                  <c:v>119.96666666666667</c:v>
                </c:pt>
                <c:pt idx="7199">
                  <c:v>119.98333333333333</c:v>
                </c:pt>
                <c:pt idx="7200">
                  <c:v>120</c:v>
                </c:pt>
                <c:pt idx="7201">
                  <c:v>120.01666666666667</c:v>
                </c:pt>
                <c:pt idx="7202">
                  <c:v>120.03333333333333</c:v>
                </c:pt>
                <c:pt idx="7203">
                  <c:v>120.05</c:v>
                </c:pt>
                <c:pt idx="7204">
                  <c:v>120.06666666666666</c:v>
                </c:pt>
                <c:pt idx="7205">
                  <c:v>120.08333333333333</c:v>
                </c:pt>
                <c:pt idx="7206">
                  <c:v>120.1</c:v>
                </c:pt>
                <c:pt idx="7207">
                  <c:v>120.11666666666666</c:v>
                </c:pt>
                <c:pt idx="7208">
                  <c:v>120.13333333333334</c:v>
                </c:pt>
                <c:pt idx="7209">
                  <c:v>120.15</c:v>
                </c:pt>
                <c:pt idx="7210">
                  <c:v>120.16666666666667</c:v>
                </c:pt>
                <c:pt idx="7211">
                  <c:v>120.18333333333334</c:v>
                </c:pt>
                <c:pt idx="7212">
                  <c:v>120.2</c:v>
                </c:pt>
                <c:pt idx="7213">
                  <c:v>120.21666666666667</c:v>
                </c:pt>
                <c:pt idx="7214">
                  <c:v>120.23333333333333</c:v>
                </c:pt>
                <c:pt idx="7215">
                  <c:v>120.25</c:v>
                </c:pt>
                <c:pt idx="7216">
                  <c:v>120.26666666666667</c:v>
                </c:pt>
                <c:pt idx="7217">
                  <c:v>120.28333333333333</c:v>
                </c:pt>
                <c:pt idx="7218">
                  <c:v>120.3</c:v>
                </c:pt>
                <c:pt idx="7219">
                  <c:v>120.31666666666666</c:v>
                </c:pt>
                <c:pt idx="7220">
                  <c:v>120.33333333333333</c:v>
                </c:pt>
                <c:pt idx="7221">
                  <c:v>120.35</c:v>
                </c:pt>
                <c:pt idx="7222">
                  <c:v>120.36666666666666</c:v>
                </c:pt>
                <c:pt idx="7223">
                  <c:v>120.38333333333334</c:v>
                </c:pt>
                <c:pt idx="7224">
                  <c:v>120.4</c:v>
                </c:pt>
                <c:pt idx="7225">
                  <c:v>120.41666666666667</c:v>
                </c:pt>
                <c:pt idx="7226">
                  <c:v>120.43333333333334</c:v>
                </c:pt>
                <c:pt idx="7227">
                  <c:v>120.45</c:v>
                </c:pt>
                <c:pt idx="7228">
                  <c:v>120.46666666666667</c:v>
                </c:pt>
                <c:pt idx="7229">
                  <c:v>120.48333333333333</c:v>
                </c:pt>
                <c:pt idx="7230">
                  <c:v>120.5</c:v>
                </c:pt>
                <c:pt idx="7231">
                  <c:v>120.51666666666667</c:v>
                </c:pt>
                <c:pt idx="7232">
                  <c:v>120.53333333333333</c:v>
                </c:pt>
                <c:pt idx="7233">
                  <c:v>120.55</c:v>
                </c:pt>
                <c:pt idx="7234">
                  <c:v>120.56666666666666</c:v>
                </c:pt>
                <c:pt idx="7235">
                  <c:v>120.58333333333333</c:v>
                </c:pt>
                <c:pt idx="7236">
                  <c:v>120.6</c:v>
                </c:pt>
                <c:pt idx="7237">
                  <c:v>120.61666666666666</c:v>
                </c:pt>
                <c:pt idx="7238">
                  <c:v>120.63333333333334</c:v>
                </c:pt>
                <c:pt idx="7239">
                  <c:v>120.65</c:v>
                </c:pt>
                <c:pt idx="7240">
                  <c:v>120.66666666666667</c:v>
                </c:pt>
                <c:pt idx="7241">
                  <c:v>120.68333333333334</c:v>
                </c:pt>
                <c:pt idx="7242">
                  <c:v>120.7</c:v>
                </c:pt>
                <c:pt idx="7243">
                  <c:v>120.71666666666667</c:v>
                </c:pt>
                <c:pt idx="7244">
                  <c:v>120.73333333333333</c:v>
                </c:pt>
                <c:pt idx="7245">
                  <c:v>120.75</c:v>
                </c:pt>
                <c:pt idx="7246">
                  <c:v>120.76666666666667</c:v>
                </c:pt>
                <c:pt idx="7247">
                  <c:v>120.78333333333333</c:v>
                </c:pt>
                <c:pt idx="7248">
                  <c:v>120.8</c:v>
                </c:pt>
                <c:pt idx="7249">
                  <c:v>120.81666666666666</c:v>
                </c:pt>
                <c:pt idx="7250">
                  <c:v>120.83333333333333</c:v>
                </c:pt>
                <c:pt idx="7251">
                  <c:v>120.85</c:v>
                </c:pt>
                <c:pt idx="7252">
                  <c:v>120.86666666666666</c:v>
                </c:pt>
                <c:pt idx="7253">
                  <c:v>120.88333333333334</c:v>
                </c:pt>
                <c:pt idx="7254">
                  <c:v>120.9</c:v>
                </c:pt>
                <c:pt idx="7255">
                  <c:v>120.91666666666667</c:v>
                </c:pt>
                <c:pt idx="7256">
                  <c:v>120.93333333333334</c:v>
                </c:pt>
                <c:pt idx="7257">
                  <c:v>120.95</c:v>
                </c:pt>
                <c:pt idx="7258">
                  <c:v>120.96666666666667</c:v>
                </c:pt>
                <c:pt idx="7259">
                  <c:v>120.98333333333333</c:v>
                </c:pt>
                <c:pt idx="7260">
                  <c:v>121</c:v>
                </c:pt>
                <c:pt idx="7261">
                  <c:v>121.01666666666667</c:v>
                </c:pt>
                <c:pt idx="7262">
                  <c:v>121.03333333333333</c:v>
                </c:pt>
                <c:pt idx="7263">
                  <c:v>121.05</c:v>
                </c:pt>
                <c:pt idx="7264">
                  <c:v>121.06666666666666</c:v>
                </c:pt>
                <c:pt idx="7265">
                  <c:v>121.08333333333333</c:v>
                </c:pt>
                <c:pt idx="7266">
                  <c:v>121.1</c:v>
                </c:pt>
                <c:pt idx="7267">
                  <c:v>121.11666666666666</c:v>
                </c:pt>
                <c:pt idx="7268">
                  <c:v>121.13333333333334</c:v>
                </c:pt>
                <c:pt idx="7269">
                  <c:v>121.15</c:v>
                </c:pt>
                <c:pt idx="7270">
                  <c:v>121.16666666666667</c:v>
                </c:pt>
                <c:pt idx="7271">
                  <c:v>121.18333333333334</c:v>
                </c:pt>
                <c:pt idx="7272">
                  <c:v>121.2</c:v>
                </c:pt>
                <c:pt idx="7273">
                  <c:v>121.21666666666667</c:v>
                </c:pt>
                <c:pt idx="7274">
                  <c:v>121.23333333333333</c:v>
                </c:pt>
                <c:pt idx="7275">
                  <c:v>121.25</c:v>
                </c:pt>
                <c:pt idx="7276">
                  <c:v>121.26666666666667</c:v>
                </c:pt>
                <c:pt idx="7277">
                  <c:v>121.28333333333333</c:v>
                </c:pt>
                <c:pt idx="7278">
                  <c:v>121.3</c:v>
                </c:pt>
                <c:pt idx="7279">
                  <c:v>121.31666666666666</c:v>
                </c:pt>
                <c:pt idx="7280">
                  <c:v>121.33333333333333</c:v>
                </c:pt>
                <c:pt idx="7281">
                  <c:v>121.35</c:v>
                </c:pt>
                <c:pt idx="7282">
                  <c:v>121.36666666666666</c:v>
                </c:pt>
                <c:pt idx="7283">
                  <c:v>121.38333333333334</c:v>
                </c:pt>
                <c:pt idx="7284">
                  <c:v>121.4</c:v>
                </c:pt>
                <c:pt idx="7285">
                  <c:v>121.41666666666667</c:v>
                </c:pt>
                <c:pt idx="7286">
                  <c:v>121.43333333333334</c:v>
                </c:pt>
                <c:pt idx="7287">
                  <c:v>121.45</c:v>
                </c:pt>
                <c:pt idx="7288">
                  <c:v>121.46666666666667</c:v>
                </c:pt>
                <c:pt idx="7289">
                  <c:v>121.48333333333333</c:v>
                </c:pt>
                <c:pt idx="7290">
                  <c:v>121.5</c:v>
                </c:pt>
                <c:pt idx="7291">
                  <c:v>121.51666666666667</c:v>
                </c:pt>
                <c:pt idx="7292">
                  <c:v>121.53333333333333</c:v>
                </c:pt>
                <c:pt idx="7293">
                  <c:v>121.55</c:v>
                </c:pt>
                <c:pt idx="7294">
                  <c:v>121.56666666666666</c:v>
                </c:pt>
                <c:pt idx="7295">
                  <c:v>121.58333333333333</c:v>
                </c:pt>
                <c:pt idx="7296">
                  <c:v>121.6</c:v>
                </c:pt>
                <c:pt idx="7297">
                  <c:v>121.61666666666666</c:v>
                </c:pt>
                <c:pt idx="7298">
                  <c:v>121.63333333333334</c:v>
                </c:pt>
                <c:pt idx="7299">
                  <c:v>121.65</c:v>
                </c:pt>
                <c:pt idx="7300">
                  <c:v>121.66666666666667</c:v>
                </c:pt>
                <c:pt idx="7301">
                  <c:v>121.68333333333334</c:v>
                </c:pt>
                <c:pt idx="7302">
                  <c:v>121.7</c:v>
                </c:pt>
                <c:pt idx="7303">
                  <c:v>121.71666666666667</c:v>
                </c:pt>
                <c:pt idx="7304">
                  <c:v>121.73333333333333</c:v>
                </c:pt>
                <c:pt idx="7305">
                  <c:v>121.75</c:v>
                </c:pt>
                <c:pt idx="7306">
                  <c:v>121.76666666666667</c:v>
                </c:pt>
                <c:pt idx="7307">
                  <c:v>121.78333333333333</c:v>
                </c:pt>
                <c:pt idx="7308">
                  <c:v>121.8</c:v>
                </c:pt>
                <c:pt idx="7309">
                  <c:v>121.81666666666666</c:v>
                </c:pt>
                <c:pt idx="7310">
                  <c:v>121.83333333333333</c:v>
                </c:pt>
                <c:pt idx="7311">
                  <c:v>121.85</c:v>
                </c:pt>
                <c:pt idx="7312">
                  <c:v>121.86666666666666</c:v>
                </c:pt>
                <c:pt idx="7313">
                  <c:v>121.88333333333334</c:v>
                </c:pt>
                <c:pt idx="7314">
                  <c:v>121.9</c:v>
                </c:pt>
                <c:pt idx="7315">
                  <c:v>121.91666666666667</c:v>
                </c:pt>
                <c:pt idx="7316">
                  <c:v>121.93333333333334</c:v>
                </c:pt>
                <c:pt idx="7317">
                  <c:v>121.95</c:v>
                </c:pt>
                <c:pt idx="7318">
                  <c:v>121.96666666666667</c:v>
                </c:pt>
                <c:pt idx="7319">
                  <c:v>121.98333333333333</c:v>
                </c:pt>
                <c:pt idx="7320">
                  <c:v>122</c:v>
                </c:pt>
                <c:pt idx="7321">
                  <c:v>122.01666666666667</c:v>
                </c:pt>
                <c:pt idx="7322">
                  <c:v>122.03333333333333</c:v>
                </c:pt>
                <c:pt idx="7323">
                  <c:v>122.05</c:v>
                </c:pt>
                <c:pt idx="7324">
                  <c:v>122.06666666666666</c:v>
                </c:pt>
                <c:pt idx="7325">
                  <c:v>122.08333333333333</c:v>
                </c:pt>
                <c:pt idx="7326">
                  <c:v>122.1</c:v>
                </c:pt>
                <c:pt idx="7327">
                  <c:v>122.11666666666666</c:v>
                </c:pt>
                <c:pt idx="7328">
                  <c:v>122.13333333333334</c:v>
                </c:pt>
                <c:pt idx="7329">
                  <c:v>122.15</c:v>
                </c:pt>
                <c:pt idx="7330">
                  <c:v>122.16666666666667</c:v>
                </c:pt>
                <c:pt idx="7331">
                  <c:v>122.18333333333334</c:v>
                </c:pt>
                <c:pt idx="7332">
                  <c:v>122.2</c:v>
                </c:pt>
                <c:pt idx="7333">
                  <c:v>122.21666666666667</c:v>
                </c:pt>
                <c:pt idx="7334">
                  <c:v>122.23333333333333</c:v>
                </c:pt>
                <c:pt idx="7335">
                  <c:v>122.25</c:v>
                </c:pt>
                <c:pt idx="7336">
                  <c:v>122.26666666666667</c:v>
                </c:pt>
                <c:pt idx="7337">
                  <c:v>122.28333333333333</c:v>
                </c:pt>
                <c:pt idx="7338">
                  <c:v>122.3</c:v>
                </c:pt>
                <c:pt idx="7339">
                  <c:v>122.31666666666666</c:v>
                </c:pt>
                <c:pt idx="7340">
                  <c:v>122.33333333333333</c:v>
                </c:pt>
                <c:pt idx="7341">
                  <c:v>122.35</c:v>
                </c:pt>
                <c:pt idx="7342">
                  <c:v>122.36666666666666</c:v>
                </c:pt>
                <c:pt idx="7343">
                  <c:v>122.38333333333334</c:v>
                </c:pt>
                <c:pt idx="7344">
                  <c:v>122.4</c:v>
                </c:pt>
                <c:pt idx="7345">
                  <c:v>122.41666666666667</c:v>
                </c:pt>
                <c:pt idx="7346">
                  <c:v>122.43333333333334</c:v>
                </c:pt>
                <c:pt idx="7347">
                  <c:v>122.45</c:v>
                </c:pt>
                <c:pt idx="7348">
                  <c:v>122.46666666666667</c:v>
                </c:pt>
                <c:pt idx="7349">
                  <c:v>122.48333333333333</c:v>
                </c:pt>
                <c:pt idx="7350">
                  <c:v>122.5</c:v>
                </c:pt>
                <c:pt idx="7351">
                  <c:v>122.51666666666667</c:v>
                </c:pt>
                <c:pt idx="7352">
                  <c:v>122.53333333333333</c:v>
                </c:pt>
                <c:pt idx="7353">
                  <c:v>122.55</c:v>
                </c:pt>
                <c:pt idx="7354">
                  <c:v>122.56666666666666</c:v>
                </c:pt>
                <c:pt idx="7355">
                  <c:v>122.58333333333333</c:v>
                </c:pt>
                <c:pt idx="7356">
                  <c:v>122.6</c:v>
                </c:pt>
                <c:pt idx="7357">
                  <c:v>122.61666666666666</c:v>
                </c:pt>
                <c:pt idx="7358">
                  <c:v>122.63333333333334</c:v>
                </c:pt>
                <c:pt idx="7359">
                  <c:v>122.65</c:v>
                </c:pt>
                <c:pt idx="7360">
                  <c:v>122.66666666666667</c:v>
                </c:pt>
                <c:pt idx="7361">
                  <c:v>122.68333333333334</c:v>
                </c:pt>
                <c:pt idx="7362">
                  <c:v>122.7</c:v>
                </c:pt>
                <c:pt idx="7363">
                  <c:v>122.71666666666667</c:v>
                </c:pt>
                <c:pt idx="7364">
                  <c:v>122.73333333333333</c:v>
                </c:pt>
                <c:pt idx="7365">
                  <c:v>122.75</c:v>
                </c:pt>
                <c:pt idx="7366">
                  <c:v>122.76666666666667</c:v>
                </c:pt>
                <c:pt idx="7367">
                  <c:v>122.78333333333333</c:v>
                </c:pt>
                <c:pt idx="7368">
                  <c:v>122.8</c:v>
                </c:pt>
                <c:pt idx="7369">
                  <c:v>122.81666666666666</c:v>
                </c:pt>
                <c:pt idx="7370">
                  <c:v>122.83333333333333</c:v>
                </c:pt>
                <c:pt idx="7371">
                  <c:v>122.85</c:v>
                </c:pt>
                <c:pt idx="7372">
                  <c:v>122.86666666666666</c:v>
                </c:pt>
                <c:pt idx="7373">
                  <c:v>122.88333333333334</c:v>
                </c:pt>
                <c:pt idx="7374">
                  <c:v>122.9</c:v>
                </c:pt>
                <c:pt idx="7375">
                  <c:v>122.91666666666667</c:v>
                </c:pt>
                <c:pt idx="7376">
                  <c:v>122.93333333333334</c:v>
                </c:pt>
                <c:pt idx="7377">
                  <c:v>122.95</c:v>
                </c:pt>
                <c:pt idx="7378">
                  <c:v>122.96666666666667</c:v>
                </c:pt>
                <c:pt idx="7379">
                  <c:v>122.98333333333333</c:v>
                </c:pt>
                <c:pt idx="7380">
                  <c:v>123</c:v>
                </c:pt>
                <c:pt idx="7381">
                  <c:v>123.01666666666667</c:v>
                </c:pt>
                <c:pt idx="7382">
                  <c:v>123.03333333333333</c:v>
                </c:pt>
                <c:pt idx="7383">
                  <c:v>123.05</c:v>
                </c:pt>
                <c:pt idx="7384">
                  <c:v>123.06666666666666</c:v>
                </c:pt>
                <c:pt idx="7385">
                  <c:v>123.08333333333333</c:v>
                </c:pt>
                <c:pt idx="7386">
                  <c:v>123.1</c:v>
                </c:pt>
                <c:pt idx="7387">
                  <c:v>123.11666666666666</c:v>
                </c:pt>
                <c:pt idx="7388">
                  <c:v>123.13333333333334</c:v>
                </c:pt>
                <c:pt idx="7389">
                  <c:v>123.15</c:v>
                </c:pt>
                <c:pt idx="7390">
                  <c:v>123.16666666666667</c:v>
                </c:pt>
                <c:pt idx="7391">
                  <c:v>123.18333333333334</c:v>
                </c:pt>
                <c:pt idx="7392">
                  <c:v>123.2</c:v>
                </c:pt>
                <c:pt idx="7393">
                  <c:v>123.21666666666667</c:v>
                </c:pt>
                <c:pt idx="7394">
                  <c:v>123.23333333333333</c:v>
                </c:pt>
                <c:pt idx="7395">
                  <c:v>123.25</c:v>
                </c:pt>
                <c:pt idx="7396">
                  <c:v>123.26666666666667</c:v>
                </c:pt>
                <c:pt idx="7397">
                  <c:v>123.28333333333333</c:v>
                </c:pt>
                <c:pt idx="7398">
                  <c:v>123.3</c:v>
                </c:pt>
                <c:pt idx="7399">
                  <c:v>123.31666666666666</c:v>
                </c:pt>
                <c:pt idx="7400">
                  <c:v>123.33333333333333</c:v>
                </c:pt>
                <c:pt idx="7401">
                  <c:v>123.35</c:v>
                </c:pt>
                <c:pt idx="7402">
                  <c:v>123.36666666666666</c:v>
                </c:pt>
                <c:pt idx="7403">
                  <c:v>123.38333333333334</c:v>
                </c:pt>
                <c:pt idx="7404">
                  <c:v>123.4</c:v>
                </c:pt>
                <c:pt idx="7405">
                  <c:v>123.41666666666667</c:v>
                </c:pt>
                <c:pt idx="7406">
                  <c:v>123.43333333333334</c:v>
                </c:pt>
                <c:pt idx="7407">
                  <c:v>123.45</c:v>
                </c:pt>
                <c:pt idx="7408">
                  <c:v>123.46666666666667</c:v>
                </c:pt>
                <c:pt idx="7409">
                  <c:v>123.48333333333333</c:v>
                </c:pt>
                <c:pt idx="7410">
                  <c:v>123.5</c:v>
                </c:pt>
                <c:pt idx="7411">
                  <c:v>123.51666666666667</c:v>
                </c:pt>
                <c:pt idx="7412">
                  <c:v>123.53333333333333</c:v>
                </c:pt>
                <c:pt idx="7413">
                  <c:v>123.55</c:v>
                </c:pt>
                <c:pt idx="7414">
                  <c:v>123.56666666666666</c:v>
                </c:pt>
                <c:pt idx="7415">
                  <c:v>123.58333333333333</c:v>
                </c:pt>
                <c:pt idx="7416">
                  <c:v>123.6</c:v>
                </c:pt>
                <c:pt idx="7417">
                  <c:v>123.61666666666666</c:v>
                </c:pt>
                <c:pt idx="7418">
                  <c:v>123.63333333333334</c:v>
                </c:pt>
                <c:pt idx="7419">
                  <c:v>123.65</c:v>
                </c:pt>
                <c:pt idx="7420">
                  <c:v>123.66666666666667</c:v>
                </c:pt>
                <c:pt idx="7421">
                  <c:v>123.68333333333334</c:v>
                </c:pt>
                <c:pt idx="7422">
                  <c:v>123.7</c:v>
                </c:pt>
                <c:pt idx="7423">
                  <c:v>123.71666666666667</c:v>
                </c:pt>
                <c:pt idx="7424">
                  <c:v>123.73333333333333</c:v>
                </c:pt>
                <c:pt idx="7425">
                  <c:v>123.75</c:v>
                </c:pt>
                <c:pt idx="7426">
                  <c:v>123.76666666666667</c:v>
                </c:pt>
                <c:pt idx="7427">
                  <c:v>123.78333333333333</c:v>
                </c:pt>
                <c:pt idx="7428">
                  <c:v>123.8</c:v>
                </c:pt>
                <c:pt idx="7429">
                  <c:v>123.81666666666666</c:v>
                </c:pt>
                <c:pt idx="7430">
                  <c:v>123.83333333333333</c:v>
                </c:pt>
                <c:pt idx="7431">
                  <c:v>123.85</c:v>
                </c:pt>
                <c:pt idx="7432">
                  <c:v>123.86666666666666</c:v>
                </c:pt>
                <c:pt idx="7433">
                  <c:v>123.88333333333334</c:v>
                </c:pt>
                <c:pt idx="7434">
                  <c:v>123.9</c:v>
                </c:pt>
                <c:pt idx="7435">
                  <c:v>123.91666666666667</c:v>
                </c:pt>
                <c:pt idx="7436">
                  <c:v>123.93333333333334</c:v>
                </c:pt>
                <c:pt idx="7437">
                  <c:v>123.95</c:v>
                </c:pt>
                <c:pt idx="7438">
                  <c:v>123.96666666666667</c:v>
                </c:pt>
                <c:pt idx="7439">
                  <c:v>123.98333333333333</c:v>
                </c:pt>
                <c:pt idx="7440">
                  <c:v>124</c:v>
                </c:pt>
                <c:pt idx="7441">
                  <c:v>124.01666666666667</c:v>
                </c:pt>
                <c:pt idx="7442">
                  <c:v>124.03333333333333</c:v>
                </c:pt>
                <c:pt idx="7443">
                  <c:v>124.05</c:v>
                </c:pt>
                <c:pt idx="7444">
                  <c:v>124.06666666666666</c:v>
                </c:pt>
                <c:pt idx="7445">
                  <c:v>124.08333333333333</c:v>
                </c:pt>
                <c:pt idx="7446">
                  <c:v>124.1</c:v>
                </c:pt>
                <c:pt idx="7447">
                  <c:v>124.11666666666666</c:v>
                </c:pt>
                <c:pt idx="7448">
                  <c:v>124.13333333333334</c:v>
                </c:pt>
                <c:pt idx="7449">
                  <c:v>124.15</c:v>
                </c:pt>
                <c:pt idx="7450">
                  <c:v>124.16666666666667</c:v>
                </c:pt>
                <c:pt idx="7451">
                  <c:v>124.18333333333334</c:v>
                </c:pt>
                <c:pt idx="7452">
                  <c:v>124.2</c:v>
                </c:pt>
                <c:pt idx="7453">
                  <c:v>124.21666666666667</c:v>
                </c:pt>
                <c:pt idx="7454">
                  <c:v>124.23333333333333</c:v>
                </c:pt>
                <c:pt idx="7455">
                  <c:v>124.25</c:v>
                </c:pt>
                <c:pt idx="7456">
                  <c:v>124.26666666666667</c:v>
                </c:pt>
                <c:pt idx="7457">
                  <c:v>124.28333333333333</c:v>
                </c:pt>
                <c:pt idx="7458">
                  <c:v>124.3</c:v>
                </c:pt>
                <c:pt idx="7459">
                  <c:v>124.31666666666666</c:v>
                </c:pt>
                <c:pt idx="7460">
                  <c:v>124.33333333333333</c:v>
                </c:pt>
                <c:pt idx="7461">
                  <c:v>124.35</c:v>
                </c:pt>
                <c:pt idx="7462">
                  <c:v>124.36666666666666</c:v>
                </c:pt>
                <c:pt idx="7463">
                  <c:v>124.38333333333334</c:v>
                </c:pt>
                <c:pt idx="7464">
                  <c:v>124.4</c:v>
                </c:pt>
                <c:pt idx="7465">
                  <c:v>124.41666666666667</c:v>
                </c:pt>
                <c:pt idx="7466">
                  <c:v>124.43333333333334</c:v>
                </c:pt>
                <c:pt idx="7467">
                  <c:v>124.45</c:v>
                </c:pt>
                <c:pt idx="7468">
                  <c:v>124.46666666666667</c:v>
                </c:pt>
                <c:pt idx="7469">
                  <c:v>124.48333333333333</c:v>
                </c:pt>
                <c:pt idx="7470">
                  <c:v>124.5</c:v>
                </c:pt>
                <c:pt idx="7471">
                  <c:v>124.51666666666667</c:v>
                </c:pt>
                <c:pt idx="7472">
                  <c:v>124.53333333333333</c:v>
                </c:pt>
                <c:pt idx="7473">
                  <c:v>124.55</c:v>
                </c:pt>
                <c:pt idx="7474">
                  <c:v>124.56666666666666</c:v>
                </c:pt>
                <c:pt idx="7475">
                  <c:v>124.58333333333333</c:v>
                </c:pt>
                <c:pt idx="7476">
                  <c:v>124.6</c:v>
                </c:pt>
                <c:pt idx="7477">
                  <c:v>124.61666666666666</c:v>
                </c:pt>
                <c:pt idx="7478">
                  <c:v>124.63333333333334</c:v>
                </c:pt>
                <c:pt idx="7479">
                  <c:v>124.65</c:v>
                </c:pt>
                <c:pt idx="7480">
                  <c:v>124.66666666666667</c:v>
                </c:pt>
                <c:pt idx="7481">
                  <c:v>124.68333333333334</c:v>
                </c:pt>
                <c:pt idx="7482">
                  <c:v>124.7</c:v>
                </c:pt>
                <c:pt idx="7483">
                  <c:v>124.71666666666667</c:v>
                </c:pt>
                <c:pt idx="7484">
                  <c:v>124.73333333333333</c:v>
                </c:pt>
                <c:pt idx="7485">
                  <c:v>124.75</c:v>
                </c:pt>
                <c:pt idx="7486">
                  <c:v>124.76666666666667</c:v>
                </c:pt>
                <c:pt idx="7487">
                  <c:v>124.78333333333333</c:v>
                </c:pt>
                <c:pt idx="7488">
                  <c:v>124.8</c:v>
                </c:pt>
                <c:pt idx="7489">
                  <c:v>124.81666666666666</c:v>
                </c:pt>
                <c:pt idx="7490">
                  <c:v>124.83333333333333</c:v>
                </c:pt>
                <c:pt idx="7491">
                  <c:v>124.85</c:v>
                </c:pt>
                <c:pt idx="7492">
                  <c:v>124.86666666666666</c:v>
                </c:pt>
                <c:pt idx="7493">
                  <c:v>124.88333333333334</c:v>
                </c:pt>
                <c:pt idx="7494">
                  <c:v>124.9</c:v>
                </c:pt>
                <c:pt idx="7495">
                  <c:v>124.91666666666667</c:v>
                </c:pt>
                <c:pt idx="7496">
                  <c:v>124.93333333333334</c:v>
                </c:pt>
                <c:pt idx="7497">
                  <c:v>124.95</c:v>
                </c:pt>
                <c:pt idx="7498">
                  <c:v>124.96666666666667</c:v>
                </c:pt>
                <c:pt idx="7499">
                  <c:v>124.98333333333333</c:v>
                </c:pt>
                <c:pt idx="7500">
                  <c:v>125</c:v>
                </c:pt>
                <c:pt idx="7501">
                  <c:v>125.01666666666667</c:v>
                </c:pt>
                <c:pt idx="7502">
                  <c:v>125.03333333333333</c:v>
                </c:pt>
                <c:pt idx="7503">
                  <c:v>125.05</c:v>
                </c:pt>
                <c:pt idx="7504">
                  <c:v>125.06666666666666</c:v>
                </c:pt>
                <c:pt idx="7505">
                  <c:v>125.08333333333333</c:v>
                </c:pt>
                <c:pt idx="7506">
                  <c:v>125.1</c:v>
                </c:pt>
                <c:pt idx="7507">
                  <c:v>125.11666666666666</c:v>
                </c:pt>
                <c:pt idx="7508">
                  <c:v>125.13333333333334</c:v>
                </c:pt>
                <c:pt idx="7509">
                  <c:v>125.15</c:v>
                </c:pt>
                <c:pt idx="7510">
                  <c:v>125.16666666666667</c:v>
                </c:pt>
                <c:pt idx="7511">
                  <c:v>125.18333333333334</c:v>
                </c:pt>
                <c:pt idx="7512">
                  <c:v>125.2</c:v>
                </c:pt>
                <c:pt idx="7513">
                  <c:v>125.21666666666667</c:v>
                </c:pt>
                <c:pt idx="7514">
                  <c:v>125.23333333333333</c:v>
                </c:pt>
                <c:pt idx="7515">
                  <c:v>125.25</c:v>
                </c:pt>
                <c:pt idx="7516">
                  <c:v>125.26666666666667</c:v>
                </c:pt>
                <c:pt idx="7517">
                  <c:v>125.28333333333333</c:v>
                </c:pt>
                <c:pt idx="7518">
                  <c:v>125.3</c:v>
                </c:pt>
                <c:pt idx="7519">
                  <c:v>125.31666666666666</c:v>
                </c:pt>
                <c:pt idx="7520">
                  <c:v>125.33333333333333</c:v>
                </c:pt>
                <c:pt idx="7521">
                  <c:v>125.35</c:v>
                </c:pt>
                <c:pt idx="7522">
                  <c:v>125.36666666666666</c:v>
                </c:pt>
                <c:pt idx="7523">
                  <c:v>125.38333333333334</c:v>
                </c:pt>
                <c:pt idx="7524">
                  <c:v>125.4</c:v>
                </c:pt>
                <c:pt idx="7525">
                  <c:v>125.41666666666667</c:v>
                </c:pt>
                <c:pt idx="7526">
                  <c:v>125.43333333333334</c:v>
                </c:pt>
                <c:pt idx="7527">
                  <c:v>125.45</c:v>
                </c:pt>
                <c:pt idx="7528">
                  <c:v>125.46666666666667</c:v>
                </c:pt>
                <c:pt idx="7529">
                  <c:v>125.48333333333333</c:v>
                </c:pt>
                <c:pt idx="7530">
                  <c:v>125.5</c:v>
                </c:pt>
                <c:pt idx="7531">
                  <c:v>125.51666666666667</c:v>
                </c:pt>
                <c:pt idx="7532">
                  <c:v>125.53333333333333</c:v>
                </c:pt>
                <c:pt idx="7533">
                  <c:v>125.55</c:v>
                </c:pt>
                <c:pt idx="7534">
                  <c:v>125.56666666666666</c:v>
                </c:pt>
                <c:pt idx="7535">
                  <c:v>125.58333333333333</c:v>
                </c:pt>
                <c:pt idx="7536">
                  <c:v>125.6</c:v>
                </c:pt>
                <c:pt idx="7537">
                  <c:v>125.61666666666666</c:v>
                </c:pt>
                <c:pt idx="7538">
                  <c:v>125.63333333333334</c:v>
                </c:pt>
                <c:pt idx="7539">
                  <c:v>125.65</c:v>
                </c:pt>
                <c:pt idx="7540">
                  <c:v>125.66666666666667</c:v>
                </c:pt>
                <c:pt idx="7541">
                  <c:v>125.68333333333334</c:v>
                </c:pt>
                <c:pt idx="7542">
                  <c:v>125.7</c:v>
                </c:pt>
                <c:pt idx="7543">
                  <c:v>125.71666666666667</c:v>
                </c:pt>
                <c:pt idx="7544">
                  <c:v>125.73333333333333</c:v>
                </c:pt>
                <c:pt idx="7545">
                  <c:v>125.75</c:v>
                </c:pt>
                <c:pt idx="7546">
                  <c:v>125.76666666666667</c:v>
                </c:pt>
                <c:pt idx="7547">
                  <c:v>125.78333333333333</c:v>
                </c:pt>
                <c:pt idx="7548">
                  <c:v>125.8</c:v>
                </c:pt>
                <c:pt idx="7549">
                  <c:v>125.81666666666666</c:v>
                </c:pt>
                <c:pt idx="7550">
                  <c:v>125.83333333333333</c:v>
                </c:pt>
                <c:pt idx="7551">
                  <c:v>125.85</c:v>
                </c:pt>
                <c:pt idx="7552">
                  <c:v>125.86666666666666</c:v>
                </c:pt>
                <c:pt idx="7553">
                  <c:v>125.88333333333334</c:v>
                </c:pt>
                <c:pt idx="7554">
                  <c:v>125.9</c:v>
                </c:pt>
                <c:pt idx="7555">
                  <c:v>125.91666666666667</c:v>
                </c:pt>
                <c:pt idx="7556">
                  <c:v>125.93333333333334</c:v>
                </c:pt>
                <c:pt idx="7557">
                  <c:v>125.95</c:v>
                </c:pt>
                <c:pt idx="7558">
                  <c:v>125.96666666666667</c:v>
                </c:pt>
                <c:pt idx="7559">
                  <c:v>125.98333333333333</c:v>
                </c:pt>
                <c:pt idx="7560">
                  <c:v>126</c:v>
                </c:pt>
                <c:pt idx="7561">
                  <c:v>126.01666666666667</c:v>
                </c:pt>
                <c:pt idx="7562">
                  <c:v>126.03333333333333</c:v>
                </c:pt>
                <c:pt idx="7563">
                  <c:v>126.05</c:v>
                </c:pt>
                <c:pt idx="7564">
                  <c:v>126.06666666666666</c:v>
                </c:pt>
                <c:pt idx="7565">
                  <c:v>126.08333333333333</c:v>
                </c:pt>
                <c:pt idx="7566">
                  <c:v>126.1</c:v>
                </c:pt>
                <c:pt idx="7567">
                  <c:v>126.11666666666666</c:v>
                </c:pt>
                <c:pt idx="7568">
                  <c:v>126.13333333333334</c:v>
                </c:pt>
                <c:pt idx="7569">
                  <c:v>126.15</c:v>
                </c:pt>
                <c:pt idx="7570">
                  <c:v>126.16666666666667</c:v>
                </c:pt>
                <c:pt idx="7571">
                  <c:v>126.18333333333334</c:v>
                </c:pt>
                <c:pt idx="7572">
                  <c:v>126.2</c:v>
                </c:pt>
                <c:pt idx="7573">
                  <c:v>126.21666666666667</c:v>
                </c:pt>
                <c:pt idx="7574">
                  <c:v>126.23333333333333</c:v>
                </c:pt>
                <c:pt idx="7575">
                  <c:v>126.25</c:v>
                </c:pt>
                <c:pt idx="7576">
                  <c:v>126.26666666666667</c:v>
                </c:pt>
                <c:pt idx="7577">
                  <c:v>126.28333333333333</c:v>
                </c:pt>
                <c:pt idx="7578">
                  <c:v>126.3</c:v>
                </c:pt>
                <c:pt idx="7579">
                  <c:v>126.31666666666666</c:v>
                </c:pt>
                <c:pt idx="7580">
                  <c:v>126.33333333333333</c:v>
                </c:pt>
                <c:pt idx="7581">
                  <c:v>126.35</c:v>
                </c:pt>
                <c:pt idx="7582">
                  <c:v>126.36666666666666</c:v>
                </c:pt>
                <c:pt idx="7583">
                  <c:v>126.38333333333334</c:v>
                </c:pt>
                <c:pt idx="7584">
                  <c:v>126.4</c:v>
                </c:pt>
                <c:pt idx="7585">
                  <c:v>126.41666666666667</c:v>
                </c:pt>
                <c:pt idx="7586">
                  <c:v>126.43333333333334</c:v>
                </c:pt>
                <c:pt idx="7587">
                  <c:v>126.45</c:v>
                </c:pt>
                <c:pt idx="7588">
                  <c:v>126.46666666666667</c:v>
                </c:pt>
                <c:pt idx="7589">
                  <c:v>126.48333333333333</c:v>
                </c:pt>
                <c:pt idx="7590">
                  <c:v>126.5</c:v>
                </c:pt>
                <c:pt idx="7591">
                  <c:v>126.51666666666667</c:v>
                </c:pt>
                <c:pt idx="7592">
                  <c:v>126.53333333333333</c:v>
                </c:pt>
                <c:pt idx="7593">
                  <c:v>126.55</c:v>
                </c:pt>
                <c:pt idx="7594">
                  <c:v>126.56666666666666</c:v>
                </c:pt>
                <c:pt idx="7595">
                  <c:v>126.58333333333333</c:v>
                </c:pt>
                <c:pt idx="7596">
                  <c:v>126.6</c:v>
                </c:pt>
                <c:pt idx="7597">
                  <c:v>126.61666666666666</c:v>
                </c:pt>
                <c:pt idx="7598">
                  <c:v>126.63333333333334</c:v>
                </c:pt>
                <c:pt idx="7599">
                  <c:v>126.65</c:v>
                </c:pt>
                <c:pt idx="7600">
                  <c:v>126.66666666666667</c:v>
                </c:pt>
                <c:pt idx="7601">
                  <c:v>126.68333333333334</c:v>
                </c:pt>
                <c:pt idx="7602">
                  <c:v>126.7</c:v>
                </c:pt>
                <c:pt idx="7603">
                  <c:v>126.71666666666667</c:v>
                </c:pt>
                <c:pt idx="7604">
                  <c:v>126.73333333333333</c:v>
                </c:pt>
                <c:pt idx="7605">
                  <c:v>126.75</c:v>
                </c:pt>
                <c:pt idx="7606">
                  <c:v>126.76666666666667</c:v>
                </c:pt>
                <c:pt idx="7607">
                  <c:v>126.78333333333333</c:v>
                </c:pt>
                <c:pt idx="7608">
                  <c:v>126.8</c:v>
                </c:pt>
                <c:pt idx="7609">
                  <c:v>126.81666666666666</c:v>
                </c:pt>
                <c:pt idx="7610">
                  <c:v>126.83333333333333</c:v>
                </c:pt>
                <c:pt idx="7611">
                  <c:v>126.85</c:v>
                </c:pt>
                <c:pt idx="7612">
                  <c:v>126.86666666666666</c:v>
                </c:pt>
                <c:pt idx="7613">
                  <c:v>126.88333333333334</c:v>
                </c:pt>
                <c:pt idx="7614">
                  <c:v>126.9</c:v>
                </c:pt>
                <c:pt idx="7615">
                  <c:v>126.91666666666667</c:v>
                </c:pt>
                <c:pt idx="7616">
                  <c:v>126.93333333333334</c:v>
                </c:pt>
                <c:pt idx="7617">
                  <c:v>126.95</c:v>
                </c:pt>
                <c:pt idx="7618">
                  <c:v>126.96666666666667</c:v>
                </c:pt>
                <c:pt idx="7619">
                  <c:v>126.98333333333333</c:v>
                </c:pt>
                <c:pt idx="7620">
                  <c:v>127</c:v>
                </c:pt>
                <c:pt idx="7621">
                  <c:v>127.01666666666667</c:v>
                </c:pt>
                <c:pt idx="7622">
                  <c:v>127.03333333333333</c:v>
                </c:pt>
                <c:pt idx="7623">
                  <c:v>127.05</c:v>
                </c:pt>
                <c:pt idx="7624">
                  <c:v>127.06666666666666</c:v>
                </c:pt>
                <c:pt idx="7625">
                  <c:v>127.08333333333333</c:v>
                </c:pt>
                <c:pt idx="7626">
                  <c:v>127.1</c:v>
                </c:pt>
                <c:pt idx="7627">
                  <c:v>127.11666666666666</c:v>
                </c:pt>
                <c:pt idx="7628">
                  <c:v>127.13333333333334</c:v>
                </c:pt>
                <c:pt idx="7629">
                  <c:v>127.15</c:v>
                </c:pt>
                <c:pt idx="7630">
                  <c:v>127.16666666666667</c:v>
                </c:pt>
                <c:pt idx="7631">
                  <c:v>127.18333333333334</c:v>
                </c:pt>
                <c:pt idx="7632">
                  <c:v>127.2</c:v>
                </c:pt>
                <c:pt idx="7633">
                  <c:v>127.21666666666667</c:v>
                </c:pt>
                <c:pt idx="7634">
                  <c:v>127.23333333333333</c:v>
                </c:pt>
                <c:pt idx="7635">
                  <c:v>127.25</c:v>
                </c:pt>
                <c:pt idx="7636">
                  <c:v>127.26666666666667</c:v>
                </c:pt>
                <c:pt idx="7637">
                  <c:v>127.28333333333333</c:v>
                </c:pt>
                <c:pt idx="7638">
                  <c:v>127.3</c:v>
                </c:pt>
                <c:pt idx="7639">
                  <c:v>127.31666666666666</c:v>
                </c:pt>
                <c:pt idx="7640">
                  <c:v>127.33333333333333</c:v>
                </c:pt>
                <c:pt idx="7641">
                  <c:v>127.35</c:v>
                </c:pt>
                <c:pt idx="7642">
                  <c:v>127.36666666666666</c:v>
                </c:pt>
                <c:pt idx="7643">
                  <c:v>127.38333333333334</c:v>
                </c:pt>
                <c:pt idx="7644">
                  <c:v>127.4</c:v>
                </c:pt>
                <c:pt idx="7645">
                  <c:v>127.41666666666667</c:v>
                </c:pt>
                <c:pt idx="7646">
                  <c:v>127.43333333333334</c:v>
                </c:pt>
                <c:pt idx="7647">
                  <c:v>127.45</c:v>
                </c:pt>
                <c:pt idx="7648">
                  <c:v>127.46666666666667</c:v>
                </c:pt>
                <c:pt idx="7649">
                  <c:v>127.48333333333333</c:v>
                </c:pt>
                <c:pt idx="7650">
                  <c:v>127.5</c:v>
                </c:pt>
                <c:pt idx="7651">
                  <c:v>127.51666666666667</c:v>
                </c:pt>
                <c:pt idx="7652">
                  <c:v>127.53333333333333</c:v>
                </c:pt>
                <c:pt idx="7653">
                  <c:v>127.55</c:v>
                </c:pt>
                <c:pt idx="7654">
                  <c:v>127.56666666666666</c:v>
                </c:pt>
                <c:pt idx="7655">
                  <c:v>127.58333333333333</c:v>
                </c:pt>
                <c:pt idx="7656">
                  <c:v>127.6</c:v>
                </c:pt>
                <c:pt idx="7657">
                  <c:v>127.61666666666666</c:v>
                </c:pt>
                <c:pt idx="7658">
                  <c:v>127.63333333333334</c:v>
                </c:pt>
                <c:pt idx="7659">
                  <c:v>127.65</c:v>
                </c:pt>
                <c:pt idx="7660">
                  <c:v>127.66666666666667</c:v>
                </c:pt>
                <c:pt idx="7661">
                  <c:v>127.68333333333334</c:v>
                </c:pt>
                <c:pt idx="7662">
                  <c:v>127.7</c:v>
                </c:pt>
                <c:pt idx="7663">
                  <c:v>127.71666666666667</c:v>
                </c:pt>
                <c:pt idx="7664">
                  <c:v>127.73333333333333</c:v>
                </c:pt>
                <c:pt idx="7665">
                  <c:v>127.75</c:v>
                </c:pt>
                <c:pt idx="7666">
                  <c:v>127.76666666666667</c:v>
                </c:pt>
                <c:pt idx="7667">
                  <c:v>127.78333333333333</c:v>
                </c:pt>
                <c:pt idx="7668">
                  <c:v>127.8</c:v>
                </c:pt>
                <c:pt idx="7669">
                  <c:v>127.81666666666666</c:v>
                </c:pt>
                <c:pt idx="7670">
                  <c:v>127.83333333333333</c:v>
                </c:pt>
                <c:pt idx="7671">
                  <c:v>127.85</c:v>
                </c:pt>
                <c:pt idx="7672">
                  <c:v>127.86666666666666</c:v>
                </c:pt>
                <c:pt idx="7673">
                  <c:v>127.88333333333334</c:v>
                </c:pt>
                <c:pt idx="7674">
                  <c:v>127.9</c:v>
                </c:pt>
                <c:pt idx="7675">
                  <c:v>127.91666666666667</c:v>
                </c:pt>
                <c:pt idx="7676">
                  <c:v>127.93333333333334</c:v>
                </c:pt>
                <c:pt idx="7677">
                  <c:v>127.95</c:v>
                </c:pt>
                <c:pt idx="7678">
                  <c:v>127.96666666666667</c:v>
                </c:pt>
                <c:pt idx="7679">
                  <c:v>127.98333333333333</c:v>
                </c:pt>
                <c:pt idx="7680">
                  <c:v>128</c:v>
                </c:pt>
                <c:pt idx="7681">
                  <c:v>128.01666666666668</c:v>
                </c:pt>
                <c:pt idx="7682">
                  <c:v>128.03333333333333</c:v>
                </c:pt>
                <c:pt idx="7683">
                  <c:v>128.05000000000001</c:v>
                </c:pt>
                <c:pt idx="7684">
                  <c:v>128.06666666666666</c:v>
                </c:pt>
                <c:pt idx="7685">
                  <c:v>128.08333333333334</c:v>
                </c:pt>
                <c:pt idx="7686">
                  <c:v>128.1</c:v>
                </c:pt>
                <c:pt idx="7687">
                  <c:v>128.11666666666667</c:v>
                </c:pt>
                <c:pt idx="7688">
                  <c:v>128.13333333333333</c:v>
                </c:pt>
                <c:pt idx="7689">
                  <c:v>128.15</c:v>
                </c:pt>
                <c:pt idx="7690">
                  <c:v>128.16666666666666</c:v>
                </c:pt>
                <c:pt idx="7691">
                  <c:v>128.18333333333334</c:v>
                </c:pt>
                <c:pt idx="7692">
                  <c:v>128.19999999999999</c:v>
                </c:pt>
                <c:pt idx="7693">
                  <c:v>128.21666666666667</c:v>
                </c:pt>
                <c:pt idx="7694">
                  <c:v>128.23333333333332</c:v>
                </c:pt>
                <c:pt idx="7695">
                  <c:v>128.25</c:v>
                </c:pt>
                <c:pt idx="7696">
                  <c:v>128.26666666666668</c:v>
                </c:pt>
                <c:pt idx="7697">
                  <c:v>128.28333333333333</c:v>
                </c:pt>
                <c:pt idx="7698">
                  <c:v>128.30000000000001</c:v>
                </c:pt>
                <c:pt idx="7699">
                  <c:v>128.31666666666666</c:v>
                </c:pt>
                <c:pt idx="7700">
                  <c:v>128.33333333333334</c:v>
                </c:pt>
                <c:pt idx="7701">
                  <c:v>128.35</c:v>
                </c:pt>
                <c:pt idx="7702">
                  <c:v>128.36666666666667</c:v>
                </c:pt>
                <c:pt idx="7703">
                  <c:v>128.38333333333333</c:v>
                </c:pt>
                <c:pt idx="7704">
                  <c:v>128.4</c:v>
                </c:pt>
                <c:pt idx="7705">
                  <c:v>128.41666666666666</c:v>
                </c:pt>
                <c:pt idx="7706">
                  <c:v>128.43333333333334</c:v>
                </c:pt>
                <c:pt idx="7707">
                  <c:v>128.44999999999999</c:v>
                </c:pt>
                <c:pt idx="7708">
                  <c:v>128.46666666666667</c:v>
                </c:pt>
                <c:pt idx="7709">
                  <c:v>128.48333333333332</c:v>
                </c:pt>
                <c:pt idx="7710">
                  <c:v>128.5</c:v>
                </c:pt>
                <c:pt idx="7711">
                  <c:v>128.51666666666668</c:v>
                </c:pt>
                <c:pt idx="7712">
                  <c:v>128.53333333333333</c:v>
                </c:pt>
                <c:pt idx="7713">
                  <c:v>128.55000000000001</c:v>
                </c:pt>
                <c:pt idx="7714">
                  <c:v>128.56666666666666</c:v>
                </c:pt>
                <c:pt idx="7715">
                  <c:v>128.58333333333334</c:v>
                </c:pt>
                <c:pt idx="7716">
                  <c:v>128.6</c:v>
                </c:pt>
                <c:pt idx="7717">
                  <c:v>128.61666666666667</c:v>
                </c:pt>
                <c:pt idx="7718">
                  <c:v>128.63333333333333</c:v>
                </c:pt>
                <c:pt idx="7719">
                  <c:v>128.65</c:v>
                </c:pt>
                <c:pt idx="7720">
                  <c:v>128.66666666666666</c:v>
                </c:pt>
                <c:pt idx="7721">
                  <c:v>128.68333333333334</c:v>
                </c:pt>
                <c:pt idx="7722">
                  <c:v>128.69999999999999</c:v>
                </c:pt>
                <c:pt idx="7723">
                  <c:v>128.71666666666667</c:v>
                </c:pt>
                <c:pt idx="7724">
                  <c:v>128.73333333333332</c:v>
                </c:pt>
                <c:pt idx="7725">
                  <c:v>128.75</c:v>
                </c:pt>
                <c:pt idx="7726">
                  <c:v>128.76666666666668</c:v>
                </c:pt>
                <c:pt idx="7727">
                  <c:v>128.78333333333333</c:v>
                </c:pt>
                <c:pt idx="7728">
                  <c:v>128.80000000000001</c:v>
                </c:pt>
                <c:pt idx="7729">
                  <c:v>128.81666666666666</c:v>
                </c:pt>
                <c:pt idx="7730">
                  <c:v>128.83333333333334</c:v>
                </c:pt>
                <c:pt idx="7731">
                  <c:v>128.85</c:v>
                </c:pt>
                <c:pt idx="7732">
                  <c:v>128.86666666666667</c:v>
                </c:pt>
                <c:pt idx="7733">
                  <c:v>128.88333333333333</c:v>
                </c:pt>
                <c:pt idx="7734">
                  <c:v>128.9</c:v>
                </c:pt>
                <c:pt idx="7735">
                  <c:v>128.91666666666666</c:v>
                </c:pt>
                <c:pt idx="7736">
                  <c:v>128.93333333333334</c:v>
                </c:pt>
                <c:pt idx="7737">
                  <c:v>128.94999999999999</c:v>
                </c:pt>
                <c:pt idx="7738">
                  <c:v>128.96666666666667</c:v>
                </c:pt>
                <c:pt idx="7739">
                  <c:v>128.98333333333332</c:v>
                </c:pt>
                <c:pt idx="7740">
                  <c:v>129</c:v>
                </c:pt>
                <c:pt idx="7741">
                  <c:v>129.01666666666668</c:v>
                </c:pt>
                <c:pt idx="7742">
                  <c:v>129.03333333333333</c:v>
                </c:pt>
                <c:pt idx="7743">
                  <c:v>129.05000000000001</c:v>
                </c:pt>
                <c:pt idx="7744">
                  <c:v>129.06666666666666</c:v>
                </c:pt>
                <c:pt idx="7745">
                  <c:v>129.08333333333334</c:v>
                </c:pt>
                <c:pt idx="7746">
                  <c:v>129.1</c:v>
                </c:pt>
                <c:pt idx="7747">
                  <c:v>129.11666666666667</c:v>
                </c:pt>
                <c:pt idx="7748">
                  <c:v>129.13333333333333</c:v>
                </c:pt>
                <c:pt idx="7749">
                  <c:v>129.15</c:v>
                </c:pt>
                <c:pt idx="7750">
                  <c:v>129.16666666666666</c:v>
                </c:pt>
                <c:pt idx="7751">
                  <c:v>129.18333333333334</c:v>
                </c:pt>
                <c:pt idx="7752">
                  <c:v>129.19999999999999</c:v>
                </c:pt>
                <c:pt idx="7753">
                  <c:v>129.21666666666667</c:v>
                </c:pt>
                <c:pt idx="7754">
                  <c:v>129.23333333333332</c:v>
                </c:pt>
                <c:pt idx="7755">
                  <c:v>129.25</c:v>
                </c:pt>
                <c:pt idx="7756">
                  <c:v>129.26666666666668</c:v>
                </c:pt>
                <c:pt idx="7757">
                  <c:v>129.28333333333333</c:v>
                </c:pt>
                <c:pt idx="7758">
                  <c:v>129.30000000000001</c:v>
                </c:pt>
                <c:pt idx="7759">
                  <c:v>129.31666666666666</c:v>
                </c:pt>
                <c:pt idx="7760">
                  <c:v>129.33333333333334</c:v>
                </c:pt>
                <c:pt idx="7761">
                  <c:v>129.35</c:v>
                </c:pt>
                <c:pt idx="7762">
                  <c:v>129.36666666666667</c:v>
                </c:pt>
                <c:pt idx="7763">
                  <c:v>129.38333333333333</c:v>
                </c:pt>
                <c:pt idx="7764">
                  <c:v>129.4</c:v>
                </c:pt>
                <c:pt idx="7765">
                  <c:v>129.41666666666666</c:v>
                </c:pt>
                <c:pt idx="7766">
                  <c:v>129.43333333333334</c:v>
                </c:pt>
                <c:pt idx="7767">
                  <c:v>129.44999999999999</c:v>
                </c:pt>
                <c:pt idx="7768">
                  <c:v>129.46666666666667</c:v>
                </c:pt>
                <c:pt idx="7769">
                  <c:v>129.48333333333332</c:v>
                </c:pt>
                <c:pt idx="7770">
                  <c:v>129.5</c:v>
                </c:pt>
                <c:pt idx="7771">
                  <c:v>129.51666666666668</c:v>
                </c:pt>
                <c:pt idx="7772">
                  <c:v>129.53333333333333</c:v>
                </c:pt>
                <c:pt idx="7773">
                  <c:v>129.55000000000001</c:v>
                </c:pt>
                <c:pt idx="7774">
                  <c:v>129.56666666666666</c:v>
                </c:pt>
                <c:pt idx="7775">
                  <c:v>129.58333333333334</c:v>
                </c:pt>
                <c:pt idx="7776">
                  <c:v>129.6</c:v>
                </c:pt>
                <c:pt idx="7777">
                  <c:v>129.61666666666667</c:v>
                </c:pt>
                <c:pt idx="7778">
                  <c:v>129.63333333333333</c:v>
                </c:pt>
                <c:pt idx="7779">
                  <c:v>129.65</c:v>
                </c:pt>
                <c:pt idx="7780">
                  <c:v>129.66666666666666</c:v>
                </c:pt>
                <c:pt idx="7781">
                  <c:v>129.68333333333334</c:v>
                </c:pt>
                <c:pt idx="7782">
                  <c:v>129.69999999999999</c:v>
                </c:pt>
                <c:pt idx="7783">
                  <c:v>129.71666666666667</c:v>
                </c:pt>
                <c:pt idx="7784">
                  <c:v>129.73333333333332</c:v>
                </c:pt>
                <c:pt idx="7785">
                  <c:v>129.75</c:v>
                </c:pt>
                <c:pt idx="7786">
                  <c:v>129.76666666666668</c:v>
                </c:pt>
                <c:pt idx="7787">
                  <c:v>129.78333333333333</c:v>
                </c:pt>
                <c:pt idx="7788">
                  <c:v>129.80000000000001</c:v>
                </c:pt>
                <c:pt idx="7789">
                  <c:v>129.81666666666666</c:v>
                </c:pt>
                <c:pt idx="7790">
                  <c:v>129.83333333333334</c:v>
                </c:pt>
                <c:pt idx="7791">
                  <c:v>129.85</c:v>
                </c:pt>
                <c:pt idx="7792">
                  <c:v>129.86666666666667</c:v>
                </c:pt>
                <c:pt idx="7793">
                  <c:v>129.88333333333333</c:v>
                </c:pt>
                <c:pt idx="7794">
                  <c:v>129.9</c:v>
                </c:pt>
                <c:pt idx="7795">
                  <c:v>129.91666666666666</c:v>
                </c:pt>
                <c:pt idx="7796">
                  <c:v>129.93333333333334</c:v>
                </c:pt>
                <c:pt idx="7797">
                  <c:v>129.94999999999999</c:v>
                </c:pt>
                <c:pt idx="7798">
                  <c:v>129.96666666666667</c:v>
                </c:pt>
                <c:pt idx="7799">
                  <c:v>129.98333333333332</c:v>
                </c:pt>
                <c:pt idx="7800">
                  <c:v>130</c:v>
                </c:pt>
                <c:pt idx="7801">
                  <c:v>130.01666666666668</c:v>
                </c:pt>
                <c:pt idx="7802">
                  <c:v>130.03333333333333</c:v>
                </c:pt>
                <c:pt idx="7803">
                  <c:v>130.05000000000001</c:v>
                </c:pt>
                <c:pt idx="7804">
                  <c:v>130.06666666666666</c:v>
                </c:pt>
                <c:pt idx="7805">
                  <c:v>130.08333333333334</c:v>
                </c:pt>
                <c:pt idx="7806">
                  <c:v>130.1</c:v>
                </c:pt>
                <c:pt idx="7807">
                  <c:v>130.11666666666667</c:v>
                </c:pt>
                <c:pt idx="7808">
                  <c:v>130.13333333333333</c:v>
                </c:pt>
                <c:pt idx="7809">
                  <c:v>130.15</c:v>
                </c:pt>
                <c:pt idx="7810">
                  <c:v>130.16666666666666</c:v>
                </c:pt>
                <c:pt idx="7811">
                  <c:v>130.18333333333334</c:v>
                </c:pt>
                <c:pt idx="7812">
                  <c:v>130.19999999999999</c:v>
                </c:pt>
                <c:pt idx="7813">
                  <c:v>130.21666666666667</c:v>
                </c:pt>
                <c:pt idx="7814">
                  <c:v>130.23333333333332</c:v>
                </c:pt>
                <c:pt idx="7815">
                  <c:v>130.25</c:v>
                </c:pt>
                <c:pt idx="7816">
                  <c:v>130.26666666666668</c:v>
                </c:pt>
                <c:pt idx="7817">
                  <c:v>130.28333333333333</c:v>
                </c:pt>
                <c:pt idx="7818">
                  <c:v>130.30000000000001</c:v>
                </c:pt>
                <c:pt idx="7819">
                  <c:v>130.31666666666666</c:v>
                </c:pt>
                <c:pt idx="7820">
                  <c:v>130.33333333333334</c:v>
                </c:pt>
                <c:pt idx="7821">
                  <c:v>130.35</c:v>
                </c:pt>
                <c:pt idx="7822">
                  <c:v>130.36666666666667</c:v>
                </c:pt>
                <c:pt idx="7823">
                  <c:v>130.38333333333333</c:v>
                </c:pt>
                <c:pt idx="7824">
                  <c:v>130.4</c:v>
                </c:pt>
                <c:pt idx="7825">
                  <c:v>130.41666666666666</c:v>
                </c:pt>
                <c:pt idx="7826">
                  <c:v>130.43333333333334</c:v>
                </c:pt>
                <c:pt idx="7827">
                  <c:v>130.44999999999999</c:v>
                </c:pt>
                <c:pt idx="7828">
                  <c:v>130.46666666666667</c:v>
                </c:pt>
                <c:pt idx="7829">
                  <c:v>130.48333333333332</c:v>
                </c:pt>
                <c:pt idx="7830">
                  <c:v>130.5</c:v>
                </c:pt>
                <c:pt idx="7831">
                  <c:v>130.51666666666668</c:v>
                </c:pt>
                <c:pt idx="7832">
                  <c:v>130.53333333333333</c:v>
                </c:pt>
                <c:pt idx="7833">
                  <c:v>130.55000000000001</c:v>
                </c:pt>
                <c:pt idx="7834">
                  <c:v>130.56666666666666</c:v>
                </c:pt>
                <c:pt idx="7835">
                  <c:v>130.58333333333334</c:v>
                </c:pt>
                <c:pt idx="7836">
                  <c:v>130.6</c:v>
                </c:pt>
                <c:pt idx="7837">
                  <c:v>130.61666666666667</c:v>
                </c:pt>
                <c:pt idx="7838">
                  <c:v>130.63333333333333</c:v>
                </c:pt>
                <c:pt idx="7839">
                  <c:v>130.65</c:v>
                </c:pt>
                <c:pt idx="7840">
                  <c:v>130.66666666666666</c:v>
                </c:pt>
                <c:pt idx="7841">
                  <c:v>130.68333333333334</c:v>
                </c:pt>
                <c:pt idx="7842">
                  <c:v>130.69999999999999</c:v>
                </c:pt>
                <c:pt idx="7843">
                  <c:v>130.71666666666667</c:v>
                </c:pt>
                <c:pt idx="7844">
                  <c:v>130.73333333333332</c:v>
                </c:pt>
                <c:pt idx="7845">
                  <c:v>130.75</c:v>
                </c:pt>
                <c:pt idx="7846">
                  <c:v>130.76666666666668</c:v>
                </c:pt>
                <c:pt idx="7847">
                  <c:v>130.78333333333333</c:v>
                </c:pt>
                <c:pt idx="7848">
                  <c:v>130.80000000000001</c:v>
                </c:pt>
                <c:pt idx="7849">
                  <c:v>130.81666666666666</c:v>
                </c:pt>
                <c:pt idx="7850">
                  <c:v>130.83333333333334</c:v>
                </c:pt>
                <c:pt idx="7851">
                  <c:v>130.85</c:v>
                </c:pt>
                <c:pt idx="7852">
                  <c:v>130.86666666666667</c:v>
                </c:pt>
                <c:pt idx="7853">
                  <c:v>130.88333333333333</c:v>
                </c:pt>
                <c:pt idx="7854">
                  <c:v>130.9</c:v>
                </c:pt>
                <c:pt idx="7855">
                  <c:v>130.91666666666666</c:v>
                </c:pt>
                <c:pt idx="7856">
                  <c:v>130.93333333333334</c:v>
                </c:pt>
                <c:pt idx="7857">
                  <c:v>130.94999999999999</c:v>
                </c:pt>
                <c:pt idx="7858">
                  <c:v>130.96666666666667</c:v>
                </c:pt>
                <c:pt idx="7859">
                  <c:v>130.98333333333332</c:v>
                </c:pt>
                <c:pt idx="7860">
                  <c:v>131</c:v>
                </c:pt>
                <c:pt idx="7861">
                  <c:v>131.01666666666668</c:v>
                </c:pt>
                <c:pt idx="7862">
                  <c:v>131.03333333333333</c:v>
                </c:pt>
                <c:pt idx="7863">
                  <c:v>131.05000000000001</c:v>
                </c:pt>
                <c:pt idx="7864">
                  <c:v>131.06666666666666</c:v>
                </c:pt>
                <c:pt idx="7865">
                  <c:v>131.08333333333334</c:v>
                </c:pt>
                <c:pt idx="7866">
                  <c:v>131.1</c:v>
                </c:pt>
                <c:pt idx="7867">
                  <c:v>131.11666666666667</c:v>
                </c:pt>
                <c:pt idx="7868">
                  <c:v>131.13333333333333</c:v>
                </c:pt>
                <c:pt idx="7869">
                  <c:v>131.15</c:v>
                </c:pt>
                <c:pt idx="7870">
                  <c:v>131.16666666666666</c:v>
                </c:pt>
                <c:pt idx="7871">
                  <c:v>131.18333333333334</c:v>
                </c:pt>
                <c:pt idx="7872">
                  <c:v>131.19999999999999</c:v>
                </c:pt>
                <c:pt idx="7873">
                  <c:v>131.21666666666667</c:v>
                </c:pt>
                <c:pt idx="7874">
                  <c:v>131.23333333333332</c:v>
                </c:pt>
                <c:pt idx="7875">
                  <c:v>131.25</c:v>
                </c:pt>
                <c:pt idx="7876">
                  <c:v>131.26666666666668</c:v>
                </c:pt>
                <c:pt idx="7877">
                  <c:v>131.28333333333333</c:v>
                </c:pt>
                <c:pt idx="7878">
                  <c:v>131.30000000000001</c:v>
                </c:pt>
                <c:pt idx="7879">
                  <c:v>131.31666666666666</c:v>
                </c:pt>
                <c:pt idx="7880">
                  <c:v>131.33333333333334</c:v>
                </c:pt>
                <c:pt idx="7881">
                  <c:v>131.35</c:v>
                </c:pt>
                <c:pt idx="7882">
                  <c:v>131.36666666666667</c:v>
                </c:pt>
                <c:pt idx="7883">
                  <c:v>131.38333333333333</c:v>
                </c:pt>
                <c:pt idx="7884">
                  <c:v>131.4</c:v>
                </c:pt>
                <c:pt idx="7885">
                  <c:v>131.41666666666666</c:v>
                </c:pt>
                <c:pt idx="7886">
                  <c:v>131.43333333333334</c:v>
                </c:pt>
                <c:pt idx="7887">
                  <c:v>131.44999999999999</c:v>
                </c:pt>
                <c:pt idx="7888">
                  <c:v>131.46666666666667</c:v>
                </c:pt>
                <c:pt idx="7889">
                  <c:v>131.48333333333332</c:v>
                </c:pt>
                <c:pt idx="7890">
                  <c:v>131.5</c:v>
                </c:pt>
                <c:pt idx="7891">
                  <c:v>131.51666666666668</c:v>
                </c:pt>
                <c:pt idx="7892">
                  <c:v>131.53333333333333</c:v>
                </c:pt>
                <c:pt idx="7893">
                  <c:v>131.55000000000001</c:v>
                </c:pt>
                <c:pt idx="7894">
                  <c:v>131.56666666666666</c:v>
                </c:pt>
                <c:pt idx="7895">
                  <c:v>131.58333333333334</c:v>
                </c:pt>
                <c:pt idx="7896">
                  <c:v>131.6</c:v>
                </c:pt>
                <c:pt idx="7897">
                  <c:v>131.61666666666667</c:v>
                </c:pt>
                <c:pt idx="7898">
                  <c:v>131.63333333333333</c:v>
                </c:pt>
                <c:pt idx="7899">
                  <c:v>131.65</c:v>
                </c:pt>
                <c:pt idx="7900">
                  <c:v>131.66666666666666</c:v>
                </c:pt>
                <c:pt idx="7901">
                  <c:v>131.68333333333334</c:v>
                </c:pt>
                <c:pt idx="7902">
                  <c:v>131.69999999999999</c:v>
                </c:pt>
                <c:pt idx="7903">
                  <c:v>131.71666666666667</c:v>
                </c:pt>
                <c:pt idx="7904">
                  <c:v>131.73333333333332</c:v>
                </c:pt>
                <c:pt idx="7905">
                  <c:v>131.75</c:v>
                </c:pt>
                <c:pt idx="7906">
                  <c:v>131.76666666666668</c:v>
                </c:pt>
                <c:pt idx="7907">
                  <c:v>131.78333333333333</c:v>
                </c:pt>
                <c:pt idx="7908">
                  <c:v>131.80000000000001</c:v>
                </c:pt>
                <c:pt idx="7909">
                  <c:v>131.81666666666666</c:v>
                </c:pt>
                <c:pt idx="7910">
                  <c:v>131.83333333333334</c:v>
                </c:pt>
                <c:pt idx="7911">
                  <c:v>131.85</c:v>
                </c:pt>
                <c:pt idx="7912">
                  <c:v>131.86666666666667</c:v>
                </c:pt>
                <c:pt idx="7913">
                  <c:v>131.88333333333333</c:v>
                </c:pt>
                <c:pt idx="7914">
                  <c:v>131.9</c:v>
                </c:pt>
                <c:pt idx="7915">
                  <c:v>131.91666666666666</c:v>
                </c:pt>
                <c:pt idx="7916">
                  <c:v>131.93333333333334</c:v>
                </c:pt>
                <c:pt idx="7917">
                  <c:v>131.94999999999999</c:v>
                </c:pt>
                <c:pt idx="7918">
                  <c:v>131.96666666666667</c:v>
                </c:pt>
                <c:pt idx="7919">
                  <c:v>131.98333333333332</c:v>
                </c:pt>
                <c:pt idx="7920">
                  <c:v>132</c:v>
                </c:pt>
                <c:pt idx="7921">
                  <c:v>132.01666666666668</c:v>
                </c:pt>
                <c:pt idx="7922">
                  <c:v>132.03333333333333</c:v>
                </c:pt>
                <c:pt idx="7923">
                  <c:v>132.05000000000001</c:v>
                </c:pt>
                <c:pt idx="7924">
                  <c:v>132.06666666666666</c:v>
                </c:pt>
                <c:pt idx="7925">
                  <c:v>132.08333333333334</c:v>
                </c:pt>
                <c:pt idx="7926">
                  <c:v>132.1</c:v>
                </c:pt>
                <c:pt idx="7927">
                  <c:v>132.11666666666667</c:v>
                </c:pt>
                <c:pt idx="7928">
                  <c:v>132.13333333333333</c:v>
                </c:pt>
                <c:pt idx="7929">
                  <c:v>132.15</c:v>
                </c:pt>
                <c:pt idx="7930">
                  <c:v>132.16666666666666</c:v>
                </c:pt>
                <c:pt idx="7931">
                  <c:v>132.18333333333334</c:v>
                </c:pt>
                <c:pt idx="7932">
                  <c:v>132.19999999999999</c:v>
                </c:pt>
                <c:pt idx="7933">
                  <c:v>132.21666666666667</c:v>
                </c:pt>
                <c:pt idx="7934">
                  <c:v>132.23333333333332</c:v>
                </c:pt>
                <c:pt idx="7935">
                  <c:v>132.25</c:v>
                </c:pt>
                <c:pt idx="7936">
                  <c:v>132.26666666666668</c:v>
                </c:pt>
                <c:pt idx="7937">
                  <c:v>132.28333333333333</c:v>
                </c:pt>
                <c:pt idx="7938">
                  <c:v>132.30000000000001</c:v>
                </c:pt>
                <c:pt idx="7939">
                  <c:v>132.31666666666666</c:v>
                </c:pt>
                <c:pt idx="7940">
                  <c:v>132.33333333333334</c:v>
                </c:pt>
                <c:pt idx="7941">
                  <c:v>132.35</c:v>
                </c:pt>
                <c:pt idx="7942">
                  <c:v>132.36666666666667</c:v>
                </c:pt>
                <c:pt idx="7943">
                  <c:v>132.38333333333333</c:v>
                </c:pt>
                <c:pt idx="7944">
                  <c:v>132.4</c:v>
                </c:pt>
                <c:pt idx="7945">
                  <c:v>132.41666666666666</c:v>
                </c:pt>
                <c:pt idx="7946">
                  <c:v>132.43333333333334</c:v>
                </c:pt>
                <c:pt idx="7947">
                  <c:v>132.44999999999999</c:v>
                </c:pt>
                <c:pt idx="7948">
                  <c:v>132.46666666666667</c:v>
                </c:pt>
                <c:pt idx="7949">
                  <c:v>132.48333333333332</c:v>
                </c:pt>
                <c:pt idx="7950">
                  <c:v>132.5</c:v>
                </c:pt>
                <c:pt idx="7951">
                  <c:v>132.51666666666668</c:v>
                </c:pt>
                <c:pt idx="7952">
                  <c:v>132.53333333333333</c:v>
                </c:pt>
                <c:pt idx="7953">
                  <c:v>132.55000000000001</c:v>
                </c:pt>
                <c:pt idx="7954">
                  <c:v>132.56666666666666</c:v>
                </c:pt>
                <c:pt idx="7955">
                  <c:v>132.58333333333334</c:v>
                </c:pt>
                <c:pt idx="7956">
                  <c:v>132.6</c:v>
                </c:pt>
                <c:pt idx="7957">
                  <c:v>132.61666666666667</c:v>
                </c:pt>
                <c:pt idx="7958">
                  <c:v>132.63333333333333</c:v>
                </c:pt>
                <c:pt idx="7959">
                  <c:v>132.65</c:v>
                </c:pt>
                <c:pt idx="7960">
                  <c:v>132.66666666666666</c:v>
                </c:pt>
                <c:pt idx="7961">
                  <c:v>132.68333333333334</c:v>
                </c:pt>
                <c:pt idx="7962">
                  <c:v>132.69999999999999</c:v>
                </c:pt>
                <c:pt idx="7963">
                  <c:v>132.71666666666667</c:v>
                </c:pt>
                <c:pt idx="7964">
                  <c:v>132.73333333333332</c:v>
                </c:pt>
                <c:pt idx="7965">
                  <c:v>132.75</c:v>
                </c:pt>
                <c:pt idx="7966">
                  <c:v>132.76666666666668</c:v>
                </c:pt>
                <c:pt idx="7967">
                  <c:v>132.78333333333333</c:v>
                </c:pt>
                <c:pt idx="7968">
                  <c:v>132.80000000000001</c:v>
                </c:pt>
                <c:pt idx="7969">
                  <c:v>132.81666666666666</c:v>
                </c:pt>
                <c:pt idx="7970">
                  <c:v>132.83333333333334</c:v>
                </c:pt>
                <c:pt idx="7971">
                  <c:v>132.85</c:v>
                </c:pt>
                <c:pt idx="7972">
                  <c:v>132.86666666666667</c:v>
                </c:pt>
                <c:pt idx="7973">
                  <c:v>132.88333333333333</c:v>
                </c:pt>
                <c:pt idx="7974">
                  <c:v>132.9</c:v>
                </c:pt>
                <c:pt idx="7975">
                  <c:v>132.91666666666666</c:v>
                </c:pt>
                <c:pt idx="7976">
                  <c:v>132.93333333333334</c:v>
                </c:pt>
                <c:pt idx="7977">
                  <c:v>132.94999999999999</c:v>
                </c:pt>
                <c:pt idx="7978">
                  <c:v>132.96666666666667</c:v>
                </c:pt>
                <c:pt idx="7979">
                  <c:v>132.98333333333332</c:v>
                </c:pt>
                <c:pt idx="7980">
                  <c:v>133</c:v>
                </c:pt>
                <c:pt idx="7981">
                  <c:v>133.01666666666668</c:v>
                </c:pt>
                <c:pt idx="7982">
                  <c:v>133.03333333333333</c:v>
                </c:pt>
                <c:pt idx="7983">
                  <c:v>133.05000000000001</c:v>
                </c:pt>
                <c:pt idx="7984">
                  <c:v>133.06666666666666</c:v>
                </c:pt>
                <c:pt idx="7985">
                  <c:v>133.08333333333334</c:v>
                </c:pt>
                <c:pt idx="7986">
                  <c:v>133.1</c:v>
                </c:pt>
                <c:pt idx="7987">
                  <c:v>133.11666666666667</c:v>
                </c:pt>
                <c:pt idx="7988">
                  <c:v>133.13333333333333</c:v>
                </c:pt>
                <c:pt idx="7989">
                  <c:v>133.15</c:v>
                </c:pt>
                <c:pt idx="7990">
                  <c:v>133.16666666666666</c:v>
                </c:pt>
                <c:pt idx="7991">
                  <c:v>133.18333333333334</c:v>
                </c:pt>
                <c:pt idx="7992">
                  <c:v>133.19999999999999</c:v>
                </c:pt>
                <c:pt idx="7993">
                  <c:v>133.21666666666667</c:v>
                </c:pt>
                <c:pt idx="7994">
                  <c:v>133.23333333333332</c:v>
                </c:pt>
                <c:pt idx="7995">
                  <c:v>133.25</c:v>
                </c:pt>
                <c:pt idx="7996">
                  <c:v>133.26666666666668</c:v>
                </c:pt>
                <c:pt idx="7997">
                  <c:v>133.28333333333333</c:v>
                </c:pt>
                <c:pt idx="7998">
                  <c:v>133.30000000000001</c:v>
                </c:pt>
                <c:pt idx="7999">
                  <c:v>133.31666666666666</c:v>
                </c:pt>
                <c:pt idx="8000">
                  <c:v>133.33333333333334</c:v>
                </c:pt>
                <c:pt idx="8001">
                  <c:v>133.35</c:v>
                </c:pt>
                <c:pt idx="8002">
                  <c:v>133.36666666666667</c:v>
                </c:pt>
                <c:pt idx="8003">
                  <c:v>133.38333333333333</c:v>
                </c:pt>
                <c:pt idx="8004">
                  <c:v>133.4</c:v>
                </c:pt>
                <c:pt idx="8005">
                  <c:v>133.41666666666666</c:v>
                </c:pt>
                <c:pt idx="8006">
                  <c:v>133.43333333333334</c:v>
                </c:pt>
                <c:pt idx="8007">
                  <c:v>133.44999999999999</c:v>
                </c:pt>
                <c:pt idx="8008">
                  <c:v>133.46666666666667</c:v>
                </c:pt>
                <c:pt idx="8009">
                  <c:v>133.48333333333332</c:v>
                </c:pt>
                <c:pt idx="8010">
                  <c:v>133.5</c:v>
                </c:pt>
                <c:pt idx="8011">
                  <c:v>133.51666666666668</c:v>
                </c:pt>
                <c:pt idx="8012">
                  <c:v>133.53333333333333</c:v>
                </c:pt>
                <c:pt idx="8013">
                  <c:v>133.55000000000001</c:v>
                </c:pt>
                <c:pt idx="8014">
                  <c:v>133.56666666666666</c:v>
                </c:pt>
                <c:pt idx="8015">
                  <c:v>133.58333333333334</c:v>
                </c:pt>
                <c:pt idx="8016">
                  <c:v>133.6</c:v>
                </c:pt>
                <c:pt idx="8017">
                  <c:v>133.61666666666667</c:v>
                </c:pt>
                <c:pt idx="8018">
                  <c:v>133.63333333333333</c:v>
                </c:pt>
                <c:pt idx="8019">
                  <c:v>133.65</c:v>
                </c:pt>
                <c:pt idx="8020">
                  <c:v>133.66666666666666</c:v>
                </c:pt>
                <c:pt idx="8021">
                  <c:v>133.68333333333334</c:v>
                </c:pt>
                <c:pt idx="8022">
                  <c:v>133.69999999999999</c:v>
                </c:pt>
                <c:pt idx="8023">
                  <c:v>133.71666666666667</c:v>
                </c:pt>
                <c:pt idx="8024">
                  <c:v>133.73333333333332</c:v>
                </c:pt>
                <c:pt idx="8025">
                  <c:v>133.75</c:v>
                </c:pt>
                <c:pt idx="8026">
                  <c:v>133.76666666666668</c:v>
                </c:pt>
                <c:pt idx="8027">
                  <c:v>133.78333333333333</c:v>
                </c:pt>
                <c:pt idx="8028">
                  <c:v>133.80000000000001</c:v>
                </c:pt>
                <c:pt idx="8029">
                  <c:v>133.81666666666666</c:v>
                </c:pt>
                <c:pt idx="8030">
                  <c:v>133.83333333333334</c:v>
                </c:pt>
                <c:pt idx="8031">
                  <c:v>133.85</c:v>
                </c:pt>
                <c:pt idx="8032">
                  <c:v>133.86666666666667</c:v>
                </c:pt>
                <c:pt idx="8033">
                  <c:v>133.88333333333333</c:v>
                </c:pt>
                <c:pt idx="8034">
                  <c:v>133.9</c:v>
                </c:pt>
                <c:pt idx="8035">
                  <c:v>133.91666666666666</c:v>
                </c:pt>
                <c:pt idx="8036">
                  <c:v>133.93333333333334</c:v>
                </c:pt>
                <c:pt idx="8037">
                  <c:v>133.94999999999999</c:v>
                </c:pt>
                <c:pt idx="8038">
                  <c:v>133.96666666666667</c:v>
                </c:pt>
                <c:pt idx="8039">
                  <c:v>133.98333333333332</c:v>
                </c:pt>
                <c:pt idx="8040">
                  <c:v>134</c:v>
                </c:pt>
                <c:pt idx="8041">
                  <c:v>134.01666666666668</c:v>
                </c:pt>
                <c:pt idx="8042">
                  <c:v>134.03333333333333</c:v>
                </c:pt>
                <c:pt idx="8043">
                  <c:v>134.05000000000001</c:v>
                </c:pt>
                <c:pt idx="8044">
                  <c:v>134.06666666666666</c:v>
                </c:pt>
                <c:pt idx="8045">
                  <c:v>134.08333333333334</c:v>
                </c:pt>
                <c:pt idx="8046">
                  <c:v>134.1</c:v>
                </c:pt>
                <c:pt idx="8047">
                  <c:v>134.11666666666667</c:v>
                </c:pt>
                <c:pt idx="8048">
                  <c:v>134.13333333333333</c:v>
                </c:pt>
                <c:pt idx="8049">
                  <c:v>134.15</c:v>
                </c:pt>
                <c:pt idx="8050">
                  <c:v>134.16666666666666</c:v>
                </c:pt>
                <c:pt idx="8051">
                  <c:v>134.18333333333334</c:v>
                </c:pt>
                <c:pt idx="8052">
                  <c:v>134.19999999999999</c:v>
                </c:pt>
                <c:pt idx="8053">
                  <c:v>134.21666666666667</c:v>
                </c:pt>
                <c:pt idx="8054">
                  <c:v>134.23333333333332</c:v>
                </c:pt>
                <c:pt idx="8055">
                  <c:v>134.25</c:v>
                </c:pt>
                <c:pt idx="8056">
                  <c:v>134.26666666666668</c:v>
                </c:pt>
                <c:pt idx="8057">
                  <c:v>134.28333333333333</c:v>
                </c:pt>
                <c:pt idx="8058">
                  <c:v>134.30000000000001</c:v>
                </c:pt>
                <c:pt idx="8059">
                  <c:v>134.31666666666666</c:v>
                </c:pt>
                <c:pt idx="8060">
                  <c:v>134.33333333333334</c:v>
                </c:pt>
                <c:pt idx="8061">
                  <c:v>134.35</c:v>
                </c:pt>
                <c:pt idx="8062">
                  <c:v>134.36666666666667</c:v>
                </c:pt>
                <c:pt idx="8063">
                  <c:v>134.38333333333333</c:v>
                </c:pt>
                <c:pt idx="8064">
                  <c:v>134.4</c:v>
                </c:pt>
                <c:pt idx="8065">
                  <c:v>134.41666666666666</c:v>
                </c:pt>
                <c:pt idx="8066">
                  <c:v>134.43333333333334</c:v>
                </c:pt>
                <c:pt idx="8067">
                  <c:v>134.44999999999999</c:v>
                </c:pt>
                <c:pt idx="8068">
                  <c:v>134.46666666666667</c:v>
                </c:pt>
                <c:pt idx="8069">
                  <c:v>134.48333333333332</c:v>
                </c:pt>
                <c:pt idx="8070">
                  <c:v>134.5</c:v>
                </c:pt>
                <c:pt idx="8071">
                  <c:v>134.51666666666668</c:v>
                </c:pt>
                <c:pt idx="8072">
                  <c:v>134.53333333333333</c:v>
                </c:pt>
                <c:pt idx="8073">
                  <c:v>134.55000000000001</c:v>
                </c:pt>
                <c:pt idx="8074">
                  <c:v>134.56666666666666</c:v>
                </c:pt>
                <c:pt idx="8075">
                  <c:v>134.58333333333334</c:v>
                </c:pt>
                <c:pt idx="8076">
                  <c:v>134.6</c:v>
                </c:pt>
                <c:pt idx="8077">
                  <c:v>134.61666666666667</c:v>
                </c:pt>
                <c:pt idx="8078">
                  <c:v>134.63333333333333</c:v>
                </c:pt>
                <c:pt idx="8079">
                  <c:v>134.65</c:v>
                </c:pt>
                <c:pt idx="8080">
                  <c:v>134.66666666666666</c:v>
                </c:pt>
                <c:pt idx="8081">
                  <c:v>134.68333333333334</c:v>
                </c:pt>
                <c:pt idx="8082">
                  <c:v>134.69999999999999</c:v>
                </c:pt>
                <c:pt idx="8083">
                  <c:v>134.71666666666667</c:v>
                </c:pt>
                <c:pt idx="8084">
                  <c:v>134.73333333333332</c:v>
                </c:pt>
                <c:pt idx="8085">
                  <c:v>134.75</c:v>
                </c:pt>
                <c:pt idx="8086">
                  <c:v>134.76666666666668</c:v>
                </c:pt>
                <c:pt idx="8087">
                  <c:v>134.78333333333333</c:v>
                </c:pt>
                <c:pt idx="8088">
                  <c:v>134.80000000000001</c:v>
                </c:pt>
                <c:pt idx="8089">
                  <c:v>134.81666666666666</c:v>
                </c:pt>
                <c:pt idx="8090">
                  <c:v>134.83333333333334</c:v>
                </c:pt>
                <c:pt idx="8091">
                  <c:v>134.85</c:v>
                </c:pt>
                <c:pt idx="8092">
                  <c:v>134.86666666666667</c:v>
                </c:pt>
                <c:pt idx="8093">
                  <c:v>134.88333333333333</c:v>
                </c:pt>
                <c:pt idx="8094">
                  <c:v>134.9</c:v>
                </c:pt>
                <c:pt idx="8095">
                  <c:v>134.91666666666666</c:v>
                </c:pt>
                <c:pt idx="8096">
                  <c:v>134.93333333333334</c:v>
                </c:pt>
                <c:pt idx="8097">
                  <c:v>134.94999999999999</c:v>
                </c:pt>
                <c:pt idx="8098">
                  <c:v>134.96666666666667</c:v>
                </c:pt>
                <c:pt idx="8099">
                  <c:v>134.98333333333332</c:v>
                </c:pt>
                <c:pt idx="8100">
                  <c:v>135</c:v>
                </c:pt>
                <c:pt idx="8101">
                  <c:v>135.01666666666668</c:v>
                </c:pt>
                <c:pt idx="8102">
                  <c:v>135.03333333333333</c:v>
                </c:pt>
                <c:pt idx="8103">
                  <c:v>135.05000000000001</c:v>
                </c:pt>
                <c:pt idx="8104">
                  <c:v>135.06666666666666</c:v>
                </c:pt>
                <c:pt idx="8105">
                  <c:v>135.08333333333334</c:v>
                </c:pt>
                <c:pt idx="8106">
                  <c:v>135.1</c:v>
                </c:pt>
                <c:pt idx="8107">
                  <c:v>135.11666666666667</c:v>
                </c:pt>
                <c:pt idx="8108">
                  <c:v>135.13333333333333</c:v>
                </c:pt>
                <c:pt idx="8109">
                  <c:v>135.15</c:v>
                </c:pt>
                <c:pt idx="8110">
                  <c:v>135.16666666666666</c:v>
                </c:pt>
                <c:pt idx="8111">
                  <c:v>135.18333333333334</c:v>
                </c:pt>
                <c:pt idx="8112">
                  <c:v>135.19999999999999</c:v>
                </c:pt>
                <c:pt idx="8113">
                  <c:v>135.21666666666667</c:v>
                </c:pt>
                <c:pt idx="8114">
                  <c:v>135.23333333333332</c:v>
                </c:pt>
                <c:pt idx="8115">
                  <c:v>135.25</c:v>
                </c:pt>
                <c:pt idx="8116">
                  <c:v>135.26666666666668</c:v>
                </c:pt>
                <c:pt idx="8117">
                  <c:v>135.28333333333333</c:v>
                </c:pt>
                <c:pt idx="8118">
                  <c:v>135.30000000000001</c:v>
                </c:pt>
                <c:pt idx="8119">
                  <c:v>135.31666666666666</c:v>
                </c:pt>
                <c:pt idx="8120">
                  <c:v>135.33333333333334</c:v>
                </c:pt>
                <c:pt idx="8121">
                  <c:v>135.35</c:v>
                </c:pt>
                <c:pt idx="8122">
                  <c:v>135.36666666666667</c:v>
                </c:pt>
                <c:pt idx="8123">
                  <c:v>135.38333333333333</c:v>
                </c:pt>
                <c:pt idx="8124">
                  <c:v>135.4</c:v>
                </c:pt>
                <c:pt idx="8125">
                  <c:v>135.41666666666666</c:v>
                </c:pt>
                <c:pt idx="8126">
                  <c:v>135.43333333333334</c:v>
                </c:pt>
                <c:pt idx="8127">
                  <c:v>135.44999999999999</c:v>
                </c:pt>
                <c:pt idx="8128">
                  <c:v>135.46666666666667</c:v>
                </c:pt>
                <c:pt idx="8129">
                  <c:v>135.48333333333332</c:v>
                </c:pt>
                <c:pt idx="8130">
                  <c:v>135.5</c:v>
                </c:pt>
                <c:pt idx="8131">
                  <c:v>135.51666666666668</c:v>
                </c:pt>
                <c:pt idx="8132">
                  <c:v>135.53333333333333</c:v>
                </c:pt>
                <c:pt idx="8133">
                  <c:v>135.55000000000001</c:v>
                </c:pt>
                <c:pt idx="8134">
                  <c:v>135.56666666666666</c:v>
                </c:pt>
                <c:pt idx="8135">
                  <c:v>135.58333333333334</c:v>
                </c:pt>
                <c:pt idx="8136">
                  <c:v>135.6</c:v>
                </c:pt>
                <c:pt idx="8137">
                  <c:v>135.61666666666667</c:v>
                </c:pt>
                <c:pt idx="8138">
                  <c:v>135.63333333333333</c:v>
                </c:pt>
                <c:pt idx="8139">
                  <c:v>135.65</c:v>
                </c:pt>
                <c:pt idx="8140">
                  <c:v>135.66666666666666</c:v>
                </c:pt>
                <c:pt idx="8141">
                  <c:v>135.68333333333334</c:v>
                </c:pt>
                <c:pt idx="8142">
                  <c:v>135.69999999999999</c:v>
                </c:pt>
                <c:pt idx="8143">
                  <c:v>135.71666666666667</c:v>
                </c:pt>
                <c:pt idx="8144">
                  <c:v>135.73333333333332</c:v>
                </c:pt>
                <c:pt idx="8145">
                  <c:v>135.75</c:v>
                </c:pt>
                <c:pt idx="8146">
                  <c:v>135.76666666666668</c:v>
                </c:pt>
                <c:pt idx="8147">
                  <c:v>135.78333333333333</c:v>
                </c:pt>
                <c:pt idx="8148">
                  <c:v>135.80000000000001</c:v>
                </c:pt>
                <c:pt idx="8149">
                  <c:v>135.81666666666666</c:v>
                </c:pt>
                <c:pt idx="8150">
                  <c:v>135.83333333333334</c:v>
                </c:pt>
                <c:pt idx="8151">
                  <c:v>135.85</c:v>
                </c:pt>
                <c:pt idx="8152">
                  <c:v>135.86666666666667</c:v>
                </c:pt>
                <c:pt idx="8153">
                  <c:v>135.88333333333333</c:v>
                </c:pt>
                <c:pt idx="8154">
                  <c:v>135.9</c:v>
                </c:pt>
                <c:pt idx="8155">
                  <c:v>135.91666666666666</c:v>
                </c:pt>
                <c:pt idx="8156">
                  <c:v>135.93333333333334</c:v>
                </c:pt>
                <c:pt idx="8157">
                  <c:v>135.94999999999999</c:v>
                </c:pt>
                <c:pt idx="8158">
                  <c:v>135.96666666666667</c:v>
                </c:pt>
                <c:pt idx="8159">
                  <c:v>135.98333333333332</c:v>
                </c:pt>
                <c:pt idx="8160">
                  <c:v>136</c:v>
                </c:pt>
                <c:pt idx="8161">
                  <c:v>136.01666666666668</c:v>
                </c:pt>
                <c:pt idx="8162">
                  <c:v>136.03333333333333</c:v>
                </c:pt>
                <c:pt idx="8163">
                  <c:v>136.05000000000001</c:v>
                </c:pt>
                <c:pt idx="8164">
                  <c:v>136.06666666666666</c:v>
                </c:pt>
                <c:pt idx="8165">
                  <c:v>136.08333333333334</c:v>
                </c:pt>
                <c:pt idx="8166">
                  <c:v>136.1</c:v>
                </c:pt>
                <c:pt idx="8167">
                  <c:v>136.11666666666667</c:v>
                </c:pt>
                <c:pt idx="8168">
                  <c:v>136.13333333333333</c:v>
                </c:pt>
                <c:pt idx="8169">
                  <c:v>136.15</c:v>
                </c:pt>
                <c:pt idx="8170">
                  <c:v>136.16666666666666</c:v>
                </c:pt>
                <c:pt idx="8171">
                  <c:v>136.18333333333334</c:v>
                </c:pt>
                <c:pt idx="8172">
                  <c:v>136.19999999999999</c:v>
                </c:pt>
                <c:pt idx="8173">
                  <c:v>136.21666666666667</c:v>
                </c:pt>
                <c:pt idx="8174">
                  <c:v>136.23333333333332</c:v>
                </c:pt>
                <c:pt idx="8175">
                  <c:v>136.25</c:v>
                </c:pt>
                <c:pt idx="8176">
                  <c:v>136.26666666666668</c:v>
                </c:pt>
                <c:pt idx="8177">
                  <c:v>136.28333333333333</c:v>
                </c:pt>
                <c:pt idx="8178">
                  <c:v>136.30000000000001</c:v>
                </c:pt>
                <c:pt idx="8179">
                  <c:v>136.31666666666666</c:v>
                </c:pt>
                <c:pt idx="8180">
                  <c:v>136.33333333333334</c:v>
                </c:pt>
                <c:pt idx="8181">
                  <c:v>136.35</c:v>
                </c:pt>
                <c:pt idx="8182">
                  <c:v>136.36666666666667</c:v>
                </c:pt>
                <c:pt idx="8183">
                  <c:v>136.38333333333333</c:v>
                </c:pt>
                <c:pt idx="8184">
                  <c:v>136.4</c:v>
                </c:pt>
                <c:pt idx="8185">
                  <c:v>136.41666666666666</c:v>
                </c:pt>
                <c:pt idx="8186">
                  <c:v>136.43333333333334</c:v>
                </c:pt>
                <c:pt idx="8187">
                  <c:v>136.44999999999999</c:v>
                </c:pt>
                <c:pt idx="8188">
                  <c:v>136.46666666666667</c:v>
                </c:pt>
                <c:pt idx="8189">
                  <c:v>136.48333333333332</c:v>
                </c:pt>
                <c:pt idx="8190">
                  <c:v>136.5</c:v>
                </c:pt>
                <c:pt idx="8191">
                  <c:v>136.51666666666668</c:v>
                </c:pt>
                <c:pt idx="8192">
                  <c:v>136.53333333333333</c:v>
                </c:pt>
                <c:pt idx="8193">
                  <c:v>136.55000000000001</c:v>
                </c:pt>
                <c:pt idx="8194">
                  <c:v>136.56666666666666</c:v>
                </c:pt>
                <c:pt idx="8195">
                  <c:v>136.58333333333334</c:v>
                </c:pt>
                <c:pt idx="8196">
                  <c:v>136.6</c:v>
                </c:pt>
                <c:pt idx="8197">
                  <c:v>136.61666666666667</c:v>
                </c:pt>
                <c:pt idx="8198">
                  <c:v>136.63333333333333</c:v>
                </c:pt>
                <c:pt idx="8199">
                  <c:v>136.65</c:v>
                </c:pt>
                <c:pt idx="8200">
                  <c:v>136.66666666666666</c:v>
                </c:pt>
                <c:pt idx="8201">
                  <c:v>136.68333333333334</c:v>
                </c:pt>
                <c:pt idx="8202">
                  <c:v>136.69999999999999</c:v>
                </c:pt>
                <c:pt idx="8203">
                  <c:v>136.71666666666667</c:v>
                </c:pt>
                <c:pt idx="8204">
                  <c:v>136.73333333333332</c:v>
                </c:pt>
                <c:pt idx="8205">
                  <c:v>136.75</c:v>
                </c:pt>
                <c:pt idx="8206">
                  <c:v>136.76666666666668</c:v>
                </c:pt>
                <c:pt idx="8207">
                  <c:v>136.78333333333333</c:v>
                </c:pt>
                <c:pt idx="8208">
                  <c:v>136.80000000000001</c:v>
                </c:pt>
                <c:pt idx="8209">
                  <c:v>136.81666666666666</c:v>
                </c:pt>
                <c:pt idx="8210">
                  <c:v>136.83333333333334</c:v>
                </c:pt>
                <c:pt idx="8211">
                  <c:v>136.85</c:v>
                </c:pt>
                <c:pt idx="8212">
                  <c:v>136.86666666666667</c:v>
                </c:pt>
                <c:pt idx="8213">
                  <c:v>136.88333333333333</c:v>
                </c:pt>
                <c:pt idx="8214">
                  <c:v>136.9</c:v>
                </c:pt>
                <c:pt idx="8215">
                  <c:v>136.91666666666666</c:v>
                </c:pt>
                <c:pt idx="8216">
                  <c:v>136.93333333333334</c:v>
                </c:pt>
                <c:pt idx="8217">
                  <c:v>136.94999999999999</c:v>
                </c:pt>
                <c:pt idx="8218">
                  <c:v>136.96666666666667</c:v>
                </c:pt>
                <c:pt idx="8219">
                  <c:v>136.98333333333332</c:v>
                </c:pt>
                <c:pt idx="8220">
                  <c:v>137</c:v>
                </c:pt>
                <c:pt idx="8221">
                  <c:v>137.01666666666668</c:v>
                </c:pt>
                <c:pt idx="8222">
                  <c:v>137.03333333333333</c:v>
                </c:pt>
                <c:pt idx="8223">
                  <c:v>137.05000000000001</c:v>
                </c:pt>
                <c:pt idx="8224">
                  <c:v>137.06666666666666</c:v>
                </c:pt>
                <c:pt idx="8225">
                  <c:v>137.08333333333334</c:v>
                </c:pt>
                <c:pt idx="8226">
                  <c:v>137.1</c:v>
                </c:pt>
                <c:pt idx="8227">
                  <c:v>137.11666666666667</c:v>
                </c:pt>
                <c:pt idx="8228">
                  <c:v>137.13333333333333</c:v>
                </c:pt>
                <c:pt idx="8229">
                  <c:v>137.15</c:v>
                </c:pt>
                <c:pt idx="8230">
                  <c:v>137.16666666666666</c:v>
                </c:pt>
                <c:pt idx="8231">
                  <c:v>137.18333333333334</c:v>
                </c:pt>
                <c:pt idx="8232">
                  <c:v>137.19999999999999</c:v>
                </c:pt>
                <c:pt idx="8233">
                  <c:v>137.21666666666667</c:v>
                </c:pt>
                <c:pt idx="8234">
                  <c:v>137.23333333333332</c:v>
                </c:pt>
                <c:pt idx="8235">
                  <c:v>137.25</c:v>
                </c:pt>
                <c:pt idx="8236">
                  <c:v>137.26666666666668</c:v>
                </c:pt>
                <c:pt idx="8237">
                  <c:v>137.28333333333333</c:v>
                </c:pt>
                <c:pt idx="8238">
                  <c:v>137.30000000000001</c:v>
                </c:pt>
                <c:pt idx="8239">
                  <c:v>137.31666666666666</c:v>
                </c:pt>
                <c:pt idx="8240">
                  <c:v>137.33333333333334</c:v>
                </c:pt>
                <c:pt idx="8241">
                  <c:v>137.35</c:v>
                </c:pt>
                <c:pt idx="8242">
                  <c:v>137.36666666666667</c:v>
                </c:pt>
                <c:pt idx="8243">
                  <c:v>137.38333333333333</c:v>
                </c:pt>
                <c:pt idx="8244">
                  <c:v>137.4</c:v>
                </c:pt>
                <c:pt idx="8245">
                  <c:v>137.41666666666666</c:v>
                </c:pt>
                <c:pt idx="8246">
                  <c:v>137.43333333333334</c:v>
                </c:pt>
                <c:pt idx="8247">
                  <c:v>137.44999999999999</c:v>
                </c:pt>
                <c:pt idx="8248">
                  <c:v>137.46666666666667</c:v>
                </c:pt>
                <c:pt idx="8249">
                  <c:v>137.48333333333332</c:v>
                </c:pt>
                <c:pt idx="8250">
                  <c:v>137.5</c:v>
                </c:pt>
                <c:pt idx="8251">
                  <c:v>137.51666666666668</c:v>
                </c:pt>
                <c:pt idx="8252">
                  <c:v>137.53333333333333</c:v>
                </c:pt>
                <c:pt idx="8253">
                  <c:v>137.55000000000001</c:v>
                </c:pt>
                <c:pt idx="8254">
                  <c:v>137.56666666666666</c:v>
                </c:pt>
                <c:pt idx="8255">
                  <c:v>137.58333333333334</c:v>
                </c:pt>
                <c:pt idx="8256">
                  <c:v>137.6</c:v>
                </c:pt>
                <c:pt idx="8257">
                  <c:v>137.61666666666667</c:v>
                </c:pt>
                <c:pt idx="8258">
                  <c:v>137.63333333333333</c:v>
                </c:pt>
                <c:pt idx="8259">
                  <c:v>137.65</c:v>
                </c:pt>
                <c:pt idx="8260">
                  <c:v>137.66666666666666</c:v>
                </c:pt>
                <c:pt idx="8261">
                  <c:v>137.68333333333334</c:v>
                </c:pt>
                <c:pt idx="8262">
                  <c:v>137.69999999999999</c:v>
                </c:pt>
                <c:pt idx="8263">
                  <c:v>137.71666666666667</c:v>
                </c:pt>
                <c:pt idx="8264">
                  <c:v>137.73333333333332</c:v>
                </c:pt>
                <c:pt idx="8265">
                  <c:v>137.75</c:v>
                </c:pt>
                <c:pt idx="8266">
                  <c:v>137.76666666666668</c:v>
                </c:pt>
                <c:pt idx="8267">
                  <c:v>137.78333333333333</c:v>
                </c:pt>
                <c:pt idx="8268">
                  <c:v>137.80000000000001</c:v>
                </c:pt>
                <c:pt idx="8269">
                  <c:v>137.81666666666666</c:v>
                </c:pt>
                <c:pt idx="8270">
                  <c:v>137.83333333333334</c:v>
                </c:pt>
                <c:pt idx="8271">
                  <c:v>137.85</c:v>
                </c:pt>
                <c:pt idx="8272">
                  <c:v>137.86666666666667</c:v>
                </c:pt>
                <c:pt idx="8273">
                  <c:v>137.88333333333333</c:v>
                </c:pt>
                <c:pt idx="8274">
                  <c:v>137.9</c:v>
                </c:pt>
                <c:pt idx="8275">
                  <c:v>137.91666666666666</c:v>
                </c:pt>
                <c:pt idx="8276">
                  <c:v>137.93333333333334</c:v>
                </c:pt>
                <c:pt idx="8277">
                  <c:v>137.94999999999999</c:v>
                </c:pt>
                <c:pt idx="8278">
                  <c:v>137.96666666666667</c:v>
                </c:pt>
                <c:pt idx="8279">
                  <c:v>137.98333333333332</c:v>
                </c:pt>
                <c:pt idx="8280">
                  <c:v>138</c:v>
                </c:pt>
                <c:pt idx="8281">
                  <c:v>138.01666666666668</c:v>
                </c:pt>
                <c:pt idx="8282">
                  <c:v>138.03333333333333</c:v>
                </c:pt>
                <c:pt idx="8283">
                  <c:v>138.05000000000001</c:v>
                </c:pt>
                <c:pt idx="8284">
                  <c:v>138.06666666666666</c:v>
                </c:pt>
                <c:pt idx="8285">
                  <c:v>138.08333333333334</c:v>
                </c:pt>
                <c:pt idx="8286">
                  <c:v>138.1</c:v>
                </c:pt>
                <c:pt idx="8287">
                  <c:v>138.11666666666667</c:v>
                </c:pt>
                <c:pt idx="8288">
                  <c:v>138.13333333333333</c:v>
                </c:pt>
                <c:pt idx="8289">
                  <c:v>138.15</c:v>
                </c:pt>
                <c:pt idx="8290">
                  <c:v>138.16666666666666</c:v>
                </c:pt>
                <c:pt idx="8291">
                  <c:v>138.18333333333334</c:v>
                </c:pt>
                <c:pt idx="8292">
                  <c:v>138.19999999999999</c:v>
                </c:pt>
                <c:pt idx="8293">
                  <c:v>138.21666666666667</c:v>
                </c:pt>
                <c:pt idx="8294">
                  <c:v>138.23333333333332</c:v>
                </c:pt>
                <c:pt idx="8295">
                  <c:v>138.25</c:v>
                </c:pt>
                <c:pt idx="8296">
                  <c:v>138.26666666666668</c:v>
                </c:pt>
                <c:pt idx="8297">
                  <c:v>138.28333333333333</c:v>
                </c:pt>
                <c:pt idx="8298">
                  <c:v>138.30000000000001</c:v>
                </c:pt>
                <c:pt idx="8299">
                  <c:v>138.31666666666666</c:v>
                </c:pt>
                <c:pt idx="8300">
                  <c:v>138.33333333333334</c:v>
                </c:pt>
                <c:pt idx="8301">
                  <c:v>138.35</c:v>
                </c:pt>
                <c:pt idx="8302">
                  <c:v>138.36666666666667</c:v>
                </c:pt>
                <c:pt idx="8303">
                  <c:v>138.38333333333333</c:v>
                </c:pt>
                <c:pt idx="8304">
                  <c:v>138.4</c:v>
                </c:pt>
                <c:pt idx="8305">
                  <c:v>138.41666666666666</c:v>
                </c:pt>
                <c:pt idx="8306">
                  <c:v>138.43333333333334</c:v>
                </c:pt>
                <c:pt idx="8307">
                  <c:v>138.44999999999999</c:v>
                </c:pt>
                <c:pt idx="8308">
                  <c:v>138.46666666666667</c:v>
                </c:pt>
                <c:pt idx="8309">
                  <c:v>138.48333333333332</c:v>
                </c:pt>
                <c:pt idx="8310">
                  <c:v>138.5</c:v>
                </c:pt>
                <c:pt idx="8311">
                  <c:v>138.51666666666668</c:v>
                </c:pt>
                <c:pt idx="8312">
                  <c:v>138.53333333333333</c:v>
                </c:pt>
                <c:pt idx="8313">
                  <c:v>138.55000000000001</c:v>
                </c:pt>
                <c:pt idx="8314">
                  <c:v>138.56666666666666</c:v>
                </c:pt>
                <c:pt idx="8315">
                  <c:v>138.58333333333334</c:v>
                </c:pt>
                <c:pt idx="8316">
                  <c:v>138.6</c:v>
                </c:pt>
                <c:pt idx="8317">
                  <c:v>138.61666666666667</c:v>
                </c:pt>
                <c:pt idx="8318">
                  <c:v>138.63333333333333</c:v>
                </c:pt>
                <c:pt idx="8319">
                  <c:v>138.65</c:v>
                </c:pt>
                <c:pt idx="8320">
                  <c:v>138.66666666666666</c:v>
                </c:pt>
                <c:pt idx="8321">
                  <c:v>138.68333333333334</c:v>
                </c:pt>
                <c:pt idx="8322">
                  <c:v>138.69999999999999</c:v>
                </c:pt>
                <c:pt idx="8323">
                  <c:v>138.71666666666667</c:v>
                </c:pt>
                <c:pt idx="8324">
                  <c:v>138.73333333333332</c:v>
                </c:pt>
                <c:pt idx="8325">
                  <c:v>138.75</c:v>
                </c:pt>
                <c:pt idx="8326">
                  <c:v>138.76666666666668</c:v>
                </c:pt>
                <c:pt idx="8327">
                  <c:v>138.78333333333333</c:v>
                </c:pt>
                <c:pt idx="8328">
                  <c:v>138.80000000000001</c:v>
                </c:pt>
                <c:pt idx="8329">
                  <c:v>138.81666666666666</c:v>
                </c:pt>
                <c:pt idx="8330">
                  <c:v>138.83333333333334</c:v>
                </c:pt>
                <c:pt idx="8331">
                  <c:v>138.85</c:v>
                </c:pt>
                <c:pt idx="8332">
                  <c:v>138.86666666666667</c:v>
                </c:pt>
                <c:pt idx="8333">
                  <c:v>138.88333333333333</c:v>
                </c:pt>
                <c:pt idx="8334">
                  <c:v>138.9</c:v>
                </c:pt>
                <c:pt idx="8335">
                  <c:v>138.91666666666666</c:v>
                </c:pt>
                <c:pt idx="8336">
                  <c:v>138.93333333333334</c:v>
                </c:pt>
                <c:pt idx="8337">
                  <c:v>138.94999999999999</c:v>
                </c:pt>
                <c:pt idx="8338">
                  <c:v>138.96666666666667</c:v>
                </c:pt>
                <c:pt idx="8339">
                  <c:v>138.98333333333332</c:v>
                </c:pt>
                <c:pt idx="8340">
                  <c:v>139</c:v>
                </c:pt>
                <c:pt idx="8341">
                  <c:v>139.01666666666668</c:v>
                </c:pt>
                <c:pt idx="8342">
                  <c:v>139.03333333333333</c:v>
                </c:pt>
                <c:pt idx="8343">
                  <c:v>139.05000000000001</c:v>
                </c:pt>
                <c:pt idx="8344">
                  <c:v>139.06666666666666</c:v>
                </c:pt>
                <c:pt idx="8345">
                  <c:v>139.08333333333334</c:v>
                </c:pt>
                <c:pt idx="8346">
                  <c:v>139.1</c:v>
                </c:pt>
                <c:pt idx="8347">
                  <c:v>139.11666666666667</c:v>
                </c:pt>
                <c:pt idx="8348">
                  <c:v>139.13333333333333</c:v>
                </c:pt>
                <c:pt idx="8349">
                  <c:v>139.15</c:v>
                </c:pt>
                <c:pt idx="8350">
                  <c:v>139.16666666666666</c:v>
                </c:pt>
                <c:pt idx="8351">
                  <c:v>139.18333333333334</c:v>
                </c:pt>
                <c:pt idx="8352">
                  <c:v>139.19999999999999</c:v>
                </c:pt>
                <c:pt idx="8353">
                  <c:v>139.21666666666667</c:v>
                </c:pt>
                <c:pt idx="8354">
                  <c:v>139.23333333333332</c:v>
                </c:pt>
                <c:pt idx="8355">
                  <c:v>139.25</c:v>
                </c:pt>
                <c:pt idx="8356">
                  <c:v>139.26666666666668</c:v>
                </c:pt>
                <c:pt idx="8357">
                  <c:v>139.28333333333333</c:v>
                </c:pt>
                <c:pt idx="8358">
                  <c:v>139.30000000000001</c:v>
                </c:pt>
                <c:pt idx="8359">
                  <c:v>139.31666666666666</c:v>
                </c:pt>
                <c:pt idx="8360">
                  <c:v>139.33333333333334</c:v>
                </c:pt>
                <c:pt idx="8361">
                  <c:v>139.35</c:v>
                </c:pt>
                <c:pt idx="8362">
                  <c:v>139.36666666666667</c:v>
                </c:pt>
                <c:pt idx="8363">
                  <c:v>139.38333333333333</c:v>
                </c:pt>
                <c:pt idx="8364">
                  <c:v>139.4</c:v>
                </c:pt>
                <c:pt idx="8365">
                  <c:v>139.41666666666666</c:v>
                </c:pt>
                <c:pt idx="8366">
                  <c:v>139.43333333333334</c:v>
                </c:pt>
                <c:pt idx="8367">
                  <c:v>139.44999999999999</c:v>
                </c:pt>
                <c:pt idx="8368">
                  <c:v>139.46666666666667</c:v>
                </c:pt>
                <c:pt idx="8369">
                  <c:v>139.48333333333332</c:v>
                </c:pt>
                <c:pt idx="8370">
                  <c:v>139.5</c:v>
                </c:pt>
                <c:pt idx="8371">
                  <c:v>139.51666666666668</c:v>
                </c:pt>
                <c:pt idx="8372">
                  <c:v>139.53333333333333</c:v>
                </c:pt>
                <c:pt idx="8373">
                  <c:v>139.55000000000001</c:v>
                </c:pt>
                <c:pt idx="8374">
                  <c:v>139.56666666666666</c:v>
                </c:pt>
                <c:pt idx="8375">
                  <c:v>139.58333333333334</c:v>
                </c:pt>
                <c:pt idx="8376">
                  <c:v>139.6</c:v>
                </c:pt>
                <c:pt idx="8377">
                  <c:v>139.61666666666667</c:v>
                </c:pt>
                <c:pt idx="8378">
                  <c:v>139.63333333333333</c:v>
                </c:pt>
                <c:pt idx="8379">
                  <c:v>139.65</c:v>
                </c:pt>
                <c:pt idx="8380">
                  <c:v>139.66666666666666</c:v>
                </c:pt>
                <c:pt idx="8381">
                  <c:v>139.68333333333334</c:v>
                </c:pt>
                <c:pt idx="8382">
                  <c:v>139.69999999999999</c:v>
                </c:pt>
                <c:pt idx="8383">
                  <c:v>139.71666666666667</c:v>
                </c:pt>
                <c:pt idx="8384">
                  <c:v>139.73333333333332</c:v>
                </c:pt>
                <c:pt idx="8385">
                  <c:v>139.75</c:v>
                </c:pt>
                <c:pt idx="8386">
                  <c:v>139.76666666666668</c:v>
                </c:pt>
                <c:pt idx="8387">
                  <c:v>139.78333333333333</c:v>
                </c:pt>
                <c:pt idx="8388">
                  <c:v>139.80000000000001</c:v>
                </c:pt>
                <c:pt idx="8389">
                  <c:v>139.81666666666666</c:v>
                </c:pt>
                <c:pt idx="8390">
                  <c:v>139.83333333333334</c:v>
                </c:pt>
                <c:pt idx="8391">
                  <c:v>139.85</c:v>
                </c:pt>
                <c:pt idx="8392">
                  <c:v>139.86666666666667</c:v>
                </c:pt>
                <c:pt idx="8393">
                  <c:v>139.88333333333333</c:v>
                </c:pt>
                <c:pt idx="8394">
                  <c:v>139.9</c:v>
                </c:pt>
                <c:pt idx="8395">
                  <c:v>139.91666666666666</c:v>
                </c:pt>
                <c:pt idx="8396">
                  <c:v>139.93333333333334</c:v>
                </c:pt>
                <c:pt idx="8397">
                  <c:v>139.94999999999999</c:v>
                </c:pt>
                <c:pt idx="8398">
                  <c:v>139.96666666666667</c:v>
                </c:pt>
                <c:pt idx="8399">
                  <c:v>139.98333333333332</c:v>
                </c:pt>
                <c:pt idx="8400">
                  <c:v>140</c:v>
                </c:pt>
                <c:pt idx="8401">
                  <c:v>140.01666666666668</c:v>
                </c:pt>
                <c:pt idx="8402">
                  <c:v>140.03333333333333</c:v>
                </c:pt>
                <c:pt idx="8403">
                  <c:v>140.05000000000001</c:v>
                </c:pt>
                <c:pt idx="8404">
                  <c:v>140.06666666666666</c:v>
                </c:pt>
                <c:pt idx="8405">
                  <c:v>140.08333333333334</c:v>
                </c:pt>
                <c:pt idx="8406">
                  <c:v>140.1</c:v>
                </c:pt>
                <c:pt idx="8407">
                  <c:v>140.11666666666667</c:v>
                </c:pt>
                <c:pt idx="8408">
                  <c:v>140.13333333333333</c:v>
                </c:pt>
                <c:pt idx="8409">
                  <c:v>140.15</c:v>
                </c:pt>
                <c:pt idx="8410">
                  <c:v>140.16666666666666</c:v>
                </c:pt>
                <c:pt idx="8411">
                  <c:v>140.18333333333334</c:v>
                </c:pt>
                <c:pt idx="8412">
                  <c:v>140.19999999999999</c:v>
                </c:pt>
                <c:pt idx="8413">
                  <c:v>140.21666666666667</c:v>
                </c:pt>
                <c:pt idx="8414">
                  <c:v>140.23333333333332</c:v>
                </c:pt>
                <c:pt idx="8415">
                  <c:v>140.25</c:v>
                </c:pt>
                <c:pt idx="8416">
                  <c:v>140.26666666666668</c:v>
                </c:pt>
                <c:pt idx="8417">
                  <c:v>140.28333333333333</c:v>
                </c:pt>
                <c:pt idx="8418">
                  <c:v>140.30000000000001</c:v>
                </c:pt>
                <c:pt idx="8419">
                  <c:v>140.31666666666666</c:v>
                </c:pt>
                <c:pt idx="8420">
                  <c:v>140.33333333333334</c:v>
                </c:pt>
                <c:pt idx="8421">
                  <c:v>140.35</c:v>
                </c:pt>
                <c:pt idx="8422">
                  <c:v>140.36666666666667</c:v>
                </c:pt>
                <c:pt idx="8423">
                  <c:v>140.38333333333333</c:v>
                </c:pt>
                <c:pt idx="8424">
                  <c:v>140.4</c:v>
                </c:pt>
                <c:pt idx="8425">
                  <c:v>140.41666666666666</c:v>
                </c:pt>
                <c:pt idx="8426">
                  <c:v>140.43333333333334</c:v>
                </c:pt>
                <c:pt idx="8427">
                  <c:v>140.44999999999999</c:v>
                </c:pt>
                <c:pt idx="8428">
                  <c:v>140.46666666666667</c:v>
                </c:pt>
                <c:pt idx="8429">
                  <c:v>140.48333333333332</c:v>
                </c:pt>
                <c:pt idx="8430">
                  <c:v>140.5</c:v>
                </c:pt>
                <c:pt idx="8431">
                  <c:v>140.51666666666668</c:v>
                </c:pt>
                <c:pt idx="8432">
                  <c:v>140.53333333333333</c:v>
                </c:pt>
                <c:pt idx="8433">
                  <c:v>140.55000000000001</c:v>
                </c:pt>
                <c:pt idx="8434">
                  <c:v>140.56666666666666</c:v>
                </c:pt>
                <c:pt idx="8435">
                  <c:v>140.58333333333334</c:v>
                </c:pt>
                <c:pt idx="8436">
                  <c:v>140.6</c:v>
                </c:pt>
                <c:pt idx="8437">
                  <c:v>140.61666666666667</c:v>
                </c:pt>
                <c:pt idx="8438">
                  <c:v>140.63333333333333</c:v>
                </c:pt>
                <c:pt idx="8439">
                  <c:v>140.65</c:v>
                </c:pt>
                <c:pt idx="8440">
                  <c:v>140.66666666666666</c:v>
                </c:pt>
                <c:pt idx="8441">
                  <c:v>140.68333333333334</c:v>
                </c:pt>
                <c:pt idx="8442">
                  <c:v>140.69999999999999</c:v>
                </c:pt>
                <c:pt idx="8443">
                  <c:v>140.71666666666667</c:v>
                </c:pt>
                <c:pt idx="8444">
                  <c:v>140.73333333333332</c:v>
                </c:pt>
                <c:pt idx="8445">
                  <c:v>140.75</c:v>
                </c:pt>
                <c:pt idx="8446">
                  <c:v>140.76666666666668</c:v>
                </c:pt>
                <c:pt idx="8447">
                  <c:v>140.78333333333333</c:v>
                </c:pt>
                <c:pt idx="8448">
                  <c:v>140.80000000000001</c:v>
                </c:pt>
                <c:pt idx="8449">
                  <c:v>140.81666666666666</c:v>
                </c:pt>
                <c:pt idx="8450">
                  <c:v>140.83333333333334</c:v>
                </c:pt>
                <c:pt idx="8451">
                  <c:v>140.85</c:v>
                </c:pt>
                <c:pt idx="8452">
                  <c:v>140.86666666666667</c:v>
                </c:pt>
                <c:pt idx="8453">
                  <c:v>140.88333333333333</c:v>
                </c:pt>
                <c:pt idx="8454">
                  <c:v>140.9</c:v>
                </c:pt>
                <c:pt idx="8455">
                  <c:v>140.91666666666666</c:v>
                </c:pt>
                <c:pt idx="8456">
                  <c:v>140.93333333333334</c:v>
                </c:pt>
                <c:pt idx="8457">
                  <c:v>140.94999999999999</c:v>
                </c:pt>
                <c:pt idx="8458">
                  <c:v>140.96666666666667</c:v>
                </c:pt>
                <c:pt idx="8459">
                  <c:v>140.98333333333332</c:v>
                </c:pt>
                <c:pt idx="8460">
                  <c:v>141</c:v>
                </c:pt>
                <c:pt idx="8461">
                  <c:v>141.01666666666668</c:v>
                </c:pt>
                <c:pt idx="8462">
                  <c:v>141.03333333333333</c:v>
                </c:pt>
                <c:pt idx="8463">
                  <c:v>141.05000000000001</c:v>
                </c:pt>
                <c:pt idx="8464">
                  <c:v>141.06666666666666</c:v>
                </c:pt>
                <c:pt idx="8465">
                  <c:v>141.08333333333334</c:v>
                </c:pt>
                <c:pt idx="8466">
                  <c:v>141.1</c:v>
                </c:pt>
                <c:pt idx="8467">
                  <c:v>141.11666666666667</c:v>
                </c:pt>
                <c:pt idx="8468">
                  <c:v>141.13333333333333</c:v>
                </c:pt>
                <c:pt idx="8469">
                  <c:v>141.15</c:v>
                </c:pt>
                <c:pt idx="8470">
                  <c:v>141.16666666666666</c:v>
                </c:pt>
                <c:pt idx="8471">
                  <c:v>141.18333333333334</c:v>
                </c:pt>
                <c:pt idx="8472">
                  <c:v>141.19999999999999</c:v>
                </c:pt>
                <c:pt idx="8473">
                  <c:v>141.21666666666667</c:v>
                </c:pt>
                <c:pt idx="8474">
                  <c:v>141.23333333333332</c:v>
                </c:pt>
                <c:pt idx="8475">
                  <c:v>141.25</c:v>
                </c:pt>
                <c:pt idx="8476">
                  <c:v>141.26666666666668</c:v>
                </c:pt>
                <c:pt idx="8477">
                  <c:v>141.28333333333333</c:v>
                </c:pt>
                <c:pt idx="8478">
                  <c:v>141.30000000000001</c:v>
                </c:pt>
                <c:pt idx="8479">
                  <c:v>141.31666666666666</c:v>
                </c:pt>
                <c:pt idx="8480">
                  <c:v>141.33333333333334</c:v>
                </c:pt>
                <c:pt idx="8481">
                  <c:v>141.35</c:v>
                </c:pt>
                <c:pt idx="8482">
                  <c:v>141.36666666666667</c:v>
                </c:pt>
                <c:pt idx="8483">
                  <c:v>141.38333333333333</c:v>
                </c:pt>
                <c:pt idx="8484">
                  <c:v>141.4</c:v>
                </c:pt>
                <c:pt idx="8485">
                  <c:v>141.41666666666666</c:v>
                </c:pt>
                <c:pt idx="8486">
                  <c:v>141.43333333333334</c:v>
                </c:pt>
                <c:pt idx="8487">
                  <c:v>141.44999999999999</c:v>
                </c:pt>
                <c:pt idx="8488">
                  <c:v>141.46666666666667</c:v>
                </c:pt>
                <c:pt idx="8489">
                  <c:v>141.48333333333332</c:v>
                </c:pt>
                <c:pt idx="8490">
                  <c:v>141.5</c:v>
                </c:pt>
                <c:pt idx="8491">
                  <c:v>141.51666666666668</c:v>
                </c:pt>
                <c:pt idx="8492">
                  <c:v>141.53333333333333</c:v>
                </c:pt>
                <c:pt idx="8493">
                  <c:v>141.55000000000001</c:v>
                </c:pt>
                <c:pt idx="8494">
                  <c:v>141.56666666666666</c:v>
                </c:pt>
                <c:pt idx="8495">
                  <c:v>141.58333333333334</c:v>
                </c:pt>
                <c:pt idx="8496">
                  <c:v>141.6</c:v>
                </c:pt>
                <c:pt idx="8497">
                  <c:v>141.61666666666667</c:v>
                </c:pt>
                <c:pt idx="8498">
                  <c:v>141.63333333333333</c:v>
                </c:pt>
                <c:pt idx="8499">
                  <c:v>141.65</c:v>
                </c:pt>
                <c:pt idx="8500">
                  <c:v>141.66666666666666</c:v>
                </c:pt>
                <c:pt idx="8501">
                  <c:v>141.68333333333334</c:v>
                </c:pt>
                <c:pt idx="8502">
                  <c:v>141.69999999999999</c:v>
                </c:pt>
                <c:pt idx="8503">
                  <c:v>141.71666666666667</c:v>
                </c:pt>
                <c:pt idx="8504">
                  <c:v>141.73333333333332</c:v>
                </c:pt>
                <c:pt idx="8505">
                  <c:v>141.75</c:v>
                </c:pt>
                <c:pt idx="8506">
                  <c:v>141.76666666666668</c:v>
                </c:pt>
                <c:pt idx="8507">
                  <c:v>141.78333333333333</c:v>
                </c:pt>
                <c:pt idx="8508">
                  <c:v>141.80000000000001</c:v>
                </c:pt>
                <c:pt idx="8509">
                  <c:v>141.81666666666666</c:v>
                </c:pt>
                <c:pt idx="8510">
                  <c:v>141.83333333333334</c:v>
                </c:pt>
                <c:pt idx="8511">
                  <c:v>141.85</c:v>
                </c:pt>
                <c:pt idx="8512">
                  <c:v>141.86666666666667</c:v>
                </c:pt>
                <c:pt idx="8513">
                  <c:v>141.88333333333333</c:v>
                </c:pt>
                <c:pt idx="8514">
                  <c:v>141.9</c:v>
                </c:pt>
                <c:pt idx="8515">
                  <c:v>141.91666666666666</c:v>
                </c:pt>
                <c:pt idx="8516">
                  <c:v>141.93333333333334</c:v>
                </c:pt>
                <c:pt idx="8517">
                  <c:v>141.94999999999999</c:v>
                </c:pt>
                <c:pt idx="8518">
                  <c:v>141.96666666666667</c:v>
                </c:pt>
                <c:pt idx="8519">
                  <c:v>141.98333333333332</c:v>
                </c:pt>
                <c:pt idx="8520">
                  <c:v>142</c:v>
                </c:pt>
                <c:pt idx="8521">
                  <c:v>142.01666666666668</c:v>
                </c:pt>
                <c:pt idx="8522">
                  <c:v>142.03333333333333</c:v>
                </c:pt>
                <c:pt idx="8523">
                  <c:v>142.05000000000001</c:v>
                </c:pt>
                <c:pt idx="8524">
                  <c:v>142.06666666666666</c:v>
                </c:pt>
                <c:pt idx="8525">
                  <c:v>142.08333333333334</c:v>
                </c:pt>
                <c:pt idx="8526">
                  <c:v>142.1</c:v>
                </c:pt>
                <c:pt idx="8527">
                  <c:v>142.11666666666667</c:v>
                </c:pt>
                <c:pt idx="8528">
                  <c:v>142.13333333333333</c:v>
                </c:pt>
                <c:pt idx="8529">
                  <c:v>142.15</c:v>
                </c:pt>
                <c:pt idx="8530">
                  <c:v>142.16666666666666</c:v>
                </c:pt>
                <c:pt idx="8531">
                  <c:v>142.18333333333334</c:v>
                </c:pt>
                <c:pt idx="8532">
                  <c:v>142.19999999999999</c:v>
                </c:pt>
                <c:pt idx="8533">
                  <c:v>142.21666666666667</c:v>
                </c:pt>
                <c:pt idx="8534">
                  <c:v>142.23333333333332</c:v>
                </c:pt>
                <c:pt idx="8535">
                  <c:v>142.25</c:v>
                </c:pt>
                <c:pt idx="8536">
                  <c:v>142.26666666666668</c:v>
                </c:pt>
                <c:pt idx="8537">
                  <c:v>142.28333333333333</c:v>
                </c:pt>
                <c:pt idx="8538">
                  <c:v>142.30000000000001</c:v>
                </c:pt>
                <c:pt idx="8539">
                  <c:v>142.31666666666666</c:v>
                </c:pt>
                <c:pt idx="8540">
                  <c:v>142.33333333333334</c:v>
                </c:pt>
                <c:pt idx="8541">
                  <c:v>142.35</c:v>
                </c:pt>
                <c:pt idx="8542">
                  <c:v>142.36666666666667</c:v>
                </c:pt>
                <c:pt idx="8543">
                  <c:v>142.38333333333333</c:v>
                </c:pt>
                <c:pt idx="8544">
                  <c:v>142.4</c:v>
                </c:pt>
                <c:pt idx="8545">
                  <c:v>142.41666666666666</c:v>
                </c:pt>
                <c:pt idx="8546">
                  <c:v>142.43333333333334</c:v>
                </c:pt>
                <c:pt idx="8547">
                  <c:v>142.44999999999999</c:v>
                </c:pt>
                <c:pt idx="8548">
                  <c:v>142.46666666666667</c:v>
                </c:pt>
                <c:pt idx="8549">
                  <c:v>142.48333333333332</c:v>
                </c:pt>
                <c:pt idx="8550">
                  <c:v>142.5</c:v>
                </c:pt>
                <c:pt idx="8551">
                  <c:v>142.51666666666668</c:v>
                </c:pt>
                <c:pt idx="8552">
                  <c:v>142.53333333333333</c:v>
                </c:pt>
                <c:pt idx="8553">
                  <c:v>142.55000000000001</c:v>
                </c:pt>
                <c:pt idx="8554">
                  <c:v>142.56666666666666</c:v>
                </c:pt>
                <c:pt idx="8555">
                  <c:v>142.58333333333334</c:v>
                </c:pt>
                <c:pt idx="8556">
                  <c:v>142.6</c:v>
                </c:pt>
                <c:pt idx="8557">
                  <c:v>142.61666666666667</c:v>
                </c:pt>
                <c:pt idx="8558">
                  <c:v>142.63333333333333</c:v>
                </c:pt>
                <c:pt idx="8559">
                  <c:v>142.65</c:v>
                </c:pt>
                <c:pt idx="8560">
                  <c:v>142.66666666666666</c:v>
                </c:pt>
                <c:pt idx="8561">
                  <c:v>142.68333333333334</c:v>
                </c:pt>
                <c:pt idx="8562">
                  <c:v>142.69999999999999</c:v>
                </c:pt>
                <c:pt idx="8563">
                  <c:v>142.71666666666667</c:v>
                </c:pt>
                <c:pt idx="8564">
                  <c:v>142.73333333333332</c:v>
                </c:pt>
                <c:pt idx="8565">
                  <c:v>142.75</c:v>
                </c:pt>
                <c:pt idx="8566">
                  <c:v>142.76666666666668</c:v>
                </c:pt>
                <c:pt idx="8567">
                  <c:v>142.78333333333333</c:v>
                </c:pt>
                <c:pt idx="8568">
                  <c:v>142.80000000000001</c:v>
                </c:pt>
                <c:pt idx="8569">
                  <c:v>142.81666666666666</c:v>
                </c:pt>
                <c:pt idx="8570">
                  <c:v>142.83333333333334</c:v>
                </c:pt>
                <c:pt idx="8571">
                  <c:v>142.85</c:v>
                </c:pt>
                <c:pt idx="8572">
                  <c:v>142.86666666666667</c:v>
                </c:pt>
                <c:pt idx="8573">
                  <c:v>142.88333333333333</c:v>
                </c:pt>
                <c:pt idx="8574">
                  <c:v>142.9</c:v>
                </c:pt>
                <c:pt idx="8575">
                  <c:v>142.91666666666666</c:v>
                </c:pt>
                <c:pt idx="8576">
                  <c:v>142.93333333333334</c:v>
                </c:pt>
                <c:pt idx="8577">
                  <c:v>142.94999999999999</c:v>
                </c:pt>
                <c:pt idx="8578">
                  <c:v>142.96666666666667</c:v>
                </c:pt>
                <c:pt idx="8579">
                  <c:v>142.98333333333332</c:v>
                </c:pt>
                <c:pt idx="8580">
                  <c:v>143</c:v>
                </c:pt>
                <c:pt idx="8581">
                  <c:v>143.01666666666668</c:v>
                </c:pt>
                <c:pt idx="8582">
                  <c:v>143.03333333333333</c:v>
                </c:pt>
                <c:pt idx="8583">
                  <c:v>143.05000000000001</c:v>
                </c:pt>
                <c:pt idx="8584">
                  <c:v>143.06666666666666</c:v>
                </c:pt>
                <c:pt idx="8585">
                  <c:v>143.08333333333334</c:v>
                </c:pt>
                <c:pt idx="8586">
                  <c:v>143.1</c:v>
                </c:pt>
                <c:pt idx="8587">
                  <c:v>143.11666666666667</c:v>
                </c:pt>
                <c:pt idx="8588">
                  <c:v>143.13333333333333</c:v>
                </c:pt>
                <c:pt idx="8589">
                  <c:v>143.15</c:v>
                </c:pt>
                <c:pt idx="8590">
                  <c:v>143.16666666666666</c:v>
                </c:pt>
                <c:pt idx="8591">
                  <c:v>143.18333333333334</c:v>
                </c:pt>
                <c:pt idx="8592">
                  <c:v>143.19999999999999</c:v>
                </c:pt>
                <c:pt idx="8593">
                  <c:v>143.21666666666667</c:v>
                </c:pt>
                <c:pt idx="8594">
                  <c:v>143.23333333333332</c:v>
                </c:pt>
                <c:pt idx="8595">
                  <c:v>143.25</c:v>
                </c:pt>
                <c:pt idx="8596">
                  <c:v>143.26666666666668</c:v>
                </c:pt>
                <c:pt idx="8597">
                  <c:v>143.28333333333333</c:v>
                </c:pt>
                <c:pt idx="8598">
                  <c:v>143.30000000000001</c:v>
                </c:pt>
                <c:pt idx="8599">
                  <c:v>143.31666666666666</c:v>
                </c:pt>
                <c:pt idx="8600">
                  <c:v>143.33333333333334</c:v>
                </c:pt>
                <c:pt idx="8601">
                  <c:v>143.35</c:v>
                </c:pt>
                <c:pt idx="8602">
                  <c:v>143.36666666666667</c:v>
                </c:pt>
                <c:pt idx="8603">
                  <c:v>143.38333333333333</c:v>
                </c:pt>
                <c:pt idx="8604">
                  <c:v>143.4</c:v>
                </c:pt>
                <c:pt idx="8605">
                  <c:v>143.41666666666666</c:v>
                </c:pt>
                <c:pt idx="8606">
                  <c:v>143.43333333333334</c:v>
                </c:pt>
                <c:pt idx="8607">
                  <c:v>143.44999999999999</c:v>
                </c:pt>
                <c:pt idx="8608">
                  <c:v>143.46666666666667</c:v>
                </c:pt>
                <c:pt idx="8609">
                  <c:v>143.48333333333332</c:v>
                </c:pt>
                <c:pt idx="8610">
                  <c:v>143.5</c:v>
                </c:pt>
                <c:pt idx="8611">
                  <c:v>143.51666666666668</c:v>
                </c:pt>
                <c:pt idx="8612">
                  <c:v>143.53333333333333</c:v>
                </c:pt>
                <c:pt idx="8613">
                  <c:v>143.55000000000001</c:v>
                </c:pt>
                <c:pt idx="8614">
                  <c:v>143.56666666666666</c:v>
                </c:pt>
                <c:pt idx="8615">
                  <c:v>143.58333333333334</c:v>
                </c:pt>
                <c:pt idx="8616">
                  <c:v>143.6</c:v>
                </c:pt>
                <c:pt idx="8617">
                  <c:v>143.61666666666667</c:v>
                </c:pt>
                <c:pt idx="8618">
                  <c:v>143.63333333333333</c:v>
                </c:pt>
                <c:pt idx="8619">
                  <c:v>143.65</c:v>
                </c:pt>
                <c:pt idx="8620">
                  <c:v>143.66666666666666</c:v>
                </c:pt>
                <c:pt idx="8621">
                  <c:v>143.68333333333334</c:v>
                </c:pt>
                <c:pt idx="8622">
                  <c:v>143.69999999999999</c:v>
                </c:pt>
                <c:pt idx="8623">
                  <c:v>143.71666666666667</c:v>
                </c:pt>
                <c:pt idx="8624">
                  <c:v>143.73333333333332</c:v>
                </c:pt>
                <c:pt idx="8625">
                  <c:v>143.75</c:v>
                </c:pt>
                <c:pt idx="8626">
                  <c:v>143.76666666666668</c:v>
                </c:pt>
                <c:pt idx="8627">
                  <c:v>143.78333333333333</c:v>
                </c:pt>
                <c:pt idx="8628">
                  <c:v>143.80000000000001</c:v>
                </c:pt>
                <c:pt idx="8629">
                  <c:v>143.81666666666666</c:v>
                </c:pt>
                <c:pt idx="8630">
                  <c:v>143.83333333333334</c:v>
                </c:pt>
                <c:pt idx="8631">
                  <c:v>143.85</c:v>
                </c:pt>
                <c:pt idx="8632">
                  <c:v>143.86666666666667</c:v>
                </c:pt>
                <c:pt idx="8633">
                  <c:v>143.88333333333333</c:v>
                </c:pt>
                <c:pt idx="8634">
                  <c:v>143.9</c:v>
                </c:pt>
                <c:pt idx="8635">
                  <c:v>143.91666666666666</c:v>
                </c:pt>
                <c:pt idx="8636">
                  <c:v>143.93333333333334</c:v>
                </c:pt>
                <c:pt idx="8637">
                  <c:v>143.94999999999999</c:v>
                </c:pt>
                <c:pt idx="8638">
                  <c:v>143.96666666666667</c:v>
                </c:pt>
                <c:pt idx="8639">
                  <c:v>143.98333333333332</c:v>
                </c:pt>
                <c:pt idx="8640">
                  <c:v>144</c:v>
                </c:pt>
                <c:pt idx="8641">
                  <c:v>144.01666666666668</c:v>
                </c:pt>
                <c:pt idx="8642">
                  <c:v>144.03333333333333</c:v>
                </c:pt>
                <c:pt idx="8643">
                  <c:v>144.05000000000001</c:v>
                </c:pt>
                <c:pt idx="8644">
                  <c:v>144.06666666666666</c:v>
                </c:pt>
                <c:pt idx="8645">
                  <c:v>144.08333333333334</c:v>
                </c:pt>
                <c:pt idx="8646">
                  <c:v>144.1</c:v>
                </c:pt>
                <c:pt idx="8647">
                  <c:v>144.11666666666667</c:v>
                </c:pt>
                <c:pt idx="8648">
                  <c:v>144.13333333333333</c:v>
                </c:pt>
                <c:pt idx="8649">
                  <c:v>144.15</c:v>
                </c:pt>
                <c:pt idx="8650">
                  <c:v>144.16666666666666</c:v>
                </c:pt>
                <c:pt idx="8651">
                  <c:v>144.18333333333334</c:v>
                </c:pt>
                <c:pt idx="8652">
                  <c:v>144.19999999999999</c:v>
                </c:pt>
                <c:pt idx="8653">
                  <c:v>144.21666666666667</c:v>
                </c:pt>
                <c:pt idx="8654">
                  <c:v>144.23333333333332</c:v>
                </c:pt>
                <c:pt idx="8655">
                  <c:v>144.25</c:v>
                </c:pt>
                <c:pt idx="8656">
                  <c:v>144.26666666666668</c:v>
                </c:pt>
                <c:pt idx="8657">
                  <c:v>144.28333333333333</c:v>
                </c:pt>
                <c:pt idx="8658">
                  <c:v>144.30000000000001</c:v>
                </c:pt>
                <c:pt idx="8659">
                  <c:v>144.31666666666666</c:v>
                </c:pt>
                <c:pt idx="8660">
                  <c:v>144.33333333333334</c:v>
                </c:pt>
                <c:pt idx="8661">
                  <c:v>144.35</c:v>
                </c:pt>
                <c:pt idx="8662">
                  <c:v>144.36666666666667</c:v>
                </c:pt>
                <c:pt idx="8663">
                  <c:v>144.38333333333333</c:v>
                </c:pt>
                <c:pt idx="8664">
                  <c:v>144.4</c:v>
                </c:pt>
                <c:pt idx="8665">
                  <c:v>144.41666666666666</c:v>
                </c:pt>
                <c:pt idx="8666">
                  <c:v>144.43333333333334</c:v>
                </c:pt>
                <c:pt idx="8667">
                  <c:v>144.44999999999999</c:v>
                </c:pt>
                <c:pt idx="8668">
                  <c:v>144.46666666666667</c:v>
                </c:pt>
                <c:pt idx="8669">
                  <c:v>144.48333333333332</c:v>
                </c:pt>
                <c:pt idx="8670">
                  <c:v>144.5</c:v>
                </c:pt>
                <c:pt idx="8671">
                  <c:v>144.51666666666668</c:v>
                </c:pt>
                <c:pt idx="8672">
                  <c:v>144.53333333333333</c:v>
                </c:pt>
                <c:pt idx="8673">
                  <c:v>144.55000000000001</c:v>
                </c:pt>
                <c:pt idx="8674">
                  <c:v>144.56666666666666</c:v>
                </c:pt>
                <c:pt idx="8675">
                  <c:v>144.58333333333334</c:v>
                </c:pt>
                <c:pt idx="8676">
                  <c:v>144.6</c:v>
                </c:pt>
                <c:pt idx="8677">
                  <c:v>144.61666666666667</c:v>
                </c:pt>
                <c:pt idx="8678">
                  <c:v>144.63333333333333</c:v>
                </c:pt>
                <c:pt idx="8679">
                  <c:v>144.65</c:v>
                </c:pt>
                <c:pt idx="8680">
                  <c:v>144.66666666666666</c:v>
                </c:pt>
                <c:pt idx="8681">
                  <c:v>144.68333333333334</c:v>
                </c:pt>
                <c:pt idx="8682">
                  <c:v>144.69999999999999</c:v>
                </c:pt>
                <c:pt idx="8683">
                  <c:v>144.71666666666667</c:v>
                </c:pt>
                <c:pt idx="8684">
                  <c:v>144.73333333333332</c:v>
                </c:pt>
                <c:pt idx="8685">
                  <c:v>144.75</c:v>
                </c:pt>
                <c:pt idx="8686">
                  <c:v>144.76666666666668</c:v>
                </c:pt>
                <c:pt idx="8687">
                  <c:v>144.78333333333333</c:v>
                </c:pt>
                <c:pt idx="8688">
                  <c:v>144.80000000000001</c:v>
                </c:pt>
                <c:pt idx="8689">
                  <c:v>144.81666666666666</c:v>
                </c:pt>
                <c:pt idx="8690">
                  <c:v>144.83333333333334</c:v>
                </c:pt>
                <c:pt idx="8691">
                  <c:v>144.85</c:v>
                </c:pt>
                <c:pt idx="8692">
                  <c:v>144.86666666666667</c:v>
                </c:pt>
                <c:pt idx="8693">
                  <c:v>144.88333333333333</c:v>
                </c:pt>
                <c:pt idx="8694">
                  <c:v>144.9</c:v>
                </c:pt>
                <c:pt idx="8695">
                  <c:v>144.91666666666666</c:v>
                </c:pt>
                <c:pt idx="8696">
                  <c:v>144.93333333333334</c:v>
                </c:pt>
                <c:pt idx="8697">
                  <c:v>144.94999999999999</c:v>
                </c:pt>
                <c:pt idx="8698">
                  <c:v>144.96666666666667</c:v>
                </c:pt>
                <c:pt idx="8699">
                  <c:v>144.98333333333332</c:v>
                </c:pt>
                <c:pt idx="8700">
                  <c:v>145</c:v>
                </c:pt>
                <c:pt idx="8701">
                  <c:v>145.01666666666668</c:v>
                </c:pt>
                <c:pt idx="8702">
                  <c:v>145.03333333333333</c:v>
                </c:pt>
                <c:pt idx="8703">
                  <c:v>145.05000000000001</c:v>
                </c:pt>
                <c:pt idx="8704">
                  <c:v>145.06666666666666</c:v>
                </c:pt>
                <c:pt idx="8705">
                  <c:v>145.08333333333334</c:v>
                </c:pt>
                <c:pt idx="8706">
                  <c:v>145.1</c:v>
                </c:pt>
                <c:pt idx="8707">
                  <c:v>145.11666666666667</c:v>
                </c:pt>
                <c:pt idx="8708">
                  <c:v>145.13333333333333</c:v>
                </c:pt>
                <c:pt idx="8709">
                  <c:v>145.15</c:v>
                </c:pt>
                <c:pt idx="8710">
                  <c:v>145.16666666666666</c:v>
                </c:pt>
                <c:pt idx="8711">
                  <c:v>145.18333333333334</c:v>
                </c:pt>
                <c:pt idx="8712">
                  <c:v>145.19999999999999</c:v>
                </c:pt>
                <c:pt idx="8713">
                  <c:v>145.21666666666667</c:v>
                </c:pt>
                <c:pt idx="8714">
                  <c:v>145.23333333333332</c:v>
                </c:pt>
                <c:pt idx="8715">
                  <c:v>145.25</c:v>
                </c:pt>
                <c:pt idx="8716">
                  <c:v>145.26666666666668</c:v>
                </c:pt>
                <c:pt idx="8717">
                  <c:v>145.28333333333333</c:v>
                </c:pt>
                <c:pt idx="8718">
                  <c:v>145.30000000000001</c:v>
                </c:pt>
                <c:pt idx="8719">
                  <c:v>145.31666666666666</c:v>
                </c:pt>
                <c:pt idx="8720">
                  <c:v>145.33333333333334</c:v>
                </c:pt>
                <c:pt idx="8721">
                  <c:v>145.35</c:v>
                </c:pt>
                <c:pt idx="8722">
                  <c:v>145.36666666666667</c:v>
                </c:pt>
                <c:pt idx="8723">
                  <c:v>145.38333333333333</c:v>
                </c:pt>
                <c:pt idx="8724">
                  <c:v>145.4</c:v>
                </c:pt>
                <c:pt idx="8725">
                  <c:v>145.41666666666666</c:v>
                </c:pt>
                <c:pt idx="8726">
                  <c:v>145.43333333333334</c:v>
                </c:pt>
                <c:pt idx="8727">
                  <c:v>145.44999999999999</c:v>
                </c:pt>
                <c:pt idx="8728">
                  <c:v>145.46666666666667</c:v>
                </c:pt>
                <c:pt idx="8729">
                  <c:v>145.48333333333332</c:v>
                </c:pt>
                <c:pt idx="8730">
                  <c:v>145.5</c:v>
                </c:pt>
                <c:pt idx="8731">
                  <c:v>145.51666666666668</c:v>
                </c:pt>
                <c:pt idx="8732">
                  <c:v>145.53333333333333</c:v>
                </c:pt>
                <c:pt idx="8733">
                  <c:v>145.55000000000001</c:v>
                </c:pt>
                <c:pt idx="8734">
                  <c:v>145.56666666666666</c:v>
                </c:pt>
                <c:pt idx="8735">
                  <c:v>145.58333333333334</c:v>
                </c:pt>
                <c:pt idx="8736">
                  <c:v>145.6</c:v>
                </c:pt>
                <c:pt idx="8737">
                  <c:v>145.61666666666667</c:v>
                </c:pt>
                <c:pt idx="8738">
                  <c:v>145.63333333333333</c:v>
                </c:pt>
                <c:pt idx="8739">
                  <c:v>145.65</c:v>
                </c:pt>
                <c:pt idx="8740">
                  <c:v>145.66666666666666</c:v>
                </c:pt>
                <c:pt idx="8741">
                  <c:v>145.68333333333334</c:v>
                </c:pt>
                <c:pt idx="8742">
                  <c:v>145.69999999999999</c:v>
                </c:pt>
                <c:pt idx="8743">
                  <c:v>145.71666666666667</c:v>
                </c:pt>
                <c:pt idx="8744">
                  <c:v>145.73333333333332</c:v>
                </c:pt>
                <c:pt idx="8745">
                  <c:v>145.75</c:v>
                </c:pt>
                <c:pt idx="8746">
                  <c:v>145.76666666666668</c:v>
                </c:pt>
                <c:pt idx="8747">
                  <c:v>145.78333333333333</c:v>
                </c:pt>
                <c:pt idx="8748">
                  <c:v>145.80000000000001</c:v>
                </c:pt>
                <c:pt idx="8749">
                  <c:v>145.81666666666666</c:v>
                </c:pt>
                <c:pt idx="8750">
                  <c:v>145.83333333333334</c:v>
                </c:pt>
                <c:pt idx="8751">
                  <c:v>145.85</c:v>
                </c:pt>
                <c:pt idx="8752">
                  <c:v>145.86666666666667</c:v>
                </c:pt>
                <c:pt idx="8753">
                  <c:v>145.88333333333333</c:v>
                </c:pt>
                <c:pt idx="8754">
                  <c:v>145.9</c:v>
                </c:pt>
                <c:pt idx="8755">
                  <c:v>145.91666666666666</c:v>
                </c:pt>
                <c:pt idx="8756">
                  <c:v>145.93333333333334</c:v>
                </c:pt>
                <c:pt idx="8757">
                  <c:v>145.94999999999999</c:v>
                </c:pt>
                <c:pt idx="8758">
                  <c:v>145.96666666666667</c:v>
                </c:pt>
                <c:pt idx="8759">
                  <c:v>145.98333333333332</c:v>
                </c:pt>
                <c:pt idx="8760">
                  <c:v>146</c:v>
                </c:pt>
                <c:pt idx="8761">
                  <c:v>146.01666666666668</c:v>
                </c:pt>
                <c:pt idx="8762">
                  <c:v>146.03333333333333</c:v>
                </c:pt>
                <c:pt idx="8763">
                  <c:v>146.05000000000001</c:v>
                </c:pt>
                <c:pt idx="8764">
                  <c:v>146.06666666666666</c:v>
                </c:pt>
                <c:pt idx="8765">
                  <c:v>146.08333333333334</c:v>
                </c:pt>
                <c:pt idx="8766">
                  <c:v>146.1</c:v>
                </c:pt>
                <c:pt idx="8767">
                  <c:v>146.11666666666667</c:v>
                </c:pt>
                <c:pt idx="8768">
                  <c:v>146.13333333333333</c:v>
                </c:pt>
                <c:pt idx="8769">
                  <c:v>146.15</c:v>
                </c:pt>
                <c:pt idx="8770">
                  <c:v>146.16666666666666</c:v>
                </c:pt>
                <c:pt idx="8771">
                  <c:v>146.18333333333334</c:v>
                </c:pt>
                <c:pt idx="8772">
                  <c:v>146.19999999999999</c:v>
                </c:pt>
                <c:pt idx="8773">
                  <c:v>146.21666666666667</c:v>
                </c:pt>
                <c:pt idx="8774">
                  <c:v>146.23333333333332</c:v>
                </c:pt>
                <c:pt idx="8775">
                  <c:v>146.25</c:v>
                </c:pt>
                <c:pt idx="8776">
                  <c:v>146.26666666666668</c:v>
                </c:pt>
                <c:pt idx="8777">
                  <c:v>146.28333333333333</c:v>
                </c:pt>
                <c:pt idx="8778">
                  <c:v>146.30000000000001</c:v>
                </c:pt>
                <c:pt idx="8779">
                  <c:v>146.31666666666666</c:v>
                </c:pt>
                <c:pt idx="8780">
                  <c:v>146.33333333333334</c:v>
                </c:pt>
                <c:pt idx="8781">
                  <c:v>146.35</c:v>
                </c:pt>
                <c:pt idx="8782">
                  <c:v>146.36666666666667</c:v>
                </c:pt>
                <c:pt idx="8783">
                  <c:v>146.38333333333333</c:v>
                </c:pt>
                <c:pt idx="8784">
                  <c:v>146.4</c:v>
                </c:pt>
                <c:pt idx="8785">
                  <c:v>146.41666666666666</c:v>
                </c:pt>
                <c:pt idx="8786">
                  <c:v>146.43333333333334</c:v>
                </c:pt>
                <c:pt idx="8787">
                  <c:v>146.44999999999999</c:v>
                </c:pt>
                <c:pt idx="8788">
                  <c:v>146.46666666666667</c:v>
                </c:pt>
                <c:pt idx="8789">
                  <c:v>146.48333333333332</c:v>
                </c:pt>
                <c:pt idx="8790">
                  <c:v>146.5</c:v>
                </c:pt>
                <c:pt idx="8791">
                  <c:v>146.51666666666668</c:v>
                </c:pt>
                <c:pt idx="8792">
                  <c:v>146.53333333333333</c:v>
                </c:pt>
                <c:pt idx="8793">
                  <c:v>146.55000000000001</c:v>
                </c:pt>
                <c:pt idx="8794">
                  <c:v>146.56666666666666</c:v>
                </c:pt>
                <c:pt idx="8795">
                  <c:v>146.58333333333334</c:v>
                </c:pt>
                <c:pt idx="8796">
                  <c:v>146.6</c:v>
                </c:pt>
                <c:pt idx="8797">
                  <c:v>146.61666666666667</c:v>
                </c:pt>
                <c:pt idx="8798">
                  <c:v>146.63333333333333</c:v>
                </c:pt>
                <c:pt idx="8799">
                  <c:v>146.65</c:v>
                </c:pt>
                <c:pt idx="8800">
                  <c:v>146.66666666666666</c:v>
                </c:pt>
                <c:pt idx="8801">
                  <c:v>146.68333333333334</c:v>
                </c:pt>
                <c:pt idx="8802">
                  <c:v>146.69999999999999</c:v>
                </c:pt>
                <c:pt idx="8803">
                  <c:v>146.71666666666667</c:v>
                </c:pt>
                <c:pt idx="8804">
                  <c:v>146.73333333333332</c:v>
                </c:pt>
                <c:pt idx="8805">
                  <c:v>146.75</c:v>
                </c:pt>
                <c:pt idx="8806">
                  <c:v>146.76666666666668</c:v>
                </c:pt>
                <c:pt idx="8807">
                  <c:v>146.78333333333333</c:v>
                </c:pt>
                <c:pt idx="8808">
                  <c:v>146.80000000000001</c:v>
                </c:pt>
                <c:pt idx="8809">
                  <c:v>146.81666666666666</c:v>
                </c:pt>
                <c:pt idx="8810">
                  <c:v>146.83333333333334</c:v>
                </c:pt>
                <c:pt idx="8811">
                  <c:v>146.85</c:v>
                </c:pt>
                <c:pt idx="8812">
                  <c:v>146.86666666666667</c:v>
                </c:pt>
                <c:pt idx="8813">
                  <c:v>146.88333333333333</c:v>
                </c:pt>
                <c:pt idx="8814">
                  <c:v>146.9</c:v>
                </c:pt>
                <c:pt idx="8815">
                  <c:v>146.91666666666666</c:v>
                </c:pt>
                <c:pt idx="8816">
                  <c:v>146.93333333333334</c:v>
                </c:pt>
                <c:pt idx="8817">
                  <c:v>146.94999999999999</c:v>
                </c:pt>
                <c:pt idx="8818">
                  <c:v>146.96666666666667</c:v>
                </c:pt>
                <c:pt idx="8819">
                  <c:v>146.98333333333332</c:v>
                </c:pt>
                <c:pt idx="8820">
                  <c:v>147</c:v>
                </c:pt>
                <c:pt idx="8821">
                  <c:v>147.01666666666668</c:v>
                </c:pt>
                <c:pt idx="8822">
                  <c:v>147.03333333333333</c:v>
                </c:pt>
                <c:pt idx="8823">
                  <c:v>147.05000000000001</c:v>
                </c:pt>
                <c:pt idx="8824">
                  <c:v>147.06666666666666</c:v>
                </c:pt>
                <c:pt idx="8825">
                  <c:v>147.08333333333334</c:v>
                </c:pt>
                <c:pt idx="8826">
                  <c:v>147.1</c:v>
                </c:pt>
                <c:pt idx="8827">
                  <c:v>147.11666666666667</c:v>
                </c:pt>
                <c:pt idx="8828">
                  <c:v>147.13333333333333</c:v>
                </c:pt>
                <c:pt idx="8829">
                  <c:v>147.15</c:v>
                </c:pt>
                <c:pt idx="8830">
                  <c:v>147.16666666666666</c:v>
                </c:pt>
                <c:pt idx="8831">
                  <c:v>147.18333333333334</c:v>
                </c:pt>
                <c:pt idx="8832">
                  <c:v>147.19999999999999</c:v>
                </c:pt>
                <c:pt idx="8833">
                  <c:v>147.21666666666667</c:v>
                </c:pt>
                <c:pt idx="8834">
                  <c:v>147.23333333333332</c:v>
                </c:pt>
                <c:pt idx="8835">
                  <c:v>147.25</c:v>
                </c:pt>
                <c:pt idx="8836">
                  <c:v>147.26666666666668</c:v>
                </c:pt>
                <c:pt idx="8837">
                  <c:v>147.28333333333333</c:v>
                </c:pt>
                <c:pt idx="8838">
                  <c:v>147.30000000000001</c:v>
                </c:pt>
                <c:pt idx="8839">
                  <c:v>147.31666666666666</c:v>
                </c:pt>
                <c:pt idx="8840">
                  <c:v>147.33333333333334</c:v>
                </c:pt>
                <c:pt idx="8841">
                  <c:v>147.35</c:v>
                </c:pt>
                <c:pt idx="8842">
                  <c:v>147.36666666666667</c:v>
                </c:pt>
                <c:pt idx="8843">
                  <c:v>147.38333333333333</c:v>
                </c:pt>
                <c:pt idx="8844">
                  <c:v>147.4</c:v>
                </c:pt>
                <c:pt idx="8845">
                  <c:v>147.41666666666666</c:v>
                </c:pt>
                <c:pt idx="8846">
                  <c:v>147.43333333333334</c:v>
                </c:pt>
                <c:pt idx="8847">
                  <c:v>147.44999999999999</c:v>
                </c:pt>
                <c:pt idx="8848">
                  <c:v>147.46666666666667</c:v>
                </c:pt>
                <c:pt idx="8849">
                  <c:v>147.48333333333332</c:v>
                </c:pt>
                <c:pt idx="8850">
                  <c:v>147.5</c:v>
                </c:pt>
                <c:pt idx="8851">
                  <c:v>147.51666666666668</c:v>
                </c:pt>
                <c:pt idx="8852">
                  <c:v>147.53333333333333</c:v>
                </c:pt>
                <c:pt idx="8853">
                  <c:v>147.55000000000001</c:v>
                </c:pt>
                <c:pt idx="8854">
                  <c:v>147.56666666666666</c:v>
                </c:pt>
                <c:pt idx="8855">
                  <c:v>147.58333333333334</c:v>
                </c:pt>
                <c:pt idx="8856">
                  <c:v>147.6</c:v>
                </c:pt>
                <c:pt idx="8857">
                  <c:v>147.61666666666667</c:v>
                </c:pt>
                <c:pt idx="8858">
                  <c:v>147.63333333333333</c:v>
                </c:pt>
                <c:pt idx="8859">
                  <c:v>147.65</c:v>
                </c:pt>
                <c:pt idx="8860">
                  <c:v>147.66666666666666</c:v>
                </c:pt>
                <c:pt idx="8861">
                  <c:v>147.68333333333334</c:v>
                </c:pt>
                <c:pt idx="8862">
                  <c:v>147.69999999999999</c:v>
                </c:pt>
                <c:pt idx="8863">
                  <c:v>147.71666666666667</c:v>
                </c:pt>
                <c:pt idx="8864">
                  <c:v>147.73333333333332</c:v>
                </c:pt>
                <c:pt idx="8865">
                  <c:v>147.75</c:v>
                </c:pt>
                <c:pt idx="8866">
                  <c:v>147.76666666666668</c:v>
                </c:pt>
                <c:pt idx="8867">
                  <c:v>147.78333333333333</c:v>
                </c:pt>
                <c:pt idx="8868">
                  <c:v>147.80000000000001</c:v>
                </c:pt>
                <c:pt idx="8869">
                  <c:v>147.81666666666666</c:v>
                </c:pt>
                <c:pt idx="8870">
                  <c:v>147.83333333333334</c:v>
                </c:pt>
                <c:pt idx="8871">
                  <c:v>147.85</c:v>
                </c:pt>
                <c:pt idx="8872">
                  <c:v>147.86666666666667</c:v>
                </c:pt>
                <c:pt idx="8873">
                  <c:v>147.88333333333333</c:v>
                </c:pt>
                <c:pt idx="8874">
                  <c:v>147.9</c:v>
                </c:pt>
                <c:pt idx="8875">
                  <c:v>147.91666666666666</c:v>
                </c:pt>
                <c:pt idx="8876">
                  <c:v>147.93333333333334</c:v>
                </c:pt>
                <c:pt idx="8877">
                  <c:v>147.94999999999999</c:v>
                </c:pt>
                <c:pt idx="8878">
                  <c:v>147.96666666666667</c:v>
                </c:pt>
                <c:pt idx="8879">
                  <c:v>147.98333333333332</c:v>
                </c:pt>
                <c:pt idx="8880">
                  <c:v>148</c:v>
                </c:pt>
                <c:pt idx="8881">
                  <c:v>148.01666666666668</c:v>
                </c:pt>
                <c:pt idx="8882">
                  <c:v>148.03333333333333</c:v>
                </c:pt>
                <c:pt idx="8883">
                  <c:v>148.05000000000001</c:v>
                </c:pt>
                <c:pt idx="8884">
                  <c:v>148.06666666666666</c:v>
                </c:pt>
                <c:pt idx="8885">
                  <c:v>148.08333333333334</c:v>
                </c:pt>
                <c:pt idx="8886">
                  <c:v>148.1</c:v>
                </c:pt>
                <c:pt idx="8887">
                  <c:v>148.11666666666667</c:v>
                </c:pt>
                <c:pt idx="8888">
                  <c:v>148.13333333333333</c:v>
                </c:pt>
                <c:pt idx="8889">
                  <c:v>148.15</c:v>
                </c:pt>
                <c:pt idx="8890">
                  <c:v>148.16666666666666</c:v>
                </c:pt>
                <c:pt idx="8891">
                  <c:v>148.18333333333334</c:v>
                </c:pt>
                <c:pt idx="8892">
                  <c:v>148.19999999999999</c:v>
                </c:pt>
                <c:pt idx="8893">
                  <c:v>148.21666666666667</c:v>
                </c:pt>
                <c:pt idx="8894">
                  <c:v>148.23333333333332</c:v>
                </c:pt>
                <c:pt idx="8895">
                  <c:v>148.25</c:v>
                </c:pt>
                <c:pt idx="8896">
                  <c:v>148.26666666666668</c:v>
                </c:pt>
                <c:pt idx="8897">
                  <c:v>148.28333333333333</c:v>
                </c:pt>
                <c:pt idx="8898">
                  <c:v>148.30000000000001</c:v>
                </c:pt>
                <c:pt idx="8899">
                  <c:v>148.31666666666666</c:v>
                </c:pt>
                <c:pt idx="8900">
                  <c:v>148.33333333333334</c:v>
                </c:pt>
                <c:pt idx="8901">
                  <c:v>148.35</c:v>
                </c:pt>
                <c:pt idx="8902">
                  <c:v>148.36666666666667</c:v>
                </c:pt>
                <c:pt idx="8903">
                  <c:v>148.38333333333333</c:v>
                </c:pt>
                <c:pt idx="8904">
                  <c:v>148.4</c:v>
                </c:pt>
                <c:pt idx="8905">
                  <c:v>148.41666666666666</c:v>
                </c:pt>
                <c:pt idx="8906">
                  <c:v>148.43333333333334</c:v>
                </c:pt>
                <c:pt idx="8907">
                  <c:v>148.44999999999999</c:v>
                </c:pt>
                <c:pt idx="8908">
                  <c:v>148.46666666666667</c:v>
                </c:pt>
                <c:pt idx="8909">
                  <c:v>148.48333333333332</c:v>
                </c:pt>
                <c:pt idx="8910">
                  <c:v>148.5</c:v>
                </c:pt>
                <c:pt idx="8911">
                  <c:v>148.51666666666668</c:v>
                </c:pt>
                <c:pt idx="8912">
                  <c:v>148.53333333333333</c:v>
                </c:pt>
                <c:pt idx="8913">
                  <c:v>148.55000000000001</c:v>
                </c:pt>
                <c:pt idx="8914">
                  <c:v>148.56666666666666</c:v>
                </c:pt>
                <c:pt idx="8915">
                  <c:v>148.58333333333334</c:v>
                </c:pt>
                <c:pt idx="8916">
                  <c:v>148.6</c:v>
                </c:pt>
                <c:pt idx="8917">
                  <c:v>148.61666666666667</c:v>
                </c:pt>
                <c:pt idx="8918">
                  <c:v>148.63333333333333</c:v>
                </c:pt>
                <c:pt idx="8919">
                  <c:v>148.65</c:v>
                </c:pt>
                <c:pt idx="8920">
                  <c:v>148.66666666666666</c:v>
                </c:pt>
                <c:pt idx="8921">
                  <c:v>148.68333333333334</c:v>
                </c:pt>
                <c:pt idx="8922">
                  <c:v>148.69999999999999</c:v>
                </c:pt>
                <c:pt idx="8923">
                  <c:v>148.71666666666667</c:v>
                </c:pt>
                <c:pt idx="8924">
                  <c:v>148.73333333333332</c:v>
                </c:pt>
                <c:pt idx="8925">
                  <c:v>148.75</c:v>
                </c:pt>
                <c:pt idx="8926">
                  <c:v>148.76666666666668</c:v>
                </c:pt>
                <c:pt idx="8927">
                  <c:v>148.78333333333333</c:v>
                </c:pt>
                <c:pt idx="8928">
                  <c:v>148.80000000000001</c:v>
                </c:pt>
                <c:pt idx="8929">
                  <c:v>148.81666666666666</c:v>
                </c:pt>
                <c:pt idx="8930">
                  <c:v>148.83333333333334</c:v>
                </c:pt>
                <c:pt idx="8931">
                  <c:v>148.85</c:v>
                </c:pt>
                <c:pt idx="8932">
                  <c:v>148.86666666666667</c:v>
                </c:pt>
                <c:pt idx="8933">
                  <c:v>148.88333333333333</c:v>
                </c:pt>
                <c:pt idx="8934">
                  <c:v>148.9</c:v>
                </c:pt>
                <c:pt idx="8935">
                  <c:v>148.91666666666666</c:v>
                </c:pt>
                <c:pt idx="8936">
                  <c:v>148.93333333333334</c:v>
                </c:pt>
                <c:pt idx="8937">
                  <c:v>148.94999999999999</c:v>
                </c:pt>
                <c:pt idx="8938">
                  <c:v>148.96666666666667</c:v>
                </c:pt>
                <c:pt idx="8939">
                  <c:v>148.98333333333332</c:v>
                </c:pt>
                <c:pt idx="8940">
                  <c:v>149</c:v>
                </c:pt>
                <c:pt idx="8941">
                  <c:v>149.01666666666668</c:v>
                </c:pt>
                <c:pt idx="8942">
                  <c:v>149.03333333333333</c:v>
                </c:pt>
                <c:pt idx="8943">
                  <c:v>149.05000000000001</c:v>
                </c:pt>
                <c:pt idx="8944">
                  <c:v>149.06666666666666</c:v>
                </c:pt>
                <c:pt idx="8945">
                  <c:v>149.08333333333334</c:v>
                </c:pt>
                <c:pt idx="8946">
                  <c:v>149.1</c:v>
                </c:pt>
                <c:pt idx="8947">
                  <c:v>149.11666666666667</c:v>
                </c:pt>
                <c:pt idx="8948">
                  <c:v>149.13333333333333</c:v>
                </c:pt>
                <c:pt idx="8949">
                  <c:v>149.15</c:v>
                </c:pt>
                <c:pt idx="8950">
                  <c:v>149.16666666666666</c:v>
                </c:pt>
                <c:pt idx="8951">
                  <c:v>149.18333333333334</c:v>
                </c:pt>
                <c:pt idx="8952">
                  <c:v>149.19999999999999</c:v>
                </c:pt>
                <c:pt idx="8953">
                  <c:v>149.21666666666667</c:v>
                </c:pt>
                <c:pt idx="8954">
                  <c:v>149.23333333333332</c:v>
                </c:pt>
                <c:pt idx="8955">
                  <c:v>149.25</c:v>
                </c:pt>
                <c:pt idx="8956">
                  <c:v>149.26666666666668</c:v>
                </c:pt>
                <c:pt idx="8957">
                  <c:v>149.28333333333333</c:v>
                </c:pt>
                <c:pt idx="8958">
                  <c:v>149.30000000000001</c:v>
                </c:pt>
                <c:pt idx="8959">
                  <c:v>149.31666666666666</c:v>
                </c:pt>
                <c:pt idx="8960">
                  <c:v>149.33333333333334</c:v>
                </c:pt>
                <c:pt idx="8961">
                  <c:v>149.35</c:v>
                </c:pt>
                <c:pt idx="8962">
                  <c:v>149.36666666666667</c:v>
                </c:pt>
                <c:pt idx="8963">
                  <c:v>149.38333333333333</c:v>
                </c:pt>
                <c:pt idx="8964">
                  <c:v>149.4</c:v>
                </c:pt>
                <c:pt idx="8965">
                  <c:v>149.41666666666666</c:v>
                </c:pt>
                <c:pt idx="8966">
                  <c:v>149.43333333333334</c:v>
                </c:pt>
                <c:pt idx="8967">
                  <c:v>149.44999999999999</c:v>
                </c:pt>
                <c:pt idx="8968">
                  <c:v>149.46666666666667</c:v>
                </c:pt>
                <c:pt idx="8969">
                  <c:v>149.48333333333332</c:v>
                </c:pt>
                <c:pt idx="8970">
                  <c:v>149.5</c:v>
                </c:pt>
                <c:pt idx="8971">
                  <c:v>149.51666666666668</c:v>
                </c:pt>
                <c:pt idx="8972">
                  <c:v>149.53333333333333</c:v>
                </c:pt>
                <c:pt idx="8973">
                  <c:v>149.55000000000001</c:v>
                </c:pt>
                <c:pt idx="8974">
                  <c:v>149.56666666666666</c:v>
                </c:pt>
                <c:pt idx="8975">
                  <c:v>149.58333333333334</c:v>
                </c:pt>
                <c:pt idx="8976">
                  <c:v>149.6</c:v>
                </c:pt>
                <c:pt idx="8977">
                  <c:v>149.61666666666667</c:v>
                </c:pt>
                <c:pt idx="8978">
                  <c:v>149.63333333333333</c:v>
                </c:pt>
                <c:pt idx="8979">
                  <c:v>149.65</c:v>
                </c:pt>
                <c:pt idx="8980">
                  <c:v>149.66666666666666</c:v>
                </c:pt>
                <c:pt idx="8981">
                  <c:v>149.68333333333334</c:v>
                </c:pt>
                <c:pt idx="8982">
                  <c:v>149.69999999999999</c:v>
                </c:pt>
                <c:pt idx="8983">
                  <c:v>149.71666666666667</c:v>
                </c:pt>
                <c:pt idx="8984">
                  <c:v>149.73333333333332</c:v>
                </c:pt>
                <c:pt idx="8985">
                  <c:v>149.75</c:v>
                </c:pt>
                <c:pt idx="8986">
                  <c:v>149.76666666666668</c:v>
                </c:pt>
                <c:pt idx="8987">
                  <c:v>149.78333333333333</c:v>
                </c:pt>
                <c:pt idx="8988">
                  <c:v>149.80000000000001</c:v>
                </c:pt>
                <c:pt idx="8989">
                  <c:v>149.81666666666666</c:v>
                </c:pt>
                <c:pt idx="8990">
                  <c:v>149.83333333333334</c:v>
                </c:pt>
                <c:pt idx="8991">
                  <c:v>149.85</c:v>
                </c:pt>
                <c:pt idx="8992">
                  <c:v>149.86666666666667</c:v>
                </c:pt>
                <c:pt idx="8993">
                  <c:v>149.88333333333333</c:v>
                </c:pt>
                <c:pt idx="8994">
                  <c:v>149.9</c:v>
                </c:pt>
                <c:pt idx="8995">
                  <c:v>149.91666666666666</c:v>
                </c:pt>
                <c:pt idx="8996">
                  <c:v>149.93333333333334</c:v>
                </c:pt>
                <c:pt idx="8997">
                  <c:v>149.94999999999999</c:v>
                </c:pt>
                <c:pt idx="8998">
                  <c:v>149.96666666666667</c:v>
                </c:pt>
                <c:pt idx="8999">
                  <c:v>149.98333333333332</c:v>
                </c:pt>
                <c:pt idx="9000">
                  <c:v>150</c:v>
                </c:pt>
                <c:pt idx="9001">
                  <c:v>150.01666666666668</c:v>
                </c:pt>
                <c:pt idx="9002">
                  <c:v>150.03333333333333</c:v>
                </c:pt>
                <c:pt idx="9003">
                  <c:v>150.05000000000001</c:v>
                </c:pt>
                <c:pt idx="9004">
                  <c:v>150.06666666666666</c:v>
                </c:pt>
                <c:pt idx="9005">
                  <c:v>150.08333333333334</c:v>
                </c:pt>
                <c:pt idx="9006">
                  <c:v>150.1</c:v>
                </c:pt>
                <c:pt idx="9007">
                  <c:v>150.11666666666667</c:v>
                </c:pt>
                <c:pt idx="9008">
                  <c:v>150.13333333333333</c:v>
                </c:pt>
                <c:pt idx="9009">
                  <c:v>150.15</c:v>
                </c:pt>
                <c:pt idx="9010">
                  <c:v>150.16666666666666</c:v>
                </c:pt>
                <c:pt idx="9011">
                  <c:v>150.18333333333334</c:v>
                </c:pt>
                <c:pt idx="9012">
                  <c:v>150.19999999999999</c:v>
                </c:pt>
                <c:pt idx="9013">
                  <c:v>150.21666666666667</c:v>
                </c:pt>
                <c:pt idx="9014">
                  <c:v>150.23333333333332</c:v>
                </c:pt>
                <c:pt idx="9015">
                  <c:v>150.25</c:v>
                </c:pt>
                <c:pt idx="9016">
                  <c:v>150.26666666666668</c:v>
                </c:pt>
                <c:pt idx="9017">
                  <c:v>150.28333333333333</c:v>
                </c:pt>
                <c:pt idx="9018">
                  <c:v>150.30000000000001</c:v>
                </c:pt>
                <c:pt idx="9019">
                  <c:v>150.31666666666666</c:v>
                </c:pt>
                <c:pt idx="9020">
                  <c:v>150.33333333333334</c:v>
                </c:pt>
                <c:pt idx="9021">
                  <c:v>150.35</c:v>
                </c:pt>
                <c:pt idx="9022">
                  <c:v>150.36666666666667</c:v>
                </c:pt>
                <c:pt idx="9023">
                  <c:v>150.38333333333333</c:v>
                </c:pt>
                <c:pt idx="9024">
                  <c:v>150.4</c:v>
                </c:pt>
                <c:pt idx="9025">
                  <c:v>150.41666666666666</c:v>
                </c:pt>
                <c:pt idx="9026">
                  <c:v>150.43333333333334</c:v>
                </c:pt>
                <c:pt idx="9027">
                  <c:v>150.44999999999999</c:v>
                </c:pt>
                <c:pt idx="9028">
                  <c:v>150.46666666666667</c:v>
                </c:pt>
                <c:pt idx="9029">
                  <c:v>150.48333333333332</c:v>
                </c:pt>
                <c:pt idx="9030">
                  <c:v>150.5</c:v>
                </c:pt>
                <c:pt idx="9031">
                  <c:v>150.51666666666668</c:v>
                </c:pt>
                <c:pt idx="9032">
                  <c:v>150.53333333333333</c:v>
                </c:pt>
                <c:pt idx="9033">
                  <c:v>150.55000000000001</c:v>
                </c:pt>
                <c:pt idx="9034">
                  <c:v>150.56666666666666</c:v>
                </c:pt>
                <c:pt idx="9035">
                  <c:v>150.58333333333334</c:v>
                </c:pt>
                <c:pt idx="9036">
                  <c:v>150.6</c:v>
                </c:pt>
                <c:pt idx="9037">
                  <c:v>150.61666666666667</c:v>
                </c:pt>
                <c:pt idx="9038">
                  <c:v>150.63333333333333</c:v>
                </c:pt>
                <c:pt idx="9039">
                  <c:v>150.65</c:v>
                </c:pt>
                <c:pt idx="9040">
                  <c:v>150.66666666666666</c:v>
                </c:pt>
                <c:pt idx="9041">
                  <c:v>150.68333333333334</c:v>
                </c:pt>
                <c:pt idx="9042">
                  <c:v>150.69999999999999</c:v>
                </c:pt>
                <c:pt idx="9043">
                  <c:v>150.71666666666667</c:v>
                </c:pt>
                <c:pt idx="9044">
                  <c:v>150.73333333333332</c:v>
                </c:pt>
                <c:pt idx="9045">
                  <c:v>150.75</c:v>
                </c:pt>
                <c:pt idx="9046">
                  <c:v>150.76666666666668</c:v>
                </c:pt>
                <c:pt idx="9047">
                  <c:v>150.78333333333333</c:v>
                </c:pt>
                <c:pt idx="9048">
                  <c:v>150.80000000000001</c:v>
                </c:pt>
                <c:pt idx="9049">
                  <c:v>150.81666666666666</c:v>
                </c:pt>
                <c:pt idx="9050">
                  <c:v>150.83333333333334</c:v>
                </c:pt>
                <c:pt idx="9051">
                  <c:v>150.85</c:v>
                </c:pt>
                <c:pt idx="9052">
                  <c:v>150.86666666666667</c:v>
                </c:pt>
                <c:pt idx="9053">
                  <c:v>150.88333333333333</c:v>
                </c:pt>
                <c:pt idx="9054">
                  <c:v>150.9</c:v>
                </c:pt>
                <c:pt idx="9055">
                  <c:v>150.91666666666666</c:v>
                </c:pt>
                <c:pt idx="9056">
                  <c:v>150.93333333333334</c:v>
                </c:pt>
                <c:pt idx="9057">
                  <c:v>150.94999999999999</c:v>
                </c:pt>
                <c:pt idx="9058">
                  <c:v>150.96666666666667</c:v>
                </c:pt>
                <c:pt idx="9059">
                  <c:v>150.98333333333332</c:v>
                </c:pt>
                <c:pt idx="9060">
                  <c:v>151</c:v>
                </c:pt>
                <c:pt idx="9061">
                  <c:v>151.01666666666668</c:v>
                </c:pt>
                <c:pt idx="9062">
                  <c:v>151.03333333333333</c:v>
                </c:pt>
                <c:pt idx="9063">
                  <c:v>151.05000000000001</c:v>
                </c:pt>
                <c:pt idx="9064">
                  <c:v>151.06666666666666</c:v>
                </c:pt>
                <c:pt idx="9065">
                  <c:v>151.08333333333334</c:v>
                </c:pt>
                <c:pt idx="9066">
                  <c:v>151.1</c:v>
                </c:pt>
                <c:pt idx="9067">
                  <c:v>151.11666666666667</c:v>
                </c:pt>
                <c:pt idx="9068">
                  <c:v>151.13333333333333</c:v>
                </c:pt>
                <c:pt idx="9069">
                  <c:v>151.15</c:v>
                </c:pt>
                <c:pt idx="9070">
                  <c:v>151.16666666666666</c:v>
                </c:pt>
                <c:pt idx="9071">
                  <c:v>151.18333333333334</c:v>
                </c:pt>
                <c:pt idx="9072">
                  <c:v>151.19999999999999</c:v>
                </c:pt>
                <c:pt idx="9073">
                  <c:v>151.21666666666667</c:v>
                </c:pt>
                <c:pt idx="9074">
                  <c:v>151.23333333333332</c:v>
                </c:pt>
                <c:pt idx="9075">
                  <c:v>151.25</c:v>
                </c:pt>
                <c:pt idx="9076">
                  <c:v>151.26666666666668</c:v>
                </c:pt>
                <c:pt idx="9077">
                  <c:v>151.28333333333333</c:v>
                </c:pt>
                <c:pt idx="9078">
                  <c:v>151.30000000000001</c:v>
                </c:pt>
                <c:pt idx="9079">
                  <c:v>151.31666666666666</c:v>
                </c:pt>
                <c:pt idx="9080">
                  <c:v>151.33333333333334</c:v>
                </c:pt>
                <c:pt idx="9081">
                  <c:v>151.35</c:v>
                </c:pt>
                <c:pt idx="9082">
                  <c:v>151.36666666666667</c:v>
                </c:pt>
                <c:pt idx="9083">
                  <c:v>151.38333333333333</c:v>
                </c:pt>
                <c:pt idx="9084">
                  <c:v>151.4</c:v>
                </c:pt>
                <c:pt idx="9085">
                  <c:v>151.41666666666666</c:v>
                </c:pt>
                <c:pt idx="9086">
                  <c:v>151.43333333333334</c:v>
                </c:pt>
                <c:pt idx="9087">
                  <c:v>151.44999999999999</c:v>
                </c:pt>
                <c:pt idx="9088">
                  <c:v>151.46666666666667</c:v>
                </c:pt>
                <c:pt idx="9089">
                  <c:v>151.48333333333332</c:v>
                </c:pt>
                <c:pt idx="9090">
                  <c:v>151.5</c:v>
                </c:pt>
                <c:pt idx="9091">
                  <c:v>151.51666666666668</c:v>
                </c:pt>
                <c:pt idx="9092">
                  <c:v>151.53333333333333</c:v>
                </c:pt>
                <c:pt idx="9093">
                  <c:v>151.55000000000001</c:v>
                </c:pt>
                <c:pt idx="9094">
                  <c:v>151.56666666666666</c:v>
                </c:pt>
                <c:pt idx="9095">
                  <c:v>151.58333333333334</c:v>
                </c:pt>
                <c:pt idx="9096">
                  <c:v>151.6</c:v>
                </c:pt>
                <c:pt idx="9097">
                  <c:v>151.61666666666667</c:v>
                </c:pt>
                <c:pt idx="9098">
                  <c:v>151.63333333333333</c:v>
                </c:pt>
                <c:pt idx="9099">
                  <c:v>151.65</c:v>
                </c:pt>
                <c:pt idx="9100">
                  <c:v>151.66666666666666</c:v>
                </c:pt>
                <c:pt idx="9101">
                  <c:v>151.68333333333334</c:v>
                </c:pt>
                <c:pt idx="9102">
                  <c:v>151.69999999999999</c:v>
                </c:pt>
                <c:pt idx="9103">
                  <c:v>151.71666666666667</c:v>
                </c:pt>
                <c:pt idx="9104">
                  <c:v>151.73333333333332</c:v>
                </c:pt>
                <c:pt idx="9105">
                  <c:v>151.75</c:v>
                </c:pt>
                <c:pt idx="9106">
                  <c:v>151.76666666666668</c:v>
                </c:pt>
                <c:pt idx="9107">
                  <c:v>151.78333333333333</c:v>
                </c:pt>
                <c:pt idx="9108">
                  <c:v>151.80000000000001</c:v>
                </c:pt>
                <c:pt idx="9109">
                  <c:v>151.81666666666666</c:v>
                </c:pt>
                <c:pt idx="9110">
                  <c:v>151.83333333333334</c:v>
                </c:pt>
                <c:pt idx="9111">
                  <c:v>151.85</c:v>
                </c:pt>
                <c:pt idx="9112">
                  <c:v>151.86666666666667</c:v>
                </c:pt>
                <c:pt idx="9113">
                  <c:v>151.88333333333333</c:v>
                </c:pt>
                <c:pt idx="9114">
                  <c:v>151.9</c:v>
                </c:pt>
                <c:pt idx="9115">
                  <c:v>151.91666666666666</c:v>
                </c:pt>
                <c:pt idx="9116">
                  <c:v>151.93333333333334</c:v>
                </c:pt>
                <c:pt idx="9117">
                  <c:v>151.94999999999999</c:v>
                </c:pt>
                <c:pt idx="9118">
                  <c:v>151.96666666666667</c:v>
                </c:pt>
                <c:pt idx="9119">
                  <c:v>151.98333333333332</c:v>
                </c:pt>
                <c:pt idx="9120">
                  <c:v>152</c:v>
                </c:pt>
                <c:pt idx="9121">
                  <c:v>152.01666666666668</c:v>
                </c:pt>
                <c:pt idx="9122">
                  <c:v>152.03333333333333</c:v>
                </c:pt>
                <c:pt idx="9123">
                  <c:v>152.05000000000001</c:v>
                </c:pt>
                <c:pt idx="9124">
                  <c:v>152.06666666666666</c:v>
                </c:pt>
                <c:pt idx="9125">
                  <c:v>152.08333333333334</c:v>
                </c:pt>
                <c:pt idx="9126">
                  <c:v>152.1</c:v>
                </c:pt>
                <c:pt idx="9127">
                  <c:v>152.11666666666667</c:v>
                </c:pt>
                <c:pt idx="9128">
                  <c:v>152.13333333333333</c:v>
                </c:pt>
                <c:pt idx="9129">
                  <c:v>152.15</c:v>
                </c:pt>
                <c:pt idx="9130">
                  <c:v>152.16666666666666</c:v>
                </c:pt>
                <c:pt idx="9131">
                  <c:v>152.18333333333334</c:v>
                </c:pt>
                <c:pt idx="9132">
                  <c:v>152.19999999999999</c:v>
                </c:pt>
                <c:pt idx="9133">
                  <c:v>152.21666666666667</c:v>
                </c:pt>
                <c:pt idx="9134">
                  <c:v>152.23333333333332</c:v>
                </c:pt>
                <c:pt idx="9135">
                  <c:v>152.25</c:v>
                </c:pt>
                <c:pt idx="9136">
                  <c:v>152.26666666666668</c:v>
                </c:pt>
                <c:pt idx="9137">
                  <c:v>152.28333333333333</c:v>
                </c:pt>
                <c:pt idx="9138">
                  <c:v>152.30000000000001</c:v>
                </c:pt>
                <c:pt idx="9139">
                  <c:v>152.31666666666666</c:v>
                </c:pt>
                <c:pt idx="9140">
                  <c:v>152.33333333333334</c:v>
                </c:pt>
                <c:pt idx="9141">
                  <c:v>152.35</c:v>
                </c:pt>
                <c:pt idx="9142">
                  <c:v>152.36666666666667</c:v>
                </c:pt>
                <c:pt idx="9143">
                  <c:v>152.38333333333333</c:v>
                </c:pt>
                <c:pt idx="9144">
                  <c:v>152.4</c:v>
                </c:pt>
                <c:pt idx="9145">
                  <c:v>152.41666666666666</c:v>
                </c:pt>
                <c:pt idx="9146">
                  <c:v>152.43333333333334</c:v>
                </c:pt>
                <c:pt idx="9147">
                  <c:v>152.44999999999999</c:v>
                </c:pt>
                <c:pt idx="9148">
                  <c:v>152.46666666666667</c:v>
                </c:pt>
                <c:pt idx="9149">
                  <c:v>152.48333333333332</c:v>
                </c:pt>
                <c:pt idx="9150">
                  <c:v>152.5</c:v>
                </c:pt>
                <c:pt idx="9151">
                  <c:v>152.51666666666668</c:v>
                </c:pt>
                <c:pt idx="9152">
                  <c:v>152.53333333333333</c:v>
                </c:pt>
                <c:pt idx="9153">
                  <c:v>152.55000000000001</c:v>
                </c:pt>
                <c:pt idx="9154">
                  <c:v>152.56666666666666</c:v>
                </c:pt>
                <c:pt idx="9155">
                  <c:v>152.58333333333334</c:v>
                </c:pt>
                <c:pt idx="9156">
                  <c:v>152.6</c:v>
                </c:pt>
                <c:pt idx="9157">
                  <c:v>152.61666666666667</c:v>
                </c:pt>
                <c:pt idx="9158">
                  <c:v>152.63333333333333</c:v>
                </c:pt>
                <c:pt idx="9159">
                  <c:v>152.65</c:v>
                </c:pt>
                <c:pt idx="9160">
                  <c:v>152.66666666666666</c:v>
                </c:pt>
                <c:pt idx="9161">
                  <c:v>152.68333333333334</c:v>
                </c:pt>
                <c:pt idx="9162">
                  <c:v>152.69999999999999</c:v>
                </c:pt>
                <c:pt idx="9163">
                  <c:v>152.71666666666667</c:v>
                </c:pt>
                <c:pt idx="9164">
                  <c:v>152.73333333333332</c:v>
                </c:pt>
                <c:pt idx="9165">
                  <c:v>152.75</c:v>
                </c:pt>
                <c:pt idx="9166">
                  <c:v>152.76666666666668</c:v>
                </c:pt>
                <c:pt idx="9167">
                  <c:v>152.78333333333333</c:v>
                </c:pt>
                <c:pt idx="9168">
                  <c:v>152.80000000000001</c:v>
                </c:pt>
                <c:pt idx="9169">
                  <c:v>152.81666666666666</c:v>
                </c:pt>
                <c:pt idx="9170">
                  <c:v>152.83333333333334</c:v>
                </c:pt>
                <c:pt idx="9171">
                  <c:v>152.85</c:v>
                </c:pt>
                <c:pt idx="9172">
                  <c:v>152.86666666666667</c:v>
                </c:pt>
                <c:pt idx="9173">
                  <c:v>152.88333333333333</c:v>
                </c:pt>
                <c:pt idx="9174">
                  <c:v>152.9</c:v>
                </c:pt>
                <c:pt idx="9175">
                  <c:v>152.91666666666666</c:v>
                </c:pt>
                <c:pt idx="9176">
                  <c:v>152.93333333333334</c:v>
                </c:pt>
                <c:pt idx="9177">
                  <c:v>152.94999999999999</c:v>
                </c:pt>
                <c:pt idx="9178">
                  <c:v>152.96666666666667</c:v>
                </c:pt>
                <c:pt idx="9179">
                  <c:v>152.98333333333332</c:v>
                </c:pt>
                <c:pt idx="9180">
                  <c:v>153</c:v>
                </c:pt>
                <c:pt idx="9181">
                  <c:v>153.01666666666668</c:v>
                </c:pt>
                <c:pt idx="9182">
                  <c:v>153.03333333333333</c:v>
                </c:pt>
                <c:pt idx="9183">
                  <c:v>153.05000000000001</c:v>
                </c:pt>
                <c:pt idx="9184">
                  <c:v>153.06666666666666</c:v>
                </c:pt>
                <c:pt idx="9185">
                  <c:v>153.08333333333334</c:v>
                </c:pt>
                <c:pt idx="9186">
                  <c:v>153.1</c:v>
                </c:pt>
                <c:pt idx="9187">
                  <c:v>153.11666666666667</c:v>
                </c:pt>
                <c:pt idx="9188">
                  <c:v>153.13333333333333</c:v>
                </c:pt>
                <c:pt idx="9189">
                  <c:v>153.15</c:v>
                </c:pt>
                <c:pt idx="9190">
                  <c:v>153.16666666666666</c:v>
                </c:pt>
                <c:pt idx="9191">
                  <c:v>153.18333333333334</c:v>
                </c:pt>
                <c:pt idx="9192">
                  <c:v>153.19999999999999</c:v>
                </c:pt>
                <c:pt idx="9193">
                  <c:v>153.21666666666667</c:v>
                </c:pt>
                <c:pt idx="9194">
                  <c:v>153.23333333333332</c:v>
                </c:pt>
                <c:pt idx="9195">
                  <c:v>153.25</c:v>
                </c:pt>
                <c:pt idx="9196">
                  <c:v>153.26666666666668</c:v>
                </c:pt>
                <c:pt idx="9197">
                  <c:v>153.28333333333333</c:v>
                </c:pt>
                <c:pt idx="9198">
                  <c:v>153.30000000000001</c:v>
                </c:pt>
                <c:pt idx="9199">
                  <c:v>153.31666666666666</c:v>
                </c:pt>
                <c:pt idx="9200">
                  <c:v>153.33333333333334</c:v>
                </c:pt>
                <c:pt idx="9201">
                  <c:v>153.35</c:v>
                </c:pt>
                <c:pt idx="9202">
                  <c:v>153.36666666666667</c:v>
                </c:pt>
                <c:pt idx="9203">
                  <c:v>153.38333333333333</c:v>
                </c:pt>
                <c:pt idx="9204">
                  <c:v>153.4</c:v>
                </c:pt>
                <c:pt idx="9205">
                  <c:v>153.41666666666666</c:v>
                </c:pt>
                <c:pt idx="9206">
                  <c:v>153.43333333333334</c:v>
                </c:pt>
                <c:pt idx="9207">
                  <c:v>153.44999999999999</c:v>
                </c:pt>
                <c:pt idx="9208">
                  <c:v>153.46666666666667</c:v>
                </c:pt>
                <c:pt idx="9209">
                  <c:v>153.48333333333332</c:v>
                </c:pt>
                <c:pt idx="9210">
                  <c:v>153.5</c:v>
                </c:pt>
                <c:pt idx="9211">
                  <c:v>153.51666666666668</c:v>
                </c:pt>
                <c:pt idx="9212">
                  <c:v>153.53333333333333</c:v>
                </c:pt>
                <c:pt idx="9213">
                  <c:v>153.55000000000001</c:v>
                </c:pt>
                <c:pt idx="9214">
                  <c:v>153.56666666666666</c:v>
                </c:pt>
                <c:pt idx="9215">
                  <c:v>153.58333333333334</c:v>
                </c:pt>
                <c:pt idx="9216">
                  <c:v>153.6</c:v>
                </c:pt>
                <c:pt idx="9217">
                  <c:v>153.61666666666667</c:v>
                </c:pt>
                <c:pt idx="9218">
                  <c:v>153.63333333333333</c:v>
                </c:pt>
                <c:pt idx="9219">
                  <c:v>153.65</c:v>
                </c:pt>
                <c:pt idx="9220">
                  <c:v>153.66666666666666</c:v>
                </c:pt>
                <c:pt idx="9221">
                  <c:v>153.68333333333334</c:v>
                </c:pt>
                <c:pt idx="9222">
                  <c:v>153.69999999999999</c:v>
                </c:pt>
                <c:pt idx="9223">
                  <c:v>153.71666666666667</c:v>
                </c:pt>
                <c:pt idx="9224">
                  <c:v>153.73333333333332</c:v>
                </c:pt>
                <c:pt idx="9225">
                  <c:v>153.75</c:v>
                </c:pt>
                <c:pt idx="9226">
                  <c:v>153.76666666666668</c:v>
                </c:pt>
                <c:pt idx="9227">
                  <c:v>153.78333333333333</c:v>
                </c:pt>
                <c:pt idx="9228">
                  <c:v>153.80000000000001</c:v>
                </c:pt>
                <c:pt idx="9229">
                  <c:v>153.81666666666666</c:v>
                </c:pt>
                <c:pt idx="9230">
                  <c:v>153.83333333333334</c:v>
                </c:pt>
                <c:pt idx="9231">
                  <c:v>153.85</c:v>
                </c:pt>
                <c:pt idx="9232">
                  <c:v>153.86666666666667</c:v>
                </c:pt>
                <c:pt idx="9233">
                  <c:v>153.88333333333333</c:v>
                </c:pt>
                <c:pt idx="9234">
                  <c:v>153.9</c:v>
                </c:pt>
                <c:pt idx="9235">
                  <c:v>153.91666666666666</c:v>
                </c:pt>
                <c:pt idx="9236">
                  <c:v>153.93333333333334</c:v>
                </c:pt>
                <c:pt idx="9237">
                  <c:v>153.94999999999999</c:v>
                </c:pt>
                <c:pt idx="9238">
                  <c:v>153.96666666666667</c:v>
                </c:pt>
                <c:pt idx="9239">
                  <c:v>153.98333333333332</c:v>
                </c:pt>
                <c:pt idx="9240">
                  <c:v>154</c:v>
                </c:pt>
                <c:pt idx="9241">
                  <c:v>154.01666666666668</c:v>
                </c:pt>
                <c:pt idx="9242">
                  <c:v>154.03333333333333</c:v>
                </c:pt>
                <c:pt idx="9243">
                  <c:v>154.05000000000001</c:v>
                </c:pt>
                <c:pt idx="9244">
                  <c:v>154.06666666666666</c:v>
                </c:pt>
                <c:pt idx="9245">
                  <c:v>154.08333333333334</c:v>
                </c:pt>
                <c:pt idx="9246">
                  <c:v>154.1</c:v>
                </c:pt>
                <c:pt idx="9247">
                  <c:v>154.11666666666667</c:v>
                </c:pt>
                <c:pt idx="9248">
                  <c:v>154.13333333333333</c:v>
                </c:pt>
                <c:pt idx="9249">
                  <c:v>154.15</c:v>
                </c:pt>
                <c:pt idx="9250">
                  <c:v>154.16666666666666</c:v>
                </c:pt>
                <c:pt idx="9251">
                  <c:v>154.18333333333334</c:v>
                </c:pt>
                <c:pt idx="9252">
                  <c:v>154.19999999999999</c:v>
                </c:pt>
                <c:pt idx="9253">
                  <c:v>154.21666666666667</c:v>
                </c:pt>
                <c:pt idx="9254">
                  <c:v>154.23333333333332</c:v>
                </c:pt>
                <c:pt idx="9255">
                  <c:v>154.25</c:v>
                </c:pt>
                <c:pt idx="9256">
                  <c:v>154.26666666666668</c:v>
                </c:pt>
                <c:pt idx="9257">
                  <c:v>154.28333333333333</c:v>
                </c:pt>
                <c:pt idx="9258">
                  <c:v>154.30000000000001</c:v>
                </c:pt>
                <c:pt idx="9259">
                  <c:v>154.31666666666666</c:v>
                </c:pt>
                <c:pt idx="9260">
                  <c:v>154.33333333333334</c:v>
                </c:pt>
                <c:pt idx="9261">
                  <c:v>154.35</c:v>
                </c:pt>
                <c:pt idx="9262">
                  <c:v>154.36666666666667</c:v>
                </c:pt>
                <c:pt idx="9263">
                  <c:v>154.38333333333333</c:v>
                </c:pt>
                <c:pt idx="9264">
                  <c:v>154.4</c:v>
                </c:pt>
                <c:pt idx="9265">
                  <c:v>154.41666666666666</c:v>
                </c:pt>
                <c:pt idx="9266">
                  <c:v>154.43333333333334</c:v>
                </c:pt>
                <c:pt idx="9267">
                  <c:v>154.44999999999999</c:v>
                </c:pt>
                <c:pt idx="9268">
                  <c:v>154.46666666666667</c:v>
                </c:pt>
                <c:pt idx="9269">
                  <c:v>154.48333333333332</c:v>
                </c:pt>
                <c:pt idx="9270">
                  <c:v>154.5</c:v>
                </c:pt>
                <c:pt idx="9271">
                  <c:v>154.51666666666668</c:v>
                </c:pt>
                <c:pt idx="9272">
                  <c:v>154.53333333333333</c:v>
                </c:pt>
                <c:pt idx="9273">
                  <c:v>154.55000000000001</c:v>
                </c:pt>
                <c:pt idx="9274">
                  <c:v>154.56666666666666</c:v>
                </c:pt>
                <c:pt idx="9275">
                  <c:v>154.58333333333334</c:v>
                </c:pt>
                <c:pt idx="9276">
                  <c:v>154.6</c:v>
                </c:pt>
                <c:pt idx="9277">
                  <c:v>154.61666666666667</c:v>
                </c:pt>
                <c:pt idx="9278">
                  <c:v>154.63333333333333</c:v>
                </c:pt>
                <c:pt idx="9279">
                  <c:v>154.65</c:v>
                </c:pt>
                <c:pt idx="9280">
                  <c:v>154.66666666666666</c:v>
                </c:pt>
                <c:pt idx="9281">
                  <c:v>154.68333333333334</c:v>
                </c:pt>
                <c:pt idx="9282">
                  <c:v>154.69999999999999</c:v>
                </c:pt>
                <c:pt idx="9283">
                  <c:v>154.71666666666667</c:v>
                </c:pt>
                <c:pt idx="9284">
                  <c:v>154.73333333333332</c:v>
                </c:pt>
                <c:pt idx="9285">
                  <c:v>154.75</c:v>
                </c:pt>
                <c:pt idx="9286">
                  <c:v>154.76666666666668</c:v>
                </c:pt>
                <c:pt idx="9287">
                  <c:v>154.78333333333333</c:v>
                </c:pt>
                <c:pt idx="9288">
                  <c:v>154.80000000000001</c:v>
                </c:pt>
                <c:pt idx="9289">
                  <c:v>154.81666666666666</c:v>
                </c:pt>
                <c:pt idx="9290">
                  <c:v>154.83333333333334</c:v>
                </c:pt>
                <c:pt idx="9291">
                  <c:v>154.85</c:v>
                </c:pt>
                <c:pt idx="9292">
                  <c:v>154.86666666666667</c:v>
                </c:pt>
                <c:pt idx="9293">
                  <c:v>154.88333333333333</c:v>
                </c:pt>
                <c:pt idx="9294">
                  <c:v>154.9</c:v>
                </c:pt>
                <c:pt idx="9295">
                  <c:v>154.91666666666666</c:v>
                </c:pt>
                <c:pt idx="9296">
                  <c:v>154.93333333333334</c:v>
                </c:pt>
                <c:pt idx="9297">
                  <c:v>154.94999999999999</c:v>
                </c:pt>
                <c:pt idx="9298">
                  <c:v>154.96666666666667</c:v>
                </c:pt>
                <c:pt idx="9299">
                  <c:v>154.98333333333332</c:v>
                </c:pt>
                <c:pt idx="9300">
                  <c:v>155</c:v>
                </c:pt>
                <c:pt idx="9301">
                  <c:v>155.01666666666668</c:v>
                </c:pt>
                <c:pt idx="9302">
                  <c:v>155.03333333333333</c:v>
                </c:pt>
                <c:pt idx="9303">
                  <c:v>155.05000000000001</c:v>
                </c:pt>
                <c:pt idx="9304">
                  <c:v>155.06666666666666</c:v>
                </c:pt>
                <c:pt idx="9305">
                  <c:v>155.08333333333334</c:v>
                </c:pt>
                <c:pt idx="9306">
                  <c:v>155.1</c:v>
                </c:pt>
                <c:pt idx="9307">
                  <c:v>155.11666666666667</c:v>
                </c:pt>
                <c:pt idx="9308">
                  <c:v>155.13333333333333</c:v>
                </c:pt>
                <c:pt idx="9309">
                  <c:v>155.15</c:v>
                </c:pt>
                <c:pt idx="9310">
                  <c:v>155.16666666666666</c:v>
                </c:pt>
                <c:pt idx="9311">
                  <c:v>155.18333333333334</c:v>
                </c:pt>
                <c:pt idx="9312">
                  <c:v>155.19999999999999</c:v>
                </c:pt>
                <c:pt idx="9313">
                  <c:v>155.21666666666667</c:v>
                </c:pt>
                <c:pt idx="9314">
                  <c:v>155.23333333333332</c:v>
                </c:pt>
                <c:pt idx="9315">
                  <c:v>155.25</c:v>
                </c:pt>
                <c:pt idx="9316">
                  <c:v>155.26666666666668</c:v>
                </c:pt>
                <c:pt idx="9317">
                  <c:v>155.28333333333333</c:v>
                </c:pt>
                <c:pt idx="9318">
                  <c:v>155.30000000000001</c:v>
                </c:pt>
                <c:pt idx="9319">
                  <c:v>155.31666666666666</c:v>
                </c:pt>
                <c:pt idx="9320">
                  <c:v>155.33333333333334</c:v>
                </c:pt>
                <c:pt idx="9321">
                  <c:v>155.35</c:v>
                </c:pt>
                <c:pt idx="9322">
                  <c:v>155.36666666666667</c:v>
                </c:pt>
                <c:pt idx="9323">
                  <c:v>155.38333333333333</c:v>
                </c:pt>
                <c:pt idx="9324">
                  <c:v>155.4</c:v>
                </c:pt>
                <c:pt idx="9325">
                  <c:v>155.41666666666666</c:v>
                </c:pt>
                <c:pt idx="9326">
                  <c:v>155.43333333333334</c:v>
                </c:pt>
                <c:pt idx="9327">
                  <c:v>155.44999999999999</c:v>
                </c:pt>
                <c:pt idx="9328">
                  <c:v>155.46666666666667</c:v>
                </c:pt>
                <c:pt idx="9329">
                  <c:v>155.48333333333332</c:v>
                </c:pt>
                <c:pt idx="9330">
                  <c:v>155.5</c:v>
                </c:pt>
                <c:pt idx="9331">
                  <c:v>155.51666666666668</c:v>
                </c:pt>
                <c:pt idx="9332">
                  <c:v>155.53333333333333</c:v>
                </c:pt>
                <c:pt idx="9333">
                  <c:v>155.55000000000001</c:v>
                </c:pt>
                <c:pt idx="9334">
                  <c:v>155.56666666666666</c:v>
                </c:pt>
                <c:pt idx="9335">
                  <c:v>155.58333333333334</c:v>
                </c:pt>
                <c:pt idx="9336">
                  <c:v>155.6</c:v>
                </c:pt>
                <c:pt idx="9337">
                  <c:v>155.61666666666667</c:v>
                </c:pt>
                <c:pt idx="9338">
                  <c:v>155.63333333333333</c:v>
                </c:pt>
                <c:pt idx="9339">
                  <c:v>155.65</c:v>
                </c:pt>
                <c:pt idx="9340">
                  <c:v>155.66666666666666</c:v>
                </c:pt>
                <c:pt idx="9341">
                  <c:v>155.68333333333334</c:v>
                </c:pt>
                <c:pt idx="9342">
                  <c:v>155.69999999999999</c:v>
                </c:pt>
                <c:pt idx="9343">
                  <c:v>155.71666666666667</c:v>
                </c:pt>
                <c:pt idx="9344">
                  <c:v>155.73333333333332</c:v>
                </c:pt>
                <c:pt idx="9345">
                  <c:v>155.75</c:v>
                </c:pt>
                <c:pt idx="9346">
                  <c:v>155.76666666666668</c:v>
                </c:pt>
                <c:pt idx="9347">
                  <c:v>155.78333333333333</c:v>
                </c:pt>
                <c:pt idx="9348">
                  <c:v>155.80000000000001</c:v>
                </c:pt>
                <c:pt idx="9349">
                  <c:v>155.81666666666666</c:v>
                </c:pt>
                <c:pt idx="9350">
                  <c:v>155.83333333333334</c:v>
                </c:pt>
                <c:pt idx="9351">
                  <c:v>155.85</c:v>
                </c:pt>
                <c:pt idx="9352">
                  <c:v>155.86666666666667</c:v>
                </c:pt>
                <c:pt idx="9353">
                  <c:v>155.88333333333333</c:v>
                </c:pt>
                <c:pt idx="9354">
                  <c:v>155.9</c:v>
                </c:pt>
                <c:pt idx="9355">
                  <c:v>155.91666666666666</c:v>
                </c:pt>
                <c:pt idx="9356">
                  <c:v>155.93333333333334</c:v>
                </c:pt>
                <c:pt idx="9357">
                  <c:v>155.94999999999999</c:v>
                </c:pt>
                <c:pt idx="9358">
                  <c:v>155.96666666666667</c:v>
                </c:pt>
                <c:pt idx="9359">
                  <c:v>155.98333333333332</c:v>
                </c:pt>
                <c:pt idx="9360">
                  <c:v>156</c:v>
                </c:pt>
                <c:pt idx="9361">
                  <c:v>156.01666666666668</c:v>
                </c:pt>
                <c:pt idx="9362">
                  <c:v>156.03333333333333</c:v>
                </c:pt>
                <c:pt idx="9363">
                  <c:v>156.05000000000001</c:v>
                </c:pt>
                <c:pt idx="9364">
                  <c:v>156.06666666666666</c:v>
                </c:pt>
                <c:pt idx="9365">
                  <c:v>156.08333333333334</c:v>
                </c:pt>
                <c:pt idx="9366">
                  <c:v>156.1</c:v>
                </c:pt>
                <c:pt idx="9367">
                  <c:v>156.11666666666667</c:v>
                </c:pt>
                <c:pt idx="9368">
                  <c:v>156.13333333333333</c:v>
                </c:pt>
                <c:pt idx="9369">
                  <c:v>156.15</c:v>
                </c:pt>
                <c:pt idx="9370">
                  <c:v>156.16666666666666</c:v>
                </c:pt>
                <c:pt idx="9371">
                  <c:v>156.18333333333334</c:v>
                </c:pt>
                <c:pt idx="9372">
                  <c:v>156.19999999999999</c:v>
                </c:pt>
                <c:pt idx="9373">
                  <c:v>156.21666666666667</c:v>
                </c:pt>
                <c:pt idx="9374">
                  <c:v>156.23333333333332</c:v>
                </c:pt>
                <c:pt idx="9375">
                  <c:v>156.25</c:v>
                </c:pt>
                <c:pt idx="9376">
                  <c:v>156.26666666666668</c:v>
                </c:pt>
                <c:pt idx="9377">
                  <c:v>156.28333333333333</c:v>
                </c:pt>
                <c:pt idx="9378">
                  <c:v>156.30000000000001</c:v>
                </c:pt>
                <c:pt idx="9379">
                  <c:v>156.31666666666666</c:v>
                </c:pt>
                <c:pt idx="9380">
                  <c:v>156.33333333333334</c:v>
                </c:pt>
                <c:pt idx="9381">
                  <c:v>156.35</c:v>
                </c:pt>
                <c:pt idx="9382">
                  <c:v>156.36666666666667</c:v>
                </c:pt>
                <c:pt idx="9383">
                  <c:v>156.38333333333333</c:v>
                </c:pt>
                <c:pt idx="9384">
                  <c:v>156.4</c:v>
                </c:pt>
                <c:pt idx="9385">
                  <c:v>156.41666666666666</c:v>
                </c:pt>
                <c:pt idx="9386">
                  <c:v>156.43333333333334</c:v>
                </c:pt>
                <c:pt idx="9387">
                  <c:v>156.44999999999999</c:v>
                </c:pt>
                <c:pt idx="9388">
                  <c:v>156.46666666666667</c:v>
                </c:pt>
                <c:pt idx="9389">
                  <c:v>156.48333333333332</c:v>
                </c:pt>
                <c:pt idx="9390">
                  <c:v>156.5</c:v>
                </c:pt>
                <c:pt idx="9391">
                  <c:v>156.51666666666668</c:v>
                </c:pt>
                <c:pt idx="9392">
                  <c:v>156.53333333333333</c:v>
                </c:pt>
                <c:pt idx="9393">
                  <c:v>156.55000000000001</c:v>
                </c:pt>
                <c:pt idx="9394">
                  <c:v>156.56666666666666</c:v>
                </c:pt>
                <c:pt idx="9395">
                  <c:v>156.58333333333334</c:v>
                </c:pt>
                <c:pt idx="9396">
                  <c:v>156.6</c:v>
                </c:pt>
                <c:pt idx="9397">
                  <c:v>156.61666666666667</c:v>
                </c:pt>
                <c:pt idx="9398">
                  <c:v>156.63333333333333</c:v>
                </c:pt>
                <c:pt idx="9399">
                  <c:v>156.65</c:v>
                </c:pt>
                <c:pt idx="9400">
                  <c:v>156.66666666666666</c:v>
                </c:pt>
                <c:pt idx="9401">
                  <c:v>156.68333333333334</c:v>
                </c:pt>
                <c:pt idx="9402">
                  <c:v>156.69999999999999</c:v>
                </c:pt>
                <c:pt idx="9403">
                  <c:v>156.71666666666667</c:v>
                </c:pt>
                <c:pt idx="9404">
                  <c:v>156.73333333333332</c:v>
                </c:pt>
                <c:pt idx="9405">
                  <c:v>156.75</c:v>
                </c:pt>
                <c:pt idx="9406">
                  <c:v>156.76666666666668</c:v>
                </c:pt>
                <c:pt idx="9407">
                  <c:v>156.78333333333333</c:v>
                </c:pt>
                <c:pt idx="9408">
                  <c:v>156.80000000000001</c:v>
                </c:pt>
                <c:pt idx="9409">
                  <c:v>156.81666666666666</c:v>
                </c:pt>
                <c:pt idx="9410">
                  <c:v>156.83333333333334</c:v>
                </c:pt>
                <c:pt idx="9411">
                  <c:v>156.85</c:v>
                </c:pt>
                <c:pt idx="9412">
                  <c:v>156.86666666666667</c:v>
                </c:pt>
                <c:pt idx="9413">
                  <c:v>156.88333333333333</c:v>
                </c:pt>
                <c:pt idx="9414">
                  <c:v>156.9</c:v>
                </c:pt>
                <c:pt idx="9415">
                  <c:v>156.91666666666666</c:v>
                </c:pt>
                <c:pt idx="9416">
                  <c:v>156.93333333333334</c:v>
                </c:pt>
                <c:pt idx="9417">
                  <c:v>156.94999999999999</c:v>
                </c:pt>
                <c:pt idx="9418">
                  <c:v>156.96666666666667</c:v>
                </c:pt>
                <c:pt idx="9419">
                  <c:v>156.98333333333332</c:v>
                </c:pt>
                <c:pt idx="9420">
                  <c:v>157</c:v>
                </c:pt>
                <c:pt idx="9421">
                  <c:v>157.01666666666668</c:v>
                </c:pt>
                <c:pt idx="9422">
                  <c:v>157.03333333333333</c:v>
                </c:pt>
                <c:pt idx="9423">
                  <c:v>157.05000000000001</c:v>
                </c:pt>
                <c:pt idx="9424">
                  <c:v>157.06666666666666</c:v>
                </c:pt>
                <c:pt idx="9425">
                  <c:v>157.08333333333334</c:v>
                </c:pt>
                <c:pt idx="9426">
                  <c:v>157.1</c:v>
                </c:pt>
                <c:pt idx="9427">
                  <c:v>157.11666666666667</c:v>
                </c:pt>
                <c:pt idx="9428">
                  <c:v>157.13333333333333</c:v>
                </c:pt>
                <c:pt idx="9429">
                  <c:v>157.15</c:v>
                </c:pt>
                <c:pt idx="9430">
                  <c:v>157.16666666666666</c:v>
                </c:pt>
                <c:pt idx="9431">
                  <c:v>157.18333333333334</c:v>
                </c:pt>
                <c:pt idx="9432">
                  <c:v>157.19999999999999</c:v>
                </c:pt>
                <c:pt idx="9433">
                  <c:v>157.21666666666667</c:v>
                </c:pt>
                <c:pt idx="9434">
                  <c:v>157.23333333333332</c:v>
                </c:pt>
                <c:pt idx="9435">
                  <c:v>157.25</c:v>
                </c:pt>
                <c:pt idx="9436">
                  <c:v>157.26666666666668</c:v>
                </c:pt>
                <c:pt idx="9437">
                  <c:v>157.28333333333333</c:v>
                </c:pt>
                <c:pt idx="9438">
                  <c:v>157.30000000000001</c:v>
                </c:pt>
                <c:pt idx="9439">
                  <c:v>157.31666666666666</c:v>
                </c:pt>
                <c:pt idx="9440">
                  <c:v>157.33333333333334</c:v>
                </c:pt>
                <c:pt idx="9441">
                  <c:v>157.35</c:v>
                </c:pt>
                <c:pt idx="9442">
                  <c:v>157.36666666666667</c:v>
                </c:pt>
                <c:pt idx="9443">
                  <c:v>157.38333333333333</c:v>
                </c:pt>
                <c:pt idx="9444">
                  <c:v>157.4</c:v>
                </c:pt>
                <c:pt idx="9445">
                  <c:v>157.41666666666666</c:v>
                </c:pt>
                <c:pt idx="9446">
                  <c:v>157.43333333333334</c:v>
                </c:pt>
                <c:pt idx="9447">
                  <c:v>157.44999999999999</c:v>
                </c:pt>
                <c:pt idx="9448">
                  <c:v>157.46666666666667</c:v>
                </c:pt>
                <c:pt idx="9449">
                  <c:v>157.48333333333332</c:v>
                </c:pt>
                <c:pt idx="9450">
                  <c:v>157.5</c:v>
                </c:pt>
                <c:pt idx="9451">
                  <c:v>157.51666666666668</c:v>
                </c:pt>
                <c:pt idx="9452">
                  <c:v>157.53333333333333</c:v>
                </c:pt>
                <c:pt idx="9453">
                  <c:v>157.55000000000001</c:v>
                </c:pt>
                <c:pt idx="9454">
                  <c:v>157.56666666666666</c:v>
                </c:pt>
                <c:pt idx="9455">
                  <c:v>157.58333333333334</c:v>
                </c:pt>
                <c:pt idx="9456">
                  <c:v>157.6</c:v>
                </c:pt>
                <c:pt idx="9457">
                  <c:v>157.61666666666667</c:v>
                </c:pt>
                <c:pt idx="9458">
                  <c:v>157.63333333333333</c:v>
                </c:pt>
                <c:pt idx="9459">
                  <c:v>157.65</c:v>
                </c:pt>
                <c:pt idx="9460">
                  <c:v>157.66666666666666</c:v>
                </c:pt>
                <c:pt idx="9461">
                  <c:v>157.68333333333334</c:v>
                </c:pt>
                <c:pt idx="9462">
                  <c:v>157.69999999999999</c:v>
                </c:pt>
                <c:pt idx="9463">
                  <c:v>157.71666666666667</c:v>
                </c:pt>
                <c:pt idx="9464">
                  <c:v>157.73333333333332</c:v>
                </c:pt>
                <c:pt idx="9465">
                  <c:v>157.75</c:v>
                </c:pt>
                <c:pt idx="9466">
                  <c:v>157.76666666666668</c:v>
                </c:pt>
                <c:pt idx="9467">
                  <c:v>157.78333333333333</c:v>
                </c:pt>
                <c:pt idx="9468">
                  <c:v>157.80000000000001</c:v>
                </c:pt>
                <c:pt idx="9469">
                  <c:v>157.81666666666666</c:v>
                </c:pt>
                <c:pt idx="9470">
                  <c:v>157.83333333333334</c:v>
                </c:pt>
                <c:pt idx="9471">
                  <c:v>157.85</c:v>
                </c:pt>
                <c:pt idx="9472">
                  <c:v>157.86666666666667</c:v>
                </c:pt>
                <c:pt idx="9473">
                  <c:v>157.88333333333333</c:v>
                </c:pt>
                <c:pt idx="9474">
                  <c:v>157.9</c:v>
                </c:pt>
                <c:pt idx="9475">
                  <c:v>157.91666666666666</c:v>
                </c:pt>
                <c:pt idx="9476">
                  <c:v>157.93333333333334</c:v>
                </c:pt>
                <c:pt idx="9477">
                  <c:v>157.94999999999999</c:v>
                </c:pt>
                <c:pt idx="9478">
                  <c:v>157.96666666666667</c:v>
                </c:pt>
                <c:pt idx="9479">
                  <c:v>157.98333333333332</c:v>
                </c:pt>
                <c:pt idx="9480">
                  <c:v>158</c:v>
                </c:pt>
                <c:pt idx="9481">
                  <c:v>158.01666666666668</c:v>
                </c:pt>
                <c:pt idx="9482">
                  <c:v>158.03333333333333</c:v>
                </c:pt>
                <c:pt idx="9483">
                  <c:v>158.05000000000001</c:v>
                </c:pt>
                <c:pt idx="9484">
                  <c:v>158.06666666666666</c:v>
                </c:pt>
                <c:pt idx="9485">
                  <c:v>158.08333333333334</c:v>
                </c:pt>
                <c:pt idx="9486">
                  <c:v>158.1</c:v>
                </c:pt>
                <c:pt idx="9487">
                  <c:v>158.11666666666667</c:v>
                </c:pt>
                <c:pt idx="9488">
                  <c:v>158.13333333333333</c:v>
                </c:pt>
                <c:pt idx="9489">
                  <c:v>158.15</c:v>
                </c:pt>
                <c:pt idx="9490">
                  <c:v>158.16666666666666</c:v>
                </c:pt>
                <c:pt idx="9491">
                  <c:v>158.18333333333334</c:v>
                </c:pt>
                <c:pt idx="9492">
                  <c:v>158.19999999999999</c:v>
                </c:pt>
                <c:pt idx="9493">
                  <c:v>158.21666666666667</c:v>
                </c:pt>
                <c:pt idx="9494">
                  <c:v>158.23333333333332</c:v>
                </c:pt>
                <c:pt idx="9495">
                  <c:v>158.25</c:v>
                </c:pt>
                <c:pt idx="9496">
                  <c:v>158.26666666666668</c:v>
                </c:pt>
                <c:pt idx="9497">
                  <c:v>158.28333333333333</c:v>
                </c:pt>
                <c:pt idx="9498">
                  <c:v>158.30000000000001</c:v>
                </c:pt>
                <c:pt idx="9499">
                  <c:v>158.31666666666666</c:v>
                </c:pt>
                <c:pt idx="9500">
                  <c:v>158.33333333333334</c:v>
                </c:pt>
                <c:pt idx="9501">
                  <c:v>158.35</c:v>
                </c:pt>
                <c:pt idx="9502">
                  <c:v>158.36666666666667</c:v>
                </c:pt>
                <c:pt idx="9503">
                  <c:v>158.38333333333333</c:v>
                </c:pt>
                <c:pt idx="9504">
                  <c:v>158.4</c:v>
                </c:pt>
                <c:pt idx="9505">
                  <c:v>158.41666666666666</c:v>
                </c:pt>
                <c:pt idx="9506">
                  <c:v>158.43333333333334</c:v>
                </c:pt>
                <c:pt idx="9507">
                  <c:v>158.44999999999999</c:v>
                </c:pt>
                <c:pt idx="9508">
                  <c:v>158.46666666666667</c:v>
                </c:pt>
                <c:pt idx="9509">
                  <c:v>158.48333333333332</c:v>
                </c:pt>
                <c:pt idx="9510">
                  <c:v>158.5</c:v>
                </c:pt>
                <c:pt idx="9511">
                  <c:v>158.51666666666668</c:v>
                </c:pt>
                <c:pt idx="9512">
                  <c:v>158.53333333333333</c:v>
                </c:pt>
                <c:pt idx="9513">
                  <c:v>158.55000000000001</c:v>
                </c:pt>
                <c:pt idx="9514">
                  <c:v>158.56666666666666</c:v>
                </c:pt>
                <c:pt idx="9515">
                  <c:v>158.58333333333334</c:v>
                </c:pt>
                <c:pt idx="9516">
                  <c:v>158.6</c:v>
                </c:pt>
                <c:pt idx="9517">
                  <c:v>158.61666666666667</c:v>
                </c:pt>
                <c:pt idx="9518">
                  <c:v>158.63333333333333</c:v>
                </c:pt>
                <c:pt idx="9519">
                  <c:v>158.65</c:v>
                </c:pt>
                <c:pt idx="9520">
                  <c:v>158.66666666666666</c:v>
                </c:pt>
                <c:pt idx="9521">
                  <c:v>158.68333333333334</c:v>
                </c:pt>
                <c:pt idx="9522">
                  <c:v>158.69999999999999</c:v>
                </c:pt>
                <c:pt idx="9523">
                  <c:v>158.71666666666667</c:v>
                </c:pt>
                <c:pt idx="9524">
                  <c:v>158.73333333333332</c:v>
                </c:pt>
                <c:pt idx="9525">
                  <c:v>158.75</c:v>
                </c:pt>
                <c:pt idx="9526">
                  <c:v>158.76666666666668</c:v>
                </c:pt>
                <c:pt idx="9527">
                  <c:v>158.78333333333333</c:v>
                </c:pt>
                <c:pt idx="9528">
                  <c:v>158.80000000000001</c:v>
                </c:pt>
                <c:pt idx="9529">
                  <c:v>158.81666666666666</c:v>
                </c:pt>
                <c:pt idx="9530">
                  <c:v>158.83333333333334</c:v>
                </c:pt>
                <c:pt idx="9531">
                  <c:v>158.85</c:v>
                </c:pt>
                <c:pt idx="9532">
                  <c:v>158.86666666666667</c:v>
                </c:pt>
                <c:pt idx="9533">
                  <c:v>158.88333333333333</c:v>
                </c:pt>
                <c:pt idx="9534">
                  <c:v>158.9</c:v>
                </c:pt>
                <c:pt idx="9535">
                  <c:v>158.91666666666666</c:v>
                </c:pt>
                <c:pt idx="9536">
                  <c:v>158.93333333333334</c:v>
                </c:pt>
                <c:pt idx="9537">
                  <c:v>158.94999999999999</c:v>
                </c:pt>
                <c:pt idx="9538">
                  <c:v>158.96666666666667</c:v>
                </c:pt>
                <c:pt idx="9539">
                  <c:v>158.98333333333332</c:v>
                </c:pt>
                <c:pt idx="9540">
                  <c:v>159</c:v>
                </c:pt>
                <c:pt idx="9541">
                  <c:v>159.01666666666668</c:v>
                </c:pt>
                <c:pt idx="9542">
                  <c:v>159.03333333333333</c:v>
                </c:pt>
                <c:pt idx="9543">
                  <c:v>159.05000000000001</c:v>
                </c:pt>
                <c:pt idx="9544">
                  <c:v>159.06666666666666</c:v>
                </c:pt>
                <c:pt idx="9545">
                  <c:v>159.08333333333334</c:v>
                </c:pt>
                <c:pt idx="9546">
                  <c:v>159.1</c:v>
                </c:pt>
                <c:pt idx="9547">
                  <c:v>159.11666666666667</c:v>
                </c:pt>
                <c:pt idx="9548">
                  <c:v>159.13333333333333</c:v>
                </c:pt>
                <c:pt idx="9549">
                  <c:v>159.15</c:v>
                </c:pt>
                <c:pt idx="9550">
                  <c:v>159.16666666666666</c:v>
                </c:pt>
                <c:pt idx="9551">
                  <c:v>159.18333333333334</c:v>
                </c:pt>
                <c:pt idx="9552">
                  <c:v>159.19999999999999</c:v>
                </c:pt>
                <c:pt idx="9553">
                  <c:v>159.21666666666667</c:v>
                </c:pt>
                <c:pt idx="9554">
                  <c:v>159.23333333333332</c:v>
                </c:pt>
                <c:pt idx="9555">
                  <c:v>159.25</c:v>
                </c:pt>
                <c:pt idx="9556">
                  <c:v>159.26666666666668</c:v>
                </c:pt>
                <c:pt idx="9557">
                  <c:v>159.28333333333333</c:v>
                </c:pt>
                <c:pt idx="9558">
                  <c:v>159.30000000000001</c:v>
                </c:pt>
                <c:pt idx="9559">
                  <c:v>159.31666666666666</c:v>
                </c:pt>
                <c:pt idx="9560">
                  <c:v>159.33333333333334</c:v>
                </c:pt>
                <c:pt idx="9561">
                  <c:v>159.35</c:v>
                </c:pt>
                <c:pt idx="9562">
                  <c:v>159.36666666666667</c:v>
                </c:pt>
                <c:pt idx="9563">
                  <c:v>159.38333333333333</c:v>
                </c:pt>
                <c:pt idx="9564">
                  <c:v>159.4</c:v>
                </c:pt>
                <c:pt idx="9565">
                  <c:v>159.41666666666666</c:v>
                </c:pt>
                <c:pt idx="9566">
                  <c:v>159.43333333333334</c:v>
                </c:pt>
                <c:pt idx="9567">
                  <c:v>159.44999999999999</c:v>
                </c:pt>
                <c:pt idx="9568">
                  <c:v>159.46666666666667</c:v>
                </c:pt>
                <c:pt idx="9569">
                  <c:v>159.48333333333332</c:v>
                </c:pt>
                <c:pt idx="9570">
                  <c:v>159.5</c:v>
                </c:pt>
                <c:pt idx="9571">
                  <c:v>159.51666666666668</c:v>
                </c:pt>
                <c:pt idx="9572">
                  <c:v>159.53333333333333</c:v>
                </c:pt>
                <c:pt idx="9573">
                  <c:v>159.55000000000001</c:v>
                </c:pt>
                <c:pt idx="9574">
                  <c:v>159.56666666666666</c:v>
                </c:pt>
                <c:pt idx="9575">
                  <c:v>159.58333333333334</c:v>
                </c:pt>
                <c:pt idx="9576">
                  <c:v>159.6</c:v>
                </c:pt>
                <c:pt idx="9577">
                  <c:v>159.61666666666667</c:v>
                </c:pt>
                <c:pt idx="9578">
                  <c:v>159.63333333333333</c:v>
                </c:pt>
                <c:pt idx="9579">
                  <c:v>159.65</c:v>
                </c:pt>
                <c:pt idx="9580">
                  <c:v>159.66666666666666</c:v>
                </c:pt>
                <c:pt idx="9581">
                  <c:v>159.68333333333334</c:v>
                </c:pt>
                <c:pt idx="9582">
                  <c:v>159.69999999999999</c:v>
                </c:pt>
                <c:pt idx="9583">
                  <c:v>159.71666666666667</c:v>
                </c:pt>
                <c:pt idx="9584">
                  <c:v>159.73333333333332</c:v>
                </c:pt>
                <c:pt idx="9585">
                  <c:v>159.75</c:v>
                </c:pt>
                <c:pt idx="9586">
                  <c:v>159.76666666666668</c:v>
                </c:pt>
                <c:pt idx="9587">
                  <c:v>159.78333333333333</c:v>
                </c:pt>
                <c:pt idx="9588">
                  <c:v>159.80000000000001</c:v>
                </c:pt>
                <c:pt idx="9589">
                  <c:v>159.81666666666666</c:v>
                </c:pt>
                <c:pt idx="9590">
                  <c:v>159.83333333333334</c:v>
                </c:pt>
                <c:pt idx="9591">
                  <c:v>159.85</c:v>
                </c:pt>
                <c:pt idx="9592">
                  <c:v>159.86666666666667</c:v>
                </c:pt>
                <c:pt idx="9593">
                  <c:v>159.88333333333333</c:v>
                </c:pt>
                <c:pt idx="9594">
                  <c:v>159.9</c:v>
                </c:pt>
                <c:pt idx="9595">
                  <c:v>159.91666666666666</c:v>
                </c:pt>
                <c:pt idx="9596">
                  <c:v>159.93333333333334</c:v>
                </c:pt>
                <c:pt idx="9597">
                  <c:v>159.94999999999999</c:v>
                </c:pt>
                <c:pt idx="9598">
                  <c:v>159.96666666666667</c:v>
                </c:pt>
                <c:pt idx="9599">
                  <c:v>159.98333333333332</c:v>
                </c:pt>
                <c:pt idx="9600">
                  <c:v>160</c:v>
                </c:pt>
                <c:pt idx="9601">
                  <c:v>160.01666666666668</c:v>
                </c:pt>
                <c:pt idx="9602">
                  <c:v>160.03333333333333</c:v>
                </c:pt>
                <c:pt idx="9603">
                  <c:v>160.05000000000001</c:v>
                </c:pt>
                <c:pt idx="9604">
                  <c:v>160.06666666666666</c:v>
                </c:pt>
                <c:pt idx="9605">
                  <c:v>160.08333333333334</c:v>
                </c:pt>
                <c:pt idx="9606">
                  <c:v>160.1</c:v>
                </c:pt>
                <c:pt idx="9607">
                  <c:v>160.11666666666667</c:v>
                </c:pt>
                <c:pt idx="9608">
                  <c:v>160.13333333333333</c:v>
                </c:pt>
                <c:pt idx="9609">
                  <c:v>160.15</c:v>
                </c:pt>
                <c:pt idx="9610">
                  <c:v>160.16666666666666</c:v>
                </c:pt>
                <c:pt idx="9611">
                  <c:v>160.18333333333334</c:v>
                </c:pt>
                <c:pt idx="9612">
                  <c:v>160.19999999999999</c:v>
                </c:pt>
                <c:pt idx="9613">
                  <c:v>160.21666666666667</c:v>
                </c:pt>
                <c:pt idx="9614">
                  <c:v>160.23333333333332</c:v>
                </c:pt>
                <c:pt idx="9615">
                  <c:v>160.25</c:v>
                </c:pt>
                <c:pt idx="9616">
                  <c:v>160.26666666666668</c:v>
                </c:pt>
                <c:pt idx="9617">
                  <c:v>160.28333333333333</c:v>
                </c:pt>
                <c:pt idx="9618">
                  <c:v>160.30000000000001</c:v>
                </c:pt>
                <c:pt idx="9619">
                  <c:v>160.31666666666666</c:v>
                </c:pt>
                <c:pt idx="9620">
                  <c:v>160.33333333333334</c:v>
                </c:pt>
                <c:pt idx="9621">
                  <c:v>160.35</c:v>
                </c:pt>
                <c:pt idx="9622">
                  <c:v>160.36666666666667</c:v>
                </c:pt>
                <c:pt idx="9623">
                  <c:v>160.38333333333333</c:v>
                </c:pt>
                <c:pt idx="9624">
                  <c:v>160.4</c:v>
                </c:pt>
                <c:pt idx="9625">
                  <c:v>160.41666666666666</c:v>
                </c:pt>
                <c:pt idx="9626">
                  <c:v>160.43333333333334</c:v>
                </c:pt>
                <c:pt idx="9627">
                  <c:v>160.44999999999999</c:v>
                </c:pt>
                <c:pt idx="9628">
                  <c:v>160.46666666666667</c:v>
                </c:pt>
                <c:pt idx="9629">
                  <c:v>160.48333333333332</c:v>
                </c:pt>
                <c:pt idx="9630">
                  <c:v>160.5</c:v>
                </c:pt>
                <c:pt idx="9631">
                  <c:v>160.51666666666668</c:v>
                </c:pt>
                <c:pt idx="9632">
                  <c:v>160.53333333333333</c:v>
                </c:pt>
                <c:pt idx="9633">
                  <c:v>160.55000000000001</c:v>
                </c:pt>
                <c:pt idx="9634">
                  <c:v>160.56666666666666</c:v>
                </c:pt>
                <c:pt idx="9635">
                  <c:v>160.58333333333334</c:v>
                </c:pt>
                <c:pt idx="9636">
                  <c:v>160.6</c:v>
                </c:pt>
                <c:pt idx="9637">
                  <c:v>160.61666666666667</c:v>
                </c:pt>
                <c:pt idx="9638">
                  <c:v>160.63333333333333</c:v>
                </c:pt>
                <c:pt idx="9639">
                  <c:v>160.65</c:v>
                </c:pt>
                <c:pt idx="9640">
                  <c:v>160.66666666666666</c:v>
                </c:pt>
                <c:pt idx="9641">
                  <c:v>160.68333333333334</c:v>
                </c:pt>
                <c:pt idx="9642">
                  <c:v>160.69999999999999</c:v>
                </c:pt>
                <c:pt idx="9643">
                  <c:v>160.71666666666667</c:v>
                </c:pt>
                <c:pt idx="9644">
                  <c:v>160.73333333333332</c:v>
                </c:pt>
                <c:pt idx="9645">
                  <c:v>160.75</c:v>
                </c:pt>
                <c:pt idx="9646">
                  <c:v>160.76666666666668</c:v>
                </c:pt>
                <c:pt idx="9647">
                  <c:v>160.78333333333333</c:v>
                </c:pt>
                <c:pt idx="9648">
                  <c:v>160.80000000000001</c:v>
                </c:pt>
                <c:pt idx="9649">
                  <c:v>160.81666666666666</c:v>
                </c:pt>
                <c:pt idx="9650">
                  <c:v>160.83333333333334</c:v>
                </c:pt>
                <c:pt idx="9651">
                  <c:v>160.85</c:v>
                </c:pt>
                <c:pt idx="9652">
                  <c:v>160.86666666666667</c:v>
                </c:pt>
                <c:pt idx="9653">
                  <c:v>160.88333333333333</c:v>
                </c:pt>
                <c:pt idx="9654">
                  <c:v>160.9</c:v>
                </c:pt>
                <c:pt idx="9655">
                  <c:v>160.91666666666666</c:v>
                </c:pt>
                <c:pt idx="9656">
                  <c:v>160.93333333333334</c:v>
                </c:pt>
                <c:pt idx="9657">
                  <c:v>160.94999999999999</c:v>
                </c:pt>
                <c:pt idx="9658">
                  <c:v>160.96666666666667</c:v>
                </c:pt>
                <c:pt idx="9659">
                  <c:v>160.98333333333332</c:v>
                </c:pt>
                <c:pt idx="9660">
                  <c:v>161</c:v>
                </c:pt>
                <c:pt idx="9661">
                  <c:v>161.01666666666668</c:v>
                </c:pt>
                <c:pt idx="9662">
                  <c:v>161.03333333333333</c:v>
                </c:pt>
                <c:pt idx="9663">
                  <c:v>161.05000000000001</c:v>
                </c:pt>
                <c:pt idx="9664">
                  <c:v>161.06666666666666</c:v>
                </c:pt>
                <c:pt idx="9665">
                  <c:v>161.08333333333334</c:v>
                </c:pt>
                <c:pt idx="9666">
                  <c:v>161.1</c:v>
                </c:pt>
                <c:pt idx="9667">
                  <c:v>161.11666666666667</c:v>
                </c:pt>
                <c:pt idx="9668">
                  <c:v>161.13333333333333</c:v>
                </c:pt>
                <c:pt idx="9669">
                  <c:v>161.15</c:v>
                </c:pt>
                <c:pt idx="9670">
                  <c:v>161.16666666666666</c:v>
                </c:pt>
                <c:pt idx="9671">
                  <c:v>161.18333333333334</c:v>
                </c:pt>
                <c:pt idx="9672">
                  <c:v>161.19999999999999</c:v>
                </c:pt>
                <c:pt idx="9673">
                  <c:v>161.21666666666667</c:v>
                </c:pt>
                <c:pt idx="9674">
                  <c:v>161.23333333333332</c:v>
                </c:pt>
                <c:pt idx="9675">
                  <c:v>161.25</c:v>
                </c:pt>
                <c:pt idx="9676">
                  <c:v>161.26666666666668</c:v>
                </c:pt>
                <c:pt idx="9677">
                  <c:v>161.28333333333333</c:v>
                </c:pt>
                <c:pt idx="9678">
                  <c:v>161.30000000000001</c:v>
                </c:pt>
                <c:pt idx="9679">
                  <c:v>161.31666666666666</c:v>
                </c:pt>
                <c:pt idx="9680">
                  <c:v>161.33333333333334</c:v>
                </c:pt>
                <c:pt idx="9681">
                  <c:v>161.35</c:v>
                </c:pt>
                <c:pt idx="9682">
                  <c:v>161.36666666666667</c:v>
                </c:pt>
                <c:pt idx="9683">
                  <c:v>161.38333333333333</c:v>
                </c:pt>
                <c:pt idx="9684">
                  <c:v>161.4</c:v>
                </c:pt>
                <c:pt idx="9685">
                  <c:v>161.41666666666666</c:v>
                </c:pt>
                <c:pt idx="9686">
                  <c:v>161.43333333333334</c:v>
                </c:pt>
                <c:pt idx="9687">
                  <c:v>161.44999999999999</c:v>
                </c:pt>
                <c:pt idx="9688">
                  <c:v>161.46666666666667</c:v>
                </c:pt>
                <c:pt idx="9689">
                  <c:v>161.48333333333332</c:v>
                </c:pt>
                <c:pt idx="9690">
                  <c:v>161.5</c:v>
                </c:pt>
                <c:pt idx="9691">
                  <c:v>161.51666666666668</c:v>
                </c:pt>
                <c:pt idx="9692">
                  <c:v>161.53333333333333</c:v>
                </c:pt>
                <c:pt idx="9693">
                  <c:v>161.55000000000001</c:v>
                </c:pt>
                <c:pt idx="9694">
                  <c:v>161.56666666666666</c:v>
                </c:pt>
                <c:pt idx="9695">
                  <c:v>161.58333333333334</c:v>
                </c:pt>
                <c:pt idx="9696">
                  <c:v>161.6</c:v>
                </c:pt>
                <c:pt idx="9697">
                  <c:v>161.61666666666667</c:v>
                </c:pt>
                <c:pt idx="9698">
                  <c:v>161.63333333333333</c:v>
                </c:pt>
                <c:pt idx="9699">
                  <c:v>161.65</c:v>
                </c:pt>
                <c:pt idx="9700">
                  <c:v>161.66666666666666</c:v>
                </c:pt>
                <c:pt idx="9701">
                  <c:v>161.68333333333334</c:v>
                </c:pt>
                <c:pt idx="9702">
                  <c:v>161.69999999999999</c:v>
                </c:pt>
                <c:pt idx="9703">
                  <c:v>161.71666666666667</c:v>
                </c:pt>
                <c:pt idx="9704">
                  <c:v>161.73333333333332</c:v>
                </c:pt>
                <c:pt idx="9705">
                  <c:v>161.75</c:v>
                </c:pt>
                <c:pt idx="9706">
                  <c:v>161.76666666666668</c:v>
                </c:pt>
                <c:pt idx="9707">
                  <c:v>161.78333333333333</c:v>
                </c:pt>
                <c:pt idx="9708">
                  <c:v>161.80000000000001</c:v>
                </c:pt>
                <c:pt idx="9709">
                  <c:v>161.81666666666666</c:v>
                </c:pt>
                <c:pt idx="9710">
                  <c:v>161.83333333333334</c:v>
                </c:pt>
                <c:pt idx="9711">
                  <c:v>161.85</c:v>
                </c:pt>
                <c:pt idx="9712">
                  <c:v>161.86666666666667</c:v>
                </c:pt>
                <c:pt idx="9713">
                  <c:v>161.88333333333333</c:v>
                </c:pt>
                <c:pt idx="9714">
                  <c:v>161.9</c:v>
                </c:pt>
                <c:pt idx="9715">
                  <c:v>161.91666666666666</c:v>
                </c:pt>
                <c:pt idx="9716">
                  <c:v>161.93333333333334</c:v>
                </c:pt>
                <c:pt idx="9717">
                  <c:v>161.94999999999999</c:v>
                </c:pt>
                <c:pt idx="9718">
                  <c:v>161.96666666666667</c:v>
                </c:pt>
                <c:pt idx="9719">
                  <c:v>161.98333333333332</c:v>
                </c:pt>
                <c:pt idx="9720">
                  <c:v>162</c:v>
                </c:pt>
                <c:pt idx="9721">
                  <c:v>162.01666666666668</c:v>
                </c:pt>
                <c:pt idx="9722">
                  <c:v>162.03333333333333</c:v>
                </c:pt>
                <c:pt idx="9723">
                  <c:v>162.05000000000001</c:v>
                </c:pt>
                <c:pt idx="9724">
                  <c:v>162.06666666666666</c:v>
                </c:pt>
                <c:pt idx="9725">
                  <c:v>162.08333333333334</c:v>
                </c:pt>
                <c:pt idx="9726">
                  <c:v>162.1</c:v>
                </c:pt>
                <c:pt idx="9727">
                  <c:v>162.11666666666667</c:v>
                </c:pt>
                <c:pt idx="9728">
                  <c:v>162.13333333333333</c:v>
                </c:pt>
                <c:pt idx="9729">
                  <c:v>162.15</c:v>
                </c:pt>
                <c:pt idx="9730">
                  <c:v>162.16666666666666</c:v>
                </c:pt>
                <c:pt idx="9731">
                  <c:v>162.18333333333334</c:v>
                </c:pt>
                <c:pt idx="9732">
                  <c:v>162.19999999999999</c:v>
                </c:pt>
                <c:pt idx="9733">
                  <c:v>162.21666666666667</c:v>
                </c:pt>
                <c:pt idx="9734">
                  <c:v>162.23333333333332</c:v>
                </c:pt>
                <c:pt idx="9735">
                  <c:v>162.25</c:v>
                </c:pt>
                <c:pt idx="9736">
                  <c:v>162.26666666666668</c:v>
                </c:pt>
                <c:pt idx="9737">
                  <c:v>162.28333333333333</c:v>
                </c:pt>
                <c:pt idx="9738">
                  <c:v>162.30000000000001</c:v>
                </c:pt>
                <c:pt idx="9739">
                  <c:v>162.31666666666666</c:v>
                </c:pt>
                <c:pt idx="9740">
                  <c:v>162.33333333333334</c:v>
                </c:pt>
                <c:pt idx="9741">
                  <c:v>162.35</c:v>
                </c:pt>
                <c:pt idx="9742">
                  <c:v>162.36666666666667</c:v>
                </c:pt>
                <c:pt idx="9743">
                  <c:v>162.38333333333333</c:v>
                </c:pt>
                <c:pt idx="9744">
                  <c:v>162.4</c:v>
                </c:pt>
                <c:pt idx="9745">
                  <c:v>162.41666666666666</c:v>
                </c:pt>
                <c:pt idx="9746">
                  <c:v>162.43333333333334</c:v>
                </c:pt>
                <c:pt idx="9747">
                  <c:v>162.44999999999999</c:v>
                </c:pt>
                <c:pt idx="9748">
                  <c:v>162.46666666666667</c:v>
                </c:pt>
                <c:pt idx="9749">
                  <c:v>162.48333333333332</c:v>
                </c:pt>
                <c:pt idx="9750">
                  <c:v>162.5</c:v>
                </c:pt>
                <c:pt idx="9751">
                  <c:v>162.51666666666668</c:v>
                </c:pt>
                <c:pt idx="9752">
                  <c:v>162.53333333333333</c:v>
                </c:pt>
                <c:pt idx="9753">
                  <c:v>162.55000000000001</c:v>
                </c:pt>
                <c:pt idx="9754">
                  <c:v>162.56666666666666</c:v>
                </c:pt>
                <c:pt idx="9755">
                  <c:v>162.58333333333334</c:v>
                </c:pt>
                <c:pt idx="9756">
                  <c:v>162.6</c:v>
                </c:pt>
                <c:pt idx="9757">
                  <c:v>162.61666666666667</c:v>
                </c:pt>
                <c:pt idx="9758">
                  <c:v>162.63333333333333</c:v>
                </c:pt>
                <c:pt idx="9759">
                  <c:v>162.65</c:v>
                </c:pt>
                <c:pt idx="9760">
                  <c:v>162.66666666666666</c:v>
                </c:pt>
                <c:pt idx="9761">
                  <c:v>162.68333333333334</c:v>
                </c:pt>
                <c:pt idx="9762">
                  <c:v>162.69999999999999</c:v>
                </c:pt>
                <c:pt idx="9763">
                  <c:v>162.71666666666667</c:v>
                </c:pt>
                <c:pt idx="9764">
                  <c:v>162.73333333333332</c:v>
                </c:pt>
                <c:pt idx="9765">
                  <c:v>162.75</c:v>
                </c:pt>
                <c:pt idx="9766">
                  <c:v>162.76666666666668</c:v>
                </c:pt>
                <c:pt idx="9767">
                  <c:v>162.78333333333333</c:v>
                </c:pt>
                <c:pt idx="9768">
                  <c:v>162.80000000000001</c:v>
                </c:pt>
                <c:pt idx="9769">
                  <c:v>162.81666666666666</c:v>
                </c:pt>
                <c:pt idx="9770">
                  <c:v>162.83333333333334</c:v>
                </c:pt>
                <c:pt idx="9771">
                  <c:v>162.85</c:v>
                </c:pt>
                <c:pt idx="9772">
                  <c:v>162.86666666666667</c:v>
                </c:pt>
                <c:pt idx="9773">
                  <c:v>162.88333333333333</c:v>
                </c:pt>
                <c:pt idx="9774">
                  <c:v>162.9</c:v>
                </c:pt>
                <c:pt idx="9775">
                  <c:v>162.91666666666666</c:v>
                </c:pt>
                <c:pt idx="9776">
                  <c:v>162.93333333333334</c:v>
                </c:pt>
                <c:pt idx="9777">
                  <c:v>162.94999999999999</c:v>
                </c:pt>
                <c:pt idx="9778">
                  <c:v>162.96666666666667</c:v>
                </c:pt>
                <c:pt idx="9779">
                  <c:v>162.98333333333332</c:v>
                </c:pt>
                <c:pt idx="9780">
                  <c:v>163</c:v>
                </c:pt>
                <c:pt idx="9781">
                  <c:v>163.01666666666668</c:v>
                </c:pt>
                <c:pt idx="9782">
                  <c:v>163.03333333333333</c:v>
                </c:pt>
                <c:pt idx="9783">
                  <c:v>163.05000000000001</c:v>
                </c:pt>
                <c:pt idx="9784">
                  <c:v>163.06666666666666</c:v>
                </c:pt>
                <c:pt idx="9785">
                  <c:v>163.08333333333334</c:v>
                </c:pt>
                <c:pt idx="9786">
                  <c:v>163.1</c:v>
                </c:pt>
                <c:pt idx="9787">
                  <c:v>163.11666666666667</c:v>
                </c:pt>
                <c:pt idx="9788">
                  <c:v>163.13333333333333</c:v>
                </c:pt>
                <c:pt idx="9789">
                  <c:v>163.15</c:v>
                </c:pt>
                <c:pt idx="9790">
                  <c:v>163.16666666666666</c:v>
                </c:pt>
                <c:pt idx="9791">
                  <c:v>163.18333333333334</c:v>
                </c:pt>
                <c:pt idx="9792">
                  <c:v>163.19999999999999</c:v>
                </c:pt>
                <c:pt idx="9793">
                  <c:v>163.21666666666667</c:v>
                </c:pt>
                <c:pt idx="9794">
                  <c:v>163.23333333333332</c:v>
                </c:pt>
                <c:pt idx="9795">
                  <c:v>163.25</c:v>
                </c:pt>
                <c:pt idx="9796">
                  <c:v>163.26666666666668</c:v>
                </c:pt>
                <c:pt idx="9797">
                  <c:v>163.28333333333333</c:v>
                </c:pt>
                <c:pt idx="9798">
                  <c:v>163.30000000000001</c:v>
                </c:pt>
                <c:pt idx="9799">
                  <c:v>163.31666666666666</c:v>
                </c:pt>
                <c:pt idx="9800">
                  <c:v>163.33333333333334</c:v>
                </c:pt>
                <c:pt idx="9801">
                  <c:v>163.35</c:v>
                </c:pt>
                <c:pt idx="9802">
                  <c:v>163.36666666666667</c:v>
                </c:pt>
                <c:pt idx="9803">
                  <c:v>163.38333333333333</c:v>
                </c:pt>
                <c:pt idx="9804">
                  <c:v>163.4</c:v>
                </c:pt>
                <c:pt idx="9805">
                  <c:v>163.41666666666666</c:v>
                </c:pt>
                <c:pt idx="9806">
                  <c:v>163.43333333333334</c:v>
                </c:pt>
                <c:pt idx="9807">
                  <c:v>163.44999999999999</c:v>
                </c:pt>
                <c:pt idx="9808">
                  <c:v>163.46666666666667</c:v>
                </c:pt>
                <c:pt idx="9809">
                  <c:v>163.48333333333332</c:v>
                </c:pt>
                <c:pt idx="9810">
                  <c:v>163.5</c:v>
                </c:pt>
                <c:pt idx="9811">
                  <c:v>163.51666666666668</c:v>
                </c:pt>
                <c:pt idx="9812">
                  <c:v>163.53333333333333</c:v>
                </c:pt>
                <c:pt idx="9813">
                  <c:v>163.55000000000001</c:v>
                </c:pt>
                <c:pt idx="9814">
                  <c:v>163.56666666666666</c:v>
                </c:pt>
                <c:pt idx="9815">
                  <c:v>163.58333333333334</c:v>
                </c:pt>
                <c:pt idx="9816">
                  <c:v>163.6</c:v>
                </c:pt>
                <c:pt idx="9817">
                  <c:v>163.61666666666667</c:v>
                </c:pt>
                <c:pt idx="9818">
                  <c:v>163.63333333333333</c:v>
                </c:pt>
                <c:pt idx="9819">
                  <c:v>163.65</c:v>
                </c:pt>
                <c:pt idx="9820">
                  <c:v>163.66666666666666</c:v>
                </c:pt>
                <c:pt idx="9821">
                  <c:v>163.68333333333334</c:v>
                </c:pt>
                <c:pt idx="9822">
                  <c:v>163.69999999999999</c:v>
                </c:pt>
                <c:pt idx="9823">
                  <c:v>163.71666666666667</c:v>
                </c:pt>
                <c:pt idx="9824">
                  <c:v>163.73333333333332</c:v>
                </c:pt>
                <c:pt idx="9825">
                  <c:v>163.75</c:v>
                </c:pt>
                <c:pt idx="9826">
                  <c:v>163.76666666666668</c:v>
                </c:pt>
                <c:pt idx="9827">
                  <c:v>163.78333333333333</c:v>
                </c:pt>
                <c:pt idx="9828">
                  <c:v>163.80000000000001</c:v>
                </c:pt>
                <c:pt idx="9829">
                  <c:v>163.81666666666666</c:v>
                </c:pt>
                <c:pt idx="9830">
                  <c:v>163.83333333333334</c:v>
                </c:pt>
                <c:pt idx="9831">
                  <c:v>163.85</c:v>
                </c:pt>
                <c:pt idx="9832">
                  <c:v>163.86666666666667</c:v>
                </c:pt>
                <c:pt idx="9833">
                  <c:v>163.88333333333333</c:v>
                </c:pt>
                <c:pt idx="9834">
                  <c:v>163.9</c:v>
                </c:pt>
                <c:pt idx="9835">
                  <c:v>163.91666666666666</c:v>
                </c:pt>
                <c:pt idx="9836">
                  <c:v>163.93333333333334</c:v>
                </c:pt>
                <c:pt idx="9837">
                  <c:v>163.95</c:v>
                </c:pt>
                <c:pt idx="9838">
                  <c:v>163.96666666666667</c:v>
                </c:pt>
                <c:pt idx="9839">
                  <c:v>163.98333333333332</c:v>
                </c:pt>
                <c:pt idx="9840">
                  <c:v>164</c:v>
                </c:pt>
                <c:pt idx="9841">
                  <c:v>164.01666666666668</c:v>
                </c:pt>
                <c:pt idx="9842">
                  <c:v>164.03333333333333</c:v>
                </c:pt>
                <c:pt idx="9843">
                  <c:v>164.05</c:v>
                </c:pt>
                <c:pt idx="9844">
                  <c:v>164.06666666666666</c:v>
                </c:pt>
                <c:pt idx="9845">
                  <c:v>164.08333333333334</c:v>
                </c:pt>
                <c:pt idx="9846">
                  <c:v>164.1</c:v>
                </c:pt>
                <c:pt idx="9847">
                  <c:v>164.11666666666667</c:v>
                </c:pt>
                <c:pt idx="9848">
                  <c:v>164.13333333333333</c:v>
                </c:pt>
                <c:pt idx="9849">
                  <c:v>164.15</c:v>
                </c:pt>
                <c:pt idx="9850">
                  <c:v>164.16666666666666</c:v>
                </c:pt>
                <c:pt idx="9851">
                  <c:v>164.18333333333334</c:v>
                </c:pt>
                <c:pt idx="9852">
                  <c:v>164.2</c:v>
                </c:pt>
                <c:pt idx="9853">
                  <c:v>164.21666666666667</c:v>
                </c:pt>
                <c:pt idx="9854">
                  <c:v>164.23333333333332</c:v>
                </c:pt>
                <c:pt idx="9855">
                  <c:v>164.25</c:v>
                </c:pt>
                <c:pt idx="9856">
                  <c:v>164.26666666666668</c:v>
                </c:pt>
                <c:pt idx="9857">
                  <c:v>164.28333333333333</c:v>
                </c:pt>
                <c:pt idx="9858">
                  <c:v>164.3</c:v>
                </c:pt>
                <c:pt idx="9859">
                  <c:v>164.31666666666666</c:v>
                </c:pt>
                <c:pt idx="9860">
                  <c:v>164.33333333333334</c:v>
                </c:pt>
                <c:pt idx="9861">
                  <c:v>164.35</c:v>
                </c:pt>
                <c:pt idx="9862">
                  <c:v>164.36666666666667</c:v>
                </c:pt>
                <c:pt idx="9863">
                  <c:v>164.38333333333333</c:v>
                </c:pt>
                <c:pt idx="9864">
                  <c:v>164.4</c:v>
                </c:pt>
                <c:pt idx="9865">
                  <c:v>164.41666666666666</c:v>
                </c:pt>
                <c:pt idx="9866">
                  <c:v>164.43333333333334</c:v>
                </c:pt>
                <c:pt idx="9867">
                  <c:v>164.45</c:v>
                </c:pt>
                <c:pt idx="9868">
                  <c:v>164.46666666666667</c:v>
                </c:pt>
                <c:pt idx="9869">
                  <c:v>164.48333333333332</c:v>
                </c:pt>
                <c:pt idx="9870">
                  <c:v>164.5</c:v>
                </c:pt>
                <c:pt idx="9871">
                  <c:v>164.51666666666668</c:v>
                </c:pt>
                <c:pt idx="9872">
                  <c:v>164.53333333333333</c:v>
                </c:pt>
                <c:pt idx="9873">
                  <c:v>164.55</c:v>
                </c:pt>
                <c:pt idx="9874">
                  <c:v>164.56666666666666</c:v>
                </c:pt>
                <c:pt idx="9875">
                  <c:v>164.58333333333334</c:v>
                </c:pt>
                <c:pt idx="9876">
                  <c:v>164.6</c:v>
                </c:pt>
                <c:pt idx="9877">
                  <c:v>164.61666666666667</c:v>
                </c:pt>
                <c:pt idx="9878">
                  <c:v>164.63333333333333</c:v>
                </c:pt>
                <c:pt idx="9879">
                  <c:v>164.65</c:v>
                </c:pt>
                <c:pt idx="9880">
                  <c:v>164.66666666666666</c:v>
                </c:pt>
                <c:pt idx="9881">
                  <c:v>164.68333333333334</c:v>
                </c:pt>
                <c:pt idx="9882">
                  <c:v>164.7</c:v>
                </c:pt>
                <c:pt idx="9883">
                  <c:v>164.71666666666667</c:v>
                </c:pt>
                <c:pt idx="9884">
                  <c:v>164.73333333333332</c:v>
                </c:pt>
                <c:pt idx="9885">
                  <c:v>164.75</c:v>
                </c:pt>
                <c:pt idx="9886">
                  <c:v>164.76666666666668</c:v>
                </c:pt>
                <c:pt idx="9887">
                  <c:v>164.78333333333333</c:v>
                </c:pt>
                <c:pt idx="9888">
                  <c:v>164.8</c:v>
                </c:pt>
                <c:pt idx="9889">
                  <c:v>164.81666666666666</c:v>
                </c:pt>
                <c:pt idx="9890">
                  <c:v>164.83333333333334</c:v>
                </c:pt>
                <c:pt idx="9891">
                  <c:v>164.85</c:v>
                </c:pt>
                <c:pt idx="9892">
                  <c:v>164.86666666666667</c:v>
                </c:pt>
                <c:pt idx="9893">
                  <c:v>164.88333333333333</c:v>
                </c:pt>
                <c:pt idx="9894">
                  <c:v>164.9</c:v>
                </c:pt>
                <c:pt idx="9895">
                  <c:v>164.91666666666666</c:v>
                </c:pt>
                <c:pt idx="9896">
                  <c:v>164.93333333333334</c:v>
                </c:pt>
                <c:pt idx="9897">
                  <c:v>164.95</c:v>
                </c:pt>
                <c:pt idx="9898">
                  <c:v>164.96666666666667</c:v>
                </c:pt>
                <c:pt idx="9899">
                  <c:v>164.98333333333332</c:v>
                </c:pt>
                <c:pt idx="9900">
                  <c:v>165</c:v>
                </c:pt>
                <c:pt idx="9901">
                  <c:v>165.01666666666668</c:v>
                </c:pt>
                <c:pt idx="9902">
                  <c:v>165.03333333333333</c:v>
                </c:pt>
                <c:pt idx="9903">
                  <c:v>165.05</c:v>
                </c:pt>
                <c:pt idx="9904">
                  <c:v>165.06666666666666</c:v>
                </c:pt>
                <c:pt idx="9905">
                  <c:v>165.08333333333334</c:v>
                </c:pt>
                <c:pt idx="9906">
                  <c:v>165.1</c:v>
                </c:pt>
                <c:pt idx="9907">
                  <c:v>165.11666666666667</c:v>
                </c:pt>
                <c:pt idx="9908">
                  <c:v>165.13333333333333</c:v>
                </c:pt>
                <c:pt idx="9909">
                  <c:v>165.15</c:v>
                </c:pt>
                <c:pt idx="9910">
                  <c:v>165.16666666666666</c:v>
                </c:pt>
                <c:pt idx="9911">
                  <c:v>165.18333333333334</c:v>
                </c:pt>
                <c:pt idx="9912">
                  <c:v>165.2</c:v>
                </c:pt>
                <c:pt idx="9913">
                  <c:v>165.21666666666667</c:v>
                </c:pt>
                <c:pt idx="9914">
                  <c:v>165.23333333333332</c:v>
                </c:pt>
                <c:pt idx="9915">
                  <c:v>165.25</c:v>
                </c:pt>
                <c:pt idx="9916">
                  <c:v>165.26666666666668</c:v>
                </c:pt>
                <c:pt idx="9917">
                  <c:v>165.28333333333333</c:v>
                </c:pt>
                <c:pt idx="9918">
                  <c:v>165.3</c:v>
                </c:pt>
                <c:pt idx="9919">
                  <c:v>165.31666666666666</c:v>
                </c:pt>
                <c:pt idx="9920">
                  <c:v>165.33333333333334</c:v>
                </c:pt>
                <c:pt idx="9921">
                  <c:v>165.35</c:v>
                </c:pt>
                <c:pt idx="9922">
                  <c:v>165.36666666666667</c:v>
                </c:pt>
                <c:pt idx="9923">
                  <c:v>165.38333333333333</c:v>
                </c:pt>
                <c:pt idx="9924">
                  <c:v>165.4</c:v>
                </c:pt>
                <c:pt idx="9925">
                  <c:v>165.41666666666666</c:v>
                </c:pt>
                <c:pt idx="9926">
                  <c:v>165.43333333333334</c:v>
                </c:pt>
                <c:pt idx="9927">
                  <c:v>165.45</c:v>
                </c:pt>
                <c:pt idx="9928">
                  <c:v>165.46666666666667</c:v>
                </c:pt>
                <c:pt idx="9929">
                  <c:v>165.48333333333332</c:v>
                </c:pt>
                <c:pt idx="9930">
                  <c:v>165.5</c:v>
                </c:pt>
                <c:pt idx="9931">
                  <c:v>165.51666666666668</c:v>
                </c:pt>
                <c:pt idx="9932">
                  <c:v>165.53333333333333</c:v>
                </c:pt>
                <c:pt idx="9933">
                  <c:v>165.55</c:v>
                </c:pt>
                <c:pt idx="9934">
                  <c:v>165.56666666666666</c:v>
                </c:pt>
                <c:pt idx="9935">
                  <c:v>165.58333333333334</c:v>
                </c:pt>
                <c:pt idx="9936">
                  <c:v>165.6</c:v>
                </c:pt>
                <c:pt idx="9937">
                  <c:v>165.61666666666667</c:v>
                </c:pt>
                <c:pt idx="9938">
                  <c:v>165.63333333333333</c:v>
                </c:pt>
                <c:pt idx="9939">
                  <c:v>165.65</c:v>
                </c:pt>
                <c:pt idx="9940">
                  <c:v>165.66666666666666</c:v>
                </c:pt>
                <c:pt idx="9941">
                  <c:v>165.68333333333334</c:v>
                </c:pt>
                <c:pt idx="9942">
                  <c:v>165.7</c:v>
                </c:pt>
                <c:pt idx="9943">
                  <c:v>165.71666666666667</c:v>
                </c:pt>
                <c:pt idx="9944">
                  <c:v>165.73333333333332</c:v>
                </c:pt>
                <c:pt idx="9945">
                  <c:v>165.75</c:v>
                </c:pt>
                <c:pt idx="9946">
                  <c:v>165.76666666666668</c:v>
                </c:pt>
                <c:pt idx="9947">
                  <c:v>165.78333333333333</c:v>
                </c:pt>
                <c:pt idx="9948">
                  <c:v>165.8</c:v>
                </c:pt>
                <c:pt idx="9949">
                  <c:v>165.81666666666666</c:v>
                </c:pt>
                <c:pt idx="9950">
                  <c:v>165.83333333333334</c:v>
                </c:pt>
                <c:pt idx="9951">
                  <c:v>165.85</c:v>
                </c:pt>
                <c:pt idx="9952">
                  <c:v>165.86666666666667</c:v>
                </c:pt>
                <c:pt idx="9953">
                  <c:v>165.88333333333333</c:v>
                </c:pt>
                <c:pt idx="9954">
                  <c:v>165.9</c:v>
                </c:pt>
                <c:pt idx="9955">
                  <c:v>165.91666666666666</c:v>
                </c:pt>
                <c:pt idx="9956">
                  <c:v>165.93333333333334</c:v>
                </c:pt>
                <c:pt idx="9957">
                  <c:v>165.95</c:v>
                </c:pt>
                <c:pt idx="9958">
                  <c:v>165.96666666666667</c:v>
                </c:pt>
                <c:pt idx="9959">
                  <c:v>165.98333333333332</c:v>
                </c:pt>
                <c:pt idx="9960">
                  <c:v>166</c:v>
                </c:pt>
                <c:pt idx="9961">
                  <c:v>166.01666666666668</c:v>
                </c:pt>
                <c:pt idx="9962">
                  <c:v>166.03333333333333</c:v>
                </c:pt>
                <c:pt idx="9963">
                  <c:v>166.05</c:v>
                </c:pt>
                <c:pt idx="9964">
                  <c:v>166.06666666666666</c:v>
                </c:pt>
                <c:pt idx="9965">
                  <c:v>166.08333333333334</c:v>
                </c:pt>
                <c:pt idx="9966">
                  <c:v>166.1</c:v>
                </c:pt>
                <c:pt idx="9967">
                  <c:v>166.11666666666667</c:v>
                </c:pt>
                <c:pt idx="9968">
                  <c:v>166.13333333333333</c:v>
                </c:pt>
                <c:pt idx="9969">
                  <c:v>166.15</c:v>
                </c:pt>
                <c:pt idx="9970">
                  <c:v>166.16666666666666</c:v>
                </c:pt>
                <c:pt idx="9971">
                  <c:v>166.18333333333334</c:v>
                </c:pt>
                <c:pt idx="9972">
                  <c:v>166.2</c:v>
                </c:pt>
                <c:pt idx="9973">
                  <c:v>166.21666666666667</c:v>
                </c:pt>
                <c:pt idx="9974">
                  <c:v>166.23333333333332</c:v>
                </c:pt>
                <c:pt idx="9975">
                  <c:v>166.25</c:v>
                </c:pt>
                <c:pt idx="9976">
                  <c:v>166.26666666666668</c:v>
                </c:pt>
                <c:pt idx="9977">
                  <c:v>166.28333333333333</c:v>
                </c:pt>
                <c:pt idx="9978">
                  <c:v>166.3</c:v>
                </c:pt>
                <c:pt idx="9979">
                  <c:v>166.31666666666666</c:v>
                </c:pt>
                <c:pt idx="9980">
                  <c:v>166.33333333333334</c:v>
                </c:pt>
                <c:pt idx="9981">
                  <c:v>166.35</c:v>
                </c:pt>
                <c:pt idx="9982">
                  <c:v>166.36666666666667</c:v>
                </c:pt>
                <c:pt idx="9983">
                  <c:v>166.38333333333333</c:v>
                </c:pt>
                <c:pt idx="9984">
                  <c:v>166.4</c:v>
                </c:pt>
                <c:pt idx="9985">
                  <c:v>166.41666666666666</c:v>
                </c:pt>
                <c:pt idx="9986">
                  <c:v>166.43333333333334</c:v>
                </c:pt>
                <c:pt idx="9987">
                  <c:v>166.45</c:v>
                </c:pt>
                <c:pt idx="9988">
                  <c:v>166.46666666666667</c:v>
                </c:pt>
                <c:pt idx="9989">
                  <c:v>166.48333333333332</c:v>
                </c:pt>
                <c:pt idx="9990">
                  <c:v>166.5</c:v>
                </c:pt>
                <c:pt idx="9991">
                  <c:v>166.51666666666668</c:v>
                </c:pt>
                <c:pt idx="9992">
                  <c:v>166.53333333333333</c:v>
                </c:pt>
                <c:pt idx="9993">
                  <c:v>166.55</c:v>
                </c:pt>
                <c:pt idx="9994">
                  <c:v>166.56666666666666</c:v>
                </c:pt>
                <c:pt idx="9995">
                  <c:v>166.58333333333334</c:v>
                </c:pt>
                <c:pt idx="9996">
                  <c:v>166.6</c:v>
                </c:pt>
                <c:pt idx="9997">
                  <c:v>166.61666666666667</c:v>
                </c:pt>
                <c:pt idx="9998">
                  <c:v>166.63333333333333</c:v>
                </c:pt>
                <c:pt idx="9999">
                  <c:v>166.65</c:v>
                </c:pt>
                <c:pt idx="10000">
                  <c:v>166.66666666666666</c:v>
                </c:pt>
                <c:pt idx="10001">
                  <c:v>166.68333333333334</c:v>
                </c:pt>
                <c:pt idx="10002">
                  <c:v>166.7</c:v>
                </c:pt>
                <c:pt idx="10003">
                  <c:v>166.71666666666667</c:v>
                </c:pt>
                <c:pt idx="10004">
                  <c:v>166.73333333333332</c:v>
                </c:pt>
                <c:pt idx="10005">
                  <c:v>166.75</c:v>
                </c:pt>
                <c:pt idx="10006">
                  <c:v>166.76666666666668</c:v>
                </c:pt>
                <c:pt idx="10007">
                  <c:v>166.78333333333333</c:v>
                </c:pt>
                <c:pt idx="10008">
                  <c:v>166.8</c:v>
                </c:pt>
                <c:pt idx="10009">
                  <c:v>166.81666666666666</c:v>
                </c:pt>
                <c:pt idx="10010">
                  <c:v>166.83333333333334</c:v>
                </c:pt>
                <c:pt idx="10011">
                  <c:v>166.85</c:v>
                </c:pt>
                <c:pt idx="10012">
                  <c:v>166.86666666666667</c:v>
                </c:pt>
                <c:pt idx="10013">
                  <c:v>166.88333333333333</c:v>
                </c:pt>
                <c:pt idx="10014">
                  <c:v>166.9</c:v>
                </c:pt>
                <c:pt idx="10015">
                  <c:v>166.91666666666666</c:v>
                </c:pt>
                <c:pt idx="10016">
                  <c:v>166.93333333333334</c:v>
                </c:pt>
                <c:pt idx="10017">
                  <c:v>166.95</c:v>
                </c:pt>
                <c:pt idx="10018">
                  <c:v>166.96666666666667</c:v>
                </c:pt>
                <c:pt idx="10019">
                  <c:v>166.98333333333332</c:v>
                </c:pt>
                <c:pt idx="10020">
                  <c:v>167</c:v>
                </c:pt>
                <c:pt idx="10021">
                  <c:v>167.01666666666668</c:v>
                </c:pt>
                <c:pt idx="10022">
                  <c:v>167.03333333333333</c:v>
                </c:pt>
                <c:pt idx="10023">
                  <c:v>167.05</c:v>
                </c:pt>
                <c:pt idx="10024">
                  <c:v>167.06666666666666</c:v>
                </c:pt>
                <c:pt idx="10025">
                  <c:v>167.08333333333334</c:v>
                </c:pt>
                <c:pt idx="10026">
                  <c:v>167.1</c:v>
                </c:pt>
                <c:pt idx="10027">
                  <c:v>167.11666666666667</c:v>
                </c:pt>
                <c:pt idx="10028">
                  <c:v>167.13333333333333</c:v>
                </c:pt>
                <c:pt idx="10029">
                  <c:v>167.15</c:v>
                </c:pt>
                <c:pt idx="10030">
                  <c:v>167.16666666666666</c:v>
                </c:pt>
                <c:pt idx="10031">
                  <c:v>167.18333333333334</c:v>
                </c:pt>
                <c:pt idx="10032">
                  <c:v>167.2</c:v>
                </c:pt>
                <c:pt idx="10033">
                  <c:v>167.21666666666667</c:v>
                </c:pt>
                <c:pt idx="10034">
                  <c:v>167.23333333333332</c:v>
                </c:pt>
                <c:pt idx="10035">
                  <c:v>167.25</c:v>
                </c:pt>
                <c:pt idx="10036">
                  <c:v>167.26666666666668</c:v>
                </c:pt>
                <c:pt idx="10037">
                  <c:v>167.28333333333333</c:v>
                </c:pt>
                <c:pt idx="10038">
                  <c:v>167.3</c:v>
                </c:pt>
                <c:pt idx="10039">
                  <c:v>167.31666666666666</c:v>
                </c:pt>
                <c:pt idx="10040">
                  <c:v>167.33333333333334</c:v>
                </c:pt>
                <c:pt idx="10041">
                  <c:v>167.35</c:v>
                </c:pt>
                <c:pt idx="10042">
                  <c:v>167.36666666666667</c:v>
                </c:pt>
                <c:pt idx="10043">
                  <c:v>167.38333333333333</c:v>
                </c:pt>
                <c:pt idx="10044">
                  <c:v>167.4</c:v>
                </c:pt>
                <c:pt idx="10045">
                  <c:v>167.41666666666666</c:v>
                </c:pt>
                <c:pt idx="10046">
                  <c:v>167.43333333333334</c:v>
                </c:pt>
                <c:pt idx="10047">
                  <c:v>167.45</c:v>
                </c:pt>
                <c:pt idx="10048">
                  <c:v>167.46666666666667</c:v>
                </c:pt>
                <c:pt idx="10049">
                  <c:v>167.48333333333332</c:v>
                </c:pt>
                <c:pt idx="10050">
                  <c:v>167.5</c:v>
                </c:pt>
                <c:pt idx="10051">
                  <c:v>167.51666666666668</c:v>
                </c:pt>
                <c:pt idx="10052">
                  <c:v>167.53333333333333</c:v>
                </c:pt>
                <c:pt idx="10053">
                  <c:v>167.55</c:v>
                </c:pt>
                <c:pt idx="10054">
                  <c:v>167.56666666666666</c:v>
                </c:pt>
                <c:pt idx="10055">
                  <c:v>167.58333333333334</c:v>
                </c:pt>
                <c:pt idx="10056">
                  <c:v>167.6</c:v>
                </c:pt>
                <c:pt idx="10057">
                  <c:v>167.61666666666667</c:v>
                </c:pt>
                <c:pt idx="10058">
                  <c:v>167.63333333333333</c:v>
                </c:pt>
                <c:pt idx="10059">
                  <c:v>167.65</c:v>
                </c:pt>
                <c:pt idx="10060">
                  <c:v>167.66666666666666</c:v>
                </c:pt>
                <c:pt idx="10061">
                  <c:v>167.68333333333334</c:v>
                </c:pt>
                <c:pt idx="10062">
                  <c:v>167.7</c:v>
                </c:pt>
                <c:pt idx="10063">
                  <c:v>167.71666666666667</c:v>
                </c:pt>
                <c:pt idx="10064">
                  <c:v>167.73333333333332</c:v>
                </c:pt>
                <c:pt idx="10065">
                  <c:v>167.75</c:v>
                </c:pt>
                <c:pt idx="10066">
                  <c:v>167.76666666666668</c:v>
                </c:pt>
                <c:pt idx="10067">
                  <c:v>167.78333333333333</c:v>
                </c:pt>
                <c:pt idx="10068">
                  <c:v>167.8</c:v>
                </c:pt>
                <c:pt idx="10069">
                  <c:v>167.81666666666666</c:v>
                </c:pt>
                <c:pt idx="10070">
                  <c:v>167.83333333333334</c:v>
                </c:pt>
                <c:pt idx="10071">
                  <c:v>167.85</c:v>
                </c:pt>
                <c:pt idx="10072">
                  <c:v>167.86666666666667</c:v>
                </c:pt>
                <c:pt idx="10073">
                  <c:v>167.88333333333333</c:v>
                </c:pt>
                <c:pt idx="10074">
                  <c:v>167.9</c:v>
                </c:pt>
                <c:pt idx="10075">
                  <c:v>167.91666666666666</c:v>
                </c:pt>
                <c:pt idx="10076">
                  <c:v>167.93333333333334</c:v>
                </c:pt>
                <c:pt idx="10077">
                  <c:v>167.95</c:v>
                </c:pt>
                <c:pt idx="10078">
                  <c:v>167.96666666666667</c:v>
                </c:pt>
                <c:pt idx="10079">
                  <c:v>167.98333333333332</c:v>
                </c:pt>
                <c:pt idx="10080">
                  <c:v>168</c:v>
                </c:pt>
                <c:pt idx="10081">
                  <c:v>168.01666666666668</c:v>
                </c:pt>
                <c:pt idx="10082">
                  <c:v>168.03333333333333</c:v>
                </c:pt>
                <c:pt idx="10083">
                  <c:v>168.05</c:v>
                </c:pt>
                <c:pt idx="10084">
                  <c:v>168.06666666666666</c:v>
                </c:pt>
                <c:pt idx="10085">
                  <c:v>168.08333333333334</c:v>
                </c:pt>
                <c:pt idx="10086">
                  <c:v>168.1</c:v>
                </c:pt>
                <c:pt idx="10087">
                  <c:v>168.11666666666667</c:v>
                </c:pt>
                <c:pt idx="10088">
                  <c:v>168.13333333333333</c:v>
                </c:pt>
                <c:pt idx="10089">
                  <c:v>168.15</c:v>
                </c:pt>
                <c:pt idx="10090">
                  <c:v>168.16666666666666</c:v>
                </c:pt>
                <c:pt idx="10091">
                  <c:v>168.18333333333334</c:v>
                </c:pt>
                <c:pt idx="10092">
                  <c:v>168.2</c:v>
                </c:pt>
                <c:pt idx="10093">
                  <c:v>168.21666666666667</c:v>
                </c:pt>
                <c:pt idx="10094">
                  <c:v>168.23333333333332</c:v>
                </c:pt>
                <c:pt idx="10095">
                  <c:v>168.25</c:v>
                </c:pt>
                <c:pt idx="10096">
                  <c:v>168.26666666666668</c:v>
                </c:pt>
                <c:pt idx="10097">
                  <c:v>168.28333333333333</c:v>
                </c:pt>
                <c:pt idx="10098">
                  <c:v>168.3</c:v>
                </c:pt>
                <c:pt idx="10099">
                  <c:v>168.31666666666666</c:v>
                </c:pt>
                <c:pt idx="10100">
                  <c:v>168.33333333333334</c:v>
                </c:pt>
                <c:pt idx="10101">
                  <c:v>168.35</c:v>
                </c:pt>
                <c:pt idx="10102">
                  <c:v>168.36666666666667</c:v>
                </c:pt>
                <c:pt idx="10103">
                  <c:v>168.38333333333333</c:v>
                </c:pt>
                <c:pt idx="10104">
                  <c:v>168.4</c:v>
                </c:pt>
                <c:pt idx="10105">
                  <c:v>168.41666666666666</c:v>
                </c:pt>
                <c:pt idx="10106">
                  <c:v>168.43333333333334</c:v>
                </c:pt>
                <c:pt idx="10107">
                  <c:v>168.45</c:v>
                </c:pt>
                <c:pt idx="10108">
                  <c:v>168.46666666666667</c:v>
                </c:pt>
                <c:pt idx="10109">
                  <c:v>168.48333333333332</c:v>
                </c:pt>
                <c:pt idx="10110">
                  <c:v>168.5</c:v>
                </c:pt>
                <c:pt idx="10111">
                  <c:v>168.51666666666668</c:v>
                </c:pt>
                <c:pt idx="10112">
                  <c:v>168.53333333333333</c:v>
                </c:pt>
                <c:pt idx="10113">
                  <c:v>168.55</c:v>
                </c:pt>
                <c:pt idx="10114">
                  <c:v>168.56666666666666</c:v>
                </c:pt>
                <c:pt idx="10115">
                  <c:v>168.58333333333334</c:v>
                </c:pt>
                <c:pt idx="10116">
                  <c:v>168.6</c:v>
                </c:pt>
                <c:pt idx="10117">
                  <c:v>168.61666666666667</c:v>
                </c:pt>
                <c:pt idx="10118">
                  <c:v>168.63333333333333</c:v>
                </c:pt>
                <c:pt idx="10119">
                  <c:v>168.65</c:v>
                </c:pt>
                <c:pt idx="10120">
                  <c:v>168.66666666666666</c:v>
                </c:pt>
                <c:pt idx="10121">
                  <c:v>168.68333333333334</c:v>
                </c:pt>
                <c:pt idx="10122">
                  <c:v>168.7</c:v>
                </c:pt>
                <c:pt idx="10123">
                  <c:v>168.71666666666667</c:v>
                </c:pt>
                <c:pt idx="10124">
                  <c:v>168.73333333333332</c:v>
                </c:pt>
                <c:pt idx="10125">
                  <c:v>168.75</c:v>
                </c:pt>
                <c:pt idx="10126">
                  <c:v>168.76666666666668</c:v>
                </c:pt>
                <c:pt idx="10127">
                  <c:v>168.78333333333333</c:v>
                </c:pt>
                <c:pt idx="10128">
                  <c:v>168.8</c:v>
                </c:pt>
                <c:pt idx="10129">
                  <c:v>168.81666666666666</c:v>
                </c:pt>
                <c:pt idx="10130">
                  <c:v>168.83333333333334</c:v>
                </c:pt>
                <c:pt idx="10131">
                  <c:v>168.85</c:v>
                </c:pt>
                <c:pt idx="10132">
                  <c:v>168.86666666666667</c:v>
                </c:pt>
                <c:pt idx="10133">
                  <c:v>168.88333333333333</c:v>
                </c:pt>
                <c:pt idx="10134">
                  <c:v>168.9</c:v>
                </c:pt>
                <c:pt idx="10135">
                  <c:v>168.91666666666666</c:v>
                </c:pt>
                <c:pt idx="10136">
                  <c:v>168.93333333333334</c:v>
                </c:pt>
                <c:pt idx="10137">
                  <c:v>168.95</c:v>
                </c:pt>
                <c:pt idx="10138">
                  <c:v>168.96666666666667</c:v>
                </c:pt>
                <c:pt idx="10139">
                  <c:v>168.98333333333332</c:v>
                </c:pt>
                <c:pt idx="10140">
                  <c:v>169</c:v>
                </c:pt>
                <c:pt idx="10141">
                  <c:v>169.01666666666668</c:v>
                </c:pt>
                <c:pt idx="10142">
                  <c:v>169.03333333333333</c:v>
                </c:pt>
                <c:pt idx="10143">
                  <c:v>169.05</c:v>
                </c:pt>
                <c:pt idx="10144">
                  <c:v>169.06666666666666</c:v>
                </c:pt>
                <c:pt idx="10145">
                  <c:v>169.08333333333334</c:v>
                </c:pt>
                <c:pt idx="10146">
                  <c:v>169.1</c:v>
                </c:pt>
                <c:pt idx="10147">
                  <c:v>169.11666666666667</c:v>
                </c:pt>
                <c:pt idx="10148">
                  <c:v>169.13333333333333</c:v>
                </c:pt>
                <c:pt idx="10149">
                  <c:v>169.15</c:v>
                </c:pt>
                <c:pt idx="10150">
                  <c:v>169.16666666666666</c:v>
                </c:pt>
                <c:pt idx="10151">
                  <c:v>169.18333333333334</c:v>
                </c:pt>
                <c:pt idx="10152">
                  <c:v>169.2</c:v>
                </c:pt>
                <c:pt idx="10153">
                  <c:v>169.21666666666667</c:v>
                </c:pt>
                <c:pt idx="10154">
                  <c:v>169.23333333333332</c:v>
                </c:pt>
                <c:pt idx="10155">
                  <c:v>169.25</c:v>
                </c:pt>
                <c:pt idx="10156">
                  <c:v>169.26666666666668</c:v>
                </c:pt>
                <c:pt idx="10157">
                  <c:v>169.28333333333333</c:v>
                </c:pt>
                <c:pt idx="10158">
                  <c:v>169.3</c:v>
                </c:pt>
                <c:pt idx="10159">
                  <c:v>169.31666666666666</c:v>
                </c:pt>
                <c:pt idx="10160">
                  <c:v>169.33333333333334</c:v>
                </c:pt>
                <c:pt idx="10161">
                  <c:v>169.35</c:v>
                </c:pt>
                <c:pt idx="10162">
                  <c:v>169.36666666666667</c:v>
                </c:pt>
                <c:pt idx="10163">
                  <c:v>169.38333333333333</c:v>
                </c:pt>
                <c:pt idx="10164">
                  <c:v>169.4</c:v>
                </c:pt>
                <c:pt idx="10165">
                  <c:v>169.41666666666666</c:v>
                </c:pt>
                <c:pt idx="10166">
                  <c:v>169.43333333333334</c:v>
                </c:pt>
                <c:pt idx="10167">
                  <c:v>169.45</c:v>
                </c:pt>
                <c:pt idx="10168">
                  <c:v>169.46666666666667</c:v>
                </c:pt>
                <c:pt idx="10169">
                  <c:v>169.48333333333332</c:v>
                </c:pt>
                <c:pt idx="10170">
                  <c:v>169.5</c:v>
                </c:pt>
                <c:pt idx="10171">
                  <c:v>169.51666666666668</c:v>
                </c:pt>
                <c:pt idx="10172">
                  <c:v>169.53333333333333</c:v>
                </c:pt>
                <c:pt idx="10173">
                  <c:v>169.55</c:v>
                </c:pt>
                <c:pt idx="10174">
                  <c:v>169.56666666666666</c:v>
                </c:pt>
                <c:pt idx="10175">
                  <c:v>169.58333333333334</c:v>
                </c:pt>
                <c:pt idx="10176">
                  <c:v>169.6</c:v>
                </c:pt>
                <c:pt idx="10177">
                  <c:v>169.61666666666667</c:v>
                </c:pt>
                <c:pt idx="10178">
                  <c:v>169.63333333333333</c:v>
                </c:pt>
                <c:pt idx="10179">
                  <c:v>169.65</c:v>
                </c:pt>
                <c:pt idx="10180">
                  <c:v>169.66666666666666</c:v>
                </c:pt>
                <c:pt idx="10181">
                  <c:v>169.68333333333334</c:v>
                </c:pt>
                <c:pt idx="10182">
                  <c:v>169.7</c:v>
                </c:pt>
                <c:pt idx="10183">
                  <c:v>169.71666666666667</c:v>
                </c:pt>
                <c:pt idx="10184">
                  <c:v>169.73333333333332</c:v>
                </c:pt>
                <c:pt idx="10185">
                  <c:v>169.75</c:v>
                </c:pt>
                <c:pt idx="10186">
                  <c:v>169.76666666666668</c:v>
                </c:pt>
                <c:pt idx="10187">
                  <c:v>169.78333333333333</c:v>
                </c:pt>
                <c:pt idx="10188">
                  <c:v>169.8</c:v>
                </c:pt>
                <c:pt idx="10189">
                  <c:v>169.81666666666666</c:v>
                </c:pt>
                <c:pt idx="10190">
                  <c:v>169.83333333333334</c:v>
                </c:pt>
                <c:pt idx="10191">
                  <c:v>169.85</c:v>
                </c:pt>
                <c:pt idx="10192">
                  <c:v>169.86666666666667</c:v>
                </c:pt>
                <c:pt idx="10193">
                  <c:v>169.88333333333333</c:v>
                </c:pt>
                <c:pt idx="10194">
                  <c:v>169.9</c:v>
                </c:pt>
                <c:pt idx="10195">
                  <c:v>169.91666666666666</c:v>
                </c:pt>
                <c:pt idx="10196">
                  <c:v>169.93333333333334</c:v>
                </c:pt>
                <c:pt idx="10197">
                  <c:v>169.95</c:v>
                </c:pt>
                <c:pt idx="10198">
                  <c:v>169.96666666666667</c:v>
                </c:pt>
                <c:pt idx="10199">
                  <c:v>169.98333333333332</c:v>
                </c:pt>
                <c:pt idx="10200">
                  <c:v>170</c:v>
                </c:pt>
                <c:pt idx="10201">
                  <c:v>170.01666666666668</c:v>
                </c:pt>
                <c:pt idx="10202">
                  <c:v>170.03333333333333</c:v>
                </c:pt>
                <c:pt idx="10203">
                  <c:v>170.05</c:v>
                </c:pt>
                <c:pt idx="10204">
                  <c:v>170.06666666666666</c:v>
                </c:pt>
                <c:pt idx="10205">
                  <c:v>170.08333333333334</c:v>
                </c:pt>
                <c:pt idx="10206">
                  <c:v>170.1</c:v>
                </c:pt>
                <c:pt idx="10207">
                  <c:v>170.11666666666667</c:v>
                </c:pt>
                <c:pt idx="10208">
                  <c:v>170.13333333333333</c:v>
                </c:pt>
                <c:pt idx="10209">
                  <c:v>170.15</c:v>
                </c:pt>
                <c:pt idx="10210">
                  <c:v>170.16666666666666</c:v>
                </c:pt>
                <c:pt idx="10211">
                  <c:v>170.18333333333334</c:v>
                </c:pt>
                <c:pt idx="10212">
                  <c:v>170.2</c:v>
                </c:pt>
                <c:pt idx="10213">
                  <c:v>170.21666666666667</c:v>
                </c:pt>
                <c:pt idx="10214">
                  <c:v>170.23333333333332</c:v>
                </c:pt>
                <c:pt idx="10215">
                  <c:v>170.25</c:v>
                </c:pt>
                <c:pt idx="10216">
                  <c:v>170.26666666666668</c:v>
                </c:pt>
                <c:pt idx="10217">
                  <c:v>170.28333333333333</c:v>
                </c:pt>
                <c:pt idx="10218">
                  <c:v>170.3</c:v>
                </c:pt>
                <c:pt idx="10219">
                  <c:v>170.31666666666666</c:v>
                </c:pt>
                <c:pt idx="10220">
                  <c:v>170.33333333333334</c:v>
                </c:pt>
                <c:pt idx="10221">
                  <c:v>170.35</c:v>
                </c:pt>
                <c:pt idx="10222">
                  <c:v>170.36666666666667</c:v>
                </c:pt>
                <c:pt idx="10223">
                  <c:v>170.38333333333333</c:v>
                </c:pt>
                <c:pt idx="10224">
                  <c:v>170.4</c:v>
                </c:pt>
                <c:pt idx="10225">
                  <c:v>170.41666666666666</c:v>
                </c:pt>
                <c:pt idx="10226">
                  <c:v>170.43333333333334</c:v>
                </c:pt>
                <c:pt idx="10227">
                  <c:v>170.45</c:v>
                </c:pt>
                <c:pt idx="10228">
                  <c:v>170.46666666666667</c:v>
                </c:pt>
                <c:pt idx="10229">
                  <c:v>170.48333333333332</c:v>
                </c:pt>
                <c:pt idx="10230">
                  <c:v>170.5</c:v>
                </c:pt>
                <c:pt idx="10231">
                  <c:v>170.51666666666668</c:v>
                </c:pt>
                <c:pt idx="10232">
                  <c:v>170.53333333333333</c:v>
                </c:pt>
                <c:pt idx="10233">
                  <c:v>170.55</c:v>
                </c:pt>
                <c:pt idx="10234">
                  <c:v>170.56666666666666</c:v>
                </c:pt>
                <c:pt idx="10235">
                  <c:v>170.58333333333334</c:v>
                </c:pt>
                <c:pt idx="10236">
                  <c:v>170.6</c:v>
                </c:pt>
                <c:pt idx="10237">
                  <c:v>170.61666666666667</c:v>
                </c:pt>
                <c:pt idx="10238">
                  <c:v>170.63333333333333</c:v>
                </c:pt>
                <c:pt idx="10239">
                  <c:v>170.65</c:v>
                </c:pt>
                <c:pt idx="10240">
                  <c:v>170.66666666666666</c:v>
                </c:pt>
                <c:pt idx="10241">
                  <c:v>170.68333333333334</c:v>
                </c:pt>
                <c:pt idx="10242">
                  <c:v>170.7</c:v>
                </c:pt>
                <c:pt idx="10243">
                  <c:v>170.71666666666667</c:v>
                </c:pt>
                <c:pt idx="10244">
                  <c:v>170.73333333333332</c:v>
                </c:pt>
                <c:pt idx="10245">
                  <c:v>170.75</c:v>
                </c:pt>
                <c:pt idx="10246">
                  <c:v>170.76666666666668</c:v>
                </c:pt>
                <c:pt idx="10247">
                  <c:v>170.78333333333333</c:v>
                </c:pt>
                <c:pt idx="10248">
                  <c:v>170.8</c:v>
                </c:pt>
                <c:pt idx="10249">
                  <c:v>170.81666666666666</c:v>
                </c:pt>
                <c:pt idx="10250">
                  <c:v>170.83333333333334</c:v>
                </c:pt>
                <c:pt idx="10251">
                  <c:v>170.85</c:v>
                </c:pt>
                <c:pt idx="10252">
                  <c:v>170.86666666666667</c:v>
                </c:pt>
                <c:pt idx="10253">
                  <c:v>170.88333333333333</c:v>
                </c:pt>
                <c:pt idx="10254">
                  <c:v>170.9</c:v>
                </c:pt>
                <c:pt idx="10255">
                  <c:v>170.91666666666666</c:v>
                </c:pt>
                <c:pt idx="10256">
                  <c:v>170.93333333333334</c:v>
                </c:pt>
                <c:pt idx="10257">
                  <c:v>170.95</c:v>
                </c:pt>
                <c:pt idx="10258">
                  <c:v>170.96666666666667</c:v>
                </c:pt>
                <c:pt idx="10259">
                  <c:v>170.98333333333332</c:v>
                </c:pt>
                <c:pt idx="10260">
                  <c:v>171</c:v>
                </c:pt>
                <c:pt idx="10261">
                  <c:v>171.01666666666668</c:v>
                </c:pt>
                <c:pt idx="10262">
                  <c:v>171.03333333333333</c:v>
                </c:pt>
                <c:pt idx="10263">
                  <c:v>171.05</c:v>
                </c:pt>
                <c:pt idx="10264">
                  <c:v>171.06666666666666</c:v>
                </c:pt>
                <c:pt idx="10265">
                  <c:v>171.08333333333334</c:v>
                </c:pt>
                <c:pt idx="10266">
                  <c:v>171.1</c:v>
                </c:pt>
                <c:pt idx="10267">
                  <c:v>171.11666666666667</c:v>
                </c:pt>
                <c:pt idx="10268">
                  <c:v>171.13333333333333</c:v>
                </c:pt>
                <c:pt idx="10269">
                  <c:v>171.15</c:v>
                </c:pt>
                <c:pt idx="10270">
                  <c:v>171.16666666666666</c:v>
                </c:pt>
                <c:pt idx="10271">
                  <c:v>171.18333333333334</c:v>
                </c:pt>
                <c:pt idx="10272">
                  <c:v>171.2</c:v>
                </c:pt>
                <c:pt idx="10273">
                  <c:v>171.21666666666667</c:v>
                </c:pt>
                <c:pt idx="10274">
                  <c:v>171.23333333333332</c:v>
                </c:pt>
                <c:pt idx="10275">
                  <c:v>171.25</c:v>
                </c:pt>
                <c:pt idx="10276">
                  <c:v>171.26666666666668</c:v>
                </c:pt>
                <c:pt idx="10277">
                  <c:v>171.28333333333333</c:v>
                </c:pt>
                <c:pt idx="10278">
                  <c:v>171.3</c:v>
                </c:pt>
                <c:pt idx="10279">
                  <c:v>171.31666666666666</c:v>
                </c:pt>
                <c:pt idx="10280">
                  <c:v>171.33333333333334</c:v>
                </c:pt>
                <c:pt idx="10281">
                  <c:v>171.35</c:v>
                </c:pt>
                <c:pt idx="10282">
                  <c:v>171.36666666666667</c:v>
                </c:pt>
                <c:pt idx="10283">
                  <c:v>171.38333333333333</c:v>
                </c:pt>
                <c:pt idx="10284">
                  <c:v>171.4</c:v>
                </c:pt>
                <c:pt idx="10285">
                  <c:v>171.41666666666666</c:v>
                </c:pt>
                <c:pt idx="10286">
                  <c:v>171.43333333333334</c:v>
                </c:pt>
                <c:pt idx="10287">
                  <c:v>171.45</c:v>
                </c:pt>
                <c:pt idx="10288">
                  <c:v>171.46666666666667</c:v>
                </c:pt>
                <c:pt idx="10289">
                  <c:v>171.48333333333332</c:v>
                </c:pt>
                <c:pt idx="10290">
                  <c:v>171.5</c:v>
                </c:pt>
                <c:pt idx="10291">
                  <c:v>171.51666666666668</c:v>
                </c:pt>
                <c:pt idx="10292">
                  <c:v>171.53333333333333</c:v>
                </c:pt>
                <c:pt idx="10293">
                  <c:v>171.55</c:v>
                </c:pt>
                <c:pt idx="10294">
                  <c:v>171.56666666666666</c:v>
                </c:pt>
                <c:pt idx="10295">
                  <c:v>171.58333333333334</c:v>
                </c:pt>
                <c:pt idx="10296">
                  <c:v>171.6</c:v>
                </c:pt>
                <c:pt idx="10297">
                  <c:v>171.61666666666667</c:v>
                </c:pt>
                <c:pt idx="10298">
                  <c:v>171.63333333333333</c:v>
                </c:pt>
                <c:pt idx="10299">
                  <c:v>171.65</c:v>
                </c:pt>
                <c:pt idx="10300">
                  <c:v>171.66666666666666</c:v>
                </c:pt>
                <c:pt idx="10301">
                  <c:v>171.68333333333334</c:v>
                </c:pt>
                <c:pt idx="10302">
                  <c:v>171.7</c:v>
                </c:pt>
                <c:pt idx="10303">
                  <c:v>171.71666666666667</c:v>
                </c:pt>
                <c:pt idx="10304">
                  <c:v>171.73333333333332</c:v>
                </c:pt>
                <c:pt idx="10305">
                  <c:v>171.75</c:v>
                </c:pt>
                <c:pt idx="10306">
                  <c:v>171.76666666666668</c:v>
                </c:pt>
                <c:pt idx="10307">
                  <c:v>171.78333333333333</c:v>
                </c:pt>
                <c:pt idx="10308">
                  <c:v>171.8</c:v>
                </c:pt>
                <c:pt idx="10309">
                  <c:v>171.81666666666666</c:v>
                </c:pt>
                <c:pt idx="10310">
                  <c:v>171.83333333333334</c:v>
                </c:pt>
                <c:pt idx="10311">
                  <c:v>171.85</c:v>
                </c:pt>
                <c:pt idx="10312">
                  <c:v>171.86666666666667</c:v>
                </c:pt>
                <c:pt idx="10313">
                  <c:v>171.88333333333333</c:v>
                </c:pt>
                <c:pt idx="10314">
                  <c:v>171.9</c:v>
                </c:pt>
                <c:pt idx="10315">
                  <c:v>171.91666666666666</c:v>
                </c:pt>
                <c:pt idx="10316">
                  <c:v>171.93333333333334</c:v>
                </c:pt>
                <c:pt idx="10317">
                  <c:v>171.95</c:v>
                </c:pt>
                <c:pt idx="10318">
                  <c:v>171.96666666666667</c:v>
                </c:pt>
                <c:pt idx="10319">
                  <c:v>171.98333333333332</c:v>
                </c:pt>
                <c:pt idx="10320">
                  <c:v>172</c:v>
                </c:pt>
                <c:pt idx="10321">
                  <c:v>172.01666666666668</c:v>
                </c:pt>
                <c:pt idx="10322">
                  <c:v>172.03333333333333</c:v>
                </c:pt>
                <c:pt idx="10323">
                  <c:v>172.05</c:v>
                </c:pt>
                <c:pt idx="10324">
                  <c:v>172.06666666666666</c:v>
                </c:pt>
                <c:pt idx="10325">
                  <c:v>172.08333333333334</c:v>
                </c:pt>
                <c:pt idx="10326">
                  <c:v>172.1</c:v>
                </c:pt>
                <c:pt idx="10327">
                  <c:v>172.11666666666667</c:v>
                </c:pt>
                <c:pt idx="10328">
                  <c:v>172.13333333333333</c:v>
                </c:pt>
                <c:pt idx="10329">
                  <c:v>172.15</c:v>
                </c:pt>
                <c:pt idx="10330">
                  <c:v>172.16666666666666</c:v>
                </c:pt>
                <c:pt idx="10331">
                  <c:v>172.18333333333334</c:v>
                </c:pt>
                <c:pt idx="10332">
                  <c:v>172.2</c:v>
                </c:pt>
                <c:pt idx="10333">
                  <c:v>172.21666666666667</c:v>
                </c:pt>
                <c:pt idx="10334">
                  <c:v>172.23333333333332</c:v>
                </c:pt>
                <c:pt idx="10335">
                  <c:v>172.25</c:v>
                </c:pt>
                <c:pt idx="10336">
                  <c:v>172.26666666666668</c:v>
                </c:pt>
                <c:pt idx="10337">
                  <c:v>172.28333333333333</c:v>
                </c:pt>
                <c:pt idx="10338">
                  <c:v>172.3</c:v>
                </c:pt>
                <c:pt idx="10339">
                  <c:v>172.31666666666666</c:v>
                </c:pt>
                <c:pt idx="10340">
                  <c:v>172.33333333333334</c:v>
                </c:pt>
                <c:pt idx="10341">
                  <c:v>172.35</c:v>
                </c:pt>
                <c:pt idx="10342">
                  <c:v>172.36666666666667</c:v>
                </c:pt>
                <c:pt idx="10343">
                  <c:v>172.38333333333333</c:v>
                </c:pt>
                <c:pt idx="10344">
                  <c:v>172.4</c:v>
                </c:pt>
                <c:pt idx="10345">
                  <c:v>172.41666666666666</c:v>
                </c:pt>
                <c:pt idx="10346">
                  <c:v>172.43333333333334</c:v>
                </c:pt>
                <c:pt idx="10347">
                  <c:v>172.45</c:v>
                </c:pt>
                <c:pt idx="10348">
                  <c:v>172.46666666666667</c:v>
                </c:pt>
                <c:pt idx="10349">
                  <c:v>172.48333333333332</c:v>
                </c:pt>
                <c:pt idx="10350">
                  <c:v>172.5</c:v>
                </c:pt>
                <c:pt idx="10351">
                  <c:v>172.51666666666668</c:v>
                </c:pt>
                <c:pt idx="10352">
                  <c:v>172.53333333333333</c:v>
                </c:pt>
                <c:pt idx="10353">
                  <c:v>172.55</c:v>
                </c:pt>
                <c:pt idx="10354">
                  <c:v>172.56666666666666</c:v>
                </c:pt>
                <c:pt idx="10355">
                  <c:v>172.58333333333334</c:v>
                </c:pt>
                <c:pt idx="10356">
                  <c:v>172.6</c:v>
                </c:pt>
                <c:pt idx="10357">
                  <c:v>172.61666666666667</c:v>
                </c:pt>
                <c:pt idx="10358">
                  <c:v>172.63333333333333</c:v>
                </c:pt>
                <c:pt idx="10359">
                  <c:v>172.65</c:v>
                </c:pt>
                <c:pt idx="10360">
                  <c:v>172.66666666666666</c:v>
                </c:pt>
                <c:pt idx="10361">
                  <c:v>172.68333333333334</c:v>
                </c:pt>
                <c:pt idx="10362">
                  <c:v>172.7</c:v>
                </c:pt>
                <c:pt idx="10363">
                  <c:v>172.71666666666667</c:v>
                </c:pt>
                <c:pt idx="10364">
                  <c:v>172.73333333333332</c:v>
                </c:pt>
                <c:pt idx="10365">
                  <c:v>172.75</c:v>
                </c:pt>
                <c:pt idx="10366">
                  <c:v>172.76666666666668</c:v>
                </c:pt>
                <c:pt idx="10367">
                  <c:v>172.78333333333333</c:v>
                </c:pt>
                <c:pt idx="10368">
                  <c:v>172.8</c:v>
                </c:pt>
                <c:pt idx="10369">
                  <c:v>172.81666666666666</c:v>
                </c:pt>
                <c:pt idx="10370">
                  <c:v>172.83333333333334</c:v>
                </c:pt>
                <c:pt idx="10371">
                  <c:v>172.85</c:v>
                </c:pt>
                <c:pt idx="10372">
                  <c:v>172.86666666666667</c:v>
                </c:pt>
                <c:pt idx="10373">
                  <c:v>172.88333333333333</c:v>
                </c:pt>
                <c:pt idx="10374">
                  <c:v>172.9</c:v>
                </c:pt>
                <c:pt idx="10375">
                  <c:v>172.91666666666666</c:v>
                </c:pt>
                <c:pt idx="10376">
                  <c:v>172.93333333333334</c:v>
                </c:pt>
                <c:pt idx="10377">
                  <c:v>172.95</c:v>
                </c:pt>
                <c:pt idx="10378">
                  <c:v>172.96666666666667</c:v>
                </c:pt>
                <c:pt idx="10379">
                  <c:v>172.98333333333332</c:v>
                </c:pt>
                <c:pt idx="10380">
                  <c:v>173</c:v>
                </c:pt>
                <c:pt idx="10381">
                  <c:v>173.01666666666668</c:v>
                </c:pt>
                <c:pt idx="10382">
                  <c:v>173.03333333333333</c:v>
                </c:pt>
                <c:pt idx="10383">
                  <c:v>173.05</c:v>
                </c:pt>
                <c:pt idx="10384">
                  <c:v>173.06666666666666</c:v>
                </c:pt>
                <c:pt idx="10385">
                  <c:v>173.08333333333334</c:v>
                </c:pt>
                <c:pt idx="10386">
                  <c:v>173.1</c:v>
                </c:pt>
                <c:pt idx="10387">
                  <c:v>173.11666666666667</c:v>
                </c:pt>
                <c:pt idx="10388">
                  <c:v>173.13333333333333</c:v>
                </c:pt>
                <c:pt idx="10389">
                  <c:v>173.15</c:v>
                </c:pt>
                <c:pt idx="10390">
                  <c:v>173.16666666666666</c:v>
                </c:pt>
                <c:pt idx="10391">
                  <c:v>173.18333333333334</c:v>
                </c:pt>
                <c:pt idx="10392">
                  <c:v>173.2</c:v>
                </c:pt>
                <c:pt idx="10393">
                  <c:v>173.21666666666667</c:v>
                </c:pt>
                <c:pt idx="10394">
                  <c:v>173.23333333333332</c:v>
                </c:pt>
                <c:pt idx="10395">
                  <c:v>173.25</c:v>
                </c:pt>
                <c:pt idx="10396">
                  <c:v>173.26666666666668</c:v>
                </c:pt>
                <c:pt idx="10397">
                  <c:v>173.28333333333333</c:v>
                </c:pt>
                <c:pt idx="10398">
                  <c:v>173.3</c:v>
                </c:pt>
                <c:pt idx="10399">
                  <c:v>173.31666666666666</c:v>
                </c:pt>
                <c:pt idx="10400">
                  <c:v>173.33333333333334</c:v>
                </c:pt>
                <c:pt idx="10401">
                  <c:v>173.35</c:v>
                </c:pt>
                <c:pt idx="10402">
                  <c:v>173.36666666666667</c:v>
                </c:pt>
                <c:pt idx="10403">
                  <c:v>173.38333333333333</c:v>
                </c:pt>
                <c:pt idx="10404">
                  <c:v>173.4</c:v>
                </c:pt>
                <c:pt idx="10405">
                  <c:v>173.41666666666666</c:v>
                </c:pt>
                <c:pt idx="10406">
                  <c:v>173.43333333333334</c:v>
                </c:pt>
                <c:pt idx="10407">
                  <c:v>173.45</c:v>
                </c:pt>
                <c:pt idx="10408">
                  <c:v>173.46666666666667</c:v>
                </c:pt>
                <c:pt idx="10409">
                  <c:v>173.48333333333332</c:v>
                </c:pt>
                <c:pt idx="10410">
                  <c:v>173.5</c:v>
                </c:pt>
                <c:pt idx="10411">
                  <c:v>173.51666666666668</c:v>
                </c:pt>
                <c:pt idx="10412">
                  <c:v>173.53333333333333</c:v>
                </c:pt>
                <c:pt idx="10413">
                  <c:v>173.55</c:v>
                </c:pt>
                <c:pt idx="10414">
                  <c:v>173.56666666666666</c:v>
                </c:pt>
                <c:pt idx="10415">
                  <c:v>173.58333333333334</c:v>
                </c:pt>
                <c:pt idx="10416">
                  <c:v>173.6</c:v>
                </c:pt>
                <c:pt idx="10417">
                  <c:v>173.61666666666667</c:v>
                </c:pt>
                <c:pt idx="10418">
                  <c:v>173.63333333333333</c:v>
                </c:pt>
                <c:pt idx="10419">
                  <c:v>173.65</c:v>
                </c:pt>
                <c:pt idx="10420">
                  <c:v>173.66666666666666</c:v>
                </c:pt>
                <c:pt idx="10421">
                  <c:v>173.68333333333334</c:v>
                </c:pt>
                <c:pt idx="10422">
                  <c:v>173.7</c:v>
                </c:pt>
                <c:pt idx="10423">
                  <c:v>173.71666666666667</c:v>
                </c:pt>
                <c:pt idx="10424">
                  <c:v>173.73333333333332</c:v>
                </c:pt>
                <c:pt idx="10425">
                  <c:v>173.75</c:v>
                </c:pt>
                <c:pt idx="10426">
                  <c:v>173.76666666666668</c:v>
                </c:pt>
                <c:pt idx="10427">
                  <c:v>173.78333333333333</c:v>
                </c:pt>
                <c:pt idx="10428">
                  <c:v>173.8</c:v>
                </c:pt>
                <c:pt idx="10429">
                  <c:v>173.81666666666666</c:v>
                </c:pt>
                <c:pt idx="10430">
                  <c:v>173.83333333333334</c:v>
                </c:pt>
                <c:pt idx="10431">
                  <c:v>173.85</c:v>
                </c:pt>
                <c:pt idx="10432">
                  <c:v>173.86666666666667</c:v>
                </c:pt>
                <c:pt idx="10433">
                  <c:v>173.88333333333333</c:v>
                </c:pt>
                <c:pt idx="10434">
                  <c:v>173.9</c:v>
                </c:pt>
                <c:pt idx="10435">
                  <c:v>173.91666666666666</c:v>
                </c:pt>
                <c:pt idx="10436">
                  <c:v>173.93333333333334</c:v>
                </c:pt>
                <c:pt idx="10437">
                  <c:v>173.95</c:v>
                </c:pt>
                <c:pt idx="10438">
                  <c:v>173.96666666666667</c:v>
                </c:pt>
                <c:pt idx="10439">
                  <c:v>173.98333333333332</c:v>
                </c:pt>
                <c:pt idx="10440">
                  <c:v>174</c:v>
                </c:pt>
                <c:pt idx="10441">
                  <c:v>174.01666666666668</c:v>
                </c:pt>
                <c:pt idx="10442">
                  <c:v>174.03333333333333</c:v>
                </c:pt>
                <c:pt idx="10443">
                  <c:v>174.05</c:v>
                </c:pt>
                <c:pt idx="10444">
                  <c:v>174.06666666666666</c:v>
                </c:pt>
                <c:pt idx="10445">
                  <c:v>174.08333333333334</c:v>
                </c:pt>
                <c:pt idx="10446">
                  <c:v>174.1</c:v>
                </c:pt>
                <c:pt idx="10447">
                  <c:v>174.11666666666667</c:v>
                </c:pt>
                <c:pt idx="10448">
                  <c:v>174.13333333333333</c:v>
                </c:pt>
                <c:pt idx="10449">
                  <c:v>174.15</c:v>
                </c:pt>
                <c:pt idx="10450">
                  <c:v>174.16666666666666</c:v>
                </c:pt>
                <c:pt idx="10451">
                  <c:v>174.18333333333334</c:v>
                </c:pt>
                <c:pt idx="10452">
                  <c:v>174.2</c:v>
                </c:pt>
                <c:pt idx="10453">
                  <c:v>174.21666666666667</c:v>
                </c:pt>
                <c:pt idx="10454">
                  <c:v>174.23333333333332</c:v>
                </c:pt>
                <c:pt idx="10455">
                  <c:v>174.25</c:v>
                </c:pt>
                <c:pt idx="10456">
                  <c:v>174.26666666666668</c:v>
                </c:pt>
                <c:pt idx="10457">
                  <c:v>174.28333333333333</c:v>
                </c:pt>
                <c:pt idx="10458">
                  <c:v>174.3</c:v>
                </c:pt>
                <c:pt idx="10459">
                  <c:v>174.31666666666666</c:v>
                </c:pt>
                <c:pt idx="10460">
                  <c:v>174.33333333333334</c:v>
                </c:pt>
                <c:pt idx="10461">
                  <c:v>174.35</c:v>
                </c:pt>
                <c:pt idx="10462">
                  <c:v>174.36666666666667</c:v>
                </c:pt>
                <c:pt idx="10463">
                  <c:v>174.38333333333333</c:v>
                </c:pt>
                <c:pt idx="10464">
                  <c:v>174.4</c:v>
                </c:pt>
                <c:pt idx="10465">
                  <c:v>174.41666666666666</c:v>
                </c:pt>
                <c:pt idx="10466">
                  <c:v>174.43333333333334</c:v>
                </c:pt>
                <c:pt idx="10467">
                  <c:v>174.45</c:v>
                </c:pt>
                <c:pt idx="10468">
                  <c:v>174.46666666666667</c:v>
                </c:pt>
                <c:pt idx="10469">
                  <c:v>174.48333333333332</c:v>
                </c:pt>
                <c:pt idx="10470">
                  <c:v>174.5</c:v>
                </c:pt>
                <c:pt idx="10471">
                  <c:v>174.51666666666668</c:v>
                </c:pt>
                <c:pt idx="10472">
                  <c:v>174.53333333333333</c:v>
                </c:pt>
                <c:pt idx="10473">
                  <c:v>174.55</c:v>
                </c:pt>
                <c:pt idx="10474">
                  <c:v>174.56666666666666</c:v>
                </c:pt>
                <c:pt idx="10475">
                  <c:v>174.58333333333334</c:v>
                </c:pt>
                <c:pt idx="10476">
                  <c:v>174.6</c:v>
                </c:pt>
                <c:pt idx="10477">
                  <c:v>174.61666666666667</c:v>
                </c:pt>
                <c:pt idx="10478">
                  <c:v>174.63333333333333</c:v>
                </c:pt>
                <c:pt idx="10479">
                  <c:v>174.65</c:v>
                </c:pt>
                <c:pt idx="10480">
                  <c:v>174.66666666666666</c:v>
                </c:pt>
                <c:pt idx="10481">
                  <c:v>174.68333333333334</c:v>
                </c:pt>
                <c:pt idx="10482">
                  <c:v>174.7</c:v>
                </c:pt>
                <c:pt idx="10483">
                  <c:v>174.71666666666667</c:v>
                </c:pt>
                <c:pt idx="10484">
                  <c:v>174.73333333333332</c:v>
                </c:pt>
                <c:pt idx="10485">
                  <c:v>174.75</c:v>
                </c:pt>
                <c:pt idx="10486">
                  <c:v>174.76666666666668</c:v>
                </c:pt>
                <c:pt idx="10487">
                  <c:v>174.78333333333333</c:v>
                </c:pt>
                <c:pt idx="10488">
                  <c:v>174.8</c:v>
                </c:pt>
                <c:pt idx="10489">
                  <c:v>174.81666666666666</c:v>
                </c:pt>
                <c:pt idx="10490">
                  <c:v>174.83333333333334</c:v>
                </c:pt>
                <c:pt idx="10491">
                  <c:v>174.85</c:v>
                </c:pt>
                <c:pt idx="10492">
                  <c:v>174.86666666666667</c:v>
                </c:pt>
                <c:pt idx="10493">
                  <c:v>174.88333333333333</c:v>
                </c:pt>
                <c:pt idx="10494">
                  <c:v>174.9</c:v>
                </c:pt>
                <c:pt idx="10495">
                  <c:v>174.91666666666666</c:v>
                </c:pt>
                <c:pt idx="10496">
                  <c:v>174.93333333333334</c:v>
                </c:pt>
                <c:pt idx="10497">
                  <c:v>174.95</c:v>
                </c:pt>
                <c:pt idx="10498">
                  <c:v>174.96666666666667</c:v>
                </c:pt>
                <c:pt idx="10499">
                  <c:v>174.98333333333332</c:v>
                </c:pt>
                <c:pt idx="10500">
                  <c:v>175</c:v>
                </c:pt>
                <c:pt idx="10501">
                  <c:v>175.01666666666668</c:v>
                </c:pt>
                <c:pt idx="10502">
                  <c:v>175.03333333333333</c:v>
                </c:pt>
                <c:pt idx="10503">
                  <c:v>175.05</c:v>
                </c:pt>
                <c:pt idx="10504">
                  <c:v>175.06666666666666</c:v>
                </c:pt>
                <c:pt idx="10505">
                  <c:v>175.08333333333334</c:v>
                </c:pt>
                <c:pt idx="10506">
                  <c:v>175.1</c:v>
                </c:pt>
                <c:pt idx="10507">
                  <c:v>175.11666666666667</c:v>
                </c:pt>
                <c:pt idx="10508">
                  <c:v>175.13333333333333</c:v>
                </c:pt>
                <c:pt idx="10509">
                  <c:v>175.15</c:v>
                </c:pt>
                <c:pt idx="10510">
                  <c:v>175.16666666666666</c:v>
                </c:pt>
                <c:pt idx="10511">
                  <c:v>175.18333333333334</c:v>
                </c:pt>
                <c:pt idx="10512">
                  <c:v>175.2</c:v>
                </c:pt>
                <c:pt idx="10513">
                  <c:v>175.21666666666667</c:v>
                </c:pt>
                <c:pt idx="10514">
                  <c:v>175.23333333333332</c:v>
                </c:pt>
                <c:pt idx="10515">
                  <c:v>175.25</c:v>
                </c:pt>
                <c:pt idx="10516">
                  <c:v>175.26666666666668</c:v>
                </c:pt>
                <c:pt idx="10517">
                  <c:v>175.28333333333333</c:v>
                </c:pt>
                <c:pt idx="10518">
                  <c:v>175.3</c:v>
                </c:pt>
                <c:pt idx="10519">
                  <c:v>175.31666666666666</c:v>
                </c:pt>
                <c:pt idx="10520">
                  <c:v>175.33333333333334</c:v>
                </c:pt>
                <c:pt idx="10521">
                  <c:v>175.35</c:v>
                </c:pt>
                <c:pt idx="10522">
                  <c:v>175.36666666666667</c:v>
                </c:pt>
                <c:pt idx="10523">
                  <c:v>175.38333333333333</c:v>
                </c:pt>
                <c:pt idx="10524">
                  <c:v>175.4</c:v>
                </c:pt>
                <c:pt idx="10525">
                  <c:v>175.41666666666666</c:v>
                </c:pt>
                <c:pt idx="10526">
                  <c:v>175.43333333333334</c:v>
                </c:pt>
                <c:pt idx="10527">
                  <c:v>175.45</c:v>
                </c:pt>
                <c:pt idx="10528">
                  <c:v>175.46666666666667</c:v>
                </c:pt>
                <c:pt idx="10529">
                  <c:v>175.48333333333332</c:v>
                </c:pt>
                <c:pt idx="10530">
                  <c:v>175.5</c:v>
                </c:pt>
                <c:pt idx="10531">
                  <c:v>175.51666666666668</c:v>
                </c:pt>
                <c:pt idx="10532">
                  <c:v>175.53333333333333</c:v>
                </c:pt>
                <c:pt idx="10533">
                  <c:v>175.55</c:v>
                </c:pt>
                <c:pt idx="10534">
                  <c:v>175.56666666666666</c:v>
                </c:pt>
                <c:pt idx="10535">
                  <c:v>175.58333333333334</c:v>
                </c:pt>
                <c:pt idx="10536">
                  <c:v>175.6</c:v>
                </c:pt>
                <c:pt idx="10537">
                  <c:v>175.61666666666667</c:v>
                </c:pt>
                <c:pt idx="10538">
                  <c:v>175.63333333333333</c:v>
                </c:pt>
                <c:pt idx="10539">
                  <c:v>175.65</c:v>
                </c:pt>
                <c:pt idx="10540">
                  <c:v>175.66666666666666</c:v>
                </c:pt>
                <c:pt idx="10541">
                  <c:v>175.68333333333334</c:v>
                </c:pt>
                <c:pt idx="10542">
                  <c:v>175.7</c:v>
                </c:pt>
                <c:pt idx="10543">
                  <c:v>175.71666666666667</c:v>
                </c:pt>
                <c:pt idx="10544">
                  <c:v>175.73333333333332</c:v>
                </c:pt>
                <c:pt idx="10545">
                  <c:v>175.75</c:v>
                </c:pt>
                <c:pt idx="10546">
                  <c:v>175.76666666666668</c:v>
                </c:pt>
                <c:pt idx="10547">
                  <c:v>175.78333333333333</c:v>
                </c:pt>
                <c:pt idx="10548">
                  <c:v>175.8</c:v>
                </c:pt>
                <c:pt idx="10549">
                  <c:v>175.81666666666666</c:v>
                </c:pt>
                <c:pt idx="10550">
                  <c:v>175.83333333333334</c:v>
                </c:pt>
                <c:pt idx="10551">
                  <c:v>175.85</c:v>
                </c:pt>
                <c:pt idx="10552">
                  <c:v>175.86666666666667</c:v>
                </c:pt>
                <c:pt idx="10553">
                  <c:v>175.88333333333333</c:v>
                </c:pt>
                <c:pt idx="10554">
                  <c:v>175.9</c:v>
                </c:pt>
                <c:pt idx="10555">
                  <c:v>175.91666666666666</c:v>
                </c:pt>
                <c:pt idx="10556">
                  <c:v>175.93333333333334</c:v>
                </c:pt>
                <c:pt idx="10557">
                  <c:v>175.95</c:v>
                </c:pt>
                <c:pt idx="10558">
                  <c:v>175.96666666666667</c:v>
                </c:pt>
                <c:pt idx="10559">
                  <c:v>175.98333333333332</c:v>
                </c:pt>
                <c:pt idx="10560">
                  <c:v>176</c:v>
                </c:pt>
                <c:pt idx="10561">
                  <c:v>176.01666666666668</c:v>
                </c:pt>
                <c:pt idx="10562">
                  <c:v>176.03333333333333</c:v>
                </c:pt>
                <c:pt idx="10563">
                  <c:v>176.05</c:v>
                </c:pt>
                <c:pt idx="10564">
                  <c:v>176.06666666666666</c:v>
                </c:pt>
                <c:pt idx="10565">
                  <c:v>176.08333333333334</c:v>
                </c:pt>
                <c:pt idx="10566">
                  <c:v>176.1</c:v>
                </c:pt>
                <c:pt idx="10567">
                  <c:v>176.11666666666667</c:v>
                </c:pt>
                <c:pt idx="10568">
                  <c:v>176.13333333333333</c:v>
                </c:pt>
                <c:pt idx="10569">
                  <c:v>176.15</c:v>
                </c:pt>
                <c:pt idx="10570">
                  <c:v>176.16666666666666</c:v>
                </c:pt>
                <c:pt idx="10571">
                  <c:v>176.18333333333334</c:v>
                </c:pt>
                <c:pt idx="10572">
                  <c:v>176.2</c:v>
                </c:pt>
                <c:pt idx="10573">
                  <c:v>176.21666666666667</c:v>
                </c:pt>
                <c:pt idx="10574">
                  <c:v>176.23333333333332</c:v>
                </c:pt>
                <c:pt idx="10575">
                  <c:v>176.25</c:v>
                </c:pt>
                <c:pt idx="10576">
                  <c:v>176.26666666666668</c:v>
                </c:pt>
                <c:pt idx="10577">
                  <c:v>176.28333333333333</c:v>
                </c:pt>
                <c:pt idx="10578">
                  <c:v>176.3</c:v>
                </c:pt>
                <c:pt idx="10579">
                  <c:v>176.31666666666666</c:v>
                </c:pt>
                <c:pt idx="10580">
                  <c:v>176.33333333333334</c:v>
                </c:pt>
                <c:pt idx="10581">
                  <c:v>176.35</c:v>
                </c:pt>
                <c:pt idx="10582">
                  <c:v>176.36666666666667</c:v>
                </c:pt>
                <c:pt idx="10583">
                  <c:v>176.38333333333333</c:v>
                </c:pt>
                <c:pt idx="10584">
                  <c:v>176.4</c:v>
                </c:pt>
                <c:pt idx="10585">
                  <c:v>176.41666666666666</c:v>
                </c:pt>
                <c:pt idx="10586">
                  <c:v>176.43333333333334</c:v>
                </c:pt>
                <c:pt idx="10587">
                  <c:v>176.45</c:v>
                </c:pt>
                <c:pt idx="10588">
                  <c:v>176.46666666666667</c:v>
                </c:pt>
                <c:pt idx="10589">
                  <c:v>176.48333333333332</c:v>
                </c:pt>
                <c:pt idx="10590">
                  <c:v>176.5</c:v>
                </c:pt>
                <c:pt idx="10591">
                  <c:v>176.51666666666668</c:v>
                </c:pt>
                <c:pt idx="10592">
                  <c:v>176.53333333333333</c:v>
                </c:pt>
                <c:pt idx="10593">
                  <c:v>176.55</c:v>
                </c:pt>
                <c:pt idx="10594">
                  <c:v>176.56666666666666</c:v>
                </c:pt>
                <c:pt idx="10595">
                  <c:v>176.58333333333334</c:v>
                </c:pt>
                <c:pt idx="10596">
                  <c:v>176.6</c:v>
                </c:pt>
                <c:pt idx="10597">
                  <c:v>176.61666666666667</c:v>
                </c:pt>
                <c:pt idx="10598">
                  <c:v>176.63333333333333</c:v>
                </c:pt>
                <c:pt idx="10599">
                  <c:v>176.65</c:v>
                </c:pt>
                <c:pt idx="10600">
                  <c:v>176.66666666666666</c:v>
                </c:pt>
                <c:pt idx="10601">
                  <c:v>176.68333333333334</c:v>
                </c:pt>
                <c:pt idx="10602">
                  <c:v>176.7</c:v>
                </c:pt>
                <c:pt idx="10603">
                  <c:v>176.71666666666667</c:v>
                </c:pt>
                <c:pt idx="10604">
                  <c:v>176.73333333333332</c:v>
                </c:pt>
                <c:pt idx="10605">
                  <c:v>176.75</c:v>
                </c:pt>
                <c:pt idx="10606">
                  <c:v>176.76666666666668</c:v>
                </c:pt>
                <c:pt idx="10607">
                  <c:v>176.78333333333333</c:v>
                </c:pt>
                <c:pt idx="10608">
                  <c:v>176.8</c:v>
                </c:pt>
                <c:pt idx="10609">
                  <c:v>176.81666666666666</c:v>
                </c:pt>
                <c:pt idx="10610">
                  <c:v>176.83333333333334</c:v>
                </c:pt>
                <c:pt idx="10611">
                  <c:v>176.85</c:v>
                </c:pt>
                <c:pt idx="10612">
                  <c:v>176.86666666666667</c:v>
                </c:pt>
                <c:pt idx="10613">
                  <c:v>176.88333333333333</c:v>
                </c:pt>
                <c:pt idx="10614">
                  <c:v>176.9</c:v>
                </c:pt>
                <c:pt idx="10615">
                  <c:v>176.91666666666666</c:v>
                </c:pt>
                <c:pt idx="10616">
                  <c:v>176.93333333333334</c:v>
                </c:pt>
                <c:pt idx="10617">
                  <c:v>176.95</c:v>
                </c:pt>
                <c:pt idx="10618">
                  <c:v>176.96666666666667</c:v>
                </c:pt>
                <c:pt idx="10619">
                  <c:v>176.98333333333332</c:v>
                </c:pt>
                <c:pt idx="10620">
                  <c:v>177</c:v>
                </c:pt>
                <c:pt idx="10621">
                  <c:v>177.01666666666668</c:v>
                </c:pt>
                <c:pt idx="10622">
                  <c:v>177.03333333333333</c:v>
                </c:pt>
                <c:pt idx="10623">
                  <c:v>177.05</c:v>
                </c:pt>
                <c:pt idx="10624">
                  <c:v>177.06666666666666</c:v>
                </c:pt>
                <c:pt idx="10625">
                  <c:v>177.08333333333334</c:v>
                </c:pt>
                <c:pt idx="10626">
                  <c:v>177.1</c:v>
                </c:pt>
                <c:pt idx="10627">
                  <c:v>177.11666666666667</c:v>
                </c:pt>
                <c:pt idx="10628">
                  <c:v>177.13333333333333</c:v>
                </c:pt>
                <c:pt idx="10629">
                  <c:v>177.15</c:v>
                </c:pt>
                <c:pt idx="10630">
                  <c:v>177.16666666666666</c:v>
                </c:pt>
                <c:pt idx="10631">
                  <c:v>177.18333333333334</c:v>
                </c:pt>
                <c:pt idx="10632">
                  <c:v>177.2</c:v>
                </c:pt>
                <c:pt idx="10633">
                  <c:v>177.21666666666667</c:v>
                </c:pt>
                <c:pt idx="10634">
                  <c:v>177.23333333333332</c:v>
                </c:pt>
                <c:pt idx="10635">
                  <c:v>177.25</c:v>
                </c:pt>
                <c:pt idx="10636">
                  <c:v>177.26666666666668</c:v>
                </c:pt>
                <c:pt idx="10637">
                  <c:v>177.28333333333333</c:v>
                </c:pt>
                <c:pt idx="10638">
                  <c:v>177.3</c:v>
                </c:pt>
                <c:pt idx="10639">
                  <c:v>177.31666666666666</c:v>
                </c:pt>
                <c:pt idx="10640">
                  <c:v>177.33333333333334</c:v>
                </c:pt>
                <c:pt idx="10641">
                  <c:v>177.35</c:v>
                </c:pt>
                <c:pt idx="10642">
                  <c:v>177.36666666666667</c:v>
                </c:pt>
                <c:pt idx="10643">
                  <c:v>177.38333333333333</c:v>
                </c:pt>
                <c:pt idx="10644">
                  <c:v>177.4</c:v>
                </c:pt>
                <c:pt idx="10645">
                  <c:v>177.41666666666666</c:v>
                </c:pt>
                <c:pt idx="10646">
                  <c:v>177.43333333333334</c:v>
                </c:pt>
                <c:pt idx="10647">
                  <c:v>177.45</c:v>
                </c:pt>
                <c:pt idx="10648">
                  <c:v>177.46666666666667</c:v>
                </c:pt>
                <c:pt idx="10649">
                  <c:v>177.48333333333332</c:v>
                </c:pt>
                <c:pt idx="10650">
                  <c:v>177.5</c:v>
                </c:pt>
                <c:pt idx="10651">
                  <c:v>177.51666666666668</c:v>
                </c:pt>
                <c:pt idx="10652">
                  <c:v>177.53333333333333</c:v>
                </c:pt>
                <c:pt idx="10653">
                  <c:v>177.55</c:v>
                </c:pt>
                <c:pt idx="10654">
                  <c:v>177.56666666666666</c:v>
                </c:pt>
                <c:pt idx="10655">
                  <c:v>177.58333333333334</c:v>
                </c:pt>
                <c:pt idx="10656">
                  <c:v>177.6</c:v>
                </c:pt>
                <c:pt idx="10657">
                  <c:v>177.61666666666667</c:v>
                </c:pt>
                <c:pt idx="10658">
                  <c:v>177.63333333333333</c:v>
                </c:pt>
                <c:pt idx="10659">
                  <c:v>177.65</c:v>
                </c:pt>
                <c:pt idx="10660">
                  <c:v>177.66666666666666</c:v>
                </c:pt>
                <c:pt idx="10661">
                  <c:v>177.68333333333334</c:v>
                </c:pt>
                <c:pt idx="10662">
                  <c:v>177.7</c:v>
                </c:pt>
                <c:pt idx="10663">
                  <c:v>177.71666666666667</c:v>
                </c:pt>
                <c:pt idx="10664">
                  <c:v>177.73333333333332</c:v>
                </c:pt>
                <c:pt idx="10665">
                  <c:v>177.75</c:v>
                </c:pt>
                <c:pt idx="10666">
                  <c:v>177.76666666666668</c:v>
                </c:pt>
                <c:pt idx="10667">
                  <c:v>177.78333333333333</c:v>
                </c:pt>
                <c:pt idx="10668">
                  <c:v>177.8</c:v>
                </c:pt>
                <c:pt idx="10669">
                  <c:v>177.81666666666666</c:v>
                </c:pt>
                <c:pt idx="10670">
                  <c:v>177.83333333333334</c:v>
                </c:pt>
                <c:pt idx="10671">
                  <c:v>177.85</c:v>
                </c:pt>
                <c:pt idx="10672">
                  <c:v>177.86666666666667</c:v>
                </c:pt>
                <c:pt idx="10673">
                  <c:v>177.88333333333333</c:v>
                </c:pt>
                <c:pt idx="10674">
                  <c:v>177.9</c:v>
                </c:pt>
                <c:pt idx="10675">
                  <c:v>177.91666666666666</c:v>
                </c:pt>
                <c:pt idx="10676">
                  <c:v>177.93333333333334</c:v>
                </c:pt>
                <c:pt idx="10677">
                  <c:v>177.95</c:v>
                </c:pt>
                <c:pt idx="10678">
                  <c:v>177.96666666666667</c:v>
                </c:pt>
                <c:pt idx="10679">
                  <c:v>177.98333333333332</c:v>
                </c:pt>
                <c:pt idx="10680">
                  <c:v>178</c:v>
                </c:pt>
                <c:pt idx="10681">
                  <c:v>178.01666666666668</c:v>
                </c:pt>
                <c:pt idx="10682">
                  <c:v>178.03333333333333</c:v>
                </c:pt>
                <c:pt idx="10683">
                  <c:v>178.05</c:v>
                </c:pt>
                <c:pt idx="10684">
                  <c:v>178.06666666666666</c:v>
                </c:pt>
                <c:pt idx="10685">
                  <c:v>178.08333333333334</c:v>
                </c:pt>
                <c:pt idx="10686">
                  <c:v>178.1</c:v>
                </c:pt>
                <c:pt idx="10687">
                  <c:v>178.11666666666667</c:v>
                </c:pt>
                <c:pt idx="10688">
                  <c:v>178.13333333333333</c:v>
                </c:pt>
                <c:pt idx="10689">
                  <c:v>178.15</c:v>
                </c:pt>
                <c:pt idx="10690">
                  <c:v>178.16666666666666</c:v>
                </c:pt>
                <c:pt idx="10691">
                  <c:v>178.18333333333334</c:v>
                </c:pt>
                <c:pt idx="10692">
                  <c:v>178.2</c:v>
                </c:pt>
                <c:pt idx="10693">
                  <c:v>178.21666666666667</c:v>
                </c:pt>
                <c:pt idx="10694">
                  <c:v>178.23333333333332</c:v>
                </c:pt>
                <c:pt idx="10695">
                  <c:v>178.25</c:v>
                </c:pt>
                <c:pt idx="10696">
                  <c:v>178.26666666666668</c:v>
                </c:pt>
                <c:pt idx="10697">
                  <c:v>178.28333333333333</c:v>
                </c:pt>
                <c:pt idx="10698">
                  <c:v>178.3</c:v>
                </c:pt>
                <c:pt idx="10699">
                  <c:v>178.31666666666666</c:v>
                </c:pt>
                <c:pt idx="10700">
                  <c:v>178.33333333333334</c:v>
                </c:pt>
                <c:pt idx="10701">
                  <c:v>178.35</c:v>
                </c:pt>
                <c:pt idx="10702">
                  <c:v>178.36666666666667</c:v>
                </c:pt>
                <c:pt idx="10703">
                  <c:v>178.38333333333333</c:v>
                </c:pt>
                <c:pt idx="10704">
                  <c:v>178.4</c:v>
                </c:pt>
                <c:pt idx="10705">
                  <c:v>178.41666666666666</c:v>
                </c:pt>
                <c:pt idx="10706">
                  <c:v>178.43333333333334</c:v>
                </c:pt>
                <c:pt idx="10707">
                  <c:v>178.45</c:v>
                </c:pt>
                <c:pt idx="10708">
                  <c:v>178.46666666666667</c:v>
                </c:pt>
                <c:pt idx="10709">
                  <c:v>178.48333333333332</c:v>
                </c:pt>
                <c:pt idx="10710">
                  <c:v>178.5</c:v>
                </c:pt>
                <c:pt idx="10711">
                  <c:v>178.51666666666668</c:v>
                </c:pt>
                <c:pt idx="10712">
                  <c:v>178.53333333333333</c:v>
                </c:pt>
                <c:pt idx="10713">
                  <c:v>178.55</c:v>
                </c:pt>
                <c:pt idx="10714">
                  <c:v>178.56666666666666</c:v>
                </c:pt>
                <c:pt idx="10715">
                  <c:v>178.58333333333334</c:v>
                </c:pt>
                <c:pt idx="10716">
                  <c:v>178.6</c:v>
                </c:pt>
                <c:pt idx="10717">
                  <c:v>178.61666666666667</c:v>
                </c:pt>
                <c:pt idx="10718">
                  <c:v>178.63333333333333</c:v>
                </c:pt>
                <c:pt idx="10719">
                  <c:v>178.65</c:v>
                </c:pt>
                <c:pt idx="10720">
                  <c:v>178.66666666666666</c:v>
                </c:pt>
                <c:pt idx="10721">
                  <c:v>178.68333333333334</c:v>
                </c:pt>
                <c:pt idx="10722">
                  <c:v>178.7</c:v>
                </c:pt>
                <c:pt idx="10723">
                  <c:v>178.71666666666667</c:v>
                </c:pt>
                <c:pt idx="10724">
                  <c:v>178.73333333333332</c:v>
                </c:pt>
                <c:pt idx="10725">
                  <c:v>178.75</c:v>
                </c:pt>
                <c:pt idx="10726">
                  <c:v>178.76666666666668</c:v>
                </c:pt>
                <c:pt idx="10727">
                  <c:v>178.78333333333333</c:v>
                </c:pt>
                <c:pt idx="10728">
                  <c:v>178.8</c:v>
                </c:pt>
                <c:pt idx="10729">
                  <c:v>178.81666666666666</c:v>
                </c:pt>
                <c:pt idx="10730">
                  <c:v>178.83333333333334</c:v>
                </c:pt>
                <c:pt idx="10731">
                  <c:v>178.85</c:v>
                </c:pt>
                <c:pt idx="10732">
                  <c:v>178.86666666666667</c:v>
                </c:pt>
                <c:pt idx="10733">
                  <c:v>178.88333333333333</c:v>
                </c:pt>
                <c:pt idx="10734">
                  <c:v>178.9</c:v>
                </c:pt>
                <c:pt idx="10735">
                  <c:v>178.91666666666666</c:v>
                </c:pt>
                <c:pt idx="10736">
                  <c:v>178.93333333333334</c:v>
                </c:pt>
                <c:pt idx="10737">
                  <c:v>178.95</c:v>
                </c:pt>
                <c:pt idx="10738">
                  <c:v>178.96666666666667</c:v>
                </c:pt>
                <c:pt idx="10739">
                  <c:v>178.98333333333332</c:v>
                </c:pt>
                <c:pt idx="10740">
                  <c:v>179</c:v>
                </c:pt>
                <c:pt idx="10741">
                  <c:v>179.01666666666668</c:v>
                </c:pt>
                <c:pt idx="10742">
                  <c:v>179.03333333333333</c:v>
                </c:pt>
                <c:pt idx="10743">
                  <c:v>179.05</c:v>
                </c:pt>
                <c:pt idx="10744">
                  <c:v>179.06666666666666</c:v>
                </c:pt>
                <c:pt idx="10745">
                  <c:v>179.08333333333334</c:v>
                </c:pt>
                <c:pt idx="10746">
                  <c:v>179.1</c:v>
                </c:pt>
                <c:pt idx="10747">
                  <c:v>179.11666666666667</c:v>
                </c:pt>
                <c:pt idx="10748">
                  <c:v>179.13333333333333</c:v>
                </c:pt>
                <c:pt idx="10749">
                  <c:v>179.15</c:v>
                </c:pt>
                <c:pt idx="10750">
                  <c:v>179.16666666666666</c:v>
                </c:pt>
                <c:pt idx="10751">
                  <c:v>179.18333333333334</c:v>
                </c:pt>
                <c:pt idx="10752">
                  <c:v>179.2</c:v>
                </c:pt>
                <c:pt idx="10753">
                  <c:v>179.21666666666667</c:v>
                </c:pt>
                <c:pt idx="10754">
                  <c:v>179.23333333333332</c:v>
                </c:pt>
                <c:pt idx="10755">
                  <c:v>179.25</c:v>
                </c:pt>
                <c:pt idx="10756">
                  <c:v>179.26666666666668</c:v>
                </c:pt>
                <c:pt idx="10757">
                  <c:v>179.28333333333333</c:v>
                </c:pt>
                <c:pt idx="10758">
                  <c:v>179.3</c:v>
                </c:pt>
                <c:pt idx="10759">
                  <c:v>179.31666666666666</c:v>
                </c:pt>
                <c:pt idx="10760">
                  <c:v>179.33333333333334</c:v>
                </c:pt>
                <c:pt idx="10761">
                  <c:v>179.35</c:v>
                </c:pt>
                <c:pt idx="10762">
                  <c:v>179.36666666666667</c:v>
                </c:pt>
                <c:pt idx="10763">
                  <c:v>179.38333333333333</c:v>
                </c:pt>
                <c:pt idx="10764">
                  <c:v>179.4</c:v>
                </c:pt>
                <c:pt idx="10765">
                  <c:v>179.41666666666666</c:v>
                </c:pt>
                <c:pt idx="10766">
                  <c:v>179.43333333333334</c:v>
                </c:pt>
                <c:pt idx="10767">
                  <c:v>179.45</c:v>
                </c:pt>
                <c:pt idx="10768">
                  <c:v>179.46666666666667</c:v>
                </c:pt>
                <c:pt idx="10769">
                  <c:v>179.48333333333332</c:v>
                </c:pt>
                <c:pt idx="10770">
                  <c:v>179.5</c:v>
                </c:pt>
                <c:pt idx="10771">
                  <c:v>179.51666666666668</c:v>
                </c:pt>
                <c:pt idx="10772">
                  <c:v>179.53333333333333</c:v>
                </c:pt>
                <c:pt idx="10773">
                  <c:v>179.55</c:v>
                </c:pt>
                <c:pt idx="10774">
                  <c:v>179.56666666666666</c:v>
                </c:pt>
                <c:pt idx="10775">
                  <c:v>179.58333333333334</c:v>
                </c:pt>
                <c:pt idx="10776">
                  <c:v>179.6</c:v>
                </c:pt>
                <c:pt idx="10777">
                  <c:v>179.61666666666667</c:v>
                </c:pt>
                <c:pt idx="10778">
                  <c:v>179.63333333333333</c:v>
                </c:pt>
                <c:pt idx="10779">
                  <c:v>179.65</c:v>
                </c:pt>
                <c:pt idx="10780">
                  <c:v>179.66666666666666</c:v>
                </c:pt>
                <c:pt idx="10781">
                  <c:v>179.68333333333334</c:v>
                </c:pt>
                <c:pt idx="10782">
                  <c:v>179.7</c:v>
                </c:pt>
                <c:pt idx="10783">
                  <c:v>179.71666666666667</c:v>
                </c:pt>
                <c:pt idx="10784">
                  <c:v>179.73333333333332</c:v>
                </c:pt>
                <c:pt idx="10785">
                  <c:v>179.75</c:v>
                </c:pt>
                <c:pt idx="10786">
                  <c:v>179.76666666666668</c:v>
                </c:pt>
                <c:pt idx="10787">
                  <c:v>179.78333333333333</c:v>
                </c:pt>
                <c:pt idx="10788">
                  <c:v>179.8</c:v>
                </c:pt>
                <c:pt idx="10789">
                  <c:v>179.81666666666666</c:v>
                </c:pt>
                <c:pt idx="10790">
                  <c:v>179.83333333333334</c:v>
                </c:pt>
                <c:pt idx="10791">
                  <c:v>179.85</c:v>
                </c:pt>
                <c:pt idx="10792">
                  <c:v>179.86666666666667</c:v>
                </c:pt>
                <c:pt idx="10793">
                  <c:v>179.88333333333333</c:v>
                </c:pt>
                <c:pt idx="10794">
                  <c:v>179.9</c:v>
                </c:pt>
                <c:pt idx="10795">
                  <c:v>179.91666666666666</c:v>
                </c:pt>
                <c:pt idx="10796">
                  <c:v>179.93333333333334</c:v>
                </c:pt>
                <c:pt idx="10797">
                  <c:v>179.95</c:v>
                </c:pt>
                <c:pt idx="10798">
                  <c:v>179.96666666666667</c:v>
                </c:pt>
                <c:pt idx="10799">
                  <c:v>179.98333333333332</c:v>
                </c:pt>
                <c:pt idx="10800">
                  <c:v>180</c:v>
                </c:pt>
                <c:pt idx="10801">
                  <c:v>180.01666666666668</c:v>
                </c:pt>
                <c:pt idx="10802">
                  <c:v>180.03333333333333</c:v>
                </c:pt>
                <c:pt idx="10803">
                  <c:v>180.05</c:v>
                </c:pt>
                <c:pt idx="10804">
                  <c:v>180.06666666666666</c:v>
                </c:pt>
                <c:pt idx="10805">
                  <c:v>180.08333333333334</c:v>
                </c:pt>
                <c:pt idx="10806">
                  <c:v>180.1</c:v>
                </c:pt>
                <c:pt idx="10807">
                  <c:v>180.11666666666667</c:v>
                </c:pt>
                <c:pt idx="10808">
                  <c:v>180.13333333333333</c:v>
                </c:pt>
                <c:pt idx="10809">
                  <c:v>180.15</c:v>
                </c:pt>
                <c:pt idx="10810">
                  <c:v>180.16666666666666</c:v>
                </c:pt>
                <c:pt idx="10811">
                  <c:v>180.18333333333334</c:v>
                </c:pt>
                <c:pt idx="10812">
                  <c:v>180.2</c:v>
                </c:pt>
                <c:pt idx="10813">
                  <c:v>180.21666666666667</c:v>
                </c:pt>
                <c:pt idx="10814">
                  <c:v>180.23333333333332</c:v>
                </c:pt>
                <c:pt idx="10815">
                  <c:v>180.25</c:v>
                </c:pt>
                <c:pt idx="10816">
                  <c:v>180.26666666666668</c:v>
                </c:pt>
                <c:pt idx="10817">
                  <c:v>180.28333333333333</c:v>
                </c:pt>
                <c:pt idx="10818">
                  <c:v>180.3</c:v>
                </c:pt>
                <c:pt idx="10819">
                  <c:v>180.31666666666666</c:v>
                </c:pt>
                <c:pt idx="10820">
                  <c:v>180.33333333333334</c:v>
                </c:pt>
                <c:pt idx="10821">
                  <c:v>180.35</c:v>
                </c:pt>
                <c:pt idx="10822">
                  <c:v>180.36666666666667</c:v>
                </c:pt>
                <c:pt idx="10823">
                  <c:v>180.38333333333333</c:v>
                </c:pt>
                <c:pt idx="10824">
                  <c:v>180.4</c:v>
                </c:pt>
                <c:pt idx="10825">
                  <c:v>180.41666666666666</c:v>
                </c:pt>
                <c:pt idx="10826">
                  <c:v>180.43333333333334</c:v>
                </c:pt>
                <c:pt idx="10827">
                  <c:v>180.45</c:v>
                </c:pt>
                <c:pt idx="10828">
                  <c:v>180.46666666666667</c:v>
                </c:pt>
                <c:pt idx="10829">
                  <c:v>180.48333333333332</c:v>
                </c:pt>
                <c:pt idx="10830">
                  <c:v>180.5</c:v>
                </c:pt>
                <c:pt idx="10831">
                  <c:v>180.51666666666668</c:v>
                </c:pt>
                <c:pt idx="10832">
                  <c:v>180.53333333333333</c:v>
                </c:pt>
                <c:pt idx="10833">
                  <c:v>180.55</c:v>
                </c:pt>
                <c:pt idx="10834">
                  <c:v>180.56666666666666</c:v>
                </c:pt>
                <c:pt idx="10835">
                  <c:v>180.58333333333334</c:v>
                </c:pt>
                <c:pt idx="10836">
                  <c:v>180.6</c:v>
                </c:pt>
                <c:pt idx="10837">
                  <c:v>180.61666666666667</c:v>
                </c:pt>
                <c:pt idx="10838">
                  <c:v>180.63333333333333</c:v>
                </c:pt>
                <c:pt idx="10839">
                  <c:v>180.65</c:v>
                </c:pt>
                <c:pt idx="10840">
                  <c:v>180.66666666666666</c:v>
                </c:pt>
                <c:pt idx="10841">
                  <c:v>180.68333333333334</c:v>
                </c:pt>
                <c:pt idx="10842">
                  <c:v>180.7</c:v>
                </c:pt>
                <c:pt idx="10843">
                  <c:v>180.71666666666667</c:v>
                </c:pt>
                <c:pt idx="10844">
                  <c:v>180.73333333333332</c:v>
                </c:pt>
                <c:pt idx="10845">
                  <c:v>180.75</c:v>
                </c:pt>
                <c:pt idx="10846">
                  <c:v>180.76666666666668</c:v>
                </c:pt>
                <c:pt idx="10847">
                  <c:v>180.78333333333333</c:v>
                </c:pt>
                <c:pt idx="10848">
                  <c:v>180.8</c:v>
                </c:pt>
                <c:pt idx="10849">
                  <c:v>180.81666666666666</c:v>
                </c:pt>
                <c:pt idx="10850">
                  <c:v>180.83333333333334</c:v>
                </c:pt>
                <c:pt idx="10851">
                  <c:v>180.85</c:v>
                </c:pt>
                <c:pt idx="10852">
                  <c:v>180.86666666666667</c:v>
                </c:pt>
                <c:pt idx="10853">
                  <c:v>180.88333333333333</c:v>
                </c:pt>
                <c:pt idx="10854">
                  <c:v>180.9</c:v>
                </c:pt>
                <c:pt idx="10855">
                  <c:v>180.91666666666666</c:v>
                </c:pt>
                <c:pt idx="10856">
                  <c:v>180.93333333333334</c:v>
                </c:pt>
                <c:pt idx="10857">
                  <c:v>180.95</c:v>
                </c:pt>
                <c:pt idx="10858">
                  <c:v>180.96666666666667</c:v>
                </c:pt>
                <c:pt idx="10859">
                  <c:v>180.98333333333332</c:v>
                </c:pt>
                <c:pt idx="10860">
                  <c:v>181</c:v>
                </c:pt>
                <c:pt idx="10861">
                  <c:v>181.01666666666668</c:v>
                </c:pt>
                <c:pt idx="10862">
                  <c:v>181.03333333333333</c:v>
                </c:pt>
                <c:pt idx="10863">
                  <c:v>181.05</c:v>
                </c:pt>
                <c:pt idx="10864">
                  <c:v>181.06666666666666</c:v>
                </c:pt>
                <c:pt idx="10865">
                  <c:v>181.08333333333334</c:v>
                </c:pt>
                <c:pt idx="10866">
                  <c:v>181.1</c:v>
                </c:pt>
                <c:pt idx="10867">
                  <c:v>181.11666666666667</c:v>
                </c:pt>
                <c:pt idx="10868">
                  <c:v>181.13333333333333</c:v>
                </c:pt>
                <c:pt idx="10869">
                  <c:v>181.15</c:v>
                </c:pt>
                <c:pt idx="10870">
                  <c:v>181.16666666666666</c:v>
                </c:pt>
                <c:pt idx="10871">
                  <c:v>181.18333333333334</c:v>
                </c:pt>
                <c:pt idx="10872">
                  <c:v>181.2</c:v>
                </c:pt>
                <c:pt idx="10873">
                  <c:v>181.21666666666667</c:v>
                </c:pt>
                <c:pt idx="10874">
                  <c:v>181.23333333333332</c:v>
                </c:pt>
                <c:pt idx="10875">
                  <c:v>181.25</c:v>
                </c:pt>
                <c:pt idx="10876">
                  <c:v>181.26666666666668</c:v>
                </c:pt>
                <c:pt idx="10877">
                  <c:v>181.28333333333333</c:v>
                </c:pt>
                <c:pt idx="10878">
                  <c:v>181.3</c:v>
                </c:pt>
                <c:pt idx="10879">
                  <c:v>181.31666666666666</c:v>
                </c:pt>
                <c:pt idx="10880">
                  <c:v>181.33333333333334</c:v>
                </c:pt>
                <c:pt idx="10881">
                  <c:v>181.35</c:v>
                </c:pt>
                <c:pt idx="10882">
                  <c:v>181.36666666666667</c:v>
                </c:pt>
                <c:pt idx="10883">
                  <c:v>181.38333333333333</c:v>
                </c:pt>
                <c:pt idx="10884">
                  <c:v>181.4</c:v>
                </c:pt>
                <c:pt idx="10885">
                  <c:v>181.41666666666666</c:v>
                </c:pt>
                <c:pt idx="10886">
                  <c:v>181.43333333333334</c:v>
                </c:pt>
                <c:pt idx="10887">
                  <c:v>181.45</c:v>
                </c:pt>
                <c:pt idx="10888">
                  <c:v>181.46666666666667</c:v>
                </c:pt>
                <c:pt idx="10889">
                  <c:v>181.48333333333332</c:v>
                </c:pt>
                <c:pt idx="10890">
                  <c:v>181.5</c:v>
                </c:pt>
                <c:pt idx="10891">
                  <c:v>181.51666666666668</c:v>
                </c:pt>
                <c:pt idx="10892">
                  <c:v>181.53333333333333</c:v>
                </c:pt>
                <c:pt idx="10893">
                  <c:v>181.55</c:v>
                </c:pt>
                <c:pt idx="10894">
                  <c:v>181.56666666666666</c:v>
                </c:pt>
                <c:pt idx="10895">
                  <c:v>181.58333333333334</c:v>
                </c:pt>
                <c:pt idx="10896">
                  <c:v>181.6</c:v>
                </c:pt>
                <c:pt idx="10897">
                  <c:v>181.61666666666667</c:v>
                </c:pt>
                <c:pt idx="10898">
                  <c:v>181.63333333333333</c:v>
                </c:pt>
                <c:pt idx="10899">
                  <c:v>181.65</c:v>
                </c:pt>
                <c:pt idx="10900">
                  <c:v>181.66666666666666</c:v>
                </c:pt>
                <c:pt idx="10901">
                  <c:v>181.68333333333334</c:v>
                </c:pt>
                <c:pt idx="10902">
                  <c:v>181.7</c:v>
                </c:pt>
                <c:pt idx="10903">
                  <c:v>181.71666666666667</c:v>
                </c:pt>
                <c:pt idx="10904">
                  <c:v>181.73333333333332</c:v>
                </c:pt>
                <c:pt idx="10905">
                  <c:v>181.75</c:v>
                </c:pt>
                <c:pt idx="10906">
                  <c:v>181.76666666666668</c:v>
                </c:pt>
                <c:pt idx="10907">
                  <c:v>181.78333333333333</c:v>
                </c:pt>
                <c:pt idx="10908">
                  <c:v>181.8</c:v>
                </c:pt>
                <c:pt idx="10909">
                  <c:v>181.81666666666666</c:v>
                </c:pt>
                <c:pt idx="10910">
                  <c:v>181.83333333333334</c:v>
                </c:pt>
                <c:pt idx="10911">
                  <c:v>181.85</c:v>
                </c:pt>
                <c:pt idx="10912">
                  <c:v>181.86666666666667</c:v>
                </c:pt>
                <c:pt idx="10913">
                  <c:v>181.88333333333333</c:v>
                </c:pt>
                <c:pt idx="10914">
                  <c:v>181.9</c:v>
                </c:pt>
                <c:pt idx="10915">
                  <c:v>181.91666666666666</c:v>
                </c:pt>
                <c:pt idx="10916">
                  <c:v>181.93333333333334</c:v>
                </c:pt>
                <c:pt idx="10917">
                  <c:v>181.95</c:v>
                </c:pt>
                <c:pt idx="10918">
                  <c:v>181.96666666666667</c:v>
                </c:pt>
                <c:pt idx="10919">
                  <c:v>181.98333333333332</c:v>
                </c:pt>
                <c:pt idx="10920">
                  <c:v>182</c:v>
                </c:pt>
                <c:pt idx="10921">
                  <c:v>182.01666666666668</c:v>
                </c:pt>
                <c:pt idx="10922">
                  <c:v>182.03333333333333</c:v>
                </c:pt>
                <c:pt idx="10923">
                  <c:v>182.05</c:v>
                </c:pt>
                <c:pt idx="10924">
                  <c:v>182.06666666666666</c:v>
                </c:pt>
                <c:pt idx="10925">
                  <c:v>182.08333333333334</c:v>
                </c:pt>
                <c:pt idx="10926">
                  <c:v>182.1</c:v>
                </c:pt>
                <c:pt idx="10927">
                  <c:v>182.11666666666667</c:v>
                </c:pt>
                <c:pt idx="10928">
                  <c:v>182.13333333333333</c:v>
                </c:pt>
                <c:pt idx="10929">
                  <c:v>182.15</c:v>
                </c:pt>
                <c:pt idx="10930">
                  <c:v>182.16666666666666</c:v>
                </c:pt>
                <c:pt idx="10931">
                  <c:v>182.18333333333334</c:v>
                </c:pt>
                <c:pt idx="10932">
                  <c:v>182.2</c:v>
                </c:pt>
                <c:pt idx="10933">
                  <c:v>182.21666666666667</c:v>
                </c:pt>
                <c:pt idx="10934">
                  <c:v>182.23333333333332</c:v>
                </c:pt>
                <c:pt idx="10935">
                  <c:v>182.25</c:v>
                </c:pt>
                <c:pt idx="10936">
                  <c:v>182.26666666666668</c:v>
                </c:pt>
                <c:pt idx="10937">
                  <c:v>182.28333333333333</c:v>
                </c:pt>
                <c:pt idx="10938">
                  <c:v>182.3</c:v>
                </c:pt>
                <c:pt idx="10939">
                  <c:v>182.31666666666666</c:v>
                </c:pt>
                <c:pt idx="10940">
                  <c:v>182.33333333333334</c:v>
                </c:pt>
                <c:pt idx="10941">
                  <c:v>182.35</c:v>
                </c:pt>
                <c:pt idx="10942">
                  <c:v>182.36666666666667</c:v>
                </c:pt>
                <c:pt idx="10943">
                  <c:v>182.38333333333333</c:v>
                </c:pt>
                <c:pt idx="10944">
                  <c:v>182.4</c:v>
                </c:pt>
                <c:pt idx="10945">
                  <c:v>182.41666666666666</c:v>
                </c:pt>
                <c:pt idx="10946">
                  <c:v>182.43333333333334</c:v>
                </c:pt>
                <c:pt idx="10947">
                  <c:v>182.45</c:v>
                </c:pt>
                <c:pt idx="10948">
                  <c:v>182.46666666666667</c:v>
                </c:pt>
                <c:pt idx="10949">
                  <c:v>182.48333333333332</c:v>
                </c:pt>
                <c:pt idx="10950">
                  <c:v>182.5</c:v>
                </c:pt>
                <c:pt idx="10951">
                  <c:v>182.51666666666668</c:v>
                </c:pt>
                <c:pt idx="10952">
                  <c:v>182.53333333333333</c:v>
                </c:pt>
                <c:pt idx="10953">
                  <c:v>182.55</c:v>
                </c:pt>
                <c:pt idx="10954">
                  <c:v>182.56666666666666</c:v>
                </c:pt>
                <c:pt idx="10955">
                  <c:v>182.58333333333334</c:v>
                </c:pt>
                <c:pt idx="10956">
                  <c:v>182.6</c:v>
                </c:pt>
                <c:pt idx="10957">
                  <c:v>182.61666666666667</c:v>
                </c:pt>
                <c:pt idx="10958">
                  <c:v>182.63333333333333</c:v>
                </c:pt>
                <c:pt idx="10959">
                  <c:v>182.65</c:v>
                </c:pt>
                <c:pt idx="10960">
                  <c:v>182.66666666666666</c:v>
                </c:pt>
                <c:pt idx="10961">
                  <c:v>182.68333333333334</c:v>
                </c:pt>
                <c:pt idx="10962">
                  <c:v>182.7</c:v>
                </c:pt>
                <c:pt idx="10963">
                  <c:v>182.71666666666667</c:v>
                </c:pt>
                <c:pt idx="10964">
                  <c:v>182.73333333333332</c:v>
                </c:pt>
                <c:pt idx="10965">
                  <c:v>182.75</c:v>
                </c:pt>
                <c:pt idx="10966">
                  <c:v>182.76666666666668</c:v>
                </c:pt>
                <c:pt idx="10967">
                  <c:v>182.78333333333333</c:v>
                </c:pt>
                <c:pt idx="10968">
                  <c:v>182.8</c:v>
                </c:pt>
                <c:pt idx="10969">
                  <c:v>182.81666666666666</c:v>
                </c:pt>
                <c:pt idx="10970">
                  <c:v>182.83333333333334</c:v>
                </c:pt>
                <c:pt idx="10971">
                  <c:v>182.85</c:v>
                </c:pt>
                <c:pt idx="10972">
                  <c:v>182.86666666666667</c:v>
                </c:pt>
                <c:pt idx="10973">
                  <c:v>182.88333333333333</c:v>
                </c:pt>
                <c:pt idx="10974">
                  <c:v>182.9</c:v>
                </c:pt>
                <c:pt idx="10975">
                  <c:v>182.91666666666666</c:v>
                </c:pt>
                <c:pt idx="10976">
                  <c:v>182.93333333333334</c:v>
                </c:pt>
                <c:pt idx="10977">
                  <c:v>182.95</c:v>
                </c:pt>
                <c:pt idx="10978">
                  <c:v>182.96666666666667</c:v>
                </c:pt>
                <c:pt idx="10979">
                  <c:v>182.98333333333332</c:v>
                </c:pt>
                <c:pt idx="10980">
                  <c:v>183</c:v>
                </c:pt>
                <c:pt idx="10981">
                  <c:v>183.01666666666668</c:v>
                </c:pt>
                <c:pt idx="10982">
                  <c:v>183.03333333333333</c:v>
                </c:pt>
                <c:pt idx="10983">
                  <c:v>183.05</c:v>
                </c:pt>
                <c:pt idx="10984">
                  <c:v>183.06666666666666</c:v>
                </c:pt>
                <c:pt idx="10985">
                  <c:v>183.08333333333334</c:v>
                </c:pt>
                <c:pt idx="10986">
                  <c:v>183.1</c:v>
                </c:pt>
                <c:pt idx="10987">
                  <c:v>183.11666666666667</c:v>
                </c:pt>
                <c:pt idx="10988">
                  <c:v>183.13333333333333</c:v>
                </c:pt>
                <c:pt idx="10989">
                  <c:v>183.15</c:v>
                </c:pt>
                <c:pt idx="10990">
                  <c:v>183.16666666666666</c:v>
                </c:pt>
                <c:pt idx="10991">
                  <c:v>183.18333333333334</c:v>
                </c:pt>
                <c:pt idx="10992">
                  <c:v>183.2</c:v>
                </c:pt>
                <c:pt idx="10993">
                  <c:v>183.21666666666667</c:v>
                </c:pt>
                <c:pt idx="10994">
                  <c:v>183.23333333333332</c:v>
                </c:pt>
                <c:pt idx="10995">
                  <c:v>183.25</c:v>
                </c:pt>
                <c:pt idx="10996">
                  <c:v>183.26666666666668</c:v>
                </c:pt>
                <c:pt idx="10997">
                  <c:v>183.28333333333333</c:v>
                </c:pt>
                <c:pt idx="10998">
                  <c:v>183.3</c:v>
                </c:pt>
                <c:pt idx="10999">
                  <c:v>183.31666666666666</c:v>
                </c:pt>
                <c:pt idx="11000">
                  <c:v>183.33333333333334</c:v>
                </c:pt>
                <c:pt idx="11001">
                  <c:v>183.35</c:v>
                </c:pt>
                <c:pt idx="11002">
                  <c:v>183.36666666666667</c:v>
                </c:pt>
                <c:pt idx="11003">
                  <c:v>183.38333333333333</c:v>
                </c:pt>
                <c:pt idx="11004">
                  <c:v>183.4</c:v>
                </c:pt>
                <c:pt idx="11005">
                  <c:v>183.41666666666666</c:v>
                </c:pt>
                <c:pt idx="11006">
                  <c:v>183.43333333333334</c:v>
                </c:pt>
                <c:pt idx="11007">
                  <c:v>183.45</c:v>
                </c:pt>
                <c:pt idx="11008">
                  <c:v>183.46666666666667</c:v>
                </c:pt>
                <c:pt idx="11009">
                  <c:v>183.48333333333332</c:v>
                </c:pt>
                <c:pt idx="11010">
                  <c:v>183.5</c:v>
                </c:pt>
                <c:pt idx="11011">
                  <c:v>183.51666666666668</c:v>
                </c:pt>
                <c:pt idx="11012">
                  <c:v>183.53333333333333</c:v>
                </c:pt>
                <c:pt idx="11013">
                  <c:v>183.55</c:v>
                </c:pt>
                <c:pt idx="11014">
                  <c:v>183.56666666666666</c:v>
                </c:pt>
                <c:pt idx="11015">
                  <c:v>183.58333333333334</c:v>
                </c:pt>
                <c:pt idx="11016">
                  <c:v>183.6</c:v>
                </c:pt>
                <c:pt idx="11017">
                  <c:v>183.61666666666667</c:v>
                </c:pt>
                <c:pt idx="11018">
                  <c:v>183.63333333333333</c:v>
                </c:pt>
                <c:pt idx="11019">
                  <c:v>183.65</c:v>
                </c:pt>
                <c:pt idx="11020">
                  <c:v>183.66666666666666</c:v>
                </c:pt>
                <c:pt idx="11021">
                  <c:v>183.68333333333334</c:v>
                </c:pt>
                <c:pt idx="11022">
                  <c:v>183.7</c:v>
                </c:pt>
                <c:pt idx="11023">
                  <c:v>183.71666666666667</c:v>
                </c:pt>
                <c:pt idx="11024">
                  <c:v>183.73333333333332</c:v>
                </c:pt>
                <c:pt idx="11025">
                  <c:v>183.75</c:v>
                </c:pt>
                <c:pt idx="11026">
                  <c:v>183.76666666666668</c:v>
                </c:pt>
                <c:pt idx="11027">
                  <c:v>183.78333333333333</c:v>
                </c:pt>
                <c:pt idx="11028">
                  <c:v>183.8</c:v>
                </c:pt>
                <c:pt idx="11029">
                  <c:v>183.81666666666666</c:v>
                </c:pt>
                <c:pt idx="11030">
                  <c:v>183.83333333333334</c:v>
                </c:pt>
                <c:pt idx="11031">
                  <c:v>183.85</c:v>
                </c:pt>
                <c:pt idx="11032">
                  <c:v>183.86666666666667</c:v>
                </c:pt>
                <c:pt idx="11033">
                  <c:v>183.88333333333333</c:v>
                </c:pt>
                <c:pt idx="11034">
                  <c:v>183.9</c:v>
                </c:pt>
                <c:pt idx="11035">
                  <c:v>183.91666666666666</c:v>
                </c:pt>
                <c:pt idx="11036">
                  <c:v>183.93333333333334</c:v>
                </c:pt>
                <c:pt idx="11037">
                  <c:v>183.95</c:v>
                </c:pt>
                <c:pt idx="11038">
                  <c:v>183.96666666666667</c:v>
                </c:pt>
                <c:pt idx="11039">
                  <c:v>183.98333333333332</c:v>
                </c:pt>
                <c:pt idx="11040">
                  <c:v>184</c:v>
                </c:pt>
                <c:pt idx="11041">
                  <c:v>184.01666666666668</c:v>
                </c:pt>
                <c:pt idx="11042">
                  <c:v>184.03333333333333</c:v>
                </c:pt>
                <c:pt idx="11043">
                  <c:v>184.05</c:v>
                </c:pt>
                <c:pt idx="11044">
                  <c:v>184.06666666666666</c:v>
                </c:pt>
                <c:pt idx="11045">
                  <c:v>184.08333333333334</c:v>
                </c:pt>
                <c:pt idx="11046">
                  <c:v>184.1</c:v>
                </c:pt>
                <c:pt idx="11047">
                  <c:v>184.11666666666667</c:v>
                </c:pt>
                <c:pt idx="11048">
                  <c:v>184.13333333333333</c:v>
                </c:pt>
                <c:pt idx="11049">
                  <c:v>184.15</c:v>
                </c:pt>
                <c:pt idx="11050">
                  <c:v>184.16666666666666</c:v>
                </c:pt>
                <c:pt idx="11051">
                  <c:v>184.18333333333334</c:v>
                </c:pt>
                <c:pt idx="11052">
                  <c:v>184.2</c:v>
                </c:pt>
                <c:pt idx="11053">
                  <c:v>184.21666666666667</c:v>
                </c:pt>
                <c:pt idx="11054">
                  <c:v>184.23333333333332</c:v>
                </c:pt>
                <c:pt idx="11055">
                  <c:v>184.25</c:v>
                </c:pt>
                <c:pt idx="11056">
                  <c:v>184.26666666666668</c:v>
                </c:pt>
                <c:pt idx="11057">
                  <c:v>184.28333333333333</c:v>
                </c:pt>
                <c:pt idx="11058">
                  <c:v>184.3</c:v>
                </c:pt>
                <c:pt idx="11059">
                  <c:v>184.31666666666666</c:v>
                </c:pt>
                <c:pt idx="11060">
                  <c:v>184.33333333333334</c:v>
                </c:pt>
                <c:pt idx="11061">
                  <c:v>184.35</c:v>
                </c:pt>
                <c:pt idx="11062">
                  <c:v>184.36666666666667</c:v>
                </c:pt>
                <c:pt idx="11063">
                  <c:v>184.38333333333333</c:v>
                </c:pt>
                <c:pt idx="11064">
                  <c:v>184.4</c:v>
                </c:pt>
                <c:pt idx="11065">
                  <c:v>184.41666666666666</c:v>
                </c:pt>
                <c:pt idx="11066">
                  <c:v>184.43333333333334</c:v>
                </c:pt>
                <c:pt idx="11067">
                  <c:v>184.45</c:v>
                </c:pt>
                <c:pt idx="11068">
                  <c:v>184.46666666666667</c:v>
                </c:pt>
                <c:pt idx="11069">
                  <c:v>184.48333333333332</c:v>
                </c:pt>
                <c:pt idx="11070">
                  <c:v>184.5</c:v>
                </c:pt>
                <c:pt idx="11071">
                  <c:v>184.51666666666668</c:v>
                </c:pt>
                <c:pt idx="11072">
                  <c:v>184.53333333333333</c:v>
                </c:pt>
                <c:pt idx="11073">
                  <c:v>184.55</c:v>
                </c:pt>
                <c:pt idx="11074">
                  <c:v>184.56666666666666</c:v>
                </c:pt>
                <c:pt idx="11075">
                  <c:v>184.58333333333334</c:v>
                </c:pt>
                <c:pt idx="11076">
                  <c:v>184.6</c:v>
                </c:pt>
                <c:pt idx="11077">
                  <c:v>184.61666666666667</c:v>
                </c:pt>
                <c:pt idx="11078">
                  <c:v>184.63333333333333</c:v>
                </c:pt>
                <c:pt idx="11079">
                  <c:v>184.65</c:v>
                </c:pt>
                <c:pt idx="11080">
                  <c:v>184.66666666666666</c:v>
                </c:pt>
                <c:pt idx="11081">
                  <c:v>184.68333333333334</c:v>
                </c:pt>
                <c:pt idx="11082">
                  <c:v>184.7</c:v>
                </c:pt>
                <c:pt idx="11083">
                  <c:v>184.71666666666667</c:v>
                </c:pt>
                <c:pt idx="11084">
                  <c:v>184.73333333333332</c:v>
                </c:pt>
                <c:pt idx="11085">
                  <c:v>184.75</c:v>
                </c:pt>
                <c:pt idx="11086">
                  <c:v>184.76666666666668</c:v>
                </c:pt>
                <c:pt idx="11087">
                  <c:v>184.78333333333333</c:v>
                </c:pt>
                <c:pt idx="11088">
                  <c:v>184.8</c:v>
                </c:pt>
                <c:pt idx="11089">
                  <c:v>184.81666666666666</c:v>
                </c:pt>
                <c:pt idx="11090">
                  <c:v>184.83333333333334</c:v>
                </c:pt>
                <c:pt idx="11091">
                  <c:v>184.85</c:v>
                </c:pt>
                <c:pt idx="11092">
                  <c:v>184.86666666666667</c:v>
                </c:pt>
                <c:pt idx="11093">
                  <c:v>184.88333333333333</c:v>
                </c:pt>
                <c:pt idx="11094">
                  <c:v>184.9</c:v>
                </c:pt>
                <c:pt idx="11095">
                  <c:v>184.91666666666666</c:v>
                </c:pt>
                <c:pt idx="11096">
                  <c:v>184.93333333333334</c:v>
                </c:pt>
                <c:pt idx="11097">
                  <c:v>184.95</c:v>
                </c:pt>
                <c:pt idx="11098">
                  <c:v>184.96666666666667</c:v>
                </c:pt>
                <c:pt idx="11099">
                  <c:v>184.98333333333332</c:v>
                </c:pt>
                <c:pt idx="11100">
                  <c:v>185</c:v>
                </c:pt>
                <c:pt idx="11101">
                  <c:v>185.01666666666668</c:v>
                </c:pt>
                <c:pt idx="11102">
                  <c:v>185.03333333333333</c:v>
                </c:pt>
                <c:pt idx="11103">
                  <c:v>185.05</c:v>
                </c:pt>
                <c:pt idx="11104">
                  <c:v>185.06666666666666</c:v>
                </c:pt>
                <c:pt idx="11105">
                  <c:v>185.08333333333334</c:v>
                </c:pt>
                <c:pt idx="11106">
                  <c:v>185.1</c:v>
                </c:pt>
                <c:pt idx="11107">
                  <c:v>185.11666666666667</c:v>
                </c:pt>
                <c:pt idx="11108">
                  <c:v>185.13333333333333</c:v>
                </c:pt>
                <c:pt idx="11109">
                  <c:v>185.15</c:v>
                </c:pt>
                <c:pt idx="11110">
                  <c:v>185.16666666666666</c:v>
                </c:pt>
                <c:pt idx="11111">
                  <c:v>185.18333333333334</c:v>
                </c:pt>
                <c:pt idx="11112">
                  <c:v>185.2</c:v>
                </c:pt>
                <c:pt idx="11113">
                  <c:v>185.21666666666667</c:v>
                </c:pt>
                <c:pt idx="11114">
                  <c:v>185.23333333333332</c:v>
                </c:pt>
                <c:pt idx="11115">
                  <c:v>185.25</c:v>
                </c:pt>
                <c:pt idx="11116">
                  <c:v>185.26666666666668</c:v>
                </c:pt>
                <c:pt idx="11117">
                  <c:v>185.28333333333333</c:v>
                </c:pt>
                <c:pt idx="11118">
                  <c:v>185.3</c:v>
                </c:pt>
                <c:pt idx="11119">
                  <c:v>185.31666666666666</c:v>
                </c:pt>
                <c:pt idx="11120">
                  <c:v>185.33333333333334</c:v>
                </c:pt>
                <c:pt idx="11121">
                  <c:v>185.35</c:v>
                </c:pt>
                <c:pt idx="11122">
                  <c:v>185.36666666666667</c:v>
                </c:pt>
                <c:pt idx="11123">
                  <c:v>185.38333333333333</c:v>
                </c:pt>
                <c:pt idx="11124">
                  <c:v>185.4</c:v>
                </c:pt>
                <c:pt idx="11125">
                  <c:v>185.41666666666666</c:v>
                </c:pt>
                <c:pt idx="11126">
                  <c:v>185.43333333333334</c:v>
                </c:pt>
                <c:pt idx="11127">
                  <c:v>185.45</c:v>
                </c:pt>
                <c:pt idx="11128">
                  <c:v>185.46666666666667</c:v>
                </c:pt>
                <c:pt idx="11129">
                  <c:v>185.48333333333332</c:v>
                </c:pt>
                <c:pt idx="11130">
                  <c:v>185.5</c:v>
                </c:pt>
                <c:pt idx="11131">
                  <c:v>185.51666666666668</c:v>
                </c:pt>
                <c:pt idx="11132">
                  <c:v>185.53333333333333</c:v>
                </c:pt>
                <c:pt idx="11133">
                  <c:v>185.55</c:v>
                </c:pt>
                <c:pt idx="11134">
                  <c:v>185.56666666666666</c:v>
                </c:pt>
                <c:pt idx="11135">
                  <c:v>185.58333333333334</c:v>
                </c:pt>
                <c:pt idx="11136">
                  <c:v>185.6</c:v>
                </c:pt>
                <c:pt idx="11137">
                  <c:v>185.61666666666667</c:v>
                </c:pt>
                <c:pt idx="11138">
                  <c:v>185.63333333333333</c:v>
                </c:pt>
                <c:pt idx="11139">
                  <c:v>185.65</c:v>
                </c:pt>
                <c:pt idx="11140">
                  <c:v>185.66666666666666</c:v>
                </c:pt>
                <c:pt idx="11141">
                  <c:v>185.68333333333334</c:v>
                </c:pt>
                <c:pt idx="11142">
                  <c:v>185.7</c:v>
                </c:pt>
                <c:pt idx="11143">
                  <c:v>185.71666666666667</c:v>
                </c:pt>
                <c:pt idx="11144">
                  <c:v>185.73333333333332</c:v>
                </c:pt>
                <c:pt idx="11145">
                  <c:v>185.75</c:v>
                </c:pt>
                <c:pt idx="11146">
                  <c:v>185.76666666666668</c:v>
                </c:pt>
                <c:pt idx="11147">
                  <c:v>185.78333333333333</c:v>
                </c:pt>
                <c:pt idx="11148">
                  <c:v>185.8</c:v>
                </c:pt>
                <c:pt idx="11149">
                  <c:v>185.81666666666666</c:v>
                </c:pt>
                <c:pt idx="11150">
                  <c:v>185.83333333333334</c:v>
                </c:pt>
                <c:pt idx="11151">
                  <c:v>185.85</c:v>
                </c:pt>
                <c:pt idx="11152">
                  <c:v>185.86666666666667</c:v>
                </c:pt>
                <c:pt idx="11153">
                  <c:v>185.88333333333333</c:v>
                </c:pt>
                <c:pt idx="11154">
                  <c:v>185.9</c:v>
                </c:pt>
                <c:pt idx="11155">
                  <c:v>185.91666666666666</c:v>
                </c:pt>
                <c:pt idx="11156">
                  <c:v>185.93333333333334</c:v>
                </c:pt>
                <c:pt idx="11157">
                  <c:v>185.95</c:v>
                </c:pt>
                <c:pt idx="11158">
                  <c:v>185.96666666666667</c:v>
                </c:pt>
                <c:pt idx="11159">
                  <c:v>185.98333333333332</c:v>
                </c:pt>
                <c:pt idx="11160">
                  <c:v>186</c:v>
                </c:pt>
                <c:pt idx="11161">
                  <c:v>186.01666666666668</c:v>
                </c:pt>
                <c:pt idx="11162">
                  <c:v>186.03333333333333</c:v>
                </c:pt>
                <c:pt idx="11163">
                  <c:v>186.05</c:v>
                </c:pt>
                <c:pt idx="11164">
                  <c:v>186.06666666666666</c:v>
                </c:pt>
                <c:pt idx="11165">
                  <c:v>186.08333333333334</c:v>
                </c:pt>
                <c:pt idx="11166">
                  <c:v>186.1</c:v>
                </c:pt>
                <c:pt idx="11167">
                  <c:v>186.11666666666667</c:v>
                </c:pt>
                <c:pt idx="11168">
                  <c:v>186.13333333333333</c:v>
                </c:pt>
                <c:pt idx="11169">
                  <c:v>186.15</c:v>
                </c:pt>
                <c:pt idx="11170">
                  <c:v>186.16666666666666</c:v>
                </c:pt>
                <c:pt idx="11171">
                  <c:v>186.18333333333334</c:v>
                </c:pt>
                <c:pt idx="11172">
                  <c:v>186.2</c:v>
                </c:pt>
                <c:pt idx="11173">
                  <c:v>186.21666666666667</c:v>
                </c:pt>
                <c:pt idx="11174">
                  <c:v>186.23333333333332</c:v>
                </c:pt>
                <c:pt idx="11175">
                  <c:v>186.25</c:v>
                </c:pt>
                <c:pt idx="11176">
                  <c:v>186.26666666666668</c:v>
                </c:pt>
                <c:pt idx="11177">
                  <c:v>186.28333333333333</c:v>
                </c:pt>
                <c:pt idx="11178">
                  <c:v>186.3</c:v>
                </c:pt>
                <c:pt idx="11179">
                  <c:v>186.31666666666666</c:v>
                </c:pt>
                <c:pt idx="11180">
                  <c:v>186.33333333333334</c:v>
                </c:pt>
                <c:pt idx="11181">
                  <c:v>186.35</c:v>
                </c:pt>
                <c:pt idx="11182">
                  <c:v>186.36666666666667</c:v>
                </c:pt>
                <c:pt idx="11183">
                  <c:v>186.38333333333333</c:v>
                </c:pt>
                <c:pt idx="11184">
                  <c:v>186.4</c:v>
                </c:pt>
                <c:pt idx="11185">
                  <c:v>186.41666666666666</c:v>
                </c:pt>
                <c:pt idx="11186">
                  <c:v>186.43333333333334</c:v>
                </c:pt>
                <c:pt idx="11187">
                  <c:v>186.45</c:v>
                </c:pt>
                <c:pt idx="11188">
                  <c:v>186.46666666666667</c:v>
                </c:pt>
                <c:pt idx="11189">
                  <c:v>186.48333333333332</c:v>
                </c:pt>
                <c:pt idx="11190">
                  <c:v>186.5</c:v>
                </c:pt>
                <c:pt idx="11191">
                  <c:v>186.51666666666668</c:v>
                </c:pt>
                <c:pt idx="11192">
                  <c:v>186.53333333333333</c:v>
                </c:pt>
                <c:pt idx="11193">
                  <c:v>186.55</c:v>
                </c:pt>
                <c:pt idx="11194">
                  <c:v>186.56666666666666</c:v>
                </c:pt>
                <c:pt idx="11195">
                  <c:v>186.58333333333334</c:v>
                </c:pt>
                <c:pt idx="11196">
                  <c:v>186.6</c:v>
                </c:pt>
                <c:pt idx="11197">
                  <c:v>186.61666666666667</c:v>
                </c:pt>
                <c:pt idx="11198">
                  <c:v>186.63333333333333</c:v>
                </c:pt>
                <c:pt idx="11199">
                  <c:v>186.65</c:v>
                </c:pt>
                <c:pt idx="11200">
                  <c:v>186.66666666666666</c:v>
                </c:pt>
                <c:pt idx="11201">
                  <c:v>186.68333333333334</c:v>
                </c:pt>
                <c:pt idx="11202">
                  <c:v>186.7</c:v>
                </c:pt>
                <c:pt idx="11203">
                  <c:v>186.71666666666667</c:v>
                </c:pt>
                <c:pt idx="11204">
                  <c:v>186.73333333333332</c:v>
                </c:pt>
                <c:pt idx="11205">
                  <c:v>186.75</c:v>
                </c:pt>
                <c:pt idx="11206">
                  <c:v>186.76666666666668</c:v>
                </c:pt>
                <c:pt idx="11207">
                  <c:v>186.78333333333333</c:v>
                </c:pt>
                <c:pt idx="11208">
                  <c:v>186.8</c:v>
                </c:pt>
                <c:pt idx="11209">
                  <c:v>186.81666666666666</c:v>
                </c:pt>
                <c:pt idx="11210">
                  <c:v>186.83333333333334</c:v>
                </c:pt>
                <c:pt idx="11211">
                  <c:v>186.85</c:v>
                </c:pt>
                <c:pt idx="11212">
                  <c:v>186.86666666666667</c:v>
                </c:pt>
                <c:pt idx="11213">
                  <c:v>186.88333333333333</c:v>
                </c:pt>
                <c:pt idx="11214">
                  <c:v>186.9</c:v>
                </c:pt>
                <c:pt idx="11215">
                  <c:v>186.91666666666666</c:v>
                </c:pt>
                <c:pt idx="11216">
                  <c:v>186.93333333333334</c:v>
                </c:pt>
                <c:pt idx="11217">
                  <c:v>186.95</c:v>
                </c:pt>
                <c:pt idx="11218">
                  <c:v>186.96666666666667</c:v>
                </c:pt>
                <c:pt idx="11219">
                  <c:v>186.98333333333332</c:v>
                </c:pt>
                <c:pt idx="11220">
                  <c:v>187</c:v>
                </c:pt>
                <c:pt idx="11221">
                  <c:v>187.01666666666668</c:v>
                </c:pt>
                <c:pt idx="11222">
                  <c:v>187.03333333333333</c:v>
                </c:pt>
                <c:pt idx="11223">
                  <c:v>187.05</c:v>
                </c:pt>
                <c:pt idx="11224">
                  <c:v>187.06666666666666</c:v>
                </c:pt>
                <c:pt idx="11225">
                  <c:v>187.08333333333334</c:v>
                </c:pt>
                <c:pt idx="11226">
                  <c:v>187.1</c:v>
                </c:pt>
                <c:pt idx="11227">
                  <c:v>187.11666666666667</c:v>
                </c:pt>
                <c:pt idx="11228">
                  <c:v>187.13333333333333</c:v>
                </c:pt>
                <c:pt idx="11229">
                  <c:v>187.15</c:v>
                </c:pt>
                <c:pt idx="11230">
                  <c:v>187.16666666666666</c:v>
                </c:pt>
                <c:pt idx="11231">
                  <c:v>187.18333333333334</c:v>
                </c:pt>
                <c:pt idx="11232">
                  <c:v>187.2</c:v>
                </c:pt>
                <c:pt idx="11233">
                  <c:v>187.21666666666667</c:v>
                </c:pt>
                <c:pt idx="11234">
                  <c:v>187.23333333333332</c:v>
                </c:pt>
                <c:pt idx="11235">
                  <c:v>187.25</c:v>
                </c:pt>
                <c:pt idx="11236">
                  <c:v>187.26666666666668</c:v>
                </c:pt>
                <c:pt idx="11237">
                  <c:v>187.28333333333333</c:v>
                </c:pt>
                <c:pt idx="11238">
                  <c:v>187.3</c:v>
                </c:pt>
                <c:pt idx="11239">
                  <c:v>187.31666666666666</c:v>
                </c:pt>
                <c:pt idx="11240">
                  <c:v>187.33333333333334</c:v>
                </c:pt>
                <c:pt idx="11241">
                  <c:v>187.35</c:v>
                </c:pt>
                <c:pt idx="11242">
                  <c:v>187.36666666666667</c:v>
                </c:pt>
                <c:pt idx="11243">
                  <c:v>187.38333333333333</c:v>
                </c:pt>
                <c:pt idx="11244">
                  <c:v>187.4</c:v>
                </c:pt>
                <c:pt idx="11245">
                  <c:v>187.41666666666666</c:v>
                </c:pt>
                <c:pt idx="11246">
                  <c:v>187.43333333333334</c:v>
                </c:pt>
                <c:pt idx="11247">
                  <c:v>187.45</c:v>
                </c:pt>
                <c:pt idx="11248">
                  <c:v>187.46666666666667</c:v>
                </c:pt>
                <c:pt idx="11249">
                  <c:v>187.48333333333332</c:v>
                </c:pt>
                <c:pt idx="11250">
                  <c:v>187.5</c:v>
                </c:pt>
                <c:pt idx="11251">
                  <c:v>187.51666666666668</c:v>
                </c:pt>
                <c:pt idx="11252">
                  <c:v>187.53333333333333</c:v>
                </c:pt>
                <c:pt idx="11253">
                  <c:v>187.55</c:v>
                </c:pt>
                <c:pt idx="11254">
                  <c:v>187.56666666666666</c:v>
                </c:pt>
                <c:pt idx="11255">
                  <c:v>187.58333333333334</c:v>
                </c:pt>
                <c:pt idx="11256">
                  <c:v>187.6</c:v>
                </c:pt>
                <c:pt idx="11257">
                  <c:v>187.61666666666667</c:v>
                </c:pt>
                <c:pt idx="11258">
                  <c:v>187.63333333333333</c:v>
                </c:pt>
                <c:pt idx="11259">
                  <c:v>187.65</c:v>
                </c:pt>
                <c:pt idx="11260">
                  <c:v>187.66666666666666</c:v>
                </c:pt>
                <c:pt idx="11261">
                  <c:v>187.68333333333334</c:v>
                </c:pt>
                <c:pt idx="11262">
                  <c:v>187.7</c:v>
                </c:pt>
                <c:pt idx="11263">
                  <c:v>187.71666666666667</c:v>
                </c:pt>
                <c:pt idx="11264">
                  <c:v>187.73333333333332</c:v>
                </c:pt>
                <c:pt idx="11265">
                  <c:v>187.75</c:v>
                </c:pt>
                <c:pt idx="11266">
                  <c:v>187.76666666666668</c:v>
                </c:pt>
                <c:pt idx="11267">
                  <c:v>187.78333333333333</c:v>
                </c:pt>
                <c:pt idx="11268">
                  <c:v>187.8</c:v>
                </c:pt>
                <c:pt idx="11269">
                  <c:v>187.81666666666666</c:v>
                </c:pt>
                <c:pt idx="11270">
                  <c:v>187.83333333333334</c:v>
                </c:pt>
                <c:pt idx="11271">
                  <c:v>187.85</c:v>
                </c:pt>
                <c:pt idx="11272">
                  <c:v>187.86666666666667</c:v>
                </c:pt>
                <c:pt idx="11273">
                  <c:v>187.88333333333333</c:v>
                </c:pt>
                <c:pt idx="11274">
                  <c:v>187.9</c:v>
                </c:pt>
                <c:pt idx="11275">
                  <c:v>187.91666666666666</c:v>
                </c:pt>
                <c:pt idx="11276">
                  <c:v>187.93333333333334</c:v>
                </c:pt>
                <c:pt idx="11277">
                  <c:v>187.95</c:v>
                </c:pt>
                <c:pt idx="11278">
                  <c:v>187.96666666666667</c:v>
                </c:pt>
                <c:pt idx="11279">
                  <c:v>187.98333333333332</c:v>
                </c:pt>
                <c:pt idx="11280">
                  <c:v>188</c:v>
                </c:pt>
                <c:pt idx="11281">
                  <c:v>188.01666666666668</c:v>
                </c:pt>
                <c:pt idx="11282">
                  <c:v>188.03333333333333</c:v>
                </c:pt>
                <c:pt idx="11283">
                  <c:v>188.05</c:v>
                </c:pt>
                <c:pt idx="11284">
                  <c:v>188.06666666666666</c:v>
                </c:pt>
                <c:pt idx="11285">
                  <c:v>188.08333333333334</c:v>
                </c:pt>
                <c:pt idx="11286">
                  <c:v>188.1</c:v>
                </c:pt>
                <c:pt idx="11287">
                  <c:v>188.11666666666667</c:v>
                </c:pt>
                <c:pt idx="11288">
                  <c:v>188.13333333333333</c:v>
                </c:pt>
                <c:pt idx="11289">
                  <c:v>188.15</c:v>
                </c:pt>
                <c:pt idx="11290">
                  <c:v>188.16666666666666</c:v>
                </c:pt>
                <c:pt idx="11291">
                  <c:v>188.18333333333334</c:v>
                </c:pt>
                <c:pt idx="11292">
                  <c:v>188.2</c:v>
                </c:pt>
                <c:pt idx="11293">
                  <c:v>188.21666666666667</c:v>
                </c:pt>
                <c:pt idx="11294">
                  <c:v>188.23333333333332</c:v>
                </c:pt>
                <c:pt idx="11295">
                  <c:v>188.25</c:v>
                </c:pt>
                <c:pt idx="11296">
                  <c:v>188.26666666666668</c:v>
                </c:pt>
                <c:pt idx="11297">
                  <c:v>188.28333333333333</c:v>
                </c:pt>
                <c:pt idx="11298">
                  <c:v>188.3</c:v>
                </c:pt>
                <c:pt idx="11299">
                  <c:v>188.31666666666666</c:v>
                </c:pt>
                <c:pt idx="11300">
                  <c:v>188.33333333333334</c:v>
                </c:pt>
                <c:pt idx="11301">
                  <c:v>188.35</c:v>
                </c:pt>
                <c:pt idx="11302">
                  <c:v>188.36666666666667</c:v>
                </c:pt>
                <c:pt idx="11303">
                  <c:v>188.38333333333333</c:v>
                </c:pt>
                <c:pt idx="11304">
                  <c:v>188.4</c:v>
                </c:pt>
                <c:pt idx="11305">
                  <c:v>188.41666666666666</c:v>
                </c:pt>
                <c:pt idx="11306">
                  <c:v>188.43333333333334</c:v>
                </c:pt>
                <c:pt idx="11307">
                  <c:v>188.45</c:v>
                </c:pt>
                <c:pt idx="11308">
                  <c:v>188.46666666666667</c:v>
                </c:pt>
                <c:pt idx="11309">
                  <c:v>188.48333333333332</c:v>
                </c:pt>
                <c:pt idx="11310">
                  <c:v>188.5</c:v>
                </c:pt>
                <c:pt idx="11311">
                  <c:v>188.51666666666668</c:v>
                </c:pt>
                <c:pt idx="11312">
                  <c:v>188.53333333333333</c:v>
                </c:pt>
                <c:pt idx="11313">
                  <c:v>188.55</c:v>
                </c:pt>
                <c:pt idx="11314">
                  <c:v>188.56666666666666</c:v>
                </c:pt>
                <c:pt idx="11315">
                  <c:v>188.58333333333334</c:v>
                </c:pt>
                <c:pt idx="11316">
                  <c:v>188.6</c:v>
                </c:pt>
                <c:pt idx="11317">
                  <c:v>188.61666666666667</c:v>
                </c:pt>
                <c:pt idx="11318">
                  <c:v>188.63333333333333</c:v>
                </c:pt>
                <c:pt idx="11319">
                  <c:v>188.65</c:v>
                </c:pt>
                <c:pt idx="11320">
                  <c:v>188.66666666666666</c:v>
                </c:pt>
                <c:pt idx="11321">
                  <c:v>188.68333333333334</c:v>
                </c:pt>
                <c:pt idx="11322">
                  <c:v>188.7</c:v>
                </c:pt>
                <c:pt idx="11323">
                  <c:v>188.71666666666667</c:v>
                </c:pt>
                <c:pt idx="11324">
                  <c:v>188.73333333333332</c:v>
                </c:pt>
                <c:pt idx="11325">
                  <c:v>188.75</c:v>
                </c:pt>
                <c:pt idx="11326">
                  <c:v>188.76666666666668</c:v>
                </c:pt>
                <c:pt idx="11327">
                  <c:v>188.78333333333333</c:v>
                </c:pt>
                <c:pt idx="11328">
                  <c:v>188.8</c:v>
                </c:pt>
                <c:pt idx="11329">
                  <c:v>188.81666666666666</c:v>
                </c:pt>
                <c:pt idx="11330">
                  <c:v>188.83333333333334</c:v>
                </c:pt>
                <c:pt idx="11331">
                  <c:v>188.85</c:v>
                </c:pt>
                <c:pt idx="11332">
                  <c:v>188.86666666666667</c:v>
                </c:pt>
                <c:pt idx="11333">
                  <c:v>188.88333333333333</c:v>
                </c:pt>
                <c:pt idx="11334">
                  <c:v>188.9</c:v>
                </c:pt>
                <c:pt idx="11335">
                  <c:v>188.91666666666666</c:v>
                </c:pt>
                <c:pt idx="11336">
                  <c:v>188.93333333333334</c:v>
                </c:pt>
                <c:pt idx="11337">
                  <c:v>188.95</c:v>
                </c:pt>
                <c:pt idx="11338">
                  <c:v>188.96666666666667</c:v>
                </c:pt>
                <c:pt idx="11339">
                  <c:v>188.98333333333332</c:v>
                </c:pt>
                <c:pt idx="11340">
                  <c:v>189</c:v>
                </c:pt>
                <c:pt idx="11341">
                  <c:v>189.01666666666668</c:v>
                </c:pt>
                <c:pt idx="11342">
                  <c:v>189.03333333333333</c:v>
                </c:pt>
                <c:pt idx="11343">
                  <c:v>189.05</c:v>
                </c:pt>
                <c:pt idx="11344">
                  <c:v>189.06666666666666</c:v>
                </c:pt>
                <c:pt idx="11345">
                  <c:v>189.08333333333334</c:v>
                </c:pt>
                <c:pt idx="11346">
                  <c:v>189.1</c:v>
                </c:pt>
                <c:pt idx="11347">
                  <c:v>189.11666666666667</c:v>
                </c:pt>
                <c:pt idx="11348">
                  <c:v>189.13333333333333</c:v>
                </c:pt>
                <c:pt idx="11349">
                  <c:v>189.15</c:v>
                </c:pt>
                <c:pt idx="11350">
                  <c:v>189.16666666666666</c:v>
                </c:pt>
                <c:pt idx="11351">
                  <c:v>189.18333333333334</c:v>
                </c:pt>
                <c:pt idx="11352">
                  <c:v>189.2</c:v>
                </c:pt>
                <c:pt idx="11353">
                  <c:v>189.21666666666667</c:v>
                </c:pt>
                <c:pt idx="11354">
                  <c:v>189.23333333333332</c:v>
                </c:pt>
                <c:pt idx="11355">
                  <c:v>189.25</c:v>
                </c:pt>
                <c:pt idx="11356">
                  <c:v>189.26666666666668</c:v>
                </c:pt>
                <c:pt idx="11357">
                  <c:v>189.28333333333333</c:v>
                </c:pt>
                <c:pt idx="11358">
                  <c:v>189.3</c:v>
                </c:pt>
                <c:pt idx="11359">
                  <c:v>189.31666666666666</c:v>
                </c:pt>
                <c:pt idx="11360">
                  <c:v>189.33333333333334</c:v>
                </c:pt>
                <c:pt idx="11361">
                  <c:v>189.35</c:v>
                </c:pt>
                <c:pt idx="11362">
                  <c:v>189.36666666666667</c:v>
                </c:pt>
                <c:pt idx="11363">
                  <c:v>189.38333333333333</c:v>
                </c:pt>
                <c:pt idx="11364">
                  <c:v>189.4</c:v>
                </c:pt>
                <c:pt idx="11365">
                  <c:v>189.41666666666666</c:v>
                </c:pt>
                <c:pt idx="11366">
                  <c:v>189.43333333333334</c:v>
                </c:pt>
                <c:pt idx="11367">
                  <c:v>189.45</c:v>
                </c:pt>
                <c:pt idx="11368">
                  <c:v>189.46666666666667</c:v>
                </c:pt>
                <c:pt idx="11369">
                  <c:v>189.48333333333332</c:v>
                </c:pt>
                <c:pt idx="11370">
                  <c:v>189.5</c:v>
                </c:pt>
                <c:pt idx="11371">
                  <c:v>189.51666666666668</c:v>
                </c:pt>
                <c:pt idx="11372">
                  <c:v>189.53333333333333</c:v>
                </c:pt>
                <c:pt idx="11373">
                  <c:v>189.55</c:v>
                </c:pt>
                <c:pt idx="11374">
                  <c:v>189.56666666666666</c:v>
                </c:pt>
                <c:pt idx="11375">
                  <c:v>189.58333333333334</c:v>
                </c:pt>
                <c:pt idx="11376">
                  <c:v>189.6</c:v>
                </c:pt>
                <c:pt idx="11377">
                  <c:v>189.61666666666667</c:v>
                </c:pt>
                <c:pt idx="11378">
                  <c:v>189.63333333333333</c:v>
                </c:pt>
                <c:pt idx="11379">
                  <c:v>189.65</c:v>
                </c:pt>
                <c:pt idx="11380">
                  <c:v>189.66666666666666</c:v>
                </c:pt>
                <c:pt idx="11381">
                  <c:v>189.68333333333334</c:v>
                </c:pt>
                <c:pt idx="11382">
                  <c:v>189.7</c:v>
                </c:pt>
                <c:pt idx="11383">
                  <c:v>189.71666666666667</c:v>
                </c:pt>
                <c:pt idx="11384">
                  <c:v>189.73333333333332</c:v>
                </c:pt>
                <c:pt idx="11385">
                  <c:v>189.75</c:v>
                </c:pt>
                <c:pt idx="11386">
                  <c:v>189.76666666666668</c:v>
                </c:pt>
                <c:pt idx="11387">
                  <c:v>189.78333333333333</c:v>
                </c:pt>
                <c:pt idx="11388">
                  <c:v>189.8</c:v>
                </c:pt>
                <c:pt idx="11389">
                  <c:v>189.81666666666666</c:v>
                </c:pt>
                <c:pt idx="11390">
                  <c:v>189.83333333333334</c:v>
                </c:pt>
                <c:pt idx="11391">
                  <c:v>189.85</c:v>
                </c:pt>
                <c:pt idx="11392">
                  <c:v>189.86666666666667</c:v>
                </c:pt>
                <c:pt idx="11393">
                  <c:v>189.88333333333333</c:v>
                </c:pt>
                <c:pt idx="11394">
                  <c:v>189.9</c:v>
                </c:pt>
                <c:pt idx="11395">
                  <c:v>189.91666666666666</c:v>
                </c:pt>
                <c:pt idx="11396">
                  <c:v>189.93333333333334</c:v>
                </c:pt>
                <c:pt idx="11397">
                  <c:v>189.95</c:v>
                </c:pt>
                <c:pt idx="11398">
                  <c:v>189.96666666666667</c:v>
                </c:pt>
                <c:pt idx="11399">
                  <c:v>189.98333333333332</c:v>
                </c:pt>
                <c:pt idx="11400">
                  <c:v>190</c:v>
                </c:pt>
                <c:pt idx="11401">
                  <c:v>190.01666666666668</c:v>
                </c:pt>
                <c:pt idx="11402">
                  <c:v>190.03333333333333</c:v>
                </c:pt>
                <c:pt idx="11403">
                  <c:v>190.05</c:v>
                </c:pt>
                <c:pt idx="11404">
                  <c:v>190.06666666666666</c:v>
                </c:pt>
                <c:pt idx="11405">
                  <c:v>190.08333333333334</c:v>
                </c:pt>
                <c:pt idx="11406">
                  <c:v>190.1</c:v>
                </c:pt>
                <c:pt idx="11407">
                  <c:v>190.11666666666667</c:v>
                </c:pt>
                <c:pt idx="11408">
                  <c:v>190.13333333333333</c:v>
                </c:pt>
                <c:pt idx="11409">
                  <c:v>190.15</c:v>
                </c:pt>
                <c:pt idx="11410">
                  <c:v>190.16666666666666</c:v>
                </c:pt>
                <c:pt idx="11411">
                  <c:v>190.18333333333334</c:v>
                </c:pt>
                <c:pt idx="11412">
                  <c:v>190.2</c:v>
                </c:pt>
                <c:pt idx="11413">
                  <c:v>190.21666666666667</c:v>
                </c:pt>
                <c:pt idx="11414">
                  <c:v>190.23333333333332</c:v>
                </c:pt>
                <c:pt idx="11415">
                  <c:v>190.25</c:v>
                </c:pt>
                <c:pt idx="11416">
                  <c:v>190.26666666666668</c:v>
                </c:pt>
                <c:pt idx="11417">
                  <c:v>190.28333333333333</c:v>
                </c:pt>
                <c:pt idx="11418">
                  <c:v>190.3</c:v>
                </c:pt>
                <c:pt idx="11419">
                  <c:v>190.31666666666666</c:v>
                </c:pt>
                <c:pt idx="11420">
                  <c:v>190.33333333333334</c:v>
                </c:pt>
                <c:pt idx="11421">
                  <c:v>190.35</c:v>
                </c:pt>
                <c:pt idx="11422">
                  <c:v>190.36666666666667</c:v>
                </c:pt>
                <c:pt idx="11423">
                  <c:v>190.38333333333333</c:v>
                </c:pt>
                <c:pt idx="11424">
                  <c:v>190.4</c:v>
                </c:pt>
                <c:pt idx="11425">
                  <c:v>190.41666666666666</c:v>
                </c:pt>
                <c:pt idx="11426">
                  <c:v>190.43333333333334</c:v>
                </c:pt>
                <c:pt idx="11427">
                  <c:v>190.45</c:v>
                </c:pt>
                <c:pt idx="11428">
                  <c:v>190.46666666666667</c:v>
                </c:pt>
                <c:pt idx="11429">
                  <c:v>190.48333333333332</c:v>
                </c:pt>
                <c:pt idx="11430">
                  <c:v>190.5</c:v>
                </c:pt>
                <c:pt idx="11431">
                  <c:v>190.51666666666668</c:v>
                </c:pt>
                <c:pt idx="11432">
                  <c:v>190.53333333333333</c:v>
                </c:pt>
                <c:pt idx="11433">
                  <c:v>190.55</c:v>
                </c:pt>
                <c:pt idx="11434">
                  <c:v>190.56666666666666</c:v>
                </c:pt>
                <c:pt idx="11435">
                  <c:v>190.58333333333334</c:v>
                </c:pt>
                <c:pt idx="11436">
                  <c:v>190.6</c:v>
                </c:pt>
                <c:pt idx="11437">
                  <c:v>190.61666666666667</c:v>
                </c:pt>
                <c:pt idx="11438">
                  <c:v>190.63333333333333</c:v>
                </c:pt>
                <c:pt idx="11439">
                  <c:v>190.65</c:v>
                </c:pt>
                <c:pt idx="11440">
                  <c:v>190.66666666666666</c:v>
                </c:pt>
                <c:pt idx="11441">
                  <c:v>190.68333333333334</c:v>
                </c:pt>
                <c:pt idx="11442">
                  <c:v>190.7</c:v>
                </c:pt>
                <c:pt idx="11443">
                  <c:v>190.71666666666667</c:v>
                </c:pt>
                <c:pt idx="11444">
                  <c:v>190.73333333333332</c:v>
                </c:pt>
                <c:pt idx="11445">
                  <c:v>190.75</c:v>
                </c:pt>
                <c:pt idx="11446">
                  <c:v>190.76666666666668</c:v>
                </c:pt>
                <c:pt idx="11447">
                  <c:v>190.78333333333333</c:v>
                </c:pt>
                <c:pt idx="11448">
                  <c:v>190.8</c:v>
                </c:pt>
                <c:pt idx="11449">
                  <c:v>190.81666666666666</c:v>
                </c:pt>
                <c:pt idx="11450">
                  <c:v>190.83333333333334</c:v>
                </c:pt>
                <c:pt idx="11451">
                  <c:v>190.85</c:v>
                </c:pt>
                <c:pt idx="11452">
                  <c:v>190.86666666666667</c:v>
                </c:pt>
                <c:pt idx="11453">
                  <c:v>190.88333333333333</c:v>
                </c:pt>
                <c:pt idx="11454">
                  <c:v>190.9</c:v>
                </c:pt>
                <c:pt idx="11455">
                  <c:v>190.91666666666666</c:v>
                </c:pt>
                <c:pt idx="11456">
                  <c:v>190.93333333333334</c:v>
                </c:pt>
                <c:pt idx="11457">
                  <c:v>190.95</c:v>
                </c:pt>
                <c:pt idx="11458">
                  <c:v>190.96666666666667</c:v>
                </c:pt>
                <c:pt idx="11459">
                  <c:v>190.98333333333332</c:v>
                </c:pt>
                <c:pt idx="11460">
                  <c:v>191</c:v>
                </c:pt>
                <c:pt idx="11461">
                  <c:v>191.01666666666668</c:v>
                </c:pt>
                <c:pt idx="11462">
                  <c:v>191.03333333333333</c:v>
                </c:pt>
                <c:pt idx="11463">
                  <c:v>191.05</c:v>
                </c:pt>
                <c:pt idx="11464">
                  <c:v>191.06666666666666</c:v>
                </c:pt>
                <c:pt idx="11465">
                  <c:v>191.08333333333334</c:v>
                </c:pt>
                <c:pt idx="11466">
                  <c:v>191.1</c:v>
                </c:pt>
                <c:pt idx="11467">
                  <c:v>191.11666666666667</c:v>
                </c:pt>
                <c:pt idx="11468">
                  <c:v>191.13333333333333</c:v>
                </c:pt>
                <c:pt idx="11469">
                  <c:v>191.15</c:v>
                </c:pt>
                <c:pt idx="11470">
                  <c:v>191.16666666666666</c:v>
                </c:pt>
                <c:pt idx="11471">
                  <c:v>191.18333333333334</c:v>
                </c:pt>
                <c:pt idx="11472">
                  <c:v>191.2</c:v>
                </c:pt>
                <c:pt idx="11473">
                  <c:v>191.21666666666667</c:v>
                </c:pt>
                <c:pt idx="11474">
                  <c:v>191.23333333333332</c:v>
                </c:pt>
                <c:pt idx="11475">
                  <c:v>191.25</c:v>
                </c:pt>
                <c:pt idx="11476">
                  <c:v>191.26666666666668</c:v>
                </c:pt>
                <c:pt idx="11477">
                  <c:v>191.28333333333333</c:v>
                </c:pt>
                <c:pt idx="11478">
                  <c:v>191.3</c:v>
                </c:pt>
                <c:pt idx="11479">
                  <c:v>191.31666666666666</c:v>
                </c:pt>
                <c:pt idx="11480">
                  <c:v>191.33333333333334</c:v>
                </c:pt>
                <c:pt idx="11481">
                  <c:v>191.35</c:v>
                </c:pt>
                <c:pt idx="11482">
                  <c:v>191.36666666666667</c:v>
                </c:pt>
                <c:pt idx="11483">
                  <c:v>191.38333333333333</c:v>
                </c:pt>
                <c:pt idx="11484">
                  <c:v>191.4</c:v>
                </c:pt>
                <c:pt idx="11485">
                  <c:v>191.41666666666666</c:v>
                </c:pt>
                <c:pt idx="11486">
                  <c:v>191.43333333333334</c:v>
                </c:pt>
                <c:pt idx="11487">
                  <c:v>191.45</c:v>
                </c:pt>
                <c:pt idx="11488">
                  <c:v>191.46666666666667</c:v>
                </c:pt>
                <c:pt idx="11489">
                  <c:v>191.48333333333332</c:v>
                </c:pt>
                <c:pt idx="11490">
                  <c:v>191.5</c:v>
                </c:pt>
                <c:pt idx="11491">
                  <c:v>191.51666666666668</c:v>
                </c:pt>
                <c:pt idx="11492">
                  <c:v>191.53333333333333</c:v>
                </c:pt>
                <c:pt idx="11493">
                  <c:v>191.55</c:v>
                </c:pt>
                <c:pt idx="11494">
                  <c:v>191.56666666666666</c:v>
                </c:pt>
                <c:pt idx="11495">
                  <c:v>191.58333333333334</c:v>
                </c:pt>
                <c:pt idx="11496">
                  <c:v>191.6</c:v>
                </c:pt>
                <c:pt idx="11497">
                  <c:v>191.61666666666667</c:v>
                </c:pt>
                <c:pt idx="11498">
                  <c:v>191.63333333333333</c:v>
                </c:pt>
                <c:pt idx="11499">
                  <c:v>191.65</c:v>
                </c:pt>
                <c:pt idx="11500">
                  <c:v>191.66666666666666</c:v>
                </c:pt>
                <c:pt idx="11501">
                  <c:v>191.68333333333334</c:v>
                </c:pt>
                <c:pt idx="11502">
                  <c:v>191.7</c:v>
                </c:pt>
                <c:pt idx="11503">
                  <c:v>191.71666666666667</c:v>
                </c:pt>
                <c:pt idx="11504">
                  <c:v>191.73333333333332</c:v>
                </c:pt>
                <c:pt idx="11505">
                  <c:v>191.75</c:v>
                </c:pt>
                <c:pt idx="11506">
                  <c:v>191.76666666666668</c:v>
                </c:pt>
                <c:pt idx="11507">
                  <c:v>191.78333333333333</c:v>
                </c:pt>
                <c:pt idx="11508">
                  <c:v>191.8</c:v>
                </c:pt>
                <c:pt idx="11509">
                  <c:v>191.81666666666666</c:v>
                </c:pt>
                <c:pt idx="11510">
                  <c:v>191.83333333333334</c:v>
                </c:pt>
                <c:pt idx="11511">
                  <c:v>191.85</c:v>
                </c:pt>
                <c:pt idx="11512">
                  <c:v>191.86666666666667</c:v>
                </c:pt>
                <c:pt idx="11513">
                  <c:v>191.88333333333333</c:v>
                </c:pt>
                <c:pt idx="11514">
                  <c:v>191.9</c:v>
                </c:pt>
                <c:pt idx="11515">
                  <c:v>191.91666666666666</c:v>
                </c:pt>
                <c:pt idx="11516">
                  <c:v>191.93333333333334</c:v>
                </c:pt>
                <c:pt idx="11517">
                  <c:v>191.95</c:v>
                </c:pt>
                <c:pt idx="11518">
                  <c:v>191.96666666666667</c:v>
                </c:pt>
                <c:pt idx="11519">
                  <c:v>191.98333333333332</c:v>
                </c:pt>
                <c:pt idx="11520">
                  <c:v>192</c:v>
                </c:pt>
                <c:pt idx="11521">
                  <c:v>192.01666666666668</c:v>
                </c:pt>
                <c:pt idx="11522">
                  <c:v>192.03333333333333</c:v>
                </c:pt>
                <c:pt idx="11523">
                  <c:v>192.05</c:v>
                </c:pt>
                <c:pt idx="11524">
                  <c:v>192.06666666666666</c:v>
                </c:pt>
                <c:pt idx="11525">
                  <c:v>192.08333333333334</c:v>
                </c:pt>
                <c:pt idx="11526">
                  <c:v>192.1</c:v>
                </c:pt>
                <c:pt idx="11527">
                  <c:v>192.11666666666667</c:v>
                </c:pt>
                <c:pt idx="11528">
                  <c:v>192.13333333333333</c:v>
                </c:pt>
                <c:pt idx="11529">
                  <c:v>192.15</c:v>
                </c:pt>
                <c:pt idx="11530">
                  <c:v>192.16666666666666</c:v>
                </c:pt>
                <c:pt idx="11531">
                  <c:v>192.18333333333334</c:v>
                </c:pt>
                <c:pt idx="11532">
                  <c:v>192.2</c:v>
                </c:pt>
                <c:pt idx="11533">
                  <c:v>192.21666666666667</c:v>
                </c:pt>
                <c:pt idx="11534">
                  <c:v>192.23333333333332</c:v>
                </c:pt>
                <c:pt idx="11535">
                  <c:v>192.25</c:v>
                </c:pt>
                <c:pt idx="11536">
                  <c:v>192.26666666666668</c:v>
                </c:pt>
                <c:pt idx="11537">
                  <c:v>192.28333333333333</c:v>
                </c:pt>
                <c:pt idx="11538">
                  <c:v>192.3</c:v>
                </c:pt>
                <c:pt idx="11539">
                  <c:v>192.31666666666666</c:v>
                </c:pt>
                <c:pt idx="11540">
                  <c:v>192.33333333333334</c:v>
                </c:pt>
                <c:pt idx="11541">
                  <c:v>192.35</c:v>
                </c:pt>
                <c:pt idx="11542">
                  <c:v>192.36666666666667</c:v>
                </c:pt>
                <c:pt idx="11543">
                  <c:v>192.38333333333333</c:v>
                </c:pt>
                <c:pt idx="11544">
                  <c:v>192.4</c:v>
                </c:pt>
                <c:pt idx="11545">
                  <c:v>192.41666666666666</c:v>
                </c:pt>
                <c:pt idx="11546">
                  <c:v>192.43333333333334</c:v>
                </c:pt>
                <c:pt idx="11547">
                  <c:v>192.45</c:v>
                </c:pt>
                <c:pt idx="11548">
                  <c:v>192.46666666666667</c:v>
                </c:pt>
                <c:pt idx="11549">
                  <c:v>192.48333333333332</c:v>
                </c:pt>
                <c:pt idx="11550">
                  <c:v>192.5</c:v>
                </c:pt>
                <c:pt idx="11551">
                  <c:v>192.51666666666668</c:v>
                </c:pt>
                <c:pt idx="11552">
                  <c:v>192.53333333333333</c:v>
                </c:pt>
                <c:pt idx="11553">
                  <c:v>192.55</c:v>
                </c:pt>
                <c:pt idx="11554">
                  <c:v>192.56666666666666</c:v>
                </c:pt>
                <c:pt idx="11555">
                  <c:v>192.58333333333334</c:v>
                </c:pt>
                <c:pt idx="11556">
                  <c:v>192.6</c:v>
                </c:pt>
                <c:pt idx="11557">
                  <c:v>192.61666666666667</c:v>
                </c:pt>
                <c:pt idx="11558">
                  <c:v>192.63333333333333</c:v>
                </c:pt>
                <c:pt idx="11559">
                  <c:v>192.65</c:v>
                </c:pt>
                <c:pt idx="11560">
                  <c:v>192.66666666666666</c:v>
                </c:pt>
                <c:pt idx="11561">
                  <c:v>192.68333333333334</c:v>
                </c:pt>
                <c:pt idx="11562">
                  <c:v>192.7</c:v>
                </c:pt>
                <c:pt idx="11563">
                  <c:v>192.71666666666667</c:v>
                </c:pt>
                <c:pt idx="11564">
                  <c:v>192.73333333333332</c:v>
                </c:pt>
                <c:pt idx="11565">
                  <c:v>192.75</c:v>
                </c:pt>
                <c:pt idx="11566">
                  <c:v>192.76666666666668</c:v>
                </c:pt>
                <c:pt idx="11567">
                  <c:v>192.78333333333333</c:v>
                </c:pt>
                <c:pt idx="11568">
                  <c:v>192.8</c:v>
                </c:pt>
                <c:pt idx="11569">
                  <c:v>192.81666666666666</c:v>
                </c:pt>
                <c:pt idx="11570">
                  <c:v>192.83333333333334</c:v>
                </c:pt>
                <c:pt idx="11571">
                  <c:v>192.85</c:v>
                </c:pt>
                <c:pt idx="11572">
                  <c:v>192.86666666666667</c:v>
                </c:pt>
                <c:pt idx="11573">
                  <c:v>192.88333333333333</c:v>
                </c:pt>
                <c:pt idx="11574">
                  <c:v>192.9</c:v>
                </c:pt>
                <c:pt idx="11575">
                  <c:v>192.91666666666666</c:v>
                </c:pt>
                <c:pt idx="11576">
                  <c:v>192.93333333333334</c:v>
                </c:pt>
                <c:pt idx="11577">
                  <c:v>192.95</c:v>
                </c:pt>
                <c:pt idx="11578">
                  <c:v>192.96666666666667</c:v>
                </c:pt>
                <c:pt idx="11579">
                  <c:v>192.98333333333332</c:v>
                </c:pt>
                <c:pt idx="11580">
                  <c:v>193</c:v>
                </c:pt>
                <c:pt idx="11581">
                  <c:v>193.01666666666668</c:v>
                </c:pt>
                <c:pt idx="11582">
                  <c:v>193.03333333333333</c:v>
                </c:pt>
                <c:pt idx="11583">
                  <c:v>193.05</c:v>
                </c:pt>
                <c:pt idx="11584">
                  <c:v>193.06666666666666</c:v>
                </c:pt>
                <c:pt idx="11585">
                  <c:v>193.08333333333334</c:v>
                </c:pt>
                <c:pt idx="11586">
                  <c:v>193.1</c:v>
                </c:pt>
                <c:pt idx="11587">
                  <c:v>193.11666666666667</c:v>
                </c:pt>
                <c:pt idx="11588">
                  <c:v>193.13333333333333</c:v>
                </c:pt>
                <c:pt idx="11589">
                  <c:v>193.15</c:v>
                </c:pt>
                <c:pt idx="11590">
                  <c:v>193.16666666666666</c:v>
                </c:pt>
                <c:pt idx="11591">
                  <c:v>193.18333333333334</c:v>
                </c:pt>
                <c:pt idx="11592">
                  <c:v>193.2</c:v>
                </c:pt>
                <c:pt idx="11593">
                  <c:v>193.21666666666667</c:v>
                </c:pt>
                <c:pt idx="11594">
                  <c:v>193.23333333333332</c:v>
                </c:pt>
                <c:pt idx="11595">
                  <c:v>193.25</c:v>
                </c:pt>
                <c:pt idx="11596">
                  <c:v>193.26666666666668</c:v>
                </c:pt>
                <c:pt idx="11597">
                  <c:v>193.28333333333333</c:v>
                </c:pt>
                <c:pt idx="11598">
                  <c:v>193.3</c:v>
                </c:pt>
                <c:pt idx="11599">
                  <c:v>193.31666666666666</c:v>
                </c:pt>
                <c:pt idx="11600">
                  <c:v>193.33333333333334</c:v>
                </c:pt>
                <c:pt idx="11601">
                  <c:v>193.35</c:v>
                </c:pt>
                <c:pt idx="11602">
                  <c:v>193.36666666666667</c:v>
                </c:pt>
                <c:pt idx="11603">
                  <c:v>193.38333333333333</c:v>
                </c:pt>
                <c:pt idx="11604">
                  <c:v>193.4</c:v>
                </c:pt>
                <c:pt idx="11605">
                  <c:v>193.41666666666666</c:v>
                </c:pt>
                <c:pt idx="11606">
                  <c:v>193.43333333333334</c:v>
                </c:pt>
                <c:pt idx="11607">
                  <c:v>193.45</c:v>
                </c:pt>
                <c:pt idx="11608">
                  <c:v>193.46666666666667</c:v>
                </c:pt>
                <c:pt idx="11609">
                  <c:v>193.48333333333332</c:v>
                </c:pt>
                <c:pt idx="11610">
                  <c:v>193.5</c:v>
                </c:pt>
                <c:pt idx="11611">
                  <c:v>193.51666666666668</c:v>
                </c:pt>
                <c:pt idx="11612">
                  <c:v>193.53333333333333</c:v>
                </c:pt>
                <c:pt idx="11613">
                  <c:v>193.55</c:v>
                </c:pt>
                <c:pt idx="11614">
                  <c:v>193.56666666666666</c:v>
                </c:pt>
                <c:pt idx="11615">
                  <c:v>193.58333333333334</c:v>
                </c:pt>
                <c:pt idx="11616">
                  <c:v>193.6</c:v>
                </c:pt>
                <c:pt idx="11617">
                  <c:v>193.61666666666667</c:v>
                </c:pt>
                <c:pt idx="11618">
                  <c:v>193.63333333333333</c:v>
                </c:pt>
                <c:pt idx="11619">
                  <c:v>193.65</c:v>
                </c:pt>
                <c:pt idx="11620">
                  <c:v>193.66666666666666</c:v>
                </c:pt>
                <c:pt idx="11621">
                  <c:v>193.68333333333334</c:v>
                </c:pt>
                <c:pt idx="11622">
                  <c:v>193.7</c:v>
                </c:pt>
                <c:pt idx="11623">
                  <c:v>193.71666666666667</c:v>
                </c:pt>
                <c:pt idx="11624">
                  <c:v>193.73333333333332</c:v>
                </c:pt>
                <c:pt idx="11625">
                  <c:v>193.75</c:v>
                </c:pt>
                <c:pt idx="11626">
                  <c:v>193.76666666666668</c:v>
                </c:pt>
                <c:pt idx="11627">
                  <c:v>193.78333333333333</c:v>
                </c:pt>
                <c:pt idx="11628">
                  <c:v>193.8</c:v>
                </c:pt>
                <c:pt idx="11629">
                  <c:v>193.81666666666666</c:v>
                </c:pt>
                <c:pt idx="11630">
                  <c:v>193.83333333333334</c:v>
                </c:pt>
                <c:pt idx="11631">
                  <c:v>193.85</c:v>
                </c:pt>
                <c:pt idx="11632">
                  <c:v>193.86666666666667</c:v>
                </c:pt>
                <c:pt idx="11633">
                  <c:v>193.88333333333333</c:v>
                </c:pt>
                <c:pt idx="11634">
                  <c:v>193.9</c:v>
                </c:pt>
                <c:pt idx="11635">
                  <c:v>193.91666666666666</c:v>
                </c:pt>
                <c:pt idx="11636">
                  <c:v>193.93333333333334</c:v>
                </c:pt>
                <c:pt idx="11637">
                  <c:v>193.95</c:v>
                </c:pt>
                <c:pt idx="11638">
                  <c:v>193.96666666666667</c:v>
                </c:pt>
                <c:pt idx="11639">
                  <c:v>193.98333333333332</c:v>
                </c:pt>
                <c:pt idx="11640">
                  <c:v>194</c:v>
                </c:pt>
                <c:pt idx="11641">
                  <c:v>194.01666666666668</c:v>
                </c:pt>
                <c:pt idx="11642">
                  <c:v>194.03333333333333</c:v>
                </c:pt>
                <c:pt idx="11643">
                  <c:v>194.05</c:v>
                </c:pt>
                <c:pt idx="11644">
                  <c:v>194.06666666666666</c:v>
                </c:pt>
                <c:pt idx="11645">
                  <c:v>194.08333333333334</c:v>
                </c:pt>
                <c:pt idx="11646">
                  <c:v>194.1</c:v>
                </c:pt>
                <c:pt idx="11647">
                  <c:v>194.11666666666667</c:v>
                </c:pt>
                <c:pt idx="11648">
                  <c:v>194.13333333333333</c:v>
                </c:pt>
                <c:pt idx="11649">
                  <c:v>194.15</c:v>
                </c:pt>
                <c:pt idx="11650">
                  <c:v>194.16666666666666</c:v>
                </c:pt>
                <c:pt idx="11651">
                  <c:v>194.18333333333334</c:v>
                </c:pt>
                <c:pt idx="11652">
                  <c:v>194.2</c:v>
                </c:pt>
                <c:pt idx="11653">
                  <c:v>194.21666666666667</c:v>
                </c:pt>
                <c:pt idx="11654">
                  <c:v>194.23333333333332</c:v>
                </c:pt>
                <c:pt idx="11655">
                  <c:v>194.25</c:v>
                </c:pt>
                <c:pt idx="11656">
                  <c:v>194.26666666666668</c:v>
                </c:pt>
                <c:pt idx="11657">
                  <c:v>194.28333333333333</c:v>
                </c:pt>
                <c:pt idx="11658">
                  <c:v>194.3</c:v>
                </c:pt>
                <c:pt idx="11659">
                  <c:v>194.31666666666666</c:v>
                </c:pt>
                <c:pt idx="11660">
                  <c:v>194.33333333333334</c:v>
                </c:pt>
                <c:pt idx="11661">
                  <c:v>194.35</c:v>
                </c:pt>
                <c:pt idx="11662">
                  <c:v>194.36666666666667</c:v>
                </c:pt>
                <c:pt idx="11663">
                  <c:v>194.38333333333333</c:v>
                </c:pt>
                <c:pt idx="11664">
                  <c:v>194.4</c:v>
                </c:pt>
                <c:pt idx="11665">
                  <c:v>194.41666666666666</c:v>
                </c:pt>
                <c:pt idx="11666">
                  <c:v>194.43333333333334</c:v>
                </c:pt>
                <c:pt idx="11667">
                  <c:v>194.45</c:v>
                </c:pt>
                <c:pt idx="11668">
                  <c:v>194.46666666666667</c:v>
                </c:pt>
                <c:pt idx="11669">
                  <c:v>194.48333333333332</c:v>
                </c:pt>
                <c:pt idx="11670">
                  <c:v>194.5</c:v>
                </c:pt>
                <c:pt idx="11671">
                  <c:v>194.51666666666668</c:v>
                </c:pt>
                <c:pt idx="11672">
                  <c:v>194.53333333333333</c:v>
                </c:pt>
                <c:pt idx="11673">
                  <c:v>194.55</c:v>
                </c:pt>
                <c:pt idx="11674">
                  <c:v>194.56666666666666</c:v>
                </c:pt>
                <c:pt idx="11675">
                  <c:v>194.58333333333334</c:v>
                </c:pt>
                <c:pt idx="11676">
                  <c:v>194.6</c:v>
                </c:pt>
                <c:pt idx="11677">
                  <c:v>194.61666666666667</c:v>
                </c:pt>
                <c:pt idx="11678">
                  <c:v>194.63333333333333</c:v>
                </c:pt>
                <c:pt idx="11679">
                  <c:v>194.65</c:v>
                </c:pt>
                <c:pt idx="11680">
                  <c:v>194.66666666666666</c:v>
                </c:pt>
                <c:pt idx="11681">
                  <c:v>194.68333333333334</c:v>
                </c:pt>
                <c:pt idx="11682">
                  <c:v>194.7</c:v>
                </c:pt>
                <c:pt idx="11683">
                  <c:v>194.71666666666667</c:v>
                </c:pt>
                <c:pt idx="11684">
                  <c:v>194.73333333333332</c:v>
                </c:pt>
                <c:pt idx="11685">
                  <c:v>194.75</c:v>
                </c:pt>
                <c:pt idx="11686">
                  <c:v>194.76666666666668</c:v>
                </c:pt>
                <c:pt idx="11687">
                  <c:v>194.78333333333333</c:v>
                </c:pt>
                <c:pt idx="11688">
                  <c:v>194.8</c:v>
                </c:pt>
                <c:pt idx="11689">
                  <c:v>194.81666666666666</c:v>
                </c:pt>
                <c:pt idx="11690">
                  <c:v>194.83333333333334</c:v>
                </c:pt>
                <c:pt idx="11691">
                  <c:v>194.85</c:v>
                </c:pt>
                <c:pt idx="11692">
                  <c:v>194.86666666666667</c:v>
                </c:pt>
                <c:pt idx="11693">
                  <c:v>194.88333333333333</c:v>
                </c:pt>
                <c:pt idx="11694">
                  <c:v>194.9</c:v>
                </c:pt>
                <c:pt idx="11695">
                  <c:v>194.91666666666666</c:v>
                </c:pt>
                <c:pt idx="11696">
                  <c:v>194.93333333333334</c:v>
                </c:pt>
                <c:pt idx="11697">
                  <c:v>194.95</c:v>
                </c:pt>
                <c:pt idx="11698">
                  <c:v>194.96666666666667</c:v>
                </c:pt>
                <c:pt idx="11699">
                  <c:v>194.98333333333332</c:v>
                </c:pt>
                <c:pt idx="11700">
                  <c:v>195</c:v>
                </c:pt>
                <c:pt idx="11701">
                  <c:v>195.01666666666668</c:v>
                </c:pt>
                <c:pt idx="11702">
                  <c:v>195.03333333333333</c:v>
                </c:pt>
                <c:pt idx="11703">
                  <c:v>195.05</c:v>
                </c:pt>
                <c:pt idx="11704">
                  <c:v>195.06666666666666</c:v>
                </c:pt>
                <c:pt idx="11705">
                  <c:v>195.08333333333334</c:v>
                </c:pt>
                <c:pt idx="11706">
                  <c:v>195.1</c:v>
                </c:pt>
                <c:pt idx="11707">
                  <c:v>195.11666666666667</c:v>
                </c:pt>
                <c:pt idx="11708">
                  <c:v>195.13333333333333</c:v>
                </c:pt>
                <c:pt idx="11709">
                  <c:v>195.15</c:v>
                </c:pt>
                <c:pt idx="11710">
                  <c:v>195.16666666666666</c:v>
                </c:pt>
                <c:pt idx="11711">
                  <c:v>195.18333333333334</c:v>
                </c:pt>
                <c:pt idx="11712">
                  <c:v>195.2</c:v>
                </c:pt>
                <c:pt idx="11713">
                  <c:v>195.21666666666667</c:v>
                </c:pt>
                <c:pt idx="11714">
                  <c:v>195.23333333333332</c:v>
                </c:pt>
                <c:pt idx="11715">
                  <c:v>195.25</c:v>
                </c:pt>
                <c:pt idx="11716">
                  <c:v>195.26666666666668</c:v>
                </c:pt>
                <c:pt idx="11717">
                  <c:v>195.28333333333333</c:v>
                </c:pt>
                <c:pt idx="11718">
                  <c:v>195.3</c:v>
                </c:pt>
                <c:pt idx="11719">
                  <c:v>195.31666666666666</c:v>
                </c:pt>
                <c:pt idx="11720">
                  <c:v>195.33333333333334</c:v>
                </c:pt>
                <c:pt idx="11721">
                  <c:v>195.35</c:v>
                </c:pt>
                <c:pt idx="11722">
                  <c:v>195.36666666666667</c:v>
                </c:pt>
                <c:pt idx="11723">
                  <c:v>195.38333333333333</c:v>
                </c:pt>
                <c:pt idx="11724">
                  <c:v>195.4</c:v>
                </c:pt>
                <c:pt idx="11725">
                  <c:v>195.41666666666666</c:v>
                </c:pt>
                <c:pt idx="11726">
                  <c:v>195.43333333333334</c:v>
                </c:pt>
                <c:pt idx="11727">
                  <c:v>195.45</c:v>
                </c:pt>
                <c:pt idx="11728">
                  <c:v>195.46666666666667</c:v>
                </c:pt>
                <c:pt idx="11729">
                  <c:v>195.48333333333332</c:v>
                </c:pt>
                <c:pt idx="11730">
                  <c:v>195.5</c:v>
                </c:pt>
                <c:pt idx="11731">
                  <c:v>195.51666666666668</c:v>
                </c:pt>
                <c:pt idx="11732">
                  <c:v>195.53333333333333</c:v>
                </c:pt>
                <c:pt idx="11733">
                  <c:v>195.55</c:v>
                </c:pt>
                <c:pt idx="11734">
                  <c:v>195.56666666666666</c:v>
                </c:pt>
                <c:pt idx="11735">
                  <c:v>195.58333333333334</c:v>
                </c:pt>
                <c:pt idx="11736">
                  <c:v>195.6</c:v>
                </c:pt>
                <c:pt idx="11737">
                  <c:v>195.61666666666667</c:v>
                </c:pt>
                <c:pt idx="11738">
                  <c:v>195.63333333333333</c:v>
                </c:pt>
                <c:pt idx="11739">
                  <c:v>195.65</c:v>
                </c:pt>
                <c:pt idx="11740">
                  <c:v>195.66666666666666</c:v>
                </c:pt>
                <c:pt idx="11741">
                  <c:v>195.68333333333334</c:v>
                </c:pt>
                <c:pt idx="11742">
                  <c:v>195.7</c:v>
                </c:pt>
                <c:pt idx="11743">
                  <c:v>195.71666666666667</c:v>
                </c:pt>
                <c:pt idx="11744">
                  <c:v>195.73333333333332</c:v>
                </c:pt>
                <c:pt idx="11745">
                  <c:v>195.75</c:v>
                </c:pt>
                <c:pt idx="11746">
                  <c:v>195.76666666666668</c:v>
                </c:pt>
                <c:pt idx="11747">
                  <c:v>195.78333333333333</c:v>
                </c:pt>
                <c:pt idx="11748">
                  <c:v>195.8</c:v>
                </c:pt>
                <c:pt idx="11749">
                  <c:v>195.81666666666666</c:v>
                </c:pt>
                <c:pt idx="11750">
                  <c:v>195.83333333333334</c:v>
                </c:pt>
                <c:pt idx="11751">
                  <c:v>195.85</c:v>
                </c:pt>
                <c:pt idx="11752">
                  <c:v>195.86666666666667</c:v>
                </c:pt>
                <c:pt idx="11753">
                  <c:v>195.88333333333333</c:v>
                </c:pt>
                <c:pt idx="11754">
                  <c:v>195.9</c:v>
                </c:pt>
                <c:pt idx="11755">
                  <c:v>195.91666666666666</c:v>
                </c:pt>
                <c:pt idx="11756">
                  <c:v>195.93333333333334</c:v>
                </c:pt>
                <c:pt idx="11757">
                  <c:v>195.95</c:v>
                </c:pt>
                <c:pt idx="11758">
                  <c:v>195.96666666666667</c:v>
                </c:pt>
                <c:pt idx="11759">
                  <c:v>195.98333333333332</c:v>
                </c:pt>
                <c:pt idx="11760">
                  <c:v>196</c:v>
                </c:pt>
                <c:pt idx="11761">
                  <c:v>196.01666666666668</c:v>
                </c:pt>
                <c:pt idx="11762">
                  <c:v>196.03333333333333</c:v>
                </c:pt>
                <c:pt idx="11763">
                  <c:v>196.05</c:v>
                </c:pt>
                <c:pt idx="11764">
                  <c:v>196.06666666666666</c:v>
                </c:pt>
                <c:pt idx="11765">
                  <c:v>196.08333333333334</c:v>
                </c:pt>
                <c:pt idx="11766">
                  <c:v>196.1</c:v>
                </c:pt>
                <c:pt idx="11767">
                  <c:v>196.11666666666667</c:v>
                </c:pt>
                <c:pt idx="11768">
                  <c:v>196.13333333333333</c:v>
                </c:pt>
                <c:pt idx="11769">
                  <c:v>196.15</c:v>
                </c:pt>
                <c:pt idx="11770">
                  <c:v>196.16666666666666</c:v>
                </c:pt>
                <c:pt idx="11771">
                  <c:v>196.18333333333334</c:v>
                </c:pt>
                <c:pt idx="11772">
                  <c:v>196.2</c:v>
                </c:pt>
                <c:pt idx="11773">
                  <c:v>196.21666666666667</c:v>
                </c:pt>
                <c:pt idx="11774">
                  <c:v>196.23333333333332</c:v>
                </c:pt>
                <c:pt idx="11775">
                  <c:v>196.25</c:v>
                </c:pt>
                <c:pt idx="11776">
                  <c:v>196.26666666666668</c:v>
                </c:pt>
                <c:pt idx="11777">
                  <c:v>196.28333333333333</c:v>
                </c:pt>
                <c:pt idx="11778">
                  <c:v>196.3</c:v>
                </c:pt>
                <c:pt idx="11779">
                  <c:v>196.31666666666666</c:v>
                </c:pt>
                <c:pt idx="11780">
                  <c:v>196.33333333333334</c:v>
                </c:pt>
                <c:pt idx="11781">
                  <c:v>196.35</c:v>
                </c:pt>
                <c:pt idx="11782">
                  <c:v>196.36666666666667</c:v>
                </c:pt>
                <c:pt idx="11783">
                  <c:v>196.38333333333333</c:v>
                </c:pt>
                <c:pt idx="11784">
                  <c:v>196.4</c:v>
                </c:pt>
                <c:pt idx="11785">
                  <c:v>196.41666666666666</c:v>
                </c:pt>
                <c:pt idx="11786">
                  <c:v>196.43333333333334</c:v>
                </c:pt>
                <c:pt idx="11787">
                  <c:v>196.45</c:v>
                </c:pt>
                <c:pt idx="11788">
                  <c:v>196.46666666666667</c:v>
                </c:pt>
                <c:pt idx="11789">
                  <c:v>196.48333333333332</c:v>
                </c:pt>
                <c:pt idx="11790">
                  <c:v>196.5</c:v>
                </c:pt>
                <c:pt idx="11791">
                  <c:v>196.51666666666668</c:v>
                </c:pt>
                <c:pt idx="11792">
                  <c:v>196.53333333333333</c:v>
                </c:pt>
                <c:pt idx="11793">
                  <c:v>196.55</c:v>
                </c:pt>
                <c:pt idx="11794">
                  <c:v>196.56666666666666</c:v>
                </c:pt>
                <c:pt idx="11795">
                  <c:v>196.58333333333334</c:v>
                </c:pt>
                <c:pt idx="11796">
                  <c:v>196.6</c:v>
                </c:pt>
                <c:pt idx="11797">
                  <c:v>196.61666666666667</c:v>
                </c:pt>
                <c:pt idx="11798">
                  <c:v>196.63333333333333</c:v>
                </c:pt>
                <c:pt idx="11799">
                  <c:v>196.65</c:v>
                </c:pt>
                <c:pt idx="11800">
                  <c:v>196.66666666666666</c:v>
                </c:pt>
                <c:pt idx="11801">
                  <c:v>196.68333333333334</c:v>
                </c:pt>
                <c:pt idx="11802">
                  <c:v>196.7</c:v>
                </c:pt>
                <c:pt idx="11803">
                  <c:v>196.71666666666667</c:v>
                </c:pt>
                <c:pt idx="11804">
                  <c:v>196.73333333333332</c:v>
                </c:pt>
                <c:pt idx="11805">
                  <c:v>196.75</c:v>
                </c:pt>
                <c:pt idx="11806">
                  <c:v>196.76666666666668</c:v>
                </c:pt>
                <c:pt idx="11807">
                  <c:v>196.78333333333333</c:v>
                </c:pt>
                <c:pt idx="11808">
                  <c:v>196.8</c:v>
                </c:pt>
                <c:pt idx="11809">
                  <c:v>196.81666666666666</c:v>
                </c:pt>
                <c:pt idx="11810">
                  <c:v>196.83333333333334</c:v>
                </c:pt>
                <c:pt idx="11811">
                  <c:v>196.85</c:v>
                </c:pt>
                <c:pt idx="11812">
                  <c:v>196.86666666666667</c:v>
                </c:pt>
                <c:pt idx="11813">
                  <c:v>196.88333333333333</c:v>
                </c:pt>
                <c:pt idx="11814">
                  <c:v>196.9</c:v>
                </c:pt>
                <c:pt idx="11815">
                  <c:v>196.91666666666666</c:v>
                </c:pt>
                <c:pt idx="11816">
                  <c:v>196.93333333333334</c:v>
                </c:pt>
                <c:pt idx="11817">
                  <c:v>196.95</c:v>
                </c:pt>
                <c:pt idx="11818">
                  <c:v>196.96666666666667</c:v>
                </c:pt>
                <c:pt idx="11819">
                  <c:v>196.98333333333332</c:v>
                </c:pt>
                <c:pt idx="11820">
                  <c:v>197</c:v>
                </c:pt>
                <c:pt idx="11821">
                  <c:v>197.01666666666668</c:v>
                </c:pt>
                <c:pt idx="11822">
                  <c:v>197.03333333333333</c:v>
                </c:pt>
                <c:pt idx="11823">
                  <c:v>197.05</c:v>
                </c:pt>
                <c:pt idx="11824">
                  <c:v>197.06666666666666</c:v>
                </c:pt>
                <c:pt idx="11825">
                  <c:v>197.08333333333334</c:v>
                </c:pt>
                <c:pt idx="11826">
                  <c:v>197.1</c:v>
                </c:pt>
                <c:pt idx="11827">
                  <c:v>197.11666666666667</c:v>
                </c:pt>
                <c:pt idx="11828">
                  <c:v>197.13333333333333</c:v>
                </c:pt>
                <c:pt idx="11829">
                  <c:v>197.15</c:v>
                </c:pt>
                <c:pt idx="11830">
                  <c:v>197.16666666666666</c:v>
                </c:pt>
                <c:pt idx="11831">
                  <c:v>197.18333333333334</c:v>
                </c:pt>
                <c:pt idx="11832">
                  <c:v>197.2</c:v>
                </c:pt>
                <c:pt idx="11833">
                  <c:v>197.21666666666667</c:v>
                </c:pt>
                <c:pt idx="11834">
                  <c:v>197.23333333333332</c:v>
                </c:pt>
                <c:pt idx="11835">
                  <c:v>197.25</c:v>
                </c:pt>
                <c:pt idx="11836">
                  <c:v>197.26666666666668</c:v>
                </c:pt>
                <c:pt idx="11837">
                  <c:v>197.28333333333333</c:v>
                </c:pt>
                <c:pt idx="11838">
                  <c:v>197.3</c:v>
                </c:pt>
                <c:pt idx="11839">
                  <c:v>197.31666666666666</c:v>
                </c:pt>
                <c:pt idx="11840">
                  <c:v>197.33333333333334</c:v>
                </c:pt>
                <c:pt idx="11841">
                  <c:v>197.35</c:v>
                </c:pt>
                <c:pt idx="11842">
                  <c:v>197.36666666666667</c:v>
                </c:pt>
                <c:pt idx="11843">
                  <c:v>197.38333333333333</c:v>
                </c:pt>
                <c:pt idx="11844">
                  <c:v>197.4</c:v>
                </c:pt>
                <c:pt idx="11845">
                  <c:v>197.41666666666666</c:v>
                </c:pt>
                <c:pt idx="11846">
                  <c:v>197.43333333333334</c:v>
                </c:pt>
                <c:pt idx="11847">
                  <c:v>197.45</c:v>
                </c:pt>
                <c:pt idx="11848">
                  <c:v>197.46666666666667</c:v>
                </c:pt>
                <c:pt idx="11849">
                  <c:v>197.48333333333332</c:v>
                </c:pt>
                <c:pt idx="11850">
                  <c:v>197.5</c:v>
                </c:pt>
                <c:pt idx="11851">
                  <c:v>197.51666666666668</c:v>
                </c:pt>
                <c:pt idx="11852">
                  <c:v>197.53333333333333</c:v>
                </c:pt>
                <c:pt idx="11853">
                  <c:v>197.55</c:v>
                </c:pt>
                <c:pt idx="11854">
                  <c:v>197.56666666666666</c:v>
                </c:pt>
                <c:pt idx="11855">
                  <c:v>197.58333333333334</c:v>
                </c:pt>
                <c:pt idx="11856">
                  <c:v>197.6</c:v>
                </c:pt>
                <c:pt idx="11857">
                  <c:v>197.61666666666667</c:v>
                </c:pt>
                <c:pt idx="11858">
                  <c:v>197.63333333333333</c:v>
                </c:pt>
                <c:pt idx="11859">
                  <c:v>197.65</c:v>
                </c:pt>
                <c:pt idx="11860">
                  <c:v>197.66666666666666</c:v>
                </c:pt>
                <c:pt idx="11861">
                  <c:v>197.68333333333334</c:v>
                </c:pt>
                <c:pt idx="11862">
                  <c:v>197.7</c:v>
                </c:pt>
                <c:pt idx="11863">
                  <c:v>197.71666666666667</c:v>
                </c:pt>
                <c:pt idx="11864">
                  <c:v>197.73333333333332</c:v>
                </c:pt>
                <c:pt idx="11865">
                  <c:v>197.75</c:v>
                </c:pt>
                <c:pt idx="11866">
                  <c:v>197.76666666666668</c:v>
                </c:pt>
                <c:pt idx="11867">
                  <c:v>197.78333333333333</c:v>
                </c:pt>
                <c:pt idx="11868">
                  <c:v>197.8</c:v>
                </c:pt>
                <c:pt idx="11869">
                  <c:v>197.81666666666666</c:v>
                </c:pt>
                <c:pt idx="11870">
                  <c:v>197.83333333333334</c:v>
                </c:pt>
                <c:pt idx="11871">
                  <c:v>197.85</c:v>
                </c:pt>
                <c:pt idx="11872">
                  <c:v>197.86666666666667</c:v>
                </c:pt>
                <c:pt idx="11873">
                  <c:v>197.88333333333333</c:v>
                </c:pt>
                <c:pt idx="11874">
                  <c:v>197.9</c:v>
                </c:pt>
                <c:pt idx="11875">
                  <c:v>197.91666666666666</c:v>
                </c:pt>
                <c:pt idx="11876">
                  <c:v>197.93333333333334</c:v>
                </c:pt>
                <c:pt idx="11877">
                  <c:v>197.95</c:v>
                </c:pt>
                <c:pt idx="11878">
                  <c:v>197.96666666666667</c:v>
                </c:pt>
                <c:pt idx="11879">
                  <c:v>197.98333333333332</c:v>
                </c:pt>
                <c:pt idx="11880">
                  <c:v>198</c:v>
                </c:pt>
                <c:pt idx="11881">
                  <c:v>198.01666666666668</c:v>
                </c:pt>
                <c:pt idx="11882">
                  <c:v>198.03333333333333</c:v>
                </c:pt>
                <c:pt idx="11883">
                  <c:v>198.05</c:v>
                </c:pt>
                <c:pt idx="11884">
                  <c:v>198.06666666666666</c:v>
                </c:pt>
                <c:pt idx="11885">
                  <c:v>198.08333333333334</c:v>
                </c:pt>
                <c:pt idx="11886">
                  <c:v>198.1</c:v>
                </c:pt>
                <c:pt idx="11887">
                  <c:v>198.11666666666667</c:v>
                </c:pt>
                <c:pt idx="11888">
                  <c:v>198.13333333333333</c:v>
                </c:pt>
                <c:pt idx="11889">
                  <c:v>198.15</c:v>
                </c:pt>
                <c:pt idx="11890">
                  <c:v>198.16666666666666</c:v>
                </c:pt>
                <c:pt idx="11891">
                  <c:v>198.18333333333334</c:v>
                </c:pt>
                <c:pt idx="11892">
                  <c:v>198.2</c:v>
                </c:pt>
                <c:pt idx="11893">
                  <c:v>198.21666666666667</c:v>
                </c:pt>
                <c:pt idx="11894">
                  <c:v>198.23333333333332</c:v>
                </c:pt>
                <c:pt idx="11895">
                  <c:v>198.25</c:v>
                </c:pt>
                <c:pt idx="11896">
                  <c:v>198.26666666666668</c:v>
                </c:pt>
                <c:pt idx="11897">
                  <c:v>198.28333333333333</c:v>
                </c:pt>
                <c:pt idx="11898">
                  <c:v>198.3</c:v>
                </c:pt>
                <c:pt idx="11899">
                  <c:v>198.31666666666666</c:v>
                </c:pt>
                <c:pt idx="11900">
                  <c:v>198.33333333333334</c:v>
                </c:pt>
                <c:pt idx="11901">
                  <c:v>198.35</c:v>
                </c:pt>
                <c:pt idx="11902">
                  <c:v>198.36666666666667</c:v>
                </c:pt>
                <c:pt idx="11903">
                  <c:v>198.38333333333333</c:v>
                </c:pt>
                <c:pt idx="11904">
                  <c:v>198.4</c:v>
                </c:pt>
                <c:pt idx="11905">
                  <c:v>198.41666666666666</c:v>
                </c:pt>
                <c:pt idx="11906">
                  <c:v>198.43333333333334</c:v>
                </c:pt>
                <c:pt idx="11907">
                  <c:v>198.45</c:v>
                </c:pt>
                <c:pt idx="11908">
                  <c:v>198.46666666666667</c:v>
                </c:pt>
                <c:pt idx="11909">
                  <c:v>198.48333333333332</c:v>
                </c:pt>
                <c:pt idx="11910">
                  <c:v>198.5</c:v>
                </c:pt>
                <c:pt idx="11911">
                  <c:v>198.51666666666668</c:v>
                </c:pt>
                <c:pt idx="11912">
                  <c:v>198.53333333333333</c:v>
                </c:pt>
                <c:pt idx="11913">
                  <c:v>198.55</c:v>
                </c:pt>
                <c:pt idx="11914">
                  <c:v>198.56666666666666</c:v>
                </c:pt>
                <c:pt idx="11915">
                  <c:v>198.58333333333334</c:v>
                </c:pt>
                <c:pt idx="11916">
                  <c:v>198.6</c:v>
                </c:pt>
                <c:pt idx="11917">
                  <c:v>198.61666666666667</c:v>
                </c:pt>
                <c:pt idx="11918">
                  <c:v>198.63333333333333</c:v>
                </c:pt>
                <c:pt idx="11919">
                  <c:v>198.65</c:v>
                </c:pt>
                <c:pt idx="11920">
                  <c:v>198.66666666666666</c:v>
                </c:pt>
                <c:pt idx="11921">
                  <c:v>198.68333333333334</c:v>
                </c:pt>
                <c:pt idx="11922">
                  <c:v>198.7</c:v>
                </c:pt>
                <c:pt idx="11923">
                  <c:v>198.71666666666667</c:v>
                </c:pt>
                <c:pt idx="11924">
                  <c:v>198.73333333333332</c:v>
                </c:pt>
                <c:pt idx="11925">
                  <c:v>198.75</c:v>
                </c:pt>
                <c:pt idx="11926">
                  <c:v>198.76666666666668</c:v>
                </c:pt>
                <c:pt idx="11927">
                  <c:v>198.78333333333333</c:v>
                </c:pt>
                <c:pt idx="11928">
                  <c:v>198.8</c:v>
                </c:pt>
                <c:pt idx="11929">
                  <c:v>198.81666666666666</c:v>
                </c:pt>
                <c:pt idx="11930">
                  <c:v>198.83333333333334</c:v>
                </c:pt>
                <c:pt idx="11931">
                  <c:v>198.85</c:v>
                </c:pt>
                <c:pt idx="11932">
                  <c:v>198.86666666666667</c:v>
                </c:pt>
                <c:pt idx="11933">
                  <c:v>198.88333333333333</c:v>
                </c:pt>
                <c:pt idx="11934">
                  <c:v>198.9</c:v>
                </c:pt>
                <c:pt idx="11935">
                  <c:v>198.91666666666666</c:v>
                </c:pt>
                <c:pt idx="11936">
                  <c:v>198.93333333333334</c:v>
                </c:pt>
                <c:pt idx="11937">
                  <c:v>198.95</c:v>
                </c:pt>
                <c:pt idx="11938">
                  <c:v>198.96666666666667</c:v>
                </c:pt>
                <c:pt idx="11939">
                  <c:v>198.98333333333332</c:v>
                </c:pt>
                <c:pt idx="11940">
                  <c:v>199</c:v>
                </c:pt>
                <c:pt idx="11941">
                  <c:v>199.01666666666668</c:v>
                </c:pt>
                <c:pt idx="11942">
                  <c:v>199.03333333333333</c:v>
                </c:pt>
                <c:pt idx="11943">
                  <c:v>199.05</c:v>
                </c:pt>
                <c:pt idx="11944">
                  <c:v>199.06666666666666</c:v>
                </c:pt>
                <c:pt idx="11945">
                  <c:v>199.08333333333334</c:v>
                </c:pt>
                <c:pt idx="11946">
                  <c:v>199.1</c:v>
                </c:pt>
                <c:pt idx="11947">
                  <c:v>199.11666666666667</c:v>
                </c:pt>
                <c:pt idx="11948">
                  <c:v>199.13333333333333</c:v>
                </c:pt>
                <c:pt idx="11949">
                  <c:v>199.15</c:v>
                </c:pt>
                <c:pt idx="11950">
                  <c:v>199.16666666666666</c:v>
                </c:pt>
                <c:pt idx="11951">
                  <c:v>199.18333333333334</c:v>
                </c:pt>
                <c:pt idx="11952">
                  <c:v>199.2</c:v>
                </c:pt>
                <c:pt idx="11953">
                  <c:v>199.21666666666667</c:v>
                </c:pt>
                <c:pt idx="11954">
                  <c:v>199.23333333333332</c:v>
                </c:pt>
                <c:pt idx="11955">
                  <c:v>199.25</c:v>
                </c:pt>
                <c:pt idx="11956">
                  <c:v>199.26666666666668</c:v>
                </c:pt>
                <c:pt idx="11957">
                  <c:v>199.28333333333333</c:v>
                </c:pt>
                <c:pt idx="11958">
                  <c:v>199.3</c:v>
                </c:pt>
                <c:pt idx="11959">
                  <c:v>199.31666666666666</c:v>
                </c:pt>
                <c:pt idx="11960">
                  <c:v>199.33333333333334</c:v>
                </c:pt>
                <c:pt idx="11961">
                  <c:v>199.35</c:v>
                </c:pt>
                <c:pt idx="11962">
                  <c:v>199.36666666666667</c:v>
                </c:pt>
                <c:pt idx="11963">
                  <c:v>199.38333333333333</c:v>
                </c:pt>
                <c:pt idx="11964">
                  <c:v>199.4</c:v>
                </c:pt>
                <c:pt idx="11965">
                  <c:v>199.41666666666666</c:v>
                </c:pt>
                <c:pt idx="11966">
                  <c:v>199.43333333333334</c:v>
                </c:pt>
                <c:pt idx="11967">
                  <c:v>199.45</c:v>
                </c:pt>
                <c:pt idx="11968">
                  <c:v>199.46666666666667</c:v>
                </c:pt>
                <c:pt idx="11969">
                  <c:v>199.48333333333332</c:v>
                </c:pt>
                <c:pt idx="11970">
                  <c:v>199.5</c:v>
                </c:pt>
                <c:pt idx="11971">
                  <c:v>199.51666666666668</c:v>
                </c:pt>
                <c:pt idx="11972">
                  <c:v>199.53333333333333</c:v>
                </c:pt>
                <c:pt idx="11973">
                  <c:v>199.55</c:v>
                </c:pt>
                <c:pt idx="11974">
                  <c:v>199.56666666666666</c:v>
                </c:pt>
                <c:pt idx="11975">
                  <c:v>199.58333333333334</c:v>
                </c:pt>
                <c:pt idx="11976">
                  <c:v>199.6</c:v>
                </c:pt>
                <c:pt idx="11977">
                  <c:v>199.61666666666667</c:v>
                </c:pt>
                <c:pt idx="11978">
                  <c:v>199.63333333333333</c:v>
                </c:pt>
                <c:pt idx="11979">
                  <c:v>199.65</c:v>
                </c:pt>
                <c:pt idx="11980">
                  <c:v>199.66666666666666</c:v>
                </c:pt>
                <c:pt idx="11981">
                  <c:v>199.68333333333334</c:v>
                </c:pt>
                <c:pt idx="11982">
                  <c:v>199.7</c:v>
                </c:pt>
                <c:pt idx="11983">
                  <c:v>199.71666666666667</c:v>
                </c:pt>
                <c:pt idx="11984">
                  <c:v>199.73333333333332</c:v>
                </c:pt>
                <c:pt idx="11985">
                  <c:v>199.75</c:v>
                </c:pt>
                <c:pt idx="11986">
                  <c:v>199.76666666666668</c:v>
                </c:pt>
                <c:pt idx="11987">
                  <c:v>199.78333333333333</c:v>
                </c:pt>
                <c:pt idx="11988">
                  <c:v>199.8</c:v>
                </c:pt>
                <c:pt idx="11989">
                  <c:v>199.81666666666666</c:v>
                </c:pt>
                <c:pt idx="11990">
                  <c:v>199.83333333333334</c:v>
                </c:pt>
                <c:pt idx="11991">
                  <c:v>199.85</c:v>
                </c:pt>
                <c:pt idx="11992">
                  <c:v>199.86666666666667</c:v>
                </c:pt>
                <c:pt idx="11993">
                  <c:v>199.88333333333333</c:v>
                </c:pt>
                <c:pt idx="11994">
                  <c:v>199.9</c:v>
                </c:pt>
                <c:pt idx="11995">
                  <c:v>199.91666666666666</c:v>
                </c:pt>
                <c:pt idx="11996">
                  <c:v>199.93333333333334</c:v>
                </c:pt>
                <c:pt idx="11997">
                  <c:v>199.95</c:v>
                </c:pt>
                <c:pt idx="11998">
                  <c:v>199.96666666666667</c:v>
                </c:pt>
                <c:pt idx="11999">
                  <c:v>199.98333333333332</c:v>
                </c:pt>
                <c:pt idx="12000">
                  <c:v>200</c:v>
                </c:pt>
                <c:pt idx="12001">
                  <c:v>200.01666666666668</c:v>
                </c:pt>
                <c:pt idx="12002">
                  <c:v>200.03333333333333</c:v>
                </c:pt>
                <c:pt idx="12003">
                  <c:v>200.05</c:v>
                </c:pt>
                <c:pt idx="12004">
                  <c:v>200.06666666666666</c:v>
                </c:pt>
                <c:pt idx="12005">
                  <c:v>200.08333333333334</c:v>
                </c:pt>
                <c:pt idx="12006">
                  <c:v>200.1</c:v>
                </c:pt>
                <c:pt idx="12007">
                  <c:v>200.11666666666667</c:v>
                </c:pt>
                <c:pt idx="12008">
                  <c:v>200.13333333333333</c:v>
                </c:pt>
                <c:pt idx="12009">
                  <c:v>200.15</c:v>
                </c:pt>
                <c:pt idx="12010">
                  <c:v>200.16666666666666</c:v>
                </c:pt>
                <c:pt idx="12011">
                  <c:v>200.18333333333334</c:v>
                </c:pt>
                <c:pt idx="12012">
                  <c:v>200.2</c:v>
                </c:pt>
                <c:pt idx="12013">
                  <c:v>200.21666666666667</c:v>
                </c:pt>
                <c:pt idx="12014">
                  <c:v>200.23333333333332</c:v>
                </c:pt>
                <c:pt idx="12015">
                  <c:v>200.25</c:v>
                </c:pt>
                <c:pt idx="12016">
                  <c:v>200.26666666666668</c:v>
                </c:pt>
                <c:pt idx="12017">
                  <c:v>200.28333333333333</c:v>
                </c:pt>
                <c:pt idx="12018">
                  <c:v>200.3</c:v>
                </c:pt>
                <c:pt idx="12019">
                  <c:v>200.31666666666666</c:v>
                </c:pt>
                <c:pt idx="12020">
                  <c:v>200.33333333333334</c:v>
                </c:pt>
                <c:pt idx="12021">
                  <c:v>200.35</c:v>
                </c:pt>
                <c:pt idx="12022">
                  <c:v>200.36666666666667</c:v>
                </c:pt>
                <c:pt idx="12023">
                  <c:v>200.38333333333333</c:v>
                </c:pt>
                <c:pt idx="12024">
                  <c:v>200.4</c:v>
                </c:pt>
                <c:pt idx="12025">
                  <c:v>200.41666666666666</c:v>
                </c:pt>
                <c:pt idx="12026">
                  <c:v>200.43333333333334</c:v>
                </c:pt>
                <c:pt idx="12027">
                  <c:v>200.45</c:v>
                </c:pt>
                <c:pt idx="12028">
                  <c:v>200.46666666666667</c:v>
                </c:pt>
                <c:pt idx="12029">
                  <c:v>200.48333333333332</c:v>
                </c:pt>
                <c:pt idx="12030">
                  <c:v>200.5</c:v>
                </c:pt>
                <c:pt idx="12031">
                  <c:v>200.51666666666668</c:v>
                </c:pt>
                <c:pt idx="12032">
                  <c:v>200.53333333333333</c:v>
                </c:pt>
                <c:pt idx="12033">
                  <c:v>200.55</c:v>
                </c:pt>
                <c:pt idx="12034">
                  <c:v>200.56666666666666</c:v>
                </c:pt>
                <c:pt idx="12035">
                  <c:v>200.58333333333334</c:v>
                </c:pt>
                <c:pt idx="12036">
                  <c:v>200.6</c:v>
                </c:pt>
                <c:pt idx="12037">
                  <c:v>200.61666666666667</c:v>
                </c:pt>
                <c:pt idx="12038">
                  <c:v>200.63333333333333</c:v>
                </c:pt>
                <c:pt idx="12039">
                  <c:v>200.65</c:v>
                </c:pt>
                <c:pt idx="12040">
                  <c:v>200.66666666666666</c:v>
                </c:pt>
                <c:pt idx="12041">
                  <c:v>200.68333333333334</c:v>
                </c:pt>
                <c:pt idx="12042">
                  <c:v>200.7</c:v>
                </c:pt>
                <c:pt idx="12043">
                  <c:v>200.71666666666667</c:v>
                </c:pt>
                <c:pt idx="12044">
                  <c:v>200.73333333333332</c:v>
                </c:pt>
                <c:pt idx="12045">
                  <c:v>200.75</c:v>
                </c:pt>
                <c:pt idx="12046">
                  <c:v>200.76666666666668</c:v>
                </c:pt>
                <c:pt idx="12047">
                  <c:v>200.78333333333333</c:v>
                </c:pt>
                <c:pt idx="12048">
                  <c:v>200.8</c:v>
                </c:pt>
                <c:pt idx="12049">
                  <c:v>200.81666666666666</c:v>
                </c:pt>
                <c:pt idx="12050">
                  <c:v>200.83333333333334</c:v>
                </c:pt>
                <c:pt idx="12051">
                  <c:v>200.85</c:v>
                </c:pt>
                <c:pt idx="12052">
                  <c:v>200.86666666666667</c:v>
                </c:pt>
                <c:pt idx="12053">
                  <c:v>200.88333333333333</c:v>
                </c:pt>
                <c:pt idx="12054">
                  <c:v>200.9</c:v>
                </c:pt>
                <c:pt idx="12055">
                  <c:v>200.91666666666666</c:v>
                </c:pt>
                <c:pt idx="12056">
                  <c:v>200.93333333333334</c:v>
                </c:pt>
                <c:pt idx="12057">
                  <c:v>200.95</c:v>
                </c:pt>
                <c:pt idx="12058">
                  <c:v>200.96666666666667</c:v>
                </c:pt>
                <c:pt idx="12059">
                  <c:v>200.98333333333332</c:v>
                </c:pt>
                <c:pt idx="12060">
                  <c:v>201</c:v>
                </c:pt>
                <c:pt idx="12061">
                  <c:v>201.01666666666668</c:v>
                </c:pt>
                <c:pt idx="12062">
                  <c:v>201.03333333333333</c:v>
                </c:pt>
                <c:pt idx="12063">
                  <c:v>201.05</c:v>
                </c:pt>
                <c:pt idx="12064">
                  <c:v>201.06666666666666</c:v>
                </c:pt>
                <c:pt idx="12065">
                  <c:v>201.08333333333334</c:v>
                </c:pt>
                <c:pt idx="12066">
                  <c:v>201.1</c:v>
                </c:pt>
                <c:pt idx="12067">
                  <c:v>201.11666666666667</c:v>
                </c:pt>
                <c:pt idx="12068">
                  <c:v>201.13333333333333</c:v>
                </c:pt>
                <c:pt idx="12069">
                  <c:v>201.15</c:v>
                </c:pt>
                <c:pt idx="12070">
                  <c:v>201.16666666666666</c:v>
                </c:pt>
                <c:pt idx="12071">
                  <c:v>201.18333333333334</c:v>
                </c:pt>
                <c:pt idx="12072">
                  <c:v>201.2</c:v>
                </c:pt>
                <c:pt idx="12073">
                  <c:v>201.21666666666667</c:v>
                </c:pt>
                <c:pt idx="12074">
                  <c:v>201.23333333333332</c:v>
                </c:pt>
                <c:pt idx="12075">
                  <c:v>201.25</c:v>
                </c:pt>
                <c:pt idx="12076">
                  <c:v>201.26666666666668</c:v>
                </c:pt>
                <c:pt idx="12077">
                  <c:v>201.28333333333333</c:v>
                </c:pt>
                <c:pt idx="12078">
                  <c:v>201.3</c:v>
                </c:pt>
                <c:pt idx="12079">
                  <c:v>201.31666666666666</c:v>
                </c:pt>
                <c:pt idx="12080">
                  <c:v>201.33333333333334</c:v>
                </c:pt>
                <c:pt idx="12081">
                  <c:v>201.35</c:v>
                </c:pt>
                <c:pt idx="12082">
                  <c:v>201.36666666666667</c:v>
                </c:pt>
                <c:pt idx="12083">
                  <c:v>201.38333333333333</c:v>
                </c:pt>
                <c:pt idx="12084">
                  <c:v>201.4</c:v>
                </c:pt>
                <c:pt idx="12085">
                  <c:v>201.41666666666666</c:v>
                </c:pt>
                <c:pt idx="12086">
                  <c:v>201.43333333333334</c:v>
                </c:pt>
                <c:pt idx="12087">
                  <c:v>201.45</c:v>
                </c:pt>
                <c:pt idx="12088">
                  <c:v>201.46666666666667</c:v>
                </c:pt>
                <c:pt idx="12089">
                  <c:v>201.48333333333332</c:v>
                </c:pt>
                <c:pt idx="12090">
                  <c:v>201.5</c:v>
                </c:pt>
                <c:pt idx="12091">
                  <c:v>201.51666666666668</c:v>
                </c:pt>
                <c:pt idx="12092">
                  <c:v>201.53333333333333</c:v>
                </c:pt>
                <c:pt idx="12093">
                  <c:v>201.55</c:v>
                </c:pt>
                <c:pt idx="12094">
                  <c:v>201.56666666666666</c:v>
                </c:pt>
                <c:pt idx="12095">
                  <c:v>201.58333333333334</c:v>
                </c:pt>
                <c:pt idx="12096">
                  <c:v>201.6</c:v>
                </c:pt>
                <c:pt idx="12097">
                  <c:v>201.61666666666667</c:v>
                </c:pt>
                <c:pt idx="12098">
                  <c:v>201.63333333333333</c:v>
                </c:pt>
                <c:pt idx="12099">
                  <c:v>201.65</c:v>
                </c:pt>
                <c:pt idx="12100">
                  <c:v>201.66666666666666</c:v>
                </c:pt>
                <c:pt idx="12101">
                  <c:v>201.68333333333334</c:v>
                </c:pt>
                <c:pt idx="12102">
                  <c:v>201.7</c:v>
                </c:pt>
                <c:pt idx="12103">
                  <c:v>201.71666666666667</c:v>
                </c:pt>
                <c:pt idx="12104">
                  <c:v>201.73333333333332</c:v>
                </c:pt>
                <c:pt idx="12105">
                  <c:v>201.75</c:v>
                </c:pt>
                <c:pt idx="12106">
                  <c:v>201.76666666666668</c:v>
                </c:pt>
                <c:pt idx="12107">
                  <c:v>201.78333333333333</c:v>
                </c:pt>
                <c:pt idx="12108">
                  <c:v>201.8</c:v>
                </c:pt>
                <c:pt idx="12109">
                  <c:v>201.81666666666666</c:v>
                </c:pt>
                <c:pt idx="12110">
                  <c:v>201.83333333333334</c:v>
                </c:pt>
                <c:pt idx="12111">
                  <c:v>201.85</c:v>
                </c:pt>
                <c:pt idx="12112">
                  <c:v>201.86666666666667</c:v>
                </c:pt>
                <c:pt idx="12113">
                  <c:v>201.88333333333333</c:v>
                </c:pt>
                <c:pt idx="12114">
                  <c:v>201.9</c:v>
                </c:pt>
                <c:pt idx="12115">
                  <c:v>201.91666666666666</c:v>
                </c:pt>
                <c:pt idx="12116">
                  <c:v>201.93333333333334</c:v>
                </c:pt>
                <c:pt idx="12117">
                  <c:v>201.95</c:v>
                </c:pt>
                <c:pt idx="12118">
                  <c:v>201.96666666666667</c:v>
                </c:pt>
                <c:pt idx="12119">
                  <c:v>201.98333333333332</c:v>
                </c:pt>
                <c:pt idx="12120">
                  <c:v>202</c:v>
                </c:pt>
                <c:pt idx="12121">
                  <c:v>202.01666666666668</c:v>
                </c:pt>
                <c:pt idx="12122">
                  <c:v>202.03333333333333</c:v>
                </c:pt>
                <c:pt idx="12123">
                  <c:v>202.05</c:v>
                </c:pt>
                <c:pt idx="12124">
                  <c:v>202.06666666666666</c:v>
                </c:pt>
                <c:pt idx="12125">
                  <c:v>202.08333333333334</c:v>
                </c:pt>
                <c:pt idx="12126">
                  <c:v>202.1</c:v>
                </c:pt>
                <c:pt idx="12127">
                  <c:v>202.11666666666667</c:v>
                </c:pt>
                <c:pt idx="12128">
                  <c:v>202.13333333333333</c:v>
                </c:pt>
                <c:pt idx="12129">
                  <c:v>202.15</c:v>
                </c:pt>
                <c:pt idx="12130">
                  <c:v>202.16666666666666</c:v>
                </c:pt>
                <c:pt idx="12131">
                  <c:v>202.18333333333334</c:v>
                </c:pt>
                <c:pt idx="12132">
                  <c:v>202.2</c:v>
                </c:pt>
                <c:pt idx="12133">
                  <c:v>202.21666666666667</c:v>
                </c:pt>
                <c:pt idx="12134">
                  <c:v>202.23333333333332</c:v>
                </c:pt>
                <c:pt idx="12135">
                  <c:v>202.25</c:v>
                </c:pt>
                <c:pt idx="12136">
                  <c:v>202.26666666666668</c:v>
                </c:pt>
                <c:pt idx="12137">
                  <c:v>202.28333333333333</c:v>
                </c:pt>
                <c:pt idx="12138">
                  <c:v>202.3</c:v>
                </c:pt>
                <c:pt idx="12139">
                  <c:v>202.31666666666666</c:v>
                </c:pt>
                <c:pt idx="12140">
                  <c:v>202.33333333333334</c:v>
                </c:pt>
                <c:pt idx="12141">
                  <c:v>202.35</c:v>
                </c:pt>
                <c:pt idx="12142">
                  <c:v>202.36666666666667</c:v>
                </c:pt>
                <c:pt idx="12143">
                  <c:v>202.38333333333333</c:v>
                </c:pt>
                <c:pt idx="12144">
                  <c:v>202.4</c:v>
                </c:pt>
                <c:pt idx="12145">
                  <c:v>202.41666666666666</c:v>
                </c:pt>
                <c:pt idx="12146">
                  <c:v>202.43333333333334</c:v>
                </c:pt>
                <c:pt idx="12147">
                  <c:v>202.45</c:v>
                </c:pt>
                <c:pt idx="12148">
                  <c:v>202.46666666666667</c:v>
                </c:pt>
                <c:pt idx="12149">
                  <c:v>202.48333333333332</c:v>
                </c:pt>
                <c:pt idx="12150">
                  <c:v>202.5</c:v>
                </c:pt>
                <c:pt idx="12151">
                  <c:v>202.51666666666668</c:v>
                </c:pt>
                <c:pt idx="12152">
                  <c:v>202.53333333333333</c:v>
                </c:pt>
                <c:pt idx="12153">
                  <c:v>202.55</c:v>
                </c:pt>
                <c:pt idx="12154">
                  <c:v>202.56666666666666</c:v>
                </c:pt>
                <c:pt idx="12155">
                  <c:v>202.58333333333334</c:v>
                </c:pt>
                <c:pt idx="12156">
                  <c:v>202.6</c:v>
                </c:pt>
                <c:pt idx="12157">
                  <c:v>202.61666666666667</c:v>
                </c:pt>
                <c:pt idx="12158">
                  <c:v>202.63333333333333</c:v>
                </c:pt>
                <c:pt idx="12159">
                  <c:v>202.65</c:v>
                </c:pt>
                <c:pt idx="12160">
                  <c:v>202.66666666666666</c:v>
                </c:pt>
                <c:pt idx="12161">
                  <c:v>202.68333333333334</c:v>
                </c:pt>
                <c:pt idx="12162">
                  <c:v>202.7</c:v>
                </c:pt>
                <c:pt idx="12163">
                  <c:v>202.71666666666667</c:v>
                </c:pt>
                <c:pt idx="12164">
                  <c:v>202.73333333333332</c:v>
                </c:pt>
                <c:pt idx="12165">
                  <c:v>202.75</c:v>
                </c:pt>
                <c:pt idx="12166">
                  <c:v>202.76666666666668</c:v>
                </c:pt>
                <c:pt idx="12167">
                  <c:v>202.78333333333333</c:v>
                </c:pt>
                <c:pt idx="12168">
                  <c:v>202.8</c:v>
                </c:pt>
                <c:pt idx="12169">
                  <c:v>202.81666666666666</c:v>
                </c:pt>
                <c:pt idx="12170">
                  <c:v>202.83333333333334</c:v>
                </c:pt>
                <c:pt idx="12171">
                  <c:v>202.85</c:v>
                </c:pt>
                <c:pt idx="12172">
                  <c:v>202.86666666666667</c:v>
                </c:pt>
                <c:pt idx="12173">
                  <c:v>202.88333333333333</c:v>
                </c:pt>
                <c:pt idx="12174">
                  <c:v>202.9</c:v>
                </c:pt>
                <c:pt idx="12175">
                  <c:v>202.91666666666666</c:v>
                </c:pt>
                <c:pt idx="12176">
                  <c:v>202.93333333333334</c:v>
                </c:pt>
                <c:pt idx="12177">
                  <c:v>202.95</c:v>
                </c:pt>
                <c:pt idx="12178">
                  <c:v>202.96666666666667</c:v>
                </c:pt>
                <c:pt idx="12179">
                  <c:v>202.98333333333332</c:v>
                </c:pt>
                <c:pt idx="12180">
                  <c:v>203</c:v>
                </c:pt>
                <c:pt idx="12181">
                  <c:v>203.01666666666668</c:v>
                </c:pt>
                <c:pt idx="12182">
                  <c:v>203.03333333333333</c:v>
                </c:pt>
                <c:pt idx="12183">
                  <c:v>203.05</c:v>
                </c:pt>
                <c:pt idx="12184">
                  <c:v>203.06666666666666</c:v>
                </c:pt>
                <c:pt idx="12185">
                  <c:v>203.08333333333334</c:v>
                </c:pt>
                <c:pt idx="12186">
                  <c:v>203.1</c:v>
                </c:pt>
                <c:pt idx="12187">
                  <c:v>203.11666666666667</c:v>
                </c:pt>
                <c:pt idx="12188">
                  <c:v>203.13333333333333</c:v>
                </c:pt>
                <c:pt idx="12189">
                  <c:v>203.15</c:v>
                </c:pt>
                <c:pt idx="12190">
                  <c:v>203.16666666666666</c:v>
                </c:pt>
                <c:pt idx="12191">
                  <c:v>203.18333333333334</c:v>
                </c:pt>
                <c:pt idx="12192">
                  <c:v>203.2</c:v>
                </c:pt>
                <c:pt idx="12193">
                  <c:v>203.21666666666667</c:v>
                </c:pt>
                <c:pt idx="12194">
                  <c:v>203.23333333333332</c:v>
                </c:pt>
                <c:pt idx="12195">
                  <c:v>203.25</c:v>
                </c:pt>
                <c:pt idx="12196">
                  <c:v>203.26666666666668</c:v>
                </c:pt>
                <c:pt idx="12197">
                  <c:v>203.28333333333333</c:v>
                </c:pt>
                <c:pt idx="12198">
                  <c:v>203.3</c:v>
                </c:pt>
                <c:pt idx="12199">
                  <c:v>203.31666666666666</c:v>
                </c:pt>
                <c:pt idx="12200">
                  <c:v>203.33333333333334</c:v>
                </c:pt>
                <c:pt idx="12201">
                  <c:v>203.35</c:v>
                </c:pt>
                <c:pt idx="12202">
                  <c:v>203.36666666666667</c:v>
                </c:pt>
                <c:pt idx="12203">
                  <c:v>203.38333333333333</c:v>
                </c:pt>
                <c:pt idx="12204">
                  <c:v>203.4</c:v>
                </c:pt>
                <c:pt idx="12205">
                  <c:v>203.41666666666666</c:v>
                </c:pt>
                <c:pt idx="12206">
                  <c:v>203.43333333333334</c:v>
                </c:pt>
                <c:pt idx="12207">
                  <c:v>203.45</c:v>
                </c:pt>
                <c:pt idx="12208">
                  <c:v>203.46666666666667</c:v>
                </c:pt>
                <c:pt idx="12209">
                  <c:v>203.48333333333332</c:v>
                </c:pt>
                <c:pt idx="12210">
                  <c:v>203.5</c:v>
                </c:pt>
                <c:pt idx="12211">
                  <c:v>203.51666666666668</c:v>
                </c:pt>
                <c:pt idx="12212">
                  <c:v>203.53333333333333</c:v>
                </c:pt>
                <c:pt idx="12213">
                  <c:v>203.55</c:v>
                </c:pt>
                <c:pt idx="12214">
                  <c:v>203.56666666666666</c:v>
                </c:pt>
                <c:pt idx="12215">
                  <c:v>203.58333333333334</c:v>
                </c:pt>
                <c:pt idx="12216">
                  <c:v>203.6</c:v>
                </c:pt>
                <c:pt idx="12217">
                  <c:v>203.61666666666667</c:v>
                </c:pt>
                <c:pt idx="12218">
                  <c:v>203.63333333333333</c:v>
                </c:pt>
                <c:pt idx="12219">
                  <c:v>203.65</c:v>
                </c:pt>
                <c:pt idx="12220">
                  <c:v>203.66666666666666</c:v>
                </c:pt>
                <c:pt idx="12221">
                  <c:v>203.68333333333334</c:v>
                </c:pt>
                <c:pt idx="12222">
                  <c:v>203.7</c:v>
                </c:pt>
                <c:pt idx="12223">
                  <c:v>203.71666666666667</c:v>
                </c:pt>
                <c:pt idx="12224">
                  <c:v>203.73333333333332</c:v>
                </c:pt>
                <c:pt idx="12225">
                  <c:v>203.75</c:v>
                </c:pt>
                <c:pt idx="12226">
                  <c:v>203.76666666666668</c:v>
                </c:pt>
                <c:pt idx="12227">
                  <c:v>203.78333333333333</c:v>
                </c:pt>
                <c:pt idx="12228">
                  <c:v>203.8</c:v>
                </c:pt>
                <c:pt idx="12229">
                  <c:v>203.81666666666666</c:v>
                </c:pt>
                <c:pt idx="12230">
                  <c:v>203.83333333333334</c:v>
                </c:pt>
                <c:pt idx="12231">
                  <c:v>203.85</c:v>
                </c:pt>
                <c:pt idx="12232">
                  <c:v>203.86666666666667</c:v>
                </c:pt>
                <c:pt idx="12233">
                  <c:v>203.88333333333333</c:v>
                </c:pt>
                <c:pt idx="12234">
                  <c:v>203.9</c:v>
                </c:pt>
                <c:pt idx="12235">
                  <c:v>203.91666666666666</c:v>
                </c:pt>
                <c:pt idx="12236">
                  <c:v>203.93333333333334</c:v>
                </c:pt>
                <c:pt idx="12237">
                  <c:v>203.95</c:v>
                </c:pt>
                <c:pt idx="12238">
                  <c:v>203.96666666666667</c:v>
                </c:pt>
                <c:pt idx="12239">
                  <c:v>203.98333333333332</c:v>
                </c:pt>
                <c:pt idx="12240">
                  <c:v>204</c:v>
                </c:pt>
                <c:pt idx="12241">
                  <c:v>204.01666666666668</c:v>
                </c:pt>
                <c:pt idx="12242">
                  <c:v>204.03333333333333</c:v>
                </c:pt>
                <c:pt idx="12243">
                  <c:v>204.05</c:v>
                </c:pt>
                <c:pt idx="12244">
                  <c:v>204.06666666666666</c:v>
                </c:pt>
                <c:pt idx="12245">
                  <c:v>204.08333333333334</c:v>
                </c:pt>
                <c:pt idx="12246">
                  <c:v>204.1</c:v>
                </c:pt>
                <c:pt idx="12247">
                  <c:v>204.11666666666667</c:v>
                </c:pt>
                <c:pt idx="12248">
                  <c:v>204.13333333333333</c:v>
                </c:pt>
                <c:pt idx="12249">
                  <c:v>204.15</c:v>
                </c:pt>
                <c:pt idx="12250">
                  <c:v>204.16666666666666</c:v>
                </c:pt>
                <c:pt idx="12251">
                  <c:v>204.18333333333334</c:v>
                </c:pt>
                <c:pt idx="12252">
                  <c:v>204.2</c:v>
                </c:pt>
                <c:pt idx="12253">
                  <c:v>204.21666666666667</c:v>
                </c:pt>
                <c:pt idx="12254">
                  <c:v>204.23333333333332</c:v>
                </c:pt>
                <c:pt idx="12255">
                  <c:v>204.25</c:v>
                </c:pt>
                <c:pt idx="12256">
                  <c:v>204.26666666666668</c:v>
                </c:pt>
                <c:pt idx="12257">
                  <c:v>204.28333333333333</c:v>
                </c:pt>
                <c:pt idx="12258">
                  <c:v>204.3</c:v>
                </c:pt>
                <c:pt idx="12259">
                  <c:v>204.31666666666666</c:v>
                </c:pt>
                <c:pt idx="12260">
                  <c:v>204.33333333333334</c:v>
                </c:pt>
                <c:pt idx="12261">
                  <c:v>204.35</c:v>
                </c:pt>
                <c:pt idx="12262">
                  <c:v>204.36666666666667</c:v>
                </c:pt>
                <c:pt idx="12263">
                  <c:v>204.38333333333333</c:v>
                </c:pt>
                <c:pt idx="12264">
                  <c:v>204.4</c:v>
                </c:pt>
                <c:pt idx="12265">
                  <c:v>204.41666666666666</c:v>
                </c:pt>
                <c:pt idx="12266">
                  <c:v>204.43333333333334</c:v>
                </c:pt>
                <c:pt idx="12267">
                  <c:v>204.45</c:v>
                </c:pt>
                <c:pt idx="12268">
                  <c:v>204.46666666666667</c:v>
                </c:pt>
                <c:pt idx="12269">
                  <c:v>204.48333333333332</c:v>
                </c:pt>
                <c:pt idx="12270">
                  <c:v>204.5</c:v>
                </c:pt>
                <c:pt idx="12271">
                  <c:v>204.51666666666668</c:v>
                </c:pt>
                <c:pt idx="12272">
                  <c:v>204.53333333333333</c:v>
                </c:pt>
                <c:pt idx="12273">
                  <c:v>204.55</c:v>
                </c:pt>
                <c:pt idx="12274">
                  <c:v>204.56666666666666</c:v>
                </c:pt>
                <c:pt idx="12275">
                  <c:v>204.58333333333334</c:v>
                </c:pt>
                <c:pt idx="12276">
                  <c:v>204.6</c:v>
                </c:pt>
                <c:pt idx="12277">
                  <c:v>204.61666666666667</c:v>
                </c:pt>
                <c:pt idx="12278">
                  <c:v>204.63333333333333</c:v>
                </c:pt>
                <c:pt idx="12279">
                  <c:v>204.65</c:v>
                </c:pt>
                <c:pt idx="12280">
                  <c:v>204.66666666666666</c:v>
                </c:pt>
                <c:pt idx="12281">
                  <c:v>204.68333333333334</c:v>
                </c:pt>
                <c:pt idx="12282">
                  <c:v>204.7</c:v>
                </c:pt>
                <c:pt idx="12283">
                  <c:v>204.71666666666667</c:v>
                </c:pt>
                <c:pt idx="12284">
                  <c:v>204.73333333333332</c:v>
                </c:pt>
                <c:pt idx="12285">
                  <c:v>204.75</c:v>
                </c:pt>
                <c:pt idx="12286">
                  <c:v>204.76666666666668</c:v>
                </c:pt>
                <c:pt idx="12287">
                  <c:v>204.78333333333333</c:v>
                </c:pt>
                <c:pt idx="12288">
                  <c:v>204.8</c:v>
                </c:pt>
                <c:pt idx="12289">
                  <c:v>204.81666666666666</c:v>
                </c:pt>
                <c:pt idx="12290">
                  <c:v>204.83333333333334</c:v>
                </c:pt>
                <c:pt idx="12291">
                  <c:v>204.85</c:v>
                </c:pt>
                <c:pt idx="12292">
                  <c:v>204.86666666666667</c:v>
                </c:pt>
                <c:pt idx="12293">
                  <c:v>204.88333333333333</c:v>
                </c:pt>
                <c:pt idx="12294">
                  <c:v>204.9</c:v>
                </c:pt>
                <c:pt idx="12295">
                  <c:v>204.91666666666666</c:v>
                </c:pt>
                <c:pt idx="12296">
                  <c:v>204.93333333333334</c:v>
                </c:pt>
                <c:pt idx="12297">
                  <c:v>204.95</c:v>
                </c:pt>
                <c:pt idx="12298">
                  <c:v>204.96666666666667</c:v>
                </c:pt>
                <c:pt idx="12299">
                  <c:v>204.98333333333332</c:v>
                </c:pt>
                <c:pt idx="12300">
                  <c:v>205</c:v>
                </c:pt>
                <c:pt idx="12301">
                  <c:v>205.01666666666668</c:v>
                </c:pt>
                <c:pt idx="12302">
                  <c:v>205.03333333333333</c:v>
                </c:pt>
                <c:pt idx="12303">
                  <c:v>205.05</c:v>
                </c:pt>
                <c:pt idx="12304">
                  <c:v>205.06666666666666</c:v>
                </c:pt>
                <c:pt idx="12305">
                  <c:v>205.08333333333334</c:v>
                </c:pt>
                <c:pt idx="12306">
                  <c:v>205.1</c:v>
                </c:pt>
                <c:pt idx="12307">
                  <c:v>205.11666666666667</c:v>
                </c:pt>
                <c:pt idx="12308">
                  <c:v>205.13333333333333</c:v>
                </c:pt>
                <c:pt idx="12309">
                  <c:v>205.15</c:v>
                </c:pt>
                <c:pt idx="12310">
                  <c:v>205.16666666666666</c:v>
                </c:pt>
                <c:pt idx="12311">
                  <c:v>205.18333333333334</c:v>
                </c:pt>
                <c:pt idx="12312">
                  <c:v>205.2</c:v>
                </c:pt>
                <c:pt idx="12313">
                  <c:v>205.21666666666667</c:v>
                </c:pt>
                <c:pt idx="12314">
                  <c:v>205.23333333333332</c:v>
                </c:pt>
                <c:pt idx="12315">
                  <c:v>205.25</c:v>
                </c:pt>
                <c:pt idx="12316">
                  <c:v>205.26666666666668</c:v>
                </c:pt>
                <c:pt idx="12317">
                  <c:v>205.28333333333333</c:v>
                </c:pt>
                <c:pt idx="12318">
                  <c:v>205.3</c:v>
                </c:pt>
                <c:pt idx="12319">
                  <c:v>205.31666666666666</c:v>
                </c:pt>
                <c:pt idx="12320">
                  <c:v>205.33333333333334</c:v>
                </c:pt>
                <c:pt idx="12321">
                  <c:v>205.35</c:v>
                </c:pt>
                <c:pt idx="12322">
                  <c:v>205.36666666666667</c:v>
                </c:pt>
                <c:pt idx="12323">
                  <c:v>205.38333333333333</c:v>
                </c:pt>
                <c:pt idx="12324">
                  <c:v>205.4</c:v>
                </c:pt>
                <c:pt idx="12325">
                  <c:v>205.41666666666666</c:v>
                </c:pt>
                <c:pt idx="12326">
                  <c:v>205.43333333333334</c:v>
                </c:pt>
                <c:pt idx="12327">
                  <c:v>205.45</c:v>
                </c:pt>
                <c:pt idx="12328">
                  <c:v>205.46666666666667</c:v>
                </c:pt>
                <c:pt idx="12329">
                  <c:v>205.48333333333332</c:v>
                </c:pt>
                <c:pt idx="12330">
                  <c:v>205.5</c:v>
                </c:pt>
                <c:pt idx="12331">
                  <c:v>205.51666666666668</c:v>
                </c:pt>
                <c:pt idx="12332">
                  <c:v>205.53333333333333</c:v>
                </c:pt>
                <c:pt idx="12333">
                  <c:v>205.55</c:v>
                </c:pt>
                <c:pt idx="12334">
                  <c:v>205.56666666666666</c:v>
                </c:pt>
                <c:pt idx="12335">
                  <c:v>205.58333333333334</c:v>
                </c:pt>
                <c:pt idx="12336">
                  <c:v>205.6</c:v>
                </c:pt>
                <c:pt idx="12337">
                  <c:v>205.61666666666667</c:v>
                </c:pt>
                <c:pt idx="12338">
                  <c:v>205.63333333333333</c:v>
                </c:pt>
                <c:pt idx="12339">
                  <c:v>205.65</c:v>
                </c:pt>
                <c:pt idx="12340">
                  <c:v>205.66666666666666</c:v>
                </c:pt>
                <c:pt idx="12341">
                  <c:v>205.68333333333334</c:v>
                </c:pt>
                <c:pt idx="12342">
                  <c:v>205.7</c:v>
                </c:pt>
                <c:pt idx="12343">
                  <c:v>205.71666666666667</c:v>
                </c:pt>
                <c:pt idx="12344">
                  <c:v>205.73333333333332</c:v>
                </c:pt>
                <c:pt idx="12345">
                  <c:v>205.75</c:v>
                </c:pt>
                <c:pt idx="12346">
                  <c:v>205.76666666666668</c:v>
                </c:pt>
                <c:pt idx="12347">
                  <c:v>205.78333333333333</c:v>
                </c:pt>
                <c:pt idx="12348">
                  <c:v>205.8</c:v>
                </c:pt>
                <c:pt idx="12349">
                  <c:v>205.81666666666666</c:v>
                </c:pt>
                <c:pt idx="12350">
                  <c:v>205.83333333333334</c:v>
                </c:pt>
                <c:pt idx="12351">
                  <c:v>205.85</c:v>
                </c:pt>
                <c:pt idx="12352">
                  <c:v>205.86666666666667</c:v>
                </c:pt>
                <c:pt idx="12353">
                  <c:v>205.88333333333333</c:v>
                </c:pt>
                <c:pt idx="12354">
                  <c:v>205.9</c:v>
                </c:pt>
                <c:pt idx="12355">
                  <c:v>205.91666666666666</c:v>
                </c:pt>
                <c:pt idx="12356">
                  <c:v>205.93333333333334</c:v>
                </c:pt>
                <c:pt idx="12357">
                  <c:v>205.95</c:v>
                </c:pt>
                <c:pt idx="12358">
                  <c:v>205.96666666666667</c:v>
                </c:pt>
                <c:pt idx="12359">
                  <c:v>205.98333333333332</c:v>
                </c:pt>
                <c:pt idx="12360">
                  <c:v>206</c:v>
                </c:pt>
                <c:pt idx="12361">
                  <c:v>206.01666666666668</c:v>
                </c:pt>
                <c:pt idx="12362">
                  <c:v>206.03333333333333</c:v>
                </c:pt>
                <c:pt idx="12363">
                  <c:v>206.05</c:v>
                </c:pt>
                <c:pt idx="12364">
                  <c:v>206.06666666666666</c:v>
                </c:pt>
                <c:pt idx="12365">
                  <c:v>206.08333333333334</c:v>
                </c:pt>
                <c:pt idx="12366">
                  <c:v>206.1</c:v>
                </c:pt>
                <c:pt idx="12367">
                  <c:v>206.11666666666667</c:v>
                </c:pt>
                <c:pt idx="12368">
                  <c:v>206.13333333333333</c:v>
                </c:pt>
                <c:pt idx="12369">
                  <c:v>206.15</c:v>
                </c:pt>
                <c:pt idx="12370">
                  <c:v>206.16666666666666</c:v>
                </c:pt>
                <c:pt idx="12371">
                  <c:v>206.18333333333334</c:v>
                </c:pt>
                <c:pt idx="12372">
                  <c:v>206.2</c:v>
                </c:pt>
                <c:pt idx="12373">
                  <c:v>206.21666666666667</c:v>
                </c:pt>
                <c:pt idx="12374">
                  <c:v>206.23333333333332</c:v>
                </c:pt>
                <c:pt idx="12375">
                  <c:v>206.25</c:v>
                </c:pt>
                <c:pt idx="12376">
                  <c:v>206.26666666666668</c:v>
                </c:pt>
                <c:pt idx="12377">
                  <c:v>206.28333333333333</c:v>
                </c:pt>
                <c:pt idx="12378">
                  <c:v>206.3</c:v>
                </c:pt>
                <c:pt idx="12379">
                  <c:v>206.31666666666666</c:v>
                </c:pt>
                <c:pt idx="12380">
                  <c:v>206.33333333333334</c:v>
                </c:pt>
                <c:pt idx="12381">
                  <c:v>206.35</c:v>
                </c:pt>
                <c:pt idx="12382">
                  <c:v>206.36666666666667</c:v>
                </c:pt>
                <c:pt idx="12383">
                  <c:v>206.38333333333333</c:v>
                </c:pt>
                <c:pt idx="12384">
                  <c:v>206.4</c:v>
                </c:pt>
                <c:pt idx="12385">
                  <c:v>206.41666666666666</c:v>
                </c:pt>
                <c:pt idx="12386">
                  <c:v>206.43333333333334</c:v>
                </c:pt>
                <c:pt idx="12387">
                  <c:v>206.45</c:v>
                </c:pt>
                <c:pt idx="12388">
                  <c:v>206.46666666666667</c:v>
                </c:pt>
                <c:pt idx="12389">
                  <c:v>206.48333333333332</c:v>
                </c:pt>
                <c:pt idx="12390">
                  <c:v>206.5</c:v>
                </c:pt>
                <c:pt idx="12391">
                  <c:v>206.51666666666668</c:v>
                </c:pt>
                <c:pt idx="12392">
                  <c:v>206.53333333333333</c:v>
                </c:pt>
                <c:pt idx="12393">
                  <c:v>206.55</c:v>
                </c:pt>
                <c:pt idx="12394">
                  <c:v>206.56666666666666</c:v>
                </c:pt>
                <c:pt idx="12395">
                  <c:v>206.58333333333334</c:v>
                </c:pt>
                <c:pt idx="12396">
                  <c:v>206.6</c:v>
                </c:pt>
                <c:pt idx="12397">
                  <c:v>206.61666666666667</c:v>
                </c:pt>
                <c:pt idx="12398">
                  <c:v>206.63333333333333</c:v>
                </c:pt>
                <c:pt idx="12399">
                  <c:v>206.65</c:v>
                </c:pt>
                <c:pt idx="12400">
                  <c:v>206.66666666666666</c:v>
                </c:pt>
                <c:pt idx="12401">
                  <c:v>206.68333333333334</c:v>
                </c:pt>
                <c:pt idx="12402">
                  <c:v>206.7</c:v>
                </c:pt>
                <c:pt idx="12403">
                  <c:v>206.71666666666667</c:v>
                </c:pt>
                <c:pt idx="12404">
                  <c:v>206.73333333333332</c:v>
                </c:pt>
                <c:pt idx="12405">
                  <c:v>206.75</c:v>
                </c:pt>
                <c:pt idx="12406">
                  <c:v>206.76666666666668</c:v>
                </c:pt>
                <c:pt idx="12407">
                  <c:v>206.78333333333333</c:v>
                </c:pt>
                <c:pt idx="12408">
                  <c:v>206.8</c:v>
                </c:pt>
                <c:pt idx="12409">
                  <c:v>206.81666666666666</c:v>
                </c:pt>
                <c:pt idx="12410">
                  <c:v>206.83333333333334</c:v>
                </c:pt>
                <c:pt idx="12411">
                  <c:v>206.85</c:v>
                </c:pt>
                <c:pt idx="12412">
                  <c:v>206.86666666666667</c:v>
                </c:pt>
                <c:pt idx="12413">
                  <c:v>206.88333333333333</c:v>
                </c:pt>
                <c:pt idx="12414">
                  <c:v>206.9</c:v>
                </c:pt>
                <c:pt idx="12415">
                  <c:v>206.91666666666666</c:v>
                </c:pt>
                <c:pt idx="12416">
                  <c:v>206.93333333333334</c:v>
                </c:pt>
                <c:pt idx="12417">
                  <c:v>206.95</c:v>
                </c:pt>
                <c:pt idx="12418">
                  <c:v>206.96666666666667</c:v>
                </c:pt>
                <c:pt idx="12419">
                  <c:v>206.98333333333332</c:v>
                </c:pt>
                <c:pt idx="12420">
                  <c:v>207</c:v>
                </c:pt>
                <c:pt idx="12421">
                  <c:v>207.01666666666668</c:v>
                </c:pt>
                <c:pt idx="12422">
                  <c:v>207.03333333333333</c:v>
                </c:pt>
                <c:pt idx="12423">
                  <c:v>207.05</c:v>
                </c:pt>
                <c:pt idx="12424">
                  <c:v>207.06666666666666</c:v>
                </c:pt>
                <c:pt idx="12425">
                  <c:v>207.08333333333334</c:v>
                </c:pt>
                <c:pt idx="12426">
                  <c:v>207.1</c:v>
                </c:pt>
                <c:pt idx="12427">
                  <c:v>207.11666666666667</c:v>
                </c:pt>
                <c:pt idx="12428">
                  <c:v>207.13333333333333</c:v>
                </c:pt>
                <c:pt idx="12429">
                  <c:v>207.15</c:v>
                </c:pt>
                <c:pt idx="12430">
                  <c:v>207.16666666666666</c:v>
                </c:pt>
                <c:pt idx="12431">
                  <c:v>207.18333333333334</c:v>
                </c:pt>
                <c:pt idx="12432">
                  <c:v>207.2</c:v>
                </c:pt>
                <c:pt idx="12433">
                  <c:v>207.21666666666667</c:v>
                </c:pt>
                <c:pt idx="12434">
                  <c:v>207.23333333333332</c:v>
                </c:pt>
                <c:pt idx="12435">
                  <c:v>207.25</c:v>
                </c:pt>
                <c:pt idx="12436">
                  <c:v>207.26666666666668</c:v>
                </c:pt>
                <c:pt idx="12437">
                  <c:v>207.28333333333333</c:v>
                </c:pt>
                <c:pt idx="12438">
                  <c:v>207.3</c:v>
                </c:pt>
                <c:pt idx="12439">
                  <c:v>207.31666666666666</c:v>
                </c:pt>
                <c:pt idx="12440">
                  <c:v>207.33333333333334</c:v>
                </c:pt>
                <c:pt idx="12441">
                  <c:v>207.35</c:v>
                </c:pt>
                <c:pt idx="12442">
                  <c:v>207.36666666666667</c:v>
                </c:pt>
                <c:pt idx="12443">
                  <c:v>207.38333333333333</c:v>
                </c:pt>
                <c:pt idx="12444">
                  <c:v>207.4</c:v>
                </c:pt>
                <c:pt idx="12445">
                  <c:v>207.41666666666666</c:v>
                </c:pt>
                <c:pt idx="12446">
                  <c:v>207.43333333333334</c:v>
                </c:pt>
                <c:pt idx="12447">
                  <c:v>207.45</c:v>
                </c:pt>
                <c:pt idx="12448">
                  <c:v>207.46666666666667</c:v>
                </c:pt>
                <c:pt idx="12449">
                  <c:v>207.48333333333332</c:v>
                </c:pt>
                <c:pt idx="12450">
                  <c:v>207.5</c:v>
                </c:pt>
                <c:pt idx="12451">
                  <c:v>207.51666666666668</c:v>
                </c:pt>
                <c:pt idx="12452">
                  <c:v>207.53333333333333</c:v>
                </c:pt>
                <c:pt idx="12453">
                  <c:v>207.55</c:v>
                </c:pt>
                <c:pt idx="12454">
                  <c:v>207.56666666666666</c:v>
                </c:pt>
                <c:pt idx="12455">
                  <c:v>207.58333333333334</c:v>
                </c:pt>
                <c:pt idx="12456">
                  <c:v>207.6</c:v>
                </c:pt>
                <c:pt idx="12457">
                  <c:v>207.61666666666667</c:v>
                </c:pt>
                <c:pt idx="12458">
                  <c:v>207.63333333333333</c:v>
                </c:pt>
                <c:pt idx="12459">
                  <c:v>207.65</c:v>
                </c:pt>
                <c:pt idx="12460">
                  <c:v>207.66666666666666</c:v>
                </c:pt>
                <c:pt idx="12461">
                  <c:v>207.68333333333334</c:v>
                </c:pt>
                <c:pt idx="12462">
                  <c:v>207.7</c:v>
                </c:pt>
                <c:pt idx="12463">
                  <c:v>207.71666666666667</c:v>
                </c:pt>
                <c:pt idx="12464">
                  <c:v>207.73333333333332</c:v>
                </c:pt>
                <c:pt idx="12465">
                  <c:v>207.75</c:v>
                </c:pt>
                <c:pt idx="12466">
                  <c:v>207.76666666666668</c:v>
                </c:pt>
                <c:pt idx="12467">
                  <c:v>207.78333333333333</c:v>
                </c:pt>
                <c:pt idx="12468">
                  <c:v>207.8</c:v>
                </c:pt>
                <c:pt idx="12469">
                  <c:v>207.81666666666666</c:v>
                </c:pt>
                <c:pt idx="12470">
                  <c:v>207.83333333333334</c:v>
                </c:pt>
                <c:pt idx="12471">
                  <c:v>207.85</c:v>
                </c:pt>
                <c:pt idx="12472">
                  <c:v>207.86666666666667</c:v>
                </c:pt>
                <c:pt idx="12473">
                  <c:v>207.88333333333333</c:v>
                </c:pt>
                <c:pt idx="12474">
                  <c:v>207.9</c:v>
                </c:pt>
                <c:pt idx="12475">
                  <c:v>207.91666666666666</c:v>
                </c:pt>
                <c:pt idx="12476">
                  <c:v>207.93333333333334</c:v>
                </c:pt>
                <c:pt idx="12477">
                  <c:v>207.95</c:v>
                </c:pt>
                <c:pt idx="12478">
                  <c:v>207.96666666666667</c:v>
                </c:pt>
                <c:pt idx="12479">
                  <c:v>207.98333333333332</c:v>
                </c:pt>
                <c:pt idx="12480">
                  <c:v>208</c:v>
                </c:pt>
                <c:pt idx="12481">
                  <c:v>208.01666666666668</c:v>
                </c:pt>
                <c:pt idx="12482">
                  <c:v>208.03333333333333</c:v>
                </c:pt>
                <c:pt idx="12483">
                  <c:v>208.05</c:v>
                </c:pt>
                <c:pt idx="12484">
                  <c:v>208.06666666666666</c:v>
                </c:pt>
                <c:pt idx="12485">
                  <c:v>208.08333333333334</c:v>
                </c:pt>
                <c:pt idx="12486">
                  <c:v>208.1</c:v>
                </c:pt>
                <c:pt idx="12487">
                  <c:v>208.11666666666667</c:v>
                </c:pt>
                <c:pt idx="12488">
                  <c:v>208.13333333333333</c:v>
                </c:pt>
                <c:pt idx="12489">
                  <c:v>208.15</c:v>
                </c:pt>
                <c:pt idx="12490">
                  <c:v>208.16666666666666</c:v>
                </c:pt>
                <c:pt idx="12491">
                  <c:v>208.18333333333334</c:v>
                </c:pt>
                <c:pt idx="12492">
                  <c:v>208.2</c:v>
                </c:pt>
                <c:pt idx="12493">
                  <c:v>208.21666666666667</c:v>
                </c:pt>
                <c:pt idx="12494">
                  <c:v>208.23333333333332</c:v>
                </c:pt>
                <c:pt idx="12495">
                  <c:v>208.25</c:v>
                </c:pt>
                <c:pt idx="12496">
                  <c:v>208.26666666666668</c:v>
                </c:pt>
                <c:pt idx="12497">
                  <c:v>208.28333333333333</c:v>
                </c:pt>
                <c:pt idx="12498">
                  <c:v>208.3</c:v>
                </c:pt>
                <c:pt idx="12499">
                  <c:v>208.31666666666666</c:v>
                </c:pt>
                <c:pt idx="12500">
                  <c:v>208.33333333333334</c:v>
                </c:pt>
                <c:pt idx="12501">
                  <c:v>208.35</c:v>
                </c:pt>
                <c:pt idx="12502">
                  <c:v>208.36666666666667</c:v>
                </c:pt>
                <c:pt idx="12503">
                  <c:v>208.38333333333333</c:v>
                </c:pt>
                <c:pt idx="12504">
                  <c:v>208.4</c:v>
                </c:pt>
                <c:pt idx="12505">
                  <c:v>208.41666666666666</c:v>
                </c:pt>
                <c:pt idx="12506">
                  <c:v>208.43333333333334</c:v>
                </c:pt>
                <c:pt idx="12507">
                  <c:v>208.45</c:v>
                </c:pt>
                <c:pt idx="12508">
                  <c:v>208.46666666666667</c:v>
                </c:pt>
                <c:pt idx="12509">
                  <c:v>208.48333333333332</c:v>
                </c:pt>
                <c:pt idx="12510">
                  <c:v>208.5</c:v>
                </c:pt>
                <c:pt idx="12511">
                  <c:v>208.51666666666668</c:v>
                </c:pt>
                <c:pt idx="12512">
                  <c:v>208.53333333333333</c:v>
                </c:pt>
                <c:pt idx="12513">
                  <c:v>208.55</c:v>
                </c:pt>
                <c:pt idx="12514">
                  <c:v>208.56666666666666</c:v>
                </c:pt>
                <c:pt idx="12515">
                  <c:v>208.58333333333334</c:v>
                </c:pt>
                <c:pt idx="12516">
                  <c:v>208.6</c:v>
                </c:pt>
                <c:pt idx="12517">
                  <c:v>208.61666666666667</c:v>
                </c:pt>
                <c:pt idx="12518">
                  <c:v>208.63333333333333</c:v>
                </c:pt>
                <c:pt idx="12519">
                  <c:v>208.65</c:v>
                </c:pt>
                <c:pt idx="12520">
                  <c:v>208.66666666666666</c:v>
                </c:pt>
                <c:pt idx="12521">
                  <c:v>208.68333333333334</c:v>
                </c:pt>
                <c:pt idx="12522">
                  <c:v>208.7</c:v>
                </c:pt>
                <c:pt idx="12523">
                  <c:v>208.71666666666667</c:v>
                </c:pt>
                <c:pt idx="12524">
                  <c:v>208.73333333333332</c:v>
                </c:pt>
                <c:pt idx="12525">
                  <c:v>208.75</c:v>
                </c:pt>
                <c:pt idx="12526">
                  <c:v>208.76666666666668</c:v>
                </c:pt>
                <c:pt idx="12527">
                  <c:v>208.78333333333333</c:v>
                </c:pt>
                <c:pt idx="12528">
                  <c:v>208.8</c:v>
                </c:pt>
                <c:pt idx="12529">
                  <c:v>208.81666666666666</c:v>
                </c:pt>
                <c:pt idx="12530">
                  <c:v>208.83333333333334</c:v>
                </c:pt>
                <c:pt idx="12531">
                  <c:v>208.85</c:v>
                </c:pt>
                <c:pt idx="12532">
                  <c:v>208.86666666666667</c:v>
                </c:pt>
                <c:pt idx="12533">
                  <c:v>208.88333333333333</c:v>
                </c:pt>
                <c:pt idx="12534">
                  <c:v>208.9</c:v>
                </c:pt>
                <c:pt idx="12535">
                  <c:v>208.91666666666666</c:v>
                </c:pt>
                <c:pt idx="12536">
                  <c:v>208.93333333333334</c:v>
                </c:pt>
                <c:pt idx="12537">
                  <c:v>208.95</c:v>
                </c:pt>
                <c:pt idx="12538">
                  <c:v>208.96666666666667</c:v>
                </c:pt>
                <c:pt idx="12539">
                  <c:v>208.98333333333332</c:v>
                </c:pt>
                <c:pt idx="12540">
                  <c:v>209</c:v>
                </c:pt>
                <c:pt idx="12541">
                  <c:v>209.01666666666668</c:v>
                </c:pt>
                <c:pt idx="12542">
                  <c:v>209.03333333333333</c:v>
                </c:pt>
                <c:pt idx="12543">
                  <c:v>209.05</c:v>
                </c:pt>
                <c:pt idx="12544">
                  <c:v>209.06666666666666</c:v>
                </c:pt>
                <c:pt idx="12545">
                  <c:v>209.08333333333334</c:v>
                </c:pt>
                <c:pt idx="12546">
                  <c:v>209.1</c:v>
                </c:pt>
                <c:pt idx="12547">
                  <c:v>209.11666666666667</c:v>
                </c:pt>
                <c:pt idx="12548">
                  <c:v>209.13333333333333</c:v>
                </c:pt>
                <c:pt idx="12549">
                  <c:v>209.15</c:v>
                </c:pt>
                <c:pt idx="12550">
                  <c:v>209.16666666666666</c:v>
                </c:pt>
                <c:pt idx="12551">
                  <c:v>209.18333333333334</c:v>
                </c:pt>
                <c:pt idx="12552">
                  <c:v>209.2</c:v>
                </c:pt>
                <c:pt idx="12553">
                  <c:v>209.21666666666667</c:v>
                </c:pt>
                <c:pt idx="12554">
                  <c:v>209.23333333333332</c:v>
                </c:pt>
                <c:pt idx="12555">
                  <c:v>209.25</c:v>
                </c:pt>
                <c:pt idx="12556">
                  <c:v>209.26666666666668</c:v>
                </c:pt>
                <c:pt idx="12557">
                  <c:v>209.28333333333333</c:v>
                </c:pt>
                <c:pt idx="12558">
                  <c:v>209.3</c:v>
                </c:pt>
                <c:pt idx="12559">
                  <c:v>209.31666666666666</c:v>
                </c:pt>
                <c:pt idx="12560">
                  <c:v>209.33333333333334</c:v>
                </c:pt>
                <c:pt idx="12561">
                  <c:v>209.35</c:v>
                </c:pt>
                <c:pt idx="12562">
                  <c:v>209.36666666666667</c:v>
                </c:pt>
                <c:pt idx="12563">
                  <c:v>209.38333333333333</c:v>
                </c:pt>
                <c:pt idx="12564">
                  <c:v>209.4</c:v>
                </c:pt>
                <c:pt idx="12565">
                  <c:v>209.41666666666666</c:v>
                </c:pt>
                <c:pt idx="12566">
                  <c:v>209.43333333333334</c:v>
                </c:pt>
                <c:pt idx="12567">
                  <c:v>209.45</c:v>
                </c:pt>
                <c:pt idx="12568">
                  <c:v>209.46666666666667</c:v>
                </c:pt>
                <c:pt idx="12569">
                  <c:v>209.48333333333332</c:v>
                </c:pt>
                <c:pt idx="12570">
                  <c:v>209.5</c:v>
                </c:pt>
                <c:pt idx="12571">
                  <c:v>209.51666666666668</c:v>
                </c:pt>
                <c:pt idx="12572">
                  <c:v>209.53333333333333</c:v>
                </c:pt>
                <c:pt idx="12573">
                  <c:v>209.55</c:v>
                </c:pt>
                <c:pt idx="12574">
                  <c:v>209.56666666666666</c:v>
                </c:pt>
                <c:pt idx="12575">
                  <c:v>209.58333333333334</c:v>
                </c:pt>
                <c:pt idx="12576">
                  <c:v>209.6</c:v>
                </c:pt>
                <c:pt idx="12577">
                  <c:v>209.61666666666667</c:v>
                </c:pt>
                <c:pt idx="12578">
                  <c:v>209.63333333333333</c:v>
                </c:pt>
                <c:pt idx="12579">
                  <c:v>209.65</c:v>
                </c:pt>
                <c:pt idx="12580">
                  <c:v>209.66666666666666</c:v>
                </c:pt>
                <c:pt idx="12581">
                  <c:v>209.68333333333334</c:v>
                </c:pt>
                <c:pt idx="12582">
                  <c:v>209.7</c:v>
                </c:pt>
                <c:pt idx="12583">
                  <c:v>209.71666666666667</c:v>
                </c:pt>
                <c:pt idx="12584">
                  <c:v>209.73333333333332</c:v>
                </c:pt>
                <c:pt idx="12585">
                  <c:v>209.75</c:v>
                </c:pt>
                <c:pt idx="12586">
                  <c:v>209.76666666666668</c:v>
                </c:pt>
                <c:pt idx="12587">
                  <c:v>209.78333333333333</c:v>
                </c:pt>
                <c:pt idx="12588">
                  <c:v>209.8</c:v>
                </c:pt>
                <c:pt idx="12589">
                  <c:v>209.81666666666666</c:v>
                </c:pt>
                <c:pt idx="12590">
                  <c:v>209.83333333333334</c:v>
                </c:pt>
                <c:pt idx="12591">
                  <c:v>209.85</c:v>
                </c:pt>
                <c:pt idx="12592">
                  <c:v>209.86666666666667</c:v>
                </c:pt>
                <c:pt idx="12593">
                  <c:v>209.88333333333333</c:v>
                </c:pt>
                <c:pt idx="12594">
                  <c:v>209.9</c:v>
                </c:pt>
                <c:pt idx="12595">
                  <c:v>209.91666666666666</c:v>
                </c:pt>
                <c:pt idx="12596">
                  <c:v>209.93333333333334</c:v>
                </c:pt>
                <c:pt idx="12597">
                  <c:v>209.95</c:v>
                </c:pt>
                <c:pt idx="12598">
                  <c:v>209.96666666666667</c:v>
                </c:pt>
                <c:pt idx="12599">
                  <c:v>209.98333333333332</c:v>
                </c:pt>
                <c:pt idx="12600">
                  <c:v>210</c:v>
                </c:pt>
                <c:pt idx="12601">
                  <c:v>210.01666666666668</c:v>
                </c:pt>
                <c:pt idx="12602">
                  <c:v>210.03333333333333</c:v>
                </c:pt>
                <c:pt idx="12603">
                  <c:v>210.05</c:v>
                </c:pt>
                <c:pt idx="12604">
                  <c:v>210.06666666666666</c:v>
                </c:pt>
                <c:pt idx="12605">
                  <c:v>210.08333333333334</c:v>
                </c:pt>
                <c:pt idx="12606">
                  <c:v>210.1</c:v>
                </c:pt>
                <c:pt idx="12607">
                  <c:v>210.11666666666667</c:v>
                </c:pt>
                <c:pt idx="12608">
                  <c:v>210.13333333333333</c:v>
                </c:pt>
                <c:pt idx="12609">
                  <c:v>210.15</c:v>
                </c:pt>
                <c:pt idx="12610">
                  <c:v>210.16666666666666</c:v>
                </c:pt>
                <c:pt idx="12611">
                  <c:v>210.18333333333334</c:v>
                </c:pt>
                <c:pt idx="12612">
                  <c:v>210.2</c:v>
                </c:pt>
                <c:pt idx="12613">
                  <c:v>210.21666666666667</c:v>
                </c:pt>
                <c:pt idx="12614">
                  <c:v>210.23333333333332</c:v>
                </c:pt>
                <c:pt idx="12615">
                  <c:v>210.25</c:v>
                </c:pt>
                <c:pt idx="12616">
                  <c:v>210.26666666666668</c:v>
                </c:pt>
                <c:pt idx="12617">
                  <c:v>210.28333333333333</c:v>
                </c:pt>
                <c:pt idx="12618">
                  <c:v>210.3</c:v>
                </c:pt>
                <c:pt idx="12619">
                  <c:v>210.31666666666666</c:v>
                </c:pt>
                <c:pt idx="12620">
                  <c:v>210.33333333333334</c:v>
                </c:pt>
                <c:pt idx="12621">
                  <c:v>210.35</c:v>
                </c:pt>
                <c:pt idx="12622">
                  <c:v>210.36666666666667</c:v>
                </c:pt>
                <c:pt idx="12623">
                  <c:v>210.38333333333333</c:v>
                </c:pt>
                <c:pt idx="12624">
                  <c:v>210.4</c:v>
                </c:pt>
                <c:pt idx="12625">
                  <c:v>210.41666666666666</c:v>
                </c:pt>
                <c:pt idx="12626">
                  <c:v>210.43333333333334</c:v>
                </c:pt>
                <c:pt idx="12627">
                  <c:v>210.45</c:v>
                </c:pt>
                <c:pt idx="12628">
                  <c:v>210.46666666666667</c:v>
                </c:pt>
                <c:pt idx="12629">
                  <c:v>210.48333333333332</c:v>
                </c:pt>
                <c:pt idx="12630">
                  <c:v>210.5</c:v>
                </c:pt>
                <c:pt idx="12631">
                  <c:v>210.51666666666668</c:v>
                </c:pt>
                <c:pt idx="12632">
                  <c:v>210.53333333333333</c:v>
                </c:pt>
                <c:pt idx="12633">
                  <c:v>210.55</c:v>
                </c:pt>
                <c:pt idx="12634">
                  <c:v>210.56666666666666</c:v>
                </c:pt>
                <c:pt idx="12635">
                  <c:v>210.58333333333334</c:v>
                </c:pt>
                <c:pt idx="12636">
                  <c:v>210.6</c:v>
                </c:pt>
                <c:pt idx="12637">
                  <c:v>210.61666666666667</c:v>
                </c:pt>
                <c:pt idx="12638">
                  <c:v>210.63333333333333</c:v>
                </c:pt>
                <c:pt idx="12639">
                  <c:v>210.65</c:v>
                </c:pt>
                <c:pt idx="12640">
                  <c:v>210.66666666666666</c:v>
                </c:pt>
                <c:pt idx="12641">
                  <c:v>210.68333333333334</c:v>
                </c:pt>
                <c:pt idx="12642">
                  <c:v>210.7</c:v>
                </c:pt>
                <c:pt idx="12643">
                  <c:v>210.71666666666667</c:v>
                </c:pt>
                <c:pt idx="12644">
                  <c:v>210.73333333333332</c:v>
                </c:pt>
                <c:pt idx="12645">
                  <c:v>210.75</c:v>
                </c:pt>
                <c:pt idx="12646">
                  <c:v>210.76666666666668</c:v>
                </c:pt>
                <c:pt idx="12647">
                  <c:v>210.78333333333333</c:v>
                </c:pt>
                <c:pt idx="12648">
                  <c:v>210.8</c:v>
                </c:pt>
                <c:pt idx="12649">
                  <c:v>210.81666666666666</c:v>
                </c:pt>
                <c:pt idx="12650">
                  <c:v>210.83333333333334</c:v>
                </c:pt>
                <c:pt idx="12651">
                  <c:v>210.85</c:v>
                </c:pt>
                <c:pt idx="12652">
                  <c:v>210.86666666666667</c:v>
                </c:pt>
                <c:pt idx="12653">
                  <c:v>210.88333333333333</c:v>
                </c:pt>
                <c:pt idx="12654">
                  <c:v>210.9</c:v>
                </c:pt>
                <c:pt idx="12655">
                  <c:v>210.91666666666666</c:v>
                </c:pt>
                <c:pt idx="12656">
                  <c:v>210.93333333333334</c:v>
                </c:pt>
                <c:pt idx="12657">
                  <c:v>210.95</c:v>
                </c:pt>
                <c:pt idx="12658">
                  <c:v>210.96666666666667</c:v>
                </c:pt>
                <c:pt idx="12659">
                  <c:v>210.98333333333332</c:v>
                </c:pt>
                <c:pt idx="12660">
                  <c:v>211</c:v>
                </c:pt>
                <c:pt idx="12661">
                  <c:v>211.01666666666668</c:v>
                </c:pt>
                <c:pt idx="12662">
                  <c:v>211.03333333333333</c:v>
                </c:pt>
                <c:pt idx="12663">
                  <c:v>211.05</c:v>
                </c:pt>
                <c:pt idx="12664">
                  <c:v>211.06666666666666</c:v>
                </c:pt>
                <c:pt idx="12665">
                  <c:v>211.08333333333334</c:v>
                </c:pt>
                <c:pt idx="12666">
                  <c:v>211.1</c:v>
                </c:pt>
                <c:pt idx="12667">
                  <c:v>211.11666666666667</c:v>
                </c:pt>
                <c:pt idx="12668">
                  <c:v>211.13333333333333</c:v>
                </c:pt>
                <c:pt idx="12669">
                  <c:v>211.15</c:v>
                </c:pt>
                <c:pt idx="12670">
                  <c:v>211.16666666666666</c:v>
                </c:pt>
                <c:pt idx="12671">
                  <c:v>211.18333333333334</c:v>
                </c:pt>
                <c:pt idx="12672">
                  <c:v>211.2</c:v>
                </c:pt>
                <c:pt idx="12673">
                  <c:v>211.21666666666667</c:v>
                </c:pt>
                <c:pt idx="12674">
                  <c:v>211.23333333333332</c:v>
                </c:pt>
                <c:pt idx="12675">
                  <c:v>211.25</c:v>
                </c:pt>
                <c:pt idx="12676">
                  <c:v>211.26666666666668</c:v>
                </c:pt>
                <c:pt idx="12677">
                  <c:v>211.28333333333333</c:v>
                </c:pt>
                <c:pt idx="12678">
                  <c:v>211.3</c:v>
                </c:pt>
                <c:pt idx="12679">
                  <c:v>211.31666666666666</c:v>
                </c:pt>
                <c:pt idx="12680">
                  <c:v>211.33333333333334</c:v>
                </c:pt>
                <c:pt idx="12681">
                  <c:v>211.35</c:v>
                </c:pt>
                <c:pt idx="12682">
                  <c:v>211.36666666666667</c:v>
                </c:pt>
                <c:pt idx="12683">
                  <c:v>211.38333333333333</c:v>
                </c:pt>
                <c:pt idx="12684">
                  <c:v>211.4</c:v>
                </c:pt>
                <c:pt idx="12685">
                  <c:v>211.41666666666666</c:v>
                </c:pt>
                <c:pt idx="12686">
                  <c:v>211.43333333333334</c:v>
                </c:pt>
                <c:pt idx="12687">
                  <c:v>211.45</c:v>
                </c:pt>
                <c:pt idx="12688">
                  <c:v>211.46666666666667</c:v>
                </c:pt>
                <c:pt idx="12689">
                  <c:v>211.48333333333332</c:v>
                </c:pt>
                <c:pt idx="12690">
                  <c:v>211.5</c:v>
                </c:pt>
                <c:pt idx="12691">
                  <c:v>211.51666666666668</c:v>
                </c:pt>
                <c:pt idx="12692">
                  <c:v>211.53333333333333</c:v>
                </c:pt>
                <c:pt idx="12693">
                  <c:v>211.55</c:v>
                </c:pt>
                <c:pt idx="12694">
                  <c:v>211.56666666666666</c:v>
                </c:pt>
                <c:pt idx="12695">
                  <c:v>211.58333333333334</c:v>
                </c:pt>
                <c:pt idx="12696">
                  <c:v>211.6</c:v>
                </c:pt>
                <c:pt idx="12697">
                  <c:v>211.61666666666667</c:v>
                </c:pt>
                <c:pt idx="12698">
                  <c:v>211.63333333333333</c:v>
                </c:pt>
                <c:pt idx="12699">
                  <c:v>211.65</c:v>
                </c:pt>
                <c:pt idx="12700">
                  <c:v>211.66666666666666</c:v>
                </c:pt>
                <c:pt idx="12701">
                  <c:v>211.68333333333334</c:v>
                </c:pt>
                <c:pt idx="12702">
                  <c:v>211.7</c:v>
                </c:pt>
                <c:pt idx="12703">
                  <c:v>211.71666666666667</c:v>
                </c:pt>
                <c:pt idx="12704">
                  <c:v>211.73333333333332</c:v>
                </c:pt>
                <c:pt idx="12705">
                  <c:v>211.75</c:v>
                </c:pt>
                <c:pt idx="12706">
                  <c:v>211.76666666666668</c:v>
                </c:pt>
                <c:pt idx="12707">
                  <c:v>211.78333333333333</c:v>
                </c:pt>
                <c:pt idx="12708">
                  <c:v>211.8</c:v>
                </c:pt>
                <c:pt idx="12709">
                  <c:v>211.81666666666666</c:v>
                </c:pt>
                <c:pt idx="12710">
                  <c:v>211.83333333333334</c:v>
                </c:pt>
                <c:pt idx="12711">
                  <c:v>211.85</c:v>
                </c:pt>
                <c:pt idx="12712">
                  <c:v>211.86666666666667</c:v>
                </c:pt>
                <c:pt idx="12713">
                  <c:v>211.88333333333333</c:v>
                </c:pt>
                <c:pt idx="12714">
                  <c:v>211.9</c:v>
                </c:pt>
                <c:pt idx="12715">
                  <c:v>211.91666666666666</c:v>
                </c:pt>
                <c:pt idx="12716">
                  <c:v>211.93333333333334</c:v>
                </c:pt>
                <c:pt idx="12717">
                  <c:v>211.95</c:v>
                </c:pt>
                <c:pt idx="12718">
                  <c:v>211.96666666666667</c:v>
                </c:pt>
                <c:pt idx="12719">
                  <c:v>211.98333333333332</c:v>
                </c:pt>
                <c:pt idx="12720">
                  <c:v>212</c:v>
                </c:pt>
                <c:pt idx="12721">
                  <c:v>212.01666666666668</c:v>
                </c:pt>
                <c:pt idx="12722">
                  <c:v>212.03333333333333</c:v>
                </c:pt>
                <c:pt idx="12723">
                  <c:v>212.05</c:v>
                </c:pt>
                <c:pt idx="12724">
                  <c:v>212.06666666666666</c:v>
                </c:pt>
                <c:pt idx="12725">
                  <c:v>212.08333333333334</c:v>
                </c:pt>
                <c:pt idx="12726">
                  <c:v>212.1</c:v>
                </c:pt>
                <c:pt idx="12727">
                  <c:v>212.11666666666667</c:v>
                </c:pt>
                <c:pt idx="12728">
                  <c:v>212.13333333333333</c:v>
                </c:pt>
                <c:pt idx="12729">
                  <c:v>212.15</c:v>
                </c:pt>
                <c:pt idx="12730">
                  <c:v>212.16666666666666</c:v>
                </c:pt>
                <c:pt idx="12731">
                  <c:v>212.18333333333334</c:v>
                </c:pt>
                <c:pt idx="12732">
                  <c:v>212.2</c:v>
                </c:pt>
                <c:pt idx="12733">
                  <c:v>212.21666666666667</c:v>
                </c:pt>
                <c:pt idx="12734">
                  <c:v>212.23333333333332</c:v>
                </c:pt>
                <c:pt idx="12735">
                  <c:v>212.25</c:v>
                </c:pt>
                <c:pt idx="12736">
                  <c:v>212.26666666666668</c:v>
                </c:pt>
                <c:pt idx="12737">
                  <c:v>212.28333333333333</c:v>
                </c:pt>
                <c:pt idx="12738">
                  <c:v>212.3</c:v>
                </c:pt>
                <c:pt idx="12739">
                  <c:v>212.31666666666666</c:v>
                </c:pt>
                <c:pt idx="12740">
                  <c:v>212.33333333333334</c:v>
                </c:pt>
                <c:pt idx="12741">
                  <c:v>212.35</c:v>
                </c:pt>
                <c:pt idx="12742">
                  <c:v>212.36666666666667</c:v>
                </c:pt>
                <c:pt idx="12743">
                  <c:v>212.38333333333333</c:v>
                </c:pt>
                <c:pt idx="12744">
                  <c:v>212.4</c:v>
                </c:pt>
                <c:pt idx="12745">
                  <c:v>212.41666666666666</c:v>
                </c:pt>
                <c:pt idx="12746">
                  <c:v>212.43333333333334</c:v>
                </c:pt>
                <c:pt idx="12747">
                  <c:v>212.45</c:v>
                </c:pt>
                <c:pt idx="12748">
                  <c:v>212.46666666666667</c:v>
                </c:pt>
                <c:pt idx="12749">
                  <c:v>212.48333333333332</c:v>
                </c:pt>
                <c:pt idx="12750">
                  <c:v>212.5</c:v>
                </c:pt>
                <c:pt idx="12751">
                  <c:v>212.51666666666668</c:v>
                </c:pt>
                <c:pt idx="12752">
                  <c:v>212.53333333333333</c:v>
                </c:pt>
                <c:pt idx="12753">
                  <c:v>212.55</c:v>
                </c:pt>
                <c:pt idx="12754">
                  <c:v>212.56666666666666</c:v>
                </c:pt>
                <c:pt idx="12755">
                  <c:v>212.58333333333334</c:v>
                </c:pt>
                <c:pt idx="12756">
                  <c:v>212.6</c:v>
                </c:pt>
                <c:pt idx="12757">
                  <c:v>212.61666666666667</c:v>
                </c:pt>
                <c:pt idx="12758">
                  <c:v>212.63333333333333</c:v>
                </c:pt>
                <c:pt idx="12759">
                  <c:v>212.65</c:v>
                </c:pt>
                <c:pt idx="12760">
                  <c:v>212.66666666666666</c:v>
                </c:pt>
                <c:pt idx="12761">
                  <c:v>212.68333333333334</c:v>
                </c:pt>
                <c:pt idx="12762">
                  <c:v>212.7</c:v>
                </c:pt>
                <c:pt idx="12763">
                  <c:v>212.71666666666667</c:v>
                </c:pt>
                <c:pt idx="12764">
                  <c:v>212.73333333333332</c:v>
                </c:pt>
                <c:pt idx="12765">
                  <c:v>212.75</c:v>
                </c:pt>
                <c:pt idx="12766">
                  <c:v>212.76666666666668</c:v>
                </c:pt>
                <c:pt idx="12767">
                  <c:v>212.78333333333333</c:v>
                </c:pt>
                <c:pt idx="12768">
                  <c:v>212.8</c:v>
                </c:pt>
                <c:pt idx="12769">
                  <c:v>212.81666666666666</c:v>
                </c:pt>
                <c:pt idx="12770">
                  <c:v>212.83333333333334</c:v>
                </c:pt>
                <c:pt idx="12771">
                  <c:v>212.85</c:v>
                </c:pt>
                <c:pt idx="12772">
                  <c:v>212.86666666666667</c:v>
                </c:pt>
                <c:pt idx="12773">
                  <c:v>212.88333333333333</c:v>
                </c:pt>
                <c:pt idx="12774">
                  <c:v>212.9</c:v>
                </c:pt>
                <c:pt idx="12775">
                  <c:v>212.91666666666666</c:v>
                </c:pt>
                <c:pt idx="12776">
                  <c:v>212.93333333333334</c:v>
                </c:pt>
                <c:pt idx="12777">
                  <c:v>212.95</c:v>
                </c:pt>
                <c:pt idx="12778">
                  <c:v>212.96666666666667</c:v>
                </c:pt>
                <c:pt idx="12779">
                  <c:v>212.98333333333332</c:v>
                </c:pt>
                <c:pt idx="12780">
                  <c:v>213</c:v>
                </c:pt>
                <c:pt idx="12781">
                  <c:v>213.01666666666668</c:v>
                </c:pt>
                <c:pt idx="12782">
                  <c:v>213.03333333333333</c:v>
                </c:pt>
                <c:pt idx="12783">
                  <c:v>213.05</c:v>
                </c:pt>
                <c:pt idx="12784">
                  <c:v>213.06666666666666</c:v>
                </c:pt>
                <c:pt idx="12785">
                  <c:v>213.08333333333334</c:v>
                </c:pt>
                <c:pt idx="12786">
                  <c:v>213.1</c:v>
                </c:pt>
                <c:pt idx="12787">
                  <c:v>213.11666666666667</c:v>
                </c:pt>
                <c:pt idx="12788">
                  <c:v>213.13333333333333</c:v>
                </c:pt>
                <c:pt idx="12789">
                  <c:v>213.15</c:v>
                </c:pt>
                <c:pt idx="12790">
                  <c:v>213.16666666666666</c:v>
                </c:pt>
                <c:pt idx="12791">
                  <c:v>213.18333333333334</c:v>
                </c:pt>
                <c:pt idx="12792">
                  <c:v>213.2</c:v>
                </c:pt>
                <c:pt idx="12793">
                  <c:v>213.21666666666667</c:v>
                </c:pt>
                <c:pt idx="12794">
                  <c:v>213.23333333333332</c:v>
                </c:pt>
                <c:pt idx="12795">
                  <c:v>213.25</c:v>
                </c:pt>
                <c:pt idx="12796">
                  <c:v>213.26666666666668</c:v>
                </c:pt>
                <c:pt idx="12797">
                  <c:v>213.28333333333333</c:v>
                </c:pt>
                <c:pt idx="12798">
                  <c:v>213.3</c:v>
                </c:pt>
                <c:pt idx="12799">
                  <c:v>213.31666666666666</c:v>
                </c:pt>
                <c:pt idx="12800">
                  <c:v>213.33333333333334</c:v>
                </c:pt>
                <c:pt idx="12801">
                  <c:v>213.35</c:v>
                </c:pt>
                <c:pt idx="12802">
                  <c:v>213.36666666666667</c:v>
                </c:pt>
                <c:pt idx="12803">
                  <c:v>213.38333333333333</c:v>
                </c:pt>
                <c:pt idx="12804">
                  <c:v>213.4</c:v>
                </c:pt>
                <c:pt idx="12805">
                  <c:v>213.41666666666666</c:v>
                </c:pt>
                <c:pt idx="12806">
                  <c:v>213.43333333333334</c:v>
                </c:pt>
                <c:pt idx="12807">
                  <c:v>213.45</c:v>
                </c:pt>
                <c:pt idx="12808">
                  <c:v>213.46666666666667</c:v>
                </c:pt>
                <c:pt idx="12809">
                  <c:v>213.48333333333332</c:v>
                </c:pt>
                <c:pt idx="12810">
                  <c:v>213.5</c:v>
                </c:pt>
                <c:pt idx="12811">
                  <c:v>213.51666666666668</c:v>
                </c:pt>
                <c:pt idx="12812">
                  <c:v>213.53333333333333</c:v>
                </c:pt>
                <c:pt idx="12813">
                  <c:v>213.55</c:v>
                </c:pt>
                <c:pt idx="12814">
                  <c:v>213.56666666666666</c:v>
                </c:pt>
                <c:pt idx="12815">
                  <c:v>213.58333333333334</c:v>
                </c:pt>
                <c:pt idx="12816">
                  <c:v>213.6</c:v>
                </c:pt>
                <c:pt idx="12817">
                  <c:v>213.61666666666667</c:v>
                </c:pt>
                <c:pt idx="12818">
                  <c:v>213.63333333333333</c:v>
                </c:pt>
                <c:pt idx="12819">
                  <c:v>213.65</c:v>
                </c:pt>
                <c:pt idx="12820">
                  <c:v>213.66666666666666</c:v>
                </c:pt>
                <c:pt idx="12821">
                  <c:v>213.68333333333334</c:v>
                </c:pt>
                <c:pt idx="12822">
                  <c:v>213.7</c:v>
                </c:pt>
                <c:pt idx="12823">
                  <c:v>213.71666666666667</c:v>
                </c:pt>
                <c:pt idx="12824">
                  <c:v>213.73333333333332</c:v>
                </c:pt>
                <c:pt idx="12825">
                  <c:v>213.75</c:v>
                </c:pt>
                <c:pt idx="12826">
                  <c:v>213.76666666666668</c:v>
                </c:pt>
                <c:pt idx="12827">
                  <c:v>213.78333333333333</c:v>
                </c:pt>
                <c:pt idx="12828">
                  <c:v>213.8</c:v>
                </c:pt>
                <c:pt idx="12829">
                  <c:v>213.81666666666666</c:v>
                </c:pt>
                <c:pt idx="12830">
                  <c:v>213.83333333333334</c:v>
                </c:pt>
                <c:pt idx="12831">
                  <c:v>213.85</c:v>
                </c:pt>
                <c:pt idx="12832">
                  <c:v>213.86666666666667</c:v>
                </c:pt>
                <c:pt idx="12833">
                  <c:v>213.88333333333333</c:v>
                </c:pt>
                <c:pt idx="12834">
                  <c:v>213.9</c:v>
                </c:pt>
                <c:pt idx="12835">
                  <c:v>213.91666666666666</c:v>
                </c:pt>
                <c:pt idx="12836">
                  <c:v>213.93333333333334</c:v>
                </c:pt>
                <c:pt idx="12837">
                  <c:v>213.95</c:v>
                </c:pt>
                <c:pt idx="12838">
                  <c:v>213.96666666666667</c:v>
                </c:pt>
                <c:pt idx="12839">
                  <c:v>213.98333333333332</c:v>
                </c:pt>
                <c:pt idx="12840">
                  <c:v>214</c:v>
                </c:pt>
                <c:pt idx="12841">
                  <c:v>214.01666666666668</c:v>
                </c:pt>
                <c:pt idx="12842">
                  <c:v>214.03333333333333</c:v>
                </c:pt>
                <c:pt idx="12843">
                  <c:v>214.05</c:v>
                </c:pt>
                <c:pt idx="12844">
                  <c:v>214.06666666666666</c:v>
                </c:pt>
                <c:pt idx="12845">
                  <c:v>214.08333333333334</c:v>
                </c:pt>
                <c:pt idx="12846">
                  <c:v>214.1</c:v>
                </c:pt>
                <c:pt idx="12847">
                  <c:v>214.11666666666667</c:v>
                </c:pt>
                <c:pt idx="12848">
                  <c:v>214.13333333333333</c:v>
                </c:pt>
                <c:pt idx="12849">
                  <c:v>214.15</c:v>
                </c:pt>
                <c:pt idx="12850">
                  <c:v>214.16666666666666</c:v>
                </c:pt>
                <c:pt idx="12851">
                  <c:v>214.18333333333334</c:v>
                </c:pt>
                <c:pt idx="12852">
                  <c:v>214.2</c:v>
                </c:pt>
                <c:pt idx="12853">
                  <c:v>214.21666666666667</c:v>
                </c:pt>
                <c:pt idx="12854">
                  <c:v>214.23333333333332</c:v>
                </c:pt>
                <c:pt idx="12855">
                  <c:v>214.25</c:v>
                </c:pt>
                <c:pt idx="12856">
                  <c:v>214.26666666666668</c:v>
                </c:pt>
                <c:pt idx="12857">
                  <c:v>214.28333333333333</c:v>
                </c:pt>
                <c:pt idx="12858">
                  <c:v>214.3</c:v>
                </c:pt>
                <c:pt idx="12859">
                  <c:v>214.31666666666666</c:v>
                </c:pt>
                <c:pt idx="12860">
                  <c:v>214.33333333333334</c:v>
                </c:pt>
                <c:pt idx="12861">
                  <c:v>214.35</c:v>
                </c:pt>
                <c:pt idx="12862">
                  <c:v>214.36666666666667</c:v>
                </c:pt>
                <c:pt idx="12863">
                  <c:v>214.38333333333333</c:v>
                </c:pt>
                <c:pt idx="12864">
                  <c:v>214.4</c:v>
                </c:pt>
                <c:pt idx="12865">
                  <c:v>214.41666666666666</c:v>
                </c:pt>
                <c:pt idx="12866">
                  <c:v>214.43333333333334</c:v>
                </c:pt>
                <c:pt idx="12867">
                  <c:v>214.45</c:v>
                </c:pt>
                <c:pt idx="12868">
                  <c:v>214.46666666666667</c:v>
                </c:pt>
                <c:pt idx="12869">
                  <c:v>214.48333333333332</c:v>
                </c:pt>
                <c:pt idx="12870">
                  <c:v>214.5</c:v>
                </c:pt>
                <c:pt idx="12871">
                  <c:v>214.51666666666668</c:v>
                </c:pt>
                <c:pt idx="12872">
                  <c:v>214.53333333333333</c:v>
                </c:pt>
                <c:pt idx="12873">
                  <c:v>214.55</c:v>
                </c:pt>
                <c:pt idx="12874">
                  <c:v>214.56666666666666</c:v>
                </c:pt>
                <c:pt idx="12875">
                  <c:v>214.58333333333334</c:v>
                </c:pt>
                <c:pt idx="12876">
                  <c:v>214.6</c:v>
                </c:pt>
                <c:pt idx="12877">
                  <c:v>214.61666666666667</c:v>
                </c:pt>
                <c:pt idx="12878">
                  <c:v>214.63333333333333</c:v>
                </c:pt>
                <c:pt idx="12879">
                  <c:v>214.65</c:v>
                </c:pt>
                <c:pt idx="12880">
                  <c:v>214.66666666666666</c:v>
                </c:pt>
                <c:pt idx="12881">
                  <c:v>214.68333333333334</c:v>
                </c:pt>
                <c:pt idx="12882">
                  <c:v>214.7</c:v>
                </c:pt>
                <c:pt idx="12883">
                  <c:v>214.71666666666667</c:v>
                </c:pt>
                <c:pt idx="12884">
                  <c:v>214.73333333333332</c:v>
                </c:pt>
                <c:pt idx="12885">
                  <c:v>214.75</c:v>
                </c:pt>
                <c:pt idx="12886">
                  <c:v>214.76666666666668</c:v>
                </c:pt>
                <c:pt idx="12887">
                  <c:v>214.78333333333333</c:v>
                </c:pt>
                <c:pt idx="12888">
                  <c:v>214.8</c:v>
                </c:pt>
                <c:pt idx="12889">
                  <c:v>214.81666666666666</c:v>
                </c:pt>
                <c:pt idx="12890">
                  <c:v>214.83333333333334</c:v>
                </c:pt>
                <c:pt idx="12891">
                  <c:v>214.85</c:v>
                </c:pt>
                <c:pt idx="12892">
                  <c:v>214.86666666666667</c:v>
                </c:pt>
                <c:pt idx="12893">
                  <c:v>214.88333333333333</c:v>
                </c:pt>
                <c:pt idx="12894">
                  <c:v>214.9</c:v>
                </c:pt>
                <c:pt idx="12895">
                  <c:v>214.91666666666666</c:v>
                </c:pt>
                <c:pt idx="12896">
                  <c:v>214.93333333333334</c:v>
                </c:pt>
                <c:pt idx="12897">
                  <c:v>214.95</c:v>
                </c:pt>
                <c:pt idx="12898">
                  <c:v>214.96666666666667</c:v>
                </c:pt>
                <c:pt idx="12899">
                  <c:v>214.98333333333332</c:v>
                </c:pt>
                <c:pt idx="12900">
                  <c:v>215</c:v>
                </c:pt>
                <c:pt idx="12901">
                  <c:v>215.01666666666668</c:v>
                </c:pt>
                <c:pt idx="12902">
                  <c:v>215.03333333333333</c:v>
                </c:pt>
                <c:pt idx="12903">
                  <c:v>215.05</c:v>
                </c:pt>
                <c:pt idx="12904">
                  <c:v>215.06666666666666</c:v>
                </c:pt>
              </c:numCache>
            </c:numRef>
          </c:cat>
          <c:val>
            <c:numRef>
              <c:f>'SMC11T#3_1 (2)'!$L$7862:$L$10382</c:f>
              <c:numCache>
                <c:formatCode>General</c:formatCode>
                <c:ptCount val="2521"/>
                <c:pt idx="0">
                  <c:v>597.04328499999997</c:v>
                </c:pt>
                <c:pt idx="1">
                  <c:v>597.99546099999998</c:v>
                </c:pt>
                <c:pt idx="2">
                  <c:v>598.91972699999997</c:v>
                </c:pt>
                <c:pt idx="3">
                  <c:v>599.85445500000003</c:v>
                </c:pt>
                <c:pt idx="4">
                  <c:v>600.78328499999998</c:v>
                </c:pt>
                <c:pt idx="5">
                  <c:v>601.72926900000004</c:v>
                </c:pt>
                <c:pt idx="6">
                  <c:v>602.66145900000004</c:v>
                </c:pt>
                <c:pt idx="7">
                  <c:v>603.59008400000005</c:v>
                </c:pt>
                <c:pt idx="8">
                  <c:v>604.51076899999998</c:v>
                </c:pt>
                <c:pt idx="9">
                  <c:v>605.38050699999997</c:v>
                </c:pt>
                <c:pt idx="10">
                  <c:v>606.19002499999999</c:v>
                </c:pt>
                <c:pt idx="11">
                  <c:v>606.96969899999999</c:v>
                </c:pt>
                <c:pt idx="12">
                  <c:v>607.72584600000005</c:v>
                </c:pt>
                <c:pt idx="13">
                  <c:v>608.44175099999995</c:v>
                </c:pt>
                <c:pt idx="14">
                  <c:v>609.13282400000003</c:v>
                </c:pt>
                <c:pt idx="15">
                  <c:v>609.79670899999996</c:v>
                </c:pt>
                <c:pt idx="16">
                  <c:v>610.45707300000004</c:v>
                </c:pt>
                <c:pt idx="17">
                  <c:v>611.09525099999996</c:v>
                </c:pt>
                <c:pt idx="18">
                  <c:v>611.699162</c:v>
                </c:pt>
                <c:pt idx="19">
                  <c:v>612.28875800000003</c:v>
                </c:pt>
                <c:pt idx="20">
                  <c:v>612.85647700000004</c:v>
                </c:pt>
                <c:pt idx="21">
                  <c:v>613.43218300000001</c:v>
                </c:pt>
                <c:pt idx="22">
                  <c:v>613.98038699999995</c:v>
                </c:pt>
                <c:pt idx="23">
                  <c:v>614.49240999999995</c:v>
                </c:pt>
                <c:pt idx="24">
                  <c:v>615.02130199999999</c:v>
                </c:pt>
                <c:pt idx="25">
                  <c:v>615.52299000000005</c:v>
                </c:pt>
                <c:pt idx="26">
                  <c:v>616.01353400000005</c:v>
                </c:pt>
                <c:pt idx="27">
                  <c:v>616.49738400000001</c:v>
                </c:pt>
                <c:pt idx="28">
                  <c:v>616.97268099999997</c:v>
                </c:pt>
                <c:pt idx="29">
                  <c:v>617.43145900000002</c:v>
                </c:pt>
                <c:pt idx="30">
                  <c:v>617.87802899999997</c:v>
                </c:pt>
                <c:pt idx="31">
                  <c:v>618.315788</c:v>
                </c:pt>
                <c:pt idx="32">
                  <c:v>618.73717799999997</c:v>
                </c:pt>
                <c:pt idx="33">
                  <c:v>619.17227100000002</c:v>
                </c:pt>
                <c:pt idx="34">
                  <c:v>619.574748</c:v>
                </c:pt>
                <c:pt idx="35">
                  <c:v>619.966812</c:v>
                </c:pt>
                <c:pt idx="36">
                  <c:v>620.36298999999997</c:v>
                </c:pt>
                <c:pt idx="37">
                  <c:v>620.74336800000003</c:v>
                </c:pt>
                <c:pt idx="38">
                  <c:v>621.11638900000003</c:v>
                </c:pt>
                <c:pt idx="39">
                  <c:v>621.48660299999995</c:v>
                </c:pt>
                <c:pt idx="40">
                  <c:v>621.84023400000001</c:v>
                </c:pt>
                <c:pt idx="41">
                  <c:v>622.19688599999995</c:v>
                </c:pt>
                <c:pt idx="42">
                  <c:v>622.536789</c:v>
                </c:pt>
                <c:pt idx="43">
                  <c:v>622.86644100000001</c:v>
                </c:pt>
                <c:pt idx="44">
                  <c:v>623.20238400000005</c:v>
                </c:pt>
                <c:pt idx="45">
                  <c:v>623.51889100000005</c:v>
                </c:pt>
                <c:pt idx="46">
                  <c:v>623.84446500000001</c:v>
                </c:pt>
                <c:pt idx="47">
                  <c:v>624.14481899999998</c:v>
                </c:pt>
                <c:pt idx="48">
                  <c:v>624.44197799999995</c:v>
                </c:pt>
                <c:pt idx="49">
                  <c:v>624.73394599999995</c:v>
                </c:pt>
                <c:pt idx="50">
                  <c:v>625.02254900000003</c:v>
                </c:pt>
                <c:pt idx="51">
                  <c:v>625.30220899999995</c:v>
                </c:pt>
                <c:pt idx="52">
                  <c:v>625.56426999999996</c:v>
                </c:pt>
                <c:pt idx="53">
                  <c:v>625.82800599999996</c:v>
                </c:pt>
                <c:pt idx="54">
                  <c:v>626.09322099999997</c:v>
                </c:pt>
                <c:pt idx="55">
                  <c:v>626.33624799999996</c:v>
                </c:pt>
                <c:pt idx="56">
                  <c:v>626.58934599999998</c:v>
                </c:pt>
                <c:pt idx="57">
                  <c:v>626.83018600000003</c:v>
                </c:pt>
                <c:pt idx="58">
                  <c:v>627.06831899999997</c:v>
                </c:pt>
                <c:pt idx="59">
                  <c:v>627.30184599999995</c:v>
                </c:pt>
                <c:pt idx="60">
                  <c:v>627.53213100000005</c:v>
                </c:pt>
                <c:pt idx="61">
                  <c:v>627.74471900000003</c:v>
                </c:pt>
                <c:pt idx="62">
                  <c:v>627.96064100000001</c:v>
                </c:pt>
                <c:pt idx="63">
                  <c:v>628.16575499999999</c:v>
                </c:pt>
                <c:pt idx="64">
                  <c:v>628.38397199999997</c:v>
                </c:pt>
                <c:pt idx="65">
                  <c:v>628.58814099999995</c:v>
                </c:pt>
                <c:pt idx="66">
                  <c:v>628.77848300000005</c:v>
                </c:pt>
                <c:pt idx="67">
                  <c:v>628.96782599999995</c:v>
                </c:pt>
                <c:pt idx="68">
                  <c:v>629.16408000000001</c:v>
                </c:pt>
                <c:pt idx="69">
                  <c:v>629.34643000000005</c:v>
                </c:pt>
                <c:pt idx="70">
                  <c:v>629.52831200000003</c:v>
                </c:pt>
                <c:pt idx="71">
                  <c:v>629.69525899999996</c:v>
                </c:pt>
                <c:pt idx="72">
                  <c:v>629.86394499999994</c:v>
                </c:pt>
                <c:pt idx="73">
                  <c:v>630.03969400000005</c:v>
                </c:pt>
                <c:pt idx="74">
                  <c:v>630.20904299999995</c:v>
                </c:pt>
                <c:pt idx="75">
                  <c:v>630.38233600000001</c:v>
                </c:pt>
                <c:pt idx="76">
                  <c:v>630.53840100000002</c:v>
                </c:pt>
                <c:pt idx="77">
                  <c:v>630.69128599999999</c:v>
                </c:pt>
                <c:pt idx="78">
                  <c:v>630.85509000000002</c:v>
                </c:pt>
                <c:pt idx="79">
                  <c:v>630.99919799999998</c:v>
                </c:pt>
                <c:pt idx="80">
                  <c:v>631.15159800000004</c:v>
                </c:pt>
                <c:pt idx="81">
                  <c:v>631.30775400000005</c:v>
                </c:pt>
                <c:pt idx="82">
                  <c:v>631.42893200000003</c:v>
                </c:pt>
                <c:pt idx="83">
                  <c:v>631.57003099999997</c:v>
                </c:pt>
                <c:pt idx="84">
                  <c:v>631.707358</c:v>
                </c:pt>
                <c:pt idx="85">
                  <c:v>631.83998499999996</c:v>
                </c:pt>
                <c:pt idx="86">
                  <c:v>631.96928500000001</c:v>
                </c:pt>
                <c:pt idx="87">
                  <c:v>632.10391500000003</c:v>
                </c:pt>
                <c:pt idx="88">
                  <c:v>632.22777900000006</c:v>
                </c:pt>
                <c:pt idx="89">
                  <c:v>632.349152</c:v>
                </c:pt>
                <c:pt idx="90">
                  <c:v>632.44839899999999</c:v>
                </c:pt>
                <c:pt idx="91">
                  <c:v>632.574974</c:v>
                </c:pt>
                <c:pt idx="92">
                  <c:v>632.65862900000002</c:v>
                </c:pt>
                <c:pt idx="93">
                  <c:v>632.77031899999997</c:v>
                </c:pt>
                <c:pt idx="94">
                  <c:v>632.87787900000001</c:v>
                </c:pt>
                <c:pt idx="95">
                  <c:v>632.95577500000002</c:v>
                </c:pt>
                <c:pt idx="96">
                  <c:v>633.05708600000003</c:v>
                </c:pt>
                <c:pt idx="97">
                  <c:v>633.14376000000004</c:v>
                </c:pt>
                <c:pt idx="98">
                  <c:v>633.242706</c:v>
                </c:pt>
                <c:pt idx="99">
                  <c:v>633.32843700000001</c:v>
                </c:pt>
                <c:pt idx="100">
                  <c:v>633.42582100000004</c:v>
                </c:pt>
                <c:pt idx="101">
                  <c:v>633.49490400000002</c:v>
                </c:pt>
                <c:pt idx="102">
                  <c:v>633.58413900000005</c:v>
                </c:pt>
                <c:pt idx="103">
                  <c:v>633.67182300000002</c:v>
                </c:pt>
                <c:pt idx="104">
                  <c:v>633.74626999999998</c:v>
                </c:pt>
                <c:pt idx="105">
                  <c:v>633.83789899999999</c:v>
                </c:pt>
                <c:pt idx="106">
                  <c:v>633.90069500000004</c:v>
                </c:pt>
                <c:pt idx="107">
                  <c:v>633.97742700000003</c:v>
                </c:pt>
                <c:pt idx="108">
                  <c:v>634.05647499999998</c:v>
                </c:pt>
                <c:pt idx="109">
                  <c:v>634.14125999999999</c:v>
                </c:pt>
                <c:pt idx="110">
                  <c:v>634.22512300000005</c:v>
                </c:pt>
                <c:pt idx="111">
                  <c:v>634.30270499999995</c:v>
                </c:pt>
                <c:pt idx="112">
                  <c:v>634.37591399999997</c:v>
                </c:pt>
                <c:pt idx="113">
                  <c:v>634.45251800000005</c:v>
                </c:pt>
                <c:pt idx="114">
                  <c:v>634.50964799999997</c:v>
                </c:pt>
                <c:pt idx="115">
                  <c:v>634.58307200000002</c:v>
                </c:pt>
                <c:pt idx="116">
                  <c:v>634.65571899999998</c:v>
                </c:pt>
                <c:pt idx="117">
                  <c:v>634.72189700000001</c:v>
                </c:pt>
                <c:pt idx="118">
                  <c:v>634.78003999999999</c:v>
                </c:pt>
                <c:pt idx="119">
                  <c:v>634.83815900000002</c:v>
                </c:pt>
                <c:pt idx="120">
                  <c:v>634.89945299999999</c:v>
                </c:pt>
                <c:pt idx="121">
                  <c:v>634.96328000000005</c:v>
                </c:pt>
                <c:pt idx="122">
                  <c:v>635.004817</c:v>
                </c:pt>
                <c:pt idx="123">
                  <c:v>635.07632899999999</c:v>
                </c:pt>
                <c:pt idx="124">
                  <c:v>635.10679000000005</c:v>
                </c:pt>
                <c:pt idx="125">
                  <c:v>635.172011</c:v>
                </c:pt>
                <c:pt idx="126">
                  <c:v>635.20209199999999</c:v>
                </c:pt>
                <c:pt idx="127">
                  <c:v>635.24345900000003</c:v>
                </c:pt>
                <c:pt idx="128">
                  <c:v>635.28448900000001</c:v>
                </c:pt>
                <c:pt idx="129">
                  <c:v>635.32885099999999</c:v>
                </c:pt>
                <c:pt idx="130">
                  <c:v>635.36495000000002</c:v>
                </c:pt>
                <c:pt idx="131">
                  <c:v>635.41060200000004</c:v>
                </c:pt>
                <c:pt idx="132">
                  <c:v>635.43201699999997</c:v>
                </c:pt>
                <c:pt idx="133">
                  <c:v>635.46824700000002</c:v>
                </c:pt>
                <c:pt idx="134">
                  <c:v>635.51890000000003</c:v>
                </c:pt>
                <c:pt idx="135">
                  <c:v>635.555611</c:v>
                </c:pt>
                <c:pt idx="136">
                  <c:v>635.59846300000004</c:v>
                </c:pt>
                <c:pt idx="137">
                  <c:v>635.62624000000005</c:v>
                </c:pt>
                <c:pt idx="138">
                  <c:v>635.66337699999997</c:v>
                </c:pt>
                <c:pt idx="139">
                  <c:v>635.69133399999998</c:v>
                </c:pt>
                <c:pt idx="140">
                  <c:v>635.73696700000005</c:v>
                </c:pt>
                <c:pt idx="141">
                  <c:v>635.77945899999997</c:v>
                </c:pt>
                <c:pt idx="142">
                  <c:v>635.82065699999998</c:v>
                </c:pt>
                <c:pt idx="143">
                  <c:v>635.86756200000002</c:v>
                </c:pt>
                <c:pt idx="144">
                  <c:v>635.91541500000005</c:v>
                </c:pt>
                <c:pt idx="145">
                  <c:v>635.943128</c:v>
                </c:pt>
                <c:pt idx="146">
                  <c:v>635.98869500000001</c:v>
                </c:pt>
                <c:pt idx="147">
                  <c:v>636.01763200000005</c:v>
                </c:pt>
                <c:pt idx="148">
                  <c:v>636.061105</c:v>
                </c:pt>
                <c:pt idx="149">
                  <c:v>636.08709199999998</c:v>
                </c:pt>
                <c:pt idx="150">
                  <c:v>636.13071600000001</c:v>
                </c:pt>
                <c:pt idx="151">
                  <c:v>636.17154500000004</c:v>
                </c:pt>
                <c:pt idx="152">
                  <c:v>636.199074</c:v>
                </c:pt>
                <c:pt idx="153">
                  <c:v>636.22704199999998</c:v>
                </c:pt>
                <c:pt idx="154">
                  <c:v>636.25174800000002</c:v>
                </c:pt>
                <c:pt idx="155">
                  <c:v>636.29203099999995</c:v>
                </c:pt>
                <c:pt idx="156">
                  <c:v>636.31569000000002</c:v>
                </c:pt>
                <c:pt idx="157">
                  <c:v>636.35257999999999</c:v>
                </c:pt>
                <c:pt idx="158">
                  <c:v>636.36452899999995</c:v>
                </c:pt>
                <c:pt idx="159">
                  <c:v>636.38838999999996</c:v>
                </c:pt>
                <c:pt idx="160">
                  <c:v>636.39426200000003</c:v>
                </c:pt>
                <c:pt idx="161">
                  <c:v>636.409221</c:v>
                </c:pt>
                <c:pt idx="162">
                  <c:v>636.43439899999998</c:v>
                </c:pt>
                <c:pt idx="163">
                  <c:v>636.45036800000003</c:v>
                </c:pt>
                <c:pt idx="164">
                  <c:v>636.46798699999999</c:v>
                </c:pt>
                <c:pt idx="165">
                  <c:v>636.47926099999995</c:v>
                </c:pt>
                <c:pt idx="166">
                  <c:v>636.504954</c:v>
                </c:pt>
                <c:pt idx="167">
                  <c:v>636.52925100000004</c:v>
                </c:pt>
                <c:pt idx="168">
                  <c:v>636.54566499999999</c:v>
                </c:pt>
                <c:pt idx="169">
                  <c:v>636.560745</c:v>
                </c:pt>
                <c:pt idx="170">
                  <c:v>636.58341700000005</c:v>
                </c:pt>
                <c:pt idx="171">
                  <c:v>636.59965099999999</c:v>
                </c:pt>
                <c:pt idx="172">
                  <c:v>636.61422200000004</c:v>
                </c:pt>
                <c:pt idx="173">
                  <c:v>636.64465399999995</c:v>
                </c:pt>
                <c:pt idx="174">
                  <c:v>636.67591900000002</c:v>
                </c:pt>
                <c:pt idx="175">
                  <c:v>636.69622900000002</c:v>
                </c:pt>
                <c:pt idx="176">
                  <c:v>636.74017300000003</c:v>
                </c:pt>
                <c:pt idx="177">
                  <c:v>636.76830600000005</c:v>
                </c:pt>
                <c:pt idx="178">
                  <c:v>636.78898400000003</c:v>
                </c:pt>
                <c:pt idx="179">
                  <c:v>636.835644</c:v>
                </c:pt>
                <c:pt idx="180">
                  <c:v>636.85608200000001</c:v>
                </c:pt>
                <c:pt idx="181">
                  <c:v>636.879907</c:v>
                </c:pt>
                <c:pt idx="182">
                  <c:v>636.90504499999997</c:v>
                </c:pt>
                <c:pt idx="183">
                  <c:v>636.92535299999997</c:v>
                </c:pt>
                <c:pt idx="184">
                  <c:v>636.95171500000004</c:v>
                </c:pt>
                <c:pt idx="185">
                  <c:v>636.98076300000002</c:v>
                </c:pt>
                <c:pt idx="186">
                  <c:v>636.99219800000003</c:v>
                </c:pt>
                <c:pt idx="187">
                  <c:v>637.00965399999995</c:v>
                </c:pt>
                <c:pt idx="188">
                  <c:v>637.026747</c:v>
                </c:pt>
                <c:pt idx="189">
                  <c:v>637.04258100000004</c:v>
                </c:pt>
                <c:pt idx="190">
                  <c:v>637.06161799999995</c:v>
                </c:pt>
                <c:pt idx="191">
                  <c:v>637.06411000000003</c:v>
                </c:pt>
                <c:pt idx="192">
                  <c:v>637.08330599999999</c:v>
                </c:pt>
                <c:pt idx="193">
                  <c:v>637.06466</c:v>
                </c:pt>
                <c:pt idx="194">
                  <c:v>637.08626700000002</c:v>
                </c:pt>
                <c:pt idx="195">
                  <c:v>637.09966499999996</c:v>
                </c:pt>
                <c:pt idx="196">
                  <c:v>637.09226000000001</c:v>
                </c:pt>
                <c:pt idx="197">
                  <c:v>637.09904500000005</c:v>
                </c:pt>
                <c:pt idx="198">
                  <c:v>637.11402199999998</c:v>
                </c:pt>
                <c:pt idx="199">
                  <c:v>637.109737</c:v>
                </c:pt>
                <c:pt idx="200">
                  <c:v>637.12041799999997</c:v>
                </c:pt>
                <c:pt idx="201">
                  <c:v>637.12837100000002</c:v>
                </c:pt>
                <c:pt idx="202">
                  <c:v>637.14599199999998</c:v>
                </c:pt>
                <c:pt idx="203">
                  <c:v>637.15508999999997</c:v>
                </c:pt>
                <c:pt idx="204">
                  <c:v>637.16535099999999</c:v>
                </c:pt>
                <c:pt idx="205">
                  <c:v>637.17618100000004</c:v>
                </c:pt>
                <c:pt idx="206">
                  <c:v>637.17465300000003</c:v>
                </c:pt>
                <c:pt idx="207">
                  <c:v>637.19858499999998</c:v>
                </c:pt>
                <c:pt idx="208">
                  <c:v>637.21448999999996</c:v>
                </c:pt>
                <c:pt idx="209">
                  <c:v>637.24695199999996</c:v>
                </c:pt>
                <c:pt idx="210">
                  <c:v>637.26750200000004</c:v>
                </c:pt>
                <c:pt idx="211">
                  <c:v>637.28002500000002</c:v>
                </c:pt>
                <c:pt idx="212">
                  <c:v>637.29878299999996</c:v>
                </c:pt>
                <c:pt idx="213">
                  <c:v>637.30861600000003</c:v>
                </c:pt>
                <c:pt idx="214">
                  <c:v>637.32862299999999</c:v>
                </c:pt>
                <c:pt idx="215">
                  <c:v>637.356762</c:v>
                </c:pt>
                <c:pt idx="216">
                  <c:v>637.35535400000003</c:v>
                </c:pt>
                <c:pt idx="217">
                  <c:v>637.37436300000002</c:v>
                </c:pt>
                <c:pt idx="218">
                  <c:v>637.38385000000005</c:v>
                </c:pt>
                <c:pt idx="219">
                  <c:v>637.386529</c:v>
                </c:pt>
                <c:pt idx="220">
                  <c:v>637.39910599999996</c:v>
                </c:pt>
                <c:pt idx="221">
                  <c:v>637.41743399999996</c:v>
                </c:pt>
                <c:pt idx="222">
                  <c:v>637.42518600000005</c:v>
                </c:pt>
                <c:pt idx="223">
                  <c:v>637.42123800000002</c:v>
                </c:pt>
                <c:pt idx="224">
                  <c:v>637.42426799999998</c:v>
                </c:pt>
                <c:pt idx="225">
                  <c:v>637.41697599999998</c:v>
                </c:pt>
                <c:pt idx="226">
                  <c:v>637.40783899999997</c:v>
                </c:pt>
                <c:pt idx="227">
                  <c:v>637.40829399999996</c:v>
                </c:pt>
                <c:pt idx="228">
                  <c:v>637.40224599999999</c:v>
                </c:pt>
                <c:pt idx="229">
                  <c:v>637.39705400000003</c:v>
                </c:pt>
                <c:pt idx="230">
                  <c:v>637.39835500000004</c:v>
                </c:pt>
                <c:pt idx="231">
                  <c:v>637.38778100000002</c:v>
                </c:pt>
                <c:pt idx="232">
                  <c:v>637.39532799999995</c:v>
                </c:pt>
                <c:pt idx="233">
                  <c:v>637.39576199999999</c:v>
                </c:pt>
                <c:pt idx="234">
                  <c:v>637.40046500000005</c:v>
                </c:pt>
                <c:pt idx="235">
                  <c:v>637.40049399999998</c:v>
                </c:pt>
                <c:pt idx="236">
                  <c:v>637.38286100000005</c:v>
                </c:pt>
                <c:pt idx="237">
                  <c:v>637.40504499999997</c:v>
                </c:pt>
                <c:pt idx="238">
                  <c:v>637.42811099999994</c:v>
                </c:pt>
                <c:pt idx="239">
                  <c:v>637.44002799999998</c:v>
                </c:pt>
                <c:pt idx="240">
                  <c:v>637.45752500000003</c:v>
                </c:pt>
                <c:pt idx="241">
                  <c:v>637.44885499999998</c:v>
                </c:pt>
                <c:pt idx="242">
                  <c:v>637.46700199999998</c:v>
                </c:pt>
                <c:pt idx="243">
                  <c:v>637.47037999999998</c:v>
                </c:pt>
                <c:pt idx="244">
                  <c:v>637.49129000000005</c:v>
                </c:pt>
                <c:pt idx="245">
                  <c:v>637.50142300000005</c:v>
                </c:pt>
                <c:pt idx="246">
                  <c:v>637.49461399999996</c:v>
                </c:pt>
                <c:pt idx="247">
                  <c:v>637.49560399999996</c:v>
                </c:pt>
                <c:pt idx="248">
                  <c:v>637.52225599999997</c:v>
                </c:pt>
                <c:pt idx="249">
                  <c:v>637.50166300000001</c:v>
                </c:pt>
                <c:pt idx="250">
                  <c:v>637.525938</c:v>
                </c:pt>
                <c:pt idx="251">
                  <c:v>637.51478199999997</c:v>
                </c:pt>
                <c:pt idx="252">
                  <c:v>637.51434700000004</c:v>
                </c:pt>
                <c:pt idx="253">
                  <c:v>637.50525600000003</c:v>
                </c:pt>
                <c:pt idx="254">
                  <c:v>637.49233200000003</c:v>
                </c:pt>
                <c:pt idx="255">
                  <c:v>637.48113000000001</c:v>
                </c:pt>
                <c:pt idx="256">
                  <c:v>637.47538599999996</c:v>
                </c:pt>
                <c:pt idx="257">
                  <c:v>637.46643800000004</c:v>
                </c:pt>
                <c:pt idx="258">
                  <c:v>637.45922499999995</c:v>
                </c:pt>
                <c:pt idx="259">
                  <c:v>637.45305099999996</c:v>
                </c:pt>
                <c:pt idx="260">
                  <c:v>637.43742399999996</c:v>
                </c:pt>
                <c:pt idx="261">
                  <c:v>637.45642399999997</c:v>
                </c:pt>
                <c:pt idx="262">
                  <c:v>637.43038999999999</c:v>
                </c:pt>
                <c:pt idx="263">
                  <c:v>637.43174799999997</c:v>
                </c:pt>
                <c:pt idx="264">
                  <c:v>637.42945999999995</c:v>
                </c:pt>
                <c:pt idx="265">
                  <c:v>637.42519100000004</c:v>
                </c:pt>
                <c:pt idx="266">
                  <c:v>637.42287399999998</c:v>
                </c:pt>
                <c:pt idx="267">
                  <c:v>637.42464900000004</c:v>
                </c:pt>
                <c:pt idx="268">
                  <c:v>637.43679999999995</c:v>
                </c:pt>
                <c:pt idx="269">
                  <c:v>637.45593099999996</c:v>
                </c:pt>
                <c:pt idx="270">
                  <c:v>637.45581400000003</c:v>
                </c:pt>
                <c:pt idx="271">
                  <c:v>637.46436700000004</c:v>
                </c:pt>
                <c:pt idx="272">
                  <c:v>637.48673699999995</c:v>
                </c:pt>
                <c:pt idx="273">
                  <c:v>637.47137099999998</c:v>
                </c:pt>
                <c:pt idx="274">
                  <c:v>637.49124300000005</c:v>
                </c:pt>
                <c:pt idx="275">
                  <c:v>637.47847000000002</c:v>
                </c:pt>
                <c:pt idx="276">
                  <c:v>637.48952099999997</c:v>
                </c:pt>
                <c:pt idx="277">
                  <c:v>637.49775099999999</c:v>
                </c:pt>
                <c:pt idx="278">
                  <c:v>637.50655300000005</c:v>
                </c:pt>
                <c:pt idx="279">
                  <c:v>637.50114299999996</c:v>
                </c:pt>
                <c:pt idx="280">
                  <c:v>637.48868800000002</c:v>
                </c:pt>
                <c:pt idx="281">
                  <c:v>637.51227200000005</c:v>
                </c:pt>
                <c:pt idx="282">
                  <c:v>637.50660900000003</c:v>
                </c:pt>
                <c:pt idx="283">
                  <c:v>637.49087599999996</c:v>
                </c:pt>
                <c:pt idx="284">
                  <c:v>637.48204899999996</c:v>
                </c:pt>
                <c:pt idx="285">
                  <c:v>637.47291099999995</c:v>
                </c:pt>
                <c:pt idx="286">
                  <c:v>637.46140300000002</c:v>
                </c:pt>
                <c:pt idx="287">
                  <c:v>637.45395199999996</c:v>
                </c:pt>
                <c:pt idx="288">
                  <c:v>637.44143699999995</c:v>
                </c:pt>
                <c:pt idx="289">
                  <c:v>637.42879100000005</c:v>
                </c:pt>
                <c:pt idx="290">
                  <c:v>637.42699200000004</c:v>
                </c:pt>
                <c:pt idx="291">
                  <c:v>637.41355199999998</c:v>
                </c:pt>
                <c:pt idx="292">
                  <c:v>637.39930600000002</c:v>
                </c:pt>
                <c:pt idx="293">
                  <c:v>637.39871400000004</c:v>
                </c:pt>
                <c:pt idx="294">
                  <c:v>637.39849100000004</c:v>
                </c:pt>
                <c:pt idx="295">
                  <c:v>637.39423899999997</c:v>
                </c:pt>
                <c:pt idx="296">
                  <c:v>637.40070800000001</c:v>
                </c:pt>
                <c:pt idx="297">
                  <c:v>637.41297999999995</c:v>
                </c:pt>
                <c:pt idx="298">
                  <c:v>637.43902700000001</c:v>
                </c:pt>
                <c:pt idx="299">
                  <c:v>637.41774999999996</c:v>
                </c:pt>
                <c:pt idx="300">
                  <c:v>637.43940499999997</c:v>
                </c:pt>
                <c:pt idx="301">
                  <c:v>637.44738900000004</c:v>
                </c:pt>
                <c:pt idx="302">
                  <c:v>637.45223899999996</c:v>
                </c:pt>
                <c:pt idx="303">
                  <c:v>637.45202500000005</c:v>
                </c:pt>
                <c:pt idx="304">
                  <c:v>637.45217300000002</c:v>
                </c:pt>
                <c:pt idx="305">
                  <c:v>637.458215</c:v>
                </c:pt>
                <c:pt idx="306">
                  <c:v>637.46295199999997</c:v>
                </c:pt>
                <c:pt idx="307">
                  <c:v>637.46610799999996</c:v>
                </c:pt>
                <c:pt idx="308">
                  <c:v>637.46719199999995</c:v>
                </c:pt>
                <c:pt idx="309">
                  <c:v>637.47156600000005</c:v>
                </c:pt>
                <c:pt idx="310">
                  <c:v>637.46524199999999</c:v>
                </c:pt>
                <c:pt idx="311">
                  <c:v>637.45173199999999</c:v>
                </c:pt>
                <c:pt idx="312">
                  <c:v>637.44530099999997</c:v>
                </c:pt>
                <c:pt idx="313">
                  <c:v>637.43238799999995</c:v>
                </c:pt>
                <c:pt idx="314">
                  <c:v>637.42408499999999</c:v>
                </c:pt>
                <c:pt idx="315">
                  <c:v>637.40725999999995</c:v>
                </c:pt>
                <c:pt idx="316">
                  <c:v>637.38662299999999</c:v>
                </c:pt>
                <c:pt idx="317">
                  <c:v>637.38466400000004</c:v>
                </c:pt>
                <c:pt idx="318">
                  <c:v>637.37667499999998</c:v>
                </c:pt>
                <c:pt idx="319">
                  <c:v>637.36711200000002</c:v>
                </c:pt>
                <c:pt idx="320">
                  <c:v>637.36129700000004</c:v>
                </c:pt>
                <c:pt idx="321">
                  <c:v>637.35910000000001</c:v>
                </c:pt>
                <c:pt idx="322">
                  <c:v>637.35136199999999</c:v>
                </c:pt>
                <c:pt idx="323">
                  <c:v>637.35080400000004</c:v>
                </c:pt>
                <c:pt idx="324">
                  <c:v>637.34062200000005</c:v>
                </c:pt>
                <c:pt idx="325">
                  <c:v>637.33783900000003</c:v>
                </c:pt>
                <c:pt idx="326">
                  <c:v>637.34319000000005</c:v>
                </c:pt>
                <c:pt idx="327">
                  <c:v>637.35664699999995</c:v>
                </c:pt>
                <c:pt idx="328">
                  <c:v>637.36602200000004</c:v>
                </c:pt>
                <c:pt idx="329">
                  <c:v>637.37365899999998</c:v>
                </c:pt>
                <c:pt idx="330">
                  <c:v>637.37648000000002</c:v>
                </c:pt>
                <c:pt idx="331">
                  <c:v>637.38800900000001</c:v>
                </c:pt>
                <c:pt idx="332">
                  <c:v>637.392653</c:v>
                </c:pt>
                <c:pt idx="333">
                  <c:v>637.39541899999995</c:v>
                </c:pt>
                <c:pt idx="334">
                  <c:v>637.40632000000005</c:v>
                </c:pt>
                <c:pt idx="335">
                  <c:v>637.40577599999995</c:v>
                </c:pt>
                <c:pt idx="336">
                  <c:v>637.40125999999998</c:v>
                </c:pt>
                <c:pt idx="337">
                  <c:v>637.407782</c:v>
                </c:pt>
                <c:pt idx="338">
                  <c:v>637.40322400000002</c:v>
                </c:pt>
                <c:pt idx="339">
                  <c:v>637.41680099999996</c:v>
                </c:pt>
                <c:pt idx="340">
                  <c:v>637.41130199999998</c:v>
                </c:pt>
                <c:pt idx="341">
                  <c:v>637.40662399999997</c:v>
                </c:pt>
                <c:pt idx="342">
                  <c:v>637.38606000000004</c:v>
                </c:pt>
                <c:pt idx="343">
                  <c:v>637.38241500000004</c:v>
                </c:pt>
                <c:pt idx="344">
                  <c:v>637.36428999999998</c:v>
                </c:pt>
                <c:pt idx="345">
                  <c:v>637.35856699999999</c:v>
                </c:pt>
                <c:pt idx="346">
                  <c:v>637.35371899999996</c:v>
                </c:pt>
                <c:pt idx="347">
                  <c:v>637.32988899999998</c:v>
                </c:pt>
                <c:pt idx="348">
                  <c:v>637.32985399999995</c:v>
                </c:pt>
                <c:pt idx="349">
                  <c:v>637.31880899999999</c:v>
                </c:pt>
                <c:pt idx="350">
                  <c:v>637.30694200000005</c:v>
                </c:pt>
                <c:pt idx="351">
                  <c:v>637.29220599999996</c:v>
                </c:pt>
                <c:pt idx="352">
                  <c:v>637.292956</c:v>
                </c:pt>
                <c:pt idx="353">
                  <c:v>637.29652899999996</c:v>
                </c:pt>
                <c:pt idx="354">
                  <c:v>637.30636600000003</c:v>
                </c:pt>
                <c:pt idx="355">
                  <c:v>637.31475499999999</c:v>
                </c:pt>
                <c:pt idx="356">
                  <c:v>637.32201999999995</c:v>
                </c:pt>
                <c:pt idx="357">
                  <c:v>637.32221100000004</c:v>
                </c:pt>
                <c:pt idx="358">
                  <c:v>637.33760400000006</c:v>
                </c:pt>
                <c:pt idx="359">
                  <c:v>637.33364500000005</c:v>
                </c:pt>
                <c:pt idx="360">
                  <c:v>637.33245099999999</c:v>
                </c:pt>
                <c:pt idx="361">
                  <c:v>637.33408299999996</c:v>
                </c:pt>
                <c:pt idx="362">
                  <c:v>637.33636899999999</c:v>
                </c:pt>
                <c:pt idx="363">
                  <c:v>637.34841600000004</c:v>
                </c:pt>
                <c:pt idx="364">
                  <c:v>637.35449300000005</c:v>
                </c:pt>
                <c:pt idx="365">
                  <c:v>637.34989599999994</c:v>
                </c:pt>
                <c:pt idx="366">
                  <c:v>637.35764700000004</c:v>
                </c:pt>
                <c:pt idx="367">
                  <c:v>637.34321599999998</c:v>
                </c:pt>
                <c:pt idx="368">
                  <c:v>637.34710700000005</c:v>
                </c:pt>
                <c:pt idx="369">
                  <c:v>637.33643700000005</c:v>
                </c:pt>
                <c:pt idx="370">
                  <c:v>637.32608600000003</c:v>
                </c:pt>
                <c:pt idx="371">
                  <c:v>637.31421599999999</c:v>
                </c:pt>
                <c:pt idx="372">
                  <c:v>637.30450599999995</c:v>
                </c:pt>
                <c:pt idx="373">
                  <c:v>637.28235500000005</c:v>
                </c:pt>
                <c:pt idx="374">
                  <c:v>637.29081799999994</c:v>
                </c:pt>
                <c:pt idx="375">
                  <c:v>637.26201500000002</c:v>
                </c:pt>
                <c:pt idx="376">
                  <c:v>637.258195</c:v>
                </c:pt>
                <c:pt idx="377">
                  <c:v>637.26209600000004</c:v>
                </c:pt>
                <c:pt idx="378">
                  <c:v>637.23951299999999</c:v>
                </c:pt>
                <c:pt idx="379">
                  <c:v>637.23831299999995</c:v>
                </c:pt>
                <c:pt idx="380">
                  <c:v>637.22552499999995</c:v>
                </c:pt>
                <c:pt idx="381">
                  <c:v>637.22199499999999</c:v>
                </c:pt>
                <c:pt idx="382">
                  <c:v>637.22348499999998</c:v>
                </c:pt>
                <c:pt idx="383">
                  <c:v>637.24363600000004</c:v>
                </c:pt>
                <c:pt idx="384">
                  <c:v>637.24652100000003</c:v>
                </c:pt>
                <c:pt idx="385">
                  <c:v>637.24915699999997</c:v>
                </c:pt>
                <c:pt idx="386">
                  <c:v>637.25661200000002</c:v>
                </c:pt>
                <c:pt idx="387">
                  <c:v>637.26031799999998</c:v>
                </c:pt>
                <c:pt idx="388">
                  <c:v>637.27283199999999</c:v>
                </c:pt>
                <c:pt idx="389">
                  <c:v>637.27672900000005</c:v>
                </c:pt>
                <c:pt idx="390">
                  <c:v>637.28071899999998</c:v>
                </c:pt>
                <c:pt idx="391">
                  <c:v>637.28122499999995</c:v>
                </c:pt>
                <c:pt idx="392">
                  <c:v>637.29198399999996</c:v>
                </c:pt>
                <c:pt idx="393">
                  <c:v>637.28650900000002</c:v>
                </c:pt>
                <c:pt idx="394">
                  <c:v>637.275035</c:v>
                </c:pt>
                <c:pt idx="395">
                  <c:v>637.28633300000001</c:v>
                </c:pt>
                <c:pt idx="396">
                  <c:v>637.29024700000002</c:v>
                </c:pt>
                <c:pt idx="397">
                  <c:v>637.28800200000001</c:v>
                </c:pt>
                <c:pt idx="398">
                  <c:v>637.28398300000003</c:v>
                </c:pt>
                <c:pt idx="399">
                  <c:v>637.26388899999995</c:v>
                </c:pt>
                <c:pt idx="400">
                  <c:v>637.25813000000005</c:v>
                </c:pt>
                <c:pt idx="401">
                  <c:v>637.23280799999998</c:v>
                </c:pt>
                <c:pt idx="402">
                  <c:v>637.22669199999996</c:v>
                </c:pt>
                <c:pt idx="403">
                  <c:v>637.20603300000005</c:v>
                </c:pt>
                <c:pt idx="404">
                  <c:v>637.20569799999998</c:v>
                </c:pt>
                <c:pt idx="405">
                  <c:v>637.19176400000003</c:v>
                </c:pt>
                <c:pt idx="406">
                  <c:v>637.190788</c:v>
                </c:pt>
                <c:pt idx="407">
                  <c:v>637.18272100000002</c:v>
                </c:pt>
                <c:pt idx="408">
                  <c:v>637.17547300000001</c:v>
                </c:pt>
                <c:pt idx="409">
                  <c:v>637.16414599999996</c:v>
                </c:pt>
                <c:pt idx="410">
                  <c:v>637.16217200000006</c:v>
                </c:pt>
                <c:pt idx="411">
                  <c:v>637.17238899999995</c:v>
                </c:pt>
                <c:pt idx="412">
                  <c:v>637.18481799999995</c:v>
                </c:pt>
                <c:pt idx="413">
                  <c:v>637.18947200000002</c:v>
                </c:pt>
                <c:pt idx="414">
                  <c:v>637.19375500000001</c:v>
                </c:pt>
                <c:pt idx="415">
                  <c:v>637.197092</c:v>
                </c:pt>
                <c:pt idx="416">
                  <c:v>637.196594</c:v>
                </c:pt>
                <c:pt idx="417">
                  <c:v>637.21100100000001</c:v>
                </c:pt>
                <c:pt idx="418">
                  <c:v>637.20672500000001</c:v>
                </c:pt>
                <c:pt idx="419">
                  <c:v>637.21170800000004</c:v>
                </c:pt>
                <c:pt idx="420">
                  <c:v>637.21292200000005</c:v>
                </c:pt>
                <c:pt idx="421">
                  <c:v>637.22554400000001</c:v>
                </c:pt>
                <c:pt idx="422">
                  <c:v>637.21245999999996</c:v>
                </c:pt>
                <c:pt idx="423">
                  <c:v>637.22602300000005</c:v>
                </c:pt>
                <c:pt idx="424">
                  <c:v>637.22987000000001</c:v>
                </c:pt>
                <c:pt idx="425">
                  <c:v>637.21617600000002</c:v>
                </c:pt>
                <c:pt idx="426">
                  <c:v>637.21693000000005</c:v>
                </c:pt>
                <c:pt idx="427">
                  <c:v>637.21345599999995</c:v>
                </c:pt>
                <c:pt idx="428">
                  <c:v>637.19578100000001</c:v>
                </c:pt>
                <c:pt idx="429">
                  <c:v>637.184394</c:v>
                </c:pt>
                <c:pt idx="430">
                  <c:v>637.17533200000003</c:v>
                </c:pt>
                <c:pt idx="431">
                  <c:v>637.15855399999998</c:v>
                </c:pt>
                <c:pt idx="432">
                  <c:v>637.13958700000001</c:v>
                </c:pt>
                <c:pt idx="433">
                  <c:v>637.14762700000006</c:v>
                </c:pt>
                <c:pt idx="434">
                  <c:v>637.12444400000004</c:v>
                </c:pt>
                <c:pt idx="435">
                  <c:v>637.11833999999999</c:v>
                </c:pt>
                <c:pt idx="436">
                  <c:v>637.114642</c:v>
                </c:pt>
                <c:pt idx="437">
                  <c:v>637.10019299999999</c:v>
                </c:pt>
                <c:pt idx="438">
                  <c:v>637.10269700000003</c:v>
                </c:pt>
                <c:pt idx="439">
                  <c:v>637.11179100000004</c:v>
                </c:pt>
                <c:pt idx="440">
                  <c:v>637.12555399999997</c:v>
                </c:pt>
                <c:pt idx="441">
                  <c:v>637.12874199999999</c:v>
                </c:pt>
                <c:pt idx="442">
                  <c:v>637.13607300000001</c:v>
                </c:pt>
                <c:pt idx="443">
                  <c:v>637.13544999999999</c:v>
                </c:pt>
                <c:pt idx="444">
                  <c:v>637.13911499999995</c:v>
                </c:pt>
                <c:pt idx="445">
                  <c:v>637.141391</c:v>
                </c:pt>
                <c:pt idx="446">
                  <c:v>637.15368799999999</c:v>
                </c:pt>
                <c:pt idx="447">
                  <c:v>637.15300000000002</c:v>
                </c:pt>
                <c:pt idx="448">
                  <c:v>637.14986299999998</c:v>
                </c:pt>
                <c:pt idx="449">
                  <c:v>637.15866700000004</c:v>
                </c:pt>
                <c:pt idx="450">
                  <c:v>637.16566499999999</c:v>
                </c:pt>
                <c:pt idx="451">
                  <c:v>637.16006500000003</c:v>
                </c:pt>
                <c:pt idx="452">
                  <c:v>637.16523199999995</c:v>
                </c:pt>
                <c:pt idx="453">
                  <c:v>637.16454999999996</c:v>
                </c:pt>
                <c:pt idx="454">
                  <c:v>637.17765699999995</c:v>
                </c:pt>
                <c:pt idx="455">
                  <c:v>637.15268900000001</c:v>
                </c:pt>
                <c:pt idx="456">
                  <c:v>637.14145499999995</c:v>
                </c:pt>
                <c:pt idx="457">
                  <c:v>637.12932899999998</c:v>
                </c:pt>
                <c:pt idx="458">
                  <c:v>637.11635000000001</c:v>
                </c:pt>
                <c:pt idx="459">
                  <c:v>637.10426500000005</c:v>
                </c:pt>
                <c:pt idx="460">
                  <c:v>637.09485800000004</c:v>
                </c:pt>
                <c:pt idx="461">
                  <c:v>637.09310100000005</c:v>
                </c:pt>
                <c:pt idx="462">
                  <c:v>637.074116</c:v>
                </c:pt>
                <c:pt idx="463">
                  <c:v>637.07010200000002</c:v>
                </c:pt>
                <c:pt idx="464">
                  <c:v>637.07199000000003</c:v>
                </c:pt>
                <c:pt idx="465">
                  <c:v>637.06248900000003</c:v>
                </c:pt>
                <c:pt idx="466">
                  <c:v>637.04353400000002</c:v>
                </c:pt>
                <c:pt idx="467">
                  <c:v>637.04198299999996</c:v>
                </c:pt>
                <c:pt idx="468">
                  <c:v>637.048585</c:v>
                </c:pt>
                <c:pt idx="469">
                  <c:v>637.05653199999995</c:v>
                </c:pt>
                <c:pt idx="470">
                  <c:v>637.07512199999996</c:v>
                </c:pt>
                <c:pt idx="471">
                  <c:v>637.07354699999996</c:v>
                </c:pt>
                <c:pt idx="472">
                  <c:v>637.08215399999995</c:v>
                </c:pt>
                <c:pt idx="473">
                  <c:v>637.09878400000002</c:v>
                </c:pt>
                <c:pt idx="474">
                  <c:v>637.08493299999998</c:v>
                </c:pt>
                <c:pt idx="475">
                  <c:v>637.09530500000005</c:v>
                </c:pt>
                <c:pt idx="476">
                  <c:v>637.10423300000002</c:v>
                </c:pt>
                <c:pt idx="477">
                  <c:v>637.10305600000004</c:v>
                </c:pt>
                <c:pt idx="478">
                  <c:v>637.10535500000003</c:v>
                </c:pt>
                <c:pt idx="479">
                  <c:v>637.11445600000002</c:v>
                </c:pt>
                <c:pt idx="480">
                  <c:v>637.10932500000001</c:v>
                </c:pt>
                <c:pt idx="481">
                  <c:v>637.09994800000004</c:v>
                </c:pt>
                <c:pt idx="482">
                  <c:v>637.106267</c:v>
                </c:pt>
                <c:pt idx="483">
                  <c:v>637.10549800000001</c:v>
                </c:pt>
                <c:pt idx="484">
                  <c:v>637.10130000000004</c:v>
                </c:pt>
                <c:pt idx="485">
                  <c:v>637.07053900000005</c:v>
                </c:pt>
                <c:pt idx="486">
                  <c:v>637.06367799999998</c:v>
                </c:pt>
                <c:pt idx="487">
                  <c:v>637.04851499999995</c:v>
                </c:pt>
                <c:pt idx="488">
                  <c:v>637.04310099999998</c:v>
                </c:pt>
                <c:pt idx="489">
                  <c:v>637.02331400000003</c:v>
                </c:pt>
                <c:pt idx="490">
                  <c:v>637.019318</c:v>
                </c:pt>
                <c:pt idx="491">
                  <c:v>636.99733300000003</c:v>
                </c:pt>
                <c:pt idx="492">
                  <c:v>637.00219800000002</c:v>
                </c:pt>
                <c:pt idx="493">
                  <c:v>637.00187300000005</c:v>
                </c:pt>
                <c:pt idx="494">
                  <c:v>636.99251100000004</c:v>
                </c:pt>
                <c:pt idx="495">
                  <c:v>637.00442599999997</c:v>
                </c:pt>
                <c:pt idx="496">
                  <c:v>637.00583500000005</c:v>
                </c:pt>
                <c:pt idx="497">
                  <c:v>637.00789199999997</c:v>
                </c:pt>
                <c:pt idx="498">
                  <c:v>637.00808900000004</c:v>
                </c:pt>
                <c:pt idx="499">
                  <c:v>637.03313000000003</c:v>
                </c:pt>
                <c:pt idx="500">
                  <c:v>637.01822100000004</c:v>
                </c:pt>
                <c:pt idx="501">
                  <c:v>637.03055900000004</c:v>
                </c:pt>
                <c:pt idx="502">
                  <c:v>637.03497800000002</c:v>
                </c:pt>
                <c:pt idx="503">
                  <c:v>637.03665899999999</c:v>
                </c:pt>
                <c:pt idx="504">
                  <c:v>637.05039799999997</c:v>
                </c:pt>
                <c:pt idx="505">
                  <c:v>637.05372599999998</c:v>
                </c:pt>
                <c:pt idx="506">
                  <c:v>637.04011300000002</c:v>
                </c:pt>
                <c:pt idx="507">
                  <c:v>637.05258200000003</c:v>
                </c:pt>
                <c:pt idx="508">
                  <c:v>637.04803900000002</c:v>
                </c:pt>
                <c:pt idx="509">
                  <c:v>637.04090499999995</c:v>
                </c:pt>
                <c:pt idx="510">
                  <c:v>637.05478500000004</c:v>
                </c:pt>
                <c:pt idx="511">
                  <c:v>637.05233599999997</c:v>
                </c:pt>
                <c:pt idx="512">
                  <c:v>637.02948400000002</c:v>
                </c:pt>
                <c:pt idx="513">
                  <c:v>637.02420800000004</c:v>
                </c:pt>
                <c:pt idx="514">
                  <c:v>637.01606200000003</c:v>
                </c:pt>
                <c:pt idx="515">
                  <c:v>637.00420099999997</c:v>
                </c:pt>
                <c:pt idx="516">
                  <c:v>636.98838899999998</c:v>
                </c:pt>
                <c:pt idx="517">
                  <c:v>636.97497299999998</c:v>
                </c:pt>
                <c:pt idx="518">
                  <c:v>636.96486600000003</c:v>
                </c:pt>
                <c:pt idx="519">
                  <c:v>636.96830899999998</c:v>
                </c:pt>
                <c:pt idx="520">
                  <c:v>636.95485599999995</c:v>
                </c:pt>
                <c:pt idx="521">
                  <c:v>636.94753600000001</c:v>
                </c:pt>
                <c:pt idx="522">
                  <c:v>636.94300699999997</c:v>
                </c:pt>
                <c:pt idx="523">
                  <c:v>636.94401900000003</c:v>
                </c:pt>
                <c:pt idx="524">
                  <c:v>636.96275600000001</c:v>
                </c:pt>
                <c:pt idx="525">
                  <c:v>636.97660199999996</c:v>
                </c:pt>
                <c:pt idx="526">
                  <c:v>636.980231</c:v>
                </c:pt>
                <c:pt idx="527">
                  <c:v>636.98827600000004</c:v>
                </c:pt>
                <c:pt idx="528">
                  <c:v>636.99106500000005</c:v>
                </c:pt>
                <c:pt idx="529">
                  <c:v>637.00230099999999</c:v>
                </c:pt>
                <c:pt idx="530">
                  <c:v>637.01164200000005</c:v>
                </c:pt>
                <c:pt idx="531">
                  <c:v>637.00765699999999</c:v>
                </c:pt>
                <c:pt idx="532">
                  <c:v>636.99910599999998</c:v>
                </c:pt>
                <c:pt idx="533">
                  <c:v>637.01074600000004</c:v>
                </c:pt>
                <c:pt idx="534">
                  <c:v>637.00713199999996</c:v>
                </c:pt>
                <c:pt idx="535">
                  <c:v>637.01207899999997</c:v>
                </c:pt>
                <c:pt idx="536">
                  <c:v>637.01194599999997</c:v>
                </c:pt>
                <c:pt idx="537">
                  <c:v>637.01500699999997</c:v>
                </c:pt>
                <c:pt idx="538">
                  <c:v>637.01288199999999</c:v>
                </c:pt>
                <c:pt idx="539">
                  <c:v>637.00857900000005</c:v>
                </c:pt>
                <c:pt idx="540">
                  <c:v>637.00118999999995</c:v>
                </c:pt>
                <c:pt idx="541">
                  <c:v>636.97854800000005</c:v>
                </c:pt>
                <c:pt idx="542">
                  <c:v>636.96606699999995</c:v>
                </c:pt>
                <c:pt idx="543">
                  <c:v>636.946236</c:v>
                </c:pt>
                <c:pt idx="544">
                  <c:v>636.94194400000003</c:v>
                </c:pt>
                <c:pt idx="545">
                  <c:v>636.93544099999997</c:v>
                </c:pt>
                <c:pt idx="546">
                  <c:v>636.92151100000001</c:v>
                </c:pt>
                <c:pt idx="547">
                  <c:v>636.915344</c:v>
                </c:pt>
                <c:pt idx="548">
                  <c:v>636.90879299999995</c:v>
                </c:pt>
                <c:pt idx="549">
                  <c:v>636.90158699999995</c:v>
                </c:pt>
                <c:pt idx="550">
                  <c:v>636.89280599999995</c:v>
                </c:pt>
                <c:pt idx="551">
                  <c:v>636.88941</c:v>
                </c:pt>
                <c:pt idx="552">
                  <c:v>636.89773000000002</c:v>
                </c:pt>
                <c:pt idx="553">
                  <c:v>636.90888500000005</c:v>
                </c:pt>
                <c:pt idx="554">
                  <c:v>636.91229099999998</c:v>
                </c:pt>
                <c:pt idx="555">
                  <c:v>636.93286899999998</c:v>
                </c:pt>
                <c:pt idx="556">
                  <c:v>636.93773299999998</c:v>
                </c:pt>
                <c:pt idx="557">
                  <c:v>636.94071099999996</c:v>
                </c:pt>
                <c:pt idx="558">
                  <c:v>636.949792</c:v>
                </c:pt>
                <c:pt idx="559">
                  <c:v>636.94252500000005</c:v>
                </c:pt>
                <c:pt idx="560">
                  <c:v>636.953937</c:v>
                </c:pt>
                <c:pt idx="561">
                  <c:v>636.95495500000004</c:v>
                </c:pt>
                <c:pt idx="562">
                  <c:v>636.95637099999999</c:v>
                </c:pt>
                <c:pt idx="563">
                  <c:v>636.95786199999998</c:v>
                </c:pt>
                <c:pt idx="564">
                  <c:v>636.97317299999997</c:v>
                </c:pt>
                <c:pt idx="565">
                  <c:v>636.97404200000005</c:v>
                </c:pt>
                <c:pt idx="566">
                  <c:v>636.97861399999999</c:v>
                </c:pt>
                <c:pt idx="567">
                  <c:v>636.97172399999999</c:v>
                </c:pt>
                <c:pt idx="568">
                  <c:v>636.97886500000004</c:v>
                </c:pt>
                <c:pt idx="569">
                  <c:v>636.96376799999996</c:v>
                </c:pt>
                <c:pt idx="570">
                  <c:v>636.93462399999999</c:v>
                </c:pt>
                <c:pt idx="571">
                  <c:v>636.92427499999997</c:v>
                </c:pt>
                <c:pt idx="572">
                  <c:v>636.91596700000002</c:v>
                </c:pt>
                <c:pt idx="573">
                  <c:v>636.90450899999996</c:v>
                </c:pt>
                <c:pt idx="574">
                  <c:v>636.89239499999996</c:v>
                </c:pt>
                <c:pt idx="575">
                  <c:v>636.86910699999999</c:v>
                </c:pt>
                <c:pt idx="576">
                  <c:v>636.87552200000005</c:v>
                </c:pt>
                <c:pt idx="577">
                  <c:v>636.87833699999999</c:v>
                </c:pt>
                <c:pt idx="578">
                  <c:v>636.85864600000002</c:v>
                </c:pt>
                <c:pt idx="579">
                  <c:v>636.847308</c:v>
                </c:pt>
                <c:pt idx="580">
                  <c:v>636.84808699999996</c:v>
                </c:pt>
                <c:pt idx="581">
                  <c:v>636.86320999999998</c:v>
                </c:pt>
                <c:pt idx="582">
                  <c:v>636.87585100000001</c:v>
                </c:pt>
                <c:pt idx="583">
                  <c:v>636.89165000000003</c:v>
                </c:pt>
                <c:pt idx="584">
                  <c:v>636.89313200000004</c:v>
                </c:pt>
                <c:pt idx="585">
                  <c:v>636.91293499999995</c:v>
                </c:pt>
                <c:pt idx="586">
                  <c:v>636.91339300000004</c:v>
                </c:pt>
                <c:pt idx="587">
                  <c:v>636.89984700000002</c:v>
                </c:pt>
                <c:pt idx="588">
                  <c:v>636.91431599999999</c:v>
                </c:pt>
                <c:pt idx="589">
                  <c:v>636.91583900000001</c:v>
                </c:pt>
                <c:pt idx="590">
                  <c:v>636.926514</c:v>
                </c:pt>
                <c:pt idx="591">
                  <c:v>636.90648599999997</c:v>
                </c:pt>
                <c:pt idx="592">
                  <c:v>636.93166199999996</c:v>
                </c:pt>
                <c:pt idx="593">
                  <c:v>636.92268799999999</c:v>
                </c:pt>
                <c:pt idx="594">
                  <c:v>636.93528500000002</c:v>
                </c:pt>
                <c:pt idx="595">
                  <c:v>636.93461600000001</c:v>
                </c:pt>
                <c:pt idx="596">
                  <c:v>636.93823999999995</c:v>
                </c:pt>
                <c:pt idx="597">
                  <c:v>636.93010900000002</c:v>
                </c:pt>
                <c:pt idx="598">
                  <c:v>636.90689699999996</c:v>
                </c:pt>
                <c:pt idx="599">
                  <c:v>636.90239699999995</c:v>
                </c:pt>
                <c:pt idx="600">
                  <c:v>636.88804300000004</c:v>
                </c:pt>
                <c:pt idx="601">
                  <c:v>636.87568699999997</c:v>
                </c:pt>
                <c:pt idx="602">
                  <c:v>636.85207700000001</c:v>
                </c:pt>
                <c:pt idx="603">
                  <c:v>636.85216700000001</c:v>
                </c:pt>
                <c:pt idx="604">
                  <c:v>636.84551999999996</c:v>
                </c:pt>
                <c:pt idx="605">
                  <c:v>636.83336899999995</c:v>
                </c:pt>
                <c:pt idx="606">
                  <c:v>636.81609000000003</c:v>
                </c:pt>
                <c:pt idx="607">
                  <c:v>636.81696299999999</c:v>
                </c:pt>
                <c:pt idx="608">
                  <c:v>636.81794300000001</c:v>
                </c:pt>
                <c:pt idx="609">
                  <c:v>636.82762400000001</c:v>
                </c:pt>
                <c:pt idx="610">
                  <c:v>636.84464500000001</c:v>
                </c:pt>
                <c:pt idx="611">
                  <c:v>636.84590100000003</c:v>
                </c:pt>
                <c:pt idx="612">
                  <c:v>636.85625900000002</c:v>
                </c:pt>
                <c:pt idx="613">
                  <c:v>636.86524899999995</c:v>
                </c:pt>
                <c:pt idx="614">
                  <c:v>636.881664</c:v>
                </c:pt>
                <c:pt idx="615">
                  <c:v>636.87617399999999</c:v>
                </c:pt>
                <c:pt idx="616">
                  <c:v>636.887967</c:v>
                </c:pt>
                <c:pt idx="617">
                  <c:v>636.88852799999995</c:v>
                </c:pt>
                <c:pt idx="618">
                  <c:v>636.89129100000002</c:v>
                </c:pt>
                <c:pt idx="619">
                  <c:v>636.89180299999998</c:v>
                </c:pt>
                <c:pt idx="620">
                  <c:v>636.89856999999995</c:v>
                </c:pt>
                <c:pt idx="621">
                  <c:v>636.90116699999999</c:v>
                </c:pt>
                <c:pt idx="622">
                  <c:v>636.90935400000001</c:v>
                </c:pt>
                <c:pt idx="623">
                  <c:v>636.90062</c:v>
                </c:pt>
                <c:pt idx="624">
                  <c:v>636.90879800000005</c:v>
                </c:pt>
                <c:pt idx="625">
                  <c:v>636.88614199999995</c:v>
                </c:pt>
                <c:pt idx="626">
                  <c:v>636.88633300000004</c:v>
                </c:pt>
                <c:pt idx="627">
                  <c:v>636.87002299999995</c:v>
                </c:pt>
                <c:pt idx="628">
                  <c:v>636.85843299999999</c:v>
                </c:pt>
                <c:pt idx="629">
                  <c:v>636.83582799999999</c:v>
                </c:pt>
                <c:pt idx="630">
                  <c:v>636.817139</c:v>
                </c:pt>
                <c:pt idx="631">
                  <c:v>636.81018500000005</c:v>
                </c:pt>
                <c:pt idx="632">
                  <c:v>636.80748700000004</c:v>
                </c:pt>
                <c:pt idx="633">
                  <c:v>636.791607</c:v>
                </c:pt>
                <c:pt idx="634">
                  <c:v>636.79128000000003</c:v>
                </c:pt>
                <c:pt idx="635">
                  <c:v>636.79396999999994</c:v>
                </c:pt>
                <c:pt idx="636">
                  <c:v>636.79158500000005</c:v>
                </c:pt>
                <c:pt idx="637">
                  <c:v>636.81039599999997</c:v>
                </c:pt>
                <c:pt idx="638">
                  <c:v>636.82120499999996</c:v>
                </c:pt>
                <c:pt idx="639">
                  <c:v>636.82803100000001</c:v>
                </c:pt>
                <c:pt idx="640">
                  <c:v>636.84168299999999</c:v>
                </c:pt>
                <c:pt idx="641">
                  <c:v>636.84747600000003</c:v>
                </c:pt>
                <c:pt idx="642">
                  <c:v>636.84177299999999</c:v>
                </c:pt>
                <c:pt idx="643">
                  <c:v>636.84800700000005</c:v>
                </c:pt>
                <c:pt idx="644">
                  <c:v>636.85958100000005</c:v>
                </c:pt>
                <c:pt idx="645">
                  <c:v>636.867929</c:v>
                </c:pt>
                <c:pt idx="646">
                  <c:v>636.86997099999996</c:v>
                </c:pt>
                <c:pt idx="647">
                  <c:v>636.86458800000003</c:v>
                </c:pt>
                <c:pt idx="648">
                  <c:v>636.88153899999998</c:v>
                </c:pt>
                <c:pt idx="649">
                  <c:v>636.88348599999995</c:v>
                </c:pt>
                <c:pt idx="650">
                  <c:v>636.87652400000002</c:v>
                </c:pt>
                <c:pt idx="651">
                  <c:v>636.88694199999998</c:v>
                </c:pt>
                <c:pt idx="652">
                  <c:v>636.88562899999999</c:v>
                </c:pt>
                <c:pt idx="653">
                  <c:v>636.88646400000005</c:v>
                </c:pt>
                <c:pt idx="654">
                  <c:v>636.86701600000004</c:v>
                </c:pt>
                <c:pt idx="655">
                  <c:v>636.84090800000001</c:v>
                </c:pt>
                <c:pt idx="656">
                  <c:v>636.84090700000002</c:v>
                </c:pt>
                <c:pt idx="657">
                  <c:v>636.80973600000004</c:v>
                </c:pt>
                <c:pt idx="658">
                  <c:v>636.79921400000001</c:v>
                </c:pt>
                <c:pt idx="659">
                  <c:v>636.79485599999998</c:v>
                </c:pt>
                <c:pt idx="660">
                  <c:v>636.788231</c:v>
                </c:pt>
                <c:pt idx="661">
                  <c:v>636.77485799999999</c:v>
                </c:pt>
                <c:pt idx="662">
                  <c:v>636.771255</c:v>
                </c:pt>
                <c:pt idx="663">
                  <c:v>636.76090999999997</c:v>
                </c:pt>
                <c:pt idx="664">
                  <c:v>636.76429700000006</c:v>
                </c:pt>
                <c:pt idx="665">
                  <c:v>636.770533</c:v>
                </c:pt>
                <c:pt idx="666">
                  <c:v>636.786339</c:v>
                </c:pt>
                <c:pt idx="667">
                  <c:v>636.78886499999999</c:v>
                </c:pt>
                <c:pt idx="668">
                  <c:v>636.80698199999995</c:v>
                </c:pt>
                <c:pt idx="669">
                  <c:v>636.80042600000002</c:v>
                </c:pt>
                <c:pt idx="670">
                  <c:v>636.81030199999998</c:v>
                </c:pt>
                <c:pt idx="671">
                  <c:v>636.81960800000002</c:v>
                </c:pt>
                <c:pt idx="672">
                  <c:v>636.81340699999998</c:v>
                </c:pt>
                <c:pt idx="673">
                  <c:v>636.80527099999995</c:v>
                </c:pt>
                <c:pt idx="674">
                  <c:v>636.809575</c:v>
                </c:pt>
                <c:pt idx="675">
                  <c:v>636.81593999999996</c:v>
                </c:pt>
                <c:pt idx="676">
                  <c:v>636.80057699999998</c:v>
                </c:pt>
                <c:pt idx="677">
                  <c:v>636.81672000000003</c:v>
                </c:pt>
                <c:pt idx="678">
                  <c:v>636.79216399999996</c:v>
                </c:pt>
                <c:pt idx="679">
                  <c:v>636.81475899999998</c:v>
                </c:pt>
                <c:pt idx="680">
                  <c:v>636.81282499999998</c:v>
                </c:pt>
                <c:pt idx="681">
                  <c:v>636.80305199999998</c:v>
                </c:pt>
                <c:pt idx="682">
                  <c:v>636.79251899999997</c:v>
                </c:pt>
                <c:pt idx="683">
                  <c:v>636.77578100000005</c:v>
                </c:pt>
                <c:pt idx="684">
                  <c:v>636.76684999999998</c:v>
                </c:pt>
                <c:pt idx="685">
                  <c:v>636.75356099999999</c:v>
                </c:pt>
                <c:pt idx="686">
                  <c:v>636.73327400000005</c:v>
                </c:pt>
                <c:pt idx="687">
                  <c:v>636.73648200000002</c:v>
                </c:pt>
                <c:pt idx="688">
                  <c:v>636.720596</c:v>
                </c:pt>
                <c:pt idx="689">
                  <c:v>636.72192199999995</c:v>
                </c:pt>
                <c:pt idx="690">
                  <c:v>636.71464500000002</c:v>
                </c:pt>
                <c:pt idx="691">
                  <c:v>636.71333500000003</c:v>
                </c:pt>
                <c:pt idx="692">
                  <c:v>636.70602399999996</c:v>
                </c:pt>
                <c:pt idx="693">
                  <c:v>636.70419400000003</c:v>
                </c:pt>
                <c:pt idx="694">
                  <c:v>636.71166600000004</c:v>
                </c:pt>
                <c:pt idx="695">
                  <c:v>636.71310100000005</c:v>
                </c:pt>
                <c:pt idx="696">
                  <c:v>636.71218099999999</c:v>
                </c:pt>
                <c:pt idx="697">
                  <c:v>636.72806000000003</c:v>
                </c:pt>
                <c:pt idx="698">
                  <c:v>636.72796400000004</c:v>
                </c:pt>
                <c:pt idx="699">
                  <c:v>636.72546599999998</c:v>
                </c:pt>
                <c:pt idx="700">
                  <c:v>636.743382</c:v>
                </c:pt>
                <c:pt idx="701">
                  <c:v>636.74789099999998</c:v>
                </c:pt>
                <c:pt idx="702">
                  <c:v>636.75290600000005</c:v>
                </c:pt>
                <c:pt idx="703">
                  <c:v>636.77158999999995</c:v>
                </c:pt>
                <c:pt idx="704">
                  <c:v>636.781654</c:v>
                </c:pt>
                <c:pt idx="705">
                  <c:v>636.78511600000002</c:v>
                </c:pt>
                <c:pt idx="706">
                  <c:v>636.78009799999995</c:v>
                </c:pt>
                <c:pt idx="707">
                  <c:v>636.77702699999998</c:v>
                </c:pt>
                <c:pt idx="708">
                  <c:v>636.78051700000003</c:v>
                </c:pt>
                <c:pt idx="709">
                  <c:v>636.77455199999997</c:v>
                </c:pt>
                <c:pt idx="710">
                  <c:v>636.76290300000005</c:v>
                </c:pt>
                <c:pt idx="711">
                  <c:v>636.740185</c:v>
                </c:pt>
                <c:pt idx="712">
                  <c:v>636.74312699999996</c:v>
                </c:pt>
                <c:pt idx="713">
                  <c:v>636.73136</c:v>
                </c:pt>
                <c:pt idx="714">
                  <c:v>636.71527000000003</c:v>
                </c:pt>
                <c:pt idx="715">
                  <c:v>636.71742400000005</c:v>
                </c:pt>
                <c:pt idx="716">
                  <c:v>636.71681599999999</c:v>
                </c:pt>
                <c:pt idx="717">
                  <c:v>636.70583899999997</c:v>
                </c:pt>
                <c:pt idx="718">
                  <c:v>636.69990600000006</c:v>
                </c:pt>
                <c:pt idx="719">
                  <c:v>636.69665399999997</c:v>
                </c:pt>
                <c:pt idx="720">
                  <c:v>636.69672600000001</c:v>
                </c:pt>
                <c:pt idx="721">
                  <c:v>636.68923500000005</c:v>
                </c:pt>
                <c:pt idx="722">
                  <c:v>636.69646999999998</c:v>
                </c:pt>
                <c:pt idx="723">
                  <c:v>636.70021699999995</c:v>
                </c:pt>
                <c:pt idx="724">
                  <c:v>636.72030700000005</c:v>
                </c:pt>
                <c:pt idx="725">
                  <c:v>636.73610599999995</c:v>
                </c:pt>
                <c:pt idx="726">
                  <c:v>636.73861999999997</c:v>
                </c:pt>
                <c:pt idx="727">
                  <c:v>636.72985600000004</c:v>
                </c:pt>
                <c:pt idx="728">
                  <c:v>636.73848599999997</c:v>
                </c:pt>
                <c:pt idx="729">
                  <c:v>636.73312099999998</c:v>
                </c:pt>
                <c:pt idx="730">
                  <c:v>636.74508600000001</c:v>
                </c:pt>
                <c:pt idx="731">
                  <c:v>636.73782500000004</c:v>
                </c:pt>
                <c:pt idx="732">
                  <c:v>636.73466399999995</c:v>
                </c:pt>
                <c:pt idx="733">
                  <c:v>636.74702400000001</c:v>
                </c:pt>
                <c:pt idx="734">
                  <c:v>636.73308899999995</c:v>
                </c:pt>
                <c:pt idx="735">
                  <c:v>636.73508200000003</c:v>
                </c:pt>
                <c:pt idx="736">
                  <c:v>636.74316199999998</c:v>
                </c:pt>
                <c:pt idx="737">
                  <c:v>636.74419999999998</c:v>
                </c:pt>
                <c:pt idx="738">
                  <c:v>636.740769</c:v>
                </c:pt>
                <c:pt idx="739">
                  <c:v>636.72164399999997</c:v>
                </c:pt>
                <c:pt idx="740">
                  <c:v>636.72533299999998</c:v>
                </c:pt>
                <c:pt idx="741">
                  <c:v>636.707944</c:v>
                </c:pt>
                <c:pt idx="742">
                  <c:v>636.70940199999995</c:v>
                </c:pt>
                <c:pt idx="743">
                  <c:v>636.70726200000001</c:v>
                </c:pt>
                <c:pt idx="744">
                  <c:v>636.69133999999997</c:v>
                </c:pt>
                <c:pt idx="745">
                  <c:v>636.68970000000002</c:v>
                </c:pt>
                <c:pt idx="746">
                  <c:v>636.68812300000002</c:v>
                </c:pt>
                <c:pt idx="747">
                  <c:v>636.68476199999998</c:v>
                </c:pt>
                <c:pt idx="748">
                  <c:v>636.68044499999996</c:v>
                </c:pt>
                <c:pt idx="749">
                  <c:v>636.67795799999999</c:v>
                </c:pt>
                <c:pt idx="750">
                  <c:v>636.69185500000003</c:v>
                </c:pt>
                <c:pt idx="751">
                  <c:v>636.689975</c:v>
                </c:pt>
                <c:pt idx="752">
                  <c:v>636.69601499999999</c:v>
                </c:pt>
                <c:pt idx="753">
                  <c:v>636.69358999999997</c:v>
                </c:pt>
                <c:pt idx="754">
                  <c:v>636.70024999999998</c:v>
                </c:pt>
                <c:pt idx="755">
                  <c:v>636.69986600000004</c:v>
                </c:pt>
                <c:pt idx="756">
                  <c:v>636.69971999999996</c:v>
                </c:pt>
                <c:pt idx="757">
                  <c:v>636.70366799999999</c:v>
                </c:pt>
                <c:pt idx="758">
                  <c:v>636.71451400000001</c:v>
                </c:pt>
                <c:pt idx="759">
                  <c:v>636.71384399999999</c:v>
                </c:pt>
                <c:pt idx="760">
                  <c:v>636.74029599999994</c:v>
                </c:pt>
                <c:pt idx="761">
                  <c:v>636.74569799999995</c:v>
                </c:pt>
                <c:pt idx="762">
                  <c:v>636.74842799999999</c:v>
                </c:pt>
                <c:pt idx="763">
                  <c:v>636.74201500000004</c:v>
                </c:pt>
                <c:pt idx="764">
                  <c:v>636.75173099999995</c:v>
                </c:pt>
                <c:pt idx="765">
                  <c:v>636.75599499999998</c:v>
                </c:pt>
                <c:pt idx="766">
                  <c:v>636.75788799999998</c:v>
                </c:pt>
                <c:pt idx="767">
                  <c:v>636.75278000000003</c:v>
                </c:pt>
                <c:pt idx="768">
                  <c:v>636.75980800000002</c:v>
                </c:pt>
                <c:pt idx="769">
                  <c:v>636.75518</c:v>
                </c:pt>
                <c:pt idx="770">
                  <c:v>636.73550899999998</c:v>
                </c:pt>
                <c:pt idx="771">
                  <c:v>636.71704199999999</c:v>
                </c:pt>
                <c:pt idx="772">
                  <c:v>636.72460899999999</c:v>
                </c:pt>
                <c:pt idx="773">
                  <c:v>636.72215100000005</c:v>
                </c:pt>
                <c:pt idx="774">
                  <c:v>636.715689</c:v>
                </c:pt>
                <c:pt idx="775">
                  <c:v>636.73109199999999</c:v>
                </c:pt>
                <c:pt idx="776">
                  <c:v>636.72268499999996</c:v>
                </c:pt>
                <c:pt idx="777">
                  <c:v>636.72650299999998</c:v>
                </c:pt>
                <c:pt idx="778">
                  <c:v>636.74432200000001</c:v>
                </c:pt>
                <c:pt idx="779">
                  <c:v>636.74340299999994</c:v>
                </c:pt>
                <c:pt idx="780">
                  <c:v>636.74278400000003</c:v>
                </c:pt>
                <c:pt idx="781">
                  <c:v>636.74396200000001</c:v>
                </c:pt>
                <c:pt idx="782">
                  <c:v>636.74452199999996</c:v>
                </c:pt>
                <c:pt idx="783">
                  <c:v>636.74978099999998</c:v>
                </c:pt>
                <c:pt idx="784">
                  <c:v>636.746399</c:v>
                </c:pt>
                <c:pt idx="785">
                  <c:v>636.74775399999999</c:v>
                </c:pt>
                <c:pt idx="786">
                  <c:v>636.75721099999998</c:v>
                </c:pt>
                <c:pt idx="787">
                  <c:v>636.75055199999997</c:v>
                </c:pt>
                <c:pt idx="788">
                  <c:v>636.76718800000003</c:v>
                </c:pt>
                <c:pt idx="789">
                  <c:v>636.77120300000001</c:v>
                </c:pt>
                <c:pt idx="790">
                  <c:v>636.76871700000004</c:v>
                </c:pt>
                <c:pt idx="791">
                  <c:v>636.78788299999997</c:v>
                </c:pt>
                <c:pt idx="792">
                  <c:v>636.78048899999999</c:v>
                </c:pt>
                <c:pt idx="793">
                  <c:v>636.78921300000002</c:v>
                </c:pt>
                <c:pt idx="794">
                  <c:v>636.79238099999998</c:v>
                </c:pt>
                <c:pt idx="795">
                  <c:v>636.78886999999997</c:v>
                </c:pt>
                <c:pt idx="796">
                  <c:v>636.79853400000002</c:v>
                </c:pt>
                <c:pt idx="797">
                  <c:v>636.81032500000003</c:v>
                </c:pt>
                <c:pt idx="798">
                  <c:v>636.79787399999998</c:v>
                </c:pt>
                <c:pt idx="799">
                  <c:v>636.79847099999995</c:v>
                </c:pt>
                <c:pt idx="800">
                  <c:v>636.79109300000005</c:v>
                </c:pt>
                <c:pt idx="801">
                  <c:v>636.79601200000002</c:v>
                </c:pt>
                <c:pt idx="802">
                  <c:v>636.79455099999996</c:v>
                </c:pt>
                <c:pt idx="803">
                  <c:v>636.78659500000003</c:v>
                </c:pt>
                <c:pt idx="804">
                  <c:v>636.79039999999998</c:v>
                </c:pt>
                <c:pt idx="805">
                  <c:v>636.78802399999995</c:v>
                </c:pt>
                <c:pt idx="806">
                  <c:v>636.79842799999994</c:v>
                </c:pt>
                <c:pt idx="807">
                  <c:v>636.77072699999997</c:v>
                </c:pt>
                <c:pt idx="808">
                  <c:v>636.79903999999999</c:v>
                </c:pt>
                <c:pt idx="809">
                  <c:v>636.787645</c:v>
                </c:pt>
                <c:pt idx="810">
                  <c:v>636.79516599999999</c:v>
                </c:pt>
                <c:pt idx="811">
                  <c:v>636.80515500000001</c:v>
                </c:pt>
                <c:pt idx="812">
                  <c:v>636.777286</c:v>
                </c:pt>
                <c:pt idx="813">
                  <c:v>636.77951900000005</c:v>
                </c:pt>
                <c:pt idx="814">
                  <c:v>636.80094199999996</c:v>
                </c:pt>
                <c:pt idx="815">
                  <c:v>636.79174599999999</c:v>
                </c:pt>
                <c:pt idx="816">
                  <c:v>636.81658900000002</c:v>
                </c:pt>
                <c:pt idx="817">
                  <c:v>636.80735900000002</c:v>
                </c:pt>
                <c:pt idx="818">
                  <c:v>636.81305599999996</c:v>
                </c:pt>
                <c:pt idx="819">
                  <c:v>636.81456500000002</c:v>
                </c:pt>
                <c:pt idx="820">
                  <c:v>636.82170199999996</c:v>
                </c:pt>
                <c:pt idx="821">
                  <c:v>636.81697299999996</c:v>
                </c:pt>
                <c:pt idx="822">
                  <c:v>636.82518000000005</c:v>
                </c:pt>
                <c:pt idx="823">
                  <c:v>636.807591</c:v>
                </c:pt>
                <c:pt idx="824">
                  <c:v>636.816192</c:v>
                </c:pt>
                <c:pt idx="825">
                  <c:v>636.811509</c:v>
                </c:pt>
                <c:pt idx="826">
                  <c:v>636.80483800000002</c:v>
                </c:pt>
                <c:pt idx="827">
                  <c:v>636.81018400000005</c:v>
                </c:pt>
                <c:pt idx="828">
                  <c:v>636.79798600000004</c:v>
                </c:pt>
                <c:pt idx="829">
                  <c:v>636.78814199999999</c:v>
                </c:pt>
                <c:pt idx="830">
                  <c:v>636.80079899999998</c:v>
                </c:pt>
                <c:pt idx="831">
                  <c:v>636.80105800000001</c:v>
                </c:pt>
                <c:pt idx="832">
                  <c:v>636.80172700000003</c:v>
                </c:pt>
                <c:pt idx="833">
                  <c:v>636.795706</c:v>
                </c:pt>
                <c:pt idx="834">
                  <c:v>636.78637400000002</c:v>
                </c:pt>
                <c:pt idx="835">
                  <c:v>636.77933800000005</c:v>
                </c:pt>
                <c:pt idx="836">
                  <c:v>636.78135599999996</c:v>
                </c:pt>
                <c:pt idx="837">
                  <c:v>636.79620999999997</c:v>
                </c:pt>
                <c:pt idx="838">
                  <c:v>636.79522999999995</c:v>
                </c:pt>
                <c:pt idx="839">
                  <c:v>636.80064700000003</c:v>
                </c:pt>
                <c:pt idx="840">
                  <c:v>636.80386999999996</c:v>
                </c:pt>
                <c:pt idx="841">
                  <c:v>636.807954</c:v>
                </c:pt>
                <c:pt idx="842">
                  <c:v>636.81634599999995</c:v>
                </c:pt>
                <c:pt idx="843">
                  <c:v>636.82539699999995</c:v>
                </c:pt>
                <c:pt idx="844">
                  <c:v>636.82021999999995</c:v>
                </c:pt>
                <c:pt idx="845">
                  <c:v>636.82079599999997</c:v>
                </c:pt>
                <c:pt idx="846">
                  <c:v>636.83995500000003</c:v>
                </c:pt>
                <c:pt idx="847">
                  <c:v>636.83728499999995</c:v>
                </c:pt>
                <c:pt idx="848">
                  <c:v>636.82941400000004</c:v>
                </c:pt>
                <c:pt idx="849">
                  <c:v>636.83516199999997</c:v>
                </c:pt>
                <c:pt idx="850">
                  <c:v>636.84859600000004</c:v>
                </c:pt>
                <c:pt idx="851">
                  <c:v>636.86355900000001</c:v>
                </c:pt>
                <c:pt idx="852">
                  <c:v>636.85620100000006</c:v>
                </c:pt>
                <c:pt idx="853">
                  <c:v>636.85126300000002</c:v>
                </c:pt>
                <c:pt idx="854">
                  <c:v>636.84475599999996</c:v>
                </c:pt>
                <c:pt idx="855">
                  <c:v>636.859376</c:v>
                </c:pt>
                <c:pt idx="856">
                  <c:v>636.84729400000003</c:v>
                </c:pt>
                <c:pt idx="857">
                  <c:v>636.84631999999999</c:v>
                </c:pt>
                <c:pt idx="858">
                  <c:v>636.83675500000004</c:v>
                </c:pt>
                <c:pt idx="859">
                  <c:v>636.85615900000005</c:v>
                </c:pt>
                <c:pt idx="860">
                  <c:v>636.844381</c:v>
                </c:pt>
                <c:pt idx="861">
                  <c:v>636.84431199999995</c:v>
                </c:pt>
                <c:pt idx="862">
                  <c:v>636.84129399999995</c:v>
                </c:pt>
                <c:pt idx="863">
                  <c:v>636.82491800000003</c:v>
                </c:pt>
                <c:pt idx="864">
                  <c:v>636.83747200000005</c:v>
                </c:pt>
                <c:pt idx="865">
                  <c:v>636.83467499999995</c:v>
                </c:pt>
                <c:pt idx="866">
                  <c:v>636.83943399999998</c:v>
                </c:pt>
                <c:pt idx="867">
                  <c:v>636.83861000000002</c:v>
                </c:pt>
                <c:pt idx="868">
                  <c:v>636.84607900000003</c:v>
                </c:pt>
                <c:pt idx="869">
                  <c:v>636.84797500000002</c:v>
                </c:pt>
                <c:pt idx="870">
                  <c:v>636.84464600000001</c:v>
                </c:pt>
                <c:pt idx="871">
                  <c:v>636.84686499999998</c:v>
                </c:pt>
                <c:pt idx="872">
                  <c:v>636.86525900000004</c:v>
                </c:pt>
                <c:pt idx="873">
                  <c:v>636.87185399999998</c:v>
                </c:pt>
                <c:pt idx="874">
                  <c:v>636.85858800000005</c:v>
                </c:pt>
                <c:pt idx="875">
                  <c:v>636.86157600000001</c:v>
                </c:pt>
                <c:pt idx="876">
                  <c:v>636.85475199999996</c:v>
                </c:pt>
                <c:pt idx="877">
                  <c:v>636.86532999999997</c:v>
                </c:pt>
                <c:pt idx="878">
                  <c:v>636.87722399999996</c:v>
                </c:pt>
                <c:pt idx="879">
                  <c:v>636.86649699999998</c:v>
                </c:pt>
                <c:pt idx="880">
                  <c:v>636.86665600000003</c:v>
                </c:pt>
                <c:pt idx="881">
                  <c:v>636.87935900000002</c:v>
                </c:pt>
                <c:pt idx="882">
                  <c:v>636.87652200000002</c:v>
                </c:pt>
                <c:pt idx="883">
                  <c:v>636.86898199999996</c:v>
                </c:pt>
                <c:pt idx="884">
                  <c:v>636.864732</c:v>
                </c:pt>
                <c:pt idx="885">
                  <c:v>636.86371199999996</c:v>
                </c:pt>
                <c:pt idx="886">
                  <c:v>636.851811</c:v>
                </c:pt>
                <c:pt idx="887">
                  <c:v>636.85299599999996</c:v>
                </c:pt>
                <c:pt idx="888">
                  <c:v>636.85022200000003</c:v>
                </c:pt>
                <c:pt idx="889">
                  <c:v>636.84788300000002</c:v>
                </c:pt>
                <c:pt idx="890">
                  <c:v>636.84879999999998</c:v>
                </c:pt>
                <c:pt idx="891">
                  <c:v>636.84975499999996</c:v>
                </c:pt>
                <c:pt idx="892">
                  <c:v>636.84184100000004</c:v>
                </c:pt>
                <c:pt idx="893">
                  <c:v>636.84037999999998</c:v>
                </c:pt>
                <c:pt idx="894">
                  <c:v>636.83381699999995</c:v>
                </c:pt>
                <c:pt idx="895">
                  <c:v>636.83724500000005</c:v>
                </c:pt>
                <c:pt idx="896">
                  <c:v>636.85166500000003</c:v>
                </c:pt>
                <c:pt idx="897">
                  <c:v>636.83780000000002</c:v>
                </c:pt>
                <c:pt idx="898">
                  <c:v>636.83750699999996</c:v>
                </c:pt>
                <c:pt idx="899">
                  <c:v>636.83881199999996</c:v>
                </c:pt>
                <c:pt idx="900">
                  <c:v>636.85176899999999</c:v>
                </c:pt>
                <c:pt idx="901">
                  <c:v>636.85454100000004</c:v>
                </c:pt>
                <c:pt idx="902">
                  <c:v>636.84145999999998</c:v>
                </c:pt>
                <c:pt idx="903">
                  <c:v>636.84962700000005</c:v>
                </c:pt>
                <c:pt idx="904">
                  <c:v>636.850865</c:v>
                </c:pt>
                <c:pt idx="905">
                  <c:v>636.84019699999999</c:v>
                </c:pt>
                <c:pt idx="906">
                  <c:v>636.85205299999996</c:v>
                </c:pt>
                <c:pt idx="907">
                  <c:v>636.85581500000001</c:v>
                </c:pt>
                <c:pt idx="908">
                  <c:v>636.85399800000005</c:v>
                </c:pt>
                <c:pt idx="909">
                  <c:v>636.87618899999995</c:v>
                </c:pt>
                <c:pt idx="910">
                  <c:v>636.87454600000001</c:v>
                </c:pt>
                <c:pt idx="911">
                  <c:v>636.88566000000003</c:v>
                </c:pt>
                <c:pt idx="912">
                  <c:v>636.88047800000004</c:v>
                </c:pt>
                <c:pt idx="913">
                  <c:v>636.872388</c:v>
                </c:pt>
                <c:pt idx="914">
                  <c:v>636.86926500000004</c:v>
                </c:pt>
                <c:pt idx="915">
                  <c:v>636.86152800000002</c:v>
                </c:pt>
                <c:pt idx="916">
                  <c:v>636.87806499999999</c:v>
                </c:pt>
                <c:pt idx="917">
                  <c:v>636.86609599999997</c:v>
                </c:pt>
                <c:pt idx="918">
                  <c:v>636.87244399999997</c:v>
                </c:pt>
                <c:pt idx="919">
                  <c:v>636.87159999999994</c:v>
                </c:pt>
                <c:pt idx="920">
                  <c:v>636.86249599999996</c:v>
                </c:pt>
                <c:pt idx="921">
                  <c:v>636.85575200000005</c:v>
                </c:pt>
                <c:pt idx="922">
                  <c:v>636.85256200000003</c:v>
                </c:pt>
                <c:pt idx="923">
                  <c:v>636.84045800000001</c:v>
                </c:pt>
                <c:pt idx="924">
                  <c:v>636.84051699999998</c:v>
                </c:pt>
                <c:pt idx="925">
                  <c:v>636.85295299999996</c:v>
                </c:pt>
                <c:pt idx="926">
                  <c:v>636.86374799999999</c:v>
                </c:pt>
                <c:pt idx="927">
                  <c:v>636.849917</c:v>
                </c:pt>
                <c:pt idx="928">
                  <c:v>636.86342999999999</c:v>
                </c:pt>
                <c:pt idx="929">
                  <c:v>636.87250100000006</c:v>
                </c:pt>
                <c:pt idx="930">
                  <c:v>636.86981900000001</c:v>
                </c:pt>
                <c:pt idx="931">
                  <c:v>636.87156900000002</c:v>
                </c:pt>
                <c:pt idx="932">
                  <c:v>636.86790800000006</c:v>
                </c:pt>
                <c:pt idx="933">
                  <c:v>636.87197800000001</c:v>
                </c:pt>
                <c:pt idx="934">
                  <c:v>636.87792899999999</c:v>
                </c:pt>
                <c:pt idx="935">
                  <c:v>636.87554899999998</c:v>
                </c:pt>
                <c:pt idx="936">
                  <c:v>636.88394600000004</c:v>
                </c:pt>
                <c:pt idx="937">
                  <c:v>636.89360999999997</c:v>
                </c:pt>
                <c:pt idx="938">
                  <c:v>636.88637900000003</c:v>
                </c:pt>
                <c:pt idx="939">
                  <c:v>636.88245900000004</c:v>
                </c:pt>
                <c:pt idx="940">
                  <c:v>636.87690899999996</c:v>
                </c:pt>
                <c:pt idx="941">
                  <c:v>636.86737800000003</c:v>
                </c:pt>
                <c:pt idx="942">
                  <c:v>636.85052700000006</c:v>
                </c:pt>
                <c:pt idx="943">
                  <c:v>636.85337600000003</c:v>
                </c:pt>
                <c:pt idx="944">
                  <c:v>636.84818700000005</c:v>
                </c:pt>
                <c:pt idx="945">
                  <c:v>636.85489299999995</c:v>
                </c:pt>
                <c:pt idx="946">
                  <c:v>636.83752800000002</c:v>
                </c:pt>
                <c:pt idx="947">
                  <c:v>636.84218099999998</c:v>
                </c:pt>
                <c:pt idx="948">
                  <c:v>636.83249699999999</c:v>
                </c:pt>
                <c:pt idx="949">
                  <c:v>636.83645999999999</c:v>
                </c:pt>
                <c:pt idx="950">
                  <c:v>636.82470499999999</c:v>
                </c:pt>
                <c:pt idx="951">
                  <c:v>636.81882700000006</c:v>
                </c:pt>
                <c:pt idx="952">
                  <c:v>636.81893500000001</c:v>
                </c:pt>
                <c:pt idx="953">
                  <c:v>636.83182199999999</c:v>
                </c:pt>
                <c:pt idx="954">
                  <c:v>636.82816000000003</c:v>
                </c:pt>
                <c:pt idx="955">
                  <c:v>636.83789899999999</c:v>
                </c:pt>
                <c:pt idx="956">
                  <c:v>636.84178899999995</c:v>
                </c:pt>
                <c:pt idx="957">
                  <c:v>636.84787300000005</c:v>
                </c:pt>
                <c:pt idx="958">
                  <c:v>636.84176000000002</c:v>
                </c:pt>
                <c:pt idx="959">
                  <c:v>636.851719</c:v>
                </c:pt>
                <c:pt idx="960">
                  <c:v>636.83615899999995</c:v>
                </c:pt>
                <c:pt idx="961">
                  <c:v>636.84180100000003</c:v>
                </c:pt>
                <c:pt idx="962">
                  <c:v>636.84588599999995</c:v>
                </c:pt>
                <c:pt idx="963">
                  <c:v>636.85140899999999</c:v>
                </c:pt>
                <c:pt idx="964">
                  <c:v>636.863158</c:v>
                </c:pt>
                <c:pt idx="965">
                  <c:v>636.86423400000001</c:v>
                </c:pt>
                <c:pt idx="966">
                  <c:v>636.86248799999998</c:v>
                </c:pt>
                <c:pt idx="967">
                  <c:v>636.85329300000001</c:v>
                </c:pt>
                <c:pt idx="968">
                  <c:v>636.84794699999998</c:v>
                </c:pt>
                <c:pt idx="969">
                  <c:v>636.83905200000004</c:v>
                </c:pt>
                <c:pt idx="970">
                  <c:v>636.82711600000005</c:v>
                </c:pt>
                <c:pt idx="971">
                  <c:v>636.84321599999998</c:v>
                </c:pt>
                <c:pt idx="972">
                  <c:v>636.83539099999996</c:v>
                </c:pt>
                <c:pt idx="973">
                  <c:v>636.81468900000004</c:v>
                </c:pt>
                <c:pt idx="974">
                  <c:v>636.81883700000003</c:v>
                </c:pt>
                <c:pt idx="975">
                  <c:v>636.80891899999995</c:v>
                </c:pt>
                <c:pt idx="976">
                  <c:v>636.81792199999995</c:v>
                </c:pt>
                <c:pt idx="977">
                  <c:v>636.81226400000003</c:v>
                </c:pt>
                <c:pt idx="978">
                  <c:v>636.81186300000002</c:v>
                </c:pt>
                <c:pt idx="979">
                  <c:v>636.80414699999994</c:v>
                </c:pt>
                <c:pt idx="980">
                  <c:v>636.80477699999994</c:v>
                </c:pt>
                <c:pt idx="981">
                  <c:v>636.803451</c:v>
                </c:pt>
                <c:pt idx="982">
                  <c:v>636.79993400000001</c:v>
                </c:pt>
                <c:pt idx="983">
                  <c:v>636.80796099999998</c:v>
                </c:pt>
                <c:pt idx="984">
                  <c:v>636.80341699999997</c:v>
                </c:pt>
                <c:pt idx="985">
                  <c:v>636.81084699999997</c:v>
                </c:pt>
                <c:pt idx="986">
                  <c:v>636.82270500000004</c:v>
                </c:pt>
                <c:pt idx="987">
                  <c:v>636.82292299999995</c:v>
                </c:pt>
                <c:pt idx="988">
                  <c:v>636.81879900000001</c:v>
                </c:pt>
                <c:pt idx="989">
                  <c:v>636.81659500000001</c:v>
                </c:pt>
                <c:pt idx="990">
                  <c:v>636.83114499999999</c:v>
                </c:pt>
                <c:pt idx="991">
                  <c:v>636.83184300000005</c:v>
                </c:pt>
                <c:pt idx="992">
                  <c:v>636.84141999999997</c:v>
                </c:pt>
                <c:pt idx="993">
                  <c:v>636.83743700000002</c:v>
                </c:pt>
                <c:pt idx="994">
                  <c:v>636.83698200000003</c:v>
                </c:pt>
                <c:pt idx="995">
                  <c:v>636.84471599999995</c:v>
                </c:pt>
                <c:pt idx="996">
                  <c:v>636.846361</c:v>
                </c:pt>
                <c:pt idx="997">
                  <c:v>636.83470199999999</c:v>
                </c:pt>
                <c:pt idx="998">
                  <c:v>636.84024499999998</c:v>
                </c:pt>
                <c:pt idx="999">
                  <c:v>636.84584199999995</c:v>
                </c:pt>
                <c:pt idx="1000">
                  <c:v>636.84616600000004</c:v>
                </c:pt>
                <c:pt idx="1001">
                  <c:v>636.82975899999997</c:v>
                </c:pt>
                <c:pt idx="1002">
                  <c:v>636.81798100000003</c:v>
                </c:pt>
                <c:pt idx="1003">
                  <c:v>636.81131200000004</c:v>
                </c:pt>
                <c:pt idx="1004">
                  <c:v>636.80156299999999</c:v>
                </c:pt>
                <c:pt idx="1005">
                  <c:v>636.80059300000005</c:v>
                </c:pt>
                <c:pt idx="1006">
                  <c:v>636.80594499999995</c:v>
                </c:pt>
                <c:pt idx="1007">
                  <c:v>636.81804599999998</c:v>
                </c:pt>
                <c:pt idx="1008">
                  <c:v>636.79849100000001</c:v>
                </c:pt>
                <c:pt idx="1009">
                  <c:v>636.78433800000005</c:v>
                </c:pt>
                <c:pt idx="1010">
                  <c:v>636.79737499999999</c:v>
                </c:pt>
                <c:pt idx="1011">
                  <c:v>636.80554700000005</c:v>
                </c:pt>
                <c:pt idx="1012">
                  <c:v>636.79976899999997</c:v>
                </c:pt>
                <c:pt idx="1013">
                  <c:v>636.804756</c:v>
                </c:pt>
                <c:pt idx="1014">
                  <c:v>636.819346</c:v>
                </c:pt>
                <c:pt idx="1015">
                  <c:v>636.81897300000003</c:v>
                </c:pt>
                <c:pt idx="1016">
                  <c:v>636.82236499999999</c:v>
                </c:pt>
                <c:pt idx="1017">
                  <c:v>636.82217100000003</c:v>
                </c:pt>
                <c:pt idx="1018">
                  <c:v>636.83035900000004</c:v>
                </c:pt>
                <c:pt idx="1019">
                  <c:v>636.83639500000004</c:v>
                </c:pt>
                <c:pt idx="1020">
                  <c:v>636.83197199999995</c:v>
                </c:pt>
                <c:pt idx="1021">
                  <c:v>636.82707600000003</c:v>
                </c:pt>
                <c:pt idx="1022">
                  <c:v>636.83398999999997</c:v>
                </c:pt>
                <c:pt idx="1023">
                  <c:v>636.83858999999995</c:v>
                </c:pt>
                <c:pt idx="1024">
                  <c:v>636.83572600000002</c:v>
                </c:pt>
                <c:pt idx="1025">
                  <c:v>636.83614599999999</c:v>
                </c:pt>
                <c:pt idx="1026">
                  <c:v>636.83654999999999</c:v>
                </c:pt>
                <c:pt idx="1027">
                  <c:v>636.83332499999995</c:v>
                </c:pt>
                <c:pt idx="1028">
                  <c:v>636.83443499999998</c:v>
                </c:pt>
                <c:pt idx="1029">
                  <c:v>636.819975</c:v>
                </c:pt>
                <c:pt idx="1030">
                  <c:v>636.81393300000002</c:v>
                </c:pt>
                <c:pt idx="1031">
                  <c:v>636.81166700000006</c:v>
                </c:pt>
                <c:pt idx="1032">
                  <c:v>636.79764599999999</c:v>
                </c:pt>
                <c:pt idx="1033">
                  <c:v>636.78852199999994</c:v>
                </c:pt>
                <c:pt idx="1034">
                  <c:v>636.78903600000001</c:v>
                </c:pt>
                <c:pt idx="1035">
                  <c:v>636.79008099999999</c:v>
                </c:pt>
                <c:pt idx="1036">
                  <c:v>636.78426000000002</c:v>
                </c:pt>
                <c:pt idx="1037">
                  <c:v>636.76065100000005</c:v>
                </c:pt>
                <c:pt idx="1038">
                  <c:v>636.77956600000005</c:v>
                </c:pt>
                <c:pt idx="1039">
                  <c:v>636.77351699999997</c:v>
                </c:pt>
                <c:pt idx="1040">
                  <c:v>636.77746400000001</c:v>
                </c:pt>
                <c:pt idx="1041">
                  <c:v>636.77389500000004</c:v>
                </c:pt>
                <c:pt idx="1042">
                  <c:v>636.78698999999995</c:v>
                </c:pt>
                <c:pt idx="1043">
                  <c:v>636.79200100000003</c:v>
                </c:pt>
                <c:pt idx="1044">
                  <c:v>636.80113100000005</c:v>
                </c:pt>
                <c:pt idx="1045">
                  <c:v>636.80165199999999</c:v>
                </c:pt>
                <c:pt idx="1046">
                  <c:v>636.80901200000005</c:v>
                </c:pt>
                <c:pt idx="1047">
                  <c:v>636.80507799999998</c:v>
                </c:pt>
                <c:pt idx="1048">
                  <c:v>636.80864599999995</c:v>
                </c:pt>
                <c:pt idx="1049">
                  <c:v>636.79896199999996</c:v>
                </c:pt>
                <c:pt idx="1050">
                  <c:v>636.79575999999997</c:v>
                </c:pt>
                <c:pt idx="1051">
                  <c:v>636.80294200000003</c:v>
                </c:pt>
                <c:pt idx="1052">
                  <c:v>636.795524</c:v>
                </c:pt>
                <c:pt idx="1053">
                  <c:v>636.79928700000005</c:v>
                </c:pt>
                <c:pt idx="1054">
                  <c:v>636.80792299999996</c:v>
                </c:pt>
                <c:pt idx="1055">
                  <c:v>636.80663700000002</c:v>
                </c:pt>
                <c:pt idx="1056">
                  <c:v>636.80248800000004</c:v>
                </c:pt>
                <c:pt idx="1057">
                  <c:v>636.80103999999994</c:v>
                </c:pt>
                <c:pt idx="1058">
                  <c:v>636.787149</c:v>
                </c:pt>
                <c:pt idx="1059">
                  <c:v>636.78219000000001</c:v>
                </c:pt>
                <c:pt idx="1060">
                  <c:v>636.77229699999998</c:v>
                </c:pt>
                <c:pt idx="1061">
                  <c:v>636.76396599999998</c:v>
                </c:pt>
                <c:pt idx="1062">
                  <c:v>636.75435800000002</c:v>
                </c:pt>
                <c:pt idx="1063">
                  <c:v>636.75798899999995</c:v>
                </c:pt>
                <c:pt idx="1064">
                  <c:v>636.76368000000002</c:v>
                </c:pt>
                <c:pt idx="1065">
                  <c:v>636.74380900000006</c:v>
                </c:pt>
                <c:pt idx="1066">
                  <c:v>636.74730899999997</c:v>
                </c:pt>
                <c:pt idx="1067">
                  <c:v>636.74670300000002</c:v>
                </c:pt>
                <c:pt idx="1068">
                  <c:v>636.75447099999997</c:v>
                </c:pt>
                <c:pt idx="1069">
                  <c:v>636.73529799999994</c:v>
                </c:pt>
                <c:pt idx="1070">
                  <c:v>636.74087999999995</c:v>
                </c:pt>
                <c:pt idx="1071">
                  <c:v>636.75672299999997</c:v>
                </c:pt>
                <c:pt idx="1072">
                  <c:v>636.749595</c:v>
                </c:pt>
                <c:pt idx="1073">
                  <c:v>636.75164400000006</c:v>
                </c:pt>
                <c:pt idx="1074">
                  <c:v>636.76265100000001</c:v>
                </c:pt>
                <c:pt idx="1075">
                  <c:v>636.76103000000001</c:v>
                </c:pt>
                <c:pt idx="1076">
                  <c:v>636.76969099999997</c:v>
                </c:pt>
                <c:pt idx="1077">
                  <c:v>636.78304900000001</c:v>
                </c:pt>
                <c:pt idx="1078">
                  <c:v>636.78358600000001</c:v>
                </c:pt>
                <c:pt idx="1079">
                  <c:v>636.78393400000004</c:v>
                </c:pt>
                <c:pt idx="1080">
                  <c:v>636.77376900000002</c:v>
                </c:pt>
                <c:pt idx="1081">
                  <c:v>636.78312600000004</c:v>
                </c:pt>
                <c:pt idx="1082">
                  <c:v>636.78684799999996</c:v>
                </c:pt>
                <c:pt idx="1083">
                  <c:v>636.78763100000003</c:v>
                </c:pt>
                <c:pt idx="1084">
                  <c:v>636.76689099999999</c:v>
                </c:pt>
                <c:pt idx="1085">
                  <c:v>636.77971400000001</c:v>
                </c:pt>
                <c:pt idx="1086">
                  <c:v>636.77184399999999</c:v>
                </c:pt>
                <c:pt idx="1087">
                  <c:v>636.76063899999997</c:v>
                </c:pt>
                <c:pt idx="1088">
                  <c:v>636.76151400000003</c:v>
                </c:pt>
                <c:pt idx="1089">
                  <c:v>636.74896799999999</c:v>
                </c:pt>
                <c:pt idx="1090">
                  <c:v>636.73776899999996</c:v>
                </c:pt>
                <c:pt idx="1091">
                  <c:v>636.73873900000001</c:v>
                </c:pt>
                <c:pt idx="1092">
                  <c:v>636.73677699999996</c:v>
                </c:pt>
                <c:pt idx="1093">
                  <c:v>636.73679700000002</c:v>
                </c:pt>
                <c:pt idx="1094">
                  <c:v>636.74114199999997</c:v>
                </c:pt>
                <c:pt idx="1095">
                  <c:v>636.74799099999996</c:v>
                </c:pt>
                <c:pt idx="1096">
                  <c:v>636.73436700000002</c:v>
                </c:pt>
                <c:pt idx="1097">
                  <c:v>636.73168399999997</c:v>
                </c:pt>
                <c:pt idx="1098">
                  <c:v>636.73384899999996</c:v>
                </c:pt>
                <c:pt idx="1099">
                  <c:v>636.73112500000002</c:v>
                </c:pt>
                <c:pt idx="1100">
                  <c:v>636.731585</c:v>
                </c:pt>
                <c:pt idx="1101">
                  <c:v>636.72904500000004</c:v>
                </c:pt>
                <c:pt idx="1102">
                  <c:v>636.73503900000003</c:v>
                </c:pt>
                <c:pt idx="1103">
                  <c:v>636.73246200000006</c:v>
                </c:pt>
                <c:pt idx="1104">
                  <c:v>636.74080700000002</c:v>
                </c:pt>
                <c:pt idx="1105">
                  <c:v>636.74295800000004</c:v>
                </c:pt>
                <c:pt idx="1106">
                  <c:v>636.74556099999995</c:v>
                </c:pt>
                <c:pt idx="1107">
                  <c:v>636.74963000000002</c:v>
                </c:pt>
                <c:pt idx="1108">
                  <c:v>636.74875699999996</c:v>
                </c:pt>
                <c:pt idx="1109">
                  <c:v>636.75270799999998</c:v>
                </c:pt>
                <c:pt idx="1110">
                  <c:v>636.74786300000005</c:v>
                </c:pt>
                <c:pt idx="1111">
                  <c:v>636.76771599999995</c:v>
                </c:pt>
                <c:pt idx="1112">
                  <c:v>636.75576999999998</c:v>
                </c:pt>
                <c:pt idx="1113">
                  <c:v>636.75879099999997</c:v>
                </c:pt>
                <c:pt idx="1114">
                  <c:v>636.75537299999996</c:v>
                </c:pt>
                <c:pt idx="1115">
                  <c:v>636.76413600000001</c:v>
                </c:pt>
                <c:pt idx="1116">
                  <c:v>636.75782200000003</c:v>
                </c:pt>
                <c:pt idx="1117">
                  <c:v>636.766437</c:v>
                </c:pt>
                <c:pt idx="1118">
                  <c:v>636.76004599999999</c:v>
                </c:pt>
                <c:pt idx="1119">
                  <c:v>636.75819300000001</c:v>
                </c:pt>
                <c:pt idx="1120">
                  <c:v>636.73952099999997</c:v>
                </c:pt>
                <c:pt idx="1121">
                  <c:v>636.74635999999998</c:v>
                </c:pt>
                <c:pt idx="1122">
                  <c:v>636.75943099999995</c:v>
                </c:pt>
                <c:pt idx="1123">
                  <c:v>636.75432499999999</c:v>
                </c:pt>
                <c:pt idx="1124">
                  <c:v>636.75367900000003</c:v>
                </c:pt>
                <c:pt idx="1125">
                  <c:v>636.74254099999996</c:v>
                </c:pt>
                <c:pt idx="1126">
                  <c:v>636.75006699999994</c:v>
                </c:pt>
                <c:pt idx="1127">
                  <c:v>636.76382000000001</c:v>
                </c:pt>
                <c:pt idx="1128">
                  <c:v>636.75506700000005</c:v>
                </c:pt>
                <c:pt idx="1129">
                  <c:v>636.75246000000004</c:v>
                </c:pt>
                <c:pt idx="1130">
                  <c:v>636.76206999999999</c:v>
                </c:pt>
                <c:pt idx="1131">
                  <c:v>636.762698</c:v>
                </c:pt>
                <c:pt idx="1132">
                  <c:v>636.76534000000004</c:v>
                </c:pt>
                <c:pt idx="1133">
                  <c:v>636.76877300000001</c:v>
                </c:pt>
                <c:pt idx="1134">
                  <c:v>636.77067799999998</c:v>
                </c:pt>
                <c:pt idx="1135">
                  <c:v>636.76993100000004</c:v>
                </c:pt>
                <c:pt idx="1136">
                  <c:v>636.78407600000003</c:v>
                </c:pt>
                <c:pt idx="1137">
                  <c:v>636.78273899999999</c:v>
                </c:pt>
                <c:pt idx="1138">
                  <c:v>636.77362900000003</c:v>
                </c:pt>
                <c:pt idx="1139">
                  <c:v>636.78806299999997</c:v>
                </c:pt>
                <c:pt idx="1140">
                  <c:v>636.78308200000004</c:v>
                </c:pt>
                <c:pt idx="1141">
                  <c:v>636.78567999999996</c:v>
                </c:pt>
                <c:pt idx="1142">
                  <c:v>636.79232500000001</c:v>
                </c:pt>
                <c:pt idx="1143">
                  <c:v>636.78919599999995</c:v>
                </c:pt>
                <c:pt idx="1144">
                  <c:v>636.79745800000001</c:v>
                </c:pt>
                <c:pt idx="1145">
                  <c:v>636.77175</c:v>
                </c:pt>
                <c:pt idx="1146">
                  <c:v>636.78135799999995</c:v>
                </c:pt>
                <c:pt idx="1147">
                  <c:v>636.780439</c:v>
                </c:pt>
                <c:pt idx="1148">
                  <c:v>636.767968</c:v>
                </c:pt>
                <c:pt idx="1149">
                  <c:v>636.77571799999998</c:v>
                </c:pt>
                <c:pt idx="1150">
                  <c:v>636.76414299999999</c:v>
                </c:pt>
                <c:pt idx="1151">
                  <c:v>636.77142700000002</c:v>
                </c:pt>
                <c:pt idx="1152">
                  <c:v>636.76856799999996</c:v>
                </c:pt>
                <c:pt idx="1153">
                  <c:v>636.76332600000001</c:v>
                </c:pt>
                <c:pt idx="1154">
                  <c:v>636.76268200000004</c:v>
                </c:pt>
                <c:pt idx="1155">
                  <c:v>636.76974199999995</c:v>
                </c:pt>
                <c:pt idx="1156">
                  <c:v>636.75357299999996</c:v>
                </c:pt>
                <c:pt idx="1157">
                  <c:v>636.75910199999998</c:v>
                </c:pt>
                <c:pt idx="1158">
                  <c:v>636.76287500000001</c:v>
                </c:pt>
                <c:pt idx="1159">
                  <c:v>636.76330399999995</c:v>
                </c:pt>
                <c:pt idx="1160">
                  <c:v>636.77799500000003</c:v>
                </c:pt>
                <c:pt idx="1161">
                  <c:v>636.77659500000004</c:v>
                </c:pt>
                <c:pt idx="1162">
                  <c:v>636.77912200000003</c:v>
                </c:pt>
                <c:pt idx="1163">
                  <c:v>636.77411400000005</c:v>
                </c:pt>
                <c:pt idx="1164">
                  <c:v>636.78066200000001</c:v>
                </c:pt>
                <c:pt idx="1165">
                  <c:v>636.78433700000005</c:v>
                </c:pt>
                <c:pt idx="1166">
                  <c:v>636.78280800000005</c:v>
                </c:pt>
                <c:pt idx="1167">
                  <c:v>636.78706499999998</c:v>
                </c:pt>
                <c:pt idx="1168">
                  <c:v>636.78304000000003</c:v>
                </c:pt>
                <c:pt idx="1169">
                  <c:v>636.78443600000003</c:v>
                </c:pt>
                <c:pt idx="1170">
                  <c:v>636.78096300000004</c:v>
                </c:pt>
                <c:pt idx="1171">
                  <c:v>636.774405</c:v>
                </c:pt>
                <c:pt idx="1172">
                  <c:v>636.78351899999996</c:v>
                </c:pt>
                <c:pt idx="1173">
                  <c:v>636.78142600000001</c:v>
                </c:pt>
                <c:pt idx="1174">
                  <c:v>636.77991899999995</c:v>
                </c:pt>
                <c:pt idx="1175">
                  <c:v>636.78068499999995</c:v>
                </c:pt>
                <c:pt idx="1176">
                  <c:v>636.76534400000003</c:v>
                </c:pt>
                <c:pt idx="1177">
                  <c:v>636.78441699999996</c:v>
                </c:pt>
                <c:pt idx="1178">
                  <c:v>636.76143000000002</c:v>
                </c:pt>
                <c:pt idx="1179">
                  <c:v>636.76480500000002</c:v>
                </c:pt>
                <c:pt idx="1180">
                  <c:v>636.77129300000001</c:v>
                </c:pt>
                <c:pt idx="1181">
                  <c:v>636.76327500000002</c:v>
                </c:pt>
                <c:pt idx="1182">
                  <c:v>636.76849100000004</c:v>
                </c:pt>
                <c:pt idx="1183">
                  <c:v>636.77563599999996</c:v>
                </c:pt>
                <c:pt idx="1184">
                  <c:v>636.76154499999996</c:v>
                </c:pt>
                <c:pt idx="1185">
                  <c:v>636.76676499999996</c:v>
                </c:pt>
                <c:pt idx="1186">
                  <c:v>636.77064199999995</c:v>
                </c:pt>
                <c:pt idx="1187">
                  <c:v>636.76169400000003</c:v>
                </c:pt>
                <c:pt idx="1188">
                  <c:v>636.77898700000003</c:v>
                </c:pt>
                <c:pt idx="1189">
                  <c:v>636.76388999999995</c:v>
                </c:pt>
                <c:pt idx="1190">
                  <c:v>636.75568599999997</c:v>
                </c:pt>
                <c:pt idx="1191">
                  <c:v>636.75533600000006</c:v>
                </c:pt>
                <c:pt idx="1192">
                  <c:v>636.76164500000004</c:v>
                </c:pt>
                <c:pt idx="1193">
                  <c:v>636.77084600000001</c:v>
                </c:pt>
                <c:pt idx="1194">
                  <c:v>636.78029600000002</c:v>
                </c:pt>
                <c:pt idx="1195">
                  <c:v>636.77704400000005</c:v>
                </c:pt>
                <c:pt idx="1196">
                  <c:v>636.77444200000002</c:v>
                </c:pt>
                <c:pt idx="1197">
                  <c:v>636.78414999999995</c:v>
                </c:pt>
                <c:pt idx="1198">
                  <c:v>636.77460599999995</c:v>
                </c:pt>
                <c:pt idx="1199">
                  <c:v>636.78061400000001</c:v>
                </c:pt>
                <c:pt idx="1200">
                  <c:v>636.77766599999995</c:v>
                </c:pt>
                <c:pt idx="1201">
                  <c:v>636.774542</c:v>
                </c:pt>
                <c:pt idx="1202">
                  <c:v>636.78134699999998</c:v>
                </c:pt>
                <c:pt idx="1203">
                  <c:v>636.77131999999995</c:v>
                </c:pt>
                <c:pt idx="1204">
                  <c:v>636.76374999999996</c:v>
                </c:pt>
                <c:pt idx="1205">
                  <c:v>636.76818400000002</c:v>
                </c:pt>
                <c:pt idx="1206">
                  <c:v>636.75638300000003</c:v>
                </c:pt>
                <c:pt idx="1207">
                  <c:v>636.75148200000001</c:v>
                </c:pt>
                <c:pt idx="1208">
                  <c:v>636.76308900000004</c:v>
                </c:pt>
                <c:pt idx="1209">
                  <c:v>636.748603</c:v>
                </c:pt>
                <c:pt idx="1210">
                  <c:v>636.75092800000004</c:v>
                </c:pt>
                <c:pt idx="1211">
                  <c:v>636.74581699999999</c:v>
                </c:pt>
                <c:pt idx="1212">
                  <c:v>636.75785699999994</c:v>
                </c:pt>
                <c:pt idx="1213">
                  <c:v>636.74616200000003</c:v>
                </c:pt>
                <c:pt idx="1214">
                  <c:v>636.74291100000005</c:v>
                </c:pt>
                <c:pt idx="1215">
                  <c:v>636.74525400000005</c:v>
                </c:pt>
                <c:pt idx="1216">
                  <c:v>636.75053700000001</c:v>
                </c:pt>
                <c:pt idx="1217">
                  <c:v>636.74803699999995</c:v>
                </c:pt>
                <c:pt idx="1218">
                  <c:v>636.759232</c:v>
                </c:pt>
                <c:pt idx="1219">
                  <c:v>636.74877800000002</c:v>
                </c:pt>
                <c:pt idx="1220">
                  <c:v>636.75277500000004</c:v>
                </c:pt>
                <c:pt idx="1221">
                  <c:v>636.75260600000001</c:v>
                </c:pt>
                <c:pt idx="1222">
                  <c:v>636.754458</c:v>
                </c:pt>
                <c:pt idx="1223">
                  <c:v>636.761122</c:v>
                </c:pt>
                <c:pt idx="1224">
                  <c:v>636.76161400000001</c:v>
                </c:pt>
                <c:pt idx="1225">
                  <c:v>636.76012800000001</c:v>
                </c:pt>
                <c:pt idx="1226">
                  <c:v>636.75275299999998</c:v>
                </c:pt>
                <c:pt idx="1227">
                  <c:v>636.76889900000003</c:v>
                </c:pt>
                <c:pt idx="1228">
                  <c:v>636.77333299999998</c:v>
                </c:pt>
                <c:pt idx="1229">
                  <c:v>636.77315799999997</c:v>
                </c:pt>
                <c:pt idx="1230">
                  <c:v>636.757836</c:v>
                </c:pt>
                <c:pt idx="1231">
                  <c:v>636.76888899999994</c:v>
                </c:pt>
                <c:pt idx="1232">
                  <c:v>636.74624300000005</c:v>
                </c:pt>
                <c:pt idx="1233">
                  <c:v>636.75823500000001</c:v>
                </c:pt>
                <c:pt idx="1234">
                  <c:v>636.75810000000001</c:v>
                </c:pt>
                <c:pt idx="1235">
                  <c:v>636.75818700000002</c:v>
                </c:pt>
                <c:pt idx="1236">
                  <c:v>636.75925800000005</c:v>
                </c:pt>
                <c:pt idx="1237">
                  <c:v>636.74677699999995</c:v>
                </c:pt>
                <c:pt idx="1238">
                  <c:v>636.76328000000001</c:v>
                </c:pt>
                <c:pt idx="1239">
                  <c:v>636.73933299999999</c:v>
                </c:pt>
                <c:pt idx="1240">
                  <c:v>636.74267699999996</c:v>
                </c:pt>
                <c:pt idx="1241">
                  <c:v>636.75769200000002</c:v>
                </c:pt>
                <c:pt idx="1242">
                  <c:v>636.75927100000001</c:v>
                </c:pt>
                <c:pt idx="1243">
                  <c:v>636.75458100000003</c:v>
                </c:pt>
                <c:pt idx="1244">
                  <c:v>636.74609699999996</c:v>
                </c:pt>
                <c:pt idx="1245">
                  <c:v>636.75389500000006</c:v>
                </c:pt>
                <c:pt idx="1246">
                  <c:v>636.74345900000003</c:v>
                </c:pt>
                <c:pt idx="1247">
                  <c:v>636.75502200000005</c:v>
                </c:pt>
                <c:pt idx="1248">
                  <c:v>636.74880399999995</c:v>
                </c:pt>
                <c:pt idx="1249">
                  <c:v>636.741849</c:v>
                </c:pt>
                <c:pt idx="1250">
                  <c:v>636.75909000000001</c:v>
                </c:pt>
                <c:pt idx="1251">
                  <c:v>636.76062300000001</c:v>
                </c:pt>
                <c:pt idx="1252">
                  <c:v>636.76084700000001</c:v>
                </c:pt>
                <c:pt idx="1253">
                  <c:v>636.75350400000002</c:v>
                </c:pt>
                <c:pt idx="1254">
                  <c:v>636.77496399999995</c:v>
                </c:pt>
                <c:pt idx="1255">
                  <c:v>636.75307399999997</c:v>
                </c:pt>
                <c:pt idx="1256">
                  <c:v>636.75820799999997</c:v>
                </c:pt>
                <c:pt idx="1257">
                  <c:v>636.77116100000001</c:v>
                </c:pt>
                <c:pt idx="1258">
                  <c:v>636.76396299999999</c:v>
                </c:pt>
                <c:pt idx="1259">
                  <c:v>636.766615</c:v>
                </c:pt>
                <c:pt idx="1260">
                  <c:v>636.76354600000002</c:v>
                </c:pt>
                <c:pt idx="1261">
                  <c:v>636.78717700000004</c:v>
                </c:pt>
                <c:pt idx="1262">
                  <c:v>636.77594599999998</c:v>
                </c:pt>
                <c:pt idx="1263">
                  <c:v>636.78154300000006</c:v>
                </c:pt>
                <c:pt idx="1264">
                  <c:v>636.78303700000004</c:v>
                </c:pt>
                <c:pt idx="1265">
                  <c:v>636.78280099999995</c:v>
                </c:pt>
                <c:pt idx="1266">
                  <c:v>636.780528</c:v>
                </c:pt>
                <c:pt idx="1267">
                  <c:v>636.78156899999999</c:v>
                </c:pt>
                <c:pt idx="1268">
                  <c:v>636.78550499999994</c:v>
                </c:pt>
                <c:pt idx="1269">
                  <c:v>636.77861199999995</c:v>
                </c:pt>
                <c:pt idx="1270">
                  <c:v>636.78014700000006</c:v>
                </c:pt>
                <c:pt idx="1271">
                  <c:v>636.77876400000002</c:v>
                </c:pt>
                <c:pt idx="1272">
                  <c:v>636.78105800000003</c:v>
                </c:pt>
                <c:pt idx="1273">
                  <c:v>636.77380200000005</c:v>
                </c:pt>
                <c:pt idx="1274">
                  <c:v>636.77464799999996</c:v>
                </c:pt>
                <c:pt idx="1275">
                  <c:v>636.77098799999999</c:v>
                </c:pt>
                <c:pt idx="1276">
                  <c:v>636.78182800000002</c:v>
                </c:pt>
                <c:pt idx="1277">
                  <c:v>636.78418899999997</c:v>
                </c:pt>
                <c:pt idx="1278">
                  <c:v>636.78249800000003</c:v>
                </c:pt>
                <c:pt idx="1279">
                  <c:v>636.78644199999997</c:v>
                </c:pt>
                <c:pt idx="1280">
                  <c:v>636.79335500000002</c:v>
                </c:pt>
                <c:pt idx="1281">
                  <c:v>636.79374700000005</c:v>
                </c:pt>
                <c:pt idx="1282">
                  <c:v>636.79438600000003</c:v>
                </c:pt>
                <c:pt idx="1283">
                  <c:v>636.78962999999999</c:v>
                </c:pt>
                <c:pt idx="1284">
                  <c:v>636.79425900000001</c:v>
                </c:pt>
                <c:pt idx="1285">
                  <c:v>636.788634</c:v>
                </c:pt>
                <c:pt idx="1286">
                  <c:v>636.80313899999999</c:v>
                </c:pt>
                <c:pt idx="1287">
                  <c:v>636.79607499999997</c:v>
                </c:pt>
                <c:pt idx="1288">
                  <c:v>636.79243599999995</c:v>
                </c:pt>
                <c:pt idx="1289">
                  <c:v>636.806825</c:v>
                </c:pt>
                <c:pt idx="1290">
                  <c:v>636.80516299999999</c:v>
                </c:pt>
                <c:pt idx="1291">
                  <c:v>636.78583400000002</c:v>
                </c:pt>
                <c:pt idx="1292">
                  <c:v>636.80213600000002</c:v>
                </c:pt>
                <c:pt idx="1293">
                  <c:v>636.80477299999995</c:v>
                </c:pt>
                <c:pt idx="1294">
                  <c:v>636.81343200000003</c:v>
                </c:pt>
                <c:pt idx="1295">
                  <c:v>636.80811100000005</c:v>
                </c:pt>
                <c:pt idx="1296">
                  <c:v>636.80862000000002</c:v>
                </c:pt>
                <c:pt idx="1297">
                  <c:v>636.80170299999997</c:v>
                </c:pt>
                <c:pt idx="1298">
                  <c:v>636.80870300000004</c:v>
                </c:pt>
                <c:pt idx="1299">
                  <c:v>636.814256</c:v>
                </c:pt>
                <c:pt idx="1300">
                  <c:v>636.81964100000005</c:v>
                </c:pt>
                <c:pt idx="1301">
                  <c:v>636.82487600000002</c:v>
                </c:pt>
                <c:pt idx="1302">
                  <c:v>636.82444199999998</c:v>
                </c:pt>
                <c:pt idx="1303">
                  <c:v>636.82198300000005</c:v>
                </c:pt>
                <c:pt idx="1304">
                  <c:v>636.82598499999995</c:v>
                </c:pt>
                <c:pt idx="1305">
                  <c:v>636.82835799999998</c:v>
                </c:pt>
                <c:pt idx="1306">
                  <c:v>636.82581100000004</c:v>
                </c:pt>
                <c:pt idx="1307">
                  <c:v>636.83161399999995</c:v>
                </c:pt>
                <c:pt idx="1308">
                  <c:v>636.83323600000006</c:v>
                </c:pt>
                <c:pt idx="1309">
                  <c:v>636.83294000000001</c:v>
                </c:pt>
                <c:pt idx="1310">
                  <c:v>636.82836599999996</c:v>
                </c:pt>
                <c:pt idx="1311">
                  <c:v>636.81476499999997</c:v>
                </c:pt>
                <c:pt idx="1312">
                  <c:v>636.82179900000006</c:v>
                </c:pt>
                <c:pt idx="1313">
                  <c:v>636.82338800000002</c:v>
                </c:pt>
                <c:pt idx="1314">
                  <c:v>636.82318599999996</c:v>
                </c:pt>
                <c:pt idx="1315">
                  <c:v>636.82620099999997</c:v>
                </c:pt>
                <c:pt idx="1316">
                  <c:v>636.821866</c:v>
                </c:pt>
                <c:pt idx="1317">
                  <c:v>636.82881999999995</c:v>
                </c:pt>
                <c:pt idx="1318">
                  <c:v>636.829252</c:v>
                </c:pt>
                <c:pt idx="1319">
                  <c:v>636.81525499999998</c:v>
                </c:pt>
                <c:pt idx="1320">
                  <c:v>636.82394099999999</c:v>
                </c:pt>
                <c:pt idx="1321">
                  <c:v>636.82039099999997</c:v>
                </c:pt>
                <c:pt idx="1322">
                  <c:v>636.820111</c:v>
                </c:pt>
                <c:pt idx="1323">
                  <c:v>636.84217000000001</c:v>
                </c:pt>
                <c:pt idx="1324">
                  <c:v>636.83151499999997</c:v>
                </c:pt>
                <c:pt idx="1325">
                  <c:v>636.82072500000004</c:v>
                </c:pt>
                <c:pt idx="1326">
                  <c:v>636.82741199999998</c:v>
                </c:pt>
                <c:pt idx="1327">
                  <c:v>636.83174299999996</c:v>
                </c:pt>
                <c:pt idx="1328">
                  <c:v>636.83755599999995</c:v>
                </c:pt>
                <c:pt idx="1329">
                  <c:v>636.829835</c:v>
                </c:pt>
                <c:pt idx="1330">
                  <c:v>636.83858399999997</c:v>
                </c:pt>
                <c:pt idx="1331">
                  <c:v>636.82541300000003</c:v>
                </c:pt>
                <c:pt idx="1332">
                  <c:v>636.84086300000001</c:v>
                </c:pt>
                <c:pt idx="1333">
                  <c:v>636.83087399999999</c:v>
                </c:pt>
                <c:pt idx="1334">
                  <c:v>636.82410800000002</c:v>
                </c:pt>
                <c:pt idx="1335">
                  <c:v>636.82990700000005</c:v>
                </c:pt>
                <c:pt idx="1336">
                  <c:v>636.83775600000001</c:v>
                </c:pt>
                <c:pt idx="1337">
                  <c:v>636.83758399999999</c:v>
                </c:pt>
                <c:pt idx="1338">
                  <c:v>636.843391</c:v>
                </c:pt>
                <c:pt idx="1339">
                  <c:v>636.84811300000001</c:v>
                </c:pt>
                <c:pt idx="1340">
                  <c:v>636.84232999999995</c:v>
                </c:pt>
                <c:pt idx="1341">
                  <c:v>636.84453199999996</c:v>
                </c:pt>
                <c:pt idx="1342">
                  <c:v>636.85668599999997</c:v>
                </c:pt>
                <c:pt idx="1343">
                  <c:v>636.850596</c:v>
                </c:pt>
                <c:pt idx="1344">
                  <c:v>636.85222099999999</c:v>
                </c:pt>
                <c:pt idx="1345">
                  <c:v>636.850461</c:v>
                </c:pt>
                <c:pt idx="1346">
                  <c:v>636.84222699999998</c:v>
                </c:pt>
                <c:pt idx="1347">
                  <c:v>636.84706500000004</c:v>
                </c:pt>
                <c:pt idx="1348">
                  <c:v>636.84036600000002</c:v>
                </c:pt>
                <c:pt idx="1349">
                  <c:v>636.82916699999998</c:v>
                </c:pt>
                <c:pt idx="1350">
                  <c:v>636.842356</c:v>
                </c:pt>
                <c:pt idx="1351">
                  <c:v>636.83540600000003</c:v>
                </c:pt>
                <c:pt idx="1352">
                  <c:v>636.83850199999995</c:v>
                </c:pt>
                <c:pt idx="1353">
                  <c:v>636.83014400000002</c:v>
                </c:pt>
                <c:pt idx="1354">
                  <c:v>636.82914800000003</c:v>
                </c:pt>
                <c:pt idx="1355">
                  <c:v>636.84011799999996</c:v>
                </c:pt>
                <c:pt idx="1356">
                  <c:v>636.83670700000005</c:v>
                </c:pt>
                <c:pt idx="1357">
                  <c:v>636.83882400000005</c:v>
                </c:pt>
                <c:pt idx="1358">
                  <c:v>636.84316899999999</c:v>
                </c:pt>
                <c:pt idx="1359">
                  <c:v>636.83538099999998</c:v>
                </c:pt>
                <c:pt idx="1360">
                  <c:v>636.84620299999995</c:v>
                </c:pt>
                <c:pt idx="1361">
                  <c:v>636.82622800000001</c:v>
                </c:pt>
                <c:pt idx="1362">
                  <c:v>636.83735999999999</c:v>
                </c:pt>
                <c:pt idx="1363">
                  <c:v>636.83088899999996</c:v>
                </c:pt>
                <c:pt idx="1364">
                  <c:v>636.83126900000002</c:v>
                </c:pt>
                <c:pt idx="1365">
                  <c:v>636.82579499999997</c:v>
                </c:pt>
                <c:pt idx="1366">
                  <c:v>636.83218799999997</c:v>
                </c:pt>
                <c:pt idx="1367">
                  <c:v>636.82840699999997</c:v>
                </c:pt>
                <c:pt idx="1368">
                  <c:v>636.83371099999999</c:v>
                </c:pt>
                <c:pt idx="1369">
                  <c:v>636.82012199999997</c:v>
                </c:pt>
                <c:pt idx="1370">
                  <c:v>636.83352600000001</c:v>
                </c:pt>
                <c:pt idx="1371">
                  <c:v>636.83498199999997</c:v>
                </c:pt>
                <c:pt idx="1372">
                  <c:v>636.82852200000002</c:v>
                </c:pt>
                <c:pt idx="1373">
                  <c:v>636.83047099999999</c:v>
                </c:pt>
                <c:pt idx="1374">
                  <c:v>636.85184900000002</c:v>
                </c:pt>
                <c:pt idx="1375">
                  <c:v>636.85277299999996</c:v>
                </c:pt>
                <c:pt idx="1376">
                  <c:v>636.86319600000002</c:v>
                </c:pt>
                <c:pt idx="1377">
                  <c:v>636.86159499999997</c:v>
                </c:pt>
                <c:pt idx="1378">
                  <c:v>636.85802100000001</c:v>
                </c:pt>
                <c:pt idx="1379">
                  <c:v>636.87098900000001</c:v>
                </c:pt>
                <c:pt idx="1380">
                  <c:v>636.86856699999998</c:v>
                </c:pt>
                <c:pt idx="1381">
                  <c:v>636.87973999999997</c:v>
                </c:pt>
                <c:pt idx="1382">
                  <c:v>636.86614499999996</c:v>
                </c:pt>
                <c:pt idx="1383">
                  <c:v>636.87347599999998</c:v>
                </c:pt>
                <c:pt idx="1384">
                  <c:v>636.87599799999998</c:v>
                </c:pt>
                <c:pt idx="1385">
                  <c:v>636.874281</c:v>
                </c:pt>
                <c:pt idx="1386">
                  <c:v>636.87500599999998</c:v>
                </c:pt>
                <c:pt idx="1387">
                  <c:v>636.86461499999996</c:v>
                </c:pt>
                <c:pt idx="1388">
                  <c:v>636.85857099999998</c:v>
                </c:pt>
                <c:pt idx="1389">
                  <c:v>636.86600099999998</c:v>
                </c:pt>
                <c:pt idx="1390">
                  <c:v>636.85060699999997</c:v>
                </c:pt>
                <c:pt idx="1391">
                  <c:v>636.85979899999995</c:v>
                </c:pt>
                <c:pt idx="1392">
                  <c:v>636.84728600000005</c:v>
                </c:pt>
                <c:pt idx="1393">
                  <c:v>636.85903199999996</c:v>
                </c:pt>
                <c:pt idx="1394">
                  <c:v>636.83638699999995</c:v>
                </c:pt>
                <c:pt idx="1395">
                  <c:v>636.85107400000004</c:v>
                </c:pt>
                <c:pt idx="1396">
                  <c:v>636.84131500000001</c:v>
                </c:pt>
                <c:pt idx="1397">
                  <c:v>636.83939899999996</c:v>
                </c:pt>
                <c:pt idx="1398">
                  <c:v>636.84981400000004</c:v>
                </c:pt>
                <c:pt idx="1399">
                  <c:v>636.83247100000006</c:v>
                </c:pt>
                <c:pt idx="1400">
                  <c:v>636.84195199999999</c:v>
                </c:pt>
                <c:pt idx="1401">
                  <c:v>636.83552499999996</c:v>
                </c:pt>
                <c:pt idx="1402">
                  <c:v>636.82769399999995</c:v>
                </c:pt>
                <c:pt idx="1403">
                  <c:v>636.83120299999996</c:v>
                </c:pt>
                <c:pt idx="1404">
                  <c:v>636.830108</c:v>
                </c:pt>
                <c:pt idx="1405">
                  <c:v>636.82645400000001</c:v>
                </c:pt>
                <c:pt idx="1406">
                  <c:v>636.84165700000005</c:v>
                </c:pt>
                <c:pt idx="1407">
                  <c:v>636.834746</c:v>
                </c:pt>
                <c:pt idx="1408">
                  <c:v>636.84466099999997</c:v>
                </c:pt>
                <c:pt idx="1409">
                  <c:v>636.83495100000005</c:v>
                </c:pt>
                <c:pt idx="1410">
                  <c:v>636.83909900000003</c:v>
                </c:pt>
                <c:pt idx="1411">
                  <c:v>636.82547799999998</c:v>
                </c:pt>
                <c:pt idx="1412">
                  <c:v>636.84706500000004</c:v>
                </c:pt>
                <c:pt idx="1413">
                  <c:v>636.83690999999999</c:v>
                </c:pt>
                <c:pt idx="1414">
                  <c:v>636.84852699999999</c:v>
                </c:pt>
                <c:pt idx="1415">
                  <c:v>636.86595199999999</c:v>
                </c:pt>
                <c:pt idx="1416">
                  <c:v>636.87312099999997</c:v>
                </c:pt>
                <c:pt idx="1417">
                  <c:v>636.88719300000002</c:v>
                </c:pt>
                <c:pt idx="1418">
                  <c:v>636.88610700000004</c:v>
                </c:pt>
                <c:pt idx="1419">
                  <c:v>636.88812600000006</c:v>
                </c:pt>
                <c:pt idx="1420">
                  <c:v>636.90097600000001</c:v>
                </c:pt>
                <c:pt idx="1421">
                  <c:v>636.89228800000001</c:v>
                </c:pt>
                <c:pt idx="1422">
                  <c:v>636.88893800000005</c:v>
                </c:pt>
                <c:pt idx="1423">
                  <c:v>636.89274899999998</c:v>
                </c:pt>
                <c:pt idx="1424">
                  <c:v>636.89203099999997</c:v>
                </c:pt>
                <c:pt idx="1425">
                  <c:v>636.89041499999996</c:v>
                </c:pt>
                <c:pt idx="1426">
                  <c:v>636.88088700000003</c:v>
                </c:pt>
                <c:pt idx="1427">
                  <c:v>636.88001999999994</c:v>
                </c:pt>
                <c:pt idx="1428">
                  <c:v>636.86823100000004</c:v>
                </c:pt>
                <c:pt idx="1429">
                  <c:v>636.882428</c:v>
                </c:pt>
                <c:pt idx="1430">
                  <c:v>636.86183100000005</c:v>
                </c:pt>
                <c:pt idx="1431">
                  <c:v>636.861445</c:v>
                </c:pt>
                <c:pt idx="1432">
                  <c:v>636.85569299999997</c:v>
                </c:pt>
                <c:pt idx="1433">
                  <c:v>636.84974999999997</c:v>
                </c:pt>
                <c:pt idx="1434">
                  <c:v>636.849422</c:v>
                </c:pt>
                <c:pt idx="1435">
                  <c:v>636.84373200000005</c:v>
                </c:pt>
                <c:pt idx="1436">
                  <c:v>636.84253999999999</c:v>
                </c:pt>
                <c:pt idx="1437">
                  <c:v>636.83364200000005</c:v>
                </c:pt>
                <c:pt idx="1438">
                  <c:v>636.83012900000006</c:v>
                </c:pt>
                <c:pt idx="1439">
                  <c:v>636.83689600000002</c:v>
                </c:pt>
                <c:pt idx="1440">
                  <c:v>636.82784200000003</c:v>
                </c:pt>
                <c:pt idx="1441">
                  <c:v>636.82918500000005</c:v>
                </c:pt>
                <c:pt idx="1442">
                  <c:v>636.83140600000002</c:v>
                </c:pt>
                <c:pt idx="1443">
                  <c:v>636.81344300000001</c:v>
                </c:pt>
                <c:pt idx="1444">
                  <c:v>636.81735000000003</c:v>
                </c:pt>
                <c:pt idx="1445">
                  <c:v>636.81034199999999</c:v>
                </c:pt>
                <c:pt idx="1446">
                  <c:v>636.81621700000005</c:v>
                </c:pt>
                <c:pt idx="1447">
                  <c:v>636.82683399999996</c:v>
                </c:pt>
                <c:pt idx="1448">
                  <c:v>636.835554</c:v>
                </c:pt>
                <c:pt idx="1449">
                  <c:v>636.84477700000002</c:v>
                </c:pt>
                <c:pt idx="1450">
                  <c:v>636.84533999999996</c:v>
                </c:pt>
                <c:pt idx="1451">
                  <c:v>636.84250199999997</c:v>
                </c:pt>
                <c:pt idx="1452">
                  <c:v>636.85709999999995</c:v>
                </c:pt>
                <c:pt idx="1453">
                  <c:v>636.86399900000004</c:v>
                </c:pt>
                <c:pt idx="1454">
                  <c:v>636.86123099999998</c:v>
                </c:pt>
                <c:pt idx="1455">
                  <c:v>636.87122899999997</c:v>
                </c:pt>
                <c:pt idx="1456">
                  <c:v>636.86187299999995</c:v>
                </c:pt>
                <c:pt idx="1457">
                  <c:v>636.85934299999997</c:v>
                </c:pt>
                <c:pt idx="1458">
                  <c:v>636.86901399999999</c:v>
                </c:pt>
                <c:pt idx="1459">
                  <c:v>636.86042699999996</c:v>
                </c:pt>
                <c:pt idx="1460">
                  <c:v>636.85786700000006</c:v>
                </c:pt>
                <c:pt idx="1461">
                  <c:v>636.85835299999997</c:v>
                </c:pt>
                <c:pt idx="1462">
                  <c:v>636.85081600000001</c:v>
                </c:pt>
                <c:pt idx="1463">
                  <c:v>636.84184200000004</c:v>
                </c:pt>
                <c:pt idx="1464">
                  <c:v>636.83220800000004</c:v>
                </c:pt>
                <c:pt idx="1465">
                  <c:v>636.83158200000003</c:v>
                </c:pt>
                <c:pt idx="1466">
                  <c:v>636.81764799999996</c:v>
                </c:pt>
                <c:pt idx="1467">
                  <c:v>636.81680900000003</c:v>
                </c:pt>
                <c:pt idx="1468">
                  <c:v>636.812453</c:v>
                </c:pt>
                <c:pt idx="1469">
                  <c:v>636.81750799999998</c:v>
                </c:pt>
                <c:pt idx="1470">
                  <c:v>636.80751599999996</c:v>
                </c:pt>
                <c:pt idx="1471">
                  <c:v>636.80533500000001</c:v>
                </c:pt>
                <c:pt idx="1472">
                  <c:v>636.79958699999997</c:v>
                </c:pt>
                <c:pt idx="1473">
                  <c:v>636.80085499999996</c:v>
                </c:pt>
                <c:pt idx="1474">
                  <c:v>636.79898500000002</c:v>
                </c:pt>
                <c:pt idx="1475">
                  <c:v>636.80683499999998</c:v>
                </c:pt>
                <c:pt idx="1476">
                  <c:v>636.79708200000005</c:v>
                </c:pt>
                <c:pt idx="1477">
                  <c:v>636.78323</c:v>
                </c:pt>
                <c:pt idx="1478">
                  <c:v>636.79524900000001</c:v>
                </c:pt>
                <c:pt idx="1479">
                  <c:v>636.79071299999998</c:v>
                </c:pt>
                <c:pt idx="1480">
                  <c:v>636.78728799999999</c:v>
                </c:pt>
                <c:pt idx="1481">
                  <c:v>636.787418</c:v>
                </c:pt>
                <c:pt idx="1482">
                  <c:v>636.77837799999998</c:v>
                </c:pt>
                <c:pt idx="1483">
                  <c:v>636.78265099999999</c:v>
                </c:pt>
                <c:pt idx="1484">
                  <c:v>636.79713700000002</c:v>
                </c:pt>
                <c:pt idx="1485">
                  <c:v>636.80616399999997</c:v>
                </c:pt>
                <c:pt idx="1486">
                  <c:v>636.79537800000003</c:v>
                </c:pt>
                <c:pt idx="1487">
                  <c:v>636.80624899999998</c:v>
                </c:pt>
                <c:pt idx="1488">
                  <c:v>636.788769</c:v>
                </c:pt>
                <c:pt idx="1489">
                  <c:v>636.79654500000004</c:v>
                </c:pt>
                <c:pt idx="1490">
                  <c:v>636.79208700000004</c:v>
                </c:pt>
                <c:pt idx="1491">
                  <c:v>636.77322600000002</c:v>
                </c:pt>
                <c:pt idx="1492">
                  <c:v>636.78227200000003</c:v>
                </c:pt>
                <c:pt idx="1493">
                  <c:v>636.78047000000004</c:v>
                </c:pt>
                <c:pt idx="1494">
                  <c:v>636.78739900000005</c:v>
                </c:pt>
                <c:pt idx="1495">
                  <c:v>636.78058499999997</c:v>
                </c:pt>
                <c:pt idx="1496">
                  <c:v>636.765398</c:v>
                </c:pt>
                <c:pt idx="1497">
                  <c:v>636.76345200000003</c:v>
                </c:pt>
                <c:pt idx="1498">
                  <c:v>636.76257699999996</c:v>
                </c:pt>
                <c:pt idx="1499">
                  <c:v>636.75454100000002</c:v>
                </c:pt>
                <c:pt idx="1500">
                  <c:v>636.76084400000002</c:v>
                </c:pt>
                <c:pt idx="1501">
                  <c:v>636.76434200000006</c:v>
                </c:pt>
                <c:pt idx="1502">
                  <c:v>636.78028600000005</c:v>
                </c:pt>
                <c:pt idx="1503">
                  <c:v>636.78808900000001</c:v>
                </c:pt>
                <c:pt idx="1504">
                  <c:v>636.79351999999994</c:v>
                </c:pt>
                <c:pt idx="1505">
                  <c:v>636.79653299999995</c:v>
                </c:pt>
                <c:pt idx="1506">
                  <c:v>636.79960600000004</c:v>
                </c:pt>
                <c:pt idx="1507">
                  <c:v>636.80859999999996</c:v>
                </c:pt>
                <c:pt idx="1508">
                  <c:v>636.804215</c:v>
                </c:pt>
                <c:pt idx="1509">
                  <c:v>636.82258899999999</c:v>
                </c:pt>
                <c:pt idx="1510">
                  <c:v>636.81074100000001</c:v>
                </c:pt>
                <c:pt idx="1511">
                  <c:v>636.82151499999998</c:v>
                </c:pt>
                <c:pt idx="1512">
                  <c:v>636.81641200000001</c:v>
                </c:pt>
                <c:pt idx="1513">
                  <c:v>636.83026700000005</c:v>
                </c:pt>
                <c:pt idx="1514">
                  <c:v>636.80215599999997</c:v>
                </c:pt>
                <c:pt idx="1515">
                  <c:v>636.79452900000001</c:v>
                </c:pt>
                <c:pt idx="1516">
                  <c:v>636.78360199999997</c:v>
                </c:pt>
                <c:pt idx="1517">
                  <c:v>636.77060100000006</c:v>
                </c:pt>
                <c:pt idx="1518">
                  <c:v>636.77989300000002</c:v>
                </c:pt>
                <c:pt idx="1519">
                  <c:v>636.75935500000003</c:v>
                </c:pt>
                <c:pt idx="1520">
                  <c:v>636.76342999999997</c:v>
                </c:pt>
                <c:pt idx="1521">
                  <c:v>636.760132</c:v>
                </c:pt>
                <c:pt idx="1522">
                  <c:v>636.74667299999999</c:v>
                </c:pt>
                <c:pt idx="1523">
                  <c:v>636.73750399999994</c:v>
                </c:pt>
                <c:pt idx="1524">
                  <c:v>636.72712200000001</c:v>
                </c:pt>
                <c:pt idx="1525">
                  <c:v>636.73902599999997</c:v>
                </c:pt>
                <c:pt idx="1526">
                  <c:v>636.732212</c:v>
                </c:pt>
                <c:pt idx="1527">
                  <c:v>636.73276799999996</c:v>
                </c:pt>
                <c:pt idx="1528">
                  <c:v>636.72500000000002</c:v>
                </c:pt>
                <c:pt idx="1529">
                  <c:v>636.71341600000005</c:v>
                </c:pt>
                <c:pt idx="1530">
                  <c:v>636.72974899999997</c:v>
                </c:pt>
                <c:pt idx="1531">
                  <c:v>636.727757</c:v>
                </c:pt>
                <c:pt idx="1532">
                  <c:v>636.72621800000002</c:v>
                </c:pt>
                <c:pt idx="1533">
                  <c:v>636.74027999999998</c:v>
                </c:pt>
                <c:pt idx="1534">
                  <c:v>636.74052700000004</c:v>
                </c:pt>
                <c:pt idx="1535">
                  <c:v>636.75286300000005</c:v>
                </c:pt>
                <c:pt idx="1536">
                  <c:v>636.77029300000004</c:v>
                </c:pt>
                <c:pt idx="1537">
                  <c:v>636.75753899999995</c:v>
                </c:pt>
                <c:pt idx="1538">
                  <c:v>636.77100099999996</c:v>
                </c:pt>
                <c:pt idx="1539">
                  <c:v>636.75340600000004</c:v>
                </c:pt>
                <c:pt idx="1540">
                  <c:v>636.77145499999995</c:v>
                </c:pt>
                <c:pt idx="1541">
                  <c:v>636.76039600000001</c:v>
                </c:pt>
                <c:pt idx="1542">
                  <c:v>636.76789699999995</c:v>
                </c:pt>
                <c:pt idx="1543">
                  <c:v>636.77215899999999</c:v>
                </c:pt>
                <c:pt idx="1544">
                  <c:v>636.76282500000002</c:v>
                </c:pt>
                <c:pt idx="1545">
                  <c:v>636.75823600000001</c:v>
                </c:pt>
                <c:pt idx="1546">
                  <c:v>636.75412700000004</c:v>
                </c:pt>
                <c:pt idx="1547">
                  <c:v>636.74989500000004</c:v>
                </c:pt>
                <c:pt idx="1548">
                  <c:v>636.73996099999999</c:v>
                </c:pt>
                <c:pt idx="1549">
                  <c:v>636.72499400000004</c:v>
                </c:pt>
                <c:pt idx="1550">
                  <c:v>636.726134</c:v>
                </c:pt>
                <c:pt idx="1551">
                  <c:v>636.71268499999996</c:v>
                </c:pt>
                <c:pt idx="1552">
                  <c:v>636.71509600000002</c:v>
                </c:pt>
                <c:pt idx="1553">
                  <c:v>636.71756400000004</c:v>
                </c:pt>
                <c:pt idx="1554">
                  <c:v>636.70643399999994</c:v>
                </c:pt>
                <c:pt idx="1555">
                  <c:v>636.69370100000003</c:v>
                </c:pt>
                <c:pt idx="1556">
                  <c:v>636.690381</c:v>
                </c:pt>
                <c:pt idx="1557">
                  <c:v>636.68221600000004</c:v>
                </c:pt>
                <c:pt idx="1558">
                  <c:v>636.68358799999999</c:v>
                </c:pt>
                <c:pt idx="1559">
                  <c:v>636.68027199999995</c:v>
                </c:pt>
                <c:pt idx="1560">
                  <c:v>636.69729299999995</c:v>
                </c:pt>
                <c:pt idx="1561">
                  <c:v>636.69680100000005</c:v>
                </c:pt>
                <c:pt idx="1562">
                  <c:v>636.71821699999998</c:v>
                </c:pt>
                <c:pt idx="1563">
                  <c:v>636.71183799999994</c:v>
                </c:pt>
                <c:pt idx="1564">
                  <c:v>636.73551599999996</c:v>
                </c:pt>
                <c:pt idx="1565">
                  <c:v>636.73683600000004</c:v>
                </c:pt>
                <c:pt idx="1566">
                  <c:v>636.74543500000004</c:v>
                </c:pt>
                <c:pt idx="1567">
                  <c:v>636.74246600000004</c:v>
                </c:pt>
                <c:pt idx="1568">
                  <c:v>636.73636199999999</c:v>
                </c:pt>
                <c:pt idx="1569">
                  <c:v>636.75327600000003</c:v>
                </c:pt>
                <c:pt idx="1570">
                  <c:v>636.76581799999997</c:v>
                </c:pt>
                <c:pt idx="1571">
                  <c:v>636.75383699999998</c:v>
                </c:pt>
                <c:pt idx="1572">
                  <c:v>636.75727500000005</c:v>
                </c:pt>
                <c:pt idx="1573">
                  <c:v>636.74688200000003</c:v>
                </c:pt>
                <c:pt idx="1574">
                  <c:v>636.73546999999996</c:v>
                </c:pt>
                <c:pt idx="1575">
                  <c:v>636.72871699999996</c:v>
                </c:pt>
                <c:pt idx="1576">
                  <c:v>636.73247700000002</c:v>
                </c:pt>
                <c:pt idx="1577">
                  <c:v>636.72210700000005</c:v>
                </c:pt>
                <c:pt idx="1578">
                  <c:v>636.71000200000003</c:v>
                </c:pt>
                <c:pt idx="1579">
                  <c:v>636.70620499999995</c:v>
                </c:pt>
                <c:pt idx="1580">
                  <c:v>636.69210999999996</c:v>
                </c:pt>
                <c:pt idx="1581">
                  <c:v>636.68624999999997</c:v>
                </c:pt>
                <c:pt idx="1582">
                  <c:v>636.68882099999996</c:v>
                </c:pt>
                <c:pt idx="1583">
                  <c:v>636.67501300000004</c:v>
                </c:pt>
                <c:pt idx="1584">
                  <c:v>636.66372799999999</c:v>
                </c:pt>
                <c:pt idx="1585">
                  <c:v>636.67501300000004</c:v>
                </c:pt>
                <c:pt idx="1586">
                  <c:v>636.67156499999999</c:v>
                </c:pt>
                <c:pt idx="1587">
                  <c:v>636.67302299999994</c:v>
                </c:pt>
                <c:pt idx="1588">
                  <c:v>636.67625899999996</c:v>
                </c:pt>
                <c:pt idx="1589">
                  <c:v>636.67471999999998</c:v>
                </c:pt>
                <c:pt idx="1590">
                  <c:v>636.66787699999998</c:v>
                </c:pt>
                <c:pt idx="1591">
                  <c:v>636.67234800000006</c:v>
                </c:pt>
                <c:pt idx="1592">
                  <c:v>636.69967799999995</c:v>
                </c:pt>
                <c:pt idx="1593">
                  <c:v>636.68688199999997</c:v>
                </c:pt>
                <c:pt idx="1594">
                  <c:v>636.71149600000001</c:v>
                </c:pt>
                <c:pt idx="1595">
                  <c:v>636.710601</c:v>
                </c:pt>
                <c:pt idx="1596">
                  <c:v>636.72752400000002</c:v>
                </c:pt>
                <c:pt idx="1597">
                  <c:v>636.72124599999995</c:v>
                </c:pt>
                <c:pt idx="1598">
                  <c:v>636.73140599999999</c:v>
                </c:pt>
                <c:pt idx="1599">
                  <c:v>636.74282800000003</c:v>
                </c:pt>
                <c:pt idx="1600">
                  <c:v>636.75175899999999</c:v>
                </c:pt>
                <c:pt idx="1601">
                  <c:v>636.75006699999994</c:v>
                </c:pt>
                <c:pt idx="1602">
                  <c:v>636.76565500000004</c:v>
                </c:pt>
                <c:pt idx="1603">
                  <c:v>636.75755000000004</c:v>
                </c:pt>
                <c:pt idx="1604">
                  <c:v>636.74130000000002</c:v>
                </c:pt>
                <c:pt idx="1605">
                  <c:v>636.74056499999995</c:v>
                </c:pt>
                <c:pt idx="1606">
                  <c:v>636.72772099999997</c:v>
                </c:pt>
                <c:pt idx="1607">
                  <c:v>636.71923500000003</c:v>
                </c:pt>
                <c:pt idx="1608">
                  <c:v>636.70897000000002</c:v>
                </c:pt>
                <c:pt idx="1609">
                  <c:v>636.69833900000003</c:v>
                </c:pt>
                <c:pt idx="1610">
                  <c:v>636.69047599999999</c:v>
                </c:pt>
                <c:pt idx="1611">
                  <c:v>636.69778499999995</c:v>
                </c:pt>
                <c:pt idx="1612">
                  <c:v>636.68517899999995</c:v>
                </c:pt>
                <c:pt idx="1613">
                  <c:v>636.68298200000004</c:v>
                </c:pt>
                <c:pt idx="1614">
                  <c:v>636.66735700000004</c:v>
                </c:pt>
                <c:pt idx="1615">
                  <c:v>636.68599600000005</c:v>
                </c:pt>
                <c:pt idx="1616">
                  <c:v>636.68193900000006</c:v>
                </c:pt>
                <c:pt idx="1617">
                  <c:v>636.66655300000002</c:v>
                </c:pt>
                <c:pt idx="1618">
                  <c:v>636.67882399999996</c:v>
                </c:pt>
                <c:pt idx="1619">
                  <c:v>636.667778</c:v>
                </c:pt>
                <c:pt idx="1620">
                  <c:v>636.68569100000002</c:v>
                </c:pt>
                <c:pt idx="1621">
                  <c:v>636.70274199999994</c:v>
                </c:pt>
                <c:pt idx="1622">
                  <c:v>636.69174699999996</c:v>
                </c:pt>
                <c:pt idx="1623">
                  <c:v>636.71615899999995</c:v>
                </c:pt>
                <c:pt idx="1624">
                  <c:v>636.71635800000001</c:v>
                </c:pt>
                <c:pt idx="1625">
                  <c:v>636.72842300000002</c:v>
                </c:pt>
                <c:pt idx="1626">
                  <c:v>636.74748099999999</c:v>
                </c:pt>
                <c:pt idx="1627">
                  <c:v>636.74364500000001</c:v>
                </c:pt>
                <c:pt idx="1628">
                  <c:v>636.74243300000001</c:v>
                </c:pt>
                <c:pt idx="1629">
                  <c:v>636.74701600000003</c:v>
                </c:pt>
                <c:pt idx="1630">
                  <c:v>636.741805</c:v>
                </c:pt>
                <c:pt idx="1631">
                  <c:v>636.75071800000001</c:v>
                </c:pt>
                <c:pt idx="1632">
                  <c:v>636.75836800000002</c:v>
                </c:pt>
                <c:pt idx="1633">
                  <c:v>636.73611700000004</c:v>
                </c:pt>
                <c:pt idx="1634">
                  <c:v>636.72916299999997</c:v>
                </c:pt>
                <c:pt idx="1635">
                  <c:v>636.72320500000001</c:v>
                </c:pt>
                <c:pt idx="1636">
                  <c:v>636.710105</c:v>
                </c:pt>
                <c:pt idx="1637">
                  <c:v>636.69689500000004</c:v>
                </c:pt>
                <c:pt idx="1638">
                  <c:v>636.69201599999997</c:v>
                </c:pt>
                <c:pt idx="1639">
                  <c:v>636.67746999999997</c:v>
                </c:pt>
                <c:pt idx="1640">
                  <c:v>636.68002799999999</c:v>
                </c:pt>
                <c:pt idx="1641">
                  <c:v>636.67502500000001</c:v>
                </c:pt>
                <c:pt idx="1642">
                  <c:v>636.67176800000004</c:v>
                </c:pt>
                <c:pt idx="1643">
                  <c:v>636.66075799999999</c:v>
                </c:pt>
                <c:pt idx="1644">
                  <c:v>636.65973599999995</c:v>
                </c:pt>
                <c:pt idx="1645">
                  <c:v>636.66340700000001</c:v>
                </c:pt>
                <c:pt idx="1646">
                  <c:v>636.65974600000004</c:v>
                </c:pt>
                <c:pt idx="1647">
                  <c:v>636.659356</c:v>
                </c:pt>
                <c:pt idx="1648">
                  <c:v>636.65403000000003</c:v>
                </c:pt>
                <c:pt idx="1649">
                  <c:v>636.65493400000003</c:v>
                </c:pt>
                <c:pt idx="1650">
                  <c:v>636.66820700000005</c:v>
                </c:pt>
                <c:pt idx="1651">
                  <c:v>636.68173300000001</c:v>
                </c:pt>
                <c:pt idx="1652">
                  <c:v>636.67710399999999</c:v>
                </c:pt>
                <c:pt idx="1653">
                  <c:v>636.70203500000002</c:v>
                </c:pt>
                <c:pt idx="1654">
                  <c:v>636.70631300000002</c:v>
                </c:pt>
                <c:pt idx="1655">
                  <c:v>636.70786999999996</c:v>
                </c:pt>
                <c:pt idx="1656">
                  <c:v>636.718391</c:v>
                </c:pt>
                <c:pt idx="1657">
                  <c:v>636.71383600000001</c:v>
                </c:pt>
                <c:pt idx="1658">
                  <c:v>636.72754899999995</c:v>
                </c:pt>
                <c:pt idx="1659">
                  <c:v>636.72252900000001</c:v>
                </c:pt>
                <c:pt idx="1660">
                  <c:v>636.72339999999997</c:v>
                </c:pt>
                <c:pt idx="1661">
                  <c:v>636.71825899999999</c:v>
                </c:pt>
                <c:pt idx="1662">
                  <c:v>636.72468100000003</c:v>
                </c:pt>
                <c:pt idx="1663">
                  <c:v>636.71479899999997</c:v>
                </c:pt>
                <c:pt idx="1664">
                  <c:v>636.68927199999996</c:v>
                </c:pt>
                <c:pt idx="1665">
                  <c:v>636.68891699999995</c:v>
                </c:pt>
                <c:pt idx="1666">
                  <c:v>636.67143899999996</c:v>
                </c:pt>
                <c:pt idx="1667">
                  <c:v>636.65690400000005</c:v>
                </c:pt>
                <c:pt idx="1668">
                  <c:v>636.66686500000003</c:v>
                </c:pt>
                <c:pt idx="1669">
                  <c:v>636.66633100000001</c:v>
                </c:pt>
                <c:pt idx="1670">
                  <c:v>636.65771099999995</c:v>
                </c:pt>
                <c:pt idx="1671">
                  <c:v>636.64665400000001</c:v>
                </c:pt>
                <c:pt idx="1672">
                  <c:v>636.643238</c:v>
                </c:pt>
                <c:pt idx="1673">
                  <c:v>636.62849500000004</c:v>
                </c:pt>
                <c:pt idx="1674">
                  <c:v>636.63379799999996</c:v>
                </c:pt>
                <c:pt idx="1675">
                  <c:v>636.62079500000004</c:v>
                </c:pt>
                <c:pt idx="1676">
                  <c:v>636.62664400000006</c:v>
                </c:pt>
                <c:pt idx="1677">
                  <c:v>636.62836800000002</c:v>
                </c:pt>
                <c:pt idx="1678">
                  <c:v>636.640672</c:v>
                </c:pt>
                <c:pt idx="1679">
                  <c:v>636.65928799999995</c:v>
                </c:pt>
                <c:pt idx="1680">
                  <c:v>636.67212099999995</c:v>
                </c:pt>
                <c:pt idx="1681">
                  <c:v>636.67449599999998</c:v>
                </c:pt>
                <c:pt idx="1682">
                  <c:v>636.69547</c:v>
                </c:pt>
                <c:pt idx="1683">
                  <c:v>636.68426099999999</c:v>
                </c:pt>
                <c:pt idx="1684">
                  <c:v>636.69570599999997</c:v>
                </c:pt>
                <c:pt idx="1685">
                  <c:v>636.69582100000002</c:v>
                </c:pt>
                <c:pt idx="1686">
                  <c:v>636.70495900000003</c:v>
                </c:pt>
                <c:pt idx="1687">
                  <c:v>636.70607399999994</c:v>
                </c:pt>
                <c:pt idx="1688">
                  <c:v>636.71478500000001</c:v>
                </c:pt>
                <c:pt idx="1689">
                  <c:v>636.71361400000001</c:v>
                </c:pt>
                <c:pt idx="1690">
                  <c:v>636.70970299999999</c:v>
                </c:pt>
                <c:pt idx="1691">
                  <c:v>636.71248100000003</c:v>
                </c:pt>
                <c:pt idx="1692">
                  <c:v>636.688355</c:v>
                </c:pt>
                <c:pt idx="1693">
                  <c:v>636.67715599999997</c:v>
                </c:pt>
                <c:pt idx="1694">
                  <c:v>636.66865299999995</c:v>
                </c:pt>
                <c:pt idx="1695">
                  <c:v>636.67741699999999</c:v>
                </c:pt>
                <c:pt idx="1696">
                  <c:v>636.65954999999997</c:v>
                </c:pt>
                <c:pt idx="1697">
                  <c:v>636.65953400000001</c:v>
                </c:pt>
                <c:pt idx="1698">
                  <c:v>636.64456099999995</c:v>
                </c:pt>
                <c:pt idx="1699">
                  <c:v>636.63465599999995</c:v>
                </c:pt>
                <c:pt idx="1700">
                  <c:v>636.63978799999995</c:v>
                </c:pt>
                <c:pt idx="1701">
                  <c:v>636.62750700000004</c:v>
                </c:pt>
                <c:pt idx="1702">
                  <c:v>636.64036999999996</c:v>
                </c:pt>
                <c:pt idx="1703">
                  <c:v>636.62931600000002</c:v>
                </c:pt>
                <c:pt idx="1704">
                  <c:v>636.62091399999997</c:v>
                </c:pt>
                <c:pt idx="1705">
                  <c:v>636.62181099999998</c:v>
                </c:pt>
                <c:pt idx="1706">
                  <c:v>636.62725599999999</c:v>
                </c:pt>
                <c:pt idx="1707">
                  <c:v>636.61124900000004</c:v>
                </c:pt>
                <c:pt idx="1708">
                  <c:v>636.62306999999998</c:v>
                </c:pt>
                <c:pt idx="1709">
                  <c:v>636.6422</c:v>
                </c:pt>
                <c:pt idx="1710">
                  <c:v>636.65050099999996</c:v>
                </c:pt>
                <c:pt idx="1711">
                  <c:v>636.65391599999998</c:v>
                </c:pt>
                <c:pt idx="1712">
                  <c:v>636.66398000000004</c:v>
                </c:pt>
                <c:pt idx="1713">
                  <c:v>636.66671599999995</c:v>
                </c:pt>
                <c:pt idx="1714">
                  <c:v>636.66794000000004</c:v>
                </c:pt>
                <c:pt idx="1715">
                  <c:v>636.68920900000001</c:v>
                </c:pt>
                <c:pt idx="1716">
                  <c:v>636.69006000000002</c:v>
                </c:pt>
                <c:pt idx="1717">
                  <c:v>636.69640300000003</c:v>
                </c:pt>
                <c:pt idx="1718">
                  <c:v>636.70090500000003</c:v>
                </c:pt>
                <c:pt idx="1719">
                  <c:v>636.70726999999999</c:v>
                </c:pt>
                <c:pt idx="1720">
                  <c:v>636.709564</c:v>
                </c:pt>
                <c:pt idx="1721">
                  <c:v>636.71556999999996</c:v>
                </c:pt>
                <c:pt idx="1722">
                  <c:v>636.72665800000004</c:v>
                </c:pt>
                <c:pt idx="1723">
                  <c:v>636.70637399999998</c:v>
                </c:pt>
                <c:pt idx="1724">
                  <c:v>636.71057299999995</c:v>
                </c:pt>
                <c:pt idx="1725">
                  <c:v>636.69997799999999</c:v>
                </c:pt>
                <c:pt idx="1726">
                  <c:v>636.69366500000001</c:v>
                </c:pt>
                <c:pt idx="1727">
                  <c:v>636.67585599999995</c:v>
                </c:pt>
                <c:pt idx="1728">
                  <c:v>636.66596100000004</c:v>
                </c:pt>
                <c:pt idx="1729">
                  <c:v>636.66708900000003</c:v>
                </c:pt>
                <c:pt idx="1730">
                  <c:v>636.64790700000003</c:v>
                </c:pt>
                <c:pt idx="1731">
                  <c:v>636.65114300000005</c:v>
                </c:pt>
                <c:pt idx="1732">
                  <c:v>636.65566899999999</c:v>
                </c:pt>
                <c:pt idx="1733">
                  <c:v>636.64541699999995</c:v>
                </c:pt>
                <c:pt idx="1734">
                  <c:v>636.639723</c:v>
                </c:pt>
                <c:pt idx="1735">
                  <c:v>636.63969599999996</c:v>
                </c:pt>
                <c:pt idx="1736">
                  <c:v>636.64405299999999</c:v>
                </c:pt>
                <c:pt idx="1737">
                  <c:v>636.63124400000004</c:v>
                </c:pt>
                <c:pt idx="1738">
                  <c:v>636.64605800000004</c:v>
                </c:pt>
                <c:pt idx="1739">
                  <c:v>636.63867800000003</c:v>
                </c:pt>
                <c:pt idx="1740">
                  <c:v>636.64859100000001</c:v>
                </c:pt>
                <c:pt idx="1741">
                  <c:v>636.65475300000003</c:v>
                </c:pt>
                <c:pt idx="1742">
                  <c:v>636.66792299999997</c:v>
                </c:pt>
                <c:pt idx="1743">
                  <c:v>636.67614000000003</c:v>
                </c:pt>
                <c:pt idx="1744">
                  <c:v>636.69038</c:v>
                </c:pt>
                <c:pt idx="1745">
                  <c:v>636.68982400000004</c:v>
                </c:pt>
                <c:pt idx="1746">
                  <c:v>636.68810199999996</c:v>
                </c:pt>
                <c:pt idx="1747">
                  <c:v>636.71045100000003</c:v>
                </c:pt>
                <c:pt idx="1748">
                  <c:v>636.70546000000002</c:v>
                </c:pt>
                <c:pt idx="1749">
                  <c:v>636.72297600000002</c:v>
                </c:pt>
                <c:pt idx="1750">
                  <c:v>636.72798</c:v>
                </c:pt>
                <c:pt idx="1751">
                  <c:v>636.71901800000001</c:v>
                </c:pt>
                <c:pt idx="1752">
                  <c:v>636.72678099999996</c:v>
                </c:pt>
                <c:pt idx="1753">
                  <c:v>636.73876099999995</c:v>
                </c:pt>
                <c:pt idx="1754">
                  <c:v>636.72182399999997</c:v>
                </c:pt>
                <c:pt idx="1755">
                  <c:v>636.69624299999998</c:v>
                </c:pt>
                <c:pt idx="1756">
                  <c:v>636.68245100000001</c:v>
                </c:pt>
                <c:pt idx="1757">
                  <c:v>636.68984899999998</c:v>
                </c:pt>
                <c:pt idx="1758">
                  <c:v>636.66667399999994</c:v>
                </c:pt>
                <c:pt idx="1759">
                  <c:v>636.65216799999996</c:v>
                </c:pt>
                <c:pt idx="1760">
                  <c:v>636.65204300000005</c:v>
                </c:pt>
                <c:pt idx="1761">
                  <c:v>636.64299800000003</c:v>
                </c:pt>
                <c:pt idx="1762">
                  <c:v>636.64978099999996</c:v>
                </c:pt>
                <c:pt idx="1763">
                  <c:v>636.64546600000006</c:v>
                </c:pt>
                <c:pt idx="1764">
                  <c:v>636.64233999999999</c:v>
                </c:pt>
                <c:pt idx="1765">
                  <c:v>636.63445899999999</c:v>
                </c:pt>
                <c:pt idx="1766">
                  <c:v>636.62909200000001</c:v>
                </c:pt>
                <c:pt idx="1767">
                  <c:v>636.62649199999998</c:v>
                </c:pt>
                <c:pt idx="1768">
                  <c:v>636.63602600000002</c:v>
                </c:pt>
                <c:pt idx="1769">
                  <c:v>636.65254500000003</c:v>
                </c:pt>
                <c:pt idx="1770">
                  <c:v>636.65761499999996</c:v>
                </c:pt>
                <c:pt idx="1771">
                  <c:v>636.66829199999995</c:v>
                </c:pt>
                <c:pt idx="1772">
                  <c:v>636.67527500000006</c:v>
                </c:pt>
                <c:pt idx="1773">
                  <c:v>636.68730800000003</c:v>
                </c:pt>
                <c:pt idx="1774">
                  <c:v>636.68913899999995</c:v>
                </c:pt>
                <c:pt idx="1775">
                  <c:v>636.69026899999994</c:v>
                </c:pt>
                <c:pt idx="1776">
                  <c:v>636.71009000000004</c:v>
                </c:pt>
                <c:pt idx="1777">
                  <c:v>636.72498900000005</c:v>
                </c:pt>
                <c:pt idx="1778">
                  <c:v>636.71820700000001</c:v>
                </c:pt>
                <c:pt idx="1779">
                  <c:v>636.71704399999999</c:v>
                </c:pt>
                <c:pt idx="1780">
                  <c:v>636.70730800000001</c:v>
                </c:pt>
                <c:pt idx="1781">
                  <c:v>636.72211600000003</c:v>
                </c:pt>
                <c:pt idx="1782">
                  <c:v>636.72353899999996</c:v>
                </c:pt>
                <c:pt idx="1783">
                  <c:v>636.71949400000005</c:v>
                </c:pt>
                <c:pt idx="1784">
                  <c:v>636.69793100000004</c:v>
                </c:pt>
                <c:pt idx="1785">
                  <c:v>636.68470300000001</c:v>
                </c:pt>
                <c:pt idx="1786">
                  <c:v>636.68765199999996</c:v>
                </c:pt>
                <c:pt idx="1787">
                  <c:v>636.68356700000004</c:v>
                </c:pt>
                <c:pt idx="1788">
                  <c:v>636.66316200000006</c:v>
                </c:pt>
                <c:pt idx="1789">
                  <c:v>636.66585999999995</c:v>
                </c:pt>
                <c:pt idx="1790">
                  <c:v>636.65460900000005</c:v>
                </c:pt>
                <c:pt idx="1791">
                  <c:v>636.64470300000005</c:v>
                </c:pt>
                <c:pt idx="1792">
                  <c:v>636.641257</c:v>
                </c:pt>
                <c:pt idx="1793">
                  <c:v>636.63158499999997</c:v>
                </c:pt>
                <c:pt idx="1794">
                  <c:v>636.63229000000001</c:v>
                </c:pt>
                <c:pt idx="1795">
                  <c:v>636.63090699999998</c:v>
                </c:pt>
                <c:pt idx="1796">
                  <c:v>636.63053500000001</c:v>
                </c:pt>
                <c:pt idx="1797">
                  <c:v>636.62830799999995</c:v>
                </c:pt>
                <c:pt idx="1798">
                  <c:v>636.64734799999997</c:v>
                </c:pt>
                <c:pt idx="1799">
                  <c:v>636.66389500000002</c:v>
                </c:pt>
                <c:pt idx="1800">
                  <c:v>636.67012299999999</c:v>
                </c:pt>
                <c:pt idx="1801">
                  <c:v>636.68101799999999</c:v>
                </c:pt>
                <c:pt idx="1802">
                  <c:v>636.68924400000003</c:v>
                </c:pt>
                <c:pt idx="1803">
                  <c:v>636.69741999999997</c:v>
                </c:pt>
                <c:pt idx="1804">
                  <c:v>636.71732799999995</c:v>
                </c:pt>
                <c:pt idx="1805">
                  <c:v>636.71894599999996</c:v>
                </c:pt>
                <c:pt idx="1806">
                  <c:v>636.73998900000004</c:v>
                </c:pt>
                <c:pt idx="1807">
                  <c:v>636.72657600000002</c:v>
                </c:pt>
                <c:pt idx="1808">
                  <c:v>636.73307399999999</c:v>
                </c:pt>
                <c:pt idx="1809">
                  <c:v>636.73529499999995</c:v>
                </c:pt>
                <c:pt idx="1810">
                  <c:v>636.73019399999998</c:v>
                </c:pt>
                <c:pt idx="1811">
                  <c:v>636.74375599999996</c:v>
                </c:pt>
                <c:pt idx="1812">
                  <c:v>636.71235100000001</c:v>
                </c:pt>
                <c:pt idx="1813">
                  <c:v>636.71520099999998</c:v>
                </c:pt>
                <c:pt idx="1814">
                  <c:v>636.69829900000002</c:v>
                </c:pt>
                <c:pt idx="1815">
                  <c:v>636.69195999999999</c:v>
                </c:pt>
                <c:pt idx="1816">
                  <c:v>636.67868399999998</c:v>
                </c:pt>
                <c:pt idx="1817">
                  <c:v>636.67620099999999</c:v>
                </c:pt>
                <c:pt idx="1818">
                  <c:v>636.66704100000004</c:v>
                </c:pt>
                <c:pt idx="1819">
                  <c:v>636.65049099999999</c:v>
                </c:pt>
                <c:pt idx="1820">
                  <c:v>636.64921400000003</c:v>
                </c:pt>
                <c:pt idx="1821">
                  <c:v>636.64877100000001</c:v>
                </c:pt>
                <c:pt idx="1822">
                  <c:v>636.63748399999997</c:v>
                </c:pt>
                <c:pt idx="1823">
                  <c:v>636.63416500000005</c:v>
                </c:pt>
                <c:pt idx="1824">
                  <c:v>636.61252999999999</c:v>
                </c:pt>
                <c:pt idx="1825">
                  <c:v>636.616805</c:v>
                </c:pt>
                <c:pt idx="1826">
                  <c:v>636.62406599999997</c:v>
                </c:pt>
                <c:pt idx="1827">
                  <c:v>636.62381900000003</c:v>
                </c:pt>
                <c:pt idx="1828">
                  <c:v>636.63717699999995</c:v>
                </c:pt>
                <c:pt idx="1829">
                  <c:v>636.63681599999995</c:v>
                </c:pt>
                <c:pt idx="1830">
                  <c:v>636.65352399999995</c:v>
                </c:pt>
                <c:pt idx="1831">
                  <c:v>636.64828299999999</c:v>
                </c:pt>
                <c:pt idx="1832">
                  <c:v>636.65983600000004</c:v>
                </c:pt>
                <c:pt idx="1833">
                  <c:v>636.66205100000002</c:v>
                </c:pt>
                <c:pt idx="1834">
                  <c:v>636.66095199999995</c:v>
                </c:pt>
                <c:pt idx="1835">
                  <c:v>636.67099499999995</c:v>
                </c:pt>
                <c:pt idx="1836">
                  <c:v>636.69264399999997</c:v>
                </c:pt>
                <c:pt idx="1837">
                  <c:v>636.68918699999995</c:v>
                </c:pt>
                <c:pt idx="1838">
                  <c:v>636.691147</c:v>
                </c:pt>
                <c:pt idx="1839">
                  <c:v>636.69764099999998</c:v>
                </c:pt>
                <c:pt idx="1840">
                  <c:v>636.69989499999997</c:v>
                </c:pt>
                <c:pt idx="1841">
                  <c:v>636.67733199999998</c:v>
                </c:pt>
                <c:pt idx="1842">
                  <c:v>636.67219499999999</c:v>
                </c:pt>
                <c:pt idx="1843">
                  <c:v>636.65103599999998</c:v>
                </c:pt>
                <c:pt idx="1844">
                  <c:v>636.63676899999996</c:v>
                </c:pt>
                <c:pt idx="1845">
                  <c:v>636.63860099999999</c:v>
                </c:pt>
                <c:pt idx="1846">
                  <c:v>636.62490400000002</c:v>
                </c:pt>
                <c:pt idx="1847">
                  <c:v>636.61575800000003</c:v>
                </c:pt>
                <c:pt idx="1848">
                  <c:v>636.60633900000005</c:v>
                </c:pt>
                <c:pt idx="1849">
                  <c:v>636.61020699999995</c:v>
                </c:pt>
                <c:pt idx="1850">
                  <c:v>636.60901100000001</c:v>
                </c:pt>
                <c:pt idx="1851">
                  <c:v>636.60153300000002</c:v>
                </c:pt>
                <c:pt idx="1852">
                  <c:v>636.60236399999997</c:v>
                </c:pt>
                <c:pt idx="1853">
                  <c:v>636.59551099999999</c:v>
                </c:pt>
                <c:pt idx="1854">
                  <c:v>636.59345599999995</c:v>
                </c:pt>
                <c:pt idx="1855">
                  <c:v>636.60257300000001</c:v>
                </c:pt>
                <c:pt idx="1856">
                  <c:v>636.60421599999995</c:v>
                </c:pt>
                <c:pt idx="1857">
                  <c:v>636.61963300000002</c:v>
                </c:pt>
                <c:pt idx="1858">
                  <c:v>636.61799599999995</c:v>
                </c:pt>
                <c:pt idx="1859">
                  <c:v>636.64245200000005</c:v>
                </c:pt>
                <c:pt idx="1860">
                  <c:v>636.66012999999998</c:v>
                </c:pt>
                <c:pt idx="1861">
                  <c:v>636.65125699999999</c:v>
                </c:pt>
                <c:pt idx="1862">
                  <c:v>636.67936099999997</c:v>
                </c:pt>
                <c:pt idx="1863">
                  <c:v>636.67419400000006</c:v>
                </c:pt>
                <c:pt idx="1864">
                  <c:v>636.67507999999998</c:v>
                </c:pt>
                <c:pt idx="1865">
                  <c:v>636.67956800000002</c:v>
                </c:pt>
                <c:pt idx="1866">
                  <c:v>636.67716399999995</c:v>
                </c:pt>
                <c:pt idx="1867">
                  <c:v>636.66414099999997</c:v>
                </c:pt>
                <c:pt idx="1868">
                  <c:v>636.67284099999995</c:v>
                </c:pt>
                <c:pt idx="1869">
                  <c:v>636.66740500000003</c:v>
                </c:pt>
                <c:pt idx="1870">
                  <c:v>636.68177000000003</c:v>
                </c:pt>
                <c:pt idx="1871">
                  <c:v>636.66217300000005</c:v>
                </c:pt>
                <c:pt idx="1872">
                  <c:v>636.65279799999996</c:v>
                </c:pt>
                <c:pt idx="1873">
                  <c:v>636.63551199999995</c:v>
                </c:pt>
                <c:pt idx="1874">
                  <c:v>636.63620900000001</c:v>
                </c:pt>
                <c:pt idx="1875">
                  <c:v>636.61910999999998</c:v>
                </c:pt>
                <c:pt idx="1876">
                  <c:v>636.61672099999998</c:v>
                </c:pt>
                <c:pt idx="1877">
                  <c:v>636.60758099999998</c:v>
                </c:pt>
                <c:pt idx="1878">
                  <c:v>636.60287500000004</c:v>
                </c:pt>
                <c:pt idx="1879">
                  <c:v>636.59923100000003</c:v>
                </c:pt>
                <c:pt idx="1880">
                  <c:v>636.59758599999998</c:v>
                </c:pt>
                <c:pt idx="1881">
                  <c:v>636.58037100000001</c:v>
                </c:pt>
                <c:pt idx="1882">
                  <c:v>636.59369300000003</c:v>
                </c:pt>
                <c:pt idx="1883">
                  <c:v>636.59257700000001</c:v>
                </c:pt>
                <c:pt idx="1884">
                  <c:v>636.58549200000004</c:v>
                </c:pt>
                <c:pt idx="1885">
                  <c:v>636.60199899999998</c:v>
                </c:pt>
                <c:pt idx="1886">
                  <c:v>636.62028399999997</c:v>
                </c:pt>
                <c:pt idx="1887">
                  <c:v>636.63251600000001</c:v>
                </c:pt>
                <c:pt idx="1888">
                  <c:v>636.62955699999998</c:v>
                </c:pt>
                <c:pt idx="1889">
                  <c:v>636.632429</c:v>
                </c:pt>
                <c:pt idx="1890">
                  <c:v>636.659357</c:v>
                </c:pt>
                <c:pt idx="1891">
                  <c:v>636.64542200000005</c:v>
                </c:pt>
                <c:pt idx="1892">
                  <c:v>636.65213700000004</c:v>
                </c:pt>
                <c:pt idx="1893">
                  <c:v>636.66443100000004</c:v>
                </c:pt>
                <c:pt idx="1894">
                  <c:v>636.65866200000005</c:v>
                </c:pt>
                <c:pt idx="1895">
                  <c:v>636.65507300000002</c:v>
                </c:pt>
                <c:pt idx="1896">
                  <c:v>636.64030600000001</c:v>
                </c:pt>
                <c:pt idx="1897">
                  <c:v>636.64898900000003</c:v>
                </c:pt>
                <c:pt idx="1898">
                  <c:v>636.65157599999998</c:v>
                </c:pt>
                <c:pt idx="1899">
                  <c:v>636.64233100000001</c:v>
                </c:pt>
                <c:pt idx="1900">
                  <c:v>636.65226299999995</c:v>
                </c:pt>
                <c:pt idx="1901">
                  <c:v>636.62457800000004</c:v>
                </c:pt>
                <c:pt idx="1902">
                  <c:v>636.61714900000004</c:v>
                </c:pt>
                <c:pt idx="1903">
                  <c:v>636.609422</c:v>
                </c:pt>
                <c:pt idx="1904">
                  <c:v>636.60509999999999</c:v>
                </c:pt>
                <c:pt idx="1905">
                  <c:v>636.59666200000004</c:v>
                </c:pt>
                <c:pt idx="1906">
                  <c:v>636.59028000000001</c:v>
                </c:pt>
                <c:pt idx="1907">
                  <c:v>636.59563800000001</c:v>
                </c:pt>
                <c:pt idx="1908">
                  <c:v>636.58536100000003</c:v>
                </c:pt>
                <c:pt idx="1909">
                  <c:v>636.57350199999996</c:v>
                </c:pt>
                <c:pt idx="1910">
                  <c:v>636.58022800000003</c:v>
                </c:pt>
                <c:pt idx="1911">
                  <c:v>636.57232099999999</c:v>
                </c:pt>
                <c:pt idx="1912">
                  <c:v>636.57485199999996</c:v>
                </c:pt>
                <c:pt idx="1913">
                  <c:v>636.585466</c:v>
                </c:pt>
                <c:pt idx="1914">
                  <c:v>636.59799699999996</c:v>
                </c:pt>
                <c:pt idx="1915">
                  <c:v>636.59403799999995</c:v>
                </c:pt>
                <c:pt idx="1916">
                  <c:v>636.59372699999994</c:v>
                </c:pt>
                <c:pt idx="1917">
                  <c:v>636.60028999999997</c:v>
                </c:pt>
                <c:pt idx="1918">
                  <c:v>636.61051099999997</c:v>
                </c:pt>
                <c:pt idx="1919">
                  <c:v>636.60494300000005</c:v>
                </c:pt>
                <c:pt idx="1920">
                  <c:v>636.61410000000001</c:v>
                </c:pt>
                <c:pt idx="1921">
                  <c:v>636.61912099999995</c:v>
                </c:pt>
                <c:pt idx="1922">
                  <c:v>636.62101700000005</c:v>
                </c:pt>
                <c:pt idx="1923">
                  <c:v>636.62578599999995</c:v>
                </c:pt>
                <c:pt idx="1924">
                  <c:v>636.62446699999998</c:v>
                </c:pt>
                <c:pt idx="1925">
                  <c:v>636.62455499999999</c:v>
                </c:pt>
                <c:pt idx="1926">
                  <c:v>636.62178300000005</c:v>
                </c:pt>
                <c:pt idx="1927">
                  <c:v>636.64428699999996</c:v>
                </c:pt>
                <c:pt idx="1928">
                  <c:v>636.62719000000004</c:v>
                </c:pt>
                <c:pt idx="1929">
                  <c:v>636.61527000000001</c:v>
                </c:pt>
                <c:pt idx="1930">
                  <c:v>636.60842700000001</c:v>
                </c:pt>
                <c:pt idx="1931">
                  <c:v>636.60938699999997</c:v>
                </c:pt>
                <c:pt idx="1932">
                  <c:v>636.602801</c:v>
                </c:pt>
                <c:pt idx="1933">
                  <c:v>636.59224600000005</c:v>
                </c:pt>
                <c:pt idx="1934">
                  <c:v>636.58355500000005</c:v>
                </c:pt>
                <c:pt idx="1935">
                  <c:v>636.58572600000002</c:v>
                </c:pt>
                <c:pt idx="1936">
                  <c:v>636.57720200000006</c:v>
                </c:pt>
                <c:pt idx="1937">
                  <c:v>636.56867299999999</c:v>
                </c:pt>
                <c:pt idx="1938">
                  <c:v>636.57498199999998</c:v>
                </c:pt>
                <c:pt idx="1939">
                  <c:v>636.57176600000003</c:v>
                </c:pt>
                <c:pt idx="1940">
                  <c:v>636.55817300000001</c:v>
                </c:pt>
                <c:pt idx="1941">
                  <c:v>636.57364099999995</c:v>
                </c:pt>
                <c:pt idx="1942">
                  <c:v>636.565696</c:v>
                </c:pt>
                <c:pt idx="1943">
                  <c:v>636.57801900000004</c:v>
                </c:pt>
                <c:pt idx="1944">
                  <c:v>636.59038799999996</c:v>
                </c:pt>
                <c:pt idx="1945">
                  <c:v>636.599107</c:v>
                </c:pt>
                <c:pt idx="1946">
                  <c:v>636.59528499999999</c:v>
                </c:pt>
                <c:pt idx="1947">
                  <c:v>636.61535100000003</c:v>
                </c:pt>
                <c:pt idx="1948">
                  <c:v>636.618472</c:v>
                </c:pt>
                <c:pt idx="1949">
                  <c:v>636.63273900000002</c:v>
                </c:pt>
                <c:pt idx="1950">
                  <c:v>636.62908100000004</c:v>
                </c:pt>
                <c:pt idx="1951">
                  <c:v>636.64112999999998</c:v>
                </c:pt>
                <c:pt idx="1952">
                  <c:v>636.64502500000003</c:v>
                </c:pt>
                <c:pt idx="1953">
                  <c:v>636.66650800000002</c:v>
                </c:pt>
                <c:pt idx="1954">
                  <c:v>636.64877300000001</c:v>
                </c:pt>
                <c:pt idx="1955">
                  <c:v>636.64799200000004</c:v>
                </c:pt>
                <c:pt idx="1956">
                  <c:v>636.66567099999997</c:v>
                </c:pt>
                <c:pt idx="1957">
                  <c:v>636.66480200000001</c:v>
                </c:pt>
                <c:pt idx="1958">
                  <c:v>636.665572</c:v>
                </c:pt>
                <c:pt idx="1959">
                  <c:v>636.64465800000005</c:v>
                </c:pt>
                <c:pt idx="1960">
                  <c:v>636.65082700000005</c:v>
                </c:pt>
                <c:pt idx="1961">
                  <c:v>636.63685199999998</c:v>
                </c:pt>
                <c:pt idx="1962">
                  <c:v>636.62783899999999</c:v>
                </c:pt>
                <c:pt idx="1963">
                  <c:v>636.62831300000005</c:v>
                </c:pt>
                <c:pt idx="1964">
                  <c:v>636.61431500000003</c:v>
                </c:pt>
                <c:pt idx="1965">
                  <c:v>636.609467</c:v>
                </c:pt>
                <c:pt idx="1966">
                  <c:v>636.59463600000004</c:v>
                </c:pt>
                <c:pt idx="1967">
                  <c:v>636.58353</c:v>
                </c:pt>
                <c:pt idx="1968">
                  <c:v>636.60554400000001</c:v>
                </c:pt>
                <c:pt idx="1969">
                  <c:v>636.59088499999996</c:v>
                </c:pt>
                <c:pt idx="1970">
                  <c:v>636.591545</c:v>
                </c:pt>
                <c:pt idx="1971">
                  <c:v>636.59559100000001</c:v>
                </c:pt>
                <c:pt idx="1972">
                  <c:v>636.60567400000002</c:v>
                </c:pt>
                <c:pt idx="1973">
                  <c:v>636.61353499999996</c:v>
                </c:pt>
                <c:pt idx="1974">
                  <c:v>636.61154099999999</c:v>
                </c:pt>
                <c:pt idx="1975">
                  <c:v>636.61833000000001</c:v>
                </c:pt>
                <c:pt idx="1976">
                  <c:v>636.626935</c:v>
                </c:pt>
                <c:pt idx="1977">
                  <c:v>636.63162399999999</c:v>
                </c:pt>
                <c:pt idx="1978">
                  <c:v>636.63573599999995</c:v>
                </c:pt>
                <c:pt idx="1979">
                  <c:v>636.65792199999999</c:v>
                </c:pt>
                <c:pt idx="1980">
                  <c:v>636.65977199999998</c:v>
                </c:pt>
                <c:pt idx="1981">
                  <c:v>636.674261</c:v>
                </c:pt>
                <c:pt idx="1982">
                  <c:v>636.66591900000003</c:v>
                </c:pt>
                <c:pt idx="1983">
                  <c:v>636.66699800000004</c:v>
                </c:pt>
                <c:pt idx="1984">
                  <c:v>636.66245200000003</c:v>
                </c:pt>
                <c:pt idx="1985">
                  <c:v>636.67369799999994</c:v>
                </c:pt>
                <c:pt idx="1986">
                  <c:v>636.68744400000003</c:v>
                </c:pt>
                <c:pt idx="1987">
                  <c:v>636.66760999999997</c:v>
                </c:pt>
                <c:pt idx="1988">
                  <c:v>636.66329399999995</c:v>
                </c:pt>
                <c:pt idx="1989">
                  <c:v>636.66014500000006</c:v>
                </c:pt>
                <c:pt idx="1990">
                  <c:v>636.64609900000005</c:v>
                </c:pt>
                <c:pt idx="1991">
                  <c:v>636.64568299999996</c:v>
                </c:pt>
                <c:pt idx="1992">
                  <c:v>636.63221299999998</c:v>
                </c:pt>
                <c:pt idx="1993">
                  <c:v>636.62557800000002</c:v>
                </c:pt>
                <c:pt idx="1994">
                  <c:v>636.62818700000003</c:v>
                </c:pt>
                <c:pt idx="1995">
                  <c:v>636.62592199999995</c:v>
                </c:pt>
                <c:pt idx="1996">
                  <c:v>636.61675000000002</c:v>
                </c:pt>
                <c:pt idx="1997">
                  <c:v>636.61782500000004</c:v>
                </c:pt>
                <c:pt idx="1998">
                  <c:v>636.61780599999997</c:v>
                </c:pt>
                <c:pt idx="1999">
                  <c:v>636.62199899999996</c:v>
                </c:pt>
                <c:pt idx="2000">
                  <c:v>636.61701700000003</c:v>
                </c:pt>
                <c:pt idx="2001">
                  <c:v>636.63432599999999</c:v>
                </c:pt>
                <c:pt idx="2002">
                  <c:v>636.64388399999996</c:v>
                </c:pt>
                <c:pt idx="2003">
                  <c:v>636.64682700000003</c:v>
                </c:pt>
                <c:pt idx="2004">
                  <c:v>636.65882099999999</c:v>
                </c:pt>
                <c:pt idx="2005">
                  <c:v>636.65946699999995</c:v>
                </c:pt>
                <c:pt idx="2006">
                  <c:v>636.67427399999997</c:v>
                </c:pt>
                <c:pt idx="2007">
                  <c:v>636.68251399999997</c:v>
                </c:pt>
                <c:pt idx="2008">
                  <c:v>636.69141000000002</c:v>
                </c:pt>
                <c:pt idx="2009">
                  <c:v>636.69327799999996</c:v>
                </c:pt>
                <c:pt idx="2010">
                  <c:v>636.69773999999995</c:v>
                </c:pt>
                <c:pt idx="2011">
                  <c:v>636.69442900000001</c:v>
                </c:pt>
                <c:pt idx="2012">
                  <c:v>636.70811300000003</c:v>
                </c:pt>
                <c:pt idx="2013">
                  <c:v>636.69942500000002</c:v>
                </c:pt>
                <c:pt idx="2014">
                  <c:v>636.69079799999997</c:v>
                </c:pt>
                <c:pt idx="2015">
                  <c:v>636.696687</c:v>
                </c:pt>
                <c:pt idx="2016">
                  <c:v>636.68722400000001</c:v>
                </c:pt>
                <c:pt idx="2017">
                  <c:v>636.67728699999998</c:v>
                </c:pt>
                <c:pt idx="2018">
                  <c:v>636.66829399999995</c:v>
                </c:pt>
                <c:pt idx="2019">
                  <c:v>636.66122800000005</c:v>
                </c:pt>
                <c:pt idx="2020">
                  <c:v>636.65661499999999</c:v>
                </c:pt>
                <c:pt idx="2021">
                  <c:v>636.657466</c:v>
                </c:pt>
                <c:pt idx="2022">
                  <c:v>636.66472299999998</c:v>
                </c:pt>
                <c:pt idx="2023">
                  <c:v>636.64419099999998</c:v>
                </c:pt>
                <c:pt idx="2024">
                  <c:v>636.63939700000003</c:v>
                </c:pt>
                <c:pt idx="2025">
                  <c:v>636.64287300000001</c:v>
                </c:pt>
                <c:pt idx="2026">
                  <c:v>636.63981899999999</c:v>
                </c:pt>
                <c:pt idx="2027">
                  <c:v>636.64914299999998</c:v>
                </c:pt>
                <c:pt idx="2028">
                  <c:v>636.63676599999997</c:v>
                </c:pt>
                <c:pt idx="2029">
                  <c:v>636.63208599999996</c:v>
                </c:pt>
                <c:pt idx="2030">
                  <c:v>636.63537699999995</c:v>
                </c:pt>
                <c:pt idx="2031">
                  <c:v>636.64366500000006</c:v>
                </c:pt>
                <c:pt idx="2032">
                  <c:v>636.64597100000003</c:v>
                </c:pt>
                <c:pt idx="2033">
                  <c:v>636.65185799999995</c:v>
                </c:pt>
                <c:pt idx="2034">
                  <c:v>636.65495699999997</c:v>
                </c:pt>
                <c:pt idx="2035">
                  <c:v>636.66786400000001</c:v>
                </c:pt>
                <c:pt idx="2036">
                  <c:v>636.67195600000002</c:v>
                </c:pt>
                <c:pt idx="2037">
                  <c:v>636.684347</c:v>
                </c:pt>
                <c:pt idx="2038">
                  <c:v>636.69732399999998</c:v>
                </c:pt>
                <c:pt idx="2039">
                  <c:v>636.71090300000003</c:v>
                </c:pt>
                <c:pt idx="2040">
                  <c:v>636.70675400000005</c:v>
                </c:pt>
                <c:pt idx="2041">
                  <c:v>636.71272099999999</c:v>
                </c:pt>
                <c:pt idx="2042">
                  <c:v>636.72041999999999</c:v>
                </c:pt>
                <c:pt idx="2043">
                  <c:v>636.71761100000003</c:v>
                </c:pt>
                <c:pt idx="2044">
                  <c:v>636.71733600000005</c:v>
                </c:pt>
                <c:pt idx="2045">
                  <c:v>636.71727799999996</c:v>
                </c:pt>
                <c:pt idx="2046">
                  <c:v>636.729467</c:v>
                </c:pt>
                <c:pt idx="2047">
                  <c:v>636.713436</c:v>
                </c:pt>
                <c:pt idx="2048">
                  <c:v>636.72340099999997</c:v>
                </c:pt>
                <c:pt idx="2049">
                  <c:v>636.71713899999997</c:v>
                </c:pt>
                <c:pt idx="2050">
                  <c:v>636.70425899999998</c:v>
                </c:pt>
                <c:pt idx="2051">
                  <c:v>636.70196099999998</c:v>
                </c:pt>
                <c:pt idx="2052">
                  <c:v>636.69677100000001</c:v>
                </c:pt>
                <c:pt idx="2053">
                  <c:v>636.67375800000002</c:v>
                </c:pt>
                <c:pt idx="2054">
                  <c:v>636.66919600000006</c:v>
                </c:pt>
                <c:pt idx="2055">
                  <c:v>636.664445</c:v>
                </c:pt>
                <c:pt idx="2056">
                  <c:v>636.65693699999997</c:v>
                </c:pt>
                <c:pt idx="2057">
                  <c:v>636.65472299999999</c:v>
                </c:pt>
                <c:pt idx="2058">
                  <c:v>636.65281900000002</c:v>
                </c:pt>
                <c:pt idx="2059">
                  <c:v>636.65275399999996</c:v>
                </c:pt>
                <c:pt idx="2060">
                  <c:v>636.64964999999995</c:v>
                </c:pt>
                <c:pt idx="2061">
                  <c:v>636.65942099999995</c:v>
                </c:pt>
                <c:pt idx="2062">
                  <c:v>636.67365700000005</c:v>
                </c:pt>
                <c:pt idx="2063">
                  <c:v>636.66835800000001</c:v>
                </c:pt>
                <c:pt idx="2064">
                  <c:v>636.68206099999998</c:v>
                </c:pt>
                <c:pt idx="2065">
                  <c:v>636.68199800000002</c:v>
                </c:pt>
                <c:pt idx="2066">
                  <c:v>636.68981900000006</c:v>
                </c:pt>
                <c:pt idx="2067">
                  <c:v>636.71238500000004</c:v>
                </c:pt>
                <c:pt idx="2068">
                  <c:v>636.710103</c:v>
                </c:pt>
                <c:pt idx="2069">
                  <c:v>636.71547599999997</c:v>
                </c:pt>
                <c:pt idx="2070">
                  <c:v>636.72060999999997</c:v>
                </c:pt>
                <c:pt idx="2071">
                  <c:v>636.72295699999995</c:v>
                </c:pt>
                <c:pt idx="2072">
                  <c:v>636.71841400000005</c:v>
                </c:pt>
                <c:pt idx="2073">
                  <c:v>636.72267899999997</c:v>
                </c:pt>
                <c:pt idx="2074">
                  <c:v>636.71497299999999</c:v>
                </c:pt>
                <c:pt idx="2075">
                  <c:v>636.72656400000005</c:v>
                </c:pt>
                <c:pt idx="2076">
                  <c:v>636.73626000000002</c:v>
                </c:pt>
                <c:pt idx="2077">
                  <c:v>636.72967000000006</c:v>
                </c:pt>
                <c:pt idx="2078">
                  <c:v>636.712175</c:v>
                </c:pt>
                <c:pt idx="2079">
                  <c:v>636.71001799999999</c:v>
                </c:pt>
                <c:pt idx="2080">
                  <c:v>636.70409099999995</c:v>
                </c:pt>
                <c:pt idx="2081">
                  <c:v>636.69680900000003</c:v>
                </c:pt>
                <c:pt idx="2082">
                  <c:v>636.690337</c:v>
                </c:pt>
                <c:pt idx="2083">
                  <c:v>636.68530499999997</c:v>
                </c:pt>
                <c:pt idx="2084">
                  <c:v>636.675972</c:v>
                </c:pt>
                <c:pt idx="2085">
                  <c:v>636.68429800000001</c:v>
                </c:pt>
                <c:pt idx="2086">
                  <c:v>636.66450799999996</c:v>
                </c:pt>
                <c:pt idx="2087">
                  <c:v>636.66612999999995</c:v>
                </c:pt>
                <c:pt idx="2088">
                  <c:v>636.65943100000004</c:v>
                </c:pt>
                <c:pt idx="2089">
                  <c:v>636.65969500000006</c:v>
                </c:pt>
                <c:pt idx="2090">
                  <c:v>636.66516799999999</c:v>
                </c:pt>
                <c:pt idx="2091">
                  <c:v>636.68257600000004</c:v>
                </c:pt>
                <c:pt idx="2092">
                  <c:v>636.68254899999999</c:v>
                </c:pt>
                <c:pt idx="2093">
                  <c:v>636.69142999999997</c:v>
                </c:pt>
                <c:pt idx="2094">
                  <c:v>636.70499600000005</c:v>
                </c:pt>
                <c:pt idx="2095">
                  <c:v>636.70166099999994</c:v>
                </c:pt>
                <c:pt idx="2096">
                  <c:v>636.71969300000001</c:v>
                </c:pt>
                <c:pt idx="2097">
                  <c:v>636.71125600000005</c:v>
                </c:pt>
                <c:pt idx="2098">
                  <c:v>636.71445400000005</c:v>
                </c:pt>
                <c:pt idx="2099">
                  <c:v>636.74071000000004</c:v>
                </c:pt>
                <c:pt idx="2100">
                  <c:v>636.73110399999996</c:v>
                </c:pt>
                <c:pt idx="2101">
                  <c:v>636.73057400000005</c:v>
                </c:pt>
                <c:pt idx="2102">
                  <c:v>636.73077799999999</c:v>
                </c:pt>
                <c:pt idx="2103">
                  <c:v>636.73701300000005</c:v>
                </c:pt>
                <c:pt idx="2104">
                  <c:v>636.73982899999999</c:v>
                </c:pt>
                <c:pt idx="2105">
                  <c:v>636.722802</c:v>
                </c:pt>
                <c:pt idx="2106">
                  <c:v>636.72571300000004</c:v>
                </c:pt>
                <c:pt idx="2107">
                  <c:v>636.71632299999999</c:v>
                </c:pt>
                <c:pt idx="2108">
                  <c:v>636.72578199999998</c:v>
                </c:pt>
                <c:pt idx="2109">
                  <c:v>636.71654899999999</c:v>
                </c:pt>
                <c:pt idx="2110">
                  <c:v>636.69668300000001</c:v>
                </c:pt>
                <c:pt idx="2111">
                  <c:v>636.70682699999998</c:v>
                </c:pt>
                <c:pt idx="2112">
                  <c:v>636.69699300000002</c:v>
                </c:pt>
                <c:pt idx="2113">
                  <c:v>636.68537800000001</c:v>
                </c:pt>
                <c:pt idx="2114">
                  <c:v>636.68006300000002</c:v>
                </c:pt>
                <c:pt idx="2115">
                  <c:v>636.68778599999996</c:v>
                </c:pt>
                <c:pt idx="2116">
                  <c:v>636.67013199999997</c:v>
                </c:pt>
                <c:pt idx="2117">
                  <c:v>636.66657099999998</c:v>
                </c:pt>
                <c:pt idx="2118">
                  <c:v>636.67298000000005</c:v>
                </c:pt>
                <c:pt idx="2119">
                  <c:v>636.67569600000002</c:v>
                </c:pt>
                <c:pt idx="2120">
                  <c:v>636.70049200000005</c:v>
                </c:pt>
                <c:pt idx="2121">
                  <c:v>636.70275300000003</c:v>
                </c:pt>
                <c:pt idx="2122">
                  <c:v>636.70323599999995</c:v>
                </c:pt>
                <c:pt idx="2123">
                  <c:v>636.71650899999997</c:v>
                </c:pt>
                <c:pt idx="2124">
                  <c:v>636.71605899999997</c:v>
                </c:pt>
                <c:pt idx="2125">
                  <c:v>636.73353299999997</c:v>
                </c:pt>
                <c:pt idx="2126">
                  <c:v>636.71959200000003</c:v>
                </c:pt>
                <c:pt idx="2127">
                  <c:v>636.736985</c:v>
                </c:pt>
                <c:pt idx="2128">
                  <c:v>636.74163899999996</c:v>
                </c:pt>
                <c:pt idx="2129">
                  <c:v>636.74470199999996</c:v>
                </c:pt>
                <c:pt idx="2130">
                  <c:v>636.74024599999996</c:v>
                </c:pt>
                <c:pt idx="2131">
                  <c:v>636.75192900000002</c:v>
                </c:pt>
                <c:pt idx="2132">
                  <c:v>636.762337</c:v>
                </c:pt>
                <c:pt idx="2133">
                  <c:v>636.77659500000004</c:v>
                </c:pt>
                <c:pt idx="2134">
                  <c:v>636.77519800000005</c:v>
                </c:pt>
                <c:pt idx="2135">
                  <c:v>636.76141800000005</c:v>
                </c:pt>
                <c:pt idx="2136">
                  <c:v>636.75819100000001</c:v>
                </c:pt>
                <c:pt idx="2137">
                  <c:v>636.76043400000003</c:v>
                </c:pt>
                <c:pt idx="2138">
                  <c:v>636.73550399999999</c:v>
                </c:pt>
                <c:pt idx="2139">
                  <c:v>636.73958600000003</c:v>
                </c:pt>
                <c:pt idx="2140">
                  <c:v>636.72328600000003</c:v>
                </c:pt>
                <c:pt idx="2141">
                  <c:v>636.71433400000001</c:v>
                </c:pt>
                <c:pt idx="2142">
                  <c:v>636.71385199999997</c:v>
                </c:pt>
                <c:pt idx="2143">
                  <c:v>636.71592099999998</c:v>
                </c:pt>
                <c:pt idx="2144">
                  <c:v>636.71567100000004</c:v>
                </c:pt>
                <c:pt idx="2145">
                  <c:v>636.70649500000002</c:v>
                </c:pt>
                <c:pt idx="2146">
                  <c:v>636.71089400000005</c:v>
                </c:pt>
                <c:pt idx="2147">
                  <c:v>636.717174</c:v>
                </c:pt>
                <c:pt idx="2148">
                  <c:v>636.71999200000005</c:v>
                </c:pt>
                <c:pt idx="2149">
                  <c:v>636.72854600000005</c:v>
                </c:pt>
                <c:pt idx="2150">
                  <c:v>636.72558000000004</c:v>
                </c:pt>
                <c:pt idx="2151">
                  <c:v>636.73825599999998</c:v>
                </c:pt>
                <c:pt idx="2152">
                  <c:v>636.73649899999998</c:v>
                </c:pt>
                <c:pt idx="2153">
                  <c:v>636.75395200000003</c:v>
                </c:pt>
                <c:pt idx="2154">
                  <c:v>636.733923</c:v>
                </c:pt>
                <c:pt idx="2155">
                  <c:v>636.74338799999998</c:v>
                </c:pt>
                <c:pt idx="2156">
                  <c:v>636.75877300000002</c:v>
                </c:pt>
                <c:pt idx="2157">
                  <c:v>636.75900100000001</c:v>
                </c:pt>
                <c:pt idx="2158">
                  <c:v>636.77090899999996</c:v>
                </c:pt>
                <c:pt idx="2159">
                  <c:v>636.75732900000003</c:v>
                </c:pt>
                <c:pt idx="2160">
                  <c:v>636.77765799999997</c:v>
                </c:pt>
                <c:pt idx="2161">
                  <c:v>636.77062599999999</c:v>
                </c:pt>
                <c:pt idx="2162">
                  <c:v>636.77745900000002</c:v>
                </c:pt>
                <c:pt idx="2163">
                  <c:v>636.78180399999997</c:v>
                </c:pt>
                <c:pt idx="2164">
                  <c:v>636.75113199999998</c:v>
                </c:pt>
                <c:pt idx="2165">
                  <c:v>636.75529500000005</c:v>
                </c:pt>
                <c:pt idx="2166">
                  <c:v>636.73503200000005</c:v>
                </c:pt>
                <c:pt idx="2167">
                  <c:v>636.74136399999998</c:v>
                </c:pt>
                <c:pt idx="2168">
                  <c:v>636.72892899999999</c:v>
                </c:pt>
                <c:pt idx="2169">
                  <c:v>636.72978899999998</c:v>
                </c:pt>
                <c:pt idx="2170">
                  <c:v>636.71471099999997</c:v>
                </c:pt>
                <c:pt idx="2171">
                  <c:v>636.72072900000001</c:v>
                </c:pt>
                <c:pt idx="2172">
                  <c:v>636.71722899999997</c:v>
                </c:pt>
                <c:pt idx="2173">
                  <c:v>636.72026000000005</c:v>
                </c:pt>
                <c:pt idx="2174">
                  <c:v>636.71142699999996</c:v>
                </c:pt>
                <c:pt idx="2175">
                  <c:v>636.702899</c:v>
                </c:pt>
                <c:pt idx="2176">
                  <c:v>636.71295699999996</c:v>
                </c:pt>
                <c:pt idx="2177">
                  <c:v>636.70843300000001</c:v>
                </c:pt>
                <c:pt idx="2178">
                  <c:v>636.70430799999997</c:v>
                </c:pt>
                <c:pt idx="2179">
                  <c:v>636.71360200000004</c:v>
                </c:pt>
                <c:pt idx="2180">
                  <c:v>636.72937100000001</c:v>
                </c:pt>
                <c:pt idx="2181">
                  <c:v>636.72518500000001</c:v>
                </c:pt>
                <c:pt idx="2182">
                  <c:v>636.72192199999995</c:v>
                </c:pt>
                <c:pt idx="2183">
                  <c:v>636.72842200000002</c:v>
                </c:pt>
                <c:pt idx="2184">
                  <c:v>636.73452899999995</c:v>
                </c:pt>
                <c:pt idx="2185">
                  <c:v>636.74285599999996</c:v>
                </c:pt>
                <c:pt idx="2186">
                  <c:v>636.74453700000004</c:v>
                </c:pt>
                <c:pt idx="2187">
                  <c:v>636.73753999999997</c:v>
                </c:pt>
                <c:pt idx="2188">
                  <c:v>636.749775</c:v>
                </c:pt>
                <c:pt idx="2189">
                  <c:v>636.74579000000006</c:v>
                </c:pt>
                <c:pt idx="2190">
                  <c:v>636.75894500000004</c:v>
                </c:pt>
                <c:pt idx="2191">
                  <c:v>636.753511</c:v>
                </c:pt>
                <c:pt idx="2192">
                  <c:v>636.768553</c:v>
                </c:pt>
                <c:pt idx="2193">
                  <c:v>636.77212299999997</c:v>
                </c:pt>
                <c:pt idx="2194">
                  <c:v>636.77258099999995</c:v>
                </c:pt>
                <c:pt idx="2195">
                  <c:v>636.77250300000003</c:v>
                </c:pt>
                <c:pt idx="2196">
                  <c:v>636.77721099999997</c:v>
                </c:pt>
                <c:pt idx="2197">
                  <c:v>636.78226199999995</c:v>
                </c:pt>
                <c:pt idx="2198">
                  <c:v>636.76073799999995</c:v>
                </c:pt>
                <c:pt idx="2199">
                  <c:v>636.755177</c:v>
                </c:pt>
                <c:pt idx="2200">
                  <c:v>636.73567600000001</c:v>
                </c:pt>
                <c:pt idx="2201">
                  <c:v>636.74323000000004</c:v>
                </c:pt>
                <c:pt idx="2202">
                  <c:v>636.73503700000003</c:v>
                </c:pt>
                <c:pt idx="2203">
                  <c:v>636.70941200000004</c:v>
                </c:pt>
                <c:pt idx="2204">
                  <c:v>636.70429899999999</c:v>
                </c:pt>
                <c:pt idx="2205">
                  <c:v>636.690155</c:v>
                </c:pt>
                <c:pt idx="2206">
                  <c:v>636.70244200000002</c:v>
                </c:pt>
                <c:pt idx="2207">
                  <c:v>636.68717800000002</c:v>
                </c:pt>
                <c:pt idx="2208">
                  <c:v>636.71665599999994</c:v>
                </c:pt>
                <c:pt idx="2209">
                  <c:v>636.74074399999995</c:v>
                </c:pt>
                <c:pt idx="2210">
                  <c:v>636.74268700000005</c:v>
                </c:pt>
                <c:pt idx="2211">
                  <c:v>636.76000699999997</c:v>
                </c:pt>
                <c:pt idx="2212">
                  <c:v>636.76944300000002</c:v>
                </c:pt>
                <c:pt idx="2213">
                  <c:v>636.78478299999995</c:v>
                </c:pt>
                <c:pt idx="2214">
                  <c:v>636.79870500000004</c:v>
                </c:pt>
                <c:pt idx="2215">
                  <c:v>636.79626099999996</c:v>
                </c:pt>
                <c:pt idx="2216">
                  <c:v>636.79737799999998</c:v>
                </c:pt>
                <c:pt idx="2217">
                  <c:v>636.801557</c:v>
                </c:pt>
                <c:pt idx="2218">
                  <c:v>636.80245400000001</c:v>
                </c:pt>
                <c:pt idx="2219">
                  <c:v>636.79181600000004</c:v>
                </c:pt>
                <c:pt idx="2220">
                  <c:v>636.77960800000005</c:v>
                </c:pt>
                <c:pt idx="2221">
                  <c:v>636.78709500000002</c:v>
                </c:pt>
                <c:pt idx="2222">
                  <c:v>636.80059000000006</c:v>
                </c:pt>
                <c:pt idx="2223">
                  <c:v>636.78792499999997</c:v>
                </c:pt>
                <c:pt idx="2224">
                  <c:v>636.79803200000003</c:v>
                </c:pt>
                <c:pt idx="2225">
                  <c:v>636.79513899999995</c:v>
                </c:pt>
                <c:pt idx="2226">
                  <c:v>636.77847799999995</c:v>
                </c:pt>
                <c:pt idx="2227">
                  <c:v>636.80657399999996</c:v>
                </c:pt>
                <c:pt idx="2228">
                  <c:v>636.81786199999999</c:v>
                </c:pt>
                <c:pt idx="2229">
                  <c:v>636.80336799999998</c:v>
                </c:pt>
                <c:pt idx="2230">
                  <c:v>636.80091100000004</c:v>
                </c:pt>
                <c:pt idx="2231">
                  <c:v>636.77738399999998</c:v>
                </c:pt>
                <c:pt idx="2232">
                  <c:v>636.76122499999997</c:v>
                </c:pt>
                <c:pt idx="2233">
                  <c:v>636.74201600000004</c:v>
                </c:pt>
                <c:pt idx="2234">
                  <c:v>636.73108500000001</c:v>
                </c:pt>
                <c:pt idx="2235">
                  <c:v>636.722171</c:v>
                </c:pt>
                <c:pt idx="2236">
                  <c:v>636.70637399999998</c:v>
                </c:pt>
                <c:pt idx="2237">
                  <c:v>636.70704699999999</c:v>
                </c:pt>
                <c:pt idx="2238">
                  <c:v>636.69559300000003</c:v>
                </c:pt>
                <c:pt idx="2239">
                  <c:v>636.70752000000005</c:v>
                </c:pt>
                <c:pt idx="2240">
                  <c:v>636.71331699999996</c:v>
                </c:pt>
                <c:pt idx="2241">
                  <c:v>636.71865100000002</c:v>
                </c:pt>
                <c:pt idx="2242">
                  <c:v>636.72887400000002</c:v>
                </c:pt>
                <c:pt idx="2243">
                  <c:v>636.75277100000005</c:v>
                </c:pt>
                <c:pt idx="2244">
                  <c:v>636.76512000000002</c:v>
                </c:pt>
                <c:pt idx="2245">
                  <c:v>636.77540199999999</c:v>
                </c:pt>
                <c:pt idx="2246">
                  <c:v>636.77011900000002</c:v>
                </c:pt>
                <c:pt idx="2247">
                  <c:v>636.78533900000002</c:v>
                </c:pt>
                <c:pt idx="2248">
                  <c:v>636.79383800000005</c:v>
                </c:pt>
                <c:pt idx="2249">
                  <c:v>636.77263400000004</c:v>
                </c:pt>
                <c:pt idx="2250">
                  <c:v>636.763328</c:v>
                </c:pt>
                <c:pt idx="2251">
                  <c:v>636.78450899999996</c:v>
                </c:pt>
                <c:pt idx="2252">
                  <c:v>636.79668000000004</c:v>
                </c:pt>
                <c:pt idx="2253">
                  <c:v>636.79774399999997</c:v>
                </c:pt>
                <c:pt idx="2254">
                  <c:v>636.79659200000003</c:v>
                </c:pt>
                <c:pt idx="2255">
                  <c:v>636.78756099999998</c:v>
                </c:pt>
                <c:pt idx="2256">
                  <c:v>636.76833699999997</c:v>
                </c:pt>
                <c:pt idx="2257">
                  <c:v>636.77883299999996</c:v>
                </c:pt>
                <c:pt idx="2258">
                  <c:v>636.78168800000003</c:v>
                </c:pt>
                <c:pt idx="2259">
                  <c:v>636.78077199999996</c:v>
                </c:pt>
                <c:pt idx="2260">
                  <c:v>636.77779299999997</c:v>
                </c:pt>
                <c:pt idx="2261">
                  <c:v>636.76673600000004</c:v>
                </c:pt>
                <c:pt idx="2262">
                  <c:v>636.74730299999999</c:v>
                </c:pt>
                <c:pt idx="2263">
                  <c:v>636.74239899999998</c:v>
                </c:pt>
                <c:pt idx="2264">
                  <c:v>636.725506</c:v>
                </c:pt>
                <c:pt idx="2265">
                  <c:v>636.71606099999997</c:v>
                </c:pt>
                <c:pt idx="2266">
                  <c:v>636.71447499999999</c:v>
                </c:pt>
                <c:pt idx="2267">
                  <c:v>636.70469600000001</c:v>
                </c:pt>
                <c:pt idx="2268">
                  <c:v>636.71754399999998</c:v>
                </c:pt>
                <c:pt idx="2269">
                  <c:v>636.71872599999995</c:v>
                </c:pt>
                <c:pt idx="2270">
                  <c:v>636.75534800000003</c:v>
                </c:pt>
                <c:pt idx="2271">
                  <c:v>636.77129600000001</c:v>
                </c:pt>
                <c:pt idx="2272">
                  <c:v>636.78230299999996</c:v>
                </c:pt>
                <c:pt idx="2273">
                  <c:v>636.80263600000001</c:v>
                </c:pt>
                <c:pt idx="2274">
                  <c:v>636.80726500000003</c:v>
                </c:pt>
                <c:pt idx="2275">
                  <c:v>636.81446800000003</c:v>
                </c:pt>
                <c:pt idx="2276">
                  <c:v>636.81492300000002</c:v>
                </c:pt>
                <c:pt idx="2277">
                  <c:v>636.80558599999995</c:v>
                </c:pt>
                <c:pt idx="2278">
                  <c:v>636.81184599999995</c:v>
                </c:pt>
                <c:pt idx="2279">
                  <c:v>636.80419199999994</c:v>
                </c:pt>
                <c:pt idx="2280">
                  <c:v>636.79126799999995</c:v>
                </c:pt>
                <c:pt idx="2281">
                  <c:v>636.79621599999996</c:v>
                </c:pt>
                <c:pt idx="2282">
                  <c:v>636.77353200000005</c:v>
                </c:pt>
                <c:pt idx="2283">
                  <c:v>636.75932999999998</c:v>
                </c:pt>
                <c:pt idx="2284">
                  <c:v>636.75423999999998</c:v>
                </c:pt>
                <c:pt idx="2285">
                  <c:v>636.75033800000006</c:v>
                </c:pt>
                <c:pt idx="2286">
                  <c:v>636.76934100000005</c:v>
                </c:pt>
                <c:pt idx="2287">
                  <c:v>636.76659099999995</c:v>
                </c:pt>
                <c:pt idx="2288">
                  <c:v>636.75972300000001</c:v>
                </c:pt>
                <c:pt idx="2289">
                  <c:v>636.76520800000003</c:v>
                </c:pt>
                <c:pt idx="2290">
                  <c:v>636.77528400000006</c:v>
                </c:pt>
                <c:pt idx="2291">
                  <c:v>636.76169700000003</c:v>
                </c:pt>
                <c:pt idx="2292">
                  <c:v>636.75755400000003</c:v>
                </c:pt>
                <c:pt idx="2293">
                  <c:v>636.75830199999996</c:v>
                </c:pt>
                <c:pt idx="2294">
                  <c:v>636.72544100000005</c:v>
                </c:pt>
                <c:pt idx="2295">
                  <c:v>636.72353199999998</c:v>
                </c:pt>
                <c:pt idx="2296">
                  <c:v>636.70921899999996</c:v>
                </c:pt>
                <c:pt idx="2297">
                  <c:v>636.69909700000005</c:v>
                </c:pt>
                <c:pt idx="2298">
                  <c:v>636.68441199999995</c:v>
                </c:pt>
                <c:pt idx="2299">
                  <c:v>636.68031699999995</c:v>
                </c:pt>
                <c:pt idx="2300">
                  <c:v>636.678043</c:v>
                </c:pt>
                <c:pt idx="2301">
                  <c:v>636.68805399999997</c:v>
                </c:pt>
                <c:pt idx="2302">
                  <c:v>636.68633699999998</c:v>
                </c:pt>
                <c:pt idx="2303">
                  <c:v>636.70617000000004</c:v>
                </c:pt>
                <c:pt idx="2304">
                  <c:v>636.729963</c:v>
                </c:pt>
                <c:pt idx="2305">
                  <c:v>636.73130500000002</c:v>
                </c:pt>
                <c:pt idx="2306">
                  <c:v>636.73814000000004</c:v>
                </c:pt>
                <c:pt idx="2307">
                  <c:v>636.75307099999998</c:v>
                </c:pt>
                <c:pt idx="2308">
                  <c:v>636.75641700000006</c:v>
                </c:pt>
                <c:pt idx="2309">
                  <c:v>636.76081999999997</c:v>
                </c:pt>
                <c:pt idx="2310">
                  <c:v>636.75863500000003</c:v>
                </c:pt>
                <c:pt idx="2311">
                  <c:v>636.75766399999998</c:v>
                </c:pt>
                <c:pt idx="2312">
                  <c:v>636.75222199999996</c:v>
                </c:pt>
                <c:pt idx="2313">
                  <c:v>636.759456</c:v>
                </c:pt>
                <c:pt idx="2314">
                  <c:v>636.75469799999996</c:v>
                </c:pt>
                <c:pt idx="2315">
                  <c:v>636.76091899999994</c:v>
                </c:pt>
                <c:pt idx="2316">
                  <c:v>636.76690499999995</c:v>
                </c:pt>
                <c:pt idx="2317">
                  <c:v>636.75164700000005</c:v>
                </c:pt>
                <c:pt idx="2318">
                  <c:v>636.741894</c:v>
                </c:pt>
                <c:pt idx="2319">
                  <c:v>636.73780599999998</c:v>
                </c:pt>
                <c:pt idx="2320">
                  <c:v>636.74075000000005</c:v>
                </c:pt>
                <c:pt idx="2321">
                  <c:v>636.73156500000005</c:v>
                </c:pt>
                <c:pt idx="2322">
                  <c:v>636.71073000000001</c:v>
                </c:pt>
                <c:pt idx="2323">
                  <c:v>636.72047599999996</c:v>
                </c:pt>
                <c:pt idx="2324">
                  <c:v>636.719785</c:v>
                </c:pt>
                <c:pt idx="2325">
                  <c:v>636.69348600000001</c:v>
                </c:pt>
                <c:pt idx="2326">
                  <c:v>636.68687499999999</c:v>
                </c:pt>
                <c:pt idx="2327">
                  <c:v>636.656294</c:v>
                </c:pt>
                <c:pt idx="2328">
                  <c:v>636.65353000000005</c:v>
                </c:pt>
                <c:pt idx="2329">
                  <c:v>636.64113799999996</c:v>
                </c:pt>
                <c:pt idx="2330">
                  <c:v>636.63848499999995</c:v>
                </c:pt>
                <c:pt idx="2331">
                  <c:v>636.63276900000005</c:v>
                </c:pt>
                <c:pt idx="2332">
                  <c:v>636.63022899999999</c:v>
                </c:pt>
                <c:pt idx="2333">
                  <c:v>636.61871699999995</c:v>
                </c:pt>
                <c:pt idx="2334">
                  <c:v>636.62833699999999</c:v>
                </c:pt>
                <c:pt idx="2335">
                  <c:v>636.64853400000004</c:v>
                </c:pt>
                <c:pt idx="2336">
                  <c:v>636.64873299999999</c:v>
                </c:pt>
                <c:pt idx="2337">
                  <c:v>636.66791599999999</c:v>
                </c:pt>
                <c:pt idx="2338">
                  <c:v>636.679081</c:v>
                </c:pt>
                <c:pt idx="2339">
                  <c:v>636.698126</c:v>
                </c:pt>
                <c:pt idx="2340">
                  <c:v>636.69050700000003</c:v>
                </c:pt>
                <c:pt idx="2341">
                  <c:v>636.68243199999995</c:v>
                </c:pt>
                <c:pt idx="2342">
                  <c:v>636.67477699999995</c:v>
                </c:pt>
                <c:pt idx="2343">
                  <c:v>636.68561099999999</c:v>
                </c:pt>
                <c:pt idx="2344">
                  <c:v>636.68318599999998</c:v>
                </c:pt>
                <c:pt idx="2345">
                  <c:v>636.68737899999996</c:v>
                </c:pt>
                <c:pt idx="2346">
                  <c:v>636.67552000000001</c:v>
                </c:pt>
                <c:pt idx="2347">
                  <c:v>636.69652699999995</c:v>
                </c:pt>
                <c:pt idx="2348">
                  <c:v>636.67782599999998</c:v>
                </c:pt>
                <c:pt idx="2349">
                  <c:v>636.67687999999998</c:v>
                </c:pt>
                <c:pt idx="2350">
                  <c:v>636.67785400000002</c:v>
                </c:pt>
                <c:pt idx="2351">
                  <c:v>636.67372799999998</c:v>
                </c:pt>
                <c:pt idx="2352">
                  <c:v>636.66749600000003</c:v>
                </c:pt>
                <c:pt idx="2353">
                  <c:v>636.67419199999995</c:v>
                </c:pt>
                <c:pt idx="2354">
                  <c:v>636.65987500000006</c:v>
                </c:pt>
                <c:pt idx="2355">
                  <c:v>636.64644899999996</c:v>
                </c:pt>
                <c:pt idx="2356">
                  <c:v>636.64740700000004</c:v>
                </c:pt>
                <c:pt idx="2357">
                  <c:v>636.646569</c:v>
                </c:pt>
                <c:pt idx="2358">
                  <c:v>636.63750000000005</c:v>
                </c:pt>
                <c:pt idx="2359">
                  <c:v>636.60961199999997</c:v>
                </c:pt>
                <c:pt idx="2360">
                  <c:v>636.59762999999998</c:v>
                </c:pt>
                <c:pt idx="2361">
                  <c:v>636.60521900000003</c:v>
                </c:pt>
                <c:pt idx="2362">
                  <c:v>636.59494299999994</c:v>
                </c:pt>
                <c:pt idx="2363">
                  <c:v>636.58770600000003</c:v>
                </c:pt>
                <c:pt idx="2364">
                  <c:v>636.58994099999995</c:v>
                </c:pt>
                <c:pt idx="2365">
                  <c:v>636.57935499999996</c:v>
                </c:pt>
                <c:pt idx="2366">
                  <c:v>636.57782199999997</c:v>
                </c:pt>
                <c:pt idx="2367">
                  <c:v>636.60348199999999</c:v>
                </c:pt>
                <c:pt idx="2368">
                  <c:v>636.61690099999998</c:v>
                </c:pt>
                <c:pt idx="2369">
                  <c:v>636.60676899999999</c:v>
                </c:pt>
                <c:pt idx="2370">
                  <c:v>636.64352099999996</c:v>
                </c:pt>
                <c:pt idx="2371">
                  <c:v>636.64336500000002</c:v>
                </c:pt>
                <c:pt idx="2372">
                  <c:v>636.63732700000003</c:v>
                </c:pt>
                <c:pt idx="2373">
                  <c:v>636.65127900000005</c:v>
                </c:pt>
                <c:pt idx="2374">
                  <c:v>636.65793099999996</c:v>
                </c:pt>
                <c:pt idx="2375">
                  <c:v>636.65259600000002</c:v>
                </c:pt>
                <c:pt idx="2376">
                  <c:v>636.66254200000003</c:v>
                </c:pt>
                <c:pt idx="2377">
                  <c:v>636.67131500000005</c:v>
                </c:pt>
                <c:pt idx="2378">
                  <c:v>636.67377799999997</c:v>
                </c:pt>
                <c:pt idx="2379">
                  <c:v>636.68213300000002</c:v>
                </c:pt>
                <c:pt idx="2380">
                  <c:v>636.69223599999998</c:v>
                </c:pt>
                <c:pt idx="2381">
                  <c:v>636.688174</c:v>
                </c:pt>
                <c:pt idx="2382">
                  <c:v>636.68940599999996</c:v>
                </c:pt>
                <c:pt idx="2383">
                  <c:v>636.69413999999995</c:v>
                </c:pt>
                <c:pt idx="2384">
                  <c:v>636.69509800000003</c:v>
                </c:pt>
                <c:pt idx="2385">
                  <c:v>636.69731200000001</c:v>
                </c:pt>
                <c:pt idx="2386">
                  <c:v>636.689392</c:v>
                </c:pt>
                <c:pt idx="2387">
                  <c:v>636.67123800000002</c:v>
                </c:pt>
                <c:pt idx="2388">
                  <c:v>636.673226</c:v>
                </c:pt>
                <c:pt idx="2389">
                  <c:v>636.66760299999999</c:v>
                </c:pt>
                <c:pt idx="2390">
                  <c:v>636.66839300000004</c:v>
                </c:pt>
                <c:pt idx="2391">
                  <c:v>636.63525600000003</c:v>
                </c:pt>
                <c:pt idx="2392">
                  <c:v>636.63516100000004</c:v>
                </c:pt>
                <c:pt idx="2393">
                  <c:v>636.61295800000005</c:v>
                </c:pt>
                <c:pt idx="2394">
                  <c:v>636.59561499999995</c:v>
                </c:pt>
                <c:pt idx="2395">
                  <c:v>636.59151399999996</c:v>
                </c:pt>
                <c:pt idx="2396">
                  <c:v>636.58515799999998</c:v>
                </c:pt>
                <c:pt idx="2397">
                  <c:v>636.58843000000002</c:v>
                </c:pt>
                <c:pt idx="2398">
                  <c:v>636.58567000000005</c:v>
                </c:pt>
                <c:pt idx="2399">
                  <c:v>636.581501</c:v>
                </c:pt>
                <c:pt idx="2400">
                  <c:v>636.57710099999997</c:v>
                </c:pt>
                <c:pt idx="2401">
                  <c:v>636.59979099999998</c:v>
                </c:pt>
                <c:pt idx="2402">
                  <c:v>636.59444900000005</c:v>
                </c:pt>
                <c:pt idx="2403">
                  <c:v>636.61155399999996</c:v>
                </c:pt>
                <c:pt idx="2404">
                  <c:v>636.61838699999998</c:v>
                </c:pt>
                <c:pt idx="2405">
                  <c:v>636.63325899999995</c:v>
                </c:pt>
                <c:pt idx="2406">
                  <c:v>636.64959399999998</c:v>
                </c:pt>
                <c:pt idx="2407">
                  <c:v>636.67064900000003</c:v>
                </c:pt>
                <c:pt idx="2408">
                  <c:v>636.67532700000004</c:v>
                </c:pt>
                <c:pt idx="2409">
                  <c:v>636.68328899999995</c:v>
                </c:pt>
                <c:pt idx="2410">
                  <c:v>636.69897000000003</c:v>
                </c:pt>
                <c:pt idx="2411">
                  <c:v>636.72529499999996</c:v>
                </c:pt>
                <c:pt idx="2412">
                  <c:v>636.71819900000003</c:v>
                </c:pt>
                <c:pt idx="2413">
                  <c:v>636.72079799999995</c:v>
                </c:pt>
                <c:pt idx="2414">
                  <c:v>636.72786199999996</c:v>
                </c:pt>
                <c:pt idx="2415">
                  <c:v>636.72896900000001</c:v>
                </c:pt>
                <c:pt idx="2416">
                  <c:v>636.72123699999997</c:v>
                </c:pt>
                <c:pt idx="2417">
                  <c:v>636.72376399999996</c:v>
                </c:pt>
                <c:pt idx="2418">
                  <c:v>636.71397200000001</c:v>
                </c:pt>
                <c:pt idx="2419">
                  <c:v>636.70961799999998</c:v>
                </c:pt>
                <c:pt idx="2420">
                  <c:v>636.70071299999995</c:v>
                </c:pt>
                <c:pt idx="2421">
                  <c:v>636.69649400000003</c:v>
                </c:pt>
                <c:pt idx="2422">
                  <c:v>636.67134099999998</c:v>
                </c:pt>
                <c:pt idx="2423">
                  <c:v>636.67393200000004</c:v>
                </c:pt>
                <c:pt idx="2424">
                  <c:v>636.65951299999995</c:v>
                </c:pt>
                <c:pt idx="2425">
                  <c:v>636.65839400000004</c:v>
                </c:pt>
                <c:pt idx="2426">
                  <c:v>636.65238999999997</c:v>
                </c:pt>
                <c:pt idx="2427">
                  <c:v>636.64860299999998</c:v>
                </c:pt>
                <c:pt idx="2428">
                  <c:v>636.63642900000002</c:v>
                </c:pt>
                <c:pt idx="2429">
                  <c:v>636.65192100000002</c:v>
                </c:pt>
                <c:pt idx="2430">
                  <c:v>636.66169400000001</c:v>
                </c:pt>
                <c:pt idx="2431">
                  <c:v>636.65179999999998</c:v>
                </c:pt>
                <c:pt idx="2432">
                  <c:v>636.67251699999997</c:v>
                </c:pt>
                <c:pt idx="2433">
                  <c:v>636.66482800000006</c:v>
                </c:pt>
                <c:pt idx="2434">
                  <c:v>636.67118700000003</c:v>
                </c:pt>
                <c:pt idx="2435">
                  <c:v>636.68370900000002</c:v>
                </c:pt>
                <c:pt idx="2436">
                  <c:v>636.68057599999997</c:v>
                </c:pt>
                <c:pt idx="2437">
                  <c:v>636.69518000000005</c:v>
                </c:pt>
                <c:pt idx="2438">
                  <c:v>636.69989799999996</c:v>
                </c:pt>
                <c:pt idx="2439">
                  <c:v>636.69785100000001</c:v>
                </c:pt>
                <c:pt idx="2440">
                  <c:v>636.69330000000002</c:v>
                </c:pt>
                <c:pt idx="2441">
                  <c:v>636.68965300000002</c:v>
                </c:pt>
                <c:pt idx="2442">
                  <c:v>636.70399299999997</c:v>
                </c:pt>
                <c:pt idx="2443">
                  <c:v>636.70366999999999</c:v>
                </c:pt>
                <c:pt idx="2444">
                  <c:v>636.69593699999996</c:v>
                </c:pt>
                <c:pt idx="2445">
                  <c:v>636.69913399999996</c:v>
                </c:pt>
                <c:pt idx="2446">
                  <c:v>636.68241399999999</c:v>
                </c:pt>
                <c:pt idx="2447">
                  <c:v>636.67476499999998</c:v>
                </c:pt>
                <c:pt idx="2448">
                  <c:v>636.65893700000004</c:v>
                </c:pt>
                <c:pt idx="2449">
                  <c:v>636.65615200000002</c:v>
                </c:pt>
                <c:pt idx="2450">
                  <c:v>636.63000899999997</c:v>
                </c:pt>
                <c:pt idx="2451">
                  <c:v>636.63200300000005</c:v>
                </c:pt>
                <c:pt idx="2452">
                  <c:v>636.60875299999998</c:v>
                </c:pt>
                <c:pt idx="2453">
                  <c:v>636.62498600000004</c:v>
                </c:pt>
                <c:pt idx="2454">
                  <c:v>636.60988199999997</c:v>
                </c:pt>
                <c:pt idx="2455">
                  <c:v>636.59578599999998</c:v>
                </c:pt>
                <c:pt idx="2456">
                  <c:v>636.61062400000003</c:v>
                </c:pt>
                <c:pt idx="2457">
                  <c:v>636.60798899999998</c:v>
                </c:pt>
                <c:pt idx="2458">
                  <c:v>636.61146900000006</c:v>
                </c:pt>
                <c:pt idx="2459">
                  <c:v>636.63236500000005</c:v>
                </c:pt>
                <c:pt idx="2460">
                  <c:v>636.630448</c:v>
                </c:pt>
                <c:pt idx="2461">
                  <c:v>636.62209700000005</c:v>
                </c:pt>
                <c:pt idx="2462">
                  <c:v>636.63159800000005</c:v>
                </c:pt>
                <c:pt idx="2463">
                  <c:v>636.64695800000004</c:v>
                </c:pt>
                <c:pt idx="2464">
                  <c:v>636.64623300000005</c:v>
                </c:pt>
                <c:pt idx="2465">
                  <c:v>636.649451</c:v>
                </c:pt>
                <c:pt idx="2466">
                  <c:v>636.65404799999999</c:v>
                </c:pt>
                <c:pt idx="2467">
                  <c:v>636.64398900000003</c:v>
                </c:pt>
                <c:pt idx="2468">
                  <c:v>636.66049199999998</c:v>
                </c:pt>
                <c:pt idx="2469">
                  <c:v>636.65707199999997</c:v>
                </c:pt>
                <c:pt idx="2470">
                  <c:v>636.65755100000001</c:v>
                </c:pt>
                <c:pt idx="2471">
                  <c:v>636.65770399999997</c:v>
                </c:pt>
                <c:pt idx="2472">
                  <c:v>636.67082300000004</c:v>
                </c:pt>
                <c:pt idx="2473">
                  <c:v>636.65700500000003</c:v>
                </c:pt>
                <c:pt idx="2474">
                  <c:v>636.64914499999998</c:v>
                </c:pt>
                <c:pt idx="2475">
                  <c:v>636.63953000000004</c:v>
                </c:pt>
                <c:pt idx="2476">
                  <c:v>636.626487</c:v>
                </c:pt>
                <c:pt idx="2477">
                  <c:v>636.61645699999997</c:v>
                </c:pt>
                <c:pt idx="2478">
                  <c:v>636.59870999999998</c:v>
                </c:pt>
                <c:pt idx="2479">
                  <c:v>636.59399699999994</c:v>
                </c:pt>
                <c:pt idx="2480">
                  <c:v>636.59017300000005</c:v>
                </c:pt>
                <c:pt idx="2481">
                  <c:v>636.58848799999998</c:v>
                </c:pt>
                <c:pt idx="2482">
                  <c:v>636.58432500000004</c:v>
                </c:pt>
                <c:pt idx="2483">
                  <c:v>636.57421699999998</c:v>
                </c:pt>
                <c:pt idx="2484">
                  <c:v>636.564256</c:v>
                </c:pt>
                <c:pt idx="2485">
                  <c:v>636.56686999999999</c:v>
                </c:pt>
                <c:pt idx="2486">
                  <c:v>636.57694600000002</c:v>
                </c:pt>
                <c:pt idx="2487">
                  <c:v>636.59085800000003</c:v>
                </c:pt>
                <c:pt idx="2488">
                  <c:v>636.60450700000001</c:v>
                </c:pt>
                <c:pt idx="2489">
                  <c:v>636.60772799999995</c:v>
                </c:pt>
                <c:pt idx="2490">
                  <c:v>636.60011299999996</c:v>
                </c:pt>
                <c:pt idx="2491">
                  <c:v>636.60124699999994</c:v>
                </c:pt>
                <c:pt idx="2492">
                  <c:v>636.59193000000005</c:v>
                </c:pt>
                <c:pt idx="2493">
                  <c:v>636.60479899999996</c:v>
                </c:pt>
                <c:pt idx="2494">
                  <c:v>636.59887600000002</c:v>
                </c:pt>
                <c:pt idx="2495">
                  <c:v>636.60804499999995</c:v>
                </c:pt>
                <c:pt idx="2496">
                  <c:v>636.61824999999999</c:v>
                </c:pt>
                <c:pt idx="2497">
                  <c:v>636.61706700000002</c:v>
                </c:pt>
                <c:pt idx="2498">
                  <c:v>636.61327700000004</c:v>
                </c:pt>
                <c:pt idx="2499">
                  <c:v>636.62310200000002</c:v>
                </c:pt>
                <c:pt idx="2500">
                  <c:v>636.63571200000001</c:v>
                </c:pt>
                <c:pt idx="2501">
                  <c:v>636.63519799999995</c:v>
                </c:pt>
                <c:pt idx="2502">
                  <c:v>636.62123799999995</c:v>
                </c:pt>
                <c:pt idx="2503">
                  <c:v>636.60682999999995</c:v>
                </c:pt>
                <c:pt idx="2504">
                  <c:v>636.60818200000006</c:v>
                </c:pt>
                <c:pt idx="2505">
                  <c:v>636.59929899999997</c:v>
                </c:pt>
                <c:pt idx="2506">
                  <c:v>636.58363599999996</c:v>
                </c:pt>
                <c:pt idx="2507">
                  <c:v>636.56791999999996</c:v>
                </c:pt>
                <c:pt idx="2508">
                  <c:v>636.56908699999997</c:v>
                </c:pt>
                <c:pt idx="2509">
                  <c:v>636.55591300000003</c:v>
                </c:pt>
                <c:pt idx="2510">
                  <c:v>636.55440999999996</c:v>
                </c:pt>
                <c:pt idx="2511">
                  <c:v>636.54850899999997</c:v>
                </c:pt>
                <c:pt idx="2512">
                  <c:v>636.537869</c:v>
                </c:pt>
                <c:pt idx="2513">
                  <c:v>636.54060400000003</c:v>
                </c:pt>
                <c:pt idx="2514">
                  <c:v>636.52724799999999</c:v>
                </c:pt>
                <c:pt idx="2515">
                  <c:v>636.43096000000003</c:v>
                </c:pt>
                <c:pt idx="2516">
                  <c:v>636.21471499999996</c:v>
                </c:pt>
                <c:pt idx="2517">
                  <c:v>635.90212899999995</c:v>
                </c:pt>
                <c:pt idx="2518">
                  <c:v>635.53121699999997</c:v>
                </c:pt>
                <c:pt idx="2519">
                  <c:v>635.08111199999996</c:v>
                </c:pt>
                <c:pt idx="2520">
                  <c:v>634.60912199999996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8162432"/>
        <c:axId val="129689856"/>
      </c:lineChart>
      <c:catAx>
        <c:axId val="128162432"/>
        <c:scaling>
          <c:orientation val="minMax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Time [h]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29689856"/>
        <c:crosses val="autoZero"/>
        <c:auto val="1"/>
        <c:lblAlgn val="ctr"/>
        <c:lblOffset val="100"/>
        <c:tickLblSkip val="120"/>
        <c:tickMarkSkip val="120"/>
        <c:noMultiLvlLbl val="0"/>
      </c:catAx>
      <c:valAx>
        <c:axId val="129689856"/>
        <c:scaling>
          <c:orientation val="minMax"/>
          <c:max val="700"/>
          <c:min val="580"/>
        </c:scaling>
        <c:delete val="0"/>
        <c:axPos val="l"/>
        <c:min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Temperature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2816243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GB"/>
              <a:t>SMC 11T#3 - O</a:t>
            </a:r>
            <a:r>
              <a:rPr lang="en-GB" sz="1600"/>
              <a:t>2</a:t>
            </a:r>
            <a:r>
              <a:rPr lang="en-GB"/>
              <a:t> content during reaction</a:t>
            </a:r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4.6653075732977403E-2"/>
          <c:y val="1.2775001598894423E-2"/>
          <c:w val="0.80404251711389263"/>
          <c:h val="0.95368081971303209"/>
        </c:manualLayout>
      </c:layout>
      <c:scatterChart>
        <c:scatterStyle val="smoothMarker"/>
        <c:varyColors val="0"/>
        <c:ser>
          <c:idx val="0"/>
          <c:order val="0"/>
          <c:tx>
            <c:strRef>
              <c:f>'SMC11T#3_1 (2)'!$C$1</c:f>
              <c:strCache>
                <c:ptCount val="1"/>
                <c:pt idx="0">
                  <c:v>Oxygen</c:v>
                </c:pt>
              </c:strCache>
            </c:strRef>
          </c:tx>
          <c:marker>
            <c:symbol val="none"/>
          </c:marker>
          <c:xVal>
            <c:numRef>
              <c:f>'SMC11T#3_1 (2)'!$A$2:$A$13048</c:f>
              <c:numCache>
                <c:formatCode>General</c:formatCode>
                <c:ptCount val="13047"/>
                <c:pt idx="0">
                  <c:v>0</c:v>
                </c:pt>
                <c:pt idx="1">
                  <c:v>60</c:v>
                </c:pt>
                <c:pt idx="2">
                  <c:v>120</c:v>
                </c:pt>
                <c:pt idx="3">
                  <c:v>180</c:v>
                </c:pt>
                <c:pt idx="4">
                  <c:v>240</c:v>
                </c:pt>
                <c:pt idx="5">
                  <c:v>300</c:v>
                </c:pt>
                <c:pt idx="6">
                  <c:v>360</c:v>
                </c:pt>
                <c:pt idx="7">
                  <c:v>420</c:v>
                </c:pt>
                <c:pt idx="8">
                  <c:v>480</c:v>
                </c:pt>
                <c:pt idx="9">
                  <c:v>540</c:v>
                </c:pt>
                <c:pt idx="10">
                  <c:v>600</c:v>
                </c:pt>
                <c:pt idx="11">
                  <c:v>660</c:v>
                </c:pt>
                <c:pt idx="12">
                  <c:v>720</c:v>
                </c:pt>
                <c:pt idx="13">
                  <c:v>780</c:v>
                </c:pt>
                <c:pt idx="14">
                  <c:v>840</c:v>
                </c:pt>
                <c:pt idx="15">
                  <c:v>900</c:v>
                </c:pt>
                <c:pt idx="16">
                  <c:v>960</c:v>
                </c:pt>
                <c:pt idx="17">
                  <c:v>1020</c:v>
                </c:pt>
                <c:pt idx="18">
                  <c:v>1080</c:v>
                </c:pt>
                <c:pt idx="19">
                  <c:v>1140</c:v>
                </c:pt>
                <c:pt idx="20">
                  <c:v>1200</c:v>
                </c:pt>
                <c:pt idx="21">
                  <c:v>1260</c:v>
                </c:pt>
                <c:pt idx="22">
                  <c:v>1320</c:v>
                </c:pt>
                <c:pt idx="23">
                  <c:v>1380</c:v>
                </c:pt>
                <c:pt idx="24">
                  <c:v>1440</c:v>
                </c:pt>
                <c:pt idx="25">
                  <c:v>1500</c:v>
                </c:pt>
                <c:pt idx="26">
                  <c:v>1560</c:v>
                </c:pt>
                <c:pt idx="27">
                  <c:v>1620</c:v>
                </c:pt>
                <c:pt idx="28">
                  <c:v>1680</c:v>
                </c:pt>
                <c:pt idx="29">
                  <c:v>1740</c:v>
                </c:pt>
                <c:pt idx="30">
                  <c:v>1800</c:v>
                </c:pt>
                <c:pt idx="31">
                  <c:v>1860</c:v>
                </c:pt>
                <c:pt idx="32">
                  <c:v>1920</c:v>
                </c:pt>
                <c:pt idx="33">
                  <c:v>1980</c:v>
                </c:pt>
                <c:pt idx="34">
                  <c:v>2040</c:v>
                </c:pt>
                <c:pt idx="35">
                  <c:v>2100</c:v>
                </c:pt>
                <c:pt idx="36">
                  <c:v>2160</c:v>
                </c:pt>
                <c:pt idx="37">
                  <c:v>2220</c:v>
                </c:pt>
                <c:pt idx="38">
                  <c:v>2280</c:v>
                </c:pt>
                <c:pt idx="39">
                  <c:v>2340</c:v>
                </c:pt>
                <c:pt idx="40">
                  <c:v>2400</c:v>
                </c:pt>
                <c:pt idx="41">
                  <c:v>2460</c:v>
                </c:pt>
                <c:pt idx="42">
                  <c:v>2520</c:v>
                </c:pt>
                <c:pt idx="43">
                  <c:v>2580</c:v>
                </c:pt>
                <c:pt idx="44">
                  <c:v>2640</c:v>
                </c:pt>
                <c:pt idx="45">
                  <c:v>2700</c:v>
                </c:pt>
                <c:pt idx="46">
                  <c:v>2760</c:v>
                </c:pt>
                <c:pt idx="47">
                  <c:v>2820</c:v>
                </c:pt>
                <c:pt idx="48">
                  <c:v>2880</c:v>
                </c:pt>
                <c:pt idx="49">
                  <c:v>2940</c:v>
                </c:pt>
                <c:pt idx="50">
                  <c:v>3000</c:v>
                </c:pt>
                <c:pt idx="51">
                  <c:v>3060</c:v>
                </c:pt>
                <c:pt idx="52">
                  <c:v>3120</c:v>
                </c:pt>
                <c:pt idx="53">
                  <c:v>3180</c:v>
                </c:pt>
                <c:pt idx="54">
                  <c:v>3240</c:v>
                </c:pt>
                <c:pt idx="55">
                  <c:v>3300</c:v>
                </c:pt>
                <c:pt idx="56">
                  <c:v>3360</c:v>
                </c:pt>
                <c:pt idx="57">
                  <c:v>3420</c:v>
                </c:pt>
                <c:pt idx="58">
                  <c:v>3480</c:v>
                </c:pt>
                <c:pt idx="59">
                  <c:v>3540</c:v>
                </c:pt>
                <c:pt idx="60">
                  <c:v>3600</c:v>
                </c:pt>
                <c:pt idx="61">
                  <c:v>3660</c:v>
                </c:pt>
                <c:pt idx="62">
                  <c:v>3720</c:v>
                </c:pt>
                <c:pt idx="63">
                  <c:v>3780</c:v>
                </c:pt>
                <c:pt idx="64">
                  <c:v>3840</c:v>
                </c:pt>
                <c:pt idx="65">
                  <c:v>3900</c:v>
                </c:pt>
                <c:pt idx="66">
                  <c:v>3960</c:v>
                </c:pt>
                <c:pt idx="67">
                  <c:v>4020</c:v>
                </c:pt>
                <c:pt idx="68">
                  <c:v>4080</c:v>
                </c:pt>
                <c:pt idx="69">
                  <c:v>4140</c:v>
                </c:pt>
                <c:pt idx="70">
                  <c:v>4200</c:v>
                </c:pt>
                <c:pt idx="71">
                  <c:v>4260</c:v>
                </c:pt>
                <c:pt idx="72">
                  <c:v>4320</c:v>
                </c:pt>
                <c:pt idx="73">
                  <c:v>4380</c:v>
                </c:pt>
                <c:pt idx="74">
                  <c:v>4440</c:v>
                </c:pt>
                <c:pt idx="75">
                  <c:v>4500</c:v>
                </c:pt>
                <c:pt idx="76">
                  <c:v>4560</c:v>
                </c:pt>
                <c:pt idx="77">
                  <c:v>4620</c:v>
                </c:pt>
                <c:pt idx="78">
                  <c:v>4680</c:v>
                </c:pt>
                <c:pt idx="79">
                  <c:v>4740</c:v>
                </c:pt>
                <c:pt idx="80">
                  <c:v>4800</c:v>
                </c:pt>
                <c:pt idx="81">
                  <c:v>4860</c:v>
                </c:pt>
                <c:pt idx="82">
                  <c:v>4920</c:v>
                </c:pt>
                <c:pt idx="83">
                  <c:v>4980</c:v>
                </c:pt>
                <c:pt idx="84">
                  <c:v>5040</c:v>
                </c:pt>
                <c:pt idx="85">
                  <c:v>5100</c:v>
                </c:pt>
                <c:pt idx="86">
                  <c:v>5160</c:v>
                </c:pt>
                <c:pt idx="87">
                  <c:v>5220</c:v>
                </c:pt>
                <c:pt idx="88">
                  <c:v>5280</c:v>
                </c:pt>
                <c:pt idx="89">
                  <c:v>5340</c:v>
                </c:pt>
                <c:pt idx="90">
                  <c:v>5400</c:v>
                </c:pt>
                <c:pt idx="91">
                  <c:v>5460</c:v>
                </c:pt>
                <c:pt idx="92">
                  <c:v>5520</c:v>
                </c:pt>
                <c:pt idx="93">
                  <c:v>5580</c:v>
                </c:pt>
                <c:pt idx="94">
                  <c:v>5640</c:v>
                </c:pt>
                <c:pt idx="95">
                  <c:v>5700</c:v>
                </c:pt>
                <c:pt idx="96">
                  <c:v>5760</c:v>
                </c:pt>
                <c:pt idx="97">
                  <c:v>5820</c:v>
                </c:pt>
                <c:pt idx="98">
                  <c:v>5880</c:v>
                </c:pt>
                <c:pt idx="99">
                  <c:v>5940</c:v>
                </c:pt>
                <c:pt idx="100">
                  <c:v>6000</c:v>
                </c:pt>
                <c:pt idx="101">
                  <c:v>6060</c:v>
                </c:pt>
                <c:pt idx="102">
                  <c:v>6120</c:v>
                </c:pt>
                <c:pt idx="103">
                  <c:v>6180</c:v>
                </c:pt>
                <c:pt idx="104">
                  <c:v>6240</c:v>
                </c:pt>
                <c:pt idx="105">
                  <c:v>6300</c:v>
                </c:pt>
                <c:pt idx="106">
                  <c:v>6360</c:v>
                </c:pt>
                <c:pt idx="107">
                  <c:v>6420</c:v>
                </c:pt>
                <c:pt idx="108">
                  <c:v>6480</c:v>
                </c:pt>
                <c:pt idx="109">
                  <c:v>6540</c:v>
                </c:pt>
                <c:pt idx="110">
                  <c:v>6600</c:v>
                </c:pt>
                <c:pt idx="111">
                  <c:v>6660</c:v>
                </c:pt>
                <c:pt idx="112">
                  <c:v>6720</c:v>
                </c:pt>
                <c:pt idx="113">
                  <c:v>6780</c:v>
                </c:pt>
                <c:pt idx="114">
                  <c:v>6840</c:v>
                </c:pt>
                <c:pt idx="115">
                  <c:v>6900</c:v>
                </c:pt>
                <c:pt idx="116">
                  <c:v>6960</c:v>
                </c:pt>
                <c:pt idx="117">
                  <c:v>7020</c:v>
                </c:pt>
                <c:pt idx="118">
                  <c:v>7080</c:v>
                </c:pt>
                <c:pt idx="119">
                  <c:v>7140</c:v>
                </c:pt>
                <c:pt idx="120">
                  <c:v>7200</c:v>
                </c:pt>
                <c:pt idx="121">
                  <c:v>7260</c:v>
                </c:pt>
                <c:pt idx="122">
                  <c:v>7320</c:v>
                </c:pt>
                <c:pt idx="123">
                  <c:v>7380</c:v>
                </c:pt>
                <c:pt idx="124">
                  <c:v>7440</c:v>
                </c:pt>
                <c:pt idx="125">
                  <c:v>7500</c:v>
                </c:pt>
                <c:pt idx="126">
                  <c:v>7560</c:v>
                </c:pt>
                <c:pt idx="127">
                  <c:v>7620</c:v>
                </c:pt>
                <c:pt idx="128">
                  <c:v>7680</c:v>
                </c:pt>
                <c:pt idx="129">
                  <c:v>7740</c:v>
                </c:pt>
                <c:pt idx="130">
                  <c:v>7800</c:v>
                </c:pt>
                <c:pt idx="131">
                  <c:v>7860</c:v>
                </c:pt>
                <c:pt idx="132">
                  <c:v>7920</c:v>
                </c:pt>
                <c:pt idx="133">
                  <c:v>7980</c:v>
                </c:pt>
                <c:pt idx="134">
                  <c:v>8040</c:v>
                </c:pt>
                <c:pt idx="135">
                  <c:v>8100</c:v>
                </c:pt>
                <c:pt idx="136">
                  <c:v>8160</c:v>
                </c:pt>
                <c:pt idx="137">
                  <c:v>8220</c:v>
                </c:pt>
                <c:pt idx="138">
                  <c:v>8280</c:v>
                </c:pt>
                <c:pt idx="139">
                  <c:v>8340</c:v>
                </c:pt>
                <c:pt idx="140">
                  <c:v>8400</c:v>
                </c:pt>
                <c:pt idx="141">
                  <c:v>8460</c:v>
                </c:pt>
                <c:pt idx="142">
                  <c:v>8520</c:v>
                </c:pt>
                <c:pt idx="143">
                  <c:v>8580</c:v>
                </c:pt>
                <c:pt idx="144">
                  <c:v>8640</c:v>
                </c:pt>
                <c:pt idx="145">
                  <c:v>8700</c:v>
                </c:pt>
                <c:pt idx="146">
                  <c:v>8760</c:v>
                </c:pt>
                <c:pt idx="147">
                  <c:v>8820</c:v>
                </c:pt>
                <c:pt idx="148">
                  <c:v>8880</c:v>
                </c:pt>
                <c:pt idx="149">
                  <c:v>8940</c:v>
                </c:pt>
                <c:pt idx="150">
                  <c:v>9000</c:v>
                </c:pt>
                <c:pt idx="151">
                  <c:v>9060</c:v>
                </c:pt>
                <c:pt idx="152">
                  <c:v>9120</c:v>
                </c:pt>
                <c:pt idx="153">
                  <c:v>9180</c:v>
                </c:pt>
                <c:pt idx="154">
                  <c:v>9240</c:v>
                </c:pt>
                <c:pt idx="155">
                  <c:v>9300</c:v>
                </c:pt>
                <c:pt idx="156">
                  <c:v>9360</c:v>
                </c:pt>
                <c:pt idx="157">
                  <c:v>9420</c:v>
                </c:pt>
                <c:pt idx="158">
                  <c:v>9480</c:v>
                </c:pt>
                <c:pt idx="159">
                  <c:v>9540</c:v>
                </c:pt>
                <c:pt idx="160">
                  <c:v>9600</c:v>
                </c:pt>
                <c:pt idx="161">
                  <c:v>9660</c:v>
                </c:pt>
                <c:pt idx="162">
                  <c:v>9720</c:v>
                </c:pt>
                <c:pt idx="163">
                  <c:v>9780</c:v>
                </c:pt>
                <c:pt idx="164">
                  <c:v>9840</c:v>
                </c:pt>
                <c:pt idx="165">
                  <c:v>9900</c:v>
                </c:pt>
                <c:pt idx="166">
                  <c:v>9960</c:v>
                </c:pt>
                <c:pt idx="167">
                  <c:v>10020</c:v>
                </c:pt>
                <c:pt idx="168">
                  <c:v>10080</c:v>
                </c:pt>
                <c:pt idx="169">
                  <c:v>10140</c:v>
                </c:pt>
                <c:pt idx="170">
                  <c:v>10200</c:v>
                </c:pt>
                <c:pt idx="171">
                  <c:v>10260</c:v>
                </c:pt>
                <c:pt idx="172">
                  <c:v>10320</c:v>
                </c:pt>
                <c:pt idx="173">
                  <c:v>10380</c:v>
                </c:pt>
                <c:pt idx="174">
                  <c:v>10440</c:v>
                </c:pt>
                <c:pt idx="175">
                  <c:v>10500</c:v>
                </c:pt>
                <c:pt idx="176">
                  <c:v>10560</c:v>
                </c:pt>
                <c:pt idx="177">
                  <c:v>10620</c:v>
                </c:pt>
                <c:pt idx="178">
                  <c:v>10680</c:v>
                </c:pt>
                <c:pt idx="179">
                  <c:v>10740</c:v>
                </c:pt>
                <c:pt idx="180">
                  <c:v>10800</c:v>
                </c:pt>
                <c:pt idx="181">
                  <c:v>10860</c:v>
                </c:pt>
                <c:pt idx="182">
                  <c:v>10920</c:v>
                </c:pt>
                <c:pt idx="183">
                  <c:v>10980</c:v>
                </c:pt>
                <c:pt idx="184">
                  <c:v>11040</c:v>
                </c:pt>
                <c:pt idx="185">
                  <c:v>11100</c:v>
                </c:pt>
                <c:pt idx="186">
                  <c:v>11160</c:v>
                </c:pt>
                <c:pt idx="187">
                  <c:v>11220</c:v>
                </c:pt>
                <c:pt idx="188">
                  <c:v>11280</c:v>
                </c:pt>
                <c:pt idx="189">
                  <c:v>11340</c:v>
                </c:pt>
                <c:pt idx="190">
                  <c:v>11400</c:v>
                </c:pt>
                <c:pt idx="191">
                  <c:v>11460</c:v>
                </c:pt>
                <c:pt idx="192">
                  <c:v>11520</c:v>
                </c:pt>
                <c:pt idx="193">
                  <c:v>11580</c:v>
                </c:pt>
                <c:pt idx="194">
                  <c:v>11640</c:v>
                </c:pt>
                <c:pt idx="195">
                  <c:v>11700</c:v>
                </c:pt>
                <c:pt idx="196">
                  <c:v>11760</c:v>
                </c:pt>
                <c:pt idx="197">
                  <c:v>11820</c:v>
                </c:pt>
                <c:pt idx="198">
                  <c:v>11880</c:v>
                </c:pt>
                <c:pt idx="199">
                  <c:v>11940</c:v>
                </c:pt>
                <c:pt idx="200">
                  <c:v>12000</c:v>
                </c:pt>
                <c:pt idx="201">
                  <c:v>12060</c:v>
                </c:pt>
                <c:pt idx="202">
                  <c:v>12120</c:v>
                </c:pt>
                <c:pt idx="203">
                  <c:v>12180</c:v>
                </c:pt>
                <c:pt idx="204">
                  <c:v>12240</c:v>
                </c:pt>
                <c:pt idx="205">
                  <c:v>12300</c:v>
                </c:pt>
                <c:pt idx="206">
                  <c:v>12360</c:v>
                </c:pt>
                <c:pt idx="207">
                  <c:v>12420</c:v>
                </c:pt>
                <c:pt idx="208">
                  <c:v>12480</c:v>
                </c:pt>
                <c:pt idx="209">
                  <c:v>12540</c:v>
                </c:pt>
                <c:pt idx="210">
                  <c:v>12600</c:v>
                </c:pt>
                <c:pt idx="211">
                  <c:v>12660</c:v>
                </c:pt>
                <c:pt idx="212">
                  <c:v>12720</c:v>
                </c:pt>
                <c:pt idx="213">
                  <c:v>12780</c:v>
                </c:pt>
                <c:pt idx="214">
                  <c:v>12840</c:v>
                </c:pt>
                <c:pt idx="215">
                  <c:v>12900</c:v>
                </c:pt>
                <c:pt idx="216">
                  <c:v>12960</c:v>
                </c:pt>
                <c:pt idx="217">
                  <c:v>13020</c:v>
                </c:pt>
                <c:pt idx="218">
                  <c:v>13080</c:v>
                </c:pt>
                <c:pt idx="219">
                  <c:v>13140</c:v>
                </c:pt>
                <c:pt idx="220">
                  <c:v>13200</c:v>
                </c:pt>
                <c:pt idx="221">
                  <c:v>13260</c:v>
                </c:pt>
                <c:pt idx="222">
                  <c:v>13320</c:v>
                </c:pt>
                <c:pt idx="223">
                  <c:v>13380</c:v>
                </c:pt>
                <c:pt idx="224">
                  <c:v>13440</c:v>
                </c:pt>
                <c:pt idx="225">
                  <c:v>13500</c:v>
                </c:pt>
                <c:pt idx="226">
                  <c:v>13560</c:v>
                </c:pt>
                <c:pt idx="227">
                  <c:v>13620</c:v>
                </c:pt>
                <c:pt idx="228">
                  <c:v>13680</c:v>
                </c:pt>
                <c:pt idx="229">
                  <c:v>13740</c:v>
                </c:pt>
                <c:pt idx="230">
                  <c:v>13800</c:v>
                </c:pt>
                <c:pt idx="231">
                  <c:v>13860</c:v>
                </c:pt>
                <c:pt idx="232">
                  <c:v>13920</c:v>
                </c:pt>
                <c:pt idx="233">
                  <c:v>13980</c:v>
                </c:pt>
                <c:pt idx="234">
                  <c:v>14040</c:v>
                </c:pt>
                <c:pt idx="235">
                  <c:v>14100</c:v>
                </c:pt>
                <c:pt idx="236">
                  <c:v>14160</c:v>
                </c:pt>
                <c:pt idx="237">
                  <c:v>14220</c:v>
                </c:pt>
                <c:pt idx="238">
                  <c:v>14280</c:v>
                </c:pt>
                <c:pt idx="239">
                  <c:v>14340</c:v>
                </c:pt>
                <c:pt idx="240">
                  <c:v>14400</c:v>
                </c:pt>
                <c:pt idx="241">
                  <c:v>14460</c:v>
                </c:pt>
                <c:pt idx="242">
                  <c:v>14520</c:v>
                </c:pt>
                <c:pt idx="243">
                  <c:v>14580</c:v>
                </c:pt>
                <c:pt idx="244">
                  <c:v>14640</c:v>
                </c:pt>
                <c:pt idx="245">
                  <c:v>14700</c:v>
                </c:pt>
                <c:pt idx="246">
                  <c:v>14760</c:v>
                </c:pt>
                <c:pt idx="247">
                  <c:v>14820</c:v>
                </c:pt>
                <c:pt idx="248">
                  <c:v>14880</c:v>
                </c:pt>
                <c:pt idx="249">
                  <c:v>14940</c:v>
                </c:pt>
                <c:pt idx="250">
                  <c:v>15000</c:v>
                </c:pt>
                <c:pt idx="251">
                  <c:v>15060</c:v>
                </c:pt>
                <c:pt idx="252">
                  <c:v>15120</c:v>
                </c:pt>
                <c:pt idx="253">
                  <c:v>15180</c:v>
                </c:pt>
                <c:pt idx="254">
                  <c:v>15240</c:v>
                </c:pt>
                <c:pt idx="255">
                  <c:v>15300</c:v>
                </c:pt>
                <c:pt idx="256">
                  <c:v>15360</c:v>
                </c:pt>
                <c:pt idx="257">
                  <c:v>15420</c:v>
                </c:pt>
                <c:pt idx="258">
                  <c:v>15480</c:v>
                </c:pt>
                <c:pt idx="259">
                  <c:v>15540</c:v>
                </c:pt>
                <c:pt idx="260">
                  <c:v>15600</c:v>
                </c:pt>
                <c:pt idx="261">
                  <c:v>15660</c:v>
                </c:pt>
                <c:pt idx="262">
                  <c:v>15720</c:v>
                </c:pt>
                <c:pt idx="263">
                  <c:v>15780</c:v>
                </c:pt>
                <c:pt idx="264">
                  <c:v>15840</c:v>
                </c:pt>
                <c:pt idx="265">
                  <c:v>15900</c:v>
                </c:pt>
                <c:pt idx="266">
                  <c:v>15960</c:v>
                </c:pt>
                <c:pt idx="267">
                  <c:v>16020</c:v>
                </c:pt>
                <c:pt idx="268">
                  <c:v>16080</c:v>
                </c:pt>
                <c:pt idx="269">
                  <c:v>16140</c:v>
                </c:pt>
                <c:pt idx="270">
                  <c:v>16200</c:v>
                </c:pt>
                <c:pt idx="271">
                  <c:v>16260</c:v>
                </c:pt>
                <c:pt idx="272">
                  <c:v>16320</c:v>
                </c:pt>
                <c:pt idx="273">
                  <c:v>16380</c:v>
                </c:pt>
                <c:pt idx="274">
                  <c:v>16440</c:v>
                </c:pt>
                <c:pt idx="275">
                  <c:v>16500</c:v>
                </c:pt>
                <c:pt idx="276">
                  <c:v>16560</c:v>
                </c:pt>
                <c:pt idx="277">
                  <c:v>16620</c:v>
                </c:pt>
                <c:pt idx="278">
                  <c:v>16680</c:v>
                </c:pt>
                <c:pt idx="279">
                  <c:v>16740</c:v>
                </c:pt>
                <c:pt idx="280">
                  <c:v>16800</c:v>
                </c:pt>
                <c:pt idx="281">
                  <c:v>16860</c:v>
                </c:pt>
                <c:pt idx="282">
                  <c:v>16920</c:v>
                </c:pt>
                <c:pt idx="283">
                  <c:v>16980</c:v>
                </c:pt>
                <c:pt idx="284">
                  <c:v>17040</c:v>
                </c:pt>
                <c:pt idx="285">
                  <c:v>17100</c:v>
                </c:pt>
                <c:pt idx="286">
                  <c:v>17160</c:v>
                </c:pt>
                <c:pt idx="287">
                  <c:v>17220</c:v>
                </c:pt>
                <c:pt idx="288">
                  <c:v>17280</c:v>
                </c:pt>
                <c:pt idx="289">
                  <c:v>17340</c:v>
                </c:pt>
                <c:pt idx="290">
                  <c:v>17400</c:v>
                </c:pt>
                <c:pt idx="291">
                  <c:v>17460</c:v>
                </c:pt>
                <c:pt idx="292">
                  <c:v>17520</c:v>
                </c:pt>
                <c:pt idx="293">
                  <c:v>17580</c:v>
                </c:pt>
                <c:pt idx="294">
                  <c:v>17640</c:v>
                </c:pt>
                <c:pt idx="295">
                  <c:v>17700</c:v>
                </c:pt>
                <c:pt idx="296">
                  <c:v>17760</c:v>
                </c:pt>
                <c:pt idx="297">
                  <c:v>17820</c:v>
                </c:pt>
                <c:pt idx="298">
                  <c:v>17880</c:v>
                </c:pt>
                <c:pt idx="299">
                  <c:v>17940</c:v>
                </c:pt>
                <c:pt idx="300">
                  <c:v>18000</c:v>
                </c:pt>
                <c:pt idx="301">
                  <c:v>18060</c:v>
                </c:pt>
                <c:pt idx="302">
                  <c:v>18120</c:v>
                </c:pt>
                <c:pt idx="303">
                  <c:v>18180</c:v>
                </c:pt>
                <c:pt idx="304">
                  <c:v>18240</c:v>
                </c:pt>
                <c:pt idx="305">
                  <c:v>18300</c:v>
                </c:pt>
                <c:pt idx="306">
                  <c:v>18360</c:v>
                </c:pt>
                <c:pt idx="307">
                  <c:v>18420</c:v>
                </c:pt>
                <c:pt idx="308">
                  <c:v>18480</c:v>
                </c:pt>
                <c:pt idx="309">
                  <c:v>18540</c:v>
                </c:pt>
                <c:pt idx="310">
                  <c:v>18600</c:v>
                </c:pt>
                <c:pt idx="311">
                  <c:v>18660</c:v>
                </c:pt>
                <c:pt idx="312">
                  <c:v>18720</c:v>
                </c:pt>
                <c:pt idx="313">
                  <c:v>18780</c:v>
                </c:pt>
                <c:pt idx="314">
                  <c:v>18840</c:v>
                </c:pt>
                <c:pt idx="315">
                  <c:v>18900</c:v>
                </c:pt>
                <c:pt idx="316">
                  <c:v>18960</c:v>
                </c:pt>
                <c:pt idx="317">
                  <c:v>19020</c:v>
                </c:pt>
                <c:pt idx="318">
                  <c:v>19080</c:v>
                </c:pt>
                <c:pt idx="319">
                  <c:v>19140</c:v>
                </c:pt>
                <c:pt idx="320">
                  <c:v>19200</c:v>
                </c:pt>
                <c:pt idx="321">
                  <c:v>19260</c:v>
                </c:pt>
                <c:pt idx="322">
                  <c:v>19320</c:v>
                </c:pt>
                <c:pt idx="323">
                  <c:v>19380</c:v>
                </c:pt>
                <c:pt idx="324">
                  <c:v>19440</c:v>
                </c:pt>
                <c:pt idx="325">
                  <c:v>19500</c:v>
                </c:pt>
                <c:pt idx="326">
                  <c:v>19560</c:v>
                </c:pt>
                <c:pt idx="327">
                  <c:v>19620</c:v>
                </c:pt>
                <c:pt idx="328">
                  <c:v>19680</c:v>
                </c:pt>
                <c:pt idx="329">
                  <c:v>19740</c:v>
                </c:pt>
                <c:pt idx="330">
                  <c:v>19800</c:v>
                </c:pt>
                <c:pt idx="331">
                  <c:v>19860</c:v>
                </c:pt>
                <c:pt idx="332">
                  <c:v>19920</c:v>
                </c:pt>
                <c:pt idx="333">
                  <c:v>19980</c:v>
                </c:pt>
                <c:pt idx="334">
                  <c:v>20040</c:v>
                </c:pt>
                <c:pt idx="335">
                  <c:v>20100</c:v>
                </c:pt>
                <c:pt idx="336">
                  <c:v>20160</c:v>
                </c:pt>
                <c:pt idx="337">
                  <c:v>20220</c:v>
                </c:pt>
                <c:pt idx="338">
                  <c:v>20280</c:v>
                </c:pt>
                <c:pt idx="339">
                  <c:v>20340</c:v>
                </c:pt>
                <c:pt idx="340">
                  <c:v>20400</c:v>
                </c:pt>
                <c:pt idx="341">
                  <c:v>20460</c:v>
                </c:pt>
                <c:pt idx="342">
                  <c:v>20520</c:v>
                </c:pt>
                <c:pt idx="343">
                  <c:v>20580</c:v>
                </c:pt>
                <c:pt idx="344">
                  <c:v>20640</c:v>
                </c:pt>
                <c:pt idx="345">
                  <c:v>20700</c:v>
                </c:pt>
                <c:pt idx="346">
                  <c:v>20760</c:v>
                </c:pt>
                <c:pt idx="347">
                  <c:v>20820</c:v>
                </c:pt>
                <c:pt idx="348">
                  <c:v>20880</c:v>
                </c:pt>
                <c:pt idx="349">
                  <c:v>20940</c:v>
                </c:pt>
                <c:pt idx="350">
                  <c:v>21000</c:v>
                </c:pt>
                <c:pt idx="351">
                  <c:v>21060</c:v>
                </c:pt>
                <c:pt idx="352">
                  <c:v>21120</c:v>
                </c:pt>
                <c:pt idx="353">
                  <c:v>21180</c:v>
                </c:pt>
                <c:pt idx="354">
                  <c:v>21240</c:v>
                </c:pt>
                <c:pt idx="355">
                  <c:v>21300</c:v>
                </c:pt>
                <c:pt idx="356">
                  <c:v>21360</c:v>
                </c:pt>
                <c:pt idx="357">
                  <c:v>21420</c:v>
                </c:pt>
                <c:pt idx="358">
                  <c:v>21480</c:v>
                </c:pt>
                <c:pt idx="359">
                  <c:v>21540</c:v>
                </c:pt>
                <c:pt idx="360">
                  <c:v>21600</c:v>
                </c:pt>
                <c:pt idx="361">
                  <c:v>21660</c:v>
                </c:pt>
                <c:pt idx="362">
                  <c:v>21720</c:v>
                </c:pt>
                <c:pt idx="363">
                  <c:v>21780</c:v>
                </c:pt>
                <c:pt idx="364">
                  <c:v>21840</c:v>
                </c:pt>
                <c:pt idx="365">
                  <c:v>21900</c:v>
                </c:pt>
                <c:pt idx="366">
                  <c:v>21960</c:v>
                </c:pt>
                <c:pt idx="367">
                  <c:v>22020</c:v>
                </c:pt>
                <c:pt idx="368">
                  <c:v>22080</c:v>
                </c:pt>
                <c:pt idx="369">
                  <c:v>22140</c:v>
                </c:pt>
                <c:pt idx="370">
                  <c:v>22200</c:v>
                </c:pt>
                <c:pt idx="371">
                  <c:v>22260</c:v>
                </c:pt>
                <c:pt idx="372">
                  <c:v>22320</c:v>
                </c:pt>
                <c:pt idx="373">
                  <c:v>22380</c:v>
                </c:pt>
                <c:pt idx="374">
                  <c:v>22440</c:v>
                </c:pt>
                <c:pt idx="375">
                  <c:v>22500</c:v>
                </c:pt>
                <c:pt idx="376">
                  <c:v>22560</c:v>
                </c:pt>
                <c:pt idx="377">
                  <c:v>22620</c:v>
                </c:pt>
                <c:pt idx="378">
                  <c:v>22680</c:v>
                </c:pt>
                <c:pt idx="379">
                  <c:v>22740</c:v>
                </c:pt>
                <c:pt idx="380">
                  <c:v>22800</c:v>
                </c:pt>
                <c:pt idx="381">
                  <c:v>22860</c:v>
                </c:pt>
                <c:pt idx="382">
                  <c:v>22920</c:v>
                </c:pt>
                <c:pt idx="383">
                  <c:v>22980</c:v>
                </c:pt>
                <c:pt idx="384">
                  <c:v>23040</c:v>
                </c:pt>
                <c:pt idx="385">
                  <c:v>23100</c:v>
                </c:pt>
                <c:pt idx="386">
                  <c:v>23160</c:v>
                </c:pt>
                <c:pt idx="387">
                  <c:v>23220</c:v>
                </c:pt>
                <c:pt idx="388">
                  <c:v>23280</c:v>
                </c:pt>
                <c:pt idx="389">
                  <c:v>23340</c:v>
                </c:pt>
                <c:pt idx="390">
                  <c:v>23400</c:v>
                </c:pt>
                <c:pt idx="391">
                  <c:v>23460</c:v>
                </c:pt>
                <c:pt idx="392">
                  <c:v>23520</c:v>
                </c:pt>
                <c:pt idx="393">
                  <c:v>23580</c:v>
                </c:pt>
                <c:pt idx="394">
                  <c:v>23640</c:v>
                </c:pt>
                <c:pt idx="395">
                  <c:v>23700</c:v>
                </c:pt>
                <c:pt idx="396">
                  <c:v>23760</c:v>
                </c:pt>
                <c:pt idx="397">
                  <c:v>23820</c:v>
                </c:pt>
                <c:pt idx="398">
                  <c:v>23880</c:v>
                </c:pt>
                <c:pt idx="399">
                  <c:v>23940</c:v>
                </c:pt>
                <c:pt idx="400">
                  <c:v>24000</c:v>
                </c:pt>
                <c:pt idx="401">
                  <c:v>24060</c:v>
                </c:pt>
                <c:pt idx="402">
                  <c:v>24120</c:v>
                </c:pt>
                <c:pt idx="403">
                  <c:v>24180</c:v>
                </c:pt>
                <c:pt idx="404">
                  <c:v>24240</c:v>
                </c:pt>
                <c:pt idx="405">
                  <c:v>24300</c:v>
                </c:pt>
                <c:pt idx="406">
                  <c:v>24360</c:v>
                </c:pt>
                <c:pt idx="407">
                  <c:v>24420</c:v>
                </c:pt>
                <c:pt idx="408">
                  <c:v>24480</c:v>
                </c:pt>
                <c:pt idx="409">
                  <c:v>24540</c:v>
                </c:pt>
                <c:pt idx="410">
                  <c:v>24600</c:v>
                </c:pt>
                <c:pt idx="411">
                  <c:v>24660</c:v>
                </c:pt>
                <c:pt idx="412">
                  <c:v>24720</c:v>
                </c:pt>
                <c:pt idx="413">
                  <c:v>24780</c:v>
                </c:pt>
                <c:pt idx="414">
                  <c:v>24840</c:v>
                </c:pt>
                <c:pt idx="415">
                  <c:v>24900</c:v>
                </c:pt>
                <c:pt idx="416">
                  <c:v>24960</c:v>
                </c:pt>
                <c:pt idx="417">
                  <c:v>25020</c:v>
                </c:pt>
                <c:pt idx="418">
                  <c:v>25080</c:v>
                </c:pt>
                <c:pt idx="419">
                  <c:v>25140</c:v>
                </c:pt>
                <c:pt idx="420">
                  <c:v>25200</c:v>
                </c:pt>
                <c:pt idx="421">
                  <c:v>25260</c:v>
                </c:pt>
                <c:pt idx="422">
                  <c:v>25320</c:v>
                </c:pt>
                <c:pt idx="423">
                  <c:v>25380</c:v>
                </c:pt>
                <c:pt idx="424">
                  <c:v>25440</c:v>
                </c:pt>
                <c:pt idx="425">
                  <c:v>25500</c:v>
                </c:pt>
                <c:pt idx="426">
                  <c:v>25560</c:v>
                </c:pt>
                <c:pt idx="427">
                  <c:v>25620</c:v>
                </c:pt>
                <c:pt idx="428">
                  <c:v>25680</c:v>
                </c:pt>
                <c:pt idx="429">
                  <c:v>25740</c:v>
                </c:pt>
                <c:pt idx="430">
                  <c:v>25800</c:v>
                </c:pt>
                <c:pt idx="431">
                  <c:v>25860</c:v>
                </c:pt>
                <c:pt idx="432">
                  <c:v>25920</c:v>
                </c:pt>
                <c:pt idx="433">
                  <c:v>25980</c:v>
                </c:pt>
                <c:pt idx="434">
                  <c:v>26040</c:v>
                </c:pt>
                <c:pt idx="435">
                  <c:v>26100</c:v>
                </c:pt>
                <c:pt idx="436">
                  <c:v>26160</c:v>
                </c:pt>
                <c:pt idx="437">
                  <c:v>26220</c:v>
                </c:pt>
                <c:pt idx="438">
                  <c:v>26280</c:v>
                </c:pt>
                <c:pt idx="439">
                  <c:v>26340</c:v>
                </c:pt>
                <c:pt idx="440">
                  <c:v>26400</c:v>
                </c:pt>
                <c:pt idx="441">
                  <c:v>26460</c:v>
                </c:pt>
                <c:pt idx="442">
                  <c:v>26520</c:v>
                </c:pt>
                <c:pt idx="443">
                  <c:v>26580</c:v>
                </c:pt>
                <c:pt idx="444">
                  <c:v>26640</c:v>
                </c:pt>
                <c:pt idx="445">
                  <c:v>26700</c:v>
                </c:pt>
                <c:pt idx="446">
                  <c:v>26760</c:v>
                </c:pt>
                <c:pt idx="447">
                  <c:v>26820</c:v>
                </c:pt>
                <c:pt idx="448">
                  <c:v>26880</c:v>
                </c:pt>
                <c:pt idx="449">
                  <c:v>26940</c:v>
                </c:pt>
                <c:pt idx="450">
                  <c:v>27000</c:v>
                </c:pt>
                <c:pt idx="451">
                  <c:v>27060</c:v>
                </c:pt>
                <c:pt idx="452">
                  <c:v>27120</c:v>
                </c:pt>
                <c:pt idx="453">
                  <c:v>27180</c:v>
                </c:pt>
                <c:pt idx="454">
                  <c:v>27240</c:v>
                </c:pt>
                <c:pt idx="455">
                  <c:v>27300</c:v>
                </c:pt>
                <c:pt idx="456">
                  <c:v>27360</c:v>
                </c:pt>
                <c:pt idx="457">
                  <c:v>27420</c:v>
                </c:pt>
                <c:pt idx="458">
                  <c:v>27480</c:v>
                </c:pt>
                <c:pt idx="459">
                  <c:v>27540</c:v>
                </c:pt>
                <c:pt idx="460">
                  <c:v>27600</c:v>
                </c:pt>
                <c:pt idx="461">
                  <c:v>27660</c:v>
                </c:pt>
                <c:pt idx="462">
                  <c:v>27720</c:v>
                </c:pt>
                <c:pt idx="463">
                  <c:v>27780</c:v>
                </c:pt>
                <c:pt idx="464">
                  <c:v>27840</c:v>
                </c:pt>
                <c:pt idx="465">
                  <c:v>27900</c:v>
                </c:pt>
                <c:pt idx="466">
                  <c:v>27960</c:v>
                </c:pt>
                <c:pt idx="467">
                  <c:v>28020</c:v>
                </c:pt>
                <c:pt idx="468">
                  <c:v>28080</c:v>
                </c:pt>
                <c:pt idx="469">
                  <c:v>28140</c:v>
                </c:pt>
                <c:pt idx="470">
                  <c:v>28200</c:v>
                </c:pt>
                <c:pt idx="471">
                  <c:v>28260</c:v>
                </c:pt>
                <c:pt idx="472">
                  <c:v>28320</c:v>
                </c:pt>
                <c:pt idx="473">
                  <c:v>28380</c:v>
                </c:pt>
                <c:pt idx="474">
                  <c:v>28440</c:v>
                </c:pt>
                <c:pt idx="475">
                  <c:v>28500</c:v>
                </c:pt>
                <c:pt idx="476">
                  <c:v>28560</c:v>
                </c:pt>
                <c:pt idx="477">
                  <c:v>28620</c:v>
                </c:pt>
                <c:pt idx="478">
                  <c:v>28680</c:v>
                </c:pt>
                <c:pt idx="479">
                  <c:v>28740</c:v>
                </c:pt>
                <c:pt idx="480">
                  <c:v>28800</c:v>
                </c:pt>
                <c:pt idx="481">
                  <c:v>28860</c:v>
                </c:pt>
                <c:pt idx="482">
                  <c:v>28920</c:v>
                </c:pt>
                <c:pt idx="483">
                  <c:v>28980</c:v>
                </c:pt>
                <c:pt idx="484">
                  <c:v>29040</c:v>
                </c:pt>
                <c:pt idx="485">
                  <c:v>29100</c:v>
                </c:pt>
                <c:pt idx="486">
                  <c:v>29160</c:v>
                </c:pt>
                <c:pt idx="487">
                  <c:v>29220</c:v>
                </c:pt>
                <c:pt idx="488">
                  <c:v>29280</c:v>
                </c:pt>
                <c:pt idx="489">
                  <c:v>29340</c:v>
                </c:pt>
                <c:pt idx="490">
                  <c:v>29400</c:v>
                </c:pt>
                <c:pt idx="491">
                  <c:v>29460</c:v>
                </c:pt>
                <c:pt idx="492">
                  <c:v>29520</c:v>
                </c:pt>
                <c:pt idx="493">
                  <c:v>29580</c:v>
                </c:pt>
                <c:pt idx="494">
                  <c:v>29640</c:v>
                </c:pt>
                <c:pt idx="495">
                  <c:v>29700</c:v>
                </c:pt>
                <c:pt idx="496">
                  <c:v>29760</c:v>
                </c:pt>
                <c:pt idx="497">
                  <c:v>29820</c:v>
                </c:pt>
                <c:pt idx="498">
                  <c:v>29880</c:v>
                </c:pt>
                <c:pt idx="499">
                  <c:v>29940</c:v>
                </c:pt>
                <c:pt idx="500">
                  <c:v>30000</c:v>
                </c:pt>
                <c:pt idx="501">
                  <c:v>30060</c:v>
                </c:pt>
                <c:pt idx="502">
                  <c:v>30120</c:v>
                </c:pt>
                <c:pt idx="503">
                  <c:v>30180</c:v>
                </c:pt>
                <c:pt idx="504">
                  <c:v>30240</c:v>
                </c:pt>
                <c:pt idx="505">
                  <c:v>30300</c:v>
                </c:pt>
                <c:pt idx="506">
                  <c:v>30360</c:v>
                </c:pt>
                <c:pt idx="507">
                  <c:v>30420</c:v>
                </c:pt>
                <c:pt idx="508">
                  <c:v>30480</c:v>
                </c:pt>
                <c:pt idx="509">
                  <c:v>30540</c:v>
                </c:pt>
                <c:pt idx="510">
                  <c:v>30600</c:v>
                </c:pt>
                <c:pt idx="511">
                  <c:v>30660</c:v>
                </c:pt>
                <c:pt idx="512">
                  <c:v>30720</c:v>
                </c:pt>
                <c:pt idx="513">
                  <c:v>30780</c:v>
                </c:pt>
                <c:pt idx="514">
                  <c:v>30840</c:v>
                </c:pt>
                <c:pt idx="515">
                  <c:v>30900</c:v>
                </c:pt>
                <c:pt idx="516">
                  <c:v>30960</c:v>
                </c:pt>
                <c:pt idx="517">
                  <c:v>31020</c:v>
                </c:pt>
                <c:pt idx="518">
                  <c:v>31080</c:v>
                </c:pt>
                <c:pt idx="519">
                  <c:v>31140</c:v>
                </c:pt>
                <c:pt idx="520">
                  <c:v>31200</c:v>
                </c:pt>
                <c:pt idx="521">
                  <c:v>31260</c:v>
                </c:pt>
                <c:pt idx="522">
                  <c:v>31320</c:v>
                </c:pt>
                <c:pt idx="523">
                  <c:v>31380</c:v>
                </c:pt>
                <c:pt idx="524">
                  <c:v>31440</c:v>
                </c:pt>
                <c:pt idx="525">
                  <c:v>31500</c:v>
                </c:pt>
                <c:pt idx="526">
                  <c:v>31560</c:v>
                </c:pt>
                <c:pt idx="527">
                  <c:v>31620</c:v>
                </c:pt>
                <c:pt idx="528">
                  <c:v>31680</c:v>
                </c:pt>
                <c:pt idx="529">
                  <c:v>31740</c:v>
                </c:pt>
                <c:pt idx="530">
                  <c:v>31800</c:v>
                </c:pt>
                <c:pt idx="531">
                  <c:v>31860</c:v>
                </c:pt>
                <c:pt idx="532">
                  <c:v>31920</c:v>
                </c:pt>
                <c:pt idx="533">
                  <c:v>31980</c:v>
                </c:pt>
                <c:pt idx="534">
                  <c:v>32040</c:v>
                </c:pt>
                <c:pt idx="535">
                  <c:v>32100</c:v>
                </c:pt>
                <c:pt idx="536">
                  <c:v>32160</c:v>
                </c:pt>
                <c:pt idx="537">
                  <c:v>32220</c:v>
                </c:pt>
                <c:pt idx="538">
                  <c:v>32280</c:v>
                </c:pt>
                <c:pt idx="539">
                  <c:v>32340</c:v>
                </c:pt>
                <c:pt idx="540">
                  <c:v>32400</c:v>
                </c:pt>
                <c:pt idx="541">
                  <c:v>32460</c:v>
                </c:pt>
                <c:pt idx="542">
                  <c:v>32520</c:v>
                </c:pt>
                <c:pt idx="543">
                  <c:v>32580</c:v>
                </c:pt>
                <c:pt idx="544">
                  <c:v>32640</c:v>
                </c:pt>
                <c:pt idx="545">
                  <c:v>32700</c:v>
                </c:pt>
                <c:pt idx="546">
                  <c:v>32760</c:v>
                </c:pt>
                <c:pt idx="547">
                  <c:v>32820</c:v>
                </c:pt>
                <c:pt idx="548">
                  <c:v>32880</c:v>
                </c:pt>
                <c:pt idx="549">
                  <c:v>32940</c:v>
                </c:pt>
                <c:pt idx="550">
                  <c:v>33000</c:v>
                </c:pt>
                <c:pt idx="551">
                  <c:v>33060</c:v>
                </c:pt>
                <c:pt idx="552">
                  <c:v>33120</c:v>
                </c:pt>
                <c:pt idx="553">
                  <c:v>33180</c:v>
                </c:pt>
                <c:pt idx="554">
                  <c:v>33240</c:v>
                </c:pt>
                <c:pt idx="555">
                  <c:v>33300</c:v>
                </c:pt>
                <c:pt idx="556">
                  <c:v>33360</c:v>
                </c:pt>
                <c:pt idx="557">
                  <c:v>33420</c:v>
                </c:pt>
                <c:pt idx="558">
                  <c:v>33480</c:v>
                </c:pt>
                <c:pt idx="559">
                  <c:v>33540</c:v>
                </c:pt>
                <c:pt idx="560">
                  <c:v>33600</c:v>
                </c:pt>
                <c:pt idx="561">
                  <c:v>33660</c:v>
                </c:pt>
                <c:pt idx="562">
                  <c:v>33720</c:v>
                </c:pt>
                <c:pt idx="563">
                  <c:v>33780</c:v>
                </c:pt>
                <c:pt idx="564">
                  <c:v>33840</c:v>
                </c:pt>
                <c:pt idx="565">
                  <c:v>33900</c:v>
                </c:pt>
                <c:pt idx="566">
                  <c:v>33960</c:v>
                </c:pt>
                <c:pt idx="567">
                  <c:v>34020</c:v>
                </c:pt>
                <c:pt idx="568">
                  <c:v>34080</c:v>
                </c:pt>
                <c:pt idx="569">
                  <c:v>34140</c:v>
                </c:pt>
                <c:pt idx="570">
                  <c:v>34200</c:v>
                </c:pt>
                <c:pt idx="571">
                  <c:v>34260</c:v>
                </c:pt>
                <c:pt idx="572">
                  <c:v>34320</c:v>
                </c:pt>
                <c:pt idx="573">
                  <c:v>34380</c:v>
                </c:pt>
                <c:pt idx="574">
                  <c:v>34440</c:v>
                </c:pt>
                <c:pt idx="575">
                  <c:v>34500</c:v>
                </c:pt>
                <c:pt idx="576">
                  <c:v>34560</c:v>
                </c:pt>
                <c:pt idx="577">
                  <c:v>34620</c:v>
                </c:pt>
                <c:pt idx="578">
                  <c:v>34680</c:v>
                </c:pt>
                <c:pt idx="579">
                  <c:v>34740</c:v>
                </c:pt>
                <c:pt idx="580">
                  <c:v>34800</c:v>
                </c:pt>
                <c:pt idx="581">
                  <c:v>34860</c:v>
                </c:pt>
                <c:pt idx="582">
                  <c:v>34920</c:v>
                </c:pt>
                <c:pt idx="583">
                  <c:v>34980</c:v>
                </c:pt>
                <c:pt idx="584">
                  <c:v>35040</c:v>
                </c:pt>
                <c:pt idx="585">
                  <c:v>35100</c:v>
                </c:pt>
                <c:pt idx="586">
                  <c:v>35160</c:v>
                </c:pt>
                <c:pt idx="587">
                  <c:v>35220</c:v>
                </c:pt>
                <c:pt idx="588">
                  <c:v>35280</c:v>
                </c:pt>
                <c:pt idx="589">
                  <c:v>35340</c:v>
                </c:pt>
                <c:pt idx="590">
                  <c:v>35400</c:v>
                </c:pt>
                <c:pt idx="591">
                  <c:v>35460</c:v>
                </c:pt>
                <c:pt idx="592">
                  <c:v>35520</c:v>
                </c:pt>
                <c:pt idx="593">
                  <c:v>35580</c:v>
                </c:pt>
                <c:pt idx="594">
                  <c:v>35640</c:v>
                </c:pt>
                <c:pt idx="595">
                  <c:v>35700</c:v>
                </c:pt>
                <c:pt idx="596">
                  <c:v>35760</c:v>
                </c:pt>
                <c:pt idx="597">
                  <c:v>35820</c:v>
                </c:pt>
                <c:pt idx="598">
                  <c:v>35880</c:v>
                </c:pt>
                <c:pt idx="599">
                  <c:v>35940</c:v>
                </c:pt>
                <c:pt idx="600">
                  <c:v>36000</c:v>
                </c:pt>
                <c:pt idx="601">
                  <c:v>36060</c:v>
                </c:pt>
                <c:pt idx="602">
                  <c:v>36120</c:v>
                </c:pt>
                <c:pt idx="603">
                  <c:v>36180</c:v>
                </c:pt>
                <c:pt idx="604">
                  <c:v>36240</c:v>
                </c:pt>
                <c:pt idx="605">
                  <c:v>36300</c:v>
                </c:pt>
                <c:pt idx="606">
                  <c:v>36360</c:v>
                </c:pt>
                <c:pt idx="607">
                  <c:v>36420</c:v>
                </c:pt>
                <c:pt idx="608">
                  <c:v>36480</c:v>
                </c:pt>
                <c:pt idx="609">
                  <c:v>36540</c:v>
                </c:pt>
                <c:pt idx="610">
                  <c:v>36600</c:v>
                </c:pt>
                <c:pt idx="611">
                  <c:v>36660</c:v>
                </c:pt>
                <c:pt idx="612">
                  <c:v>36720</c:v>
                </c:pt>
                <c:pt idx="613">
                  <c:v>36780</c:v>
                </c:pt>
                <c:pt idx="614">
                  <c:v>36840</c:v>
                </c:pt>
                <c:pt idx="615">
                  <c:v>36900</c:v>
                </c:pt>
                <c:pt idx="616">
                  <c:v>36960</c:v>
                </c:pt>
                <c:pt idx="617">
                  <c:v>37020</c:v>
                </c:pt>
                <c:pt idx="618">
                  <c:v>37080</c:v>
                </c:pt>
                <c:pt idx="619">
                  <c:v>37140</c:v>
                </c:pt>
                <c:pt idx="620">
                  <c:v>37200</c:v>
                </c:pt>
                <c:pt idx="621">
                  <c:v>37260</c:v>
                </c:pt>
                <c:pt idx="622">
                  <c:v>37320</c:v>
                </c:pt>
                <c:pt idx="623">
                  <c:v>37380</c:v>
                </c:pt>
                <c:pt idx="624">
                  <c:v>37440</c:v>
                </c:pt>
                <c:pt idx="625">
                  <c:v>37500</c:v>
                </c:pt>
                <c:pt idx="626">
                  <c:v>37560</c:v>
                </c:pt>
                <c:pt idx="627">
                  <c:v>37620</c:v>
                </c:pt>
                <c:pt idx="628">
                  <c:v>37680</c:v>
                </c:pt>
                <c:pt idx="629">
                  <c:v>37740</c:v>
                </c:pt>
                <c:pt idx="630">
                  <c:v>37800</c:v>
                </c:pt>
                <c:pt idx="631">
                  <c:v>37860</c:v>
                </c:pt>
                <c:pt idx="632">
                  <c:v>37920</c:v>
                </c:pt>
                <c:pt idx="633">
                  <c:v>37980</c:v>
                </c:pt>
                <c:pt idx="634">
                  <c:v>38040</c:v>
                </c:pt>
                <c:pt idx="635">
                  <c:v>38100</c:v>
                </c:pt>
                <c:pt idx="636">
                  <c:v>38160</c:v>
                </c:pt>
                <c:pt idx="637">
                  <c:v>38220</c:v>
                </c:pt>
                <c:pt idx="638">
                  <c:v>38280</c:v>
                </c:pt>
                <c:pt idx="639">
                  <c:v>38340</c:v>
                </c:pt>
                <c:pt idx="640">
                  <c:v>38400</c:v>
                </c:pt>
                <c:pt idx="641">
                  <c:v>38460</c:v>
                </c:pt>
                <c:pt idx="642">
                  <c:v>38520</c:v>
                </c:pt>
                <c:pt idx="643">
                  <c:v>38580</c:v>
                </c:pt>
                <c:pt idx="644">
                  <c:v>38640</c:v>
                </c:pt>
                <c:pt idx="645">
                  <c:v>38700</c:v>
                </c:pt>
                <c:pt idx="646">
                  <c:v>38760</c:v>
                </c:pt>
                <c:pt idx="647">
                  <c:v>38820</c:v>
                </c:pt>
                <c:pt idx="648">
                  <c:v>38880</c:v>
                </c:pt>
                <c:pt idx="649">
                  <c:v>38940</c:v>
                </c:pt>
                <c:pt idx="650">
                  <c:v>39000</c:v>
                </c:pt>
                <c:pt idx="651">
                  <c:v>39060</c:v>
                </c:pt>
                <c:pt idx="652">
                  <c:v>39120</c:v>
                </c:pt>
                <c:pt idx="653">
                  <c:v>39180</c:v>
                </c:pt>
                <c:pt idx="654">
                  <c:v>39240</c:v>
                </c:pt>
                <c:pt idx="655">
                  <c:v>39300</c:v>
                </c:pt>
                <c:pt idx="656">
                  <c:v>39360</c:v>
                </c:pt>
                <c:pt idx="657">
                  <c:v>39420</c:v>
                </c:pt>
                <c:pt idx="658">
                  <c:v>39480</c:v>
                </c:pt>
                <c:pt idx="659">
                  <c:v>39540</c:v>
                </c:pt>
                <c:pt idx="660">
                  <c:v>39600</c:v>
                </c:pt>
                <c:pt idx="661">
                  <c:v>39660</c:v>
                </c:pt>
                <c:pt idx="662">
                  <c:v>39720</c:v>
                </c:pt>
                <c:pt idx="663">
                  <c:v>39780</c:v>
                </c:pt>
                <c:pt idx="664">
                  <c:v>39840</c:v>
                </c:pt>
                <c:pt idx="665">
                  <c:v>39900</c:v>
                </c:pt>
                <c:pt idx="666">
                  <c:v>39960</c:v>
                </c:pt>
                <c:pt idx="667">
                  <c:v>40020</c:v>
                </c:pt>
                <c:pt idx="668">
                  <c:v>40080</c:v>
                </c:pt>
                <c:pt idx="669">
                  <c:v>40140</c:v>
                </c:pt>
                <c:pt idx="670">
                  <c:v>40200</c:v>
                </c:pt>
                <c:pt idx="671">
                  <c:v>40260</c:v>
                </c:pt>
                <c:pt idx="672">
                  <c:v>40320</c:v>
                </c:pt>
                <c:pt idx="673">
                  <c:v>40380</c:v>
                </c:pt>
                <c:pt idx="674">
                  <c:v>40440</c:v>
                </c:pt>
                <c:pt idx="675">
                  <c:v>40500</c:v>
                </c:pt>
                <c:pt idx="676">
                  <c:v>40560</c:v>
                </c:pt>
                <c:pt idx="677">
                  <c:v>40620</c:v>
                </c:pt>
                <c:pt idx="678">
                  <c:v>40680</c:v>
                </c:pt>
                <c:pt idx="679">
                  <c:v>40740</c:v>
                </c:pt>
                <c:pt idx="680">
                  <c:v>40800</c:v>
                </c:pt>
                <c:pt idx="681">
                  <c:v>40860</c:v>
                </c:pt>
                <c:pt idx="682">
                  <c:v>40920</c:v>
                </c:pt>
                <c:pt idx="683">
                  <c:v>40980</c:v>
                </c:pt>
                <c:pt idx="684">
                  <c:v>41040</c:v>
                </c:pt>
                <c:pt idx="685">
                  <c:v>41100</c:v>
                </c:pt>
                <c:pt idx="686">
                  <c:v>41160</c:v>
                </c:pt>
                <c:pt idx="687">
                  <c:v>41220</c:v>
                </c:pt>
                <c:pt idx="688">
                  <c:v>41280</c:v>
                </c:pt>
                <c:pt idx="689">
                  <c:v>41340</c:v>
                </c:pt>
                <c:pt idx="690">
                  <c:v>41400</c:v>
                </c:pt>
                <c:pt idx="691">
                  <c:v>41460</c:v>
                </c:pt>
                <c:pt idx="692">
                  <c:v>41520</c:v>
                </c:pt>
                <c:pt idx="693">
                  <c:v>41580</c:v>
                </c:pt>
                <c:pt idx="694">
                  <c:v>41640</c:v>
                </c:pt>
                <c:pt idx="695">
                  <c:v>41700</c:v>
                </c:pt>
                <c:pt idx="696">
                  <c:v>41760</c:v>
                </c:pt>
                <c:pt idx="697">
                  <c:v>41820</c:v>
                </c:pt>
                <c:pt idx="698">
                  <c:v>41880</c:v>
                </c:pt>
                <c:pt idx="699">
                  <c:v>41940</c:v>
                </c:pt>
                <c:pt idx="700">
                  <c:v>42000</c:v>
                </c:pt>
                <c:pt idx="701">
                  <c:v>42060</c:v>
                </c:pt>
                <c:pt idx="702">
                  <c:v>42120</c:v>
                </c:pt>
                <c:pt idx="703">
                  <c:v>42180</c:v>
                </c:pt>
                <c:pt idx="704">
                  <c:v>42240</c:v>
                </c:pt>
                <c:pt idx="705">
                  <c:v>42300</c:v>
                </c:pt>
                <c:pt idx="706">
                  <c:v>42360</c:v>
                </c:pt>
                <c:pt idx="707">
                  <c:v>42420</c:v>
                </c:pt>
                <c:pt idx="708">
                  <c:v>42480</c:v>
                </c:pt>
                <c:pt idx="709">
                  <c:v>42540</c:v>
                </c:pt>
                <c:pt idx="710">
                  <c:v>42600</c:v>
                </c:pt>
                <c:pt idx="711">
                  <c:v>42660</c:v>
                </c:pt>
                <c:pt idx="712">
                  <c:v>42720</c:v>
                </c:pt>
                <c:pt idx="713">
                  <c:v>42780</c:v>
                </c:pt>
                <c:pt idx="714">
                  <c:v>42840</c:v>
                </c:pt>
                <c:pt idx="715">
                  <c:v>42900</c:v>
                </c:pt>
                <c:pt idx="716">
                  <c:v>42960</c:v>
                </c:pt>
                <c:pt idx="717">
                  <c:v>43020</c:v>
                </c:pt>
                <c:pt idx="718">
                  <c:v>43080</c:v>
                </c:pt>
                <c:pt idx="719">
                  <c:v>43140</c:v>
                </c:pt>
                <c:pt idx="720">
                  <c:v>43200</c:v>
                </c:pt>
                <c:pt idx="721">
                  <c:v>43260</c:v>
                </c:pt>
                <c:pt idx="722">
                  <c:v>43320</c:v>
                </c:pt>
                <c:pt idx="723">
                  <c:v>43380</c:v>
                </c:pt>
                <c:pt idx="724">
                  <c:v>43440</c:v>
                </c:pt>
                <c:pt idx="725">
                  <c:v>43500</c:v>
                </c:pt>
                <c:pt idx="726">
                  <c:v>43560</c:v>
                </c:pt>
                <c:pt idx="727">
                  <c:v>43620</c:v>
                </c:pt>
                <c:pt idx="728">
                  <c:v>43680</c:v>
                </c:pt>
                <c:pt idx="729">
                  <c:v>43740</c:v>
                </c:pt>
                <c:pt idx="730">
                  <c:v>43800</c:v>
                </c:pt>
                <c:pt idx="731">
                  <c:v>43860</c:v>
                </c:pt>
                <c:pt idx="732">
                  <c:v>43920</c:v>
                </c:pt>
                <c:pt idx="733">
                  <c:v>43980</c:v>
                </c:pt>
                <c:pt idx="734">
                  <c:v>44040</c:v>
                </c:pt>
                <c:pt idx="735">
                  <c:v>44100</c:v>
                </c:pt>
                <c:pt idx="736">
                  <c:v>44160</c:v>
                </c:pt>
                <c:pt idx="737">
                  <c:v>44220</c:v>
                </c:pt>
                <c:pt idx="738">
                  <c:v>44280</c:v>
                </c:pt>
                <c:pt idx="739">
                  <c:v>44340</c:v>
                </c:pt>
                <c:pt idx="740">
                  <c:v>44400</c:v>
                </c:pt>
                <c:pt idx="741">
                  <c:v>44460</c:v>
                </c:pt>
                <c:pt idx="742">
                  <c:v>44520</c:v>
                </c:pt>
                <c:pt idx="743">
                  <c:v>44580</c:v>
                </c:pt>
                <c:pt idx="744">
                  <c:v>44640</c:v>
                </c:pt>
                <c:pt idx="745">
                  <c:v>44700</c:v>
                </c:pt>
                <c:pt idx="746">
                  <c:v>44760</c:v>
                </c:pt>
                <c:pt idx="747">
                  <c:v>44820</c:v>
                </c:pt>
                <c:pt idx="748">
                  <c:v>44880</c:v>
                </c:pt>
                <c:pt idx="749">
                  <c:v>44940</c:v>
                </c:pt>
                <c:pt idx="750">
                  <c:v>45000</c:v>
                </c:pt>
                <c:pt idx="751">
                  <c:v>45060</c:v>
                </c:pt>
                <c:pt idx="752">
                  <c:v>45120</c:v>
                </c:pt>
                <c:pt idx="753">
                  <c:v>45180</c:v>
                </c:pt>
                <c:pt idx="754">
                  <c:v>45240</c:v>
                </c:pt>
                <c:pt idx="755">
                  <c:v>45300</c:v>
                </c:pt>
                <c:pt idx="756">
                  <c:v>45360</c:v>
                </c:pt>
                <c:pt idx="757">
                  <c:v>45420</c:v>
                </c:pt>
                <c:pt idx="758">
                  <c:v>45480</c:v>
                </c:pt>
                <c:pt idx="759">
                  <c:v>45540</c:v>
                </c:pt>
                <c:pt idx="760">
                  <c:v>45600</c:v>
                </c:pt>
                <c:pt idx="761">
                  <c:v>45660</c:v>
                </c:pt>
                <c:pt idx="762">
                  <c:v>45720</c:v>
                </c:pt>
                <c:pt idx="763">
                  <c:v>45780</c:v>
                </c:pt>
                <c:pt idx="764">
                  <c:v>45840</c:v>
                </c:pt>
                <c:pt idx="765">
                  <c:v>45900</c:v>
                </c:pt>
                <c:pt idx="766">
                  <c:v>45960</c:v>
                </c:pt>
                <c:pt idx="767">
                  <c:v>46020</c:v>
                </c:pt>
                <c:pt idx="768">
                  <c:v>46080</c:v>
                </c:pt>
                <c:pt idx="769">
                  <c:v>46140</c:v>
                </c:pt>
                <c:pt idx="770">
                  <c:v>46200</c:v>
                </c:pt>
                <c:pt idx="771">
                  <c:v>46260</c:v>
                </c:pt>
                <c:pt idx="772">
                  <c:v>46320</c:v>
                </c:pt>
                <c:pt idx="773">
                  <c:v>46380</c:v>
                </c:pt>
                <c:pt idx="774">
                  <c:v>46440</c:v>
                </c:pt>
                <c:pt idx="775">
                  <c:v>46500</c:v>
                </c:pt>
                <c:pt idx="776">
                  <c:v>46560</c:v>
                </c:pt>
                <c:pt idx="777">
                  <c:v>46620</c:v>
                </c:pt>
                <c:pt idx="778">
                  <c:v>46680</c:v>
                </c:pt>
                <c:pt idx="779">
                  <c:v>46740</c:v>
                </c:pt>
                <c:pt idx="780">
                  <c:v>46800</c:v>
                </c:pt>
                <c:pt idx="781">
                  <c:v>46860</c:v>
                </c:pt>
                <c:pt idx="782">
                  <c:v>46920</c:v>
                </c:pt>
                <c:pt idx="783">
                  <c:v>46980</c:v>
                </c:pt>
                <c:pt idx="784">
                  <c:v>47040</c:v>
                </c:pt>
                <c:pt idx="785">
                  <c:v>47100</c:v>
                </c:pt>
                <c:pt idx="786">
                  <c:v>47160</c:v>
                </c:pt>
                <c:pt idx="787">
                  <c:v>47220</c:v>
                </c:pt>
                <c:pt idx="788">
                  <c:v>47280</c:v>
                </c:pt>
                <c:pt idx="789">
                  <c:v>47340</c:v>
                </c:pt>
                <c:pt idx="790">
                  <c:v>47400</c:v>
                </c:pt>
                <c:pt idx="791">
                  <c:v>47460</c:v>
                </c:pt>
                <c:pt idx="792">
                  <c:v>47520</c:v>
                </c:pt>
                <c:pt idx="793">
                  <c:v>47580</c:v>
                </c:pt>
                <c:pt idx="794">
                  <c:v>47640</c:v>
                </c:pt>
                <c:pt idx="795">
                  <c:v>47700</c:v>
                </c:pt>
                <c:pt idx="796">
                  <c:v>47760</c:v>
                </c:pt>
                <c:pt idx="797">
                  <c:v>47820</c:v>
                </c:pt>
                <c:pt idx="798">
                  <c:v>47880</c:v>
                </c:pt>
                <c:pt idx="799">
                  <c:v>47940</c:v>
                </c:pt>
                <c:pt idx="800">
                  <c:v>48000</c:v>
                </c:pt>
                <c:pt idx="801">
                  <c:v>48060</c:v>
                </c:pt>
                <c:pt idx="802">
                  <c:v>48120</c:v>
                </c:pt>
                <c:pt idx="803">
                  <c:v>48180</c:v>
                </c:pt>
                <c:pt idx="804">
                  <c:v>48240</c:v>
                </c:pt>
                <c:pt idx="805">
                  <c:v>48300</c:v>
                </c:pt>
                <c:pt idx="806">
                  <c:v>48360</c:v>
                </c:pt>
                <c:pt idx="807">
                  <c:v>48420</c:v>
                </c:pt>
                <c:pt idx="808">
                  <c:v>48480</c:v>
                </c:pt>
                <c:pt idx="809">
                  <c:v>48540</c:v>
                </c:pt>
                <c:pt idx="810">
                  <c:v>48600</c:v>
                </c:pt>
                <c:pt idx="811">
                  <c:v>48660</c:v>
                </c:pt>
                <c:pt idx="812">
                  <c:v>48720</c:v>
                </c:pt>
                <c:pt idx="813">
                  <c:v>48780</c:v>
                </c:pt>
                <c:pt idx="814">
                  <c:v>48840</c:v>
                </c:pt>
                <c:pt idx="815">
                  <c:v>48900</c:v>
                </c:pt>
                <c:pt idx="816">
                  <c:v>48960</c:v>
                </c:pt>
                <c:pt idx="817">
                  <c:v>49020</c:v>
                </c:pt>
                <c:pt idx="818">
                  <c:v>49080</c:v>
                </c:pt>
                <c:pt idx="819">
                  <c:v>49140</c:v>
                </c:pt>
                <c:pt idx="820">
                  <c:v>49200</c:v>
                </c:pt>
                <c:pt idx="821">
                  <c:v>49260</c:v>
                </c:pt>
                <c:pt idx="822">
                  <c:v>49320</c:v>
                </c:pt>
                <c:pt idx="823">
                  <c:v>49380</c:v>
                </c:pt>
                <c:pt idx="824">
                  <c:v>49440</c:v>
                </c:pt>
                <c:pt idx="825">
                  <c:v>49500</c:v>
                </c:pt>
                <c:pt idx="826">
                  <c:v>49560</c:v>
                </c:pt>
                <c:pt idx="827">
                  <c:v>49620</c:v>
                </c:pt>
                <c:pt idx="828">
                  <c:v>49680</c:v>
                </c:pt>
                <c:pt idx="829">
                  <c:v>49740</c:v>
                </c:pt>
                <c:pt idx="830">
                  <c:v>49800</c:v>
                </c:pt>
                <c:pt idx="831">
                  <c:v>49860</c:v>
                </c:pt>
                <c:pt idx="832">
                  <c:v>49920</c:v>
                </c:pt>
                <c:pt idx="833">
                  <c:v>49980</c:v>
                </c:pt>
                <c:pt idx="834">
                  <c:v>50040</c:v>
                </c:pt>
                <c:pt idx="835">
                  <c:v>50100</c:v>
                </c:pt>
                <c:pt idx="836">
                  <c:v>50160</c:v>
                </c:pt>
                <c:pt idx="837">
                  <c:v>50220</c:v>
                </c:pt>
                <c:pt idx="838">
                  <c:v>50280</c:v>
                </c:pt>
                <c:pt idx="839">
                  <c:v>50340</c:v>
                </c:pt>
                <c:pt idx="840">
                  <c:v>50400</c:v>
                </c:pt>
                <c:pt idx="841">
                  <c:v>50460</c:v>
                </c:pt>
                <c:pt idx="842">
                  <c:v>50520</c:v>
                </c:pt>
                <c:pt idx="843">
                  <c:v>50580</c:v>
                </c:pt>
                <c:pt idx="844">
                  <c:v>50640</c:v>
                </c:pt>
                <c:pt idx="845">
                  <c:v>50700</c:v>
                </c:pt>
                <c:pt idx="846">
                  <c:v>50760</c:v>
                </c:pt>
                <c:pt idx="847">
                  <c:v>50820</c:v>
                </c:pt>
                <c:pt idx="848">
                  <c:v>50880</c:v>
                </c:pt>
                <c:pt idx="849">
                  <c:v>50940</c:v>
                </c:pt>
                <c:pt idx="850">
                  <c:v>51000</c:v>
                </c:pt>
                <c:pt idx="851">
                  <c:v>51060</c:v>
                </c:pt>
                <c:pt idx="852">
                  <c:v>51120</c:v>
                </c:pt>
                <c:pt idx="853">
                  <c:v>51180</c:v>
                </c:pt>
                <c:pt idx="854">
                  <c:v>51240</c:v>
                </c:pt>
                <c:pt idx="855">
                  <c:v>51300</c:v>
                </c:pt>
                <c:pt idx="856">
                  <c:v>51360</c:v>
                </c:pt>
                <c:pt idx="857">
                  <c:v>51420</c:v>
                </c:pt>
                <c:pt idx="858">
                  <c:v>51480</c:v>
                </c:pt>
                <c:pt idx="859">
                  <c:v>51540</c:v>
                </c:pt>
                <c:pt idx="860">
                  <c:v>51600</c:v>
                </c:pt>
                <c:pt idx="861">
                  <c:v>51660</c:v>
                </c:pt>
                <c:pt idx="862">
                  <c:v>51720</c:v>
                </c:pt>
                <c:pt idx="863">
                  <c:v>51780</c:v>
                </c:pt>
                <c:pt idx="864">
                  <c:v>51840</c:v>
                </c:pt>
                <c:pt idx="865">
                  <c:v>51900</c:v>
                </c:pt>
                <c:pt idx="866">
                  <c:v>51960</c:v>
                </c:pt>
                <c:pt idx="867">
                  <c:v>52020</c:v>
                </c:pt>
                <c:pt idx="868">
                  <c:v>52080</c:v>
                </c:pt>
                <c:pt idx="869">
                  <c:v>52140</c:v>
                </c:pt>
                <c:pt idx="870">
                  <c:v>52200</c:v>
                </c:pt>
                <c:pt idx="871">
                  <c:v>52260</c:v>
                </c:pt>
                <c:pt idx="872">
                  <c:v>52320</c:v>
                </c:pt>
                <c:pt idx="873">
                  <c:v>52380</c:v>
                </c:pt>
                <c:pt idx="874">
                  <c:v>52440</c:v>
                </c:pt>
                <c:pt idx="875">
                  <c:v>52500</c:v>
                </c:pt>
                <c:pt idx="876">
                  <c:v>52560</c:v>
                </c:pt>
                <c:pt idx="877">
                  <c:v>52620</c:v>
                </c:pt>
                <c:pt idx="878">
                  <c:v>52680</c:v>
                </c:pt>
                <c:pt idx="879">
                  <c:v>52740</c:v>
                </c:pt>
                <c:pt idx="880">
                  <c:v>52800</c:v>
                </c:pt>
                <c:pt idx="881">
                  <c:v>52860</c:v>
                </c:pt>
                <c:pt idx="882">
                  <c:v>52920</c:v>
                </c:pt>
                <c:pt idx="883">
                  <c:v>52980</c:v>
                </c:pt>
                <c:pt idx="884">
                  <c:v>53040</c:v>
                </c:pt>
                <c:pt idx="885">
                  <c:v>53100</c:v>
                </c:pt>
                <c:pt idx="886">
                  <c:v>53160</c:v>
                </c:pt>
                <c:pt idx="887">
                  <c:v>53220</c:v>
                </c:pt>
                <c:pt idx="888">
                  <c:v>53280</c:v>
                </c:pt>
                <c:pt idx="889">
                  <c:v>53340</c:v>
                </c:pt>
                <c:pt idx="890">
                  <c:v>53400</c:v>
                </c:pt>
                <c:pt idx="891">
                  <c:v>53460</c:v>
                </c:pt>
                <c:pt idx="892">
                  <c:v>53520</c:v>
                </c:pt>
                <c:pt idx="893">
                  <c:v>53580</c:v>
                </c:pt>
                <c:pt idx="894">
                  <c:v>53640</c:v>
                </c:pt>
                <c:pt idx="895">
                  <c:v>53700</c:v>
                </c:pt>
                <c:pt idx="896">
                  <c:v>53760</c:v>
                </c:pt>
                <c:pt idx="897">
                  <c:v>53820</c:v>
                </c:pt>
                <c:pt idx="898">
                  <c:v>53880</c:v>
                </c:pt>
                <c:pt idx="899">
                  <c:v>53940</c:v>
                </c:pt>
                <c:pt idx="900">
                  <c:v>54000</c:v>
                </c:pt>
                <c:pt idx="901">
                  <c:v>54060</c:v>
                </c:pt>
                <c:pt idx="902">
                  <c:v>54120</c:v>
                </c:pt>
                <c:pt idx="903">
                  <c:v>54180</c:v>
                </c:pt>
                <c:pt idx="904">
                  <c:v>54240</c:v>
                </c:pt>
                <c:pt idx="905">
                  <c:v>54300</c:v>
                </c:pt>
                <c:pt idx="906">
                  <c:v>54360</c:v>
                </c:pt>
                <c:pt idx="907">
                  <c:v>54420</c:v>
                </c:pt>
                <c:pt idx="908">
                  <c:v>54480</c:v>
                </c:pt>
                <c:pt idx="909">
                  <c:v>54540</c:v>
                </c:pt>
                <c:pt idx="910">
                  <c:v>54600</c:v>
                </c:pt>
                <c:pt idx="911">
                  <c:v>54660</c:v>
                </c:pt>
                <c:pt idx="912">
                  <c:v>54720</c:v>
                </c:pt>
                <c:pt idx="913">
                  <c:v>54780</c:v>
                </c:pt>
                <c:pt idx="914">
                  <c:v>54840</c:v>
                </c:pt>
                <c:pt idx="915">
                  <c:v>54900</c:v>
                </c:pt>
                <c:pt idx="916">
                  <c:v>54960</c:v>
                </c:pt>
                <c:pt idx="917">
                  <c:v>55020</c:v>
                </c:pt>
                <c:pt idx="918">
                  <c:v>55080</c:v>
                </c:pt>
                <c:pt idx="919">
                  <c:v>55140</c:v>
                </c:pt>
                <c:pt idx="920">
                  <c:v>55200</c:v>
                </c:pt>
                <c:pt idx="921">
                  <c:v>55260</c:v>
                </c:pt>
                <c:pt idx="922">
                  <c:v>55320</c:v>
                </c:pt>
                <c:pt idx="923">
                  <c:v>55380</c:v>
                </c:pt>
                <c:pt idx="924">
                  <c:v>55440</c:v>
                </c:pt>
                <c:pt idx="925">
                  <c:v>55500</c:v>
                </c:pt>
                <c:pt idx="926">
                  <c:v>55560</c:v>
                </c:pt>
                <c:pt idx="927">
                  <c:v>55620</c:v>
                </c:pt>
                <c:pt idx="928">
                  <c:v>55680</c:v>
                </c:pt>
                <c:pt idx="929">
                  <c:v>55740</c:v>
                </c:pt>
                <c:pt idx="930">
                  <c:v>55800</c:v>
                </c:pt>
                <c:pt idx="931">
                  <c:v>55860</c:v>
                </c:pt>
                <c:pt idx="932">
                  <c:v>55920</c:v>
                </c:pt>
                <c:pt idx="933">
                  <c:v>55980</c:v>
                </c:pt>
                <c:pt idx="934">
                  <c:v>56040</c:v>
                </c:pt>
                <c:pt idx="935">
                  <c:v>56100</c:v>
                </c:pt>
                <c:pt idx="936">
                  <c:v>56160</c:v>
                </c:pt>
                <c:pt idx="937">
                  <c:v>56220</c:v>
                </c:pt>
                <c:pt idx="938">
                  <c:v>56280</c:v>
                </c:pt>
                <c:pt idx="939">
                  <c:v>56340</c:v>
                </c:pt>
                <c:pt idx="940">
                  <c:v>56400</c:v>
                </c:pt>
                <c:pt idx="941">
                  <c:v>56460</c:v>
                </c:pt>
                <c:pt idx="942">
                  <c:v>56520</c:v>
                </c:pt>
                <c:pt idx="943">
                  <c:v>56580</c:v>
                </c:pt>
                <c:pt idx="944">
                  <c:v>56640</c:v>
                </c:pt>
                <c:pt idx="945">
                  <c:v>56700</c:v>
                </c:pt>
                <c:pt idx="946">
                  <c:v>56760</c:v>
                </c:pt>
                <c:pt idx="947">
                  <c:v>56820</c:v>
                </c:pt>
                <c:pt idx="948">
                  <c:v>56880</c:v>
                </c:pt>
                <c:pt idx="949">
                  <c:v>56940</c:v>
                </c:pt>
                <c:pt idx="950">
                  <c:v>57000</c:v>
                </c:pt>
                <c:pt idx="951">
                  <c:v>57060</c:v>
                </c:pt>
                <c:pt idx="952">
                  <c:v>57120</c:v>
                </c:pt>
                <c:pt idx="953">
                  <c:v>57180</c:v>
                </c:pt>
                <c:pt idx="954">
                  <c:v>57240</c:v>
                </c:pt>
                <c:pt idx="955">
                  <c:v>57300</c:v>
                </c:pt>
                <c:pt idx="956">
                  <c:v>57360</c:v>
                </c:pt>
                <c:pt idx="957">
                  <c:v>57420</c:v>
                </c:pt>
                <c:pt idx="958">
                  <c:v>57480</c:v>
                </c:pt>
                <c:pt idx="959">
                  <c:v>57540</c:v>
                </c:pt>
                <c:pt idx="960">
                  <c:v>57600</c:v>
                </c:pt>
                <c:pt idx="961">
                  <c:v>57660</c:v>
                </c:pt>
                <c:pt idx="962">
                  <c:v>57720</c:v>
                </c:pt>
                <c:pt idx="963">
                  <c:v>57780</c:v>
                </c:pt>
                <c:pt idx="964">
                  <c:v>57840</c:v>
                </c:pt>
                <c:pt idx="965">
                  <c:v>57900</c:v>
                </c:pt>
                <c:pt idx="966">
                  <c:v>57960</c:v>
                </c:pt>
                <c:pt idx="967">
                  <c:v>58020</c:v>
                </c:pt>
                <c:pt idx="968">
                  <c:v>58080</c:v>
                </c:pt>
                <c:pt idx="969">
                  <c:v>58140</c:v>
                </c:pt>
                <c:pt idx="970">
                  <c:v>58200</c:v>
                </c:pt>
                <c:pt idx="971">
                  <c:v>58260</c:v>
                </c:pt>
                <c:pt idx="972">
                  <c:v>58320</c:v>
                </c:pt>
                <c:pt idx="973">
                  <c:v>58380</c:v>
                </c:pt>
                <c:pt idx="974">
                  <c:v>58440</c:v>
                </c:pt>
                <c:pt idx="975">
                  <c:v>58500</c:v>
                </c:pt>
                <c:pt idx="976">
                  <c:v>58560</c:v>
                </c:pt>
                <c:pt idx="977">
                  <c:v>58620</c:v>
                </c:pt>
                <c:pt idx="978">
                  <c:v>58680</c:v>
                </c:pt>
                <c:pt idx="979">
                  <c:v>58740</c:v>
                </c:pt>
                <c:pt idx="980">
                  <c:v>58800</c:v>
                </c:pt>
                <c:pt idx="981">
                  <c:v>58860</c:v>
                </c:pt>
                <c:pt idx="982">
                  <c:v>58920</c:v>
                </c:pt>
                <c:pt idx="983">
                  <c:v>58980</c:v>
                </c:pt>
                <c:pt idx="984">
                  <c:v>59040</c:v>
                </c:pt>
                <c:pt idx="985">
                  <c:v>59100</c:v>
                </c:pt>
                <c:pt idx="986">
                  <c:v>59160</c:v>
                </c:pt>
                <c:pt idx="987">
                  <c:v>59220</c:v>
                </c:pt>
                <c:pt idx="988">
                  <c:v>59280</c:v>
                </c:pt>
                <c:pt idx="989">
                  <c:v>59340</c:v>
                </c:pt>
                <c:pt idx="990">
                  <c:v>59400</c:v>
                </c:pt>
                <c:pt idx="991">
                  <c:v>59460</c:v>
                </c:pt>
                <c:pt idx="992">
                  <c:v>59520</c:v>
                </c:pt>
                <c:pt idx="993">
                  <c:v>59580</c:v>
                </c:pt>
                <c:pt idx="994">
                  <c:v>59640</c:v>
                </c:pt>
                <c:pt idx="995">
                  <c:v>59700</c:v>
                </c:pt>
                <c:pt idx="996">
                  <c:v>59760</c:v>
                </c:pt>
                <c:pt idx="997">
                  <c:v>59820</c:v>
                </c:pt>
                <c:pt idx="998">
                  <c:v>59880</c:v>
                </c:pt>
                <c:pt idx="999">
                  <c:v>59940</c:v>
                </c:pt>
                <c:pt idx="1000">
                  <c:v>60000</c:v>
                </c:pt>
                <c:pt idx="1001">
                  <c:v>60060</c:v>
                </c:pt>
                <c:pt idx="1002">
                  <c:v>60120</c:v>
                </c:pt>
                <c:pt idx="1003">
                  <c:v>60180</c:v>
                </c:pt>
                <c:pt idx="1004">
                  <c:v>60240</c:v>
                </c:pt>
                <c:pt idx="1005">
                  <c:v>60300</c:v>
                </c:pt>
                <c:pt idx="1006">
                  <c:v>60360</c:v>
                </c:pt>
                <c:pt idx="1007">
                  <c:v>60420</c:v>
                </c:pt>
                <c:pt idx="1008">
                  <c:v>60480</c:v>
                </c:pt>
                <c:pt idx="1009">
                  <c:v>60540</c:v>
                </c:pt>
                <c:pt idx="1010">
                  <c:v>60600</c:v>
                </c:pt>
                <c:pt idx="1011">
                  <c:v>60660</c:v>
                </c:pt>
                <c:pt idx="1012">
                  <c:v>60720</c:v>
                </c:pt>
                <c:pt idx="1013">
                  <c:v>60780</c:v>
                </c:pt>
                <c:pt idx="1014">
                  <c:v>60840</c:v>
                </c:pt>
                <c:pt idx="1015">
                  <c:v>60900</c:v>
                </c:pt>
                <c:pt idx="1016">
                  <c:v>60960</c:v>
                </c:pt>
                <c:pt idx="1017">
                  <c:v>61020</c:v>
                </c:pt>
                <c:pt idx="1018">
                  <c:v>61080</c:v>
                </c:pt>
                <c:pt idx="1019">
                  <c:v>61140</c:v>
                </c:pt>
                <c:pt idx="1020">
                  <c:v>61200</c:v>
                </c:pt>
                <c:pt idx="1021">
                  <c:v>61260</c:v>
                </c:pt>
                <c:pt idx="1022">
                  <c:v>61320</c:v>
                </c:pt>
                <c:pt idx="1023">
                  <c:v>61380</c:v>
                </c:pt>
                <c:pt idx="1024">
                  <c:v>61440</c:v>
                </c:pt>
                <c:pt idx="1025">
                  <c:v>61500</c:v>
                </c:pt>
                <c:pt idx="1026">
                  <c:v>61560</c:v>
                </c:pt>
                <c:pt idx="1027">
                  <c:v>61620</c:v>
                </c:pt>
                <c:pt idx="1028">
                  <c:v>61680</c:v>
                </c:pt>
                <c:pt idx="1029">
                  <c:v>61740</c:v>
                </c:pt>
                <c:pt idx="1030">
                  <c:v>61800</c:v>
                </c:pt>
                <c:pt idx="1031">
                  <c:v>61860</c:v>
                </c:pt>
                <c:pt idx="1032">
                  <c:v>61920</c:v>
                </c:pt>
                <c:pt idx="1033">
                  <c:v>61980</c:v>
                </c:pt>
                <c:pt idx="1034">
                  <c:v>62040</c:v>
                </c:pt>
                <c:pt idx="1035">
                  <c:v>62100</c:v>
                </c:pt>
                <c:pt idx="1036">
                  <c:v>62160</c:v>
                </c:pt>
                <c:pt idx="1037">
                  <c:v>62220</c:v>
                </c:pt>
                <c:pt idx="1038">
                  <c:v>62280</c:v>
                </c:pt>
                <c:pt idx="1039">
                  <c:v>62340</c:v>
                </c:pt>
                <c:pt idx="1040">
                  <c:v>62400</c:v>
                </c:pt>
                <c:pt idx="1041">
                  <c:v>62460</c:v>
                </c:pt>
                <c:pt idx="1042">
                  <c:v>62520</c:v>
                </c:pt>
                <c:pt idx="1043">
                  <c:v>62580</c:v>
                </c:pt>
                <c:pt idx="1044">
                  <c:v>62640</c:v>
                </c:pt>
                <c:pt idx="1045">
                  <c:v>62700</c:v>
                </c:pt>
                <c:pt idx="1046">
                  <c:v>62760</c:v>
                </c:pt>
                <c:pt idx="1047">
                  <c:v>62820</c:v>
                </c:pt>
                <c:pt idx="1048">
                  <c:v>62880</c:v>
                </c:pt>
                <c:pt idx="1049">
                  <c:v>62940</c:v>
                </c:pt>
                <c:pt idx="1050">
                  <c:v>63000</c:v>
                </c:pt>
                <c:pt idx="1051">
                  <c:v>63060</c:v>
                </c:pt>
                <c:pt idx="1052">
                  <c:v>63120</c:v>
                </c:pt>
                <c:pt idx="1053">
                  <c:v>63180</c:v>
                </c:pt>
                <c:pt idx="1054">
                  <c:v>63240</c:v>
                </c:pt>
                <c:pt idx="1055">
                  <c:v>63300</c:v>
                </c:pt>
                <c:pt idx="1056">
                  <c:v>63360</c:v>
                </c:pt>
                <c:pt idx="1057">
                  <c:v>63420</c:v>
                </c:pt>
                <c:pt idx="1058">
                  <c:v>63480</c:v>
                </c:pt>
                <c:pt idx="1059">
                  <c:v>63540</c:v>
                </c:pt>
                <c:pt idx="1060">
                  <c:v>63600</c:v>
                </c:pt>
                <c:pt idx="1061">
                  <c:v>63660</c:v>
                </c:pt>
                <c:pt idx="1062">
                  <c:v>63720</c:v>
                </c:pt>
                <c:pt idx="1063">
                  <c:v>63780</c:v>
                </c:pt>
                <c:pt idx="1064">
                  <c:v>63840</c:v>
                </c:pt>
                <c:pt idx="1065">
                  <c:v>63900</c:v>
                </c:pt>
                <c:pt idx="1066">
                  <c:v>63960</c:v>
                </c:pt>
                <c:pt idx="1067">
                  <c:v>64020</c:v>
                </c:pt>
                <c:pt idx="1068">
                  <c:v>64080</c:v>
                </c:pt>
                <c:pt idx="1069">
                  <c:v>64140</c:v>
                </c:pt>
                <c:pt idx="1070">
                  <c:v>64200</c:v>
                </c:pt>
                <c:pt idx="1071">
                  <c:v>64260</c:v>
                </c:pt>
                <c:pt idx="1072">
                  <c:v>64320</c:v>
                </c:pt>
                <c:pt idx="1073">
                  <c:v>64380</c:v>
                </c:pt>
                <c:pt idx="1074">
                  <c:v>64440</c:v>
                </c:pt>
                <c:pt idx="1075">
                  <c:v>64500</c:v>
                </c:pt>
                <c:pt idx="1076">
                  <c:v>64560</c:v>
                </c:pt>
                <c:pt idx="1077">
                  <c:v>64620</c:v>
                </c:pt>
                <c:pt idx="1078">
                  <c:v>64680</c:v>
                </c:pt>
                <c:pt idx="1079">
                  <c:v>64740</c:v>
                </c:pt>
                <c:pt idx="1080">
                  <c:v>64800</c:v>
                </c:pt>
                <c:pt idx="1081">
                  <c:v>64860</c:v>
                </c:pt>
                <c:pt idx="1082">
                  <c:v>64920</c:v>
                </c:pt>
                <c:pt idx="1083">
                  <c:v>64980</c:v>
                </c:pt>
                <c:pt idx="1084">
                  <c:v>65040</c:v>
                </c:pt>
                <c:pt idx="1085">
                  <c:v>65100</c:v>
                </c:pt>
                <c:pt idx="1086">
                  <c:v>65160</c:v>
                </c:pt>
                <c:pt idx="1087">
                  <c:v>65220</c:v>
                </c:pt>
                <c:pt idx="1088">
                  <c:v>65280</c:v>
                </c:pt>
                <c:pt idx="1089">
                  <c:v>65340</c:v>
                </c:pt>
                <c:pt idx="1090">
                  <c:v>65400</c:v>
                </c:pt>
                <c:pt idx="1091">
                  <c:v>65460</c:v>
                </c:pt>
                <c:pt idx="1092">
                  <c:v>65520</c:v>
                </c:pt>
                <c:pt idx="1093">
                  <c:v>65580</c:v>
                </c:pt>
                <c:pt idx="1094">
                  <c:v>65640</c:v>
                </c:pt>
                <c:pt idx="1095">
                  <c:v>65700</c:v>
                </c:pt>
                <c:pt idx="1096">
                  <c:v>65760</c:v>
                </c:pt>
                <c:pt idx="1097">
                  <c:v>65820</c:v>
                </c:pt>
                <c:pt idx="1098">
                  <c:v>65880</c:v>
                </c:pt>
                <c:pt idx="1099">
                  <c:v>65940</c:v>
                </c:pt>
                <c:pt idx="1100">
                  <c:v>66000</c:v>
                </c:pt>
                <c:pt idx="1101">
                  <c:v>66060</c:v>
                </c:pt>
                <c:pt idx="1102">
                  <c:v>66120</c:v>
                </c:pt>
                <c:pt idx="1103">
                  <c:v>66180</c:v>
                </c:pt>
                <c:pt idx="1104">
                  <c:v>66240</c:v>
                </c:pt>
                <c:pt idx="1105">
                  <c:v>66300</c:v>
                </c:pt>
                <c:pt idx="1106">
                  <c:v>66360</c:v>
                </c:pt>
                <c:pt idx="1107">
                  <c:v>66420</c:v>
                </c:pt>
                <c:pt idx="1108">
                  <c:v>66480</c:v>
                </c:pt>
                <c:pt idx="1109">
                  <c:v>66540</c:v>
                </c:pt>
                <c:pt idx="1110">
                  <c:v>66600</c:v>
                </c:pt>
                <c:pt idx="1111">
                  <c:v>66660</c:v>
                </c:pt>
                <c:pt idx="1112">
                  <c:v>66720</c:v>
                </c:pt>
                <c:pt idx="1113">
                  <c:v>66780</c:v>
                </c:pt>
                <c:pt idx="1114">
                  <c:v>66840</c:v>
                </c:pt>
                <c:pt idx="1115">
                  <c:v>66900</c:v>
                </c:pt>
                <c:pt idx="1116">
                  <c:v>66960</c:v>
                </c:pt>
                <c:pt idx="1117">
                  <c:v>67020</c:v>
                </c:pt>
                <c:pt idx="1118">
                  <c:v>67080</c:v>
                </c:pt>
                <c:pt idx="1119">
                  <c:v>67140</c:v>
                </c:pt>
                <c:pt idx="1120">
                  <c:v>67200</c:v>
                </c:pt>
                <c:pt idx="1121">
                  <c:v>67260</c:v>
                </c:pt>
                <c:pt idx="1122">
                  <c:v>67320</c:v>
                </c:pt>
                <c:pt idx="1123">
                  <c:v>67380</c:v>
                </c:pt>
                <c:pt idx="1124">
                  <c:v>67440</c:v>
                </c:pt>
                <c:pt idx="1125">
                  <c:v>67500</c:v>
                </c:pt>
                <c:pt idx="1126">
                  <c:v>67560</c:v>
                </c:pt>
                <c:pt idx="1127">
                  <c:v>67620</c:v>
                </c:pt>
                <c:pt idx="1128">
                  <c:v>67680</c:v>
                </c:pt>
                <c:pt idx="1129">
                  <c:v>67740</c:v>
                </c:pt>
                <c:pt idx="1130">
                  <c:v>67800</c:v>
                </c:pt>
                <c:pt idx="1131">
                  <c:v>67860</c:v>
                </c:pt>
                <c:pt idx="1132">
                  <c:v>67920</c:v>
                </c:pt>
                <c:pt idx="1133">
                  <c:v>67980</c:v>
                </c:pt>
                <c:pt idx="1134">
                  <c:v>68040</c:v>
                </c:pt>
                <c:pt idx="1135">
                  <c:v>68100</c:v>
                </c:pt>
                <c:pt idx="1136">
                  <c:v>68160</c:v>
                </c:pt>
                <c:pt idx="1137">
                  <c:v>68220</c:v>
                </c:pt>
                <c:pt idx="1138">
                  <c:v>68280</c:v>
                </c:pt>
                <c:pt idx="1139">
                  <c:v>68340</c:v>
                </c:pt>
                <c:pt idx="1140">
                  <c:v>68400</c:v>
                </c:pt>
                <c:pt idx="1141">
                  <c:v>68460</c:v>
                </c:pt>
                <c:pt idx="1142">
                  <c:v>68520</c:v>
                </c:pt>
                <c:pt idx="1143">
                  <c:v>68580</c:v>
                </c:pt>
                <c:pt idx="1144">
                  <c:v>68640</c:v>
                </c:pt>
                <c:pt idx="1145">
                  <c:v>68700</c:v>
                </c:pt>
                <c:pt idx="1146">
                  <c:v>68760</c:v>
                </c:pt>
                <c:pt idx="1147">
                  <c:v>68820</c:v>
                </c:pt>
                <c:pt idx="1148">
                  <c:v>68880</c:v>
                </c:pt>
                <c:pt idx="1149">
                  <c:v>68940</c:v>
                </c:pt>
                <c:pt idx="1150">
                  <c:v>69000</c:v>
                </c:pt>
                <c:pt idx="1151">
                  <c:v>69060</c:v>
                </c:pt>
                <c:pt idx="1152">
                  <c:v>69120</c:v>
                </c:pt>
                <c:pt idx="1153">
                  <c:v>69180</c:v>
                </c:pt>
                <c:pt idx="1154">
                  <c:v>69240</c:v>
                </c:pt>
                <c:pt idx="1155">
                  <c:v>69300</c:v>
                </c:pt>
                <c:pt idx="1156">
                  <c:v>69360</c:v>
                </c:pt>
                <c:pt idx="1157">
                  <c:v>69420</c:v>
                </c:pt>
                <c:pt idx="1158">
                  <c:v>69480</c:v>
                </c:pt>
                <c:pt idx="1159">
                  <c:v>69540</c:v>
                </c:pt>
                <c:pt idx="1160">
                  <c:v>69600</c:v>
                </c:pt>
                <c:pt idx="1161">
                  <c:v>69660</c:v>
                </c:pt>
                <c:pt idx="1162">
                  <c:v>69720</c:v>
                </c:pt>
                <c:pt idx="1163">
                  <c:v>69780</c:v>
                </c:pt>
                <c:pt idx="1164">
                  <c:v>69840</c:v>
                </c:pt>
                <c:pt idx="1165">
                  <c:v>69900</c:v>
                </c:pt>
                <c:pt idx="1166">
                  <c:v>69960</c:v>
                </c:pt>
                <c:pt idx="1167">
                  <c:v>70020</c:v>
                </c:pt>
                <c:pt idx="1168">
                  <c:v>70080</c:v>
                </c:pt>
                <c:pt idx="1169">
                  <c:v>70140</c:v>
                </c:pt>
                <c:pt idx="1170">
                  <c:v>70200</c:v>
                </c:pt>
                <c:pt idx="1171">
                  <c:v>70260</c:v>
                </c:pt>
                <c:pt idx="1172">
                  <c:v>70320</c:v>
                </c:pt>
                <c:pt idx="1173">
                  <c:v>70380</c:v>
                </c:pt>
                <c:pt idx="1174">
                  <c:v>70440</c:v>
                </c:pt>
                <c:pt idx="1175">
                  <c:v>70500</c:v>
                </c:pt>
                <c:pt idx="1176">
                  <c:v>70560</c:v>
                </c:pt>
                <c:pt idx="1177">
                  <c:v>70620</c:v>
                </c:pt>
                <c:pt idx="1178">
                  <c:v>70680</c:v>
                </c:pt>
                <c:pt idx="1179">
                  <c:v>70740</c:v>
                </c:pt>
                <c:pt idx="1180">
                  <c:v>70800</c:v>
                </c:pt>
                <c:pt idx="1181">
                  <c:v>70860</c:v>
                </c:pt>
                <c:pt idx="1182">
                  <c:v>70920</c:v>
                </c:pt>
                <c:pt idx="1183">
                  <c:v>70980</c:v>
                </c:pt>
                <c:pt idx="1184">
                  <c:v>71040</c:v>
                </c:pt>
                <c:pt idx="1185">
                  <c:v>71100</c:v>
                </c:pt>
                <c:pt idx="1186">
                  <c:v>71160</c:v>
                </c:pt>
                <c:pt idx="1187">
                  <c:v>71220</c:v>
                </c:pt>
                <c:pt idx="1188">
                  <c:v>71280</c:v>
                </c:pt>
                <c:pt idx="1189">
                  <c:v>71340</c:v>
                </c:pt>
                <c:pt idx="1190">
                  <c:v>71400</c:v>
                </c:pt>
                <c:pt idx="1191">
                  <c:v>71460</c:v>
                </c:pt>
                <c:pt idx="1192">
                  <c:v>71520</c:v>
                </c:pt>
                <c:pt idx="1193">
                  <c:v>71580</c:v>
                </c:pt>
                <c:pt idx="1194">
                  <c:v>71640</c:v>
                </c:pt>
                <c:pt idx="1195">
                  <c:v>71700</c:v>
                </c:pt>
                <c:pt idx="1196">
                  <c:v>71760</c:v>
                </c:pt>
                <c:pt idx="1197">
                  <c:v>71820</c:v>
                </c:pt>
                <c:pt idx="1198">
                  <c:v>71880</c:v>
                </c:pt>
                <c:pt idx="1199">
                  <c:v>71940</c:v>
                </c:pt>
                <c:pt idx="1200">
                  <c:v>72000</c:v>
                </c:pt>
                <c:pt idx="1201">
                  <c:v>72060</c:v>
                </c:pt>
                <c:pt idx="1202">
                  <c:v>72120</c:v>
                </c:pt>
                <c:pt idx="1203">
                  <c:v>72180</c:v>
                </c:pt>
                <c:pt idx="1204">
                  <c:v>72240</c:v>
                </c:pt>
                <c:pt idx="1205">
                  <c:v>72300</c:v>
                </c:pt>
                <c:pt idx="1206">
                  <c:v>72360</c:v>
                </c:pt>
                <c:pt idx="1207">
                  <c:v>72420</c:v>
                </c:pt>
                <c:pt idx="1208">
                  <c:v>72480</c:v>
                </c:pt>
                <c:pt idx="1209">
                  <c:v>72540</c:v>
                </c:pt>
                <c:pt idx="1210">
                  <c:v>72600</c:v>
                </c:pt>
                <c:pt idx="1211">
                  <c:v>72660</c:v>
                </c:pt>
                <c:pt idx="1212">
                  <c:v>72720</c:v>
                </c:pt>
                <c:pt idx="1213">
                  <c:v>72780</c:v>
                </c:pt>
                <c:pt idx="1214">
                  <c:v>72840</c:v>
                </c:pt>
                <c:pt idx="1215">
                  <c:v>72900</c:v>
                </c:pt>
                <c:pt idx="1216">
                  <c:v>72960</c:v>
                </c:pt>
                <c:pt idx="1217">
                  <c:v>73020</c:v>
                </c:pt>
                <c:pt idx="1218">
                  <c:v>73080</c:v>
                </c:pt>
                <c:pt idx="1219">
                  <c:v>73140</c:v>
                </c:pt>
                <c:pt idx="1220">
                  <c:v>73200</c:v>
                </c:pt>
                <c:pt idx="1221">
                  <c:v>73260</c:v>
                </c:pt>
                <c:pt idx="1222">
                  <c:v>73320</c:v>
                </c:pt>
                <c:pt idx="1223">
                  <c:v>73380</c:v>
                </c:pt>
                <c:pt idx="1224">
                  <c:v>73440</c:v>
                </c:pt>
                <c:pt idx="1225">
                  <c:v>73500</c:v>
                </c:pt>
                <c:pt idx="1226">
                  <c:v>73560</c:v>
                </c:pt>
                <c:pt idx="1227">
                  <c:v>73620</c:v>
                </c:pt>
                <c:pt idx="1228">
                  <c:v>73680</c:v>
                </c:pt>
                <c:pt idx="1229">
                  <c:v>73740</c:v>
                </c:pt>
                <c:pt idx="1230">
                  <c:v>73800</c:v>
                </c:pt>
                <c:pt idx="1231">
                  <c:v>73860</c:v>
                </c:pt>
                <c:pt idx="1232">
                  <c:v>73920</c:v>
                </c:pt>
                <c:pt idx="1233">
                  <c:v>73980</c:v>
                </c:pt>
                <c:pt idx="1234">
                  <c:v>74040</c:v>
                </c:pt>
                <c:pt idx="1235">
                  <c:v>74100</c:v>
                </c:pt>
                <c:pt idx="1236">
                  <c:v>74160</c:v>
                </c:pt>
                <c:pt idx="1237">
                  <c:v>74220</c:v>
                </c:pt>
                <c:pt idx="1238">
                  <c:v>74280</c:v>
                </c:pt>
                <c:pt idx="1239">
                  <c:v>74340</c:v>
                </c:pt>
                <c:pt idx="1240">
                  <c:v>74400</c:v>
                </c:pt>
                <c:pt idx="1241">
                  <c:v>74460</c:v>
                </c:pt>
                <c:pt idx="1242">
                  <c:v>74520</c:v>
                </c:pt>
                <c:pt idx="1243">
                  <c:v>74580</c:v>
                </c:pt>
                <c:pt idx="1244">
                  <c:v>74640</c:v>
                </c:pt>
                <c:pt idx="1245">
                  <c:v>74700</c:v>
                </c:pt>
                <c:pt idx="1246">
                  <c:v>74760</c:v>
                </c:pt>
                <c:pt idx="1247">
                  <c:v>74820</c:v>
                </c:pt>
                <c:pt idx="1248">
                  <c:v>74880</c:v>
                </c:pt>
                <c:pt idx="1249">
                  <c:v>74940</c:v>
                </c:pt>
                <c:pt idx="1250">
                  <c:v>75000</c:v>
                </c:pt>
                <c:pt idx="1251">
                  <c:v>75060</c:v>
                </c:pt>
                <c:pt idx="1252">
                  <c:v>75120</c:v>
                </c:pt>
                <c:pt idx="1253">
                  <c:v>75180</c:v>
                </c:pt>
                <c:pt idx="1254">
                  <c:v>75240</c:v>
                </c:pt>
                <c:pt idx="1255">
                  <c:v>75300</c:v>
                </c:pt>
                <c:pt idx="1256">
                  <c:v>75360</c:v>
                </c:pt>
                <c:pt idx="1257">
                  <c:v>75420</c:v>
                </c:pt>
                <c:pt idx="1258">
                  <c:v>75480</c:v>
                </c:pt>
                <c:pt idx="1259">
                  <c:v>75540</c:v>
                </c:pt>
                <c:pt idx="1260">
                  <c:v>75600</c:v>
                </c:pt>
                <c:pt idx="1261">
                  <c:v>75660</c:v>
                </c:pt>
                <c:pt idx="1262">
                  <c:v>75720</c:v>
                </c:pt>
                <c:pt idx="1263">
                  <c:v>75780</c:v>
                </c:pt>
                <c:pt idx="1264">
                  <c:v>75840</c:v>
                </c:pt>
                <c:pt idx="1265">
                  <c:v>75900</c:v>
                </c:pt>
                <c:pt idx="1266">
                  <c:v>75960</c:v>
                </c:pt>
                <c:pt idx="1267">
                  <c:v>76020</c:v>
                </c:pt>
                <c:pt idx="1268">
                  <c:v>76080</c:v>
                </c:pt>
                <c:pt idx="1269">
                  <c:v>76140</c:v>
                </c:pt>
                <c:pt idx="1270">
                  <c:v>76200</c:v>
                </c:pt>
                <c:pt idx="1271">
                  <c:v>76260</c:v>
                </c:pt>
                <c:pt idx="1272">
                  <c:v>76320</c:v>
                </c:pt>
                <c:pt idx="1273">
                  <c:v>76380</c:v>
                </c:pt>
                <c:pt idx="1274">
                  <c:v>76440</c:v>
                </c:pt>
                <c:pt idx="1275">
                  <c:v>76500</c:v>
                </c:pt>
                <c:pt idx="1276">
                  <c:v>76560</c:v>
                </c:pt>
                <c:pt idx="1277">
                  <c:v>76620</c:v>
                </c:pt>
                <c:pt idx="1278">
                  <c:v>76680</c:v>
                </c:pt>
                <c:pt idx="1279">
                  <c:v>76740</c:v>
                </c:pt>
                <c:pt idx="1280">
                  <c:v>76800</c:v>
                </c:pt>
                <c:pt idx="1281">
                  <c:v>76860</c:v>
                </c:pt>
                <c:pt idx="1282">
                  <c:v>76920</c:v>
                </c:pt>
                <c:pt idx="1283">
                  <c:v>76980</c:v>
                </c:pt>
                <c:pt idx="1284">
                  <c:v>77040</c:v>
                </c:pt>
                <c:pt idx="1285">
                  <c:v>77100</c:v>
                </c:pt>
                <c:pt idx="1286">
                  <c:v>77160</c:v>
                </c:pt>
                <c:pt idx="1287">
                  <c:v>77220</c:v>
                </c:pt>
                <c:pt idx="1288">
                  <c:v>77280</c:v>
                </c:pt>
                <c:pt idx="1289">
                  <c:v>77340</c:v>
                </c:pt>
                <c:pt idx="1290">
                  <c:v>77400</c:v>
                </c:pt>
                <c:pt idx="1291">
                  <c:v>77460</c:v>
                </c:pt>
                <c:pt idx="1292">
                  <c:v>77520</c:v>
                </c:pt>
                <c:pt idx="1293">
                  <c:v>77580</c:v>
                </c:pt>
                <c:pt idx="1294">
                  <c:v>77640</c:v>
                </c:pt>
                <c:pt idx="1295">
                  <c:v>77700</c:v>
                </c:pt>
                <c:pt idx="1296">
                  <c:v>77760</c:v>
                </c:pt>
                <c:pt idx="1297">
                  <c:v>77820</c:v>
                </c:pt>
                <c:pt idx="1298">
                  <c:v>77880</c:v>
                </c:pt>
                <c:pt idx="1299">
                  <c:v>77940</c:v>
                </c:pt>
                <c:pt idx="1300">
                  <c:v>78000</c:v>
                </c:pt>
                <c:pt idx="1301">
                  <c:v>78060</c:v>
                </c:pt>
                <c:pt idx="1302">
                  <c:v>78120</c:v>
                </c:pt>
                <c:pt idx="1303">
                  <c:v>78180</c:v>
                </c:pt>
                <c:pt idx="1304">
                  <c:v>78240</c:v>
                </c:pt>
                <c:pt idx="1305">
                  <c:v>78300</c:v>
                </c:pt>
                <c:pt idx="1306">
                  <c:v>78360</c:v>
                </c:pt>
                <c:pt idx="1307">
                  <c:v>78420</c:v>
                </c:pt>
                <c:pt idx="1308">
                  <c:v>78480</c:v>
                </c:pt>
                <c:pt idx="1309">
                  <c:v>78540</c:v>
                </c:pt>
                <c:pt idx="1310">
                  <c:v>78600</c:v>
                </c:pt>
                <c:pt idx="1311">
                  <c:v>78660</c:v>
                </c:pt>
                <c:pt idx="1312">
                  <c:v>78720</c:v>
                </c:pt>
                <c:pt idx="1313">
                  <c:v>78780</c:v>
                </c:pt>
                <c:pt idx="1314">
                  <c:v>78840</c:v>
                </c:pt>
                <c:pt idx="1315">
                  <c:v>78900</c:v>
                </c:pt>
                <c:pt idx="1316">
                  <c:v>78960</c:v>
                </c:pt>
                <c:pt idx="1317">
                  <c:v>79020</c:v>
                </c:pt>
                <c:pt idx="1318">
                  <c:v>79080</c:v>
                </c:pt>
                <c:pt idx="1319">
                  <c:v>79140</c:v>
                </c:pt>
                <c:pt idx="1320">
                  <c:v>79200</c:v>
                </c:pt>
                <c:pt idx="1321">
                  <c:v>79260</c:v>
                </c:pt>
                <c:pt idx="1322">
                  <c:v>79320</c:v>
                </c:pt>
                <c:pt idx="1323">
                  <c:v>79380</c:v>
                </c:pt>
                <c:pt idx="1324">
                  <c:v>79440</c:v>
                </c:pt>
                <c:pt idx="1325">
                  <c:v>79500</c:v>
                </c:pt>
                <c:pt idx="1326">
                  <c:v>79560</c:v>
                </c:pt>
                <c:pt idx="1327">
                  <c:v>79620</c:v>
                </c:pt>
                <c:pt idx="1328">
                  <c:v>79680</c:v>
                </c:pt>
                <c:pt idx="1329">
                  <c:v>79740</c:v>
                </c:pt>
                <c:pt idx="1330">
                  <c:v>79800</c:v>
                </c:pt>
                <c:pt idx="1331">
                  <c:v>79860</c:v>
                </c:pt>
                <c:pt idx="1332">
                  <c:v>79920</c:v>
                </c:pt>
                <c:pt idx="1333">
                  <c:v>79980</c:v>
                </c:pt>
                <c:pt idx="1334">
                  <c:v>80040</c:v>
                </c:pt>
                <c:pt idx="1335">
                  <c:v>80100</c:v>
                </c:pt>
                <c:pt idx="1336">
                  <c:v>80160</c:v>
                </c:pt>
                <c:pt idx="1337">
                  <c:v>80220</c:v>
                </c:pt>
                <c:pt idx="1338">
                  <c:v>80280</c:v>
                </c:pt>
                <c:pt idx="1339">
                  <c:v>80340</c:v>
                </c:pt>
                <c:pt idx="1340">
                  <c:v>80400</c:v>
                </c:pt>
                <c:pt idx="1341">
                  <c:v>80460</c:v>
                </c:pt>
                <c:pt idx="1342">
                  <c:v>80520</c:v>
                </c:pt>
                <c:pt idx="1343">
                  <c:v>80580</c:v>
                </c:pt>
                <c:pt idx="1344">
                  <c:v>80640</c:v>
                </c:pt>
                <c:pt idx="1345">
                  <c:v>80700</c:v>
                </c:pt>
                <c:pt idx="1346">
                  <c:v>80760</c:v>
                </c:pt>
                <c:pt idx="1347">
                  <c:v>80820</c:v>
                </c:pt>
                <c:pt idx="1348">
                  <c:v>80880</c:v>
                </c:pt>
                <c:pt idx="1349">
                  <c:v>80940</c:v>
                </c:pt>
                <c:pt idx="1350">
                  <c:v>81000</c:v>
                </c:pt>
                <c:pt idx="1351">
                  <c:v>81060</c:v>
                </c:pt>
                <c:pt idx="1352">
                  <c:v>81120</c:v>
                </c:pt>
                <c:pt idx="1353">
                  <c:v>81180</c:v>
                </c:pt>
                <c:pt idx="1354">
                  <c:v>81240</c:v>
                </c:pt>
                <c:pt idx="1355">
                  <c:v>81300</c:v>
                </c:pt>
                <c:pt idx="1356">
                  <c:v>81360</c:v>
                </c:pt>
                <c:pt idx="1357">
                  <c:v>81420</c:v>
                </c:pt>
                <c:pt idx="1358">
                  <c:v>81480</c:v>
                </c:pt>
                <c:pt idx="1359">
                  <c:v>81540</c:v>
                </c:pt>
                <c:pt idx="1360">
                  <c:v>81600</c:v>
                </c:pt>
                <c:pt idx="1361">
                  <c:v>81660</c:v>
                </c:pt>
                <c:pt idx="1362">
                  <c:v>81720</c:v>
                </c:pt>
                <c:pt idx="1363">
                  <c:v>81780</c:v>
                </c:pt>
                <c:pt idx="1364">
                  <c:v>81840</c:v>
                </c:pt>
                <c:pt idx="1365">
                  <c:v>81900</c:v>
                </c:pt>
                <c:pt idx="1366">
                  <c:v>81960</c:v>
                </c:pt>
                <c:pt idx="1367">
                  <c:v>82020</c:v>
                </c:pt>
                <c:pt idx="1368">
                  <c:v>82080</c:v>
                </c:pt>
                <c:pt idx="1369">
                  <c:v>82140</c:v>
                </c:pt>
                <c:pt idx="1370">
                  <c:v>82200</c:v>
                </c:pt>
                <c:pt idx="1371">
                  <c:v>82260</c:v>
                </c:pt>
                <c:pt idx="1372">
                  <c:v>82320</c:v>
                </c:pt>
                <c:pt idx="1373">
                  <c:v>82380</c:v>
                </c:pt>
                <c:pt idx="1374">
                  <c:v>82440</c:v>
                </c:pt>
                <c:pt idx="1375">
                  <c:v>82500</c:v>
                </c:pt>
                <c:pt idx="1376">
                  <c:v>82560</c:v>
                </c:pt>
                <c:pt idx="1377">
                  <c:v>82620</c:v>
                </c:pt>
                <c:pt idx="1378">
                  <c:v>82680</c:v>
                </c:pt>
                <c:pt idx="1379">
                  <c:v>82740</c:v>
                </c:pt>
                <c:pt idx="1380">
                  <c:v>82800</c:v>
                </c:pt>
                <c:pt idx="1381">
                  <c:v>82860</c:v>
                </c:pt>
                <c:pt idx="1382">
                  <c:v>82920</c:v>
                </c:pt>
                <c:pt idx="1383">
                  <c:v>82980</c:v>
                </c:pt>
                <c:pt idx="1384">
                  <c:v>83040</c:v>
                </c:pt>
                <c:pt idx="1385">
                  <c:v>83100</c:v>
                </c:pt>
                <c:pt idx="1386">
                  <c:v>83160</c:v>
                </c:pt>
                <c:pt idx="1387">
                  <c:v>83220</c:v>
                </c:pt>
                <c:pt idx="1388">
                  <c:v>83280</c:v>
                </c:pt>
                <c:pt idx="1389">
                  <c:v>83340</c:v>
                </c:pt>
                <c:pt idx="1390">
                  <c:v>83400</c:v>
                </c:pt>
                <c:pt idx="1391">
                  <c:v>83460</c:v>
                </c:pt>
                <c:pt idx="1392">
                  <c:v>83520</c:v>
                </c:pt>
                <c:pt idx="1393">
                  <c:v>83580</c:v>
                </c:pt>
                <c:pt idx="1394">
                  <c:v>83640</c:v>
                </c:pt>
                <c:pt idx="1395">
                  <c:v>83700</c:v>
                </c:pt>
                <c:pt idx="1396">
                  <c:v>83760</c:v>
                </c:pt>
                <c:pt idx="1397">
                  <c:v>83820</c:v>
                </c:pt>
                <c:pt idx="1398">
                  <c:v>83880</c:v>
                </c:pt>
                <c:pt idx="1399">
                  <c:v>83940</c:v>
                </c:pt>
                <c:pt idx="1400">
                  <c:v>84000</c:v>
                </c:pt>
                <c:pt idx="1401">
                  <c:v>84060</c:v>
                </c:pt>
                <c:pt idx="1402">
                  <c:v>84120</c:v>
                </c:pt>
                <c:pt idx="1403">
                  <c:v>84180</c:v>
                </c:pt>
                <c:pt idx="1404">
                  <c:v>84240</c:v>
                </c:pt>
                <c:pt idx="1405">
                  <c:v>84300</c:v>
                </c:pt>
                <c:pt idx="1406">
                  <c:v>84360</c:v>
                </c:pt>
                <c:pt idx="1407">
                  <c:v>84420</c:v>
                </c:pt>
                <c:pt idx="1408">
                  <c:v>84480</c:v>
                </c:pt>
                <c:pt idx="1409">
                  <c:v>84540</c:v>
                </c:pt>
                <c:pt idx="1410">
                  <c:v>84600</c:v>
                </c:pt>
                <c:pt idx="1411">
                  <c:v>84660</c:v>
                </c:pt>
                <c:pt idx="1412">
                  <c:v>84720</c:v>
                </c:pt>
                <c:pt idx="1413">
                  <c:v>84780</c:v>
                </c:pt>
                <c:pt idx="1414">
                  <c:v>84840</c:v>
                </c:pt>
                <c:pt idx="1415">
                  <c:v>84900</c:v>
                </c:pt>
                <c:pt idx="1416">
                  <c:v>84960</c:v>
                </c:pt>
                <c:pt idx="1417">
                  <c:v>85020</c:v>
                </c:pt>
                <c:pt idx="1418">
                  <c:v>85080</c:v>
                </c:pt>
                <c:pt idx="1419">
                  <c:v>85140</c:v>
                </c:pt>
                <c:pt idx="1420">
                  <c:v>85200</c:v>
                </c:pt>
                <c:pt idx="1421">
                  <c:v>85260</c:v>
                </c:pt>
                <c:pt idx="1422">
                  <c:v>85320</c:v>
                </c:pt>
                <c:pt idx="1423">
                  <c:v>85380</c:v>
                </c:pt>
                <c:pt idx="1424">
                  <c:v>85440</c:v>
                </c:pt>
                <c:pt idx="1425">
                  <c:v>85500</c:v>
                </c:pt>
                <c:pt idx="1426">
                  <c:v>85560</c:v>
                </c:pt>
                <c:pt idx="1427">
                  <c:v>85620</c:v>
                </c:pt>
                <c:pt idx="1428">
                  <c:v>85680</c:v>
                </c:pt>
                <c:pt idx="1429">
                  <c:v>85740</c:v>
                </c:pt>
                <c:pt idx="1430">
                  <c:v>85800</c:v>
                </c:pt>
                <c:pt idx="1431">
                  <c:v>85860</c:v>
                </c:pt>
                <c:pt idx="1432">
                  <c:v>85920</c:v>
                </c:pt>
                <c:pt idx="1433">
                  <c:v>85980</c:v>
                </c:pt>
                <c:pt idx="1434">
                  <c:v>86040</c:v>
                </c:pt>
                <c:pt idx="1435">
                  <c:v>86100</c:v>
                </c:pt>
                <c:pt idx="1436">
                  <c:v>86160</c:v>
                </c:pt>
                <c:pt idx="1437">
                  <c:v>86220</c:v>
                </c:pt>
                <c:pt idx="1438">
                  <c:v>86280</c:v>
                </c:pt>
                <c:pt idx="1439">
                  <c:v>86340</c:v>
                </c:pt>
                <c:pt idx="1440">
                  <c:v>86400</c:v>
                </c:pt>
                <c:pt idx="1441">
                  <c:v>86460</c:v>
                </c:pt>
                <c:pt idx="1442">
                  <c:v>86520</c:v>
                </c:pt>
                <c:pt idx="1443">
                  <c:v>86580</c:v>
                </c:pt>
                <c:pt idx="1444">
                  <c:v>86640</c:v>
                </c:pt>
                <c:pt idx="1445">
                  <c:v>86700</c:v>
                </c:pt>
                <c:pt idx="1446">
                  <c:v>86760</c:v>
                </c:pt>
                <c:pt idx="1447">
                  <c:v>86820</c:v>
                </c:pt>
                <c:pt idx="1448">
                  <c:v>86880</c:v>
                </c:pt>
                <c:pt idx="1449">
                  <c:v>86940</c:v>
                </c:pt>
                <c:pt idx="1450">
                  <c:v>87000</c:v>
                </c:pt>
                <c:pt idx="1451">
                  <c:v>87060</c:v>
                </c:pt>
                <c:pt idx="1452">
                  <c:v>87120</c:v>
                </c:pt>
                <c:pt idx="1453">
                  <c:v>87180</c:v>
                </c:pt>
                <c:pt idx="1454">
                  <c:v>87240</c:v>
                </c:pt>
                <c:pt idx="1455">
                  <c:v>87300</c:v>
                </c:pt>
                <c:pt idx="1456">
                  <c:v>87360</c:v>
                </c:pt>
                <c:pt idx="1457">
                  <c:v>87420</c:v>
                </c:pt>
                <c:pt idx="1458">
                  <c:v>87480</c:v>
                </c:pt>
                <c:pt idx="1459">
                  <c:v>87540</c:v>
                </c:pt>
                <c:pt idx="1460">
                  <c:v>87600</c:v>
                </c:pt>
                <c:pt idx="1461">
                  <c:v>87660</c:v>
                </c:pt>
                <c:pt idx="1462">
                  <c:v>87720</c:v>
                </c:pt>
                <c:pt idx="1463">
                  <c:v>87780</c:v>
                </c:pt>
                <c:pt idx="1464">
                  <c:v>87840</c:v>
                </c:pt>
                <c:pt idx="1465">
                  <c:v>87900</c:v>
                </c:pt>
                <c:pt idx="1466">
                  <c:v>87960</c:v>
                </c:pt>
                <c:pt idx="1467">
                  <c:v>88020</c:v>
                </c:pt>
                <c:pt idx="1468">
                  <c:v>88080</c:v>
                </c:pt>
                <c:pt idx="1469">
                  <c:v>88140</c:v>
                </c:pt>
                <c:pt idx="1470">
                  <c:v>88200</c:v>
                </c:pt>
                <c:pt idx="1471">
                  <c:v>88260</c:v>
                </c:pt>
                <c:pt idx="1472">
                  <c:v>88320</c:v>
                </c:pt>
                <c:pt idx="1473">
                  <c:v>88380</c:v>
                </c:pt>
                <c:pt idx="1474">
                  <c:v>88440</c:v>
                </c:pt>
                <c:pt idx="1475">
                  <c:v>88500</c:v>
                </c:pt>
                <c:pt idx="1476">
                  <c:v>88560</c:v>
                </c:pt>
                <c:pt idx="1477">
                  <c:v>88620</c:v>
                </c:pt>
                <c:pt idx="1478">
                  <c:v>88680</c:v>
                </c:pt>
                <c:pt idx="1479">
                  <c:v>88740</c:v>
                </c:pt>
                <c:pt idx="1480">
                  <c:v>88800</c:v>
                </c:pt>
                <c:pt idx="1481">
                  <c:v>88860</c:v>
                </c:pt>
                <c:pt idx="1482">
                  <c:v>88920</c:v>
                </c:pt>
                <c:pt idx="1483">
                  <c:v>88980</c:v>
                </c:pt>
                <c:pt idx="1484">
                  <c:v>89040</c:v>
                </c:pt>
                <c:pt idx="1485">
                  <c:v>89100</c:v>
                </c:pt>
                <c:pt idx="1486">
                  <c:v>89160</c:v>
                </c:pt>
                <c:pt idx="1487">
                  <c:v>89220</c:v>
                </c:pt>
                <c:pt idx="1488">
                  <c:v>89280</c:v>
                </c:pt>
                <c:pt idx="1489">
                  <c:v>89340</c:v>
                </c:pt>
                <c:pt idx="1490">
                  <c:v>89400</c:v>
                </c:pt>
                <c:pt idx="1491">
                  <c:v>89460</c:v>
                </c:pt>
                <c:pt idx="1492">
                  <c:v>89520</c:v>
                </c:pt>
                <c:pt idx="1493">
                  <c:v>89580</c:v>
                </c:pt>
                <c:pt idx="1494">
                  <c:v>89640</c:v>
                </c:pt>
                <c:pt idx="1495">
                  <c:v>89700</c:v>
                </c:pt>
                <c:pt idx="1496">
                  <c:v>89760</c:v>
                </c:pt>
                <c:pt idx="1497">
                  <c:v>89820</c:v>
                </c:pt>
                <c:pt idx="1498">
                  <c:v>89880</c:v>
                </c:pt>
                <c:pt idx="1499">
                  <c:v>89940</c:v>
                </c:pt>
                <c:pt idx="1500">
                  <c:v>90000</c:v>
                </c:pt>
                <c:pt idx="1501">
                  <c:v>90060</c:v>
                </c:pt>
                <c:pt idx="1502">
                  <c:v>90120</c:v>
                </c:pt>
                <c:pt idx="1503">
                  <c:v>90180</c:v>
                </c:pt>
                <c:pt idx="1504">
                  <c:v>90240</c:v>
                </c:pt>
                <c:pt idx="1505">
                  <c:v>90300</c:v>
                </c:pt>
                <c:pt idx="1506">
                  <c:v>90360</c:v>
                </c:pt>
                <c:pt idx="1507">
                  <c:v>90420</c:v>
                </c:pt>
                <c:pt idx="1508">
                  <c:v>90480</c:v>
                </c:pt>
                <c:pt idx="1509">
                  <c:v>90540</c:v>
                </c:pt>
                <c:pt idx="1510">
                  <c:v>90600</c:v>
                </c:pt>
                <c:pt idx="1511">
                  <c:v>90660</c:v>
                </c:pt>
                <c:pt idx="1512">
                  <c:v>90720</c:v>
                </c:pt>
                <c:pt idx="1513">
                  <c:v>90780</c:v>
                </c:pt>
                <c:pt idx="1514">
                  <c:v>90840</c:v>
                </c:pt>
                <c:pt idx="1515">
                  <c:v>90900</c:v>
                </c:pt>
                <c:pt idx="1516">
                  <c:v>90960</c:v>
                </c:pt>
                <c:pt idx="1517">
                  <c:v>91020</c:v>
                </c:pt>
                <c:pt idx="1518">
                  <c:v>91080</c:v>
                </c:pt>
                <c:pt idx="1519">
                  <c:v>91140</c:v>
                </c:pt>
                <c:pt idx="1520">
                  <c:v>91200</c:v>
                </c:pt>
                <c:pt idx="1521">
                  <c:v>91260</c:v>
                </c:pt>
                <c:pt idx="1522">
                  <c:v>91320</c:v>
                </c:pt>
                <c:pt idx="1523">
                  <c:v>91380</c:v>
                </c:pt>
                <c:pt idx="1524">
                  <c:v>91440</c:v>
                </c:pt>
                <c:pt idx="1525">
                  <c:v>91500</c:v>
                </c:pt>
                <c:pt idx="1526">
                  <c:v>91560</c:v>
                </c:pt>
                <c:pt idx="1527">
                  <c:v>91620</c:v>
                </c:pt>
                <c:pt idx="1528">
                  <c:v>91680</c:v>
                </c:pt>
                <c:pt idx="1529">
                  <c:v>91740</c:v>
                </c:pt>
                <c:pt idx="1530">
                  <c:v>91800</c:v>
                </c:pt>
                <c:pt idx="1531">
                  <c:v>91860</c:v>
                </c:pt>
                <c:pt idx="1532">
                  <c:v>91920</c:v>
                </c:pt>
                <c:pt idx="1533">
                  <c:v>91980</c:v>
                </c:pt>
                <c:pt idx="1534">
                  <c:v>92040</c:v>
                </c:pt>
                <c:pt idx="1535">
                  <c:v>92100</c:v>
                </c:pt>
                <c:pt idx="1536">
                  <c:v>92160</c:v>
                </c:pt>
                <c:pt idx="1537">
                  <c:v>92220</c:v>
                </c:pt>
                <c:pt idx="1538">
                  <c:v>92280</c:v>
                </c:pt>
                <c:pt idx="1539">
                  <c:v>92340</c:v>
                </c:pt>
                <c:pt idx="1540">
                  <c:v>92400</c:v>
                </c:pt>
                <c:pt idx="1541">
                  <c:v>92460</c:v>
                </c:pt>
                <c:pt idx="1542">
                  <c:v>92520</c:v>
                </c:pt>
                <c:pt idx="1543">
                  <c:v>92580</c:v>
                </c:pt>
                <c:pt idx="1544">
                  <c:v>92640</c:v>
                </c:pt>
                <c:pt idx="1545">
                  <c:v>92700</c:v>
                </c:pt>
                <c:pt idx="1546">
                  <c:v>92760</c:v>
                </c:pt>
                <c:pt idx="1547">
                  <c:v>92820</c:v>
                </c:pt>
                <c:pt idx="1548">
                  <c:v>92880</c:v>
                </c:pt>
                <c:pt idx="1549">
                  <c:v>92940</c:v>
                </c:pt>
                <c:pt idx="1550">
                  <c:v>93000</c:v>
                </c:pt>
                <c:pt idx="1551">
                  <c:v>93060</c:v>
                </c:pt>
                <c:pt idx="1552">
                  <c:v>93120</c:v>
                </c:pt>
                <c:pt idx="1553">
                  <c:v>93180</c:v>
                </c:pt>
                <c:pt idx="1554">
                  <c:v>93240</c:v>
                </c:pt>
                <c:pt idx="1555">
                  <c:v>93300</c:v>
                </c:pt>
                <c:pt idx="1556">
                  <c:v>93360</c:v>
                </c:pt>
                <c:pt idx="1557">
                  <c:v>93420</c:v>
                </c:pt>
                <c:pt idx="1558">
                  <c:v>93480</c:v>
                </c:pt>
                <c:pt idx="1559">
                  <c:v>93540</c:v>
                </c:pt>
                <c:pt idx="1560">
                  <c:v>93600</c:v>
                </c:pt>
                <c:pt idx="1561">
                  <c:v>93660</c:v>
                </c:pt>
                <c:pt idx="1562">
                  <c:v>93720</c:v>
                </c:pt>
                <c:pt idx="1563">
                  <c:v>93780</c:v>
                </c:pt>
                <c:pt idx="1564">
                  <c:v>93840</c:v>
                </c:pt>
                <c:pt idx="1565">
                  <c:v>93900</c:v>
                </c:pt>
                <c:pt idx="1566">
                  <c:v>93960</c:v>
                </c:pt>
                <c:pt idx="1567">
                  <c:v>94020</c:v>
                </c:pt>
                <c:pt idx="1568">
                  <c:v>94080</c:v>
                </c:pt>
                <c:pt idx="1569">
                  <c:v>94140</c:v>
                </c:pt>
                <c:pt idx="1570">
                  <c:v>94200</c:v>
                </c:pt>
                <c:pt idx="1571">
                  <c:v>94260</c:v>
                </c:pt>
                <c:pt idx="1572">
                  <c:v>94320</c:v>
                </c:pt>
                <c:pt idx="1573">
                  <c:v>94380</c:v>
                </c:pt>
                <c:pt idx="1574">
                  <c:v>94440</c:v>
                </c:pt>
                <c:pt idx="1575">
                  <c:v>94500</c:v>
                </c:pt>
                <c:pt idx="1576">
                  <c:v>94560</c:v>
                </c:pt>
                <c:pt idx="1577">
                  <c:v>94620</c:v>
                </c:pt>
                <c:pt idx="1578">
                  <c:v>94680</c:v>
                </c:pt>
                <c:pt idx="1579">
                  <c:v>94740</c:v>
                </c:pt>
                <c:pt idx="1580">
                  <c:v>94800</c:v>
                </c:pt>
                <c:pt idx="1581">
                  <c:v>94860</c:v>
                </c:pt>
                <c:pt idx="1582">
                  <c:v>94920</c:v>
                </c:pt>
                <c:pt idx="1583">
                  <c:v>94980</c:v>
                </c:pt>
                <c:pt idx="1584">
                  <c:v>95040</c:v>
                </c:pt>
                <c:pt idx="1585">
                  <c:v>95100</c:v>
                </c:pt>
                <c:pt idx="1586">
                  <c:v>95160</c:v>
                </c:pt>
                <c:pt idx="1587">
                  <c:v>95220</c:v>
                </c:pt>
                <c:pt idx="1588">
                  <c:v>95280</c:v>
                </c:pt>
                <c:pt idx="1589">
                  <c:v>95340</c:v>
                </c:pt>
                <c:pt idx="1590">
                  <c:v>95400</c:v>
                </c:pt>
                <c:pt idx="1591">
                  <c:v>95460</c:v>
                </c:pt>
                <c:pt idx="1592">
                  <c:v>95520</c:v>
                </c:pt>
                <c:pt idx="1593">
                  <c:v>95580</c:v>
                </c:pt>
                <c:pt idx="1594">
                  <c:v>95640</c:v>
                </c:pt>
                <c:pt idx="1595">
                  <c:v>95700</c:v>
                </c:pt>
                <c:pt idx="1596">
                  <c:v>95760</c:v>
                </c:pt>
                <c:pt idx="1597">
                  <c:v>95820</c:v>
                </c:pt>
                <c:pt idx="1598">
                  <c:v>95880</c:v>
                </c:pt>
                <c:pt idx="1599">
                  <c:v>95940</c:v>
                </c:pt>
                <c:pt idx="1600">
                  <c:v>96000</c:v>
                </c:pt>
                <c:pt idx="1601">
                  <c:v>96060</c:v>
                </c:pt>
                <c:pt idx="1602">
                  <c:v>96120</c:v>
                </c:pt>
                <c:pt idx="1603">
                  <c:v>96180</c:v>
                </c:pt>
                <c:pt idx="1604">
                  <c:v>96240</c:v>
                </c:pt>
                <c:pt idx="1605">
                  <c:v>96300</c:v>
                </c:pt>
                <c:pt idx="1606">
                  <c:v>96360</c:v>
                </c:pt>
                <c:pt idx="1607">
                  <c:v>96420</c:v>
                </c:pt>
                <c:pt idx="1608">
                  <c:v>96480</c:v>
                </c:pt>
                <c:pt idx="1609">
                  <c:v>96540</c:v>
                </c:pt>
                <c:pt idx="1610">
                  <c:v>96600</c:v>
                </c:pt>
                <c:pt idx="1611">
                  <c:v>96660</c:v>
                </c:pt>
                <c:pt idx="1612">
                  <c:v>96720</c:v>
                </c:pt>
                <c:pt idx="1613">
                  <c:v>96780</c:v>
                </c:pt>
                <c:pt idx="1614">
                  <c:v>96840</c:v>
                </c:pt>
                <c:pt idx="1615">
                  <c:v>96900</c:v>
                </c:pt>
                <c:pt idx="1616">
                  <c:v>96960</c:v>
                </c:pt>
                <c:pt idx="1617">
                  <c:v>97020</c:v>
                </c:pt>
                <c:pt idx="1618">
                  <c:v>97080</c:v>
                </c:pt>
                <c:pt idx="1619">
                  <c:v>97140</c:v>
                </c:pt>
                <c:pt idx="1620">
                  <c:v>97200</c:v>
                </c:pt>
                <c:pt idx="1621">
                  <c:v>97260</c:v>
                </c:pt>
                <c:pt idx="1622">
                  <c:v>97320</c:v>
                </c:pt>
                <c:pt idx="1623">
                  <c:v>97380</c:v>
                </c:pt>
                <c:pt idx="1624">
                  <c:v>97440</c:v>
                </c:pt>
                <c:pt idx="1625">
                  <c:v>97500</c:v>
                </c:pt>
                <c:pt idx="1626">
                  <c:v>97560</c:v>
                </c:pt>
                <c:pt idx="1627">
                  <c:v>97620</c:v>
                </c:pt>
                <c:pt idx="1628">
                  <c:v>97680</c:v>
                </c:pt>
                <c:pt idx="1629">
                  <c:v>97740</c:v>
                </c:pt>
                <c:pt idx="1630">
                  <c:v>97800</c:v>
                </c:pt>
                <c:pt idx="1631">
                  <c:v>97860</c:v>
                </c:pt>
                <c:pt idx="1632">
                  <c:v>97920</c:v>
                </c:pt>
                <c:pt idx="1633">
                  <c:v>97980</c:v>
                </c:pt>
                <c:pt idx="1634">
                  <c:v>98040</c:v>
                </c:pt>
                <c:pt idx="1635">
                  <c:v>98100</c:v>
                </c:pt>
                <c:pt idx="1636">
                  <c:v>98160</c:v>
                </c:pt>
                <c:pt idx="1637">
                  <c:v>98220</c:v>
                </c:pt>
                <c:pt idx="1638">
                  <c:v>98280</c:v>
                </c:pt>
                <c:pt idx="1639">
                  <c:v>98340</c:v>
                </c:pt>
                <c:pt idx="1640">
                  <c:v>98400</c:v>
                </c:pt>
                <c:pt idx="1641">
                  <c:v>98460</c:v>
                </c:pt>
                <c:pt idx="1642">
                  <c:v>98520</c:v>
                </c:pt>
                <c:pt idx="1643">
                  <c:v>98580</c:v>
                </c:pt>
                <c:pt idx="1644">
                  <c:v>98640</c:v>
                </c:pt>
                <c:pt idx="1645">
                  <c:v>98700</c:v>
                </c:pt>
                <c:pt idx="1646">
                  <c:v>98760</c:v>
                </c:pt>
                <c:pt idx="1647">
                  <c:v>98820</c:v>
                </c:pt>
                <c:pt idx="1648">
                  <c:v>98880</c:v>
                </c:pt>
                <c:pt idx="1649">
                  <c:v>98940</c:v>
                </c:pt>
                <c:pt idx="1650">
                  <c:v>99000</c:v>
                </c:pt>
                <c:pt idx="1651">
                  <c:v>99060</c:v>
                </c:pt>
                <c:pt idx="1652">
                  <c:v>99120</c:v>
                </c:pt>
                <c:pt idx="1653">
                  <c:v>99180</c:v>
                </c:pt>
                <c:pt idx="1654">
                  <c:v>99240</c:v>
                </c:pt>
                <c:pt idx="1655">
                  <c:v>99300</c:v>
                </c:pt>
                <c:pt idx="1656">
                  <c:v>99360</c:v>
                </c:pt>
                <c:pt idx="1657">
                  <c:v>99420</c:v>
                </c:pt>
                <c:pt idx="1658">
                  <c:v>99480</c:v>
                </c:pt>
                <c:pt idx="1659">
                  <c:v>99540</c:v>
                </c:pt>
                <c:pt idx="1660">
                  <c:v>99600</c:v>
                </c:pt>
                <c:pt idx="1661">
                  <c:v>99660</c:v>
                </c:pt>
                <c:pt idx="1662">
                  <c:v>99720</c:v>
                </c:pt>
                <c:pt idx="1663">
                  <c:v>99780</c:v>
                </c:pt>
                <c:pt idx="1664">
                  <c:v>99840</c:v>
                </c:pt>
                <c:pt idx="1665">
                  <c:v>99900</c:v>
                </c:pt>
                <c:pt idx="1666">
                  <c:v>99960</c:v>
                </c:pt>
                <c:pt idx="1667">
                  <c:v>100020</c:v>
                </c:pt>
                <c:pt idx="1668">
                  <c:v>100080</c:v>
                </c:pt>
                <c:pt idx="1669">
                  <c:v>100140</c:v>
                </c:pt>
                <c:pt idx="1670">
                  <c:v>100200</c:v>
                </c:pt>
                <c:pt idx="1671">
                  <c:v>100260</c:v>
                </c:pt>
                <c:pt idx="1672">
                  <c:v>100320</c:v>
                </c:pt>
                <c:pt idx="1673">
                  <c:v>100380</c:v>
                </c:pt>
                <c:pt idx="1674">
                  <c:v>100440</c:v>
                </c:pt>
                <c:pt idx="1675">
                  <c:v>100500</c:v>
                </c:pt>
                <c:pt idx="1676">
                  <c:v>100560</c:v>
                </c:pt>
                <c:pt idx="1677">
                  <c:v>100620</c:v>
                </c:pt>
                <c:pt idx="1678">
                  <c:v>100680</c:v>
                </c:pt>
                <c:pt idx="1679">
                  <c:v>100740</c:v>
                </c:pt>
                <c:pt idx="1680">
                  <c:v>100800</c:v>
                </c:pt>
                <c:pt idx="1681">
                  <c:v>100860</c:v>
                </c:pt>
                <c:pt idx="1682">
                  <c:v>100920</c:v>
                </c:pt>
                <c:pt idx="1683">
                  <c:v>100980</c:v>
                </c:pt>
                <c:pt idx="1684">
                  <c:v>101040</c:v>
                </c:pt>
                <c:pt idx="1685">
                  <c:v>101100</c:v>
                </c:pt>
                <c:pt idx="1686">
                  <c:v>101160</c:v>
                </c:pt>
                <c:pt idx="1687">
                  <c:v>101220</c:v>
                </c:pt>
                <c:pt idx="1688">
                  <c:v>101280</c:v>
                </c:pt>
                <c:pt idx="1689">
                  <c:v>101340</c:v>
                </c:pt>
                <c:pt idx="1690">
                  <c:v>101400</c:v>
                </c:pt>
                <c:pt idx="1691">
                  <c:v>101460</c:v>
                </c:pt>
                <c:pt idx="1692">
                  <c:v>101520</c:v>
                </c:pt>
                <c:pt idx="1693">
                  <c:v>101580</c:v>
                </c:pt>
                <c:pt idx="1694">
                  <c:v>101640</c:v>
                </c:pt>
                <c:pt idx="1695">
                  <c:v>101700</c:v>
                </c:pt>
                <c:pt idx="1696">
                  <c:v>101760</c:v>
                </c:pt>
                <c:pt idx="1697">
                  <c:v>101820</c:v>
                </c:pt>
                <c:pt idx="1698">
                  <c:v>101880</c:v>
                </c:pt>
                <c:pt idx="1699">
                  <c:v>101940</c:v>
                </c:pt>
                <c:pt idx="1700">
                  <c:v>102000</c:v>
                </c:pt>
                <c:pt idx="1701">
                  <c:v>102060</c:v>
                </c:pt>
                <c:pt idx="1702">
                  <c:v>102120</c:v>
                </c:pt>
                <c:pt idx="1703">
                  <c:v>102180</c:v>
                </c:pt>
                <c:pt idx="1704">
                  <c:v>102240</c:v>
                </c:pt>
                <c:pt idx="1705">
                  <c:v>102300</c:v>
                </c:pt>
                <c:pt idx="1706">
                  <c:v>102360</c:v>
                </c:pt>
                <c:pt idx="1707">
                  <c:v>102420</c:v>
                </c:pt>
                <c:pt idx="1708">
                  <c:v>102480</c:v>
                </c:pt>
                <c:pt idx="1709">
                  <c:v>102540</c:v>
                </c:pt>
                <c:pt idx="1710">
                  <c:v>102600</c:v>
                </c:pt>
                <c:pt idx="1711">
                  <c:v>102660</c:v>
                </c:pt>
                <c:pt idx="1712">
                  <c:v>102720</c:v>
                </c:pt>
                <c:pt idx="1713">
                  <c:v>102780</c:v>
                </c:pt>
                <c:pt idx="1714">
                  <c:v>102840</c:v>
                </c:pt>
                <c:pt idx="1715">
                  <c:v>102900</c:v>
                </c:pt>
                <c:pt idx="1716">
                  <c:v>102960</c:v>
                </c:pt>
                <c:pt idx="1717">
                  <c:v>103020</c:v>
                </c:pt>
                <c:pt idx="1718">
                  <c:v>103080</c:v>
                </c:pt>
                <c:pt idx="1719">
                  <c:v>103140</c:v>
                </c:pt>
                <c:pt idx="1720">
                  <c:v>103200</c:v>
                </c:pt>
                <c:pt idx="1721">
                  <c:v>103260</c:v>
                </c:pt>
                <c:pt idx="1722">
                  <c:v>103320</c:v>
                </c:pt>
                <c:pt idx="1723">
                  <c:v>103380</c:v>
                </c:pt>
                <c:pt idx="1724">
                  <c:v>103440</c:v>
                </c:pt>
                <c:pt idx="1725">
                  <c:v>103500</c:v>
                </c:pt>
                <c:pt idx="1726">
                  <c:v>103560</c:v>
                </c:pt>
                <c:pt idx="1727">
                  <c:v>103620</c:v>
                </c:pt>
                <c:pt idx="1728">
                  <c:v>103680</c:v>
                </c:pt>
                <c:pt idx="1729">
                  <c:v>103740</c:v>
                </c:pt>
                <c:pt idx="1730">
                  <c:v>103800</c:v>
                </c:pt>
                <c:pt idx="1731">
                  <c:v>103860</c:v>
                </c:pt>
                <c:pt idx="1732">
                  <c:v>103920</c:v>
                </c:pt>
                <c:pt idx="1733">
                  <c:v>103980</c:v>
                </c:pt>
                <c:pt idx="1734">
                  <c:v>104040</c:v>
                </c:pt>
                <c:pt idx="1735">
                  <c:v>104100</c:v>
                </c:pt>
                <c:pt idx="1736">
                  <c:v>104160</c:v>
                </c:pt>
                <c:pt idx="1737">
                  <c:v>104220</c:v>
                </c:pt>
                <c:pt idx="1738">
                  <c:v>104280</c:v>
                </c:pt>
                <c:pt idx="1739">
                  <c:v>104340</c:v>
                </c:pt>
                <c:pt idx="1740">
                  <c:v>104400</c:v>
                </c:pt>
                <c:pt idx="1741">
                  <c:v>104460</c:v>
                </c:pt>
                <c:pt idx="1742">
                  <c:v>104520</c:v>
                </c:pt>
                <c:pt idx="1743">
                  <c:v>104580</c:v>
                </c:pt>
                <c:pt idx="1744">
                  <c:v>104640</c:v>
                </c:pt>
                <c:pt idx="1745">
                  <c:v>104700</c:v>
                </c:pt>
                <c:pt idx="1746">
                  <c:v>104760</c:v>
                </c:pt>
                <c:pt idx="1747">
                  <c:v>104820</c:v>
                </c:pt>
                <c:pt idx="1748">
                  <c:v>104880</c:v>
                </c:pt>
                <c:pt idx="1749">
                  <c:v>104940</c:v>
                </c:pt>
                <c:pt idx="1750">
                  <c:v>105000</c:v>
                </c:pt>
                <c:pt idx="1751">
                  <c:v>105060</c:v>
                </c:pt>
                <c:pt idx="1752">
                  <c:v>105120</c:v>
                </c:pt>
                <c:pt idx="1753">
                  <c:v>105180</c:v>
                </c:pt>
                <c:pt idx="1754">
                  <c:v>105240</c:v>
                </c:pt>
                <c:pt idx="1755">
                  <c:v>105300</c:v>
                </c:pt>
                <c:pt idx="1756">
                  <c:v>105360</c:v>
                </c:pt>
                <c:pt idx="1757">
                  <c:v>105420</c:v>
                </c:pt>
                <c:pt idx="1758">
                  <c:v>105480</c:v>
                </c:pt>
                <c:pt idx="1759">
                  <c:v>105540</c:v>
                </c:pt>
                <c:pt idx="1760">
                  <c:v>105600</c:v>
                </c:pt>
                <c:pt idx="1761">
                  <c:v>105660</c:v>
                </c:pt>
                <c:pt idx="1762">
                  <c:v>105720</c:v>
                </c:pt>
                <c:pt idx="1763">
                  <c:v>105780</c:v>
                </c:pt>
                <c:pt idx="1764">
                  <c:v>105840</c:v>
                </c:pt>
                <c:pt idx="1765">
                  <c:v>105900</c:v>
                </c:pt>
                <c:pt idx="1766">
                  <c:v>105960</c:v>
                </c:pt>
                <c:pt idx="1767">
                  <c:v>106020</c:v>
                </c:pt>
                <c:pt idx="1768">
                  <c:v>106080</c:v>
                </c:pt>
                <c:pt idx="1769">
                  <c:v>106140</c:v>
                </c:pt>
                <c:pt idx="1770">
                  <c:v>106200</c:v>
                </c:pt>
                <c:pt idx="1771">
                  <c:v>106260</c:v>
                </c:pt>
                <c:pt idx="1772">
                  <c:v>106320</c:v>
                </c:pt>
                <c:pt idx="1773">
                  <c:v>106380</c:v>
                </c:pt>
                <c:pt idx="1774">
                  <c:v>106440</c:v>
                </c:pt>
                <c:pt idx="1775">
                  <c:v>106500</c:v>
                </c:pt>
                <c:pt idx="1776">
                  <c:v>106560</c:v>
                </c:pt>
                <c:pt idx="1777">
                  <c:v>106620</c:v>
                </c:pt>
                <c:pt idx="1778">
                  <c:v>106680</c:v>
                </c:pt>
                <c:pt idx="1779">
                  <c:v>106740</c:v>
                </c:pt>
                <c:pt idx="1780">
                  <c:v>106800</c:v>
                </c:pt>
                <c:pt idx="1781">
                  <c:v>106860</c:v>
                </c:pt>
                <c:pt idx="1782">
                  <c:v>106920</c:v>
                </c:pt>
                <c:pt idx="1783">
                  <c:v>106980</c:v>
                </c:pt>
                <c:pt idx="1784">
                  <c:v>107040</c:v>
                </c:pt>
                <c:pt idx="1785">
                  <c:v>107100</c:v>
                </c:pt>
                <c:pt idx="1786">
                  <c:v>107160</c:v>
                </c:pt>
                <c:pt idx="1787">
                  <c:v>107220</c:v>
                </c:pt>
                <c:pt idx="1788">
                  <c:v>107280</c:v>
                </c:pt>
                <c:pt idx="1789">
                  <c:v>107340</c:v>
                </c:pt>
                <c:pt idx="1790">
                  <c:v>107400</c:v>
                </c:pt>
                <c:pt idx="1791">
                  <c:v>107460</c:v>
                </c:pt>
                <c:pt idx="1792">
                  <c:v>107520</c:v>
                </c:pt>
                <c:pt idx="1793">
                  <c:v>107580</c:v>
                </c:pt>
                <c:pt idx="1794">
                  <c:v>107640</c:v>
                </c:pt>
                <c:pt idx="1795">
                  <c:v>107700</c:v>
                </c:pt>
                <c:pt idx="1796">
                  <c:v>107760</c:v>
                </c:pt>
                <c:pt idx="1797">
                  <c:v>107820</c:v>
                </c:pt>
                <c:pt idx="1798">
                  <c:v>107880</c:v>
                </c:pt>
                <c:pt idx="1799">
                  <c:v>107940</c:v>
                </c:pt>
                <c:pt idx="1800">
                  <c:v>108000</c:v>
                </c:pt>
                <c:pt idx="1801">
                  <c:v>108060</c:v>
                </c:pt>
                <c:pt idx="1802">
                  <c:v>108120</c:v>
                </c:pt>
                <c:pt idx="1803">
                  <c:v>108180</c:v>
                </c:pt>
                <c:pt idx="1804">
                  <c:v>108240</c:v>
                </c:pt>
                <c:pt idx="1805">
                  <c:v>108300</c:v>
                </c:pt>
                <c:pt idx="1806">
                  <c:v>108360</c:v>
                </c:pt>
                <c:pt idx="1807">
                  <c:v>108420</c:v>
                </c:pt>
                <c:pt idx="1808">
                  <c:v>108480</c:v>
                </c:pt>
                <c:pt idx="1809">
                  <c:v>108540</c:v>
                </c:pt>
                <c:pt idx="1810">
                  <c:v>108600</c:v>
                </c:pt>
                <c:pt idx="1811">
                  <c:v>108660</c:v>
                </c:pt>
                <c:pt idx="1812">
                  <c:v>108720</c:v>
                </c:pt>
                <c:pt idx="1813">
                  <c:v>108780</c:v>
                </c:pt>
                <c:pt idx="1814">
                  <c:v>108840</c:v>
                </c:pt>
                <c:pt idx="1815">
                  <c:v>108900</c:v>
                </c:pt>
                <c:pt idx="1816">
                  <c:v>108960</c:v>
                </c:pt>
                <c:pt idx="1817">
                  <c:v>109020</c:v>
                </c:pt>
                <c:pt idx="1818">
                  <c:v>109080</c:v>
                </c:pt>
                <c:pt idx="1819">
                  <c:v>109140</c:v>
                </c:pt>
                <c:pt idx="1820">
                  <c:v>109200</c:v>
                </c:pt>
                <c:pt idx="1821">
                  <c:v>109260</c:v>
                </c:pt>
                <c:pt idx="1822">
                  <c:v>109320</c:v>
                </c:pt>
                <c:pt idx="1823">
                  <c:v>109380</c:v>
                </c:pt>
                <c:pt idx="1824">
                  <c:v>109440</c:v>
                </c:pt>
                <c:pt idx="1825">
                  <c:v>109500</c:v>
                </c:pt>
                <c:pt idx="1826">
                  <c:v>109560</c:v>
                </c:pt>
                <c:pt idx="1827">
                  <c:v>109620</c:v>
                </c:pt>
                <c:pt idx="1828">
                  <c:v>109680</c:v>
                </c:pt>
                <c:pt idx="1829">
                  <c:v>109740</c:v>
                </c:pt>
                <c:pt idx="1830">
                  <c:v>109800</c:v>
                </c:pt>
                <c:pt idx="1831">
                  <c:v>109860</c:v>
                </c:pt>
                <c:pt idx="1832">
                  <c:v>109920</c:v>
                </c:pt>
                <c:pt idx="1833">
                  <c:v>109980</c:v>
                </c:pt>
                <c:pt idx="1834">
                  <c:v>110040</c:v>
                </c:pt>
                <c:pt idx="1835">
                  <c:v>110100</c:v>
                </c:pt>
                <c:pt idx="1836">
                  <c:v>110160</c:v>
                </c:pt>
                <c:pt idx="1837">
                  <c:v>110220</c:v>
                </c:pt>
                <c:pt idx="1838">
                  <c:v>110280</c:v>
                </c:pt>
                <c:pt idx="1839">
                  <c:v>110340</c:v>
                </c:pt>
                <c:pt idx="1840">
                  <c:v>110400</c:v>
                </c:pt>
                <c:pt idx="1841">
                  <c:v>110460</c:v>
                </c:pt>
                <c:pt idx="1842">
                  <c:v>110520</c:v>
                </c:pt>
                <c:pt idx="1843">
                  <c:v>110580</c:v>
                </c:pt>
                <c:pt idx="1844">
                  <c:v>110640</c:v>
                </c:pt>
                <c:pt idx="1845">
                  <c:v>110700</c:v>
                </c:pt>
                <c:pt idx="1846">
                  <c:v>110760</c:v>
                </c:pt>
                <c:pt idx="1847">
                  <c:v>110820</c:v>
                </c:pt>
                <c:pt idx="1848">
                  <c:v>110880</c:v>
                </c:pt>
                <c:pt idx="1849">
                  <c:v>110940</c:v>
                </c:pt>
                <c:pt idx="1850">
                  <c:v>111000</c:v>
                </c:pt>
                <c:pt idx="1851">
                  <c:v>111060</c:v>
                </c:pt>
                <c:pt idx="1852">
                  <c:v>111120</c:v>
                </c:pt>
                <c:pt idx="1853">
                  <c:v>111180</c:v>
                </c:pt>
                <c:pt idx="1854">
                  <c:v>111240</c:v>
                </c:pt>
                <c:pt idx="1855">
                  <c:v>111300</c:v>
                </c:pt>
                <c:pt idx="1856">
                  <c:v>111360</c:v>
                </c:pt>
                <c:pt idx="1857">
                  <c:v>111420</c:v>
                </c:pt>
                <c:pt idx="1858">
                  <c:v>111480</c:v>
                </c:pt>
                <c:pt idx="1859">
                  <c:v>111540</c:v>
                </c:pt>
                <c:pt idx="1860">
                  <c:v>111600</c:v>
                </c:pt>
                <c:pt idx="1861">
                  <c:v>111660</c:v>
                </c:pt>
                <c:pt idx="1862">
                  <c:v>111720</c:v>
                </c:pt>
                <c:pt idx="1863">
                  <c:v>111780</c:v>
                </c:pt>
                <c:pt idx="1864">
                  <c:v>111840</c:v>
                </c:pt>
                <c:pt idx="1865">
                  <c:v>111900</c:v>
                </c:pt>
                <c:pt idx="1866">
                  <c:v>111960</c:v>
                </c:pt>
                <c:pt idx="1867">
                  <c:v>112020</c:v>
                </c:pt>
                <c:pt idx="1868">
                  <c:v>112080</c:v>
                </c:pt>
                <c:pt idx="1869">
                  <c:v>112140</c:v>
                </c:pt>
                <c:pt idx="1870">
                  <c:v>112200</c:v>
                </c:pt>
                <c:pt idx="1871">
                  <c:v>112260</c:v>
                </c:pt>
                <c:pt idx="1872">
                  <c:v>112320</c:v>
                </c:pt>
                <c:pt idx="1873">
                  <c:v>112380</c:v>
                </c:pt>
                <c:pt idx="1874">
                  <c:v>112440</c:v>
                </c:pt>
                <c:pt idx="1875">
                  <c:v>112500</c:v>
                </c:pt>
                <c:pt idx="1876">
                  <c:v>112560</c:v>
                </c:pt>
                <c:pt idx="1877">
                  <c:v>112620</c:v>
                </c:pt>
                <c:pt idx="1878">
                  <c:v>112680</c:v>
                </c:pt>
                <c:pt idx="1879">
                  <c:v>112740</c:v>
                </c:pt>
                <c:pt idx="1880">
                  <c:v>112800</c:v>
                </c:pt>
                <c:pt idx="1881">
                  <c:v>112860</c:v>
                </c:pt>
                <c:pt idx="1882">
                  <c:v>112920</c:v>
                </c:pt>
                <c:pt idx="1883">
                  <c:v>112980</c:v>
                </c:pt>
                <c:pt idx="1884">
                  <c:v>113040</c:v>
                </c:pt>
                <c:pt idx="1885">
                  <c:v>113100</c:v>
                </c:pt>
                <c:pt idx="1886">
                  <c:v>113160</c:v>
                </c:pt>
                <c:pt idx="1887">
                  <c:v>113220</c:v>
                </c:pt>
                <c:pt idx="1888">
                  <c:v>113280</c:v>
                </c:pt>
                <c:pt idx="1889">
                  <c:v>113340</c:v>
                </c:pt>
                <c:pt idx="1890">
                  <c:v>113400</c:v>
                </c:pt>
                <c:pt idx="1891">
                  <c:v>113460</c:v>
                </c:pt>
                <c:pt idx="1892">
                  <c:v>113520</c:v>
                </c:pt>
                <c:pt idx="1893">
                  <c:v>113580</c:v>
                </c:pt>
                <c:pt idx="1894">
                  <c:v>113640</c:v>
                </c:pt>
                <c:pt idx="1895">
                  <c:v>113700</c:v>
                </c:pt>
                <c:pt idx="1896">
                  <c:v>113760</c:v>
                </c:pt>
                <c:pt idx="1897">
                  <c:v>113820</c:v>
                </c:pt>
                <c:pt idx="1898">
                  <c:v>113880</c:v>
                </c:pt>
                <c:pt idx="1899">
                  <c:v>113940</c:v>
                </c:pt>
                <c:pt idx="1900">
                  <c:v>114000</c:v>
                </c:pt>
                <c:pt idx="1901">
                  <c:v>114060</c:v>
                </c:pt>
                <c:pt idx="1902">
                  <c:v>114120</c:v>
                </c:pt>
                <c:pt idx="1903">
                  <c:v>114180</c:v>
                </c:pt>
                <c:pt idx="1904">
                  <c:v>114240</c:v>
                </c:pt>
                <c:pt idx="1905">
                  <c:v>114300</c:v>
                </c:pt>
                <c:pt idx="1906">
                  <c:v>114360</c:v>
                </c:pt>
                <c:pt idx="1907">
                  <c:v>114420</c:v>
                </c:pt>
                <c:pt idx="1908">
                  <c:v>114480</c:v>
                </c:pt>
                <c:pt idx="1909">
                  <c:v>114540</c:v>
                </c:pt>
                <c:pt idx="1910">
                  <c:v>114600</c:v>
                </c:pt>
                <c:pt idx="1911">
                  <c:v>114660</c:v>
                </c:pt>
                <c:pt idx="1912">
                  <c:v>114720</c:v>
                </c:pt>
                <c:pt idx="1913">
                  <c:v>114780</c:v>
                </c:pt>
                <c:pt idx="1914">
                  <c:v>114840</c:v>
                </c:pt>
                <c:pt idx="1915">
                  <c:v>114900</c:v>
                </c:pt>
                <c:pt idx="1916">
                  <c:v>114960</c:v>
                </c:pt>
                <c:pt idx="1917">
                  <c:v>115020</c:v>
                </c:pt>
                <c:pt idx="1918">
                  <c:v>115080</c:v>
                </c:pt>
                <c:pt idx="1919">
                  <c:v>115140</c:v>
                </c:pt>
                <c:pt idx="1920">
                  <c:v>115200</c:v>
                </c:pt>
                <c:pt idx="1921">
                  <c:v>115260</c:v>
                </c:pt>
                <c:pt idx="1922">
                  <c:v>115320</c:v>
                </c:pt>
                <c:pt idx="1923">
                  <c:v>115380</c:v>
                </c:pt>
                <c:pt idx="1924">
                  <c:v>115440</c:v>
                </c:pt>
                <c:pt idx="1925">
                  <c:v>115500</c:v>
                </c:pt>
                <c:pt idx="1926">
                  <c:v>115560</c:v>
                </c:pt>
                <c:pt idx="1927">
                  <c:v>115620</c:v>
                </c:pt>
                <c:pt idx="1928">
                  <c:v>115680</c:v>
                </c:pt>
                <c:pt idx="1929">
                  <c:v>115740</c:v>
                </c:pt>
                <c:pt idx="1930">
                  <c:v>115800</c:v>
                </c:pt>
                <c:pt idx="1931">
                  <c:v>115860</c:v>
                </c:pt>
                <c:pt idx="1932">
                  <c:v>115920</c:v>
                </c:pt>
                <c:pt idx="1933">
                  <c:v>115980</c:v>
                </c:pt>
                <c:pt idx="1934">
                  <c:v>116040</c:v>
                </c:pt>
                <c:pt idx="1935">
                  <c:v>116100</c:v>
                </c:pt>
                <c:pt idx="1936">
                  <c:v>116160</c:v>
                </c:pt>
                <c:pt idx="1937">
                  <c:v>116220</c:v>
                </c:pt>
                <c:pt idx="1938">
                  <c:v>116280</c:v>
                </c:pt>
                <c:pt idx="1939">
                  <c:v>116340</c:v>
                </c:pt>
                <c:pt idx="1940">
                  <c:v>116400</c:v>
                </c:pt>
                <c:pt idx="1941">
                  <c:v>116460</c:v>
                </c:pt>
                <c:pt idx="1942">
                  <c:v>116520</c:v>
                </c:pt>
                <c:pt idx="1943">
                  <c:v>116580</c:v>
                </c:pt>
                <c:pt idx="1944">
                  <c:v>116640</c:v>
                </c:pt>
                <c:pt idx="1945">
                  <c:v>116700</c:v>
                </c:pt>
                <c:pt idx="1946">
                  <c:v>116760</c:v>
                </c:pt>
                <c:pt idx="1947">
                  <c:v>116820</c:v>
                </c:pt>
                <c:pt idx="1948">
                  <c:v>116880</c:v>
                </c:pt>
                <c:pt idx="1949">
                  <c:v>116940</c:v>
                </c:pt>
                <c:pt idx="1950">
                  <c:v>117000</c:v>
                </c:pt>
                <c:pt idx="1951">
                  <c:v>117060</c:v>
                </c:pt>
                <c:pt idx="1952">
                  <c:v>117120</c:v>
                </c:pt>
                <c:pt idx="1953">
                  <c:v>117180</c:v>
                </c:pt>
                <c:pt idx="1954">
                  <c:v>117240</c:v>
                </c:pt>
                <c:pt idx="1955">
                  <c:v>117300</c:v>
                </c:pt>
                <c:pt idx="1956">
                  <c:v>117360</c:v>
                </c:pt>
                <c:pt idx="1957">
                  <c:v>117420</c:v>
                </c:pt>
                <c:pt idx="1958">
                  <c:v>117480</c:v>
                </c:pt>
                <c:pt idx="1959">
                  <c:v>117540</c:v>
                </c:pt>
                <c:pt idx="1960">
                  <c:v>117600</c:v>
                </c:pt>
                <c:pt idx="1961">
                  <c:v>117660</c:v>
                </c:pt>
                <c:pt idx="1962">
                  <c:v>117720</c:v>
                </c:pt>
                <c:pt idx="1963">
                  <c:v>117780</c:v>
                </c:pt>
                <c:pt idx="1964">
                  <c:v>117840</c:v>
                </c:pt>
                <c:pt idx="1965">
                  <c:v>117900</c:v>
                </c:pt>
                <c:pt idx="1966">
                  <c:v>117960</c:v>
                </c:pt>
                <c:pt idx="1967">
                  <c:v>118020</c:v>
                </c:pt>
                <c:pt idx="1968">
                  <c:v>118080</c:v>
                </c:pt>
                <c:pt idx="1969">
                  <c:v>118140</c:v>
                </c:pt>
                <c:pt idx="1970">
                  <c:v>118200</c:v>
                </c:pt>
                <c:pt idx="1971">
                  <c:v>118260</c:v>
                </c:pt>
                <c:pt idx="1972">
                  <c:v>118320</c:v>
                </c:pt>
                <c:pt idx="1973">
                  <c:v>118380</c:v>
                </c:pt>
                <c:pt idx="1974">
                  <c:v>118440</c:v>
                </c:pt>
                <c:pt idx="1975">
                  <c:v>118500</c:v>
                </c:pt>
                <c:pt idx="1976">
                  <c:v>118560</c:v>
                </c:pt>
                <c:pt idx="1977">
                  <c:v>118620</c:v>
                </c:pt>
                <c:pt idx="1978">
                  <c:v>118680</c:v>
                </c:pt>
                <c:pt idx="1979">
                  <c:v>118740</c:v>
                </c:pt>
                <c:pt idx="1980">
                  <c:v>118800</c:v>
                </c:pt>
                <c:pt idx="1981">
                  <c:v>118860</c:v>
                </c:pt>
                <c:pt idx="1982">
                  <c:v>118920</c:v>
                </c:pt>
                <c:pt idx="1983">
                  <c:v>118980</c:v>
                </c:pt>
                <c:pt idx="1984">
                  <c:v>119040</c:v>
                </c:pt>
                <c:pt idx="1985">
                  <c:v>119100</c:v>
                </c:pt>
                <c:pt idx="1986">
                  <c:v>119160</c:v>
                </c:pt>
                <c:pt idx="1987">
                  <c:v>119220</c:v>
                </c:pt>
                <c:pt idx="1988">
                  <c:v>119280</c:v>
                </c:pt>
                <c:pt idx="1989">
                  <c:v>119340</c:v>
                </c:pt>
                <c:pt idx="1990">
                  <c:v>119400</c:v>
                </c:pt>
                <c:pt idx="1991">
                  <c:v>119460</c:v>
                </c:pt>
                <c:pt idx="1992">
                  <c:v>119520</c:v>
                </c:pt>
                <c:pt idx="1993">
                  <c:v>119580</c:v>
                </c:pt>
                <c:pt idx="1994">
                  <c:v>119640</c:v>
                </c:pt>
                <c:pt idx="1995">
                  <c:v>119700</c:v>
                </c:pt>
                <c:pt idx="1996">
                  <c:v>119760</c:v>
                </c:pt>
                <c:pt idx="1997">
                  <c:v>119820</c:v>
                </c:pt>
                <c:pt idx="1998">
                  <c:v>119880</c:v>
                </c:pt>
                <c:pt idx="1999">
                  <c:v>119940</c:v>
                </c:pt>
                <c:pt idx="2000">
                  <c:v>120000</c:v>
                </c:pt>
                <c:pt idx="2001">
                  <c:v>120060</c:v>
                </c:pt>
                <c:pt idx="2002">
                  <c:v>120120</c:v>
                </c:pt>
                <c:pt idx="2003">
                  <c:v>120180</c:v>
                </c:pt>
                <c:pt idx="2004">
                  <c:v>120240</c:v>
                </c:pt>
                <c:pt idx="2005">
                  <c:v>120300</c:v>
                </c:pt>
                <c:pt idx="2006">
                  <c:v>120360</c:v>
                </c:pt>
                <c:pt idx="2007">
                  <c:v>120420</c:v>
                </c:pt>
                <c:pt idx="2008">
                  <c:v>120480</c:v>
                </c:pt>
                <c:pt idx="2009">
                  <c:v>120540</c:v>
                </c:pt>
                <c:pt idx="2010">
                  <c:v>120600</c:v>
                </c:pt>
                <c:pt idx="2011">
                  <c:v>120660</c:v>
                </c:pt>
                <c:pt idx="2012">
                  <c:v>120720</c:v>
                </c:pt>
                <c:pt idx="2013">
                  <c:v>120780</c:v>
                </c:pt>
                <c:pt idx="2014">
                  <c:v>120840</c:v>
                </c:pt>
                <c:pt idx="2015">
                  <c:v>120900</c:v>
                </c:pt>
                <c:pt idx="2016">
                  <c:v>120960</c:v>
                </c:pt>
                <c:pt idx="2017">
                  <c:v>121020</c:v>
                </c:pt>
                <c:pt idx="2018">
                  <c:v>121080</c:v>
                </c:pt>
                <c:pt idx="2019">
                  <c:v>121140</c:v>
                </c:pt>
                <c:pt idx="2020">
                  <c:v>121200</c:v>
                </c:pt>
                <c:pt idx="2021">
                  <c:v>121260</c:v>
                </c:pt>
                <c:pt idx="2022">
                  <c:v>121320</c:v>
                </c:pt>
                <c:pt idx="2023">
                  <c:v>121380</c:v>
                </c:pt>
                <c:pt idx="2024">
                  <c:v>121440</c:v>
                </c:pt>
                <c:pt idx="2025">
                  <c:v>121500</c:v>
                </c:pt>
                <c:pt idx="2026">
                  <c:v>121560</c:v>
                </c:pt>
                <c:pt idx="2027">
                  <c:v>121620</c:v>
                </c:pt>
                <c:pt idx="2028">
                  <c:v>121680</c:v>
                </c:pt>
                <c:pt idx="2029">
                  <c:v>121740</c:v>
                </c:pt>
                <c:pt idx="2030">
                  <c:v>121800</c:v>
                </c:pt>
                <c:pt idx="2031">
                  <c:v>121860</c:v>
                </c:pt>
                <c:pt idx="2032">
                  <c:v>121920</c:v>
                </c:pt>
                <c:pt idx="2033">
                  <c:v>121980</c:v>
                </c:pt>
                <c:pt idx="2034">
                  <c:v>122040</c:v>
                </c:pt>
                <c:pt idx="2035">
                  <c:v>122100</c:v>
                </c:pt>
                <c:pt idx="2036">
                  <c:v>122160</c:v>
                </c:pt>
                <c:pt idx="2037">
                  <c:v>122220</c:v>
                </c:pt>
                <c:pt idx="2038">
                  <c:v>122280</c:v>
                </c:pt>
                <c:pt idx="2039">
                  <c:v>122340</c:v>
                </c:pt>
                <c:pt idx="2040">
                  <c:v>122400</c:v>
                </c:pt>
                <c:pt idx="2041">
                  <c:v>122460</c:v>
                </c:pt>
                <c:pt idx="2042">
                  <c:v>122520</c:v>
                </c:pt>
                <c:pt idx="2043">
                  <c:v>122580</c:v>
                </c:pt>
                <c:pt idx="2044">
                  <c:v>122640</c:v>
                </c:pt>
                <c:pt idx="2045">
                  <c:v>122700</c:v>
                </c:pt>
                <c:pt idx="2046">
                  <c:v>122760</c:v>
                </c:pt>
                <c:pt idx="2047">
                  <c:v>122820</c:v>
                </c:pt>
                <c:pt idx="2048">
                  <c:v>122880</c:v>
                </c:pt>
                <c:pt idx="2049">
                  <c:v>122940</c:v>
                </c:pt>
                <c:pt idx="2050">
                  <c:v>123000</c:v>
                </c:pt>
                <c:pt idx="2051">
                  <c:v>123060</c:v>
                </c:pt>
                <c:pt idx="2052">
                  <c:v>123120</c:v>
                </c:pt>
                <c:pt idx="2053">
                  <c:v>123180</c:v>
                </c:pt>
                <c:pt idx="2054">
                  <c:v>123240</c:v>
                </c:pt>
                <c:pt idx="2055">
                  <c:v>123300</c:v>
                </c:pt>
                <c:pt idx="2056">
                  <c:v>123360</c:v>
                </c:pt>
                <c:pt idx="2057">
                  <c:v>123420</c:v>
                </c:pt>
                <c:pt idx="2058">
                  <c:v>123480</c:v>
                </c:pt>
                <c:pt idx="2059">
                  <c:v>123540</c:v>
                </c:pt>
                <c:pt idx="2060">
                  <c:v>123600</c:v>
                </c:pt>
                <c:pt idx="2061">
                  <c:v>123660</c:v>
                </c:pt>
                <c:pt idx="2062">
                  <c:v>123720</c:v>
                </c:pt>
                <c:pt idx="2063">
                  <c:v>123780</c:v>
                </c:pt>
                <c:pt idx="2064">
                  <c:v>123840</c:v>
                </c:pt>
                <c:pt idx="2065">
                  <c:v>123900</c:v>
                </c:pt>
                <c:pt idx="2066">
                  <c:v>123960</c:v>
                </c:pt>
                <c:pt idx="2067">
                  <c:v>124020</c:v>
                </c:pt>
                <c:pt idx="2068">
                  <c:v>124080</c:v>
                </c:pt>
                <c:pt idx="2069">
                  <c:v>124140</c:v>
                </c:pt>
                <c:pt idx="2070">
                  <c:v>124200</c:v>
                </c:pt>
                <c:pt idx="2071">
                  <c:v>124260</c:v>
                </c:pt>
                <c:pt idx="2072">
                  <c:v>124320</c:v>
                </c:pt>
                <c:pt idx="2073">
                  <c:v>124380</c:v>
                </c:pt>
                <c:pt idx="2074">
                  <c:v>124440</c:v>
                </c:pt>
                <c:pt idx="2075">
                  <c:v>124500</c:v>
                </c:pt>
                <c:pt idx="2076">
                  <c:v>124560</c:v>
                </c:pt>
                <c:pt idx="2077">
                  <c:v>124620</c:v>
                </c:pt>
                <c:pt idx="2078">
                  <c:v>124680</c:v>
                </c:pt>
                <c:pt idx="2079">
                  <c:v>124740</c:v>
                </c:pt>
                <c:pt idx="2080">
                  <c:v>124800</c:v>
                </c:pt>
                <c:pt idx="2081">
                  <c:v>124860</c:v>
                </c:pt>
                <c:pt idx="2082">
                  <c:v>124920</c:v>
                </c:pt>
                <c:pt idx="2083">
                  <c:v>124980</c:v>
                </c:pt>
                <c:pt idx="2084">
                  <c:v>125040</c:v>
                </c:pt>
                <c:pt idx="2085">
                  <c:v>125100</c:v>
                </c:pt>
                <c:pt idx="2086">
                  <c:v>125160</c:v>
                </c:pt>
                <c:pt idx="2087">
                  <c:v>125220</c:v>
                </c:pt>
                <c:pt idx="2088">
                  <c:v>125280</c:v>
                </c:pt>
                <c:pt idx="2089">
                  <c:v>125340</c:v>
                </c:pt>
                <c:pt idx="2090">
                  <c:v>125400</c:v>
                </c:pt>
                <c:pt idx="2091">
                  <c:v>125460</c:v>
                </c:pt>
                <c:pt idx="2092">
                  <c:v>125520</c:v>
                </c:pt>
                <c:pt idx="2093">
                  <c:v>125580</c:v>
                </c:pt>
                <c:pt idx="2094">
                  <c:v>125640</c:v>
                </c:pt>
                <c:pt idx="2095">
                  <c:v>125700</c:v>
                </c:pt>
                <c:pt idx="2096">
                  <c:v>125760</c:v>
                </c:pt>
                <c:pt idx="2097">
                  <c:v>125820</c:v>
                </c:pt>
                <c:pt idx="2098">
                  <c:v>125880</c:v>
                </c:pt>
                <c:pt idx="2099">
                  <c:v>125940</c:v>
                </c:pt>
                <c:pt idx="2100">
                  <c:v>126000</c:v>
                </c:pt>
                <c:pt idx="2101">
                  <c:v>126060</c:v>
                </c:pt>
                <c:pt idx="2102">
                  <c:v>126120</c:v>
                </c:pt>
                <c:pt idx="2103">
                  <c:v>126180</c:v>
                </c:pt>
                <c:pt idx="2104">
                  <c:v>126240</c:v>
                </c:pt>
                <c:pt idx="2105">
                  <c:v>126300</c:v>
                </c:pt>
                <c:pt idx="2106">
                  <c:v>126360</c:v>
                </c:pt>
                <c:pt idx="2107">
                  <c:v>126420</c:v>
                </c:pt>
                <c:pt idx="2108">
                  <c:v>126480</c:v>
                </c:pt>
                <c:pt idx="2109">
                  <c:v>126540</c:v>
                </c:pt>
                <c:pt idx="2110">
                  <c:v>126600</c:v>
                </c:pt>
                <c:pt idx="2111">
                  <c:v>126660</c:v>
                </c:pt>
                <c:pt idx="2112">
                  <c:v>126720</c:v>
                </c:pt>
                <c:pt idx="2113">
                  <c:v>126780</c:v>
                </c:pt>
                <c:pt idx="2114">
                  <c:v>126840</c:v>
                </c:pt>
                <c:pt idx="2115">
                  <c:v>126900</c:v>
                </c:pt>
                <c:pt idx="2116">
                  <c:v>126960</c:v>
                </c:pt>
                <c:pt idx="2117">
                  <c:v>127020</c:v>
                </c:pt>
                <c:pt idx="2118">
                  <c:v>127080</c:v>
                </c:pt>
                <c:pt idx="2119">
                  <c:v>127140</c:v>
                </c:pt>
                <c:pt idx="2120">
                  <c:v>127200</c:v>
                </c:pt>
                <c:pt idx="2121">
                  <c:v>127260</c:v>
                </c:pt>
                <c:pt idx="2122">
                  <c:v>127320</c:v>
                </c:pt>
                <c:pt idx="2123">
                  <c:v>127380</c:v>
                </c:pt>
                <c:pt idx="2124">
                  <c:v>127440</c:v>
                </c:pt>
                <c:pt idx="2125">
                  <c:v>127500</c:v>
                </c:pt>
                <c:pt idx="2126">
                  <c:v>127560</c:v>
                </c:pt>
                <c:pt idx="2127">
                  <c:v>127620</c:v>
                </c:pt>
                <c:pt idx="2128">
                  <c:v>127680</c:v>
                </c:pt>
                <c:pt idx="2129">
                  <c:v>127740</c:v>
                </c:pt>
                <c:pt idx="2130">
                  <c:v>127800</c:v>
                </c:pt>
                <c:pt idx="2131">
                  <c:v>127860</c:v>
                </c:pt>
                <c:pt idx="2132">
                  <c:v>127920</c:v>
                </c:pt>
                <c:pt idx="2133">
                  <c:v>127980</c:v>
                </c:pt>
                <c:pt idx="2134">
                  <c:v>128040</c:v>
                </c:pt>
                <c:pt idx="2135">
                  <c:v>128100</c:v>
                </c:pt>
                <c:pt idx="2136">
                  <c:v>128160</c:v>
                </c:pt>
                <c:pt idx="2137">
                  <c:v>128220</c:v>
                </c:pt>
                <c:pt idx="2138">
                  <c:v>128280</c:v>
                </c:pt>
                <c:pt idx="2139">
                  <c:v>128340</c:v>
                </c:pt>
                <c:pt idx="2140">
                  <c:v>128400</c:v>
                </c:pt>
                <c:pt idx="2141">
                  <c:v>128460</c:v>
                </c:pt>
                <c:pt idx="2142">
                  <c:v>128520</c:v>
                </c:pt>
                <c:pt idx="2143">
                  <c:v>128580</c:v>
                </c:pt>
                <c:pt idx="2144">
                  <c:v>128640</c:v>
                </c:pt>
                <c:pt idx="2145">
                  <c:v>128700</c:v>
                </c:pt>
                <c:pt idx="2146">
                  <c:v>128760</c:v>
                </c:pt>
                <c:pt idx="2147">
                  <c:v>128820</c:v>
                </c:pt>
                <c:pt idx="2148">
                  <c:v>128880</c:v>
                </c:pt>
                <c:pt idx="2149">
                  <c:v>128940</c:v>
                </c:pt>
                <c:pt idx="2150">
                  <c:v>129000</c:v>
                </c:pt>
                <c:pt idx="2151">
                  <c:v>129060</c:v>
                </c:pt>
                <c:pt idx="2152">
                  <c:v>129120</c:v>
                </c:pt>
                <c:pt idx="2153">
                  <c:v>129180</c:v>
                </c:pt>
                <c:pt idx="2154">
                  <c:v>129240</c:v>
                </c:pt>
                <c:pt idx="2155">
                  <c:v>129300</c:v>
                </c:pt>
                <c:pt idx="2156">
                  <c:v>129360</c:v>
                </c:pt>
                <c:pt idx="2157">
                  <c:v>129420</c:v>
                </c:pt>
                <c:pt idx="2158">
                  <c:v>129480</c:v>
                </c:pt>
                <c:pt idx="2159">
                  <c:v>129540</c:v>
                </c:pt>
                <c:pt idx="2160">
                  <c:v>129600</c:v>
                </c:pt>
                <c:pt idx="2161">
                  <c:v>129660</c:v>
                </c:pt>
                <c:pt idx="2162">
                  <c:v>129720</c:v>
                </c:pt>
                <c:pt idx="2163">
                  <c:v>129780</c:v>
                </c:pt>
                <c:pt idx="2164">
                  <c:v>129840</c:v>
                </c:pt>
                <c:pt idx="2165">
                  <c:v>129900</c:v>
                </c:pt>
                <c:pt idx="2166">
                  <c:v>129960</c:v>
                </c:pt>
                <c:pt idx="2167">
                  <c:v>130020</c:v>
                </c:pt>
                <c:pt idx="2168">
                  <c:v>130080</c:v>
                </c:pt>
                <c:pt idx="2169">
                  <c:v>130140</c:v>
                </c:pt>
                <c:pt idx="2170">
                  <c:v>130200</c:v>
                </c:pt>
                <c:pt idx="2171">
                  <c:v>130260</c:v>
                </c:pt>
                <c:pt idx="2172">
                  <c:v>130320</c:v>
                </c:pt>
                <c:pt idx="2173">
                  <c:v>130380</c:v>
                </c:pt>
                <c:pt idx="2174">
                  <c:v>130440</c:v>
                </c:pt>
                <c:pt idx="2175">
                  <c:v>130500</c:v>
                </c:pt>
                <c:pt idx="2176">
                  <c:v>130560</c:v>
                </c:pt>
                <c:pt idx="2177">
                  <c:v>130620</c:v>
                </c:pt>
                <c:pt idx="2178">
                  <c:v>130680</c:v>
                </c:pt>
                <c:pt idx="2179">
                  <c:v>130740</c:v>
                </c:pt>
                <c:pt idx="2180">
                  <c:v>130800</c:v>
                </c:pt>
                <c:pt idx="2181">
                  <c:v>130860</c:v>
                </c:pt>
                <c:pt idx="2182">
                  <c:v>130920</c:v>
                </c:pt>
                <c:pt idx="2183">
                  <c:v>130980</c:v>
                </c:pt>
                <c:pt idx="2184">
                  <c:v>131040</c:v>
                </c:pt>
                <c:pt idx="2185">
                  <c:v>131100</c:v>
                </c:pt>
                <c:pt idx="2186">
                  <c:v>131160</c:v>
                </c:pt>
                <c:pt idx="2187">
                  <c:v>131220</c:v>
                </c:pt>
                <c:pt idx="2188">
                  <c:v>131280</c:v>
                </c:pt>
                <c:pt idx="2189">
                  <c:v>131340</c:v>
                </c:pt>
                <c:pt idx="2190">
                  <c:v>131400</c:v>
                </c:pt>
                <c:pt idx="2191">
                  <c:v>131460</c:v>
                </c:pt>
                <c:pt idx="2192">
                  <c:v>131520</c:v>
                </c:pt>
                <c:pt idx="2193">
                  <c:v>131580</c:v>
                </c:pt>
                <c:pt idx="2194">
                  <c:v>131640</c:v>
                </c:pt>
                <c:pt idx="2195">
                  <c:v>131700</c:v>
                </c:pt>
                <c:pt idx="2196">
                  <c:v>131760</c:v>
                </c:pt>
                <c:pt idx="2197">
                  <c:v>131820</c:v>
                </c:pt>
                <c:pt idx="2198">
                  <c:v>131880</c:v>
                </c:pt>
                <c:pt idx="2199">
                  <c:v>131940</c:v>
                </c:pt>
                <c:pt idx="2200">
                  <c:v>132000</c:v>
                </c:pt>
                <c:pt idx="2201">
                  <c:v>132060</c:v>
                </c:pt>
                <c:pt idx="2202">
                  <c:v>132120</c:v>
                </c:pt>
                <c:pt idx="2203">
                  <c:v>132180</c:v>
                </c:pt>
                <c:pt idx="2204">
                  <c:v>132240</c:v>
                </c:pt>
                <c:pt idx="2205">
                  <c:v>132300</c:v>
                </c:pt>
                <c:pt idx="2206">
                  <c:v>132360</c:v>
                </c:pt>
                <c:pt idx="2207">
                  <c:v>132420</c:v>
                </c:pt>
                <c:pt idx="2208">
                  <c:v>132480</c:v>
                </c:pt>
                <c:pt idx="2209">
                  <c:v>132540</c:v>
                </c:pt>
                <c:pt idx="2210">
                  <c:v>132600</c:v>
                </c:pt>
                <c:pt idx="2211">
                  <c:v>132660</c:v>
                </c:pt>
                <c:pt idx="2212">
                  <c:v>132720</c:v>
                </c:pt>
                <c:pt idx="2213">
                  <c:v>132780</c:v>
                </c:pt>
                <c:pt idx="2214">
                  <c:v>132840</c:v>
                </c:pt>
                <c:pt idx="2215">
                  <c:v>132900</c:v>
                </c:pt>
                <c:pt idx="2216">
                  <c:v>132960</c:v>
                </c:pt>
                <c:pt idx="2217">
                  <c:v>133020</c:v>
                </c:pt>
                <c:pt idx="2218">
                  <c:v>133080</c:v>
                </c:pt>
                <c:pt idx="2219">
                  <c:v>133140</c:v>
                </c:pt>
                <c:pt idx="2220">
                  <c:v>133200</c:v>
                </c:pt>
                <c:pt idx="2221">
                  <c:v>133260</c:v>
                </c:pt>
                <c:pt idx="2222">
                  <c:v>133320</c:v>
                </c:pt>
                <c:pt idx="2223">
                  <c:v>133380</c:v>
                </c:pt>
                <c:pt idx="2224">
                  <c:v>133440</c:v>
                </c:pt>
                <c:pt idx="2225">
                  <c:v>133500</c:v>
                </c:pt>
                <c:pt idx="2226">
                  <c:v>133560</c:v>
                </c:pt>
                <c:pt idx="2227">
                  <c:v>133620</c:v>
                </c:pt>
                <c:pt idx="2228">
                  <c:v>133680</c:v>
                </c:pt>
                <c:pt idx="2229">
                  <c:v>133740</c:v>
                </c:pt>
                <c:pt idx="2230">
                  <c:v>133800</c:v>
                </c:pt>
                <c:pt idx="2231">
                  <c:v>133860</c:v>
                </c:pt>
                <c:pt idx="2232">
                  <c:v>133920</c:v>
                </c:pt>
                <c:pt idx="2233">
                  <c:v>133980</c:v>
                </c:pt>
                <c:pt idx="2234">
                  <c:v>134040</c:v>
                </c:pt>
                <c:pt idx="2235">
                  <c:v>134100</c:v>
                </c:pt>
                <c:pt idx="2236">
                  <c:v>134160</c:v>
                </c:pt>
                <c:pt idx="2237">
                  <c:v>134220</c:v>
                </c:pt>
                <c:pt idx="2238">
                  <c:v>134280</c:v>
                </c:pt>
                <c:pt idx="2239">
                  <c:v>134340</c:v>
                </c:pt>
                <c:pt idx="2240">
                  <c:v>134400</c:v>
                </c:pt>
                <c:pt idx="2241">
                  <c:v>134460</c:v>
                </c:pt>
                <c:pt idx="2242">
                  <c:v>134520</c:v>
                </c:pt>
                <c:pt idx="2243">
                  <c:v>134580</c:v>
                </c:pt>
                <c:pt idx="2244">
                  <c:v>134640</c:v>
                </c:pt>
                <c:pt idx="2245">
                  <c:v>134700</c:v>
                </c:pt>
                <c:pt idx="2246">
                  <c:v>134760</c:v>
                </c:pt>
                <c:pt idx="2247">
                  <c:v>134820</c:v>
                </c:pt>
                <c:pt idx="2248">
                  <c:v>134880</c:v>
                </c:pt>
                <c:pt idx="2249">
                  <c:v>134940</c:v>
                </c:pt>
                <c:pt idx="2250">
                  <c:v>135000</c:v>
                </c:pt>
                <c:pt idx="2251">
                  <c:v>135060</c:v>
                </c:pt>
                <c:pt idx="2252">
                  <c:v>135120</c:v>
                </c:pt>
                <c:pt idx="2253">
                  <c:v>135180</c:v>
                </c:pt>
                <c:pt idx="2254">
                  <c:v>135240</c:v>
                </c:pt>
                <c:pt idx="2255">
                  <c:v>135300</c:v>
                </c:pt>
                <c:pt idx="2256">
                  <c:v>135360</c:v>
                </c:pt>
                <c:pt idx="2257">
                  <c:v>135420</c:v>
                </c:pt>
                <c:pt idx="2258">
                  <c:v>135480</c:v>
                </c:pt>
                <c:pt idx="2259">
                  <c:v>135540</c:v>
                </c:pt>
                <c:pt idx="2260">
                  <c:v>135600</c:v>
                </c:pt>
                <c:pt idx="2261">
                  <c:v>135660</c:v>
                </c:pt>
                <c:pt idx="2262">
                  <c:v>135720</c:v>
                </c:pt>
                <c:pt idx="2263">
                  <c:v>135780</c:v>
                </c:pt>
                <c:pt idx="2264">
                  <c:v>135840</c:v>
                </c:pt>
                <c:pt idx="2265">
                  <c:v>135900</c:v>
                </c:pt>
                <c:pt idx="2266">
                  <c:v>135960</c:v>
                </c:pt>
                <c:pt idx="2267">
                  <c:v>136020</c:v>
                </c:pt>
                <c:pt idx="2268">
                  <c:v>136080</c:v>
                </c:pt>
                <c:pt idx="2269">
                  <c:v>136140</c:v>
                </c:pt>
                <c:pt idx="2270">
                  <c:v>136200</c:v>
                </c:pt>
                <c:pt idx="2271">
                  <c:v>136260</c:v>
                </c:pt>
                <c:pt idx="2272">
                  <c:v>136320</c:v>
                </c:pt>
                <c:pt idx="2273">
                  <c:v>136380</c:v>
                </c:pt>
                <c:pt idx="2274">
                  <c:v>136440</c:v>
                </c:pt>
                <c:pt idx="2275">
                  <c:v>136500</c:v>
                </c:pt>
                <c:pt idx="2276">
                  <c:v>136560</c:v>
                </c:pt>
                <c:pt idx="2277">
                  <c:v>136620</c:v>
                </c:pt>
                <c:pt idx="2278">
                  <c:v>136680</c:v>
                </c:pt>
                <c:pt idx="2279">
                  <c:v>136740</c:v>
                </c:pt>
                <c:pt idx="2280">
                  <c:v>136800</c:v>
                </c:pt>
                <c:pt idx="2281">
                  <c:v>136860</c:v>
                </c:pt>
                <c:pt idx="2282">
                  <c:v>136920</c:v>
                </c:pt>
                <c:pt idx="2283">
                  <c:v>136980</c:v>
                </c:pt>
                <c:pt idx="2284">
                  <c:v>137040</c:v>
                </c:pt>
                <c:pt idx="2285">
                  <c:v>137100</c:v>
                </c:pt>
                <c:pt idx="2286">
                  <c:v>137160</c:v>
                </c:pt>
                <c:pt idx="2287">
                  <c:v>137220</c:v>
                </c:pt>
                <c:pt idx="2288">
                  <c:v>137280</c:v>
                </c:pt>
                <c:pt idx="2289">
                  <c:v>137340</c:v>
                </c:pt>
                <c:pt idx="2290">
                  <c:v>137400</c:v>
                </c:pt>
                <c:pt idx="2291">
                  <c:v>137460</c:v>
                </c:pt>
                <c:pt idx="2292">
                  <c:v>137520</c:v>
                </c:pt>
                <c:pt idx="2293">
                  <c:v>137580</c:v>
                </c:pt>
                <c:pt idx="2294">
                  <c:v>137640</c:v>
                </c:pt>
                <c:pt idx="2295">
                  <c:v>137700</c:v>
                </c:pt>
                <c:pt idx="2296">
                  <c:v>137760</c:v>
                </c:pt>
                <c:pt idx="2297">
                  <c:v>137820</c:v>
                </c:pt>
                <c:pt idx="2298">
                  <c:v>137880</c:v>
                </c:pt>
                <c:pt idx="2299">
                  <c:v>137940</c:v>
                </c:pt>
                <c:pt idx="2300">
                  <c:v>138000</c:v>
                </c:pt>
                <c:pt idx="2301">
                  <c:v>138060</c:v>
                </c:pt>
                <c:pt idx="2302">
                  <c:v>138120</c:v>
                </c:pt>
                <c:pt idx="2303">
                  <c:v>138180</c:v>
                </c:pt>
                <c:pt idx="2304">
                  <c:v>138240</c:v>
                </c:pt>
                <c:pt idx="2305">
                  <c:v>138300</c:v>
                </c:pt>
                <c:pt idx="2306">
                  <c:v>138360</c:v>
                </c:pt>
                <c:pt idx="2307">
                  <c:v>138420</c:v>
                </c:pt>
                <c:pt idx="2308">
                  <c:v>138480</c:v>
                </c:pt>
                <c:pt idx="2309">
                  <c:v>138540</c:v>
                </c:pt>
                <c:pt idx="2310">
                  <c:v>138600</c:v>
                </c:pt>
                <c:pt idx="2311">
                  <c:v>138660</c:v>
                </c:pt>
                <c:pt idx="2312">
                  <c:v>138720</c:v>
                </c:pt>
                <c:pt idx="2313">
                  <c:v>138780</c:v>
                </c:pt>
                <c:pt idx="2314">
                  <c:v>138840</c:v>
                </c:pt>
                <c:pt idx="2315">
                  <c:v>138900</c:v>
                </c:pt>
                <c:pt idx="2316">
                  <c:v>138960</c:v>
                </c:pt>
                <c:pt idx="2317">
                  <c:v>139020</c:v>
                </c:pt>
                <c:pt idx="2318">
                  <c:v>139080</c:v>
                </c:pt>
                <c:pt idx="2319">
                  <c:v>139140</c:v>
                </c:pt>
                <c:pt idx="2320">
                  <c:v>139200</c:v>
                </c:pt>
                <c:pt idx="2321">
                  <c:v>139260</c:v>
                </c:pt>
                <c:pt idx="2322">
                  <c:v>139320</c:v>
                </c:pt>
                <c:pt idx="2323">
                  <c:v>139380</c:v>
                </c:pt>
                <c:pt idx="2324">
                  <c:v>139440</c:v>
                </c:pt>
                <c:pt idx="2325">
                  <c:v>139500</c:v>
                </c:pt>
                <c:pt idx="2326">
                  <c:v>139560</c:v>
                </c:pt>
                <c:pt idx="2327">
                  <c:v>139620</c:v>
                </c:pt>
                <c:pt idx="2328">
                  <c:v>139680</c:v>
                </c:pt>
                <c:pt idx="2329">
                  <c:v>139740</c:v>
                </c:pt>
                <c:pt idx="2330">
                  <c:v>139800</c:v>
                </c:pt>
                <c:pt idx="2331">
                  <c:v>139860</c:v>
                </c:pt>
                <c:pt idx="2332">
                  <c:v>139920</c:v>
                </c:pt>
                <c:pt idx="2333">
                  <c:v>139980</c:v>
                </c:pt>
                <c:pt idx="2334">
                  <c:v>140040</c:v>
                </c:pt>
                <c:pt idx="2335">
                  <c:v>140100</c:v>
                </c:pt>
                <c:pt idx="2336">
                  <c:v>140160</c:v>
                </c:pt>
                <c:pt idx="2337">
                  <c:v>140220</c:v>
                </c:pt>
                <c:pt idx="2338">
                  <c:v>140280</c:v>
                </c:pt>
                <c:pt idx="2339">
                  <c:v>140340</c:v>
                </c:pt>
                <c:pt idx="2340">
                  <c:v>140400</c:v>
                </c:pt>
                <c:pt idx="2341">
                  <c:v>140460</c:v>
                </c:pt>
                <c:pt idx="2342">
                  <c:v>140520</c:v>
                </c:pt>
                <c:pt idx="2343">
                  <c:v>140580</c:v>
                </c:pt>
                <c:pt idx="2344">
                  <c:v>140640</c:v>
                </c:pt>
                <c:pt idx="2345">
                  <c:v>140700</c:v>
                </c:pt>
                <c:pt idx="2346">
                  <c:v>140760</c:v>
                </c:pt>
                <c:pt idx="2347">
                  <c:v>140820</c:v>
                </c:pt>
                <c:pt idx="2348">
                  <c:v>140880</c:v>
                </c:pt>
                <c:pt idx="2349">
                  <c:v>140940</c:v>
                </c:pt>
                <c:pt idx="2350">
                  <c:v>141000</c:v>
                </c:pt>
                <c:pt idx="2351">
                  <c:v>141060</c:v>
                </c:pt>
                <c:pt idx="2352">
                  <c:v>141120</c:v>
                </c:pt>
                <c:pt idx="2353">
                  <c:v>141180</c:v>
                </c:pt>
                <c:pt idx="2354">
                  <c:v>141240</c:v>
                </c:pt>
                <c:pt idx="2355">
                  <c:v>141300</c:v>
                </c:pt>
                <c:pt idx="2356">
                  <c:v>141360</c:v>
                </c:pt>
                <c:pt idx="2357">
                  <c:v>141420</c:v>
                </c:pt>
                <c:pt idx="2358">
                  <c:v>141480</c:v>
                </c:pt>
                <c:pt idx="2359">
                  <c:v>141540</c:v>
                </c:pt>
                <c:pt idx="2360">
                  <c:v>141600</c:v>
                </c:pt>
                <c:pt idx="2361">
                  <c:v>141660</c:v>
                </c:pt>
                <c:pt idx="2362">
                  <c:v>141720</c:v>
                </c:pt>
                <c:pt idx="2363">
                  <c:v>141780</c:v>
                </c:pt>
                <c:pt idx="2364">
                  <c:v>141840</c:v>
                </c:pt>
                <c:pt idx="2365">
                  <c:v>141900</c:v>
                </c:pt>
                <c:pt idx="2366">
                  <c:v>141960</c:v>
                </c:pt>
                <c:pt idx="2367">
                  <c:v>142020</c:v>
                </c:pt>
                <c:pt idx="2368">
                  <c:v>142080</c:v>
                </c:pt>
                <c:pt idx="2369">
                  <c:v>142140</c:v>
                </c:pt>
                <c:pt idx="2370">
                  <c:v>142200</c:v>
                </c:pt>
                <c:pt idx="2371">
                  <c:v>142260</c:v>
                </c:pt>
                <c:pt idx="2372">
                  <c:v>142320</c:v>
                </c:pt>
                <c:pt idx="2373">
                  <c:v>142380</c:v>
                </c:pt>
                <c:pt idx="2374">
                  <c:v>142440</c:v>
                </c:pt>
                <c:pt idx="2375">
                  <c:v>142500</c:v>
                </c:pt>
                <c:pt idx="2376">
                  <c:v>142560</c:v>
                </c:pt>
                <c:pt idx="2377">
                  <c:v>142620</c:v>
                </c:pt>
                <c:pt idx="2378">
                  <c:v>142680</c:v>
                </c:pt>
                <c:pt idx="2379">
                  <c:v>142740</c:v>
                </c:pt>
                <c:pt idx="2380">
                  <c:v>142800</c:v>
                </c:pt>
                <c:pt idx="2381">
                  <c:v>142860</c:v>
                </c:pt>
                <c:pt idx="2382">
                  <c:v>142920</c:v>
                </c:pt>
                <c:pt idx="2383">
                  <c:v>142980</c:v>
                </c:pt>
                <c:pt idx="2384">
                  <c:v>143040</c:v>
                </c:pt>
                <c:pt idx="2385">
                  <c:v>143100</c:v>
                </c:pt>
                <c:pt idx="2386">
                  <c:v>143160</c:v>
                </c:pt>
                <c:pt idx="2387">
                  <c:v>143220</c:v>
                </c:pt>
                <c:pt idx="2388">
                  <c:v>143280</c:v>
                </c:pt>
                <c:pt idx="2389">
                  <c:v>143340</c:v>
                </c:pt>
                <c:pt idx="2390">
                  <c:v>143400</c:v>
                </c:pt>
                <c:pt idx="2391">
                  <c:v>143460</c:v>
                </c:pt>
                <c:pt idx="2392">
                  <c:v>143520</c:v>
                </c:pt>
                <c:pt idx="2393">
                  <c:v>143580</c:v>
                </c:pt>
                <c:pt idx="2394">
                  <c:v>143640</c:v>
                </c:pt>
                <c:pt idx="2395">
                  <c:v>143700</c:v>
                </c:pt>
                <c:pt idx="2396">
                  <c:v>143760</c:v>
                </c:pt>
                <c:pt idx="2397">
                  <c:v>143820</c:v>
                </c:pt>
                <c:pt idx="2398">
                  <c:v>143880</c:v>
                </c:pt>
                <c:pt idx="2399">
                  <c:v>143940</c:v>
                </c:pt>
                <c:pt idx="2400">
                  <c:v>144000</c:v>
                </c:pt>
                <c:pt idx="2401">
                  <c:v>144060</c:v>
                </c:pt>
                <c:pt idx="2402">
                  <c:v>144120</c:v>
                </c:pt>
                <c:pt idx="2403">
                  <c:v>144180</c:v>
                </c:pt>
                <c:pt idx="2404">
                  <c:v>144240</c:v>
                </c:pt>
                <c:pt idx="2405">
                  <c:v>144300</c:v>
                </c:pt>
                <c:pt idx="2406">
                  <c:v>144360</c:v>
                </c:pt>
                <c:pt idx="2407">
                  <c:v>144420</c:v>
                </c:pt>
                <c:pt idx="2408">
                  <c:v>144480</c:v>
                </c:pt>
                <c:pt idx="2409">
                  <c:v>144540</c:v>
                </c:pt>
                <c:pt idx="2410">
                  <c:v>144600</c:v>
                </c:pt>
                <c:pt idx="2411">
                  <c:v>144660</c:v>
                </c:pt>
                <c:pt idx="2412">
                  <c:v>144720</c:v>
                </c:pt>
                <c:pt idx="2413">
                  <c:v>144780</c:v>
                </c:pt>
                <c:pt idx="2414">
                  <c:v>144840</c:v>
                </c:pt>
                <c:pt idx="2415">
                  <c:v>144900</c:v>
                </c:pt>
                <c:pt idx="2416">
                  <c:v>144960</c:v>
                </c:pt>
                <c:pt idx="2417">
                  <c:v>145020</c:v>
                </c:pt>
                <c:pt idx="2418">
                  <c:v>145080</c:v>
                </c:pt>
                <c:pt idx="2419">
                  <c:v>145140</c:v>
                </c:pt>
                <c:pt idx="2420">
                  <c:v>145200</c:v>
                </c:pt>
                <c:pt idx="2421">
                  <c:v>145260</c:v>
                </c:pt>
                <c:pt idx="2422">
                  <c:v>145320</c:v>
                </c:pt>
                <c:pt idx="2423">
                  <c:v>145380</c:v>
                </c:pt>
                <c:pt idx="2424">
                  <c:v>145440</c:v>
                </c:pt>
                <c:pt idx="2425">
                  <c:v>145500</c:v>
                </c:pt>
                <c:pt idx="2426">
                  <c:v>145560</c:v>
                </c:pt>
                <c:pt idx="2427">
                  <c:v>145620</c:v>
                </c:pt>
                <c:pt idx="2428">
                  <c:v>145680</c:v>
                </c:pt>
                <c:pt idx="2429">
                  <c:v>145740</c:v>
                </c:pt>
                <c:pt idx="2430">
                  <c:v>145800</c:v>
                </c:pt>
                <c:pt idx="2431">
                  <c:v>145860</c:v>
                </c:pt>
                <c:pt idx="2432">
                  <c:v>145920</c:v>
                </c:pt>
                <c:pt idx="2433">
                  <c:v>145980</c:v>
                </c:pt>
                <c:pt idx="2434">
                  <c:v>146040</c:v>
                </c:pt>
                <c:pt idx="2435">
                  <c:v>146100</c:v>
                </c:pt>
                <c:pt idx="2436">
                  <c:v>146160</c:v>
                </c:pt>
                <c:pt idx="2437">
                  <c:v>146220</c:v>
                </c:pt>
                <c:pt idx="2438">
                  <c:v>146280</c:v>
                </c:pt>
                <c:pt idx="2439">
                  <c:v>146340</c:v>
                </c:pt>
                <c:pt idx="2440">
                  <c:v>146400</c:v>
                </c:pt>
                <c:pt idx="2441">
                  <c:v>146460</c:v>
                </c:pt>
                <c:pt idx="2442">
                  <c:v>146520</c:v>
                </c:pt>
                <c:pt idx="2443">
                  <c:v>146580</c:v>
                </c:pt>
                <c:pt idx="2444">
                  <c:v>146640</c:v>
                </c:pt>
                <c:pt idx="2445">
                  <c:v>146700</c:v>
                </c:pt>
                <c:pt idx="2446">
                  <c:v>146760</c:v>
                </c:pt>
                <c:pt idx="2447">
                  <c:v>146820</c:v>
                </c:pt>
                <c:pt idx="2448">
                  <c:v>146880</c:v>
                </c:pt>
                <c:pt idx="2449">
                  <c:v>146940</c:v>
                </c:pt>
                <c:pt idx="2450">
                  <c:v>147000</c:v>
                </c:pt>
                <c:pt idx="2451">
                  <c:v>147060</c:v>
                </c:pt>
                <c:pt idx="2452">
                  <c:v>147120</c:v>
                </c:pt>
                <c:pt idx="2453">
                  <c:v>147180</c:v>
                </c:pt>
                <c:pt idx="2454">
                  <c:v>147240</c:v>
                </c:pt>
                <c:pt idx="2455">
                  <c:v>147300</c:v>
                </c:pt>
                <c:pt idx="2456">
                  <c:v>147360</c:v>
                </c:pt>
                <c:pt idx="2457">
                  <c:v>147420</c:v>
                </c:pt>
                <c:pt idx="2458">
                  <c:v>147480</c:v>
                </c:pt>
                <c:pt idx="2459">
                  <c:v>147540</c:v>
                </c:pt>
                <c:pt idx="2460">
                  <c:v>147600</c:v>
                </c:pt>
                <c:pt idx="2461">
                  <c:v>147660</c:v>
                </c:pt>
                <c:pt idx="2462">
                  <c:v>147720</c:v>
                </c:pt>
                <c:pt idx="2463">
                  <c:v>147780</c:v>
                </c:pt>
                <c:pt idx="2464">
                  <c:v>147840</c:v>
                </c:pt>
                <c:pt idx="2465">
                  <c:v>147900</c:v>
                </c:pt>
                <c:pt idx="2466">
                  <c:v>147960</c:v>
                </c:pt>
                <c:pt idx="2467">
                  <c:v>148020</c:v>
                </c:pt>
                <c:pt idx="2468">
                  <c:v>148080</c:v>
                </c:pt>
                <c:pt idx="2469">
                  <c:v>148140</c:v>
                </c:pt>
                <c:pt idx="2470">
                  <c:v>148200</c:v>
                </c:pt>
                <c:pt idx="2471">
                  <c:v>148260</c:v>
                </c:pt>
                <c:pt idx="2472">
                  <c:v>148320</c:v>
                </c:pt>
                <c:pt idx="2473">
                  <c:v>148380</c:v>
                </c:pt>
                <c:pt idx="2474">
                  <c:v>148440</c:v>
                </c:pt>
                <c:pt idx="2475">
                  <c:v>148500</c:v>
                </c:pt>
                <c:pt idx="2476">
                  <c:v>148560</c:v>
                </c:pt>
                <c:pt idx="2477">
                  <c:v>148620</c:v>
                </c:pt>
                <c:pt idx="2478">
                  <c:v>148680</c:v>
                </c:pt>
                <c:pt idx="2479">
                  <c:v>148740</c:v>
                </c:pt>
                <c:pt idx="2480">
                  <c:v>148800</c:v>
                </c:pt>
                <c:pt idx="2481">
                  <c:v>148860</c:v>
                </c:pt>
                <c:pt idx="2482">
                  <c:v>148920</c:v>
                </c:pt>
                <c:pt idx="2483">
                  <c:v>148980</c:v>
                </c:pt>
                <c:pt idx="2484">
                  <c:v>149040</c:v>
                </c:pt>
                <c:pt idx="2485">
                  <c:v>149100</c:v>
                </c:pt>
                <c:pt idx="2486">
                  <c:v>149160</c:v>
                </c:pt>
                <c:pt idx="2487">
                  <c:v>149220</c:v>
                </c:pt>
                <c:pt idx="2488">
                  <c:v>149280</c:v>
                </c:pt>
                <c:pt idx="2489">
                  <c:v>149340</c:v>
                </c:pt>
                <c:pt idx="2490">
                  <c:v>149400</c:v>
                </c:pt>
                <c:pt idx="2491">
                  <c:v>149460</c:v>
                </c:pt>
                <c:pt idx="2492">
                  <c:v>149520</c:v>
                </c:pt>
                <c:pt idx="2493">
                  <c:v>149580</c:v>
                </c:pt>
                <c:pt idx="2494">
                  <c:v>149640</c:v>
                </c:pt>
                <c:pt idx="2495">
                  <c:v>149700</c:v>
                </c:pt>
                <c:pt idx="2496">
                  <c:v>149760</c:v>
                </c:pt>
                <c:pt idx="2497">
                  <c:v>149820</c:v>
                </c:pt>
                <c:pt idx="2498">
                  <c:v>149880</c:v>
                </c:pt>
                <c:pt idx="2499">
                  <c:v>149940</c:v>
                </c:pt>
                <c:pt idx="2500">
                  <c:v>150000</c:v>
                </c:pt>
                <c:pt idx="2501">
                  <c:v>150060</c:v>
                </c:pt>
                <c:pt idx="2502">
                  <c:v>150120</c:v>
                </c:pt>
                <c:pt idx="2503">
                  <c:v>150180</c:v>
                </c:pt>
                <c:pt idx="2504">
                  <c:v>150240</c:v>
                </c:pt>
                <c:pt idx="2505">
                  <c:v>150300</c:v>
                </c:pt>
                <c:pt idx="2506">
                  <c:v>150360</c:v>
                </c:pt>
                <c:pt idx="2507">
                  <c:v>150420</c:v>
                </c:pt>
                <c:pt idx="2508">
                  <c:v>150480</c:v>
                </c:pt>
                <c:pt idx="2509">
                  <c:v>150540</c:v>
                </c:pt>
                <c:pt idx="2510">
                  <c:v>150600</c:v>
                </c:pt>
                <c:pt idx="2511">
                  <c:v>150660</c:v>
                </c:pt>
                <c:pt idx="2512">
                  <c:v>150720</c:v>
                </c:pt>
                <c:pt idx="2513">
                  <c:v>150780</c:v>
                </c:pt>
                <c:pt idx="2514">
                  <c:v>150840</c:v>
                </c:pt>
                <c:pt idx="2515">
                  <c:v>150900</c:v>
                </c:pt>
                <c:pt idx="2516">
                  <c:v>150960</c:v>
                </c:pt>
                <c:pt idx="2517">
                  <c:v>151020</c:v>
                </c:pt>
                <c:pt idx="2518">
                  <c:v>151080</c:v>
                </c:pt>
                <c:pt idx="2519">
                  <c:v>151140</c:v>
                </c:pt>
                <c:pt idx="2520">
                  <c:v>151200</c:v>
                </c:pt>
                <c:pt idx="2521">
                  <c:v>151260</c:v>
                </c:pt>
                <c:pt idx="2522">
                  <c:v>151320</c:v>
                </c:pt>
                <c:pt idx="2523">
                  <c:v>151380</c:v>
                </c:pt>
                <c:pt idx="2524">
                  <c:v>151440</c:v>
                </c:pt>
                <c:pt idx="2525">
                  <c:v>151500</c:v>
                </c:pt>
                <c:pt idx="2526">
                  <c:v>151560</c:v>
                </c:pt>
                <c:pt idx="2527">
                  <c:v>151620</c:v>
                </c:pt>
                <c:pt idx="2528">
                  <c:v>151680</c:v>
                </c:pt>
                <c:pt idx="2529">
                  <c:v>151740</c:v>
                </c:pt>
                <c:pt idx="2530">
                  <c:v>151800</c:v>
                </c:pt>
                <c:pt idx="2531">
                  <c:v>151860</c:v>
                </c:pt>
                <c:pt idx="2532">
                  <c:v>151920</c:v>
                </c:pt>
                <c:pt idx="2533">
                  <c:v>151980</c:v>
                </c:pt>
                <c:pt idx="2534">
                  <c:v>152040</c:v>
                </c:pt>
                <c:pt idx="2535">
                  <c:v>152100</c:v>
                </c:pt>
                <c:pt idx="2536">
                  <c:v>152160</c:v>
                </c:pt>
                <c:pt idx="2537">
                  <c:v>152220</c:v>
                </c:pt>
                <c:pt idx="2538">
                  <c:v>152280</c:v>
                </c:pt>
                <c:pt idx="2539">
                  <c:v>152340</c:v>
                </c:pt>
                <c:pt idx="2540">
                  <c:v>152400</c:v>
                </c:pt>
                <c:pt idx="2541">
                  <c:v>152460</c:v>
                </c:pt>
                <c:pt idx="2542">
                  <c:v>152520</c:v>
                </c:pt>
                <c:pt idx="2543">
                  <c:v>152580</c:v>
                </c:pt>
                <c:pt idx="2544">
                  <c:v>152640</c:v>
                </c:pt>
                <c:pt idx="2545">
                  <c:v>152700</c:v>
                </c:pt>
                <c:pt idx="2546">
                  <c:v>152760</c:v>
                </c:pt>
                <c:pt idx="2547">
                  <c:v>152820</c:v>
                </c:pt>
                <c:pt idx="2548">
                  <c:v>152880</c:v>
                </c:pt>
                <c:pt idx="2549">
                  <c:v>152940</c:v>
                </c:pt>
                <c:pt idx="2550">
                  <c:v>153000</c:v>
                </c:pt>
                <c:pt idx="2551">
                  <c:v>153060</c:v>
                </c:pt>
                <c:pt idx="2552">
                  <c:v>153120</c:v>
                </c:pt>
                <c:pt idx="2553">
                  <c:v>153180</c:v>
                </c:pt>
                <c:pt idx="2554">
                  <c:v>153240</c:v>
                </c:pt>
                <c:pt idx="2555">
                  <c:v>153300</c:v>
                </c:pt>
                <c:pt idx="2556">
                  <c:v>153360</c:v>
                </c:pt>
                <c:pt idx="2557">
                  <c:v>153420</c:v>
                </c:pt>
                <c:pt idx="2558">
                  <c:v>153480</c:v>
                </c:pt>
                <c:pt idx="2559">
                  <c:v>153540</c:v>
                </c:pt>
                <c:pt idx="2560">
                  <c:v>153600</c:v>
                </c:pt>
                <c:pt idx="2561">
                  <c:v>153660</c:v>
                </c:pt>
                <c:pt idx="2562">
                  <c:v>153720</c:v>
                </c:pt>
                <c:pt idx="2563">
                  <c:v>153780</c:v>
                </c:pt>
                <c:pt idx="2564">
                  <c:v>153840</c:v>
                </c:pt>
                <c:pt idx="2565">
                  <c:v>153900</c:v>
                </c:pt>
                <c:pt idx="2566">
                  <c:v>153960</c:v>
                </c:pt>
                <c:pt idx="2567">
                  <c:v>154020</c:v>
                </c:pt>
                <c:pt idx="2568">
                  <c:v>154080</c:v>
                </c:pt>
                <c:pt idx="2569">
                  <c:v>154140</c:v>
                </c:pt>
                <c:pt idx="2570">
                  <c:v>154200</c:v>
                </c:pt>
                <c:pt idx="2571">
                  <c:v>154260</c:v>
                </c:pt>
                <c:pt idx="2572">
                  <c:v>154320</c:v>
                </c:pt>
                <c:pt idx="2573">
                  <c:v>154380</c:v>
                </c:pt>
                <c:pt idx="2574">
                  <c:v>154440</c:v>
                </c:pt>
                <c:pt idx="2575">
                  <c:v>154500</c:v>
                </c:pt>
                <c:pt idx="2576">
                  <c:v>154560</c:v>
                </c:pt>
                <c:pt idx="2577">
                  <c:v>154620</c:v>
                </c:pt>
                <c:pt idx="2578">
                  <c:v>154680</c:v>
                </c:pt>
                <c:pt idx="2579">
                  <c:v>154740</c:v>
                </c:pt>
                <c:pt idx="2580">
                  <c:v>154800</c:v>
                </c:pt>
                <c:pt idx="2581">
                  <c:v>154860</c:v>
                </c:pt>
                <c:pt idx="2582">
                  <c:v>154920</c:v>
                </c:pt>
                <c:pt idx="2583">
                  <c:v>154980</c:v>
                </c:pt>
                <c:pt idx="2584">
                  <c:v>155040</c:v>
                </c:pt>
                <c:pt idx="2585">
                  <c:v>155100</c:v>
                </c:pt>
                <c:pt idx="2586">
                  <c:v>155160</c:v>
                </c:pt>
                <c:pt idx="2587">
                  <c:v>155220</c:v>
                </c:pt>
                <c:pt idx="2588">
                  <c:v>155280</c:v>
                </c:pt>
                <c:pt idx="2589">
                  <c:v>155340</c:v>
                </c:pt>
                <c:pt idx="2590">
                  <c:v>155400</c:v>
                </c:pt>
                <c:pt idx="2591">
                  <c:v>155460</c:v>
                </c:pt>
                <c:pt idx="2592">
                  <c:v>155520</c:v>
                </c:pt>
                <c:pt idx="2593">
                  <c:v>155580</c:v>
                </c:pt>
                <c:pt idx="2594">
                  <c:v>155640</c:v>
                </c:pt>
                <c:pt idx="2595">
                  <c:v>155700</c:v>
                </c:pt>
                <c:pt idx="2596">
                  <c:v>155760</c:v>
                </c:pt>
                <c:pt idx="2597">
                  <c:v>155820</c:v>
                </c:pt>
                <c:pt idx="2598">
                  <c:v>155880</c:v>
                </c:pt>
                <c:pt idx="2599">
                  <c:v>155940</c:v>
                </c:pt>
                <c:pt idx="2600">
                  <c:v>156000</c:v>
                </c:pt>
                <c:pt idx="2601">
                  <c:v>156060</c:v>
                </c:pt>
                <c:pt idx="2602">
                  <c:v>156120</c:v>
                </c:pt>
                <c:pt idx="2603">
                  <c:v>156180</c:v>
                </c:pt>
                <c:pt idx="2604">
                  <c:v>156240</c:v>
                </c:pt>
                <c:pt idx="2605">
                  <c:v>156300</c:v>
                </c:pt>
                <c:pt idx="2606">
                  <c:v>156360</c:v>
                </c:pt>
                <c:pt idx="2607">
                  <c:v>156420</c:v>
                </c:pt>
                <c:pt idx="2608">
                  <c:v>156480</c:v>
                </c:pt>
                <c:pt idx="2609">
                  <c:v>156540</c:v>
                </c:pt>
                <c:pt idx="2610">
                  <c:v>156600</c:v>
                </c:pt>
                <c:pt idx="2611">
                  <c:v>156660</c:v>
                </c:pt>
                <c:pt idx="2612">
                  <c:v>156720</c:v>
                </c:pt>
                <c:pt idx="2613">
                  <c:v>156780</c:v>
                </c:pt>
                <c:pt idx="2614">
                  <c:v>156840</c:v>
                </c:pt>
                <c:pt idx="2615">
                  <c:v>156900</c:v>
                </c:pt>
                <c:pt idx="2616">
                  <c:v>156960</c:v>
                </c:pt>
                <c:pt idx="2617">
                  <c:v>157020</c:v>
                </c:pt>
                <c:pt idx="2618">
                  <c:v>157080</c:v>
                </c:pt>
                <c:pt idx="2619">
                  <c:v>157140</c:v>
                </c:pt>
                <c:pt idx="2620">
                  <c:v>157200</c:v>
                </c:pt>
                <c:pt idx="2621">
                  <c:v>157260</c:v>
                </c:pt>
                <c:pt idx="2622">
                  <c:v>157320</c:v>
                </c:pt>
                <c:pt idx="2623">
                  <c:v>157380</c:v>
                </c:pt>
                <c:pt idx="2624">
                  <c:v>157440</c:v>
                </c:pt>
                <c:pt idx="2625">
                  <c:v>157500</c:v>
                </c:pt>
                <c:pt idx="2626">
                  <c:v>157560</c:v>
                </c:pt>
                <c:pt idx="2627">
                  <c:v>157620</c:v>
                </c:pt>
                <c:pt idx="2628">
                  <c:v>157680</c:v>
                </c:pt>
                <c:pt idx="2629">
                  <c:v>157740</c:v>
                </c:pt>
                <c:pt idx="2630">
                  <c:v>157800</c:v>
                </c:pt>
                <c:pt idx="2631">
                  <c:v>157860</c:v>
                </c:pt>
                <c:pt idx="2632">
                  <c:v>157920</c:v>
                </c:pt>
                <c:pt idx="2633">
                  <c:v>157980</c:v>
                </c:pt>
                <c:pt idx="2634">
                  <c:v>158040</c:v>
                </c:pt>
                <c:pt idx="2635">
                  <c:v>158100</c:v>
                </c:pt>
                <c:pt idx="2636">
                  <c:v>158160</c:v>
                </c:pt>
                <c:pt idx="2637">
                  <c:v>158220</c:v>
                </c:pt>
                <c:pt idx="2638">
                  <c:v>158280</c:v>
                </c:pt>
                <c:pt idx="2639">
                  <c:v>158340</c:v>
                </c:pt>
                <c:pt idx="2640">
                  <c:v>158400</c:v>
                </c:pt>
                <c:pt idx="2641">
                  <c:v>158460</c:v>
                </c:pt>
                <c:pt idx="2642">
                  <c:v>158520</c:v>
                </c:pt>
                <c:pt idx="2643">
                  <c:v>158580</c:v>
                </c:pt>
                <c:pt idx="2644">
                  <c:v>158640</c:v>
                </c:pt>
                <c:pt idx="2645">
                  <c:v>158700</c:v>
                </c:pt>
                <c:pt idx="2646">
                  <c:v>158760</c:v>
                </c:pt>
                <c:pt idx="2647">
                  <c:v>158820</c:v>
                </c:pt>
                <c:pt idx="2648">
                  <c:v>158880</c:v>
                </c:pt>
                <c:pt idx="2649">
                  <c:v>158940</c:v>
                </c:pt>
                <c:pt idx="2650">
                  <c:v>159000</c:v>
                </c:pt>
                <c:pt idx="2651">
                  <c:v>159060</c:v>
                </c:pt>
                <c:pt idx="2652">
                  <c:v>159120</c:v>
                </c:pt>
                <c:pt idx="2653">
                  <c:v>159180</c:v>
                </c:pt>
                <c:pt idx="2654">
                  <c:v>159240</c:v>
                </c:pt>
                <c:pt idx="2655">
                  <c:v>159300</c:v>
                </c:pt>
                <c:pt idx="2656">
                  <c:v>159360</c:v>
                </c:pt>
                <c:pt idx="2657">
                  <c:v>159420</c:v>
                </c:pt>
                <c:pt idx="2658">
                  <c:v>159480</c:v>
                </c:pt>
                <c:pt idx="2659">
                  <c:v>159540</c:v>
                </c:pt>
                <c:pt idx="2660">
                  <c:v>159600</c:v>
                </c:pt>
                <c:pt idx="2661">
                  <c:v>159660</c:v>
                </c:pt>
                <c:pt idx="2662">
                  <c:v>159720</c:v>
                </c:pt>
                <c:pt idx="2663">
                  <c:v>159780</c:v>
                </c:pt>
                <c:pt idx="2664">
                  <c:v>159840</c:v>
                </c:pt>
                <c:pt idx="2665">
                  <c:v>159900</c:v>
                </c:pt>
                <c:pt idx="2666">
                  <c:v>159960</c:v>
                </c:pt>
                <c:pt idx="2667">
                  <c:v>160020</c:v>
                </c:pt>
                <c:pt idx="2668">
                  <c:v>160080</c:v>
                </c:pt>
                <c:pt idx="2669">
                  <c:v>160140</c:v>
                </c:pt>
                <c:pt idx="2670">
                  <c:v>160200</c:v>
                </c:pt>
                <c:pt idx="2671">
                  <c:v>160260</c:v>
                </c:pt>
                <c:pt idx="2672">
                  <c:v>160320</c:v>
                </c:pt>
                <c:pt idx="2673">
                  <c:v>160380</c:v>
                </c:pt>
                <c:pt idx="2674">
                  <c:v>160440</c:v>
                </c:pt>
                <c:pt idx="2675">
                  <c:v>160500</c:v>
                </c:pt>
                <c:pt idx="2676">
                  <c:v>160560</c:v>
                </c:pt>
                <c:pt idx="2677">
                  <c:v>160620</c:v>
                </c:pt>
                <c:pt idx="2678">
                  <c:v>160680</c:v>
                </c:pt>
                <c:pt idx="2679">
                  <c:v>160740</c:v>
                </c:pt>
                <c:pt idx="2680">
                  <c:v>160800</c:v>
                </c:pt>
                <c:pt idx="2681">
                  <c:v>160860</c:v>
                </c:pt>
                <c:pt idx="2682">
                  <c:v>160920</c:v>
                </c:pt>
                <c:pt idx="2683">
                  <c:v>160980</c:v>
                </c:pt>
                <c:pt idx="2684">
                  <c:v>161040</c:v>
                </c:pt>
                <c:pt idx="2685">
                  <c:v>161100</c:v>
                </c:pt>
                <c:pt idx="2686">
                  <c:v>161160</c:v>
                </c:pt>
                <c:pt idx="2687">
                  <c:v>161220</c:v>
                </c:pt>
                <c:pt idx="2688">
                  <c:v>161280</c:v>
                </c:pt>
                <c:pt idx="2689">
                  <c:v>161340</c:v>
                </c:pt>
                <c:pt idx="2690">
                  <c:v>161400</c:v>
                </c:pt>
                <c:pt idx="2691">
                  <c:v>161460</c:v>
                </c:pt>
                <c:pt idx="2692">
                  <c:v>161520</c:v>
                </c:pt>
                <c:pt idx="2693">
                  <c:v>161580</c:v>
                </c:pt>
                <c:pt idx="2694">
                  <c:v>161640</c:v>
                </c:pt>
                <c:pt idx="2695">
                  <c:v>161700</c:v>
                </c:pt>
                <c:pt idx="2696">
                  <c:v>161760</c:v>
                </c:pt>
                <c:pt idx="2697">
                  <c:v>161820</c:v>
                </c:pt>
                <c:pt idx="2698">
                  <c:v>161880</c:v>
                </c:pt>
                <c:pt idx="2699">
                  <c:v>161940</c:v>
                </c:pt>
                <c:pt idx="2700">
                  <c:v>162000</c:v>
                </c:pt>
                <c:pt idx="2701">
                  <c:v>162060</c:v>
                </c:pt>
                <c:pt idx="2702">
                  <c:v>162120</c:v>
                </c:pt>
                <c:pt idx="2703">
                  <c:v>162180</c:v>
                </c:pt>
                <c:pt idx="2704">
                  <c:v>162240</c:v>
                </c:pt>
                <c:pt idx="2705">
                  <c:v>162300</c:v>
                </c:pt>
                <c:pt idx="2706">
                  <c:v>162360</c:v>
                </c:pt>
                <c:pt idx="2707">
                  <c:v>162420</c:v>
                </c:pt>
                <c:pt idx="2708">
                  <c:v>162480</c:v>
                </c:pt>
                <c:pt idx="2709">
                  <c:v>162540</c:v>
                </c:pt>
                <c:pt idx="2710">
                  <c:v>162600</c:v>
                </c:pt>
                <c:pt idx="2711">
                  <c:v>162660</c:v>
                </c:pt>
                <c:pt idx="2712">
                  <c:v>162720</c:v>
                </c:pt>
                <c:pt idx="2713">
                  <c:v>162780</c:v>
                </c:pt>
                <c:pt idx="2714">
                  <c:v>162840</c:v>
                </c:pt>
                <c:pt idx="2715">
                  <c:v>162900</c:v>
                </c:pt>
                <c:pt idx="2716">
                  <c:v>162960</c:v>
                </c:pt>
                <c:pt idx="2717">
                  <c:v>163020</c:v>
                </c:pt>
                <c:pt idx="2718">
                  <c:v>163080</c:v>
                </c:pt>
                <c:pt idx="2719">
                  <c:v>163140</c:v>
                </c:pt>
                <c:pt idx="2720">
                  <c:v>163200</c:v>
                </c:pt>
                <c:pt idx="2721">
                  <c:v>163260</c:v>
                </c:pt>
                <c:pt idx="2722">
                  <c:v>163320</c:v>
                </c:pt>
                <c:pt idx="2723">
                  <c:v>163380</c:v>
                </c:pt>
                <c:pt idx="2724">
                  <c:v>163440</c:v>
                </c:pt>
                <c:pt idx="2725">
                  <c:v>163500</c:v>
                </c:pt>
                <c:pt idx="2726">
                  <c:v>163560</c:v>
                </c:pt>
                <c:pt idx="2727">
                  <c:v>163620</c:v>
                </c:pt>
                <c:pt idx="2728">
                  <c:v>163680</c:v>
                </c:pt>
                <c:pt idx="2729">
                  <c:v>163740</c:v>
                </c:pt>
                <c:pt idx="2730">
                  <c:v>163800</c:v>
                </c:pt>
                <c:pt idx="2731">
                  <c:v>163860</c:v>
                </c:pt>
                <c:pt idx="2732">
                  <c:v>163920</c:v>
                </c:pt>
                <c:pt idx="2733">
                  <c:v>163980</c:v>
                </c:pt>
                <c:pt idx="2734">
                  <c:v>164040</c:v>
                </c:pt>
                <c:pt idx="2735">
                  <c:v>164100</c:v>
                </c:pt>
                <c:pt idx="2736">
                  <c:v>164160</c:v>
                </c:pt>
                <c:pt idx="2737">
                  <c:v>164220</c:v>
                </c:pt>
                <c:pt idx="2738">
                  <c:v>164280</c:v>
                </c:pt>
                <c:pt idx="2739">
                  <c:v>164340</c:v>
                </c:pt>
                <c:pt idx="2740">
                  <c:v>164400</c:v>
                </c:pt>
                <c:pt idx="2741">
                  <c:v>164460</c:v>
                </c:pt>
                <c:pt idx="2742">
                  <c:v>164520</c:v>
                </c:pt>
                <c:pt idx="2743">
                  <c:v>164580</c:v>
                </c:pt>
                <c:pt idx="2744">
                  <c:v>164640</c:v>
                </c:pt>
                <c:pt idx="2745">
                  <c:v>164700</c:v>
                </c:pt>
                <c:pt idx="2746">
                  <c:v>164760</c:v>
                </c:pt>
                <c:pt idx="2747">
                  <c:v>164820</c:v>
                </c:pt>
                <c:pt idx="2748">
                  <c:v>164880</c:v>
                </c:pt>
                <c:pt idx="2749">
                  <c:v>164940</c:v>
                </c:pt>
                <c:pt idx="2750">
                  <c:v>165000</c:v>
                </c:pt>
                <c:pt idx="2751">
                  <c:v>165060</c:v>
                </c:pt>
                <c:pt idx="2752">
                  <c:v>165120</c:v>
                </c:pt>
                <c:pt idx="2753">
                  <c:v>165180</c:v>
                </c:pt>
                <c:pt idx="2754">
                  <c:v>165240</c:v>
                </c:pt>
                <c:pt idx="2755">
                  <c:v>165300</c:v>
                </c:pt>
                <c:pt idx="2756">
                  <c:v>165360</c:v>
                </c:pt>
                <c:pt idx="2757">
                  <c:v>165420</c:v>
                </c:pt>
                <c:pt idx="2758">
                  <c:v>165480</c:v>
                </c:pt>
                <c:pt idx="2759">
                  <c:v>165540</c:v>
                </c:pt>
                <c:pt idx="2760">
                  <c:v>165600</c:v>
                </c:pt>
                <c:pt idx="2761">
                  <c:v>165660</c:v>
                </c:pt>
                <c:pt idx="2762">
                  <c:v>165720</c:v>
                </c:pt>
                <c:pt idx="2763">
                  <c:v>165780</c:v>
                </c:pt>
                <c:pt idx="2764">
                  <c:v>165840</c:v>
                </c:pt>
                <c:pt idx="2765">
                  <c:v>165900</c:v>
                </c:pt>
                <c:pt idx="2766">
                  <c:v>165960</c:v>
                </c:pt>
                <c:pt idx="2767">
                  <c:v>166020</c:v>
                </c:pt>
                <c:pt idx="2768">
                  <c:v>166080</c:v>
                </c:pt>
                <c:pt idx="2769">
                  <c:v>166140</c:v>
                </c:pt>
                <c:pt idx="2770">
                  <c:v>166200</c:v>
                </c:pt>
                <c:pt idx="2771">
                  <c:v>166260</c:v>
                </c:pt>
                <c:pt idx="2772">
                  <c:v>166320</c:v>
                </c:pt>
                <c:pt idx="2773">
                  <c:v>166380</c:v>
                </c:pt>
                <c:pt idx="2774">
                  <c:v>166440</c:v>
                </c:pt>
                <c:pt idx="2775">
                  <c:v>166500</c:v>
                </c:pt>
                <c:pt idx="2776">
                  <c:v>166560</c:v>
                </c:pt>
                <c:pt idx="2777">
                  <c:v>166620</c:v>
                </c:pt>
                <c:pt idx="2778">
                  <c:v>166680</c:v>
                </c:pt>
                <c:pt idx="2779">
                  <c:v>166740</c:v>
                </c:pt>
                <c:pt idx="2780">
                  <c:v>166800</c:v>
                </c:pt>
                <c:pt idx="2781">
                  <c:v>166860</c:v>
                </c:pt>
                <c:pt idx="2782">
                  <c:v>166920</c:v>
                </c:pt>
                <c:pt idx="2783">
                  <c:v>166980</c:v>
                </c:pt>
                <c:pt idx="2784">
                  <c:v>167040</c:v>
                </c:pt>
                <c:pt idx="2785">
                  <c:v>167100</c:v>
                </c:pt>
                <c:pt idx="2786">
                  <c:v>167160</c:v>
                </c:pt>
                <c:pt idx="2787">
                  <c:v>167220</c:v>
                </c:pt>
                <c:pt idx="2788">
                  <c:v>167280</c:v>
                </c:pt>
                <c:pt idx="2789">
                  <c:v>167340</c:v>
                </c:pt>
                <c:pt idx="2790">
                  <c:v>167400</c:v>
                </c:pt>
                <c:pt idx="2791">
                  <c:v>167460</c:v>
                </c:pt>
                <c:pt idx="2792">
                  <c:v>167520</c:v>
                </c:pt>
                <c:pt idx="2793">
                  <c:v>167580</c:v>
                </c:pt>
                <c:pt idx="2794">
                  <c:v>167640</c:v>
                </c:pt>
                <c:pt idx="2795">
                  <c:v>167700</c:v>
                </c:pt>
                <c:pt idx="2796">
                  <c:v>167760</c:v>
                </c:pt>
                <c:pt idx="2797">
                  <c:v>167820</c:v>
                </c:pt>
                <c:pt idx="2798">
                  <c:v>167880</c:v>
                </c:pt>
                <c:pt idx="2799">
                  <c:v>167940</c:v>
                </c:pt>
                <c:pt idx="2800">
                  <c:v>168000</c:v>
                </c:pt>
                <c:pt idx="2801">
                  <c:v>168060</c:v>
                </c:pt>
                <c:pt idx="2802">
                  <c:v>168120</c:v>
                </c:pt>
                <c:pt idx="2803">
                  <c:v>168180</c:v>
                </c:pt>
                <c:pt idx="2804">
                  <c:v>168240</c:v>
                </c:pt>
                <c:pt idx="2805">
                  <c:v>168300</c:v>
                </c:pt>
                <c:pt idx="2806">
                  <c:v>168360</c:v>
                </c:pt>
                <c:pt idx="2807">
                  <c:v>168420</c:v>
                </c:pt>
                <c:pt idx="2808">
                  <c:v>168480</c:v>
                </c:pt>
                <c:pt idx="2809">
                  <c:v>168540</c:v>
                </c:pt>
                <c:pt idx="2810">
                  <c:v>168600</c:v>
                </c:pt>
                <c:pt idx="2811">
                  <c:v>168660</c:v>
                </c:pt>
                <c:pt idx="2812">
                  <c:v>168720</c:v>
                </c:pt>
                <c:pt idx="2813">
                  <c:v>168780</c:v>
                </c:pt>
                <c:pt idx="2814">
                  <c:v>168840</c:v>
                </c:pt>
                <c:pt idx="2815">
                  <c:v>168900</c:v>
                </c:pt>
                <c:pt idx="2816">
                  <c:v>168960</c:v>
                </c:pt>
                <c:pt idx="2817">
                  <c:v>169020</c:v>
                </c:pt>
                <c:pt idx="2818">
                  <c:v>169080</c:v>
                </c:pt>
                <c:pt idx="2819">
                  <c:v>169140</c:v>
                </c:pt>
                <c:pt idx="2820">
                  <c:v>169200</c:v>
                </c:pt>
                <c:pt idx="2821">
                  <c:v>169260</c:v>
                </c:pt>
                <c:pt idx="2822">
                  <c:v>169320</c:v>
                </c:pt>
                <c:pt idx="2823">
                  <c:v>169380</c:v>
                </c:pt>
                <c:pt idx="2824">
                  <c:v>169440</c:v>
                </c:pt>
                <c:pt idx="2825">
                  <c:v>169500</c:v>
                </c:pt>
                <c:pt idx="2826">
                  <c:v>169560</c:v>
                </c:pt>
                <c:pt idx="2827">
                  <c:v>169620</c:v>
                </c:pt>
                <c:pt idx="2828">
                  <c:v>169680</c:v>
                </c:pt>
                <c:pt idx="2829">
                  <c:v>169740</c:v>
                </c:pt>
                <c:pt idx="2830">
                  <c:v>169800</c:v>
                </c:pt>
                <c:pt idx="2831">
                  <c:v>169860</c:v>
                </c:pt>
                <c:pt idx="2832">
                  <c:v>169920</c:v>
                </c:pt>
                <c:pt idx="2833">
                  <c:v>169980</c:v>
                </c:pt>
                <c:pt idx="2834">
                  <c:v>170040</c:v>
                </c:pt>
                <c:pt idx="2835">
                  <c:v>170100</c:v>
                </c:pt>
                <c:pt idx="2836">
                  <c:v>170160</c:v>
                </c:pt>
                <c:pt idx="2837">
                  <c:v>170220</c:v>
                </c:pt>
                <c:pt idx="2838">
                  <c:v>170280</c:v>
                </c:pt>
                <c:pt idx="2839">
                  <c:v>170340</c:v>
                </c:pt>
                <c:pt idx="2840">
                  <c:v>170400</c:v>
                </c:pt>
                <c:pt idx="2841">
                  <c:v>170460</c:v>
                </c:pt>
                <c:pt idx="2842">
                  <c:v>170520</c:v>
                </c:pt>
                <c:pt idx="2843">
                  <c:v>170580</c:v>
                </c:pt>
                <c:pt idx="2844">
                  <c:v>170640</c:v>
                </c:pt>
                <c:pt idx="2845">
                  <c:v>170700</c:v>
                </c:pt>
                <c:pt idx="2846">
                  <c:v>170760</c:v>
                </c:pt>
                <c:pt idx="2847">
                  <c:v>170820</c:v>
                </c:pt>
                <c:pt idx="2848">
                  <c:v>170880</c:v>
                </c:pt>
                <c:pt idx="2849">
                  <c:v>170940</c:v>
                </c:pt>
                <c:pt idx="2850">
                  <c:v>171000</c:v>
                </c:pt>
                <c:pt idx="2851">
                  <c:v>171060</c:v>
                </c:pt>
                <c:pt idx="2852">
                  <c:v>171120</c:v>
                </c:pt>
                <c:pt idx="2853">
                  <c:v>171180</c:v>
                </c:pt>
                <c:pt idx="2854">
                  <c:v>171240</c:v>
                </c:pt>
                <c:pt idx="2855">
                  <c:v>171300</c:v>
                </c:pt>
                <c:pt idx="2856">
                  <c:v>171360</c:v>
                </c:pt>
                <c:pt idx="2857">
                  <c:v>171420</c:v>
                </c:pt>
                <c:pt idx="2858">
                  <c:v>171480</c:v>
                </c:pt>
                <c:pt idx="2859">
                  <c:v>171540</c:v>
                </c:pt>
                <c:pt idx="2860">
                  <c:v>171600</c:v>
                </c:pt>
                <c:pt idx="2861">
                  <c:v>171660</c:v>
                </c:pt>
                <c:pt idx="2862">
                  <c:v>171720</c:v>
                </c:pt>
                <c:pt idx="2863">
                  <c:v>171780</c:v>
                </c:pt>
                <c:pt idx="2864">
                  <c:v>171840</c:v>
                </c:pt>
                <c:pt idx="2865">
                  <c:v>171900</c:v>
                </c:pt>
                <c:pt idx="2866">
                  <c:v>171960</c:v>
                </c:pt>
                <c:pt idx="2867">
                  <c:v>172020</c:v>
                </c:pt>
                <c:pt idx="2868">
                  <c:v>172080</c:v>
                </c:pt>
                <c:pt idx="2869">
                  <c:v>172140</c:v>
                </c:pt>
                <c:pt idx="2870">
                  <c:v>172200</c:v>
                </c:pt>
                <c:pt idx="2871">
                  <c:v>172260</c:v>
                </c:pt>
                <c:pt idx="2872">
                  <c:v>172320</c:v>
                </c:pt>
                <c:pt idx="2873">
                  <c:v>172380</c:v>
                </c:pt>
                <c:pt idx="2874">
                  <c:v>172440</c:v>
                </c:pt>
                <c:pt idx="2875">
                  <c:v>172500</c:v>
                </c:pt>
                <c:pt idx="2876">
                  <c:v>172560</c:v>
                </c:pt>
                <c:pt idx="2877">
                  <c:v>172620</c:v>
                </c:pt>
                <c:pt idx="2878">
                  <c:v>172680</c:v>
                </c:pt>
                <c:pt idx="2879">
                  <c:v>172740</c:v>
                </c:pt>
                <c:pt idx="2880">
                  <c:v>172800</c:v>
                </c:pt>
                <c:pt idx="2881">
                  <c:v>172860</c:v>
                </c:pt>
                <c:pt idx="2882">
                  <c:v>172920</c:v>
                </c:pt>
                <c:pt idx="2883">
                  <c:v>172980</c:v>
                </c:pt>
                <c:pt idx="2884">
                  <c:v>173040</c:v>
                </c:pt>
                <c:pt idx="2885">
                  <c:v>173100</c:v>
                </c:pt>
                <c:pt idx="2886">
                  <c:v>173160</c:v>
                </c:pt>
                <c:pt idx="2887">
                  <c:v>173220</c:v>
                </c:pt>
                <c:pt idx="2888">
                  <c:v>173280</c:v>
                </c:pt>
                <c:pt idx="2889">
                  <c:v>173340</c:v>
                </c:pt>
                <c:pt idx="2890">
                  <c:v>173400</c:v>
                </c:pt>
                <c:pt idx="2891">
                  <c:v>173460</c:v>
                </c:pt>
                <c:pt idx="2892">
                  <c:v>173520</c:v>
                </c:pt>
                <c:pt idx="2893">
                  <c:v>173580</c:v>
                </c:pt>
                <c:pt idx="2894">
                  <c:v>173640</c:v>
                </c:pt>
                <c:pt idx="2895">
                  <c:v>173700</c:v>
                </c:pt>
                <c:pt idx="2896">
                  <c:v>173760</c:v>
                </c:pt>
                <c:pt idx="2897">
                  <c:v>173820</c:v>
                </c:pt>
                <c:pt idx="2898">
                  <c:v>173880</c:v>
                </c:pt>
                <c:pt idx="2899">
                  <c:v>173940</c:v>
                </c:pt>
                <c:pt idx="2900">
                  <c:v>174000</c:v>
                </c:pt>
                <c:pt idx="2901">
                  <c:v>174060</c:v>
                </c:pt>
                <c:pt idx="2902">
                  <c:v>174120</c:v>
                </c:pt>
                <c:pt idx="2903">
                  <c:v>174180</c:v>
                </c:pt>
                <c:pt idx="2904">
                  <c:v>174240</c:v>
                </c:pt>
                <c:pt idx="2905">
                  <c:v>174300</c:v>
                </c:pt>
                <c:pt idx="2906">
                  <c:v>174360</c:v>
                </c:pt>
                <c:pt idx="2907">
                  <c:v>174420</c:v>
                </c:pt>
                <c:pt idx="2908">
                  <c:v>174480</c:v>
                </c:pt>
                <c:pt idx="2909">
                  <c:v>174540</c:v>
                </c:pt>
                <c:pt idx="2910">
                  <c:v>174600</c:v>
                </c:pt>
                <c:pt idx="2911">
                  <c:v>174660</c:v>
                </c:pt>
                <c:pt idx="2912">
                  <c:v>174720</c:v>
                </c:pt>
                <c:pt idx="2913">
                  <c:v>174780</c:v>
                </c:pt>
                <c:pt idx="2914">
                  <c:v>174840</c:v>
                </c:pt>
                <c:pt idx="2915">
                  <c:v>174900</c:v>
                </c:pt>
                <c:pt idx="2916">
                  <c:v>174960</c:v>
                </c:pt>
                <c:pt idx="2917">
                  <c:v>175020</c:v>
                </c:pt>
                <c:pt idx="2918">
                  <c:v>175080</c:v>
                </c:pt>
                <c:pt idx="2919">
                  <c:v>175140</c:v>
                </c:pt>
                <c:pt idx="2920">
                  <c:v>175200</c:v>
                </c:pt>
                <c:pt idx="2921">
                  <c:v>175260</c:v>
                </c:pt>
                <c:pt idx="2922">
                  <c:v>175320</c:v>
                </c:pt>
                <c:pt idx="2923">
                  <c:v>175380</c:v>
                </c:pt>
                <c:pt idx="2924">
                  <c:v>175440</c:v>
                </c:pt>
                <c:pt idx="2925">
                  <c:v>175500</c:v>
                </c:pt>
                <c:pt idx="2926">
                  <c:v>175560</c:v>
                </c:pt>
                <c:pt idx="2927">
                  <c:v>175620</c:v>
                </c:pt>
                <c:pt idx="2928">
                  <c:v>175680</c:v>
                </c:pt>
                <c:pt idx="2929">
                  <c:v>175740</c:v>
                </c:pt>
                <c:pt idx="2930">
                  <c:v>175800</c:v>
                </c:pt>
                <c:pt idx="2931">
                  <c:v>175860</c:v>
                </c:pt>
                <c:pt idx="2932">
                  <c:v>175920</c:v>
                </c:pt>
                <c:pt idx="2933">
                  <c:v>175980</c:v>
                </c:pt>
                <c:pt idx="2934">
                  <c:v>176040</c:v>
                </c:pt>
                <c:pt idx="2935">
                  <c:v>176100</c:v>
                </c:pt>
                <c:pt idx="2936">
                  <c:v>176160</c:v>
                </c:pt>
                <c:pt idx="2937">
                  <c:v>176220</c:v>
                </c:pt>
                <c:pt idx="2938">
                  <c:v>176280</c:v>
                </c:pt>
                <c:pt idx="2939">
                  <c:v>176340</c:v>
                </c:pt>
                <c:pt idx="2940">
                  <c:v>176400</c:v>
                </c:pt>
                <c:pt idx="2941">
                  <c:v>176460</c:v>
                </c:pt>
                <c:pt idx="2942">
                  <c:v>176520</c:v>
                </c:pt>
                <c:pt idx="2943">
                  <c:v>176580</c:v>
                </c:pt>
                <c:pt idx="2944">
                  <c:v>176640</c:v>
                </c:pt>
                <c:pt idx="2945">
                  <c:v>176700</c:v>
                </c:pt>
                <c:pt idx="2946">
                  <c:v>176760</c:v>
                </c:pt>
                <c:pt idx="2947">
                  <c:v>176820</c:v>
                </c:pt>
                <c:pt idx="2948">
                  <c:v>176880</c:v>
                </c:pt>
                <c:pt idx="2949">
                  <c:v>176940</c:v>
                </c:pt>
                <c:pt idx="2950">
                  <c:v>177000</c:v>
                </c:pt>
                <c:pt idx="2951">
                  <c:v>177060</c:v>
                </c:pt>
                <c:pt idx="2952">
                  <c:v>177120</c:v>
                </c:pt>
                <c:pt idx="2953">
                  <c:v>177180</c:v>
                </c:pt>
                <c:pt idx="2954">
                  <c:v>177240</c:v>
                </c:pt>
                <c:pt idx="2955">
                  <c:v>177300</c:v>
                </c:pt>
                <c:pt idx="2956">
                  <c:v>177360</c:v>
                </c:pt>
                <c:pt idx="2957">
                  <c:v>177420</c:v>
                </c:pt>
                <c:pt idx="2958">
                  <c:v>177480</c:v>
                </c:pt>
                <c:pt idx="2959">
                  <c:v>177540</c:v>
                </c:pt>
                <c:pt idx="2960">
                  <c:v>177600</c:v>
                </c:pt>
                <c:pt idx="2961">
                  <c:v>177660</c:v>
                </c:pt>
                <c:pt idx="2962">
                  <c:v>177720</c:v>
                </c:pt>
                <c:pt idx="2963">
                  <c:v>177780</c:v>
                </c:pt>
                <c:pt idx="2964">
                  <c:v>177840</c:v>
                </c:pt>
                <c:pt idx="2965">
                  <c:v>177900</c:v>
                </c:pt>
                <c:pt idx="2966">
                  <c:v>177960</c:v>
                </c:pt>
                <c:pt idx="2967">
                  <c:v>178020</c:v>
                </c:pt>
                <c:pt idx="2968">
                  <c:v>178080</c:v>
                </c:pt>
                <c:pt idx="2969">
                  <c:v>178140</c:v>
                </c:pt>
                <c:pt idx="2970">
                  <c:v>178200</c:v>
                </c:pt>
                <c:pt idx="2971">
                  <c:v>178260</c:v>
                </c:pt>
                <c:pt idx="2972">
                  <c:v>178320</c:v>
                </c:pt>
                <c:pt idx="2973">
                  <c:v>178380</c:v>
                </c:pt>
                <c:pt idx="2974">
                  <c:v>178440</c:v>
                </c:pt>
                <c:pt idx="2975">
                  <c:v>178500</c:v>
                </c:pt>
                <c:pt idx="2976">
                  <c:v>178560</c:v>
                </c:pt>
                <c:pt idx="2977">
                  <c:v>178620</c:v>
                </c:pt>
                <c:pt idx="2978">
                  <c:v>178680</c:v>
                </c:pt>
                <c:pt idx="2979">
                  <c:v>178740</c:v>
                </c:pt>
                <c:pt idx="2980">
                  <c:v>178800</c:v>
                </c:pt>
                <c:pt idx="2981">
                  <c:v>178860</c:v>
                </c:pt>
                <c:pt idx="2982">
                  <c:v>178920</c:v>
                </c:pt>
                <c:pt idx="2983">
                  <c:v>178980</c:v>
                </c:pt>
                <c:pt idx="2984">
                  <c:v>179040</c:v>
                </c:pt>
                <c:pt idx="2985">
                  <c:v>179100</c:v>
                </c:pt>
                <c:pt idx="2986">
                  <c:v>179160</c:v>
                </c:pt>
                <c:pt idx="2987">
                  <c:v>179220</c:v>
                </c:pt>
                <c:pt idx="2988">
                  <c:v>179280</c:v>
                </c:pt>
                <c:pt idx="2989">
                  <c:v>179340</c:v>
                </c:pt>
                <c:pt idx="2990">
                  <c:v>179400</c:v>
                </c:pt>
                <c:pt idx="2991">
                  <c:v>179460</c:v>
                </c:pt>
                <c:pt idx="2992">
                  <c:v>179520</c:v>
                </c:pt>
                <c:pt idx="2993">
                  <c:v>179580</c:v>
                </c:pt>
                <c:pt idx="2994">
                  <c:v>179640</c:v>
                </c:pt>
                <c:pt idx="2995">
                  <c:v>179700</c:v>
                </c:pt>
                <c:pt idx="2996">
                  <c:v>179760</c:v>
                </c:pt>
                <c:pt idx="2997">
                  <c:v>179820</c:v>
                </c:pt>
                <c:pt idx="2998">
                  <c:v>179880</c:v>
                </c:pt>
                <c:pt idx="2999">
                  <c:v>179940</c:v>
                </c:pt>
                <c:pt idx="3000">
                  <c:v>180000</c:v>
                </c:pt>
                <c:pt idx="3001">
                  <c:v>180060</c:v>
                </c:pt>
                <c:pt idx="3002">
                  <c:v>180120</c:v>
                </c:pt>
                <c:pt idx="3003">
                  <c:v>180180</c:v>
                </c:pt>
                <c:pt idx="3004">
                  <c:v>180240</c:v>
                </c:pt>
                <c:pt idx="3005">
                  <c:v>180300</c:v>
                </c:pt>
                <c:pt idx="3006">
                  <c:v>180360</c:v>
                </c:pt>
                <c:pt idx="3007">
                  <c:v>180420</c:v>
                </c:pt>
                <c:pt idx="3008">
                  <c:v>180480</c:v>
                </c:pt>
                <c:pt idx="3009">
                  <c:v>180540</c:v>
                </c:pt>
                <c:pt idx="3010">
                  <c:v>180600</c:v>
                </c:pt>
                <c:pt idx="3011">
                  <c:v>180660</c:v>
                </c:pt>
                <c:pt idx="3012">
                  <c:v>180720</c:v>
                </c:pt>
                <c:pt idx="3013">
                  <c:v>180780</c:v>
                </c:pt>
                <c:pt idx="3014">
                  <c:v>180840</c:v>
                </c:pt>
                <c:pt idx="3015">
                  <c:v>180900</c:v>
                </c:pt>
                <c:pt idx="3016">
                  <c:v>180960</c:v>
                </c:pt>
                <c:pt idx="3017">
                  <c:v>181020</c:v>
                </c:pt>
                <c:pt idx="3018">
                  <c:v>181080</c:v>
                </c:pt>
                <c:pt idx="3019">
                  <c:v>181140</c:v>
                </c:pt>
                <c:pt idx="3020">
                  <c:v>181200</c:v>
                </c:pt>
                <c:pt idx="3021">
                  <c:v>181260</c:v>
                </c:pt>
                <c:pt idx="3022">
                  <c:v>181320</c:v>
                </c:pt>
                <c:pt idx="3023">
                  <c:v>181380</c:v>
                </c:pt>
                <c:pt idx="3024">
                  <c:v>181440</c:v>
                </c:pt>
                <c:pt idx="3025">
                  <c:v>181500</c:v>
                </c:pt>
                <c:pt idx="3026">
                  <c:v>181560</c:v>
                </c:pt>
                <c:pt idx="3027">
                  <c:v>181620</c:v>
                </c:pt>
                <c:pt idx="3028">
                  <c:v>181680</c:v>
                </c:pt>
                <c:pt idx="3029">
                  <c:v>181740</c:v>
                </c:pt>
                <c:pt idx="3030">
                  <c:v>181800</c:v>
                </c:pt>
                <c:pt idx="3031">
                  <c:v>181860</c:v>
                </c:pt>
                <c:pt idx="3032">
                  <c:v>181920</c:v>
                </c:pt>
                <c:pt idx="3033">
                  <c:v>181980</c:v>
                </c:pt>
                <c:pt idx="3034">
                  <c:v>182040</c:v>
                </c:pt>
                <c:pt idx="3035">
                  <c:v>182100</c:v>
                </c:pt>
                <c:pt idx="3036">
                  <c:v>182160</c:v>
                </c:pt>
                <c:pt idx="3037">
                  <c:v>182220</c:v>
                </c:pt>
                <c:pt idx="3038">
                  <c:v>182280</c:v>
                </c:pt>
                <c:pt idx="3039">
                  <c:v>182340</c:v>
                </c:pt>
                <c:pt idx="3040">
                  <c:v>182400</c:v>
                </c:pt>
                <c:pt idx="3041">
                  <c:v>182460</c:v>
                </c:pt>
                <c:pt idx="3042">
                  <c:v>182520</c:v>
                </c:pt>
                <c:pt idx="3043">
                  <c:v>182580</c:v>
                </c:pt>
                <c:pt idx="3044">
                  <c:v>182640</c:v>
                </c:pt>
                <c:pt idx="3045">
                  <c:v>182700</c:v>
                </c:pt>
                <c:pt idx="3046">
                  <c:v>182760</c:v>
                </c:pt>
                <c:pt idx="3047">
                  <c:v>182820</c:v>
                </c:pt>
                <c:pt idx="3048">
                  <c:v>182880</c:v>
                </c:pt>
                <c:pt idx="3049">
                  <c:v>182940</c:v>
                </c:pt>
                <c:pt idx="3050">
                  <c:v>183000</c:v>
                </c:pt>
                <c:pt idx="3051">
                  <c:v>183060</c:v>
                </c:pt>
                <c:pt idx="3052">
                  <c:v>183120</c:v>
                </c:pt>
                <c:pt idx="3053">
                  <c:v>183180</c:v>
                </c:pt>
                <c:pt idx="3054">
                  <c:v>183240</c:v>
                </c:pt>
                <c:pt idx="3055">
                  <c:v>183300</c:v>
                </c:pt>
                <c:pt idx="3056">
                  <c:v>183360</c:v>
                </c:pt>
                <c:pt idx="3057">
                  <c:v>183420</c:v>
                </c:pt>
                <c:pt idx="3058">
                  <c:v>183480</c:v>
                </c:pt>
                <c:pt idx="3059">
                  <c:v>183540</c:v>
                </c:pt>
                <c:pt idx="3060">
                  <c:v>183600</c:v>
                </c:pt>
                <c:pt idx="3061">
                  <c:v>183660</c:v>
                </c:pt>
                <c:pt idx="3062">
                  <c:v>183720</c:v>
                </c:pt>
                <c:pt idx="3063">
                  <c:v>183780</c:v>
                </c:pt>
                <c:pt idx="3064">
                  <c:v>183840</c:v>
                </c:pt>
                <c:pt idx="3065">
                  <c:v>183900</c:v>
                </c:pt>
                <c:pt idx="3066">
                  <c:v>183960</c:v>
                </c:pt>
                <c:pt idx="3067">
                  <c:v>184020</c:v>
                </c:pt>
                <c:pt idx="3068">
                  <c:v>184080</c:v>
                </c:pt>
                <c:pt idx="3069">
                  <c:v>184140</c:v>
                </c:pt>
                <c:pt idx="3070">
                  <c:v>184200</c:v>
                </c:pt>
                <c:pt idx="3071">
                  <c:v>184260</c:v>
                </c:pt>
                <c:pt idx="3072">
                  <c:v>184320</c:v>
                </c:pt>
                <c:pt idx="3073">
                  <c:v>184380</c:v>
                </c:pt>
                <c:pt idx="3074">
                  <c:v>184440</c:v>
                </c:pt>
                <c:pt idx="3075">
                  <c:v>184500</c:v>
                </c:pt>
                <c:pt idx="3076">
                  <c:v>184560</c:v>
                </c:pt>
                <c:pt idx="3077">
                  <c:v>184620</c:v>
                </c:pt>
                <c:pt idx="3078">
                  <c:v>184680</c:v>
                </c:pt>
                <c:pt idx="3079">
                  <c:v>184740</c:v>
                </c:pt>
                <c:pt idx="3080">
                  <c:v>184800</c:v>
                </c:pt>
                <c:pt idx="3081">
                  <c:v>184860</c:v>
                </c:pt>
                <c:pt idx="3082">
                  <c:v>184920</c:v>
                </c:pt>
                <c:pt idx="3083">
                  <c:v>184980</c:v>
                </c:pt>
                <c:pt idx="3084">
                  <c:v>185040</c:v>
                </c:pt>
                <c:pt idx="3085">
                  <c:v>185100</c:v>
                </c:pt>
                <c:pt idx="3086">
                  <c:v>185160</c:v>
                </c:pt>
                <c:pt idx="3087">
                  <c:v>185220</c:v>
                </c:pt>
                <c:pt idx="3088">
                  <c:v>185280</c:v>
                </c:pt>
                <c:pt idx="3089">
                  <c:v>185340</c:v>
                </c:pt>
                <c:pt idx="3090">
                  <c:v>185400</c:v>
                </c:pt>
                <c:pt idx="3091">
                  <c:v>185460</c:v>
                </c:pt>
                <c:pt idx="3092">
                  <c:v>185520</c:v>
                </c:pt>
                <c:pt idx="3093">
                  <c:v>185580</c:v>
                </c:pt>
                <c:pt idx="3094">
                  <c:v>185640</c:v>
                </c:pt>
                <c:pt idx="3095">
                  <c:v>185700</c:v>
                </c:pt>
                <c:pt idx="3096">
                  <c:v>185760</c:v>
                </c:pt>
                <c:pt idx="3097">
                  <c:v>185820</c:v>
                </c:pt>
                <c:pt idx="3098">
                  <c:v>185880</c:v>
                </c:pt>
                <c:pt idx="3099">
                  <c:v>185940</c:v>
                </c:pt>
                <c:pt idx="3100">
                  <c:v>186000</c:v>
                </c:pt>
                <c:pt idx="3101">
                  <c:v>186060</c:v>
                </c:pt>
                <c:pt idx="3102">
                  <c:v>186120</c:v>
                </c:pt>
                <c:pt idx="3103">
                  <c:v>186180</c:v>
                </c:pt>
                <c:pt idx="3104">
                  <c:v>186240</c:v>
                </c:pt>
                <c:pt idx="3105">
                  <c:v>186300</c:v>
                </c:pt>
                <c:pt idx="3106">
                  <c:v>186360</c:v>
                </c:pt>
                <c:pt idx="3107">
                  <c:v>186420</c:v>
                </c:pt>
                <c:pt idx="3108">
                  <c:v>186480</c:v>
                </c:pt>
                <c:pt idx="3109">
                  <c:v>186540</c:v>
                </c:pt>
                <c:pt idx="3110">
                  <c:v>186600</c:v>
                </c:pt>
                <c:pt idx="3111">
                  <c:v>186660</c:v>
                </c:pt>
                <c:pt idx="3112">
                  <c:v>186720</c:v>
                </c:pt>
                <c:pt idx="3113">
                  <c:v>186780</c:v>
                </c:pt>
                <c:pt idx="3114">
                  <c:v>186840</c:v>
                </c:pt>
                <c:pt idx="3115">
                  <c:v>186900</c:v>
                </c:pt>
                <c:pt idx="3116">
                  <c:v>186960</c:v>
                </c:pt>
                <c:pt idx="3117">
                  <c:v>187020</c:v>
                </c:pt>
                <c:pt idx="3118">
                  <c:v>187080</c:v>
                </c:pt>
                <c:pt idx="3119">
                  <c:v>187140</c:v>
                </c:pt>
                <c:pt idx="3120">
                  <c:v>187200</c:v>
                </c:pt>
                <c:pt idx="3121">
                  <c:v>187260</c:v>
                </c:pt>
                <c:pt idx="3122">
                  <c:v>187320</c:v>
                </c:pt>
                <c:pt idx="3123">
                  <c:v>187380</c:v>
                </c:pt>
                <c:pt idx="3124">
                  <c:v>187440</c:v>
                </c:pt>
                <c:pt idx="3125">
                  <c:v>187500</c:v>
                </c:pt>
                <c:pt idx="3126">
                  <c:v>187560</c:v>
                </c:pt>
                <c:pt idx="3127">
                  <c:v>187620</c:v>
                </c:pt>
                <c:pt idx="3128">
                  <c:v>187680</c:v>
                </c:pt>
                <c:pt idx="3129">
                  <c:v>187740</c:v>
                </c:pt>
                <c:pt idx="3130">
                  <c:v>187800</c:v>
                </c:pt>
                <c:pt idx="3131">
                  <c:v>187860</c:v>
                </c:pt>
                <c:pt idx="3132">
                  <c:v>187920</c:v>
                </c:pt>
                <c:pt idx="3133">
                  <c:v>187980</c:v>
                </c:pt>
                <c:pt idx="3134">
                  <c:v>188040</c:v>
                </c:pt>
                <c:pt idx="3135">
                  <c:v>188100</c:v>
                </c:pt>
                <c:pt idx="3136">
                  <c:v>188160</c:v>
                </c:pt>
                <c:pt idx="3137">
                  <c:v>188220</c:v>
                </c:pt>
                <c:pt idx="3138">
                  <c:v>188280</c:v>
                </c:pt>
                <c:pt idx="3139">
                  <c:v>188340</c:v>
                </c:pt>
                <c:pt idx="3140">
                  <c:v>188400</c:v>
                </c:pt>
                <c:pt idx="3141">
                  <c:v>188460</c:v>
                </c:pt>
                <c:pt idx="3142">
                  <c:v>188520</c:v>
                </c:pt>
                <c:pt idx="3143">
                  <c:v>188580</c:v>
                </c:pt>
                <c:pt idx="3144">
                  <c:v>188640</c:v>
                </c:pt>
                <c:pt idx="3145">
                  <c:v>188700</c:v>
                </c:pt>
                <c:pt idx="3146">
                  <c:v>188760</c:v>
                </c:pt>
                <c:pt idx="3147">
                  <c:v>188820</c:v>
                </c:pt>
                <c:pt idx="3148">
                  <c:v>188880</c:v>
                </c:pt>
                <c:pt idx="3149">
                  <c:v>188940</c:v>
                </c:pt>
                <c:pt idx="3150">
                  <c:v>189000</c:v>
                </c:pt>
                <c:pt idx="3151">
                  <c:v>189060</c:v>
                </c:pt>
                <c:pt idx="3152">
                  <c:v>189120</c:v>
                </c:pt>
                <c:pt idx="3153">
                  <c:v>189180</c:v>
                </c:pt>
                <c:pt idx="3154">
                  <c:v>189240</c:v>
                </c:pt>
                <c:pt idx="3155">
                  <c:v>189300</c:v>
                </c:pt>
                <c:pt idx="3156">
                  <c:v>189360</c:v>
                </c:pt>
                <c:pt idx="3157">
                  <c:v>189420</c:v>
                </c:pt>
                <c:pt idx="3158">
                  <c:v>189480</c:v>
                </c:pt>
                <c:pt idx="3159">
                  <c:v>189540</c:v>
                </c:pt>
                <c:pt idx="3160">
                  <c:v>189600</c:v>
                </c:pt>
                <c:pt idx="3161">
                  <c:v>189660</c:v>
                </c:pt>
                <c:pt idx="3162">
                  <c:v>189720</c:v>
                </c:pt>
                <c:pt idx="3163">
                  <c:v>189780</c:v>
                </c:pt>
                <c:pt idx="3164">
                  <c:v>189840</c:v>
                </c:pt>
                <c:pt idx="3165">
                  <c:v>189900</c:v>
                </c:pt>
                <c:pt idx="3166">
                  <c:v>189960</c:v>
                </c:pt>
                <c:pt idx="3167">
                  <c:v>190020</c:v>
                </c:pt>
                <c:pt idx="3168">
                  <c:v>190080</c:v>
                </c:pt>
                <c:pt idx="3169">
                  <c:v>190140</c:v>
                </c:pt>
                <c:pt idx="3170">
                  <c:v>190200</c:v>
                </c:pt>
                <c:pt idx="3171">
                  <c:v>190260</c:v>
                </c:pt>
                <c:pt idx="3172">
                  <c:v>190320</c:v>
                </c:pt>
                <c:pt idx="3173">
                  <c:v>190380</c:v>
                </c:pt>
                <c:pt idx="3174">
                  <c:v>190440</c:v>
                </c:pt>
                <c:pt idx="3175">
                  <c:v>190500</c:v>
                </c:pt>
                <c:pt idx="3176">
                  <c:v>190560</c:v>
                </c:pt>
                <c:pt idx="3177">
                  <c:v>190620</c:v>
                </c:pt>
                <c:pt idx="3178">
                  <c:v>190680</c:v>
                </c:pt>
                <c:pt idx="3179">
                  <c:v>190740</c:v>
                </c:pt>
                <c:pt idx="3180">
                  <c:v>190800</c:v>
                </c:pt>
                <c:pt idx="3181">
                  <c:v>190860</c:v>
                </c:pt>
                <c:pt idx="3182">
                  <c:v>190920</c:v>
                </c:pt>
                <c:pt idx="3183">
                  <c:v>190980</c:v>
                </c:pt>
                <c:pt idx="3184">
                  <c:v>191040</c:v>
                </c:pt>
                <c:pt idx="3185">
                  <c:v>191100</c:v>
                </c:pt>
                <c:pt idx="3186">
                  <c:v>191160</c:v>
                </c:pt>
                <c:pt idx="3187">
                  <c:v>191220</c:v>
                </c:pt>
                <c:pt idx="3188">
                  <c:v>191280</c:v>
                </c:pt>
                <c:pt idx="3189">
                  <c:v>191340</c:v>
                </c:pt>
                <c:pt idx="3190">
                  <c:v>191400</c:v>
                </c:pt>
                <c:pt idx="3191">
                  <c:v>191460</c:v>
                </c:pt>
                <c:pt idx="3192">
                  <c:v>191520</c:v>
                </c:pt>
                <c:pt idx="3193">
                  <c:v>191580</c:v>
                </c:pt>
                <c:pt idx="3194">
                  <c:v>191640</c:v>
                </c:pt>
                <c:pt idx="3195">
                  <c:v>191700</c:v>
                </c:pt>
                <c:pt idx="3196">
                  <c:v>191760</c:v>
                </c:pt>
                <c:pt idx="3197">
                  <c:v>191820</c:v>
                </c:pt>
                <c:pt idx="3198">
                  <c:v>191880</c:v>
                </c:pt>
                <c:pt idx="3199">
                  <c:v>191940</c:v>
                </c:pt>
                <c:pt idx="3200">
                  <c:v>192000</c:v>
                </c:pt>
                <c:pt idx="3201">
                  <c:v>192060</c:v>
                </c:pt>
                <c:pt idx="3202">
                  <c:v>192120</c:v>
                </c:pt>
                <c:pt idx="3203">
                  <c:v>192180</c:v>
                </c:pt>
                <c:pt idx="3204">
                  <c:v>192240</c:v>
                </c:pt>
                <c:pt idx="3205">
                  <c:v>192300</c:v>
                </c:pt>
                <c:pt idx="3206">
                  <c:v>192360</c:v>
                </c:pt>
                <c:pt idx="3207">
                  <c:v>192420</c:v>
                </c:pt>
                <c:pt idx="3208">
                  <c:v>192480</c:v>
                </c:pt>
                <c:pt idx="3209">
                  <c:v>192540</c:v>
                </c:pt>
                <c:pt idx="3210">
                  <c:v>192600</c:v>
                </c:pt>
                <c:pt idx="3211">
                  <c:v>192660</c:v>
                </c:pt>
                <c:pt idx="3212">
                  <c:v>192720</c:v>
                </c:pt>
                <c:pt idx="3213">
                  <c:v>192780</c:v>
                </c:pt>
                <c:pt idx="3214">
                  <c:v>192840</c:v>
                </c:pt>
                <c:pt idx="3215">
                  <c:v>192900</c:v>
                </c:pt>
                <c:pt idx="3216">
                  <c:v>192960</c:v>
                </c:pt>
                <c:pt idx="3217">
                  <c:v>193020</c:v>
                </c:pt>
                <c:pt idx="3218">
                  <c:v>193080</c:v>
                </c:pt>
                <c:pt idx="3219">
                  <c:v>193140</c:v>
                </c:pt>
                <c:pt idx="3220">
                  <c:v>193200</c:v>
                </c:pt>
                <c:pt idx="3221">
                  <c:v>193260</c:v>
                </c:pt>
                <c:pt idx="3222">
                  <c:v>193320</c:v>
                </c:pt>
                <c:pt idx="3223">
                  <c:v>193380</c:v>
                </c:pt>
                <c:pt idx="3224">
                  <c:v>193440</c:v>
                </c:pt>
                <c:pt idx="3225">
                  <c:v>193500</c:v>
                </c:pt>
                <c:pt idx="3226">
                  <c:v>193560</c:v>
                </c:pt>
                <c:pt idx="3227">
                  <c:v>193620</c:v>
                </c:pt>
                <c:pt idx="3228">
                  <c:v>193680</c:v>
                </c:pt>
                <c:pt idx="3229">
                  <c:v>193740</c:v>
                </c:pt>
                <c:pt idx="3230">
                  <c:v>193800</c:v>
                </c:pt>
                <c:pt idx="3231">
                  <c:v>193860</c:v>
                </c:pt>
                <c:pt idx="3232">
                  <c:v>193920</c:v>
                </c:pt>
                <c:pt idx="3233">
                  <c:v>193980</c:v>
                </c:pt>
                <c:pt idx="3234">
                  <c:v>194040</c:v>
                </c:pt>
                <c:pt idx="3235">
                  <c:v>194100</c:v>
                </c:pt>
                <c:pt idx="3236">
                  <c:v>194160</c:v>
                </c:pt>
                <c:pt idx="3237">
                  <c:v>194220</c:v>
                </c:pt>
                <c:pt idx="3238">
                  <c:v>194280</c:v>
                </c:pt>
                <c:pt idx="3239">
                  <c:v>194340</c:v>
                </c:pt>
                <c:pt idx="3240">
                  <c:v>194400</c:v>
                </c:pt>
                <c:pt idx="3241">
                  <c:v>194460</c:v>
                </c:pt>
                <c:pt idx="3242">
                  <c:v>194520</c:v>
                </c:pt>
                <c:pt idx="3243">
                  <c:v>194580</c:v>
                </c:pt>
                <c:pt idx="3244">
                  <c:v>194640</c:v>
                </c:pt>
                <c:pt idx="3245">
                  <c:v>194700</c:v>
                </c:pt>
                <c:pt idx="3246">
                  <c:v>194760</c:v>
                </c:pt>
                <c:pt idx="3247">
                  <c:v>194820</c:v>
                </c:pt>
                <c:pt idx="3248">
                  <c:v>194880</c:v>
                </c:pt>
                <c:pt idx="3249">
                  <c:v>194940</c:v>
                </c:pt>
                <c:pt idx="3250">
                  <c:v>195000</c:v>
                </c:pt>
                <c:pt idx="3251">
                  <c:v>195060</c:v>
                </c:pt>
                <c:pt idx="3252">
                  <c:v>195120</c:v>
                </c:pt>
                <c:pt idx="3253">
                  <c:v>195180</c:v>
                </c:pt>
                <c:pt idx="3254">
                  <c:v>195240</c:v>
                </c:pt>
                <c:pt idx="3255">
                  <c:v>195300</c:v>
                </c:pt>
                <c:pt idx="3256">
                  <c:v>195360</c:v>
                </c:pt>
                <c:pt idx="3257">
                  <c:v>195420</c:v>
                </c:pt>
                <c:pt idx="3258">
                  <c:v>195480</c:v>
                </c:pt>
                <c:pt idx="3259">
                  <c:v>195540</c:v>
                </c:pt>
                <c:pt idx="3260">
                  <c:v>195600</c:v>
                </c:pt>
                <c:pt idx="3261">
                  <c:v>195660</c:v>
                </c:pt>
                <c:pt idx="3262">
                  <c:v>195720</c:v>
                </c:pt>
                <c:pt idx="3263">
                  <c:v>195780</c:v>
                </c:pt>
                <c:pt idx="3264">
                  <c:v>195840</c:v>
                </c:pt>
                <c:pt idx="3265">
                  <c:v>195900</c:v>
                </c:pt>
                <c:pt idx="3266">
                  <c:v>195960</c:v>
                </c:pt>
                <c:pt idx="3267">
                  <c:v>196020</c:v>
                </c:pt>
                <c:pt idx="3268">
                  <c:v>196080</c:v>
                </c:pt>
                <c:pt idx="3269">
                  <c:v>196140</c:v>
                </c:pt>
                <c:pt idx="3270">
                  <c:v>196200</c:v>
                </c:pt>
                <c:pt idx="3271">
                  <c:v>196260</c:v>
                </c:pt>
                <c:pt idx="3272">
                  <c:v>196320</c:v>
                </c:pt>
                <c:pt idx="3273">
                  <c:v>196380</c:v>
                </c:pt>
                <c:pt idx="3274">
                  <c:v>196440</c:v>
                </c:pt>
                <c:pt idx="3275">
                  <c:v>196500</c:v>
                </c:pt>
                <c:pt idx="3276">
                  <c:v>196560</c:v>
                </c:pt>
                <c:pt idx="3277">
                  <c:v>196620</c:v>
                </c:pt>
                <c:pt idx="3278">
                  <c:v>196680</c:v>
                </c:pt>
                <c:pt idx="3279">
                  <c:v>196740</c:v>
                </c:pt>
                <c:pt idx="3280">
                  <c:v>196800</c:v>
                </c:pt>
                <c:pt idx="3281">
                  <c:v>196860</c:v>
                </c:pt>
                <c:pt idx="3282">
                  <c:v>196920</c:v>
                </c:pt>
                <c:pt idx="3283">
                  <c:v>196980</c:v>
                </c:pt>
                <c:pt idx="3284">
                  <c:v>197040</c:v>
                </c:pt>
                <c:pt idx="3285">
                  <c:v>197100</c:v>
                </c:pt>
                <c:pt idx="3286">
                  <c:v>197160</c:v>
                </c:pt>
                <c:pt idx="3287">
                  <c:v>197220</c:v>
                </c:pt>
                <c:pt idx="3288">
                  <c:v>197280</c:v>
                </c:pt>
                <c:pt idx="3289">
                  <c:v>197340</c:v>
                </c:pt>
                <c:pt idx="3290">
                  <c:v>197400</c:v>
                </c:pt>
                <c:pt idx="3291">
                  <c:v>197460</c:v>
                </c:pt>
                <c:pt idx="3292">
                  <c:v>197520</c:v>
                </c:pt>
                <c:pt idx="3293">
                  <c:v>197580</c:v>
                </c:pt>
                <c:pt idx="3294">
                  <c:v>197640</c:v>
                </c:pt>
                <c:pt idx="3295">
                  <c:v>197700</c:v>
                </c:pt>
                <c:pt idx="3296">
                  <c:v>197760</c:v>
                </c:pt>
                <c:pt idx="3297">
                  <c:v>197820</c:v>
                </c:pt>
                <c:pt idx="3298">
                  <c:v>197880</c:v>
                </c:pt>
                <c:pt idx="3299">
                  <c:v>197940</c:v>
                </c:pt>
                <c:pt idx="3300">
                  <c:v>198000</c:v>
                </c:pt>
                <c:pt idx="3301">
                  <c:v>198060</c:v>
                </c:pt>
                <c:pt idx="3302">
                  <c:v>198120</c:v>
                </c:pt>
                <c:pt idx="3303">
                  <c:v>198180</c:v>
                </c:pt>
                <c:pt idx="3304">
                  <c:v>198240</c:v>
                </c:pt>
                <c:pt idx="3305">
                  <c:v>198300</c:v>
                </c:pt>
                <c:pt idx="3306">
                  <c:v>198360</c:v>
                </c:pt>
                <c:pt idx="3307">
                  <c:v>198420</c:v>
                </c:pt>
                <c:pt idx="3308">
                  <c:v>198480</c:v>
                </c:pt>
                <c:pt idx="3309">
                  <c:v>198540</c:v>
                </c:pt>
                <c:pt idx="3310">
                  <c:v>198600</c:v>
                </c:pt>
                <c:pt idx="3311">
                  <c:v>198660</c:v>
                </c:pt>
                <c:pt idx="3312">
                  <c:v>198720</c:v>
                </c:pt>
                <c:pt idx="3313">
                  <c:v>198780</c:v>
                </c:pt>
                <c:pt idx="3314">
                  <c:v>198840</c:v>
                </c:pt>
                <c:pt idx="3315">
                  <c:v>198900</c:v>
                </c:pt>
                <c:pt idx="3316">
                  <c:v>198960</c:v>
                </c:pt>
                <c:pt idx="3317">
                  <c:v>199020</c:v>
                </c:pt>
                <c:pt idx="3318">
                  <c:v>199080</c:v>
                </c:pt>
                <c:pt idx="3319">
                  <c:v>199140</c:v>
                </c:pt>
                <c:pt idx="3320">
                  <c:v>199200</c:v>
                </c:pt>
                <c:pt idx="3321">
                  <c:v>199260</c:v>
                </c:pt>
                <c:pt idx="3322">
                  <c:v>199320</c:v>
                </c:pt>
                <c:pt idx="3323">
                  <c:v>199380</c:v>
                </c:pt>
                <c:pt idx="3324">
                  <c:v>199440</c:v>
                </c:pt>
                <c:pt idx="3325">
                  <c:v>199500</c:v>
                </c:pt>
                <c:pt idx="3326">
                  <c:v>199560</c:v>
                </c:pt>
                <c:pt idx="3327">
                  <c:v>199620</c:v>
                </c:pt>
                <c:pt idx="3328">
                  <c:v>199680</c:v>
                </c:pt>
                <c:pt idx="3329">
                  <c:v>199740</c:v>
                </c:pt>
                <c:pt idx="3330">
                  <c:v>199800</c:v>
                </c:pt>
                <c:pt idx="3331">
                  <c:v>199860</c:v>
                </c:pt>
                <c:pt idx="3332">
                  <c:v>199920</c:v>
                </c:pt>
                <c:pt idx="3333">
                  <c:v>199980</c:v>
                </c:pt>
                <c:pt idx="3334">
                  <c:v>200040</c:v>
                </c:pt>
                <c:pt idx="3335">
                  <c:v>200100</c:v>
                </c:pt>
                <c:pt idx="3336">
                  <c:v>200160</c:v>
                </c:pt>
                <c:pt idx="3337">
                  <c:v>200220</c:v>
                </c:pt>
                <c:pt idx="3338">
                  <c:v>200280</c:v>
                </c:pt>
                <c:pt idx="3339">
                  <c:v>200340</c:v>
                </c:pt>
                <c:pt idx="3340">
                  <c:v>200400</c:v>
                </c:pt>
                <c:pt idx="3341">
                  <c:v>200460</c:v>
                </c:pt>
                <c:pt idx="3342">
                  <c:v>200520</c:v>
                </c:pt>
                <c:pt idx="3343">
                  <c:v>200580</c:v>
                </c:pt>
                <c:pt idx="3344">
                  <c:v>200640</c:v>
                </c:pt>
                <c:pt idx="3345">
                  <c:v>200700</c:v>
                </c:pt>
                <c:pt idx="3346">
                  <c:v>200760</c:v>
                </c:pt>
                <c:pt idx="3347">
                  <c:v>200820</c:v>
                </c:pt>
                <c:pt idx="3348">
                  <c:v>200880</c:v>
                </c:pt>
                <c:pt idx="3349">
                  <c:v>200940</c:v>
                </c:pt>
                <c:pt idx="3350">
                  <c:v>201000</c:v>
                </c:pt>
                <c:pt idx="3351">
                  <c:v>201060</c:v>
                </c:pt>
                <c:pt idx="3352">
                  <c:v>201120</c:v>
                </c:pt>
                <c:pt idx="3353">
                  <c:v>201180</c:v>
                </c:pt>
                <c:pt idx="3354">
                  <c:v>201240</c:v>
                </c:pt>
                <c:pt idx="3355">
                  <c:v>201300</c:v>
                </c:pt>
                <c:pt idx="3356">
                  <c:v>201360</c:v>
                </c:pt>
                <c:pt idx="3357">
                  <c:v>201420</c:v>
                </c:pt>
                <c:pt idx="3358">
                  <c:v>201480</c:v>
                </c:pt>
                <c:pt idx="3359">
                  <c:v>201540</c:v>
                </c:pt>
                <c:pt idx="3360">
                  <c:v>201600</c:v>
                </c:pt>
                <c:pt idx="3361">
                  <c:v>201660</c:v>
                </c:pt>
                <c:pt idx="3362">
                  <c:v>201720</c:v>
                </c:pt>
                <c:pt idx="3363">
                  <c:v>201780</c:v>
                </c:pt>
                <c:pt idx="3364">
                  <c:v>201840</c:v>
                </c:pt>
                <c:pt idx="3365">
                  <c:v>201900</c:v>
                </c:pt>
                <c:pt idx="3366">
                  <c:v>201960</c:v>
                </c:pt>
                <c:pt idx="3367">
                  <c:v>202020</c:v>
                </c:pt>
                <c:pt idx="3368">
                  <c:v>202080</c:v>
                </c:pt>
                <c:pt idx="3369">
                  <c:v>202140</c:v>
                </c:pt>
                <c:pt idx="3370">
                  <c:v>202200</c:v>
                </c:pt>
                <c:pt idx="3371">
                  <c:v>202260</c:v>
                </c:pt>
                <c:pt idx="3372">
                  <c:v>202320</c:v>
                </c:pt>
                <c:pt idx="3373">
                  <c:v>202380</c:v>
                </c:pt>
                <c:pt idx="3374">
                  <c:v>202440</c:v>
                </c:pt>
                <c:pt idx="3375">
                  <c:v>202500</c:v>
                </c:pt>
                <c:pt idx="3376">
                  <c:v>202560</c:v>
                </c:pt>
                <c:pt idx="3377">
                  <c:v>202620</c:v>
                </c:pt>
                <c:pt idx="3378">
                  <c:v>202680</c:v>
                </c:pt>
                <c:pt idx="3379">
                  <c:v>202740</c:v>
                </c:pt>
                <c:pt idx="3380">
                  <c:v>202800</c:v>
                </c:pt>
                <c:pt idx="3381">
                  <c:v>202860</c:v>
                </c:pt>
                <c:pt idx="3382">
                  <c:v>202920</c:v>
                </c:pt>
                <c:pt idx="3383">
                  <c:v>202980</c:v>
                </c:pt>
                <c:pt idx="3384">
                  <c:v>203040</c:v>
                </c:pt>
                <c:pt idx="3385">
                  <c:v>203100</c:v>
                </c:pt>
                <c:pt idx="3386">
                  <c:v>203160</c:v>
                </c:pt>
                <c:pt idx="3387">
                  <c:v>203220</c:v>
                </c:pt>
                <c:pt idx="3388">
                  <c:v>203280</c:v>
                </c:pt>
                <c:pt idx="3389">
                  <c:v>203340</c:v>
                </c:pt>
                <c:pt idx="3390">
                  <c:v>203400</c:v>
                </c:pt>
                <c:pt idx="3391">
                  <c:v>203460</c:v>
                </c:pt>
                <c:pt idx="3392">
                  <c:v>203520</c:v>
                </c:pt>
                <c:pt idx="3393">
                  <c:v>203580</c:v>
                </c:pt>
                <c:pt idx="3394">
                  <c:v>203640</c:v>
                </c:pt>
                <c:pt idx="3395">
                  <c:v>203700</c:v>
                </c:pt>
                <c:pt idx="3396">
                  <c:v>203760</c:v>
                </c:pt>
                <c:pt idx="3397">
                  <c:v>203820</c:v>
                </c:pt>
                <c:pt idx="3398">
                  <c:v>203880</c:v>
                </c:pt>
                <c:pt idx="3399">
                  <c:v>203940</c:v>
                </c:pt>
                <c:pt idx="3400">
                  <c:v>204000</c:v>
                </c:pt>
                <c:pt idx="3401">
                  <c:v>204060</c:v>
                </c:pt>
                <c:pt idx="3402">
                  <c:v>204120</c:v>
                </c:pt>
                <c:pt idx="3403">
                  <c:v>204180</c:v>
                </c:pt>
                <c:pt idx="3404">
                  <c:v>204240</c:v>
                </c:pt>
                <c:pt idx="3405">
                  <c:v>204300</c:v>
                </c:pt>
                <c:pt idx="3406">
                  <c:v>204360</c:v>
                </c:pt>
                <c:pt idx="3407">
                  <c:v>204420</c:v>
                </c:pt>
                <c:pt idx="3408">
                  <c:v>204480</c:v>
                </c:pt>
                <c:pt idx="3409">
                  <c:v>204540</c:v>
                </c:pt>
                <c:pt idx="3410">
                  <c:v>204600</c:v>
                </c:pt>
                <c:pt idx="3411">
                  <c:v>204660</c:v>
                </c:pt>
                <c:pt idx="3412">
                  <c:v>204720</c:v>
                </c:pt>
                <c:pt idx="3413">
                  <c:v>204780</c:v>
                </c:pt>
                <c:pt idx="3414">
                  <c:v>204840</c:v>
                </c:pt>
                <c:pt idx="3415">
                  <c:v>204900</c:v>
                </c:pt>
                <c:pt idx="3416">
                  <c:v>204960</c:v>
                </c:pt>
                <c:pt idx="3417">
                  <c:v>205020</c:v>
                </c:pt>
                <c:pt idx="3418">
                  <c:v>205080</c:v>
                </c:pt>
                <c:pt idx="3419">
                  <c:v>205140</c:v>
                </c:pt>
                <c:pt idx="3420">
                  <c:v>205200</c:v>
                </c:pt>
                <c:pt idx="3421">
                  <c:v>205260</c:v>
                </c:pt>
                <c:pt idx="3422">
                  <c:v>205320</c:v>
                </c:pt>
                <c:pt idx="3423">
                  <c:v>205380</c:v>
                </c:pt>
                <c:pt idx="3424">
                  <c:v>205440</c:v>
                </c:pt>
                <c:pt idx="3425">
                  <c:v>205500</c:v>
                </c:pt>
                <c:pt idx="3426">
                  <c:v>205560</c:v>
                </c:pt>
                <c:pt idx="3427">
                  <c:v>205620</c:v>
                </c:pt>
                <c:pt idx="3428">
                  <c:v>205680</c:v>
                </c:pt>
                <c:pt idx="3429">
                  <c:v>205740</c:v>
                </c:pt>
                <c:pt idx="3430">
                  <c:v>205800</c:v>
                </c:pt>
                <c:pt idx="3431">
                  <c:v>205860</c:v>
                </c:pt>
                <c:pt idx="3432">
                  <c:v>205920</c:v>
                </c:pt>
                <c:pt idx="3433">
                  <c:v>205980</c:v>
                </c:pt>
                <c:pt idx="3434">
                  <c:v>206040</c:v>
                </c:pt>
                <c:pt idx="3435">
                  <c:v>206100</c:v>
                </c:pt>
                <c:pt idx="3436">
                  <c:v>206160</c:v>
                </c:pt>
                <c:pt idx="3437">
                  <c:v>206220</c:v>
                </c:pt>
                <c:pt idx="3438">
                  <c:v>206280</c:v>
                </c:pt>
                <c:pt idx="3439">
                  <c:v>206340</c:v>
                </c:pt>
                <c:pt idx="3440">
                  <c:v>206400</c:v>
                </c:pt>
                <c:pt idx="3441">
                  <c:v>206460</c:v>
                </c:pt>
                <c:pt idx="3442">
                  <c:v>206520</c:v>
                </c:pt>
                <c:pt idx="3443">
                  <c:v>206580</c:v>
                </c:pt>
                <c:pt idx="3444">
                  <c:v>206640</c:v>
                </c:pt>
                <c:pt idx="3445">
                  <c:v>206700</c:v>
                </c:pt>
                <c:pt idx="3446">
                  <c:v>206760</c:v>
                </c:pt>
                <c:pt idx="3447">
                  <c:v>206820</c:v>
                </c:pt>
                <c:pt idx="3448">
                  <c:v>206880</c:v>
                </c:pt>
                <c:pt idx="3449">
                  <c:v>206940</c:v>
                </c:pt>
                <c:pt idx="3450">
                  <c:v>207000</c:v>
                </c:pt>
                <c:pt idx="3451">
                  <c:v>207060</c:v>
                </c:pt>
                <c:pt idx="3452">
                  <c:v>207120</c:v>
                </c:pt>
                <c:pt idx="3453">
                  <c:v>207180</c:v>
                </c:pt>
                <c:pt idx="3454">
                  <c:v>207240</c:v>
                </c:pt>
                <c:pt idx="3455">
                  <c:v>207300</c:v>
                </c:pt>
                <c:pt idx="3456">
                  <c:v>207360</c:v>
                </c:pt>
                <c:pt idx="3457">
                  <c:v>207420</c:v>
                </c:pt>
                <c:pt idx="3458">
                  <c:v>207480</c:v>
                </c:pt>
                <c:pt idx="3459">
                  <c:v>207540</c:v>
                </c:pt>
                <c:pt idx="3460">
                  <c:v>207600</c:v>
                </c:pt>
                <c:pt idx="3461">
                  <c:v>207660</c:v>
                </c:pt>
                <c:pt idx="3462">
                  <c:v>207720</c:v>
                </c:pt>
                <c:pt idx="3463">
                  <c:v>207780</c:v>
                </c:pt>
                <c:pt idx="3464">
                  <c:v>207840</c:v>
                </c:pt>
                <c:pt idx="3465">
                  <c:v>207900</c:v>
                </c:pt>
                <c:pt idx="3466">
                  <c:v>207960</c:v>
                </c:pt>
                <c:pt idx="3467">
                  <c:v>208020</c:v>
                </c:pt>
                <c:pt idx="3468">
                  <c:v>208080</c:v>
                </c:pt>
                <c:pt idx="3469">
                  <c:v>208140</c:v>
                </c:pt>
                <c:pt idx="3470">
                  <c:v>208200</c:v>
                </c:pt>
                <c:pt idx="3471">
                  <c:v>208260</c:v>
                </c:pt>
                <c:pt idx="3472">
                  <c:v>208320</c:v>
                </c:pt>
                <c:pt idx="3473">
                  <c:v>208380</c:v>
                </c:pt>
                <c:pt idx="3474">
                  <c:v>208440</c:v>
                </c:pt>
                <c:pt idx="3475">
                  <c:v>208500</c:v>
                </c:pt>
                <c:pt idx="3476">
                  <c:v>208560</c:v>
                </c:pt>
                <c:pt idx="3477">
                  <c:v>208620</c:v>
                </c:pt>
                <c:pt idx="3478">
                  <c:v>208680</c:v>
                </c:pt>
                <c:pt idx="3479">
                  <c:v>208740</c:v>
                </c:pt>
                <c:pt idx="3480">
                  <c:v>208800</c:v>
                </c:pt>
                <c:pt idx="3481">
                  <c:v>208860</c:v>
                </c:pt>
                <c:pt idx="3482">
                  <c:v>208920</c:v>
                </c:pt>
                <c:pt idx="3483">
                  <c:v>208980</c:v>
                </c:pt>
                <c:pt idx="3484">
                  <c:v>209040</c:v>
                </c:pt>
                <c:pt idx="3485">
                  <c:v>209100</c:v>
                </c:pt>
                <c:pt idx="3486">
                  <c:v>209160</c:v>
                </c:pt>
                <c:pt idx="3487">
                  <c:v>209220</c:v>
                </c:pt>
                <c:pt idx="3488">
                  <c:v>209280</c:v>
                </c:pt>
                <c:pt idx="3489">
                  <c:v>209340</c:v>
                </c:pt>
                <c:pt idx="3490">
                  <c:v>209400</c:v>
                </c:pt>
                <c:pt idx="3491">
                  <c:v>209460</c:v>
                </c:pt>
                <c:pt idx="3492">
                  <c:v>209520</c:v>
                </c:pt>
                <c:pt idx="3493">
                  <c:v>209580</c:v>
                </c:pt>
                <c:pt idx="3494">
                  <c:v>209640</c:v>
                </c:pt>
                <c:pt idx="3495">
                  <c:v>209700</c:v>
                </c:pt>
                <c:pt idx="3496">
                  <c:v>209760</c:v>
                </c:pt>
                <c:pt idx="3497">
                  <c:v>209820</c:v>
                </c:pt>
                <c:pt idx="3498">
                  <c:v>209880</c:v>
                </c:pt>
                <c:pt idx="3499">
                  <c:v>209940</c:v>
                </c:pt>
                <c:pt idx="3500">
                  <c:v>210000</c:v>
                </c:pt>
                <c:pt idx="3501">
                  <c:v>210060</c:v>
                </c:pt>
                <c:pt idx="3502">
                  <c:v>210120</c:v>
                </c:pt>
                <c:pt idx="3503">
                  <c:v>210180</c:v>
                </c:pt>
                <c:pt idx="3504">
                  <c:v>210240</c:v>
                </c:pt>
                <c:pt idx="3505">
                  <c:v>210300</c:v>
                </c:pt>
                <c:pt idx="3506">
                  <c:v>210360</c:v>
                </c:pt>
                <c:pt idx="3507">
                  <c:v>210420</c:v>
                </c:pt>
                <c:pt idx="3508">
                  <c:v>210480</c:v>
                </c:pt>
                <c:pt idx="3509">
                  <c:v>210540</c:v>
                </c:pt>
                <c:pt idx="3510">
                  <c:v>210600</c:v>
                </c:pt>
                <c:pt idx="3511">
                  <c:v>210660</c:v>
                </c:pt>
                <c:pt idx="3512">
                  <c:v>210720</c:v>
                </c:pt>
                <c:pt idx="3513">
                  <c:v>210780</c:v>
                </c:pt>
                <c:pt idx="3514">
                  <c:v>210840</c:v>
                </c:pt>
                <c:pt idx="3515">
                  <c:v>210900</c:v>
                </c:pt>
                <c:pt idx="3516">
                  <c:v>210960</c:v>
                </c:pt>
                <c:pt idx="3517">
                  <c:v>211020</c:v>
                </c:pt>
                <c:pt idx="3518">
                  <c:v>211080</c:v>
                </c:pt>
                <c:pt idx="3519">
                  <c:v>211140</c:v>
                </c:pt>
                <c:pt idx="3520">
                  <c:v>211200</c:v>
                </c:pt>
                <c:pt idx="3521">
                  <c:v>211260</c:v>
                </c:pt>
                <c:pt idx="3522">
                  <c:v>211320</c:v>
                </c:pt>
                <c:pt idx="3523">
                  <c:v>211380</c:v>
                </c:pt>
                <c:pt idx="3524">
                  <c:v>211440</c:v>
                </c:pt>
                <c:pt idx="3525">
                  <c:v>211500</c:v>
                </c:pt>
                <c:pt idx="3526">
                  <c:v>211560</c:v>
                </c:pt>
                <c:pt idx="3527">
                  <c:v>211620</c:v>
                </c:pt>
                <c:pt idx="3528">
                  <c:v>211680</c:v>
                </c:pt>
                <c:pt idx="3529">
                  <c:v>211740</c:v>
                </c:pt>
                <c:pt idx="3530">
                  <c:v>211800</c:v>
                </c:pt>
                <c:pt idx="3531">
                  <c:v>211860</c:v>
                </c:pt>
                <c:pt idx="3532">
                  <c:v>211920</c:v>
                </c:pt>
                <c:pt idx="3533">
                  <c:v>211980</c:v>
                </c:pt>
                <c:pt idx="3534">
                  <c:v>212040</c:v>
                </c:pt>
                <c:pt idx="3535">
                  <c:v>212100</c:v>
                </c:pt>
                <c:pt idx="3536">
                  <c:v>212160</c:v>
                </c:pt>
                <c:pt idx="3537">
                  <c:v>212220</c:v>
                </c:pt>
                <c:pt idx="3538">
                  <c:v>212280</c:v>
                </c:pt>
                <c:pt idx="3539">
                  <c:v>212340</c:v>
                </c:pt>
                <c:pt idx="3540">
                  <c:v>212400</c:v>
                </c:pt>
                <c:pt idx="3541">
                  <c:v>212460</c:v>
                </c:pt>
                <c:pt idx="3542">
                  <c:v>212520</c:v>
                </c:pt>
                <c:pt idx="3543">
                  <c:v>212580</c:v>
                </c:pt>
                <c:pt idx="3544">
                  <c:v>212640</c:v>
                </c:pt>
                <c:pt idx="3545">
                  <c:v>212700</c:v>
                </c:pt>
                <c:pt idx="3546">
                  <c:v>212760</c:v>
                </c:pt>
                <c:pt idx="3547">
                  <c:v>212820</c:v>
                </c:pt>
                <c:pt idx="3548">
                  <c:v>212880</c:v>
                </c:pt>
                <c:pt idx="3549">
                  <c:v>212940</c:v>
                </c:pt>
                <c:pt idx="3550">
                  <c:v>213000</c:v>
                </c:pt>
                <c:pt idx="3551">
                  <c:v>213060</c:v>
                </c:pt>
                <c:pt idx="3552">
                  <c:v>213120</c:v>
                </c:pt>
                <c:pt idx="3553">
                  <c:v>213180</c:v>
                </c:pt>
                <c:pt idx="3554">
                  <c:v>213240</c:v>
                </c:pt>
                <c:pt idx="3555">
                  <c:v>213300</c:v>
                </c:pt>
                <c:pt idx="3556">
                  <c:v>213360</c:v>
                </c:pt>
                <c:pt idx="3557">
                  <c:v>213420</c:v>
                </c:pt>
                <c:pt idx="3558">
                  <c:v>213480</c:v>
                </c:pt>
                <c:pt idx="3559">
                  <c:v>213540</c:v>
                </c:pt>
                <c:pt idx="3560">
                  <c:v>213600</c:v>
                </c:pt>
                <c:pt idx="3561">
                  <c:v>213660</c:v>
                </c:pt>
                <c:pt idx="3562">
                  <c:v>213720</c:v>
                </c:pt>
                <c:pt idx="3563">
                  <c:v>213780</c:v>
                </c:pt>
                <c:pt idx="3564">
                  <c:v>213840</c:v>
                </c:pt>
                <c:pt idx="3565">
                  <c:v>213900</c:v>
                </c:pt>
                <c:pt idx="3566">
                  <c:v>213960</c:v>
                </c:pt>
                <c:pt idx="3567">
                  <c:v>214020</c:v>
                </c:pt>
                <c:pt idx="3568">
                  <c:v>214080</c:v>
                </c:pt>
                <c:pt idx="3569">
                  <c:v>214140</c:v>
                </c:pt>
                <c:pt idx="3570">
                  <c:v>214200</c:v>
                </c:pt>
                <c:pt idx="3571">
                  <c:v>214260</c:v>
                </c:pt>
                <c:pt idx="3572">
                  <c:v>214320</c:v>
                </c:pt>
                <c:pt idx="3573">
                  <c:v>214380</c:v>
                </c:pt>
                <c:pt idx="3574">
                  <c:v>214440</c:v>
                </c:pt>
                <c:pt idx="3575">
                  <c:v>214500</c:v>
                </c:pt>
                <c:pt idx="3576">
                  <c:v>214560</c:v>
                </c:pt>
                <c:pt idx="3577">
                  <c:v>214620</c:v>
                </c:pt>
                <c:pt idx="3578">
                  <c:v>214680</c:v>
                </c:pt>
                <c:pt idx="3579">
                  <c:v>214740</c:v>
                </c:pt>
                <c:pt idx="3580">
                  <c:v>214800</c:v>
                </c:pt>
                <c:pt idx="3581">
                  <c:v>214860</c:v>
                </c:pt>
                <c:pt idx="3582">
                  <c:v>214920</c:v>
                </c:pt>
                <c:pt idx="3583">
                  <c:v>214980</c:v>
                </c:pt>
                <c:pt idx="3584">
                  <c:v>215040</c:v>
                </c:pt>
                <c:pt idx="3585">
                  <c:v>215100</c:v>
                </c:pt>
                <c:pt idx="3586">
                  <c:v>215160</c:v>
                </c:pt>
                <c:pt idx="3587">
                  <c:v>215220</c:v>
                </c:pt>
                <c:pt idx="3588">
                  <c:v>215280</c:v>
                </c:pt>
                <c:pt idx="3589">
                  <c:v>215340</c:v>
                </c:pt>
                <c:pt idx="3590">
                  <c:v>215400</c:v>
                </c:pt>
                <c:pt idx="3591">
                  <c:v>215460</c:v>
                </c:pt>
                <c:pt idx="3592">
                  <c:v>215520</c:v>
                </c:pt>
                <c:pt idx="3593">
                  <c:v>215580</c:v>
                </c:pt>
                <c:pt idx="3594">
                  <c:v>215640</c:v>
                </c:pt>
                <c:pt idx="3595">
                  <c:v>215700</c:v>
                </c:pt>
                <c:pt idx="3596">
                  <c:v>215760</c:v>
                </c:pt>
                <c:pt idx="3597">
                  <c:v>215820</c:v>
                </c:pt>
                <c:pt idx="3598">
                  <c:v>215880</c:v>
                </c:pt>
                <c:pt idx="3599">
                  <c:v>215940</c:v>
                </c:pt>
                <c:pt idx="3600">
                  <c:v>216000</c:v>
                </c:pt>
                <c:pt idx="3601">
                  <c:v>216060</c:v>
                </c:pt>
                <c:pt idx="3602">
                  <c:v>216120</c:v>
                </c:pt>
                <c:pt idx="3603">
                  <c:v>216180</c:v>
                </c:pt>
                <c:pt idx="3604">
                  <c:v>216240</c:v>
                </c:pt>
                <c:pt idx="3605">
                  <c:v>216300</c:v>
                </c:pt>
                <c:pt idx="3606">
                  <c:v>216360</c:v>
                </c:pt>
                <c:pt idx="3607">
                  <c:v>216420</c:v>
                </c:pt>
                <c:pt idx="3608">
                  <c:v>216480</c:v>
                </c:pt>
                <c:pt idx="3609">
                  <c:v>216540</c:v>
                </c:pt>
                <c:pt idx="3610">
                  <c:v>216600</c:v>
                </c:pt>
                <c:pt idx="3611">
                  <c:v>216660</c:v>
                </c:pt>
                <c:pt idx="3612">
                  <c:v>216720</c:v>
                </c:pt>
                <c:pt idx="3613">
                  <c:v>216780</c:v>
                </c:pt>
                <c:pt idx="3614">
                  <c:v>216840</c:v>
                </c:pt>
                <c:pt idx="3615">
                  <c:v>216900</c:v>
                </c:pt>
                <c:pt idx="3616">
                  <c:v>216960</c:v>
                </c:pt>
                <c:pt idx="3617">
                  <c:v>217020</c:v>
                </c:pt>
                <c:pt idx="3618">
                  <c:v>217080</c:v>
                </c:pt>
                <c:pt idx="3619">
                  <c:v>217140</c:v>
                </c:pt>
                <c:pt idx="3620">
                  <c:v>217200</c:v>
                </c:pt>
                <c:pt idx="3621">
                  <c:v>217260</c:v>
                </c:pt>
                <c:pt idx="3622">
                  <c:v>217320</c:v>
                </c:pt>
                <c:pt idx="3623">
                  <c:v>217380</c:v>
                </c:pt>
                <c:pt idx="3624">
                  <c:v>217440</c:v>
                </c:pt>
                <c:pt idx="3625">
                  <c:v>217500</c:v>
                </c:pt>
                <c:pt idx="3626">
                  <c:v>217560</c:v>
                </c:pt>
                <c:pt idx="3627">
                  <c:v>217620</c:v>
                </c:pt>
                <c:pt idx="3628">
                  <c:v>217680</c:v>
                </c:pt>
                <c:pt idx="3629">
                  <c:v>217740</c:v>
                </c:pt>
                <c:pt idx="3630">
                  <c:v>217800</c:v>
                </c:pt>
                <c:pt idx="3631">
                  <c:v>217860</c:v>
                </c:pt>
                <c:pt idx="3632">
                  <c:v>217920</c:v>
                </c:pt>
                <c:pt idx="3633">
                  <c:v>217980</c:v>
                </c:pt>
                <c:pt idx="3634">
                  <c:v>218040</c:v>
                </c:pt>
                <c:pt idx="3635">
                  <c:v>218100</c:v>
                </c:pt>
                <c:pt idx="3636">
                  <c:v>218160</c:v>
                </c:pt>
                <c:pt idx="3637">
                  <c:v>218220</c:v>
                </c:pt>
                <c:pt idx="3638">
                  <c:v>218280</c:v>
                </c:pt>
                <c:pt idx="3639">
                  <c:v>218340</c:v>
                </c:pt>
                <c:pt idx="3640">
                  <c:v>218400</c:v>
                </c:pt>
                <c:pt idx="3641">
                  <c:v>218460</c:v>
                </c:pt>
                <c:pt idx="3642">
                  <c:v>218520</c:v>
                </c:pt>
                <c:pt idx="3643">
                  <c:v>218580</c:v>
                </c:pt>
                <c:pt idx="3644">
                  <c:v>218640</c:v>
                </c:pt>
                <c:pt idx="3645">
                  <c:v>218700</c:v>
                </c:pt>
                <c:pt idx="3646">
                  <c:v>218760</c:v>
                </c:pt>
                <c:pt idx="3647">
                  <c:v>218820</c:v>
                </c:pt>
                <c:pt idx="3648">
                  <c:v>218880</c:v>
                </c:pt>
                <c:pt idx="3649">
                  <c:v>218940</c:v>
                </c:pt>
                <c:pt idx="3650">
                  <c:v>219000</c:v>
                </c:pt>
                <c:pt idx="3651">
                  <c:v>219060</c:v>
                </c:pt>
                <c:pt idx="3652">
                  <c:v>219120</c:v>
                </c:pt>
                <c:pt idx="3653">
                  <c:v>219180</c:v>
                </c:pt>
                <c:pt idx="3654">
                  <c:v>219240</c:v>
                </c:pt>
                <c:pt idx="3655">
                  <c:v>219300</c:v>
                </c:pt>
                <c:pt idx="3656">
                  <c:v>219360</c:v>
                </c:pt>
                <c:pt idx="3657">
                  <c:v>219420</c:v>
                </c:pt>
                <c:pt idx="3658">
                  <c:v>219480</c:v>
                </c:pt>
                <c:pt idx="3659">
                  <c:v>219540</c:v>
                </c:pt>
                <c:pt idx="3660">
                  <c:v>219600</c:v>
                </c:pt>
                <c:pt idx="3661">
                  <c:v>219660</c:v>
                </c:pt>
                <c:pt idx="3662">
                  <c:v>219720</c:v>
                </c:pt>
                <c:pt idx="3663">
                  <c:v>219780</c:v>
                </c:pt>
                <c:pt idx="3664">
                  <c:v>219840</c:v>
                </c:pt>
                <c:pt idx="3665">
                  <c:v>219900</c:v>
                </c:pt>
                <c:pt idx="3666">
                  <c:v>219960</c:v>
                </c:pt>
                <c:pt idx="3667">
                  <c:v>220020</c:v>
                </c:pt>
                <c:pt idx="3668">
                  <c:v>220080</c:v>
                </c:pt>
                <c:pt idx="3669">
                  <c:v>220140</c:v>
                </c:pt>
                <c:pt idx="3670">
                  <c:v>220200</c:v>
                </c:pt>
                <c:pt idx="3671">
                  <c:v>220260</c:v>
                </c:pt>
                <c:pt idx="3672">
                  <c:v>220320</c:v>
                </c:pt>
                <c:pt idx="3673">
                  <c:v>220380</c:v>
                </c:pt>
                <c:pt idx="3674">
                  <c:v>220440</c:v>
                </c:pt>
                <c:pt idx="3675">
                  <c:v>220500</c:v>
                </c:pt>
                <c:pt idx="3676">
                  <c:v>220560</c:v>
                </c:pt>
                <c:pt idx="3677">
                  <c:v>220620</c:v>
                </c:pt>
                <c:pt idx="3678">
                  <c:v>220680</c:v>
                </c:pt>
                <c:pt idx="3679">
                  <c:v>220740</c:v>
                </c:pt>
                <c:pt idx="3680">
                  <c:v>220800</c:v>
                </c:pt>
                <c:pt idx="3681">
                  <c:v>220860</c:v>
                </c:pt>
                <c:pt idx="3682">
                  <c:v>220920</c:v>
                </c:pt>
                <c:pt idx="3683">
                  <c:v>220980</c:v>
                </c:pt>
                <c:pt idx="3684">
                  <c:v>221040</c:v>
                </c:pt>
                <c:pt idx="3685">
                  <c:v>221100</c:v>
                </c:pt>
                <c:pt idx="3686">
                  <c:v>221160</c:v>
                </c:pt>
                <c:pt idx="3687">
                  <c:v>221220</c:v>
                </c:pt>
                <c:pt idx="3688">
                  <c:v>221280</c:v>
                </c:pt>
                <c:pt idx="3689">
                  <c:v>221340</c:v>
                </c:pt>
                <c:pt idx="3690">
                  <c:v>221400</c:v>
                </c:pt>
                <c:pt idx="3691">
                  <c:v>221460</c:v>
                </c:pt>
                <c:pt idx="3692">
                  <c:v>221520</c:v>
                </c:pt>
                <c:pt idx="3693">
                  <c:v>221580</c:v>
                </c:pt>
                <c:pt idx="3694">
                  <c:v>221640</c:v>
                </c:pt>
                <c:pt idx="3695">
                  <c:v>221700</c:v>
                </c:pt>
                <c:pt idx="3696">
                  <c:v>221760</c:v>
                </c:pt>
                <c:pt idx="3697">
                  <c:v>221820</c:v>
                </c:pt>
                <c:pt idx="3698">
                  <c:v>221880</c:v>
                </c:pt>
                <c:pt idx="3699">
                  <c:v>221940</c:v>
                </c:pt>
                <c:pt idx="3700">
                  <c:v>222000</c:v>
                </c:pt>
                <c:pt idx="3701">
                  <c:v>222060</c:v>
                </c:pt>
                <c:pt idx="3702">
                  <c:v>222120</c:v>
                </c:pt>
                <c:pt idx="3703">
                  <c:v>222180</c:v>
                </c:pt>
                <c:pt idx="3704">
                  <c:v>222240</c:v>
                </c:pt>
                <c:pt idx="3705">
                  <c:v>222300</c:v>
                </c:pt>
                <c:pt idx="3706">
                  <c:v>222360</c:v>
                </c:pt>
                <c:pt idx="3707">
                  <c:v>222420</c:v>
                </c:pt>
                <c:pt idx="3708">
                  <c:v>222480</c:v>
                </c:pt>
                <c:pt idx="3709">
                  <c:v>222540</c:v>
                </c:pt>
                <c:pt idx="3710">
                  <c:v>222600</c:v>
                </c:pt>
                <c:pt idx="3711">
                  <c:v>222660</c:v>
                </c:pt>
                <c:pt idx="3712">
                  <c:v>222720</c:v>
                </c:pt>
                <c:pt idx="3713">
                  <c:v>222780</c:v>
                </c:pt>
                <c:pt idx="3714">
                  <c:v>222840</c:v>
                </c:pt>
                <c:pt idx="3715">
                  <c:v>222900</c:v>
                </c:pt>
                <c:pt idx="3716">
                  <c:v>222960</c:v>
                </c:pt>
                <c:pt idx="3717">
                  <c:v>223020</c:v>
                </c:pt>
                <c:pt idx="3718">
                  <c:v>223080</c:v>
                </c:pt>
                <c:pt idx="3719">
                  <c:v>223140</c:v>
                </c:pt>
                <c:pt idx="3720">
                  <c:v>223200</c:v>
                </c:pt>
                <c:pt idx="3721">
                  <c:v>223260</c:v>
                </c:pt>
                <c:pt idx="3722">
                  <c:v>223320</c:v>
                </c:pt>
                <c:pt idx="3723">
                  <c:v>223380</c:v>
                </c:pt>
                <c:pt idx="3724">
                  <c:v>223440</c:v>
                </c:pt>
                <c:pt idx="3725">
                  <c:v>223500</c:v>
                </c:pt>
                <c:pt idx="3726">
                  <c:v>223560</c:v>
                </c:pt>
                <c:pt idx="3727">
                  <c:v>223620</c:v>
                </c:pt>
                <c:pt idx="3728">
                  <c:v>223680</c:v>
                </c:pt>
                <c:pt idx="3729">
                  <c:v>223740</c:v>
                </c:pt>
                <c:pt idx="3730">
                  <c:v>223800</c:v>
                </c:pt>
                <c:pt idx="3731">
                  <c:v>223860</c:v>
                </c:pt>
                <c:pt idx="3732">
                  <c:v>223920</c:v>
                </c:pt>
                <c:pt idx="3733">
                  <c:v>223980</c:v>
                </c:pt>
                <c:pt idx="3734">
                  <c:v>224040</c:v>
                </c:pt>
                <c:pt idx="3735">
                  <c:v>224100</c:v>
                </c:pt>
                <c:pt idx="3736">
                  <c:v>224160</c:v>
                </c:pt>
                <c:pt idx="3737">
                  <c:v>224220</c:v>
                </c:pt>
                <c:pt idx="3738">
                  <c:v>224280</c:v>
                </c:pt>
                <c:pt idx="3739">
                  <c:v>224340</c:v>
                </c:pt>
                <c:pt idx="3740">
                  <c:v>224400</c:v>
                </c:pt>
                <c:pt idx="3741">
                  <c:v>224460</c:v>
                </c:pt>
                <c:pt idx="3742">
                  <c:v>224520</c:v>
                </c:pt>
                <c:pt idx="3743">
                  <c:v>224580</c:v>
                </c:pt>
                <c:pt idx="3744">
                  <c:v>224640</c:v>
                </c:pt>
                <c:pt idx="3745">
                  <c:v>224700</c:v>
                </c:pt>
                <c:pt idx="3746">
                  <c:v>224760</c:v>
                </c:pt>
                <c:pt idx="3747">
                  <c:v>224820</c:v>
                </c:pt>
                <c:pt idx="3748">
                  <c:v>224880</c:v>
                </c:pt>
                <c:pt idx="3749">
                  <c:v>224940</c:v>
                </c:pt>
                <c:pt idx="3750">
                  <c:v>225000</c:v>
                </c:pt>
                <c:pt idx="3751">
                  <c:v>225060</c:v>
                </c:pt>
                <c:pt idx="3752">
                  <c:v>225120</c:v>
                </c:pt>
                <c:pt idx="3753">
                  <c:v>225180</c:v>
                </c:pt>
                <c:pt idx="3754">
                  <c:v>225240</c:v>
                </c:pt>
                <c:pt idx="3755">
                  <c:v>225300</c:v>
                </c:pt>
                <c:pt idx="3756">
                  <c:v>225360</c:v>
                </c:pt>
                <c:pt idx="3757">
                  <c:v>225420</c:v>
                </c:pt>
                <c:pt idx="3758">
                  <c:v>225480</c:v>
                </c:pt>
                <c:pt idx="3759">
                  <c:v>225540</c:v>
                </c:pt>
                <c:pt idx="3760">
                  <c:v>225600</c:v>
                </c:pt>
                <c:pt idx="3761">
                  <c:v>225660</c:v>
                </c:pt>
                <c:pt idx="3762">
                  <c:v>225720</c:v>
                </c:pt>
                <c:pt idx="3763">
                  <c:v>225780</c:v>
                </c:pt>
                <c:pt idx="3764">
                  <c:v>225840</c:v>
                </c:pt>
                <c:pt idx="3765">
                  <c:v>225900</c:v>
                </c:pt>
                <c:pt idx="3766">
                  <c:v>225960</c:v>
                </c:pt>
                <c:pt idx="3767">
                  <c:v>226020</c:v>
                </c:pt>
                <c:pt idx="3768">
                  <c:v>226080</c:v>
                </c:pt>
                <c:pt idx="3769">
                  <c:v>226140</c:v>
                </c:pt>
                <c:pt idx="3770">
                  <c:v>226200</c:v>
                </c:pt>
                <c:pt idx="3771">
                  <c:v>226260</c:v>
                </c:pt>
                <c:pt idx="3772">
                  <c:v>226320</c:v>
                </c:pt>
                <c:pt idx="3773">
                  <c:v>226380</c:v>
                </c:pt>
                <c:pt idx="3774">
                  <c:v>226440</c:v>
                </c:pt>
                <c:pt idx="3775">
                  <c:v>226500</c:v>
                </c:pt>
                <c:pt idx="3776">
                  <c:v>226560</c:v>
                </c:pt>
                <c:pt idx="3777">
                  <c:v>226620</c:v>
                </c:pt>
                <c:pt idx="3778">
                  <c:v>226680</c:v>
                </c:pt>
                <c:pt idx="3779">
                  <c:v>226740</c:v>
                </c:pt>
                <c:pt idx="3780">
                  <c:v>226800</c:v>
                </c:pt>
                <c:pt idx="3781">
                  <c:v>226860</c:v>
                </c:pt>
                <c:pt idx="3782">
                  <c:v>226920</c:v>
                </c:pt>
                <c:pt idx="3783">
                  <c:v>226980</c:v>
                </c:pt>
                <c:pt idx="3784">
                  <c:v>227040</c:v>
                </c:pt>
                <c:pt idx="3785">
                  <c:v>227100</c:v>
                </c:pt>
                <c:pt idx="3786">
                  <c:v>227160</c:v>
                </c:pt>
                <c:pt idx="3787">
                  <c:v>227220</c:v>
                </c:pt>
                <c:pt idx="3788">
                  <c:v>227280</c:v>
                </c:pt>
                <c:pt idx="3789">
                  <c:v>227340</c:v>
                </c:pt>
                <c:pt idx="3790">
                  <c:v>227400</c:v>
                </c:pt>
                <c:pt idx="3791">
                  <c:v>227460</c:v>
                </c:pt>
                <c:pt idx="3792">
                  <c:v>227520</c:v>
                </c:pt>
                <c:pt idx="3793">
                  <c:v>227580</c:v>
                </c:pt>
                <c:pt idx="3794">
                  <c:v>227640</c:v>
                </c:pt>
                <c:pt idx="3795">
                  <c:v>227700</c:v>
                </c:pt>
                <c:pt idx="3796">
                  <c:v>227760</c:v>
                </c:pt>
                <c:pt idx="3797">
                  <c:v>227820</c:v>
                </c:pt>
                <c:pt idx="3798">
                  <c:v>227880</c:v>
                </c:pt>
                <c:pt idx="3799">
                  <c:v>227940</c:v>
                </c:pt>
                <c:pt idx="3800">
                  <c:v>228000</c:v>
                </c:pt>
                <c:pt idx="3801">
                  <c:v>228060</c:v>
                </c:pt>
                <c:pt idx="3802">
                  <c:v>228120</c:v>
                </c:pt>
                <c:pt idx="3803">
                  <c:v>228180</c:v>
                </c:pt>
                <c:pt idx="3804">
                  <c:v>228240</c:v>
                </c:pt>
                <c:pt idx="3805">
                  <c:v>228300</c:v>
                </c:pt>
                <c:pt idx="3806">
                  <c:v>228360</c:v>
                </c:pt>
                <c:pt idx="3807">
                  <c:v>228420</c:v>
                </c:pt>
                <c:pt idx="3808">
                  <c:v>228480</c:v>
                </c:pt>
                <c:pt idx="3809">
                  <c:v>228540</c:v>
                </c:pt>
                <c:pt idx="3810">
                  <c:v>228600</c:v>
                </c:pt>
                <c:pt idx="3811">
                  <c:v>228660</c:v>
                </c:pt>
                <c:pt idx="3812">
                  <c:v>228720</c:v>
                </c:pt>
                <c:pt idx="3813">
                  <c:v>228780</c:v>
                </c:pt>
                <c:pt idx="3814">
                  <c:v>228840</c:v>
                </c:pt>
                <c:pt idx="3815">
                  <c:v>228900</c:v>
                </c:pt>
                <c:pt idx="3816">
                  <c:v>228960</c:v>
                </c:pt>
                <c:pt idx="3817">
                  <c:v>229020</c:v>
                </c:pt>
                <c:pt idx="3818">
                  <c:v>229080</c:v>
                </c:pt>
                <c:pt idx="3819">
                  <c:v>229140</c:v>
                </c:pt>
                <c:pt idx="3820">
                  <c:v>229200</c:v>
                </c:pt>
                <c:pt idx="3821">
                  <c:v>229260</c:v>
                </c:pt>
                <c:pt idx="3822">
                  <c:v>229320</c:v>
                </c:pt>
                <c:pt idx="3823">
                  <c:v>229380</c:v>
                </c:pt>
                <c:pt idx="3824">
                  <c:v>229440</c:v>
                </c:pt>
                <c:pt idx="3825">
                  <c:v>229500</c:v>
                </c:pt>
                <c:pt idx="3826">
                  <c:v>229560</c:v>
                </c:pt>
                <c:pt idx="3827">
                  <c:v>229620</c:v>
                </c:pt>
                <c:pt idx="3828">
                  <c:v>229680</c:v>
                </c:pt>
                <c:pt idx="3829">
                  <c:v>229740</c:v>
                </c:pt>
                <c:pt idx="3830">
                  <c:v>229800</c:v>
                </c:pt>
                <c:pt idx="3831">
                  <c:v>229860</c:v>
                </c:pt>
                <c:pt idx="3832">
                  <c:v>229920</c:v>
                </c:pt>
                <c:pt idx="3833">
                  <c:v>229980</c:v>
                </c:pt>
                <c:pt idx="3834">
                  <c:v>230040</c:v>
                </c:pt>
                <c:pt idx="3835">
                  <c:v>230100</c:v>
                </c:pt>
                <c:pt idx="3836">
                  <c:v>230160</c:v>
                </c:pt>
                <c:pt idx="3837">
                  <c:v>230220</c:v>
                </c:pt>
                <c:pt idx="3838">
                  <c:v>230280</c:v>
                </c:pt>
                <c:pt idx="3839">
                  <c:v>230340</c:v>
                </c:pt>
                <c:pt idx="3840">
                  <c:v>230400</c:v>
                </c:pt>
                <c:pt idx="3841">
                  <c:v>230460</c:v>
                </c:pt>
                <c:pt idx="3842">
                  <c:v>230520</c:v>
                </c:pt>
                <c:pt idx="3843">
                  <c:v>230580</c:v>
                </c:pt>
                <c:pt idx="3844">
                  <c:v>230640</c:v>
                </c:pt>
                <c:pt idx="3845">
                  <c:v>230700</c:v>
                </c:pt>
                <c:pt idx="3846">
                  <c:v>230760</c:v>
                </c:pt>
                <c:pt idx="3847">
                  <c:v>230820</c:v>
                </c:pt>
                <c:pt idx="3848">
                  <c:v>230880</c:v>
                </c:pt>
                <c:pt idx="3849">
                  <c:v>230940</c:v>
                </c:pt>
                <c:pt idx="3850">
                  <c:v>231000</c:v>
                </c:pt>
                <c:pt idx="3851">
                  <c:v>231060</c:v>
                </c:pt>
                <c:pt idx="3852">
                  <c:v>231120</c:v>
                </c:pt>
                <c:pt idx="3853">
                  <c:v>231180</c:v>
                </c:pt>
                <c:pt idx="3854">
                  <c:v>231240</c:v>
                </c:pt>
                <c:pt idx="3855">
                  <c:v>231300</c:v>
                </c:pt>
                <c:pt idx="3856">
                  <c:v>231360</c:v>
                </c:pt>
                <c:pt idx="3857">
                  <c:v>231420</c:v>
                </c:pt>
                <c:pt idx="3858">
                  <c:v>231480</c:v>
                </c:pt>
                <c:pt idx="3859">
                  <c:v>231540</c:v>
                </c:pt>
                <c:pt idx="3860">
                  <c:v>231600</c:v>
                </c:pt>
                <c:pt idx="3861">
                  <c:v>231660</c:v>
                </c:pt>
                <c:pt idx="3862">
                  <c:v>231720</c:v>
                </c:pt>
                <c:pt idx="3863">
                  <c:v>231780</c:v>
                </c:pt>
                <c:pt idx="3864">
                  <c:v>231840</c:v>
                </c:pt>
                <c:pt idx="3865">
                  <c:v>231900</c:v>
                </c:pt>
                <c:pt idx="3866">
                  <c:v>231960</c:v>
                </c:pt>
                <c:pt idx="3867">
                  <c:v>232020</c:v>
                </c:pt>
                <c:pt idx="3868">
                  <c:v>232080</c:v>
                </c:pt>
                <c:pt idx="3869">
                  <c:v>232140</c:v>
                </c:pt>
                <c:pt idx="3870">
                  <c:v>232200</c:v>
                </c:pt>
                <c:pt idx="3871">
                  <c:v>232260</c:v>
                </c:pt>
                <c:pt idx="3872">
                  <c:v>232320</c:v>
                </c:pt>
                <c:pt idx="3873">
                  <c:v>232380</c:v>
                </c:pt>
                <c:pt idx="3874">
                  <c:v>232440</c:v>
                </c:pt>
                <c:pt idx="3875">
                  <c:v>232500</c:v>
                </c:pt>
                <c:pt idx="3876">
                  <c:v>232560</c:v>
                </c:pt>
                <c:pt idx="3877">
                  <c:v>232620</c:v>
                </c:pt>
                <c:pt idx="3878">
                  <c:v>232680</c:v>
                </c:pt>
                <c:pt idx="3879">
                  <c:v>232740</c:v>
                </c:pt>
                <c:pt idx="3880">
                  <c:v>232800</c:v>
                </c:pt>
                <c:pt idx="3881">
                  <c:v>232860</c:v>
                </c:pt>
                <c:pt idx="3882">
                  <c:v>232920</c:v>
                </c:pt>
                <c:pt idx="3883">
                  <c:v>232980</c:v>
                </c:pt>
                <c:pt idx="3884">
                  <c:v>233040</c:v>
                </c:pt>
                <c:pt idx="3885">
                  <c:v>233100</c:v>
                </c:pt>
                <c:pt idx="3886">
                  <c:v>233160</c:v>
                </c:pt>
                <c:pt idx="3887">
                  <c:v>233220</c:v>
                </c:pt>
                <c:pt idx="3888">
                  <c:v>233280</c:v>
                </c:pt>
                <c:pt idx="3889">
                  <c:v>233340</c:v>
                </c:pt>
                <c:pt idx="3890">
                  <c:v>233400</c:v>
                </c:pt>
                <c:pt idx="3891">
                  <c:v>233460</c:v>
                </c:pt>
                <c:pt idx="3892">
                  <c:v>233520</c:v>
                </c:pt>
                <c:pt idx="3893">
                  <c:v>233580</c:v>
                </c:pt>
                <c:pt idx="3894">
                  <c:v>233640</c:v>
                </c:pt>
                <c:pt idx="3895">
                  <c:v>233700</c:v>
                </c:pt>
                <c:pt idx="3896">
                  <c:v>233760</c:v>
                </c:pt>
                <c:pt idx="3897">
                  <c:v>233820</c:v>
                </c:pt>
                <c:pt idx="3898">
                  <c:v>233880</c:v>
                </c:pt>
                <c:pt idx="3899">
                  <c:v>233940</c:v>
                </c:pt>
                <c:pt idx="3900">
                  <c:v>234000</c:v>
                </c:pt>
                <c:pt idx="3901">
                  <c:v>234060</c:v>
                </c:pt>
                <c:pt idx="3902">
                  <c:v>234120</c:v>
                </c:pt>
                <c:pt idx="3903">
                  <c:v>234180</c:v>
                </c:pt>
                <c:pt idx="3904">
                  <c:v>234240</c:v>
                </c:pt>
                <c:pt idx="3905">
                  <c:v>234300</c:v>
                </c:pt>
                <c:pt idx="3906">
                  <c:v>234360</c:v>
                </c:pt>
                <c:pt idx="3907">
                  <c:v>234420</c:v>
                </c:pt>
                <c:pt idx="3908">
                  <c:v>234480</c:v>
                </c:pt>
                <c:pt idx="3909">
                  <c:v>234540</c:v>
                </c:pt>
                <c:pt idx="3910">
                  <c:v>234600</c:v>
                </c:pt>
                <c:pt idx="3911">
                  <c:v>234660</c:v>
                </c:pt>
                <c:pt idx="3912">
                  <c:v>234720</c:v>
                </c:pt>
                <c:pt idx="3913">
                  <c:v>234780</c:v>
                </c:pt>
                <c:pt idx="3914">
                  <c:v>234840</c:v>
                </c:pt>
                <c:pt idx="3915">
                  <c:v>234900</c:v>
                </c:pt>
                <c:pt idx="3916">
                  <c:v>234960</c:v>
                </c:pt>
                <c:pt idx="3917">
                  <c:v>235020</c:v>
                </c:pt>
                <c:pt idx="3918">
                  <c:v>235080</c:v>
                </c:pt>
                <c:pt idx="3919">
                  <c:v>235140</c:v>
                </c:pt>
                <c:pt idx="3920">
                  <c:v>235200</c:v>
                </c:pt>
                <c:pt idx="3921">
                  <c:v>235260</c:v>
                </c:pt>
                <c:pt idx="3922">
                  <c:v>235320</c:v>
                </c:pt>
                <c:pt idx="3923">
                  <c:v>235380</c:v>
                </c:pt>
                <c:pt idx="3924">
                  <c:v>235440</c:v>
                </c:pt>
                <c:pt idx="3925">
                  <c:v>235500</c:v>
                </c:pt>
                <c:pt idx="3926">
                  <c:v>235560</c:v>
                </c:pt>
                <c:pt idx="3927">
                  <c:v>235620</c:v>
                </c:pt>
                <c:pt idx="3928">
                  <c:v>235680</c:v>
                </c:pt>
                <c:pt idx="3929">
                  <c:v>235740</c:v>
                </c:pt>
                <c:pt idx="3930">
                  <c:v>235800</c:v>
                </c:pt>
                <c:pt idx="3931">
                  <c:v>235860</c:v>
                </c:pt>
                <c:pt idx="3932">
                  <c:v>235920</c:v>
                </c:pt>
                <c:pt idx="3933">
                  <c:v>235980</c:v>
                </c:pt>
                <c:pt idx="3934">
                  <c:v>236040</c:v>
                </c:pt>
                <c:pt idx="3935">
                  <c:v>236100</c:v>
                </c:pt>
                <c:pt idx="3936">
                  <c:v>236160</c:v>
                </c:pt>
                <c:pt idx="3937">
                  <c:v>236220</c:v>
                </c:pt>
                <c:pt idx="3938">
                  <c:v>236280</c:v>
                </c:pt>
                <c:pt idx="3939">
                  <c:v>236340</c:v>
                </c:pt>
                <c:pt idx="3940">
                  <c:v>236400</c:v>
                </c:pt>
                <c:pt idx="3941">
                  <c:v>236460</c:v>
                </c:pt>
                <c:pt idx="3942">
                  <c:v>236520</c:v>
                </c:pt>
                <c:pt idx="3943">
                  <c:v>236580</c:v>
                </c:pt>
                <c:pt idx="3944">
                  <c:v>236640</c:v>
                </c:pt>
                <c:pt idx="3945">
                  <c:v>236700</c:v>
                </c:pt>
                <c:pt idx="3946">
                  <c:v>236760</c:v>
                </c:pt>
                <c:pt idx="3947">
                  <c:v>236820</c:v>
                </c:pt>
                <c:pt idx="3948">
                  <c:v>236880</c:v>
                </c:pt>
                <c:pt idx="3949">
                  <c:v>236940</c:v>
                </c:pt>
                <c:pt idx="3950">
                  <c:v>237000</c:v>
                </c:pt>
                <c:pt idx="3951">
                  <c:v>237060</c:v>
                </c:pt>
                <c:pt idx="3952">
                  <c:v>237120</c:v>
                </c:pt>
                <c:pt idx="3953">
                  <c:v>237180</c:v>
                </c:pt>
                <c:pt idx="3954">
                  <c:v>237240</c:v>
                </c:pt>
                <c:pt idx="3955">
                  <c:v>237300</c:v>
                </c:pt>
                <c:pt idx="3956">
                  <c:v>237360</c:v>
                </c:pt>
                <c:pt idx="3957">
                  <c:v>237420</c:v>
                </c:pt>
                <c:pt idx="3958">
                  <c:v>237480</c:v>
                </c:pt>
                <c:pt idx="3959">
                  <c:v>237540</c:v>
                </c:pt>
                <c:pt idx="3960">
                  <c:v>237600</c:v>
                </c:pt>
                <c:pt idx="3961">
                  <c:v>237660</c:v>
                </c:pt>
                <c:pt idx="3962">
                  <c:v>237720</c:v>
                </c:pt>
                <c:pt idx="3963">
                  <c:v>237780</c:v>
                </c:pt>
                <c:pt idx="3964">
                  <c:v>237840</c:v>
                </c:pt>
                <c:pt idx="3965">
                  <c:v>237900</c:v>
                </c:pt>
                <c:pt idx="3966">
                  <c:v>237960</c:v>
                </c:pt>
                <c:pt idx="3967">
                  <c:v>238020</c:v>
                </c:pt>
                <c:pt idx="3968">
                  <c:v>238080</c:v>
                </c:pt>
                <c:pt idx="3969">
                  <c:v>238140</c:v>
                </c:pt>
                <c:pt idx="3970">
                  <c:v>238200</c:v>
                </c:pt>
                <c:pt idx="3971">
                  <c:v>238260</c:v>
                </c:pt>
                <c:pt idx="3972">
                  <c:v>238320</c:v>
                </c:pt>
                <c:pt idx="3973">
                  <c:v>238380</c:v>
                </c:pt>
                <c:pt idx="3974">
                  <c:v>238440</c:v>
                </c:pt>
                <c:pt idx="3975">
                  <c:v>238500</c:v>
                </c:pt>
                <c:pt idx="3976">
                  <c:v>238560</c:v>
                </c:pt>
                <c:pt idx="3977">
                  <c:v>238620</c:v>
                </c:pt>
                <c:pt idx="3978">
                  <c:v>238680</c:v>
                </c:pt>
                <c:pt idx="3979">
                  <c:v>238740</c:v>
                </c:pt>
                <c:pt idx="3980">
                  <c:v>238800</c:v>
                </c:pt>
                <c:pt idx="3981">
                  <c:v>238860</c:v>
                </c:pt>
                <c:pt idx="3982">
                  <c:v>238920</c:v>
                </c:pt>
                <c:pt idx="3983">
                  <c:v>238980</c:v>
                </c:pt>
                <c:pt idx="3984">
                  <c:v>239040</c:v>
                </c:pt>
                <c:pt idx="3985">
                  <c:v>239100</c:v>
                </c:pt>
                <c:pt idx="3986">
                  <c:v>239160</c:v>
                </c:pt>
                <c:pt idx="3987">
                  <c:v>239220</c:v>
                </c:pt>
                <c:pt idx="3988">
                  <c:v>239280</c:v>
                </c:pt>
                <c:pt idx="3989">
                  <c:v>239340</c:v>
                </c:pt>
                <c:pt idx="3990">
                  <c:v>239400</c:v>
                </c:pt>
                <c:pt idx="3991">
                  <c:v>239460</c:v>
                </c:pt>
                <c:pt idx="3992">
                  <c:v>239520</c:v>
                </c:pt>
                <c:pt idx="3993">
                  <c:v>239580</c:v>
                </c:pt>
                <c:pt idx="3994">
                  <c:v>239640</c:v>
                </c:pt>
                <c:pt idx="3995">
                  <c:v>239700</c:v>
                </c:pt>
                <c:pt idx="3996">
                  <c:v>239760</c:v>
                </c:pt>
                <c:pt idx="3997">
                  <c:v>239820</c:v>
                </c:pt>
                <c:pt idx="3998">
                  <c:v>239880</c:v>
                </c:pt>
                <c:pt idx="3999">
                  <c:v>239940</c:v>
                </c:pt>
                <c:pt idx="4000">
                  <c:v>240000</c:v>
                </c:pt>
                <c:pt idx="4001">
                  <c:v>240060</c:v>
                </c:pt>
                <c:pt idx="4002">
                  <c:v>240120</c:v>
                </c:pt>
                <c:pt idx="4003">
                  <c:v>240180</c:v>
                </c:pt>
                <c:pt idx="4004">
                  <c:v>240240</c:v>
                </c:pt>
                <c:pt idx="4005">
                  <c:v>240300</c:v>
                </c:pt>
                <c:pt idx="4006">
                  <c:v>240360</c:v>
                </c:pt>
                <c:pt idx="4007">
                  <c:v>240420</c:v>
                </c:pt>
                <c:pt idx="4008">
                  <c:v>240480</c:v>
                </c:pt>
                <c:pt idx="4009">
                  <c:v>240540</c:v>
                </c:pt>
                <c:pt idx="4010">
                  <c:v>240600</c:v>
                </c:pt>
                <c:pt idx="4011">
                  <c:v>240660</c:v>
                </c:pt>
                <c:pt idx="4012">
                  <c:v>240720</c:v>
                </c:pt>
                <c:pt idx="4013">
                  <c:v>240780</c:v>
                </c:pt>
                <c:pt idx="4014">
                  <c:v>240840</c:v>
                </c:pt>
                <c:pt idx="4015">
                  <c:v>240900</c:v>
                </c:pt>
                <c:pt idx="4016">
                  <c:v>240960</c:v>
                </c:pt>
                <c:pt idx="4017">
                  <c:v>241020</c:v>
                </c:pt>
                <c:pt idx="4018">
                  <c:v>241080</c:v>
                </c:pt>
                <c:pt idx="4019">
                  <c:v>241140</c:v>
                </c:pt>
                <c:pt idx="4020">
                  <c:v>241200</c:v>
                </c:pt>
                <c:pt idx="4021">
                  <c:v>241260</c:v>
                </c:pt>
                <c:pt idx="4022">
                  <c:v>241320</c:v>
                </c:pt>
                <c:pt idx="4023">
                  <c:v>241380</c:v>
                </c:pt>
                <c:pt idx="4024">
                  <c:v>241440</c:v>
                </c:pt>
                <c:pt idx="4025">
                  <c:v>241500</c:v>
                </c:pt>
                <c:pt idx="4026">
                  <c:v>241560</c:v>
                </c:pt>
                <c:pt idx="4027">
                  <c:v>241620</c:v>
                </c:pt>
                <c:pt idx="4028">
                  <c:v>241680</c:v>
                </c:pt>
                <c:pt idx="4029">
                  <c:v>241740</c:v>
                </c:pt>
                <c:pt idx="4030">
                  <c:v>241800</c:v>
                </c:pt>
                <c:pt idx="4031">
                  <c:v>241860</c:v>
                </c:pt>
                <c:pt idx="4032">
                  <c:v>241920</c:v>
                </c:pt>
                <c:pt idx="4033">
                  <c:v>241980</c:v>
                </c:pt>
                <c:pt idx="4034">
                  <c:v>242040</c:v>
                </c:pt>
                <c:pt idx="4035">
                  <c:v>242100</c:v>
                </c:pt>
                <c:pt idx="4036">
                  <c:v>242160</c:v>
                </c:pt>
                <c:pt idx="4037">
                  <c:v>242220</c:v>
                </c:pt>
                <c:pt idx="4038">
                  <c:v>242280</c:v>
                </c:pt>
                <c:pt idx="4039">
                  <c:v>242340</c:v>
                </c:pt>
                <c:pt idx="4040">
                  <c:v>242400</c:v>
                </c:pt>
                <c:pt idx="4041">
                  <c:v>242460</c:v>
                </c:pt>
                <c:pt idx="4042">
                  <c:v>242520</c:v>
                </c:pt>
                <c:pt idx="4043">
                  <c:v>242580</c:v>
                </c:pt>
                <c:pt idx="4044">
                  <c:v>242640</c:v>
                </c:pt>
                <c:pt idx="4045">
                  <c:v>242700</c:v>
                </c:pt>
                <c:pt idx="4046">
                  <c:v>242760</c:v>
                </c:pt>
                <c:pt idx="4047">
                  <c:v>242820</c:v>
                </c:pt>
                <c:pt idx="4048">
                  <c:v>242880</c:v>
                </c:pt>
                <c:pt idx="4049">
                  <c:v>242940</c:v>
                </c:pt>
                <c:pt idx="4050">
                  <c:v>243000</c:v>
                </c:pt>
                <c:pt idx="4051">
                  <c:v>243060</c:v>
                </c:pt>
                <c:pt idx="4052">
                  <c:v>243120</c:v>
                </c:pt>
                <c:pt idx="4053">
                  <c:v>243180</c:v>
                </c:pt>
                <c:pt idx="4054">
                  <c:v>243240</c:v>
                </c:pt>
                <c:pt idx="4055">
                  <c:v>243300</c:v>
                </c:pt>
                <c:pt idx="4056">
                  <c:v>243360</c:v>
                </c:pt>
                <c:pt idx="4057">
                  <c:v>243420</c:v>
                </c:pt>
                <c:pt idx="4058">
                  <c:v>243480</c:v>
                </c:pt>
                <c:pt idx="4059">
                  <c:v>243540</c:v>
                </c:pt>
                <c:pt idx="4060">
                  <c:v>243600</c:v>
                </c:pt>
                <c:pt idx="4061">
                  <c:v>243660</c:v>
                </c:pt>
                <c:pt idx="4062">
                  <c:v>243720</c:v>
                </c:pt>
                <c:pt idx="4063">
                  <c:v>243780</c:v>
                </c:pt>
                <c:pt idx="4064">
                  <c:v>243840</c:v>
                </c:pt>
                <c:pt idx="4065">
                  <c:v>243900</c:v>
                </c:pt>
                <c:pt idx="4066">
                  <c:v>243960</c:v>
                </c:pt>
                <c:pt idx="4067">
                  <c:v>244020</c:v>
                </c:pt>
                <c:pt idx="4068">
                  <c:v>244080</c:v>
                </c:pt>
                <c:pt idx="4069">
                  <c:v>244140</c:v>
                </c:pt>
                <c:pt idx="4070">
                  <c:v>244200</c:v>
                </c:pt>
                <c:pt idx="4071">
                  <c:v>244260</c:v>
                </c:pt>
                <c:pt idx="4072">
                  <c:v>244320</c:v>
                </c:pt>
                <c:pt idx="4073">
                  <c:v>244380</c:v>
                </c:pt>
                <c:pt idx="4074">
                  <c:v>244440</c:v>
                </c:pt>
                <c:pt idx="4075">
                  <c:v>244500</c:v>
                </c:pt>
                <c:pt idx="4076">
                  <c:v>244560</c:v>
                </c:pt>
                <c:pt idx="4077">
                  <c:v>244620</c:v>
                </c:pt>
                <c:pt idx="4078">
                  <c:v>244680</c:v>
                </c:pt>
                <c:pt idx="4079">
                  <c:v>244740</c:v>
                </c:pt>
                <c:pt idx="4080">
                  <c:v>244800</c:v>
                </c:pt>
                <c:pt idx="4081">
                  <c:v>244860</c:v>
                </c:pt>
                <c:pt idx="4082">
                  <c:v>244920</c:v>
                </c:pt>
                <c:pt idx="4083">
                  <c:v>244980</c:v>
                </c:pt>
                <c:pt idx="4084">
                  <c:v>245040</c:v>
                </c:pt>
                <c:pt idx="4085">
                  <c:v>245100</c:v>
                </c:pt>
                <c:pt idx="4086">
                  <c:v>245160</c:v>
                </c:pt>
                <c:pt idx="4087">
                  <c:v>245220</c:v>
                </c:pt>
                <c:pt idx="4088">
                  <c:v>245280</c:v>
                </c:pt>
                <c:pt idx="4089">
                  <c:v>245340</c:v>
                </c:pt>
                <c:pt idx="4090">
                  <c:v>245400</c:v>
                </c:pt>
                <c:pt idx="4091">
                  <c:v>245460</c:v>
                </c:pt>
                <c:pt idx="4092">
                  <c:v>245520</c:v>
                </c:pt>
                <c:pt idx="4093">
                  <c:v>245580</c:v>
                </c:pt>
                <c:pt idx="4094">
                  <c:v>245640</c:v>
                </c:pt>
                <c:pt idx="4095">
                  <c:v>245700</c:v>
                </c:pt>
                <c:pt idx="4096">
                  <c:v>245760</c:v>
                </c:pt>
                <c:pt idx="4097">
                  <c:v>245820</c:v>
                </c:pt>
                <c:pt idx="4098">
                  <c:v>245880</c:v>
                </c:pt>
                <c:pt idx="4099">
                  <c:v>245940</c:v>
                </c:pt>
                <c:pt idx="4100">
                  <c:v>246000</c:v>
                </c:pt>
                <c:pt idx="4101">
                  <c:v>246060</c:v>
                </c:pt>
                <c:pt idx="4102">
                  <c:v>246120</c:v>
                </c:pt>
                <c:pt idx="4103">
                  <c:v>246180</c:v>
                </c:pt>
                <c:pt idx="4104">
                  <c:v>246240</c:v>
                </c:pt>
                <c:pt idx="4105">
                  <c:v>246300</c:v>
                </c:pt>
                <c:pt idx="4106">
                  <c:v>246360</c:v>
                </c:pt>
                <c:pt idx="4107">
                  <c:v>246420</c:v>
                </c:pt>
                <c:pt idx="4108">
                  <c:v>246480</c:v>
                </c:pt>
                <c:pt idx="4109">
                  <c:v>246540</c:v>
                </c:pt>
                <c:pt idx="4110">
                  <c:v>246600</c:v>
                </c:pt>
                <c:pt idx="4111">
                  <c:v>246660</c:v>
                </c:pt>
                <c:pt idx="4112">
                  <c:v>246720</c:v>
                </c:pt>
                <c:pt idx="4113">
                  <c:v>246780</c:v>
                </c:pt>
                <c:pt idx="4114">
                  <c:v>246840</c:v>
                </c:pt>
                <c:pt idx="4115">
                  <c:v>246900</c:v>
                </c:pt>
                <c:pt idx="4116">
                  <c:v>246960</c:v>
                </c:pt>
                <c:pt idx="4117">
                  <c:v>247020</c:v>
                </c:pt>
                <c:pt idx="4118">
                  <c:v>247080</c:v>
                </c:pt>
                <c:pt idx="4119">
                  <c:v>247140</c:v>
                </c:pt>
                <c:pt idx="4120">
                  <c:v>247200</c:v>
                </c:pt>
                <c:pt idx="4121">
                  <c:v>247260</c:v>
                </c:pt>
                <c:pt idx="4122">
                  <c:v>247320</c:v>
                </c:pt>
                <c:pt idx="4123">
                  <c:v>247380</c:v>
                </c:pt>
                <c:pt idx="4124">
                  <c:v>247440</c:v>
                </c:pt>
                <c:pt idx="4125">
                  <c:v>247500</c:v>
                </c:pt>
                <c:pt idx="4126">
                  <c:v>247560</c:v>
                </c:pt>
                <c:pt idx="4127">
                  <c:v>247620</c:v>
                </c:pt>
                <c:pt idx="4128">
                  <c:v>247680</c:v>
                </c:pt>
                <c:pt idx="4129">
                  <c:v>247740</c:v>
                </c:pt>
                <c:pt idx="4130">
                  <c:v>247800</c:v>
                </c:pt>
                <c:pt idx="4131">
                  <c:v>247860</c:v>
                </c:pt>
                <c:pt idx="4132">
                  <c:v>247920</c:v>
                </c:pt>
                <c:pt idx="4133">
                  <c:v>247980</c:v>
                </c:pt>
                <c:pt idx="4134">
                  <c:v>248040</c:v>
                </c:pt>
                <c:pt idx="4135">
                  <c:v>248100</c:v>
                </c:pt>
                <c:pt idx="4136">
                  <c:v>248160</c:v>
                </c:pt>
                <c:pt idx="4137">
                  <c:v>248220</c:v>
                </c:pt>
                <c:pt idx="4138">
                  <c:v>248280</c:v>
                </c:pt>
                <c:pt idx="4139">
                  <c:v>248340</c:v>
                </c:pt>
                <c:pt idx="4140">
                  <c:v>248400</c:v>
                </c:pt>
                <c:pt idx="4141">
                  <c:v>248460</c:v>
                </c:pt>
                <c:pt idx="4142">
                  <c:v>248520</c:v>
                </c:pt>
                <c:pt idx="4143">
                  <c:v>248580</c:v>
                </c:pt>
                <c:pt idx="4144">
                  <c:v>248640</c:v>
                </c:pt>
                <c:pt idx="4145">
                  <c:v>248700</c:v>
                </c:pt>
                <c:pt idx="4146">
                  <c:v>248760</c:v>
                </c:pt>
                <c:pt idx="4147">
                  <c:v>248820</c:v>
                </c:pt>
                <c:pt idx="4148">
                  <c:v>248880</c:v>
                </c:pt>
                <c:pt idx="4149">
                  <c:v>248940</c:v>
                </c:pt>
                <c:pt idx="4150">
                  <c:v>249000</c:v>
                </c:pt>
                <c:pt idx="4151">
                  <c:v>249060</c:v>
                </c:pt>
                <c:pt idx="4152">
                  <c:v>249120</c:v>
                </c:pt>
                <c:pt idx="4153">
                  <c:v>249180</c:v>
                </c:pt>
                <c:pt idx="4154">
                  <c:v>249240</c:v>
                </c:pt>
                <c:pt idx="4155">
                  <c:v>249300</c:v>
                </c:pt>
                <c:pt idx="4156">
                  <c:v>249360</c:v>
                </c:pt>
                <c:pt idx="4157">
                  <c:v>249420</c:v>
                </c:pt>
                <c:pt idx="4158">
                  <c:v>249480</c:v>
                </c:pt>
                <c:pt idx="4159">
                  <c:v>249540</c:v>
                </c:pt>
                <c:pt idx="4160">
                  <c:v>249600</c:v>
                </c:pt>
                <c:pt idx="4161">
                  <c:v>249660</c:v>
                </c:pt>
                <c:pt idx="4162">
                  <c:v>249720</c:v>
                </c:pt>
                <c:pt idx="4163">
                  <c:v>249780</c:v>
                </c:pt>
                <c:pt idx="4164">
                  <c:v>249840</c:v>
                </c:pt>
                <c:pt idx="4165">
                  <c:v>249900</c:v>
                </c:pt>
                <c:pt idx="4166">
                  <c:v>249960</c:v>
                </c:pt>
                <c:pt idx="4167">
                  <c:v>250020</c:v>
                </c:pt>
                <c:pt idx="4168">
                  <c:v>250080</c:v>
                </c:pt>
                <c:pt idx="4169">
                  <c:v>250140</c:v>
                </c:pt>
                <c:pt idx="4170">
                  <c:v>250200</c:v>
                </c:pt>
                <c:pt idx="4171">
                  <c:v>250260</c:v>
                </c:pt>
                <c:pt idx="4172">
                  <c:v>250320</c:v>
                </c:pt>
                <c:pt idx="4173">
                  <c:v>250380</c:v>
                </c:pt>
                <c:pt idx="4174">
                  <c:v>250440</c:v>
                </c:pt>
                <c:pt idx="4175">
                  <c:v>250500</c:v>
                </c:pt>
                <c:pt idx="4176">
                  <c:v>250560</c:v>
                </c:pt>
                <c:pt idx="4177">
                  <c:v>250620</c:v>
                </c:pt>
                <c:pt idx="4178">
                  <c:v>250680</c:v>
                </c:pt>
                <c:pt idx="4179">
                  <c:v>250740</c:v>
                </c:pt>
                <c:pt idx="4180">
                  <c:v>250800</c:v>
                </c:pt>
                <c:pt idx="4181">
                  <c:v>250860</c:v>
                </c:pt>
                <c:pt idx="4182">
                  <c:v>250920</c:v>
                </c:pt>
                <c:pt idx="4183">
                  <c:v>250980</c:v>
                </c:pt>
                <c:pt idx="4184">
                  <c:v>251040</c:v>
                </c:pt>
                <c:pt idx="4185">
                  <c:v>251100</c:v>
                </c:pt>
                <c:pt idx="4186">
                  <c:v>251160</c:v>
                </c:pt>
                <c:pt idx="4187">
                  <c:v>251220</c:v>
                </c:pt>
                <c:pt idx="4188">
                  <c:v>251280</c:v>
                </c:pt>
                <c:pt idx="4189">
                  <c:v>251340</c:v>
                </c:pt>
                <c:pt idx="4190">
                  <c:v>251400</c:v>
                </c:pt>
                <c:pt idx="4191">
                  <c:v>251460</c:v>
                </c:pt>
                <c:pt idx="4192">
                  <c:v>251520</c:v>
                </c:pt>
                <c:pt idx="4193">
                  <c:v>251580</c:v>
                </c:pt>
                <c:pt idx="4194">
                  <c:v>251640</c:v>
                </c:pt>
                <c:pt idx="4195">
                  <c:v>251700</c:v>
                </c:pt>
                <c:pt idx="4196">
                  <c:v>251760</c:v>
                </c:pt>
                <c:pt idx="4197">
                  <c:v>251820</c:v>
                </c:pt>
                <c:pt idx="4198">
                  <c:v>251880</c:v>
                </c:pt>
                <c:pt idx="4199">
                  <c:v>251940</c:v>
                </c:pt>
                <c:pt idx="4200">
                  <c:v>252000</c:v>
                </c:pt>
                <c:pt idx="4201">
                  <c:v>252060</c:v>
                </c:pt>
                <c:pt idx="4202">
                  <c:v>252120</c:v>
                </c:pt>
                <c:pt idx="4203">
                  <c:v>252180</c:v>
                </c:pt>
                <c:pt idx="4204">
                  <c:v>252240</c:v>
                </c:pt>
                <c:pt idx="4205">
                  <c:v>252300</c:v>
                </c:pt>
                <c:pt idx="4206">
                  <c:v>252360</c:v>
                </c:pt>
                <c:pt idx="4207">
                  <c:v>252420</c:v>
                </c:pt>
                <c:pt idx="4208">
                  <c:v>252480</c:v>
                </c:pt>
                <c:pt idx="4209">
                  <c:v>252540</c:v>
                </c:pt>
                <c:pt idx="4210">
                  <c:v>252600</c:v>
                </c:pt>
                <c:pt idx="4211">
                  <c:v>252660</c:v>
                </c:pt>
                <c:pt idx="4212">
                  <c:v>252720</c:v>
                </c:pt>
                <c:pt idx="4213">
                  <c:v>252780</c:v>
                </c:pt>
                <c:pt idx="4214">
                  <c:v>252840</c:v>
                </c:pt>
                <c:pt idx="4215">
                  <c:v>252900</c:v>
                </c:pt>
                <c:pt idx="4216">
                  <c:v>252960</c:v>
                </c:pt>
                <c:pt idx="4217">
                  <c:v>253020</c:v>
                </c:pt>
                <c:pt idx="4218">
                  <c:v>253080</c:v>
                </c:pt>
                <c:pt idx="4219">
                  <c:v>253140</c:v>
                </c:pt>
                <c:pt idx="4220">
                  <c:v>253200</c:v>
                </c:pt>
                <c:pt idx="4221">
                  <c:v>253260</c:v>
                </c:pt>
                <c:pt idx="4222">
                  <c:v>253320</c:v>
                </c:pt>
                <c:pt idx="4223">
                  <c:v>253380</c:v>
                </c:pt>
                <c:pt idx="4224">
                  <c:v>253440</c:v>
                </c:pt>
                <c:pt idx="4225">
                  <c:v>253500</c:v>
                </c:pt>
                <c:pt idx="4226">
                  <c:v>253560</c:v>
                </c:pt>
                <c:pt idx="4227">
                  <c:v>253620</c:v>
                </c:pt>
                <c:pt idx="4228">
                  <c:v>253680</c:v>
                </c:pt>
                <c:pt idx="4229">
                  <c:v>253740</c:v>
                </c:pt>
                <c:pt idx="4230">
                  <c:v>253800</c:v>
                </c:pt>
                <c:pt idx="4231">
                  <c:v>253860</c:v>
                </c:pt>
                <c:pt idx="4232">
                  <c:v>253920</c:v>
                </c:pt>
                <c:pt idx="4233">
                  <c:v>253980</c:v>
                </c:pt>
                <c:pt idx="4234">
                  <c:v>254040</c:v>
                </c:pt>
                <c:pt idx="4235">
                  <c:v>254100</c:v>
                </c:pt>
                <c:pt idx="4236">
                  <c:v>254160</c:v>
                </c:pt>
                <c:pt idx="4237">
                  <c:v>254220</c:v>
                </c:pt>
                <c:pt idx="4238">
                  <c:v>254280</c:v>
                </c:pt>
                <c:pt idx="4239">
                  <c:v>254340</c:v>
                </c:pt>
                <c:pt idx="4240">
                  <c:v>254400</c:v>
                </c:pt>
                <c:pt idx="4241">
                  <c:v>254460</c:v>
                </c:pt>
                <c:pt idx="4242">
                  <c:v>254520</c:v>
                </c:pt>
                <c:pt idx="4243">
                  <c:v>254580</c:v>
                </c:pt>
                <c:pt idx="4244">
                  <c:v>254640</c:v>
                </c:pt>
                <c:pt idx="4245">
                  <c:v>254700</c:v>
                </c:pt>
                <c:pt idx="4246">
                  <c:v>254760</c:v>
                </c:pt>
                <c:pt idx="4247">
                  <c:v>254820</c:v>
                </c:pt>
                <c:pt idx="4248">
                  <c:v>254880</c:v>
                </c:pt>
                <c:pt idx="4249">
                  <c:v>254940</c:v>
                </c:pt>
                <c:pt idx="4250">
                  <c:v>255000</c:v>
                </c:pt>
                <c:pt idx="4251">
                  <c:v>255060</c:v>
                </c:pt>
                <c:pt idx="4252">
                  <c:v>255120</c:v>
                </c:pt>
                <c:pt idx="4253">
                  <c:v>255180</c:v>
                </c:pt>
                <c:pt idx="4254">
                  <c:v>255240</c:v>
                </c:pt>
                <c:pt idx="4255">
                  <c:v>255300</c:v>
                </c:pt>
                <c:pt idx="4256">
                  <c:v>255360</c:v>
                </c:pt>
                <c:pt idx="4257">
                  <c:v>255420</c:v>
                </c:pt>
                <c:pt idx="4258">
                  <c:v>255480</c:v>
                </c:pt>
                <c:pt idx="4259">
                  <c:v>255540</c:v>
                </c:pt>
                <c:pt idx="4260">
                  <c:v>255600</c:v>
                </c:pt>
                <c:pt idx="4261">
                  <c:v>255660</c:v>
                </c:pt>
                <c:pt idx="4262">
                  <c:v>255720</c:v>
                </c:pt>
                <c:pt idx="4263">
                  <c:v>255780</c:v>
                </c:pt>
                <c:pt idx="4264">
                  <c:v>255840</c:v>
                </c:pt>
                <c:pt idx="4265">
                  <c:v>255900</c:v>
                </c:pt>
                <c:pt idx="4266">
                  <c:v>255960</c:v>
                </c:pt>
                <c:pt idx="4267">
                  <c:v>256020</c:v>
                </c:pt>
                <c:pt idx="4268">
                  <c:v>256080</c:v>
                </c:pt>
                <c:pt idx="4269">
                  <c:v>256140</c:v>
                </c:pt>
                <c:pt idx="4270">
                  <c:v>256200</c:v>
                </c:pt>
                <c:pt idx="4271">
                  <c:v>256260</c:v>
                </c:pt>
                <c:pt idx="4272">
                  <c:v>256320</c:v>
                </c:pt>
                <c:pt idx="4273">
                  <c:v>256380</c:v>
                </c:pt>
                <c:pt idx="4274">
                  <c:v>256440</c:v>
                </c:pt>
                <c:pt idx="4275">
                  <c:v>256500</c:v>
                </c:pt>
                <c:pt idx="4276">
                  <c:v>256560</c:v>
                </c:pt>
                <c:pt idx="4277">
                  <c:v>256620</c:v>
                </c:pt>
                <c:pt idx="4278">
                  <c:v>256680</c:v>
                </c:pt>
                <c:pt idx="4279">
                  <c:v>256740</c:v>
                </c:pt>
                <c:pt idx="4280">
                  <c:v>256800</c:v>
                </c:pt>
                <c:pt idx="4281">
                  <c:v>256860</c:v>
                </c:pt>
                <c:pt idx="4282">
                  <c:v>256920</c:v>
                </c:pt>
                <c:pt idx="4283">
                  <c:v>256980</c:v>
                </c:pt>
                <c:pt idx="4284">
                  <c:v>257040</c:v>
                </c:pt>
                <c:pt idx="4285">
                  <c:v>257100</c:v>
                </c:pt>
                <c:pt idx="4286">
                  <c:v>257160</c:v>
                </c:pt>
                <c:pt idx="4287">
                  <c:v>257220</c:v>
                </c:pt>
                <c:pt idx="4288">
                  <c:v>257280</c:v>
                </c:pt>
                <c:pt idx="4289">
                  <c:v>257340</c:v>
                </c:pt>
                <c:pt idx="4290">
                  <c:v>257400</c:v>
                </c:pt>
                <c:pt idx="4291">
                  <c:v>257460</c:v>
                </c:pt>
                <c:pt idx="4292">
                  <c:v>257520</c:v>
                </c:pt>
                <c:pt idx="4293">
                  <c:v>257580</c:v>
                </c:pt>
                <c:pt idx="4294">
                  <c:v>257640</c:v>
                </c:pt>
                <c:pt idx="4295">
                  <c:v>257700</c:v>
                </c:pt>
                <c:pt idx="4296">
                  <c:v>257760</c:v>
                </c:pt>
                <c:pt idx="4297">
                  <c:v>257820</c:v>
                </c:pt>
                <c:pt idx="4298">
                  <c:v>257880</c:v>
                </c:pt>
                <c:pt idx="4299">
                  <c:v>257940</c:v>
                </c:pt>
                <c:pt idx="4300">
                  <c:v>258000</c:v>
                </c:pt>
                <c:pt idx="4301">
                  <c:v>258060</c:v>
                </c:pt>
                <c:pt idx="4302">
                  <c:v>258120</c:v>
                </c:pt>
                <c:pt idx="4303">
                  <c:v>258180</c:v>
                </c:pt>
                <c:pt idx="4304">
                  <c:v>258240</c:v>
                </c:pt>
                <c:pt idx="4305">
                  <c:v>258300</c:v>
                </c:pt>
                <c:pt idx="4306">
                  <c:v>258360</c:v>
                </c:pt>
                <c:pt idx="4307">
                  <c:v>258420</c:v>
                </c:pt>
                <c:pt idx="4308">
                  <c:v>258480</c:v>
                </c:pt>
                <c:pt idx="4309">
                  <c:v>258540</c:v>
                </c:pt>
                <c:pt idx="4310">
                  <c:v>258600</c:v>
                </c:pt>
                <c:pt idx="4311">
                  <c:v>258660</c:v>
                </c:pt>
                <c:pt idx="4312">
                  <c:v>258720</c:v>
                </c:pt>
                <c:pt idx="4313">
                  <c:v>258780</c:v>
                </c:pt>
                <c:pt idx="4314">
                  <c:v>258840</c:v>
                </c:pt>
                <c:pt idx="4315">
                  <c:v>258900</c:v>
                </c:pt>
                <c:pt idx="4316">
                  <c:v>258960</c:v>
                </c:pt>
                <c:pt idx="4317">
                  <c:v>259020</c:v>
                </c:pt>
                <c:pt idx="4318">
                  <c:v>259080</c:v>
                </c:pt>
                <c:pt idx="4319">
                  <c:v>259140</c:v>
                </c:pt>
                <c:pt idx="4320">
                  <c:v>259200</c:v>
                </c:pt>
                <c:pt idx="4321">
                  <c:v>259260</c:v>
                </c:pt>
                <c:pt idx="4322">
                  <c:v>259320</c:v>
                </c:pt>
                <c:pt idx="4323">
                  <c:v>259380</c:v>
                </c:pt>
                <c:pt idx="4324">
                  <c:v>259440</c:v>
                </c:pt>
                <c:pt idx="4325">
                  <c:v>259500</c:v>
                </c:pt>
                <c:pt idx="4326">
                  <c:v>259560</c:v>
                </c:pt>
                <c:pt idx="4327">
                  <c:v>259620</c:v>
                </c:pt>
                <c:pt idx="4328">
                  <c:v>259680</c:v>
                </c:pt>
                <c:pt idx="4329">
                  <c:v>259740</c:v>
                </c:pt>
                <c:pt idx="4330">
                  <c:v>259800</c:v>
                </c:pt>
                <c:pt idx="4331">
                  <c:v>259860</c:v>
                </c:pt>
                <c:pt idx="4332">
                  <c:v>259920</c:v>
                </c:pt>
                <c:pt idx="4333">
                  <c:v>259980</c:v>
                </c:pt>
                <c:pt idx="4334">
                  <c:v>260040</c:v>
                </c:pt>
                <c:pt idx="4335">
                  <c:v>260100</c:v>
                </c:pt>
                <c:pt idx="4336">
                  <c:v>260160</c:v>
                </c:pt>
                <c:pt idx="4337">
                  <c:v>260220</c:v>
                </c:pt>
                <c:pt idx="4338">
                  <c:v>260280</c:v>
                </c:pt>
                <c:pt idx="4339">
                  <c:v>260340</c:v>
                </c:pt>
                <c:pt idx="4340">
                  <c:v>260400</c:v>
                </c:pt>
                <c:pt idx="4341">
                  <c:v>260460</c:v>
                </c:pt>
                <c:pt idx="4342">
                  <c:v>260520</c:v>
                </c:pt>
                <c:pt idx="4343">
                  <c:v>260580</c:v>
                </c:pt>
                <c:pt idx="4344">
                  <c:v>260640</c:v>
                </c:pt>
                <c:pt idx="4345">
                  <c:v>260700</c:v>
                </c:pt>
                <c:pt idx="4346">
                  <c:v>260760</c:v>
                </c:pt>
                <c:pt idx="4347">
                  <c:v>260820</c:v>
                </c:pt>
                <c:pt idx="4348">
                  <c:v>260880</c:v>
                </c:pt>
                <c:pt idx="4349">
                  <c:v>260940</c:v>
                </c:pt>
                <c:pt idx="4350">
                  <c:v>261000</c:v>
                </c:pt>
                <c:pt idx="4351">
                  <c:v>261060</c:v>
                </c:pt>
                <c:pt idx="4352">
                  <c:v>261120</c:v>
                </c:pt>
                <c:pt idx="4353">
                  <c:v>261180</c:v>
                </c:pt>
                <c:pt idx="4354">
                  <c:v>261240</c:v>
                </c:pt>
                <c:pt idx="4355">
                  <c:v>261300</c:v>
                </c:pt>
                <c:pt idx="4356">
                  <c:v>261360</c:v>
                </c:pt>
                <c:pt idx="4357">
                  <c:v>261420</c:v>
                </c:pt>
                <c:pt idx="4358">
                  <c:v>261480</c:v>
                </c:pt>
                <c:pt idx="4359">
                  <c:v>261540</c:v>
                </c:pt>
                <c:pt idx="4360">
                  <c:v>261600</c:v>
                </c:pt>
                <c:pt idx="4361">
                  <c:v>261660</c:v>
                </c:pt>
                <c:pt idx="4362">
                  <c:v>261720</c:v>
                </c:pt>
                <c:pt idx="4363">
                  <c:v>261780</c:v>
                </c:pt>
                <c:pt idx="4364">
                  <c:v>261840</c:v>
                </c:pt>
                <c:pt idx="4365">
                  <c:v>261900</c:v>
                </c:pt>
                <c:pt idx="4366">
                  <c:v>261960</c:v>
                </c:pt>
                <c:pt idx="4367">
                  <c:v>262020</c:v>
                </c:pt>
                <c:pt idx="4368">
                  <c:v>262080</c:v>
                </c:pt>
                <c:pt idx="4369">
                  <c:v>262140</c:v>
                </c:pt>
                <c:pt idx="4370">
                  <c:v>262200</c:v>
                </c:pt>
                <c:pt idx="4371">
                  <c:v>262260</c:v>
                </c:pt>
                <c:pt idx="4372">
                  <c:v>262320</c:v>
                </c:pt>
                <c:pt idx="4373">
                  <c:v>262380</c:v>
                </c:pt>
                <c:pt idx="4374">
                  <c:v>262440</c:v>
                </c:pt>
                <c:pt idx="4375">
                  <c:v>262500</c:v>
                </c:pt>
                <c:pt idx="4376">
                  <c:v>262560</c:v>
                </c:pt>
                <c:pt idx="4377">
                  <c:v>262620</c:v>
                </c:pt>
                <c:pt idx="4378">
                  <c:v>262680</c:v>
                </c:pt>
                <c:pt idx="4379">
                  <c:v>262740</c:v>
                </c:pt>
                <c:pt idx="4380">
                  <c:v>262800</c:v>
                </c:pt>
                <c:pt idx="4381">
                  <c:v>262860</c:v>
                </c:pt>
                <c:pt idx="4382">
                  <c:v>262920</c:v>
                </c:pt>
                <c:pt idx="4383">
                  <c:v>262980</c:v>
                </c:pt>
                <c:pt idx="4384">
                  <c:v>263040</c:v>
                </c:pt>
                <c:pt idx="4385">
                  <c:v>263100</c:v>
                </c:pt>
                <c:pt idx="4386">
                  <c:v>263160</c:v>
                </c:pt>
                <c:pt idx="4387">
                  <c:v>263220</c:v>
                </c:pt>
                <c:pt idx="4388">
                  <c:v>263280</c:v>
                </c:pt>
                <c:pt idx="4389">
                  <c:v>263340</c:v>
                </c:pt>
                <c:pt idx="4390">
                  <c:v>263400</c:v>
                </c:pt>
                <c:pt idx="4391">
                  <c:v>263460</c:v>
                </c:pt>
                <c:pt idx="4392">
                  <c:v>263520</c:v>
                </c:pt>
                <c:pt idx="4393">
                  <c:v>263580</c:v>
                </c:pt>
                <c:pt idx="4394">
                  <c:v>263640</c:v>
                </c:pt>
                <c:pt idx="4395">
                  <c:v>263700</c:v>
                </c:pt>
                <c:pt idx="4396">
                  <c:v>263760</c:v>
                </c:pt>
                <c:pt idx="4397">
                  <c:v>263820</c:v>
                </c:pt>
                <c:pt idx="4398">
                  <c:v>263880</c:v>
                </c:pt>
                <c:pt idx="4399">
                  <c:v>263940</c:v>
                </c:pt>
                <c:pt idx="4400">
                  <c:v>264000</c:v>
                </c:pt>
                <c:pt idx="4401">
                  <c:v>264060</c:v>
                </c:pt>
                <c:pt idx="4402">
                  <c:v>264120</c:v>
                </c:pt>
                <c:pt idx="4403">
                  <c:v>264180</c:v>
                </c:pt>
                <c:pt idx="4404">
                  <c:v>264240</c:v>
                </c:pt>
                <c:pt idx="4405">
                  <c:v>264300</c:v>
                </c:pt>
                <c:pt idx="4406">
                  <c:v>264360</c:v>
                </c:pt>
                <c:pt idx="4407">
                  <c:v>264420</c:v>
                </c:pt>
                <c:pt idx="4408">
                  <c:v>264480</c:v>
                </c:pt>
                <c:pt idx="4409">
                  <c:v>264540</c:v>
                </c:pt>
                <c:pt idx="4410">
                  <c:v>264600</c:v>
                </c:pt>
                <c:pt idx="4411">
                  <c:v>264660</c:v>
                </c:pt>
                <c:pt idx="4412">
                  <c:v>264720</c:v>
                </c:pt>
                <c:pt idx="4413">
                  <c:v>264780</c:v>
                </c:pt>
                <c:pt idx="4414">
                  <c:v>264840</c:v>
                </c:pt>
                <c:pt idx="4415">
                  <c:v>264900</c:v>
                </c:pt>
                <c:pt idx="4416">
                  <c:v>264960</c:v>
                </c:pt>
                <c:pt idx="4417">
                  <c:v>265020</c:v>
                </c:pt>
                <c:pt idx="4418">
                  <c:v>265080</c:v>
                </c:pt>
                <c:pt idx="4419">
                  <c:v>265140</c:v>
                </c:pt>
                <c:pt idx="4420">
                  <c:v>265200</c:v>
                </c:pt>
                <c:pt idx="4421">
                  <c:v>265260</c:v>
                </c:pt>
                <c:pt idx="4422">
                  <c:v>265320</c:v>
                </c:pt>
                <c:pt idx="4423">
                  <c:v>265380</c:v>
                </c:pt>
                <c:pt idx="4424">
                  <c:v>265440</c:v>
                </c:pt>
                <c:pt idx="4425">
                  <c:v>265500</c:v>
                </c:pt>
                <c:pt idx="4426">
                  <c:v>265560</c:v>
                </c:pt>
                <c:pt idx="4427">
                  <c:v>265620</c:v>
                </c:pt>
                <c:pt idx="4428">
                  <c:v>265680</c:v>
                </c:pt>
                <c:pt idx="4429">
                  <c:v>265740</c:v>
                </c:pt>
                <c:pt idx="4430">
                  <c:v>265800</c:v>
                </c:pt>
                <c:pt idx="4431">
                  <c:v>265860</c:v>
                </c:pt>
                <c:pt idx="4432">
                  <c:v>265920</c:v>
                </c:pt>
                <c:pt idx="4433">
                  <c:v>265980</c:v>
                </c:pt>
                <c:pt idx="4434">
                  <c:v>266040</c:v>
                </c:pt>
                <c:pt idx="4435">
                  <c:v>266100</c:v>
                </c:pt>
                <c:pt idx="4436">
                  <c:v>266160</c:v>
                </c:pt>
                <c:pt idx="4437">
                  <c:v>266220</c:v>
                </c:pt>
                <c:pt idx="4438">
                  <c:v>266280</c:v>
                </c:pt>
                <c:pt idx="4439">
                  <c:v>266340</c:v>
                </c:pt>
                <c:pt idx="4440">
                  <c:v>266400</c:v>
                </c:pt>
                <c:pt idx="4441">
                  <c:v>266460</c:v>
                </c:pt>
                <c:pt idx="4442">
                  <c:v>266520</c:v>
                </c:pt>
                <c:pt idx="4443">
                  <c:v>266580</c:v>
                </c:pt>
                <c:pt idx="4444">
                  <c:v>266640</c:v>
                </c:pt>
                <c:pt idx="4445">
                  <c:v>266700</c:v>
                </c:pt>
                <c:pt idx="4446">
                  <c:v>266760</c:v>
                </c:pt>
                <c:pt idx="4447">
                  <c:v>266820</c:v>
                </c:pt>
                <c:pt idx="4448">
                  <c:v>266880</c:v>
                </c:pt>
                <c:pt idx="4449">
                  <c:v>266940</c:v>
                </c:pt>
                <c:pt idx="4450">
                  <c:v>267000</c:v>
                </c:pt>
                <c:pt idx="4451">
                  <c:v>267060</c:v>
                </c:pt>
                <c:pt idx="4452">
                  <c:v>267120</c:v>
                </c:pt>
                <c:pt idx="4453">
                  <c:v>267180</c:v>
                </c:pt>
                <c:pt idx="4454">
                  <c:v>267240</c:v>
                </c:pt>
                <c:pt idx="4455">
                  <c:v>267300</c:v>
                </c:pt>
                <c:pt idx="4456">
                  <c:v>267360</c:v>
                </c:pt>
                <c:pt idx="4457">
                  <c:v>267420</c:v>
                </c:pt>
                <c:pt idx="4458">
                  <c:v>267480</c:v>
                </c:pt>
                <c:pt idx="4459">
                  <c:v>267540</c:v>
                </c:pt>
                <c:pt idx="4460">
                  <c:v>267600</c:v>
                </c:pt>
                <c:pt idx="4461">
                  <c:v>267660</c:v>
                </c:pt>
                <c:pt idx="4462">
                  <c:v>267720</c:v>
                </c:pt>
                <c:pt idx="4463">
                  <c:v>267780</c:v>
                </c:pt>
                <c:pt idx="4464">
                  <c:v>267840</c:v>
                </c:pt>
                <c:pt idx="4465">
                  <c:v>267900</c:v>
                </c:pt>
                <c:pt idx="4466">
                  <c:v>267960</c:v>
                </c:pt>
                <c:pt idx="4467">
                  <c:v>268020</c:v>
                </c:pt>
                <c:pt idx="4468">
                  <c:v>268080</c:v>
                </c:pt>
                <c:pt idx="4469">
                  <c:v>268140</c:v>
                </c:pt>
                <c:pt idx="4470">
                  <c:v>268200</c:v>
                </c:pt>
                <c:pt idx="4471">
                  <c:v>268260</c:v>
                </c:pt>
                <c:pt idx="4472">
                  <c:v>268320</c:v>
                </c:pt>
                <c:pt idx="4473">
                  <c:v>268380</c:v>
                </c:pt>
                <c:pt idx="4474">
                  <c:v>268440</c:v>
                </c:pt>
                <c:pt idx="4475">
                  <c:v>268500</c:v>
                </c:pt>
                <c:pt idx="4476">
                  <c:v>268560</c:v>
                </c:pt>
                <c:pt idx="4477">
                  <c:v>268620</c:v>
                </c:pt>
                <c:pt idx="4478">
                  <c:v>268680</c:v>
                </c:pt>
                <c:pt idx="4479">
                  <c:v>268740</c:v>
                </c:pt>
                <c:pt idx="4480">
                  <c:v>268800</c:v>
                </c:pt>
                <c:pt idx="4481">
                  <c:v>268860</c:v>
                </c:pt>
                <c:pt idx="4482">
                  <c:v>268920</c:v>
                </c:pt>
                <c:pt idx="4483">
                  <c:v>268980</c:v>
                </c:pt>
                <c:pt idx="4484">
                  <c:v>269040</c:v>
                </c:pt>
                <c:pt idx="4485">
                  <c:v>269100</c:v>
                </c:pt>
                <c:pt idx="4486">
                  <c:v>269160</c:v>
                </c:pt>
                <c:pt idx="4487">
                  <c:v>269220</c:v>
                </c:pt>
                <c:pt idx="4488">
                  <c:v>269280</c:v>
                </c:pt>
                <c:pt idx="4489">
                  <c:v>269340</c:v>
                </c:pt>
                <c:pt idx="4490">
                  <c:v>269400</c:v>
                </c:pt>
                <c:pt idx="4491">
                  <c:v>269460</c:v>
                </c:pt>
                <c:pt idx="4492">
                  <c:v>269520</c:v>
                </c:pt>
                <c:pt idx="4493">
                  <c:v>269580</c:v>
                </c:pt>
                <c:pt idx="4494">
                  <c:v>269640</c:v>
                </c:pt>
                <c:pt idx="4495">
                  <c:v>269700</c:v>
                </c:pt>
                <c:pt idx="4496">
                  <c:v>269760</c:v>
                </c:pt>
                <c:pt idx="4497">
                  <c:v>269820</c:v>
                </c:pt>
                <c:pt idx="4498">
                  <c:v>269880</c:v>
                </c:pt>
                <c:pt idx="4499">
                  <c:v>269940</c:v>
                </c:pt>
                <c:pt idx="4500">
                  <c:v>270000</c:v>
                </c:pt>
                <c:pt idx="4501">
                  <c:v>270060</c:v>
                </c:pt>
                <c:pt idx="4502">
                  <c:v>270120</c:v>
                </c:pt>
                <c:pt idx="4503">
                  <c:v>270180</c:v>
                </c:pt>
                <c:pt idx="4504">
                  <c:v>270240</c:v>
                </c:pt>
                <c:pt idx="4505">
                  <c:v>270300</c:v>
                </c:pt>
                <c:pt idx="4506">
                  <c:v>270360</c:v>
                </c:pt>
                <c:pt idx="4507">
                  <c:v>270420</c:v>
                </c:pt>
                <c:pt idx="4508">
                  <c:v>270480</c:v>
                </c:pt>
                <c:pt idx="4509">
                  <c:v>270540</c:v>
                </c:pt>
                <c:pt idx="4510">
                  <c:v>270600</c:v>
                </c:pt>
                <c:pt idx="4511">
                  <c:v>270660</c:v>
                </c:pt>
                <c:pt idx="4512">
                  <c:v>270720</c:v>
                </c:pt>
                <c:pt idx="4513">
                  <c:v>270780</c:v>
                </c:pt>
                <c:pt idx="4514">
                  <c:v>270840</c:v>
                </c:pt>
                <c:pt idx="4515">
                  <c:v>270900</c:v>
                </c:pt>
                <c:pt idx="4516">
                  <c:v>270960</c:v>
                </c:pt>
                <c:pt idx="4517">
                  <c:v>271020</c:v>
                </c:pt>
                <c:pt idx="4518">
                  <c:v>271080</c:v>
                </c:pt>
                <c:pt idx="4519">
                  <c:v>271140</c:v>
                </c:pt>
                <c:pt idx="4520">
                  <c:v>271200</c:v>
                </c:pt>
                <c:pt idx="4521">
                  <c:v>271260</c:v>
                </c:pt>
                <c:pt idx="4522">
                  <c:v>271320</c:v>
                </c:pt>
                <c:pt idx="4523">
                  <c:v>271380</c:v>
                </c:pt>
                <c:pt idx="4524">
                  <c:v>271440</c:v>
                </c:pt>
                <c:pt idx="4525">
                  <c:v>271500</c:v>
                </c:pt>
                <c:pt idx="4526">
                  <c:v>271560</c:v>
                </c:pt>
                <c:pt idx="4527">
                  <c:v>271620</c:v>
                </c:pt>
                <c:pt idx="4528">
                  <c:v>271680</c:v>
                </c:pt>
                <c:pt idx="4529">
                  <c:v>271740</c:v>
                </c:pt>
                <c:pt idx="4530">
                  <c:v>271800</c:v>
                </c:pt>
                <c:pt idx="4531">
                  <c:v>271860</c:v>
                </c:pt>
                <c:pt idx="4532">
                  <c:v>271920</c:v>
                </c:pt>
                <c:pt idx="4533">
                  <c:v>271980</c:v>
                </c:pt>
                <c:pt idx="4534">
                  <c:v>272040</c:v>
                </c:pt>
                <c:pt idx="4535">
                  <c:v>272100</c:v>
                </c:pt>
                <c:pt idx="4536">
                  <c:v>272160</c:v>
                </c:pt>
                <c:pt idx="4537">
                  <c:v>272220</c:v>
                </c:pt>
                <c:pt idx="4538">
                  <c:v>272280</c:v>
                </c:pt>
                <c:pt idx="4539">
                  <c:v>272340</c:v>
                </c:pt>
                <c:pt idx="4540">
                  <c:v>272400</c:v>
                </c:pt>
                <c:pt idx="4541">
                  <c:v>272460</c:v>
                </c:pt>
                <c:pt idx="4542">
                  <c:v>272520</c:v>
                </c:pt>
                <c:pt idx="4543">
                  <c:v>272580</c:v>
                </c:pt>
                <c:pt idx="4544">
                  <c:v>272640</c:v>
                </c:pt>
                <c:pt idx="4545">
                  <c:v>272700</c:v>
                </c:pt>
                <c:pt idx="4546">
                  <c:v>272760</c:v>
                </c:pt>
                <c:pt idx="4547">
                  <c:v>272820</c:v>
                </c:pt>
                <c:pt idx="4548">
                  <c:v>272880</c:v>
                </c:pt>
                <c:pt idx="4549">
                  <c:v>272940</c:v>
                </c:pt>
                <c:pt idx="4550">
                  <c:v>273000</c:v>
                </c:pt>
                <c:pt idx="4551">
                  <c:v>273060</c:v>
                </c:pt>
                <c:pt idx="4552">
                  <c:v>273120</c:v>
                </c:pt>
                <c:pt idx="4553">
                  <c:v>273180</c:v>
                </c:pt>
                <c:pt idx="4554">
                  <c:v>273240</c:v>
                </c:pt>
                <c:pt idx="4555">
                  <c:v>273300</c:v>
                </c:pt>
                <c:pt idx="4556">
                  <c:v>273360</c:v>
                </c:pt>
                <c:pt idx="4557">
                  <c:v>273420</c:v>
                </c:pt>
                <c:pt idx="4558">
                  <c:v>273480</c:v>
                </c:pt>
                <c:pt idx="4559">
                  <c:v>273540</c:v>
                </c:pt>
                <c:pt idx="4560">
                  <c:v>273600</c:v>
                </c:pt>
                <c:pt idx="4561">
                  <c:v>273660</c:v>
                </c:pt>
                <c:pt idx="4562">
                  <c:v>273720</c:v>
                </c:pt>
                <c:pt idx="4563">
                  <c:v>273780</c:v>
                </c:pt>
                <c:pt idx="4564">
                  <c:v>273840</c:v>
                </c:pt>
                <c:pt idx="4565">
                  <c:v>273900</c:v>
                </c:pt>
                <c:pt idx="4566">
                  <c:v>273960</c:v>
                </c:pt>
                <c:pt idx="4567">
                  <c:v>274020</c:v>
                </c:pt>
                <c:pt idx="4568">
                  <c:v>274080</c:v>
                </c:pt>
                <c:pt idx="4569">
                  <c:v>274140</c:v>
                </c:pt>
                <c:pt idx="4570">
                  <c:v>274200</c:v>
                </c:pt>
                <c:pt idx="4571">
                  <c:v>274260</c:v>
                </c:pt>
                <c:pt idx="4572">
                  <c:v>274320</c:v>
                </c:pt>
                <c:pt idx="4573">
                  <c:v>274380</c:v>
                </c:pt>
                <c:pt idx="4574">
                  <c:v>274440</c:v>
                </c:pt>
                <c:pt idx="4575">
                  <c:v>274500</c:v>
                </c:pt>
                <c:pt idx="4576">
                  <c:v>274560</c:v>
                </c:pt>
                <c:pt idx="4577">
                  <c:v>274620</c:v>
                </c:pt>
                <c:pt idx="4578">
                  <c:v>274680</c:v>
                </c:pt>
                <c:pt idx="4579">
                  <c:v>274740</c:v>
                </c:pt>
                <c:pt idx="4580">
                  <c:v>274800</c:v>
                </c:pt>
                <c:pt idx="4581">
                  <c:v>274860</c:v>
                </c:pt>
                <c:pt idx="4582">
                  <c:v>274920</c:v>
                </c:pt>
                <c:pt idx="4583">
                  <c:v>274980</c:v>
                </c:pt>
                <c:pt idx="4584">
                  <c:v>275040</c:v>
                </c:pt>
                <c:pt idx="4585">
                  <c:v>275100</c:v>
                </c:pt>
                <c:pt idx="4586">
                  <c:v>275160</c:v>
                </c:pt>
                <c:pt idx="4587">
                  <c:v>275220</c:v>
                </c:pt>
                <c:pt idx="4588">
                  <c:v>275280</c:v>
                </c:pt>
                <c:pt idx="4589">
                  <c:v>275340</c:v>
                </c:pt>
                <c:pt idx="4590">
                  <c:v>275400</c:v>
                </c:pt>
                <c:pt idx="4591">
                  <c:v>275460</c:v>
                </c:pt>
                <c:pt idx="4592">
                  <c:v>275520</c:v>
                </c:pt>
                <c:pt idx="4593">
                  <c:v>275580</c:v>
                </c:pt>
                <c:pt idx="4594">
                  <c:v>275640</c:v>
                </c:pt>
                <c:pt idx="4595">
                  <c:v>275700</c:v>
                </c:pt>
                <c:pt idx="4596">
                  <c:v>275760</c:v>
                </c:pt>
                <c:pt idx="4597">
                  <c:v>275820</c:v>
                </c:pt>
                <c:pt idx="4598">
                  <c:v>275880</c:v>
                </c:pt>
                <c:pt idx="4599">
                  <c:v>275940</c:v>
                </c:pt>
                <c:pt idx="4600">
                  <c:v>276000</c:v>
                </c:pt>
                <c:pt idx="4601">
                  <c:v>276060</c:v>
                </c:pt>
                <c:pt idx="4602">
                  <c:v>276120</c:v>
                </c:pt>
                <c:pt idx="4603">
                  <c:v>276180</c:v>
                </c:pt>
                <c:pt idx="4604">
                  <c:v>276240</c:v>
                </c:pt>
                <c:pt idx="4605">
                  <c:v>276300</c:v>
                </c:pt>
                <c:pt idx="4606">
                  <c:v>276360</c:v>
                </c:pt>
                <c:pt idx="4607">
                  <c:v>276420</c:v>
                </c:pt>
                <c:pt idx="4608">
                  <c:v>276480</c:v>
                </c:pt>
                <c:pt idx="4609">
                  <c:v>276540</c:v>
                </c:pt>
                <c:pt idx="4610">
                  <c:v>276600</c:v>
                </c:pt>
                <c:pt idx="4611">
                  <c:v>276660</c:v>
                </c:pt>
                <c:pt idx="4612">
                  <c:v>276720</c:v>
                </c:pt>
                <c:pt idx="4613">
                  <c:v>276780</c:v>
                </c:pt>
                <c:pt idx="4614">
                  <c:v>276840</c:v>
                </c:pt>
                <c:pt idx="4615">
                  <c:v>276900</c:v>
                </c:pt>
                <c:pt idx="4616">
                  <c:v>276960</c:v>
                </c:pt>
                <c:pt idx="4617">
                  <c:v>277020</c:v>
                </c:pt>
                <c:pt idx="4618">
                  <c:v>277080</c:v>
                </c:pt>
                <c:pt idx="4619">
                  <c:v>277140</c:v>
                </c:pt>
                <c:pt idx="4620">
                  <c:v>277200</c:v>
                </c:pt>
                <c:pt idx="4621">
                  <c:v>277260</c:v>
                </c:pt>
                <c:pt idx="4622">
                  <c:v>277320</c:v>
                </c:pt>
                <c:pt idx="4623">
                  <c:v>277380</c:v>
                </c:pt>
                <c:pt idx="4624">
                  <c:v>277440</c:v>
                </c:pt>
                <c:pt idx="4625">
                  <c:v>277500</c:v>
                </c:pt>
                <c:pt idx="4626">
                  <c:v>277560</c:v>
                </c:pt>
                <c:pt idx="4627">
                  <c:v>277620</c:v>
                </c:pt>
                <c:pt idx="4628">
                  <c:v>277680</c:v>
                </c:pt>
                <c:pt idx="4629">
                  <c:v>277740</c:v>
                </c:pt>
                <c:pt idx="4630">
                  <c:v>277800</c:v>
                </c:pt>
                <c:pt idx="4631">
                  <c:v>277860</c:v>
                </c:pt>
                <c:pt idx="4632">
                  <c:v>277920</c:v>
                </c:pt>
                <c:pt idx="4633">
                  <c:v>277980</c:v>
                </c:pt>
                <c:pt idx="4634">
                  <c:v>278040</c:v>
                </c:pt>
                <c:pt idx="4635">
                  <c:v>278100</c:v>
                </c:pt>
                <c:pt idx="4636">
                  <c:v>278160</c:v>
                </c:pt>
                <c:pt idx="4637">
                  <c:v>278220</c:v>
                </c:pt>
                <c:pt idx="4638">
                  <c:v>278280</c:v>
                </c:pt>
                <c:pt idx="4639">
                  <c:v>278340</c:v>
                </c:pt>
                <c:pt idx="4640">
                  <c:v>278400</c:v>
                </c:pt>
                <c:pt idx="4641">
                  <c:v>278460</c:v>
                </c:pt>
                <c:pt idx="4642">
                  <c:v>278520</c:v>
                </c:pt>
                <c:pt idx="4643">
                  <c:v>278580</c:v>
                </c:pt>
                <c:pt idx="4644">
                  <c:v>278640</c:v>
                </c:pt>
                <c:pt idx="4645">
                  <c:v>278700</c:v>
                </c:pt>
                <c:pt idx="4646">
                  <c:v>278760</c:v>
                </c:pt>
                <c:pt idx="4647">
                  <c:v>278820</c:v>
                </c:pt>
                <c:pt idx="4648">
                  <c:v>278880</c:v>
                </c:pt>
                <c:pt idx="4649">
                  <c:v>278940</c:v>
                </c:pt>
                <c:pt idx="4650">
                  <c:v>279000</c:v>
                </c:pt>
                <c:pt idx="4651">
                  <c:v>279060</c:v>
                </c:pt>
                <c:pt idx="4652">
                  <c:v>279120</c:v>
                </c:pt>
                <c:pt idx="4653">
                  <c:v>279180</c:v>
                </c:pt>
                <c:pt idx="4654">
                  <c:v>279240</c:v>
                </c:pt>
                <c:pt idx="4655">
                  <c:v>279300</c:v>
                </c:pt>
                <c:pt idx="4656">
                  <c:v>279360</c:v>
                </c:pt>
                <c:pt idx="4657">
                  <c:v>279420</c:v>
                </c:pt>
                <c:pt idx="4658">
                  <c:v>279480</c:v>
                </c:pt>
                <c:pt idx="4659">
                  <c:v>279540</c:v>
                </c:pt>
                <c:pt idx="4660">
                  <c:v>279600</c:v>
                </c:pt>
                <c:pt idx="4661">
                  <c:v>279660</c:v>
                </c:pt>
                <c:pt idx="4662">
                  <c:v>279720</c:v>
                </c:pt>
                <c:pt idx="4663">
                  <c:v>279780</c:v>
                </c:pt>
                <c:pt idx="4664">
                  <c:v>279840</c:v>
                </c:pt>
                <c:pt idx="4665">
                  <c:v>279900</c:v>
                </c:pt>
                <c:pt idx="4666">
                  <c:v>279960</c:v>
                </c:pt>
                <c:pt idx="4667">
                  <c:v>280020</c:v>
                </c:pt>
                <c:pt idx="4668">
                  <c:v>280080</c:v>
                </c:pt>
                <c:pt idx="4669">
                  <c:v>280140</c:v>
                </c:pt>
                <c:pt idx="4670">
                  <c:v>280200</c:v>
                </c:pt>
                <c:pt idx="4671">
                  <c:v>280260</c:v>
                </c:pt>
                <c:pt idx="4672">
                  <c:v>280320</c:v>
                </c:pt>
                <c:pt idx="4673">
                  <c:v>280380</c:v>
                </c:pt>
                <c:pt idx="4674">
                  <c:v>280440</c:v>
                </c:pt>
                <c:pt idx="4675">
                  <c:v>280500</c:v>
                </c:pt>
                <c:pt idx="4676">
                  <c:v>280560</c:v>
                </c:pt>
                <c:pt idx="4677">
                  <c:v>280620</c:v>
                </c:pt>
                <c:pt idx="4678">
                  <c:v>280680</c:v>
                </c:pt>
                <c:pt idx="4679">
                  <c:v>280740</c:v>
                </c:pt>
                <c:pt idx="4680">
                  <c:v>280800</c:v>
                </c:pt>
                <c:pt idx="4681">
                  <c:v>280860</c:v>
                </c:pt>
                <c:pt idx="4682">
                  <c:v>280920</c:v>
                </c:pt>
                <c:pt idx="4683">
                  <c:v>280980</c:v>
                </c:pt>
                <c:pt idx="4684">
                  <c:v>281040</c:v>
                </c:pt>
                <c:pt idx="4685">
                  <c:v>281100</c:v>
                </c:pt>
                <c:pt idx="4686">
                  <c:v>281160</c:v>
                </c:pt>
                <c:pt idx="4687">
                  <c:v>281220</c:v>
                </c:pt>
                <c:pt idx="4688">
                  <c:v>281280</c:v>
                </c:pt>
                <c:pt idx="4689">
                  <c:v>281340</c:v>
                </c:pt>
                <c:pt idx="4690">
                  <c:v>281400</c:v>
                </c:pt>
                <c:pt idx="4691">
                  <c:v>281460</c:v>
                </c:pt>
                <c:pt idx="4692">
                  <c:v>281520</c:v>
                </c:pt>
                <c:pt idx="4693">
                  <c:v>281580</c:v>
                </c:pt>
                <c:pt idx="4694">
                  <c:v>281640</c:v>
                </c:pt>
                <c:pt idx="4695">
                  <c:v>281700</c:v>
                </c:pt>
                <c:pt idx="4696">
                  <c:v>281760</c:v>
                </c:pt>
                <c:pt idx="4697">
                  <c:v>281820</c:v>
                </c:pt>
                <c:pt idx="4698">
                  <c:v>281880</c:v>
                </c:pt>
                <c:pt idx="4699">
                  <c:v>281940</c:v>
                </c:pt>
                <c:pt idx="4700">
                  <c:v>282000</c:v>
                </c:pt>
                <c:pt idx="4701">
                  <c:v>282060</c:v>
                </c:pt>
                <c:pt idx="4702">
                  <c:v>282120</c:v>
                </c:pt>
                <c:pt idx="4703">
                  <c:v>282180</c:v>
                </c:pt>
                <c:pt idx="4704">
                  <c:v>282240</c:v>
                </c:pt>
                <c:pt idx="4705">
                  <c:v>282300</c:v>
                </c:pt>
                <c:pt idx="4706">
                  <c:v>282360</c:v>
                </c:pt>
                <c:pt idx="4707">
                  <c:v>282420</c:v>
                </c:pt>
                <c:pt idx="4708">
                  <c:v>282480</c:v>
                </c:pt>
                <c:pt idx="4709">
                  <c:v>282540</c:v>
                </c:pt>
                <c:pt idx="4710">
                  <c:v>282600</c:v>
                </c:pt>
                <c:pt idx="4711">
                  <c:v>282660</c:v>
                </c:pt>
                <c:pt idx="4712">
                  <c:v>282720</c:v>
                </c:pt>
                <c:pt idx="4713">
                  <c:v>282780</c:v>
                </c:pt>
                <c:pt idx="4714">
                  <c:v>282840</c:v>
                </c:pt>
                <c:pt idx="4715">
                  <c:v>282900</c:v>
                </c:pt>
                <c:pt idx="4716">
                  <c:v>282960</c:v>
                </c:pt>
                <c:pt idx="4717">
                  <c:v>283020</c:v>
                </c:pt>
                <c:pt idx="4718">
                  <c:v>283080</c:v>
                </c:pt>
                <c:pt idx="4719">
                  <c:v>283140</c:v>
                </c:pt>
                <c:pt idx="4720">
                  <c:v>283200</c:v>
                </c:pt>
                <c:pt idx="4721">
                  <c:v>283260</c:v>
                </c:pt>
                <c:pt idx="4722">
                  <c:v>283320</c:v>
                </c:pt>
                <c:pt idx="4723">
                  <c:v>283380</c:v>
                </c:pt>
                <c:pt idx="4724">
                  <c:v>283440</c:v>
                </c:pt>
                <c:pt idx="4725">
                  <c:v>283500</c:v>
                </c:pt>
                <c:pt idx="4726">
                  <c:v>283560</c:v>
                </c:pt>
                <c:pt idx="4727">
                  <c:v>283620</c:v>
                </c:pt>
                <c:pt idx="4728">
                  <c:v>283680</c:v>
                </c:pt>
                <c:pt idx="4729">
                  <c:v>283740</c:v>
                </c:pt>
                <c:pt idx="4730">
                  <c:v>283800</c:v>
                </c:pt>
                <c:pt idx="4731">
                  <c:v>283860</c:v>
                </c:pt>
                <c:pt idx="4732">
                  <c:v>283920</c:v>
                </c:pt>
                <c:pt idx="4733">
                  <c:v>283980</c:v>
                </c:pt>
                <c:pt idx="4734">
                  <c:v>284040</c:v>
                </c:pt>
                <c:pt idx="4735">
                  <c:v>284100</c:v>
                </c:pt>
                <c:pt idx="4736">
                  <c:v>284160</c:v>
                </c:pt>
                <c:pt idx="4737">
                  <c:v>284220</c:v>
                </c:pt>
                <c:pt idx="4738">
                  <c:v>284280</c:v>
                </c:pt>
                <c:pt idx="4739">
                  <c:v>284340</c:v>
                </c:pt>
                <c:pt idx="4740">
                  <c:v>284400</c:v>
                </c:pt>
                <c:pt idx="4741">
                  <c:v>284460</c:v>
                </c:pt>
                <c:pt idx="4742">
                  <c:v>284520</c:v>
                </c:pt>
                <c:pt idx="4743">
                  <c:v>284580</c:v>
                </c:pt>
                <c:pt idx="4744">
                  <c:v>284640</c:v>
                </c:pt>
                <c:pt idx="4745">
                  <c:v>284700</c:v>
                </c:pt>
                <c:pt idx="4746">
                  <c:v>284760</c:v>
                </c:pt>
                <c:pt idx="4747">
                  <c:v>284820</c:v>
                </c:pt>
                <c:pt idx="4748">
                  <c:v>284880</c:v>
                </c:pt>
                <c:pt idx="4749">
                  <c:v>284940</c:v>
                </c:pt>
                <c:pt idx="4750">
                  <c:v>285000</c:v>
                </c:pt>
                <c:pt idx="4751">
                  <c:v>285060</c:v>
                </c:pt>
                <c:pt idx="4752">
                  <c:v>285120</c:v>
                </c:pt>
                <c:pt idx="4753">
                  <c:v>285180</c:v>
                </c:pt>
                <c:pt idx="4754">
                  <c:v>285240</c:v>
                </c:pt>
                <c:pt idx="4755">
                  <c:v>285300</c:v>
                </c:pt>
                <c:pt idx="4756">
                  <c:v>285360</c:v>
                </c:pt>
                <c:pt idx="4757">
                  <c:v>285420</c:v>
                </c:pt>
                <c:pt idx="4758">
                  <c:v>285480</c:v>
                </c:pt>
                <c:pt idx="4759">
                  <c:v>285540</c:v>
                </c:pt>
                <c:pt idx="4760">
                  <c:v>285600</c:v>
                </c:pt>
                <c:pt idx="4761">
                  <c:v>285660</c:v>
                </c:pt>
                <c:pt idx="4762">
                  <c:v>285720</c:v>
                </c:pt>
                <c:pt idx="4763">
                  <c:v>285780</c:v>
                </c:pt>
                <c:pt idx="4764">
                  <c:v>285840</c:v>
                </c:pt>
                <c:pt idx="4765">
                  <c:v>285900</c:v>
                </c:pt>
                <c:pt idx="4766">
                  <c:v>285960</c:v>
                </c:pt>
                <c:pt idx="4767">
                  <c:v>286020</c:v>
                </c:pt>
                <c:pt idx="4768">
                  <c:v>286080</c:v>
                </c:pt>
                <c:pt idx="4769">
                  <c:v>286140</c:v>
                </c:pt>
                <c:pt idx="4770">
                  <c:v>286200</c:v>
                </c:pt>
                <c:pt idx="4771">
                  <c:v>286260</c:v>
                </c:pt>
                <c:pt idx="4772">
                  <c:v>286320</c:v>
                </c:pt>
                <c:pt idx="4773">
                  <c:v>286380</c:v>
                </c:pt>
                <c:pt idx="4774">
                  <c:v>286440</c:v>
                </c:pt>
                <c:pt idx="4775">
                  <c:v>286500</c:v>
                </c:pt>
                <c:pt idx="4776">
                  <c:v>286560</c:v>
                </c:pt>
                <c:pt idx="4777">
                  <c:v>286620</c:v>
                </c:pt>
                <c:pt idx="4778">
                  <c:v>286680</c:v>
                </c:pt>
                <c:pt idx="4779">
                  <c:v>286740</c:v>
                </c:pt>
                <c:pt idx="4780">
                  <c:v>286800</c:v>
                </c:pt>
                <c:pt idx="4781">
                  <c:v>286860</c:v>
                </c:pt>
                <c:pt idx="4782">
                  <c:v>286920</c:v>
                </c:pt>
                <c:pt idx="4783">
                  <c:v>286980</c:v>
                </c:pt>
                <c:pt idx="4784">
                  <c:v>287040</c:v>
                </c:pt>
                <c:pt idx="4785">
                  <c:v>287100</c:v>
                </c:pt>
                <c:pt idx="4786">
                  <c:v>287160</c:v>
                </c:pt>
                <c:pt idx="4787">
                  <c:v>287220</c:v>
                </c:pt>
                <c:pt idx="4788">
                  <c:v>287280</c:v>
                </c:pt>
                <c:pt idx="4789">
                  <c:v>287340</c:v>
                </c:pt>
                <c:pt idx="4790">
                  <c:v>287400</c:v>
                </c:pt>
                <c:pt idx="4791">
                  <c:v>287460</c:v>
                </c:pt>
                <c:pt idx="4792">
                  <c:v>287520</c:v>
                </c:pt>
                <c:pt idx="4793">
                  <c:v>287580</c:v>
                </c:pt>
                <c:pt idx="4794">
                  <c:v>287640</c:v>
                </c:pt>
                <c:pt idx="4795">
                  <c:v>287700</c:v>
                </c:pt>
                <c:pt idx="4796">
                  <c:v>287760</c:v>
                </c:pt>
                <c:pt idx="4797">
                  <c:v>287820</c:v>
                </c:pt>
                <c:pt idx="4798">
                  <c:v>287880</c:v>
                </c:pt>
                <c:pt idx="4799">
                  <c:v>287940</c:v>
                </c:pt>
                <c:pt idx="4800">
                  <c:v>288000</c:v>
                </c:pt>
                <c:pt idx="4801">
                  <c:v>288060</c:v>
                </c:pt>
                <c:pt idx="4802">
                  <c:v>288120</c:v>
                </c:pt>
                <c:pt idx="4803">
                  <c:v>288180</c:v>
                </c:pt>
                <c:pt idx="4804">
                  <c:v>288240</c:v>
                </c:pt>
                <c:pt idx="4805">
                  <c:v>288300</c:v>
                </c:pt>
                <c:pt idx="4806">
                  <c:v>288360</c:v>
                </c:pt>
                <c:pt idx="4807">
                  <c:v>288420</c:v>
                </c:pt>
                <c:pt idx="4808">
                  <c:v>288480</c:v>
                </c:pt>
                <c:pt idx="4809">
                  <c:v>288540</c:v>
                </c:pt>
                <c:pt idx="4810">
                  <c:v>288600</c:v>
                </c:pt>
                <c:pt idx="4811">
                  <c:v>288660</c:v>
                </c:pt>
                <c:pt idx="4812">
                  <c:v>288720</c:v>
                </c:pt>
                <c:pt idx="4813">
                  <c:v>288780</c:v>
                </c:pt>
                <c:pt idx="4814">
                  <c:v>288840</c:v>
                </c:pt>
                <c:pt idx="4815">
                  <c:v>288900</c:v>
                </c:pt>
                <c:pt idx="4816">
                  <c:v>288960</c:v>
                </c:pt>
                <c:pt idx="4817">
                  <c:v>289020</c:v>
                </c:pt>
                <c:pt idx="4818">
                  <c:v>289080</c:v>
                </c:pt>
                <c:pt idx="4819">
                  <c:v>289140</c:v>
                </c:pt>
                <c:pt idx="4820">
                  <c:v>289200</c:v>
                </c:pt>
                <c:pt idx="4821">
                  <c:v>289260</c:v>
                </c:pt>
                <c:pt idx="4822">
                  <c:v>289320</c:v>
                </c:pt>
                <c:pt idx="4823">
                  <c:v>289380</c:v>
                </c:pt>
                <c:pt idx="4824">
                  <c:v>289440</c:v>
                </c:pt>
                <c:pt idx="4825">
                  <c:v>289500</c:v>
                </c:pt>
                <c:pt idx="4826">
                  <c:v>289560</c:v>
                </c:pt>
                <c:pt idx="4827">
                  <c:v>289620</c:v>
                </c:pt>
                <c:pt idx="4828">
                  <c:v>289680</c:v>
                </c:pt>
                <c:pt idx="4829">
                  <c:v>289740</c:v>
                </c:pt>
                <c:pt idx="4830">
                  <c:v>289800</c:v>
                </c:pt>
                <c:pt idx="4831">
                  <c:v>289860</c:v>
                </c:pt>
                <c:pt idx="4832">
                  <c:v>289920</c:v>
                </c:pt>
                <c:pt idx="4833">
                  <c:v>289980</c:v>
                </c:pt>
                <c:pt idx="4834">
                  <c:v>290040</c:v>
                </c:pt>
                <c:pt idx="4835">
                  <c:v>290100</c:v>
                </c:pt>
                <c:pt idx="4836">
                  <c:v>290160</c:v>
                </c:pt>
                <c:pt idx="4837">
                  <c:v>290220</c:v>
                </c:pt>
                <c:pt idx="4838">
                  <c:v>290280</c:v>
                </c:pt>
                <c:pt idx="4839">
                  <c:v>290340</c:v>
                </c:pt>
                <c:pt idx="4840">
                  <c:v>290400</c:v>
                </c:pt>
                <c:pt idx="4841">
                  <c:v>290460</c:v>
                </c:pt>
                <c:pt idx="4842">
                  <c:v>290520</c:v>
                </c:pt>
                <c:pt idx="4843">
                  <c:v>290580</c:v>
                </c:pt>
                <c:pt idx="4844">
                  <c:v>290640</c:v>
                </c:pt>
                <c:pt idx="4845">
                  <c:v>290700</c:v>
                </c:pt>
                <c:pt idx="4846">
                  <c:v>290760</c:v>
                </c:pt>
                <c:pt idx="4847">
                  <c:v>290820</c:v>
                </c:pt>
                <c:pt idx="4848">
                  <c:v>290880</c:v>
                </c:pt>
                <c:pt idx="4849">
                  <c:v>290940</c:v>
                </c:pt>
                <c:pt idx="4850">
                  <c:v>291000</c:v>
                </c:pt>
                <c:pt idx="4851">
                  <c:v>291060</c:v>
                </c:pt>
                <c:pt idx="4852">
                  <c:v>291120</c:v>
                </c:pt>
                <c:pt idx="4853">
                  <c:v>291180</c:v>
                </c:pt>
                <c:pt idx="4854">
                  <c:v>291240</c:v>
                </c:pt>
                <c:pt idx="4855">
                  <c:v>291300</c:v>
                </c:pt>
                <c:pt idx="4856">
                  <c:v>291360</c:v>
                </c:pt>
                <c:pt idx="4857">
                  <c:v>291420</c:v>
                </c:pt>
                <c:pt idx="4858">
                  <c:v>291480</c:v>
                </c:pt>
                <c:pt idx="4859">
                  <c:v>291540</c:v>
                </c:pt>
                <c:pt idx="4860">
                  <c:v>291600</c:v>
                </c:pt>
                <c:pt idx="4861">
                  <c:v>291660</c:v>
                </c:pt>
                <c:pt idx="4862">
                  <c:v>291720</c:v>
                </c:pt>
                <c:pt idx="4863">
                  <c:v>291780</c:v>
                </c:pt>
                <c:pt idx="4864">
                  <c:v>291840</c:v>
                </c:pt>
                <c:pt idx="4865">
                  <c:v>291900</c:v>
                </c:pt>
                <c:pt idx="4866">
                  <c:v>291960</c:v>
                </c:pt>
                <c:pt idx="4867">
                  <c:v>292020</c:v>
                </c:pt>
                <c:pt idx="4868">
                  <c:v>292080</c:v>
                </c:pt>
                <c:pt idx="4869">
                  <c:v>292140</c:v>
                </c:pt>
                <c:pt idx="4870">
                  <c:v>292200</c:v>
                </c:pt>
                <c:pt idx="4871">
                  <c:v>292260</c:v>
                </c:pt>
                <c:pt idx="4872">
                  <c:v>292320</c:v>
                </c:pt>
                <c:pt idx="4873">
                  <c:v>292380</c:v>
                </c:pt>
                <c:pt idx="4874">
                  <c:v>292440</c:v>
                </c:pt>
                <c:pt idx="4875">
                  <c:v>292500</c:v>
                </c:pt>
                <c:pt idx="4876">
                  <c:v>292560</c:v>
                </c:pt>
                <c:pt idx="4877">
                  <c:v>292620</c:v>
                </c:pt>
                <c:pt idx="4878">
                  <c:v>292680</c:v>
                </c:pt>
                <c:pt idx="4879">
                  <c:v>292740</c:v>
                </c:pt>
                <c:pt idx="4880">
                  <c:v>292800</c:v>
                </c:pt>
                <c:pt idx="4881">
                  <c:v>292860</c:v>
                </c:pt>
                <c:pt idx="4882">
                  <c:v>292920</c:v>
                </c:pt>
                <c:pt idx="4883">
                  <c:v>292980</c:v>
                </c:pt>
                <c:pt idx="4884">
                  <c:v>293040</c:v>
                </c:pt>
                <c:pt idx="4885">
                  <c:v>293100</c:v>
                </c:pt>
                <c:pt idx="4886">
                  <c:v>293160</c:v>
                </c:pt>
                <c:pt idx="4887">
                  <c:v>293220</c:v>
                </c:pt>
                <c:pt idx="4888">
                  <c:v>293280</c:v>
                </c:pt>
                <c:pt idx="4889">
                  <c:v>293340</c:v>
                </c:pt>
                <c:pt idx="4890">
                  <c:v>293400</c:v>
                </c:pt>
                <c:pt idx="4891">
                  <c:v>293460</c:v>
                </c:pt>
                <c:pt idx="4892">
                  <c:v>293520</c:v>
                </c:pt>
                <c:pt idx="4893">
                  <c:v>293580</c:v>
                </c:pt>
                <c:pt idx="4894">
                  <c:v>293640</c:v>
                </c:pt>
                <c:pt idx="4895">
                  <c:v>293700</c:v>
                </c:pt>
                <c:pt idx="4896">
                  <c:v>293760</c:v>
                </c:pt>
                <c:pt idx="4897">
                  <c:v>293820</c:v>
                </c:pt>
                <c:pt idx="4898">
                  <c:v>293880</c:v>
                </c:pt>
                <c:pt idx="4899">
                  <c:v>293940</c:v>
                </c:pt>
                <c:pt idx="4900">
                  <c:v>294000</c:v>
                </c:pt>
                <c:pt idx="4901">
                  <c:v>294060</c:v>
                </c:pt>
                <c:pt idx="4902">
                  <c:v>294120</c:v>
                </c:pt>
                <c:pt idx="4903">
                  <c:v>294180</c:v>
                </c:pt>
                <c:pt idx="4904">
                  <c:v>294240</c:v>
                </c:pt>
                <c:pt idx="4905">
                  <c:v>294300</c:v>
                </c:pt>
                <c:pt idx="4906">
                  <c:v>294360</c:v>
                </c:pt>
                <c:pt idx="4907">
                  <c:v>294420</c:v>
                </c:pt>
                <c:pt idx="4908">
                  <c:v>294480</c:v>
                </c:pt>
                <c:pt idx="4909">
                  <c:v>294540</c:v>
                </c:pt>
                <c:pt idx="4910">
                  <c:v>294600</c:v>
                </c:pt>
                <c:pt idx="4911">
                  <c:v>294660</c:v>
                </c:pt>
                <c:pt idx="4912">
                  <c:v>294720</c:v>
                </c:pt>
                <c:pt idx="4913">
                  <c:v>294780</c:v>
                </c:pt>
                <c:pt idx="4914">
                  <c:v>294840</c:v>
                </c:pt>
                <c:pt idx="4915">
                  <c:v>294900</c:v>
                </c:pt>
                <c:pt idx="4916">
                  <c:v>294960</c:v>
                </c:pt>
                <c:pt idx="4917">
                  <c:v>295020</c:v>
                </c:pt>
                <c:pt idx="4918">
                  <c:v>295080</c:v>
                </c:pt>
                <c:pt idx="4919">
                  <c:v>295140</c:v>
                </c:pt>
                <c:pt idx="4920">
                  <c:v>295200</c:v>
                </c:pt>
                <c:pt idx="4921">
                  <c:v>295260</c:v>
                </c:pt>
                <c:pt idx="4922">
                  <c:v>295320</c:v>
                </c:pt>
                <c:pt idx="4923">
                  <c:v>295380</c:v>
                </c:pt>
                <c:pt idx="4924">
                  <c:v>295440</c:v>
                </c:pt>
                <c:pt idx="4925">
                  <c:v>295500</c:v>
                </c:pt>
                <c:pt idx="4926">
                  <c:v>295560</c:v>
                </c:pt>
                <c:pt idx="4927">
                  <c:v>295620</c:v>
                </c:pt>
                <c:pt idx="4928">
                  <c:v>295680</c:v>
                </c:pt>
                <c:pt idx="4929">
                  <c:v>295740</c:v>
                </c:pt>
                <c:pt idx="4930">
                  <c:v>295800</c:v>
                </c:pt>
                <c:pt idx="4931">
                  <c:v>295860</c:v>
                </c:pt>
                <c:pt idx="4932">
                  <c:v>295920</c:v>
                </c:pt>
                <c:pt idx="4933">
                  <c:v>295980</c:v>
                </c:pt>
                <c:pt idx="4934">
                  <c:v>296040</c:v>
                </c:pt>
                <c:pt idx="4935">
                  <c:v>296100</c:v>
                </c:pt>
                <c:pt idx="4936">
                  <c:v>296160</c:v>
                </c:pt>
                <c:pt idx="4937">
                  <c:v>296220</c:v>
                </c:pt>
                <c:pt idx="4938">
                  <c:v>296280</c:v>
                </c:pt>
                <c:pt idx="4939">
                  <c:v>296340</c:v>
                </c:pt>
                <c:pt idx="4940">
                  <c:v>296400</c:v>
                </c:pt>
                <c:pt idx="4941">
                  <c:v>296460</c:v>
                </c:pt>
                <c:pt idx="4942">
                  <c:v>296520</c:v>
                </c:pt>
                <c:pt idx="4943">
                  <c:v>296580</c:v>
                </c:pt>
                <c:pt idx="4944">
                  <c:v>296640</c:v>
                </c:pt>
                <c:pt idx="4945">
                  <c:v>296700</c:v>
                </c:pt>
                <c:pt idx="4946">
                  <c:v>296760</c:v>
                </c:pt>
                <c:pt idx="4947">
                  <c:v>296820</c:v>
                </c:pt>
                <c:pt idx="4948">
                  <c:v>296880</c:v>
                </c:pt>
                <c:pt idx="4949">
                  <c:v>296940</c:v>
                </c:pt>
                <c:pt idx="4950">
                  <c:v>297000</c:v>
                </c:pt>
                <c:pt idx="4951">
                  <c:v>297060</c:v>
                </c:pt>
                <c:pt idx="4952">
                  <c:v>297120</c:v>
                </c:pt>
                <c:pt idx="4953">
                  <c:v>297180</c:v>
                </c:pt>
                <c:pt idx="4954">
                  <c:v>297240</c:v>
                </c:pt>
                <c:pt idx="4955">
                  <c:v>297300</c:v>
                </c:pt>
                <c:pt idx="4956">
                  <c:v>297360</c:v>
                </c:pt>
                <c:pt idx="4957">
                  <c:v>297420</c:v>
                </c:pt>
                <c:pt idx="4958">
                  <c:v>297480</c:v>
                </c:pt>
                <c:pt idx="4959">
                  <c:v>297540</c:v>
                </c:pt>
                <c:pt idx="4960">
                  <c:v>297600</c:v>
                </c:pt>
                <c:pt idx="4961">
                  <c:v>297660</c:v>
                </c:pt>
                <c:pt idx="4962">
                  <c:v>297720</c:v>
                </c:pt>
                <c:pt idx="4963">
                  <c:v>297780</c:v>
                </c:pt>
                <c:pt idx="4964">
                  <c:v>297840</c:v>
                </c:pt>
                <c:pt idx="4965">
                  <c:v>297900</c:v>
                </c:pt>
                <c:pt idx="4966">
                  <c:v>297960</c:v>
                </c:pt>
                <c:pt idx="4967">
                  <c:v>298020</c:v>
                </c:pt>
                <c:pt idx="4968">
                  <c:v>298080</c:v>
                </c:pt>
                <c:pt idx="4969">
                  <c:v>298140</c:v>
                </c:pt>
                <c:pt idx="4970">
                  <c:v>298200</c:v>
                </c:pt>
                <c:pt idx="4971">
                  <c:v>298260</c:v>
                </c:pt>
                <c:pt idx="4972">
                  <c:v>298320</c:v>
                </c:pt>
                <c:pt idx="4973">
                  <c:v>298380</c:v>
                </c:pt>
                <c:pt idx="4974">
                  <c:v>298440</c:v>
                </c:pt>
                <c:pt idx="4975">
                  <c:v>298500</c:v>
                </c:pt>
                <c:pt idx="4976">
                  <c:v>298560</c:v>
                </c:pt>
                <c:pt idx="4977">
                  <c:v>298620</c:v>
                </c:pt>
                <c:pt idx="4978">
                  <c:v>298680</c:v>
                </c:pt>
                <c:pt idx="4979">
                  <c:v>298740</c:v>
                </c:pt>
                <c:pt idx="4980">
                  <c:v>298800</c:v>
                </c:pt>
                <c:pt idx="4981">
                  <c:v>298860</c:v>
                </c:pt>
                <c:pt idx="4982">
                  <c:v>298920</c:v>
                </c:pt>
                <c:pt idx="4983">
                  <c:v>298980</c:v>
                </c:pt>
                <c:pt idx="4984">
                  <c:v>299040</c:v>
                </c:pt>
                <c:pt idx="4985">
                  <c:v>299100</c:v>
                </c:pt>
                <c:pt idx="4986">
                  <c:v>299160</c:v>
                </c:pt>
                <c:pt idx="4987">
                  <c:v>299220</c:v>
                </c:pt>
                <c:pt idx="4988">
                  <c:v>299280</c:v>
                </c:pt>
                <c:pt idx="4989">
                  <c:v>299340</c:v>
                </c:pt>
                <c:pt idx="4990">
                  <c:v>299400</c:v>
                </c:pt>
                <c:pt idx="4991">
                  <c:v>299460</c:v>
                </c:pt>
                <c:pt idx="4992">
                  <c:v>299520</c:v>
                </c:pt>
                <c:pt idx="4993">
                  <c:v>299580</c:v>
                </c:pt>
                <c:pt idx="4994">
                  <c:v>299640</c:v>
                </c:pt>
                <c:pt idx="4995">
                  <c:v>299700</c:v>
                </c:pt>
                <c:pt idx="4996">
                  <c:v>299760</c:v>
                </c:pt>
                <c:pt idx="4997">
                  <c:v>299820</c:v>
                </c:pt>
                <c:pt idx="4998">
                  <c:v>299880</c:v>
                </c:pt>
                <c:pt idx="4999">
                  <c:v>299940</c:v>
                </c:pt>
                <c:pt idx="5000">
                  <c:v>300000</c:v>
                </c:pt>
                <c:pt idx="5001">
                  <c:v>300060</c:v>
                </c:pt>
                <c:pt idx="5002">
                  <c:v>300120</c:v>
                </c:pt>
                <c:pt idx="5003">
                  <c:v>300180</c:v>
                </c:pt>
                <c:pt idx="5004">
                  <c:v>300240</c:v>
                </c:pt>
                <c:pt idx="5005">
                  <c:v>300300</c:v>
                </c:pt>
                <c:pt idx="5006">
                  <c:v>300360</c:v>
                </c:pt>
                <c:pt idx="5007">
                  <c:v>300420</c:v>
                </c:pt>
                <c:pt idx="5008">
                  <c:v>300480</c:v>
                </c:pt>
                <c:pt idx="5009">
                  <c:v>300540</c:v>
                </c:pt>
                <c:pt idx="5010">
                  <c:v>300600</c:v>
                </c:pt>
                <c:pt idx="5011">
                  <c:v>300660</c:v>
                </c:pt>
                <c:pt idx="5012">
                  <c:v>300720</c:v>
                </c:pt>
                <c:pt idx="5013">
                  <c:v>300780</c:v>
                </c:pt>
                <c:pt idx="5014">
                  <c:v>300840</c:v>
                </c:pt>
                <c:pt idx="5015">
                  <c:v>300900</c:v>
                </c:pt>
                <c:pt idx="5016">
                  <c:v>300960</c:v>
                </c:pt>
                <c:pt idx="5017">
                  <c:v>301020</c:v>
                </c:pt>
                <c:pt idx="5018">
                  <c:v>301080</c:v>
                </c:pt>
                <c:pt idx="5019">
                  <c:v>301140</c:v>
                </c:pt>
                <c:pt idx="5020">
                  <c:v>301200</c:v>
                </c:pt>
                <c:pt idx="5021">
                  <c:v>301260</c:v>
                </c:pt>
                <c:pt idx="5022">
                  <c:v>301320</c:v>
                </c:pt>
                <c:pt idx="5023">
                  <c:v>301380</c:v>
                </c:pt>
                <c:pt idx="5024">
                  <c:v>301440</c:v>
                </c:pt>
                <c:pt idx="5025">
                  <c:v>301500</c:v>
                </c:pt>
                <c:pt idx="5026">
                  <c:v>301560</c:v>
                </c:pt>
                <c:pt idx="5027">
                  <c:v>301620</c:v>
                </c:pt>
                <c:pt idx="5028">
                  <c:v>301680</c:v>
                </c:pt>
                <c:pt idx="5029">
                  <c:v>301740</c:v>
                </c:pt>
                <c:pt idx="5030">
                  <c:v>301800</c:v>
                </c:pt>
                <c:pt idx="5031">
                  <c:v>301860</c:v>
                </c:pt>
                <c:pt idx="5032">
                  <c:v>301920</c:v>
                </c:pt>
                <c:pt idx="5033">
                  <c:v>301980</c:v>
                </c:pt>
                <c:pt idx="5034">
                  <c:v>302040</c:v>
                </c:pt>
                <c:pt idx="5035">
                  <c:v>302100</c:v>
                </c:pt>
                <c:pt idx="5036">
                  <c:v>302160</c:v>
                </c:pt>
                <c:pt idx="5037">
                  <c:v>302220</c:v>
                </c:pt>
                <c:pt idx="5038">
                  <c:v>302280</c:v>
                </c:pt>
                <c:pt idx="5039">
                  <c:v>302340</c:v>
                </c:pt>
                <c:pt idx="5040">
                  <c:v>302400</c:v>
                </c:pt>
                <c:pt idx="5041">
                  <c:v>302460</c:v>
                </c:pt>
                <c:pt idx="5042">
                  <c:v>302520</c:v>
                </c:pt>
                <c:pt idx="5043">
                  <c:v>302580</c:v>
                </c:pt>
                <c:pt idx="5044">
                  <c:v>302640</c:v>
                </c:pt>
                <c:pt idx="5045">
                  <c:v>302700</c:v>
                </c:pt>
                <c:pt idx="5046">
                  <c:v>302760</c:v>
                </c:pt>
                <c:pt idx="5047">
                  <c:v>302820</c:v>
                </c:pt>
                <c:pt idx="5048">
                  <c:v>302880</c:v>
                </c:pt>
                <c:pt idx="5049">
                  <c:v>302940</c:v>
                </c:pt>
                <c:pt idx="5050">
                  <c:v>303000</c:v>
                </c:pt>
                <c:pt idx="5051">
                  <c:v>303060</c:v>
                </c:pt>
                <c:pt idx="5052">
                  <c:v>303120</c:v>
                </c:pt>
                <c:pt idx="5053">
                  <c:v>303180</c:v>
                </c:pt>
                <c:pt idx="5054">
                  <c:v>303240</c:v>
                </c:pt>
                <c:pt idx="5055">
                  <c:v>303300</c:v>
                </c:pt>
                <c:pt idx="5056">
                  <c:v>303360</c:v>
                </c:pt>
                <c:pt idx="5057">
                  <c:v>303420</c:v>
                </c:pt>
                <c:pt idx="5058">
                  <c:v>303480</c:v>
                </c:pt>
                <c:pt idx="5059">
                  <c:v>303540</c:v>
                </c:pt>
                <c:pt idx="5060">
                  <c:v>303600</c:v>
                </c:pt>
                <c:pt idx="5061">
                  <c:v>303660</c:v>
                </c:pt>
                <c:pt idx="5062">
                  <c:v>303720</c:v>
                </c:pt>
                <c:pt idx="5063">
                  <c:v>303780</c:v>
                </c:pt>
                <c:pt idx="5064">
                  <c:v>303840</c:v>
                </c:pt>
                <c:pt idx="5065">
                  <c:v>303900</c:v>
                </c:pt>
                <c:pt idx="5066">
                  <c:v>303960</c:v>
                </c:pt>
                <c:pt idx="5067">
                  <c:v>304020</c:v>
                </c:pt>
                <c:pt idx="5068">
                  <c:v>304080</c:v>
                </c:pt>
                <c:pt idx="5069">
                  <c:v>304140</c:v>
                </c:pt>
                <c:pt idx="5070">
                  <c:v>304200</c:v>
                </c:pt>
                <c:pt idx="5071">
                  <c:v>304260</c:v>
                </c:pt>
                <c:pt idx="5072">
                  <c:v>304320</c:v>
                </c:pt>
                <c:pt idx="5073">
                  <c:v>304380</c:v>
                </c:pt>
                <c:pt idx="5074">
                  <c:v>304440</c:v>
                </c:pt>
                <c:pt idx="5075">
                  <c:v>304500</c:v>
                </c:pt>
                <c:pt idx="5076">
                  <c:v>304560</c:v>
                </c:pt>
                <c:pt idx="5077">
                  <c:v>304620</c:v>
                </c:pt>
                <c:pt idx="5078">
                  <c:v>304680</c:v>
                </c:pt>
                <c:pt idx="5079">
                  <c:v>304740</c:v>
                </c:pt>
                <c:pt idx="5080">
                  <c:v>304800</c:v>
                </c:pt>
                <c:pt idx="5081">
                  <c:v>304860</c:v>
                </c:pt>
                <c:pt idx="5082">
                  <c:v>304920</c:v>
                </c:pt>
                <c:pt idx="5083">
                  <c:v>304980</c:v>
                </c:pt>
                <c:pt idx="5084">
                  <c:v>305040</c:v>
                </c:pt>
                <c:pt idx="5085">
                  <c:v>305100</c:v>
                </c:pt>
                <c:pt idx="5086">
                  <c:v>305160</c:v>
                </c:pt>
                <c:pt idx="5087">
                  <c:v>305220</c:v>
                </c:pt>
                <c:pt idx="5088">
                  <c:v>305280</c:v>
                </c:pt>
                <c:pt idx="5089">
                  <c:v>305340</c:v>
                </c:pt>
                <c:pt idx="5090">
                  <c:v>305400</c:v>
                </c:pt>
                <c:pt idx="5091">
                  <c:v>305460</c:v>
                </c:pt>
                <c:pt idx="5092">
                  <c:v>305520</c:v>
                </c:pt>
                <c:pt idx="5093">
                  <c:v>305580</c:v>
                </c:pt>
                <c:pt idx="5094">
                  <c:v>305640</c:v>
                </c:pt>
                <c:pt idx="5095">
                  <c:v>305700</c:v>
                </c:pt>
                <c:pt idx="5096">
                  <c:v>305760</c:v>
                </c:pt>
                <c:pt idx="5097">
                  <c:v>305820</c:v>
                </c:pt>
                <c:pt idx="5098">
                  <c:v>305880</c:v>
                </c:pt>
                <c:pt idx="5099">
                  <c:v>305940</c:v>
                </c:pt>
                <c:pt idx="5100">
                  <c:v>306000</c:v>
                </c:pt>
                <c:pt idx="5101">
                  <c:v>306060</c:v>
                </c:pt>
                <c:pt idx="5102">
                  <c:v>306120</c:v>
                </c:pt>
                <c:pt idx="5103">
                  <c:v>306180</c:v>
                </c:pt>
                <c:pt idx="5104">
                  <c:v>306240</c:v>
                </c:pt>
                <c:pt idx="5105">
                  <c:v>306300</c:v>
                </c:pt>
                <c:pt idx="5106">
                  <c:v>306360</c:v>
                </c:pt>
                <c:pt idx="5107">
                  <c:v>306420</c:v>
                </c:pt>
                <c:pt idx="5108">
                  <c:v>306480</c:v>
                </c:pt>
                <c:pt idx="5109">
                  <c:v>306540</c:v>
                </c:pt>
                <c:pt idx="5110">
                  <c:v>306600</c:v>
                </c:pt>
                <c:pt idx="5111">
                  <c:v>306660</c:v>
                </c:pt>
                <c:pt idx="5112">
                  <c:v>306720</c:v>
                </c:pt>
                <c:pt idx="5113">
                  <c:v>306780</c:v>
                </c:pt>
                <c:pt idx="5114">
                  <c:v>306840</c:v>
                </c:pt>
                <c:pt idx="5115">
                  <c:v>306900</c:v>
                </c:pt>
                <c:pt idx="5116">
                  <c:v>306960</c:v>
                </c:pt>
                <c:pt idx="5117">
                  <c:v>307020</c:v>
                </c:pt>
                <c:pt idx="5118">
                  <c:v>307080</c:v>
                </c:pt>
                <c:pt idx="5119">
                  <c:v>307140</c:v>
                </c:pt>
                <c:pt idx="5120">
                  <c:v>307200</c:v>
                </c:pt>
                <c:pt idx="5121">
                  <c:v>307260</c:v>
                </c:pt>
                <c:pt idx="5122">
                  <c:v>307320</c:v>
                </c:pt>
                <c:pt idx="5123">
                  <c:v>307380</c:v>
                </c:pt>
                <c:pt idx="5124">
                  <c:v>307440</c:v>
                </c:pt>
                <c:pt idx="5125">
                  <c:v>307500</c:v>
                </c:pt>
                <c:pt idx="5126">
                  <c:v>307560</c:v>
                </c:pt>
                <c:pt idx="5127">
                  <c:v>307620</c:v>
                </c:pt>
                <c:pt idx="5128">
                  <c:v>307680</c:v>
                </c:pt>
                <c:pt idx="5129">
                  <c:v>307740</c:v>
                </c:pt>
                <c:pt idx="5130">
                  <c:v>307800</c:v>
                </c:pt>
                <c:pt idx="5131">
                  <c:v>307860</c:v>
                </c:pt>
                <c:pt idx="5132">
                  <c:v>307920</c:v>
                </c:pt>
                <c:pt idx="5133">
                  <c:v>307980</c:v>
                </c:pt>
                <c:pt idx="5134">
                  <c:v>308040</c:v>
                </c:pt>
                <c:pt idx="5135">
                  <c:v>308100</c:v>
                </c:pt>
                <c:pt idx="5136">
                  <c:v>308160</c:v>
                </c:pt>
                <c:pt idx="5137">
                  <c:v>308220</c:v>
                </c:pt>
                <c:pt idx="5138">
                  <c:v>308280</c:v>
                </c:pt>
                <c:pt idx="5139">
                  <c:v>308340</c:v>
                </c:pt>
                <c:pt idx="5140">
                  <c:v>308400</c:v>
                </c:pt>
                <c:pt idx="5141">
                  <c:v>308460</c:v>
                </c:pt>
                <c:pt idx="5142">
                  <c:v>308520</c:v>
                </c:pt>
                <c:pt idx="5143">
                  <c:v>308580</c:v>
                </c:pt>
                <c:pt idx="5144">
                  <c:v>308640</c:v>
                </c:pt>
                <c:pt idx="5145">
                  <c:v>308700</c:v>
                </c:pt>
                <c:pt idx="5146">
                  <c:v>308760</c:v>
                </c:pt>
                <c:pt idx="5147">
                  <c:v>308820</c:v>
                </c:pt>
                <c:pt idx="5148">
                  <c:v>308880</c:v>
                </c:pt>
                <c:pt idx="5149">
                  <c:v>308940</c:v>
                </c:pt>
                <c:pt idx="5150">
                  <c:v>309000</c:v>
                </c:pt>
                <c:pt idx="5151">
                  <c:v>309060</c:v>
                </c:pt>
                <c:pt idx="5152">
                  <c:v>309120</c:v>
                </c:pt>
                <c:pt idx="5153">
                  <c:v>309180</c:v>
                </c:pt>
                <c:pt idx="5154">
                  <c:v>309240</c:v>
                </c:pt>
                <c:pt idx="5155">
                  <c:v>309300</c:v>
                </c:pt>
                <c:pt idx="5156">
                  <c:v>309360</c:v>
                </c:pt>
                <c:pt idx="5157">
                  <c:v>309420</c:v>
                </c:pt>
                <c:pt idx="5158">
                  <c:v>309480</c:v>
                </c:pt>
                <c:pt idx="5159">
                  <c:v>309540</c:v>
                </c:pt>
                <c:pt idx="5160">
                  <c:v>309600</c:v>
                </c:pt>
                <c:pt idx="5161">
                  <c:v>309660</c:v>
                </c:pt>
                <c:pt idx="5162">
                  <c:v>309720</c:v>
                </c:pt>
                <c:pt idx="5163">
                  <c:v>309780</c:v>
                </c:pt>
                <c:pt idx="5164">
                  <c:v>309840</c:v>
                </c:pt>
                <c:pt idx="5165">
                  <c:v>309900</c:v>
                </c:pt>
                <c:pt idx="5166">
                  <c:v>309960</c:v>
                </c:pt>
                <c:pt idx="5167">
                  <c:v>310020</c:v>
                </c:pt>
                <c:pt idx="5168">
                  <c:v>310080</c:v>
                </c:pt>
                <c:pt idx="5169">
                  <c:v>310140</c:v>
                </c:pt>
                <c:pt idx="5170">
                  <c:v>310200</c:v>
                </c:pt>
                <c:pt idx="5171">
                  <c:v>310260</c:v>
                </c:pt>
                <c:pt idx="5172">
                  <c:v>310320</c:v>
                </c:pt>
                <c:pt idx="5173">
                  <c:v>310380</c:v>
                </c:pt>
                <c:pt idx="5174">
                  <c:v>310440</c:v>
                </c:pt>
                <c:pt idx="5175">
                  <c:v>310500</c:v>
                </c:pt>
                <c:pt idx="5176">
                  <c:v>310560</c:v>
                </c:pt>
                <c:pt idx="5177">
                  <c:v>310620</c:v>
                </c:pt>
                <c:pt idx="5178">
                  <c:v>310680</c:v>
                </c:pt>
                <c:pt idx="5179">
                  <c:v>310740</c:v>
                </c:pt>
                <c:pt idx="5180">
                  <c:v>310800</c:v>
                </c:pt>
                <c:pt idx="5181">
                  <c:v>310860</c:v>
                </c:pt>
                <c:pt idx="5182">
                  <c:v>310920</c:v>
                </c:pt>
                <c:pt idx="5183">
                  <c:v>310980</c:v>
                </c:pt>
                <c:pt idx="5184">
                  <c:v>311040</c:v>
                </c:pt>
                <c:pt idx="5185">
                  <c:v>311100</c:v>
                </c:pt>
                <c:pt idx="5186">
                  <c:v>311160</c:v>
                </c:pt>
                <c:pt idx="5187">
                  <c:v>311220</c:v>
                </c:pt>
                <c:pt idx="5188">
                  <c:v>311280</c:v>
                </c:pt>
                <c:pt idx="5189">
                  <c:v>311340</c:v>
                </c:pt>
                <c:pt idx="5190">
                  <c:v>311400</c:v>
                </c:pt>
                <c:pt idx="5191">
                  <c:v>311460</c:v>
                </c:pt>
                <c:pt idx="5192">
                  <c:v>311520</c:v>
                </c:pt>
                <c:pt idx="5193">
                  <c:v>311580</c:v>
                </c:pt>
                <c:pt idx="5194">
                  <c:v>311640</c:v>
                </c:pt>
                <c:pt idx="5195">
                  <c:v>311700</c:v>
                </c:pt>
                <c:pt idx="5196">
                  <c:v>311760</c:v>
                </c:pt>
                <c:pt idx="5197">
                  <c:v>311820</c:v>
                </c:pt>
                <c:pt idx="5198">
                  <c:v>311880</c:v>
                </c:pt>
                <c:pt idx="5199">
                  <c:v>311940</c:v>
                </c:pt>
                <c:pt idx="5200">
                  <c:v>312000</c:v>
                </c:pt>
                <c:pt idx="5201">
                  <c:v>312060</c:v>
                </c:pt>
                <c:pt idx="5202">
                  <c:v>312120</c:v>
                </c:pt>
                <c:pt idx="5203">
                  <c:v>312180</c:v>
                </c:pt>
                <c:pt idx="5204">
                  <c:v>312240</c:v>
                </c:pt>
                <c:pt idx="5205">
                  <c:v>312300</c:v>
                </c:pt>
                <c:pt idx="5206">
                  <c:v>312360</c:v>
                </c:pt>
                <c:pt idx="5207">
                  <c:v>312420</c:v>
                </c:pt>
                <c:pt idx="5208">
                  <c:v>312480</c:v>
                </c:pt>
                <c:pt idx="5209">
                  <c:v>312540</c:v>
                </c:pt>
                <c:pt idx="5210">
                  <c:v>312600</c:v>
                </c:pt>
                <c:pt idx="5211">
                  <c:v>312660</c:v>
                </c:pt>
                <c:pt idx="5212">
                  <c:v>312720</c:v>
                </c:pt>
                <c:pt idx="5213">
                  <c:v>312780</c:v>
                </c:pt>
                <c:pt idx="5214">
                  <c:v>312840</c:v>
                </c:pt>
                <c:pt idx="5215">
                  <c:v>312900</c:v>
                </c:pt>
                <c:pt idx="5216">
                  <c:v>312960</c:v>
                </c:pt>
                <c:pt idx="5217">
                  <c:v>313020</c:v>
                </c:pt>
                <c:pt idx="5218">
                  <c:v>313080</c:v>
                </c:pt>
                <c:pt idx="5219">
                  <c:v>313140</c:v>
                </c:pt>
                <c:pt idx="5220">
                  <c:v>313200</c:v>
                </c:pt>
                <c:pt idx="5221">
                  <c:v>313260</c:v>
                </c:pt>
                <c:pt idx="5222">
                  <c:v>313320</c:v>
                </c:pt>
                <c:pt idx="5223">
                  <c:v>313380</c:v>
                </c:pt>
                <c:pt idx="5224">
                  <c:v>313440</c:v>
                </c:pt>
                <c:pt idx="5225">
                  <c:v>313500</c:v>
                </c:pt>
                <c:pt idx="5226">
                  <c:v>313560</c:v>
                </c:pt>
                <c:pt idx="5227">
                  <c:v>313620</c:v>
                </c:pt>
                <c:pt idx="5228">
                  <c:v>313680</c:v>
                </c:pt>
                <c:pt idx="5229">
                  <c:v>313740</c:v>
                </c:pt>
                <c:pt idx="5230">
                  <c:v>313800</c:v>
                </c:pt>
                <c:pt idx="5231">
                  <c:v>313860</c:v>
                </c:pt>
                <c:pt idx="5232">
                  <c:v>313920</c:v>
                </c:pt>
                <c:pt idx="5233">
                  <c:v>313980</c:v>
                </c:pt>
                <c:pt idx="5234">
                  <c:v>314040</c:v>
                </c:pt>
                <c:pt idx="5235">
                  <c:v>314100</c:v>
                </c:pt>
                <c:pt idx="5236">
                  <c:v>314160</c:v>
                </c:pt>
                <c:pt idx="5237">
                  <c:v>314220</c:v>
                </c:pt>
                <c:pt idx="5238">
                  <c:v>314280</c:v>
                </c:pt>
                <c:pt idx="5239">
                  <c:v>314340</c:v>
                </c:pt>
                <c:pt idx="5240">
                  <c:v>314400</c:v>
                </c:pt>
                <c:pt idx="5241">
                  <c:v>314460</c:v>
                </c:pt>
                <c:pt idx="5242">
                  <c:v>314520</c:v>
                </c:pt>
                <c:pt idx="5243">
                  <c:v>314580</c:v>
                </c:pt>
                <c:pt idx="5244">
                  <c:v>314640</c:v>
                </c:pt>
                <c:pt idx="5245">
                  <c:v>314700</c:v>
                </c:pt>
                <c:pt idx="5246">
                  <c:v>314760</c:v>
                </c:pt>
                <c:pt idx="5247">
                  <c:v>314820</c:v>
                </c:pt>
                <c:pt idx="5248">
                  <c:v>314880</c:v>
                </c:pt>
                <c:pt idx="5249">
                  <c:v>314940</c:v>
                </c:pt>
                <c:pt idx="5250">
                  <c:v>315000</c:v>
                </c:pt>
                <c:pt idx="5251">
                  <c:v>315060</c:v>
                </c:pt>
                <c:pt idx="5252">
                  <c:v>315120</c:v>
                </c:pt>
                <c:pt idx="5253">
                  <c:v>315180</c:v>
                </c:pt>
                <c:pt idx="5254">
                  <c:v>315240</c:v>
                </c:pt>
                <c:pt idx="5255">
                  <c:v>315300</c:v>
                </c:pt>
                <c:pt idx="5256">
                  <c:v>315360</c:v>
                </c:pt>
                <c:pt idx="5257">
                  <c:v>315420</c:v>
                </c:pt>
                <c:pt idx="5258">
                  <c:v>315480</c:v>
                </c:pt>
                <c:pt idx="5259">
                  <c:v>315540</c:v>
                </c:pt>
                <c:pt idx="5260">
                  <c:v>315600</c:v>
                </c:pt>
                <c:pt idx="5261">
                  <c:v>315660</c:v>
                </c:pt>
                <c:pt idx="5262">
                  <c:v>315720</c:v>
                </c:pt>
                <c:pt idx="5263">
                  <c:v>315780</c:v>
                </c:pt>
                <c:pt idx="5264">
                  <c:v>315840</c:v>
                </c:pt>
                <c:pt idx="5265">
                  <c:v>315900</c:v>
                </c:pt>
                <c:pt idx="5266">
                  <c:v>315960</c:v>
                </c:pt>
                <c:pt idx="5267">
                  <c:v>316020</c:v>
                </c:pt>
                <c:pt idx="5268">
                  <c:v>316080</c:v>
                </c:pt>
                <c:pt idx="5269">
                  <c:v>316140</c:v>
                </c:pt>
                <c:pt idx="5270">
                  <c:v>316200</c:v>
                </c:pt>
                <c:pt idx="5271">
                  <c:v>316260</c:v>
                </c:pt>
                <c:pt idx="5272">
                  <c:v>316320</c:v>
                </c:pt>
                <c:pt idx="5273">
                  <c:v>316380</c:v>
                </c:pt>
                <c:pt idx="5274">
                  <c:v>316440</c:v>
                </c:pt>
                <c:pt idx="5275">
                  <c:v>316500</c:v>
                </c:pt>
                <c:pt idx="5276">
                  <c:v>316560</c:v>
                </c:pt>
                <c:pt idx="5277">
                  <c:v>316620</c:v>
                </c:pt>
                <c:pt idx="5278">
                  <c:v>316680</c:v>
                </c:pt>
                <c:pt idx="5279">
                  <c:v>316740</c:v>
                </c:pt>
                <c:pt idx="5280">
                  <c:v>316800</c:v>
                </c:pt>
                <c:pt idx="5281">
                  <c:v>316860</c:v>
                </c:pt>
                <c:pt idx="5282">
                  <c:v>316920</c:v>
                </c:pt>
                <c:pt idx="5283">
                  <c:v>316980</c:v>
                </c:pt>
                <c:pt idx="5284">
                  <c:v>317040</c:v>
                </c:pt>
                <c:pt idx="5285">
                  <c:v>317100</c:v>
                </c:pt>
                <c:pt idx="5286">
                  <c:v>317160</c:v>
                </c:pt>
                <c:pt idx="5287">
                  <c:v>317220</c:v>
                </c:pt>
                <c:pt idx="5288">
                  <c:v>317280</c:v>
                </c:pt>
                <c:pt idx="5289">
                  <c:v>317340</c:v>
                </c:pt>
                <c:pt idx="5290">
                  <c:v>317400</c:v>
                </c:pt>
                <c:pt idx="5291">
                  <c:v>317460</c:v>
                </c:pt>
                <c:pt idx="5292">
                  <c:v>317520</c:v>
                </c:pt>
                <c:pt idx="5293">
                  <c:v>317580</c:v>
                </c:pt>
                <c:pt idx="5294">
                  <c:v>317640</c:v>
                </c:pt>
                <c:pt idx="5295">
                  <c:v>317700</c:v>
                </c:pt>
                <c:pt idx="5296">
                  <c:v>317760</c:v>
                </c:pt>
                <c:pt idx="5297">
                  <c:v>317820</c:v>
                </c:pt>
                <c:pt idx="5298">
                  <c:v>317880</c:v>
                </c:pt>
                <c:pt idx="5299">
                  <c:v>317940</c:v>
                </c:pt>
                <c:pt idx="5300">
                  <c:v>318000</c:v>
                </c:pt>
                <c:pt idx="5301">
                  <c:v>318060</c:v>
                </c:pt>
                <c:pt idx="5302">
                  <c:v>318120</c:v>
                </c:pt>
                <c:pt idx="5303">
                  <c:v>318180</c:v>
                </c:pt>
                <c:pt idx="5304">
                  <c:v>318240</c:v>
                </c:pt>
                <c:pt idx="5305">
                  <c:v>318300</c:v>
                </c:pt>
                <c:pt idx="5306">
                  <c:v>318360</c:v>
                </c:pt>
                <c:pt idx="5307">
                  <c:v>318420</c:v>
                </c:pt>
                <c:pt idx="5308">
                  <c:v>318480</c:v>
                </c:pt>
                <c:pt idx="5309">
                  <c:v>318540</c:v>
                </c:pt>
                <c:pt idx="5310">
                  <c:v>318600</c:v>
                </c:pt>
                <c:pt idx="5311">
                  <c:v>318660</c:v>
                </c:pt>
                <c:pt idx="5312">
                  <c:v>318720</c:v>
                </c:pt>
                <c:pt idx="5313">
                  <c:v>318780</c:v>
                </c:pt>
                <c:pt idx="5314">
                  <c:v>318840</c:v>
                </c:pt>
                <c:pt idx="5315">
                  <c:v>318900</c:v>
                </c:pt>
                <c:pt idx="5316">
                  <c:v>318960</c:v>
                </c:pt>
                <c:pt idx="5317">
                  <c:v>319020</c:v>
                </c:pt>
                <c:pt idx="5318">
                  <c:v>319080</c:v>
                </c:pt>
                <c:pt idx="5319">
                  <c:v>319140</c:v>
                </c:pt>
                <c:pt idx="5320">
                  <c:v>319200</c:v>
                </c:pt>
                <c:pt idx="5321">
                  <c:v>319260</c:v>
                </c:pt>
                <c:pt idx="5322">
                  <c:v>319320</c:v>
                </c:pt>
                <c:pt idx="5323">
                  <c:v>319380</c:v>
                </c:pt>
                <c:pt idx="5324">
                  <c:v>319440</c:v>
                </c:pt>
                <c:pt idx="5325">
                  <c:v>319500</c:v>
                </c:pt>
                <c:pt idx="5326">
                  <c:v>319560</c:v>
                </c:pt>
                <c:pt idx="5327">
                  <c:v>319620</c:v>
                </c:pt>
                <c:pt idx="5328">
                  <c:v>319680</c:v>
                </c:pt>
                <c:pt idx="5329">
                  <c:v>319740</c:v>
                </c:pt>
                <c:pt idx="5330">
                  <c:v>319800</c:v>
                </c:pt>
                <c:pt idx="5331">
                  <c:v>319860</c:v>
                </c:pt>
                <c:pt idx="5332">
                  <c:v>319920</c:v>
                </c:pt>
                <c:pt idx="5333">
                  <c:v>319980</c:v>
                </c:pt>
                <c:pt idx="5334">
                  <c:v>320040</c:v>
                </c:pt>
                <c:pt idx="5335">
                  <c:v>320100</c:v>
                </c:pt>
                <c:pt idx="5336">
                  <c:v>320160</c:v>
                </c:pt>
                <c:pt idx="5337">
                  <c:v>320220</c:v>
                </c:pt>
                <c:pt idx="5338">
                  <c:v>320280</c:v>
                </c:pt>
                <c:pt idx="5339">
                  <c:v>320340</c:v>
                </c:pt>
                <c:pt idx="5340">
                  <c:v>320400</c:v>
                </c:pt>
                <c:pt idx="5341">
                  <c:v>320460</c:v>
                </c:pt>
                <c:pt idx="5342">
                  <c:v>320520</c:v>
                </c:pt>
                <c:pt idx="5343">
                  <c:v>320580</c:v>
                </c:pt>
                <c:pt idx="5344">
                  <c:v>320640</c:v>
                </c:pt>
                <c:pt idx="5345">
                  <c:v>320700</c:v>
                </c:pt>
                <c:pt idx="5346">
                  <c:v>320760</c:v>
                </c:pt>
                <c:pt idx="5347">
                  <c:v>320820</c:v>
                </c:pt>
                <c:pt idx="5348">
                  <c:v>320880</c:v>
                </c:pt>
                <c:pt idx="5349">
                  <c:v>320940</c:v>
                </c:pt>
                <c:pt idx="5350">
                  <c:v>321000</c:v>
                </c:pt>
                <c:pt idx="5351">
                  <c:v>321060</c:v>
                </c:pt>
                <c:pt idx="5352">
                  <c:v>321120</c:v>
                </c:pt>
                <c:pt idx="5353">
                  <c:v>321180</c:v>
                </c:pt>
                <c:pt idx="5354">
                  <c:v>321240</c:v>
                </c:pt>
                <c:pt idx="5355">
                  <c:v>321300</c:v>
                </c:pt>
                <c:pt idx="5356">
                  <c:v>321360</c:v>
                </c:pt>
                <c:pt idx="5357">
                  <c:v>321420</c:v>
                </c:pt>
                <c:pt idx="5358">
                  <c:v>321480</c:v>
                </c:pt>
                <c:pt idx="5359">
                  <c:v>321540</c:v>
                </c:pt>
                <c:pt idx="5360">
                  <c:v>321600</c:v>
                </c:pt>
                <c:pt idx="5361">
                  <c:v>321660</c:v>
                </c:pt>
                <c:pt idx="5362">
                  <c:v>321720</c:v>
                </c:pt>
                <c:pt idx="5363">
                  <c:v>321780</c:v>
                </c:pt>
                <c:pt idx="5364">
                  <c:v>321840</c:v>
                </c:pt>
                <c:pt idx="5365">
                  <c:v>321900</c:v>
                </c:pt>
                <c:pt idx="5366">
                  <c:v>321960</c:v>
                </c:pt>
                <c:pt idx="5367">
                  <c:v>322020</c:v>
                </c:pt>
                <c:pt idx="5368">
                  <c:v>322080</c:v>
                </c:pt>
                <c:pt idx="5369">
                  <c:v>322140</c:v>
                </c:pt>
                <c:pt idx="5370">
                  <c:v>322200</c:v>
                </c:pt>
                <c:pt idx="5371">
                  <c:v>322260</c:v>
                </c:pt>
                <c:pt idx="5372">
                  <c:v>322320</c:v>
                </c:pt>
                <c:pt idx="5373">
                  <c:v>322380</c:v>
                </c:pt>
                <c:pt idx="5374">
                  <c:v>322440</c:v>
                </c:pt>
                <c:pt idx="5375">
                  <c:v>322500</c:v>
                </c:pt>
                <c:pt idx="5376">
                  <c:v>322560</c:v>
                </c:pt>
                <c:pt idx="5377">
                  <c:v>322620</c:v>
                </c:pt>
                <c:pt idx="5378">
                  <c:v>322680</c:v>
                </c:pt>
                <c:pt idx="5379">
                  <c:v>322740</c:v>
                </c:pt>
                <c:pt idx="5380">
                  <c:v>322800</c:v>
                </c:pt>
                <c:pt idx="5381">
                  <c:v>322860</c:v>
                </c:pt>
                <c:pt idx="5382">
                  <c:v>322920</c:v>
                </c:pt>
                <c:pt idx="5383">
                  <c:v>322980</c:v>
                </c:pt>
                <c:pt idx="5384">
                  <c:v>323040</c:v>
                </c:pt>
                <c:pt idx="5385">
                  <c:v>323100</c:v>
                </c:pt>
                <c:pt idx="5386">
                  <c:v>323160</c:v>
                </c:pt>
                <c:pt idx="5387">
                  <c:v>323220</c:v>
                </c:pt>
                <c:pt idx="5388">
                  <c:v>323280</c:v>
                </c:pt>
                <c:pt idx="5389">
                  <c:v>323340</c:v>
                </c:pt>
                <c:pt idx="5390">
                  <c:v>323400</c:v>
                </c:pt>
                <c:pt idx="5391">
                  <c:v>323460</c:v>
                </c:pt>
                <c:pt idx="5392">
                  <c:v>323520</c:v>
                </c:pt>
                <c:pt idx="5393">
                  <c:v>323580</c:v>
                </c:pt>
                <c:pt idx="5394">
                  <c:v>323640</c:v>
                </c:pt>
                <c:pt idx="5395">
                  <c:v>323700</c:v>
                </c:pt>
                <c:pt idx="5396">
                  <c:v>323760</c:v>
                </c:pt>
                <c:pt idx="5397">
                  <c:v>323820</c:v>
                </c:pt>
                <c:pt idx="5398">
                  <c:v>323880</c:v>
                </c:pt>
                <c:pt idx="5399">
                  <c:v>323940</c:v>
                </c:pt>
                <c:pt idx="5400">
                  <c:v>324000</c:v>
                </c:pt>
                <c:pt idx="5401">
                  <c:v>324060</c:v>
                </c:pt>
                <c:pt idx="5402">
                  <c:v>324120</c:v>
                </c:pt>
                <c:pt idx="5403">
                  <c:v>324180</c:v>
                </c:pt>
                <c:pt idx="5404">
                  <c:v>324240</c:v>
                </c:pt>
                <c:pt idx="5405">
                  <c:v>324300</c:v>
                </c:pt>
                <c:pt idx="5406">
                  <c:v>324360</c:v>
                </c:pt>
                <c:pt idx="5407">
                  <c:v>324420</c:v>
                </c:pt>
                <c:pt idx="5408">
                  <c:v>324480</c:v>
                </c:pt>
                <c:pt idx="5409">
                  <c:v>324540</c:v>
                </c:pt>
                <c:pt idx="5410">
                  <c:v>324600</c:v>
                </c:pt>
                <c:pt idx="5411">
                  <c:v>324660</c:v>
                </c:pt>
                <c:pt idx="5412">
                  <c:v>324720</c:v>
                </c:pt>
                <c:pt idx="5413">
                  <c:v>324780</c:v>
                </c:pt>
                <c:pt idx="5414">
                  <c:v>324840</c:v>
                </c:pt>
                <c:pt idx="5415">
                  <c:v>324900</c:v>
                </c:pt>
                <c:pt idx="5416">
                  <c:v>324960</c:v>
                </c:pt>
                <c:pt idx="5417">
                  <c:v>325020</c:v>
                </c:pt>
                <c:pt idx="5418">
                  <c:v>325080</c:v>
                </c:pt>
                <c:pt idx="5419">
                  <c:v>325140</c:v>
                </c:pt>
                <c:pt idx="5420">
                  <c:v>325200</c:v>
                </c:pt>
                <c:pt idx="5421">
                  <c:v>325260</c:v>
                </c:pt>
                <c:pt idx="5422">
                  <c:v>325320</c:v>
                </c:pt>
                <c:pt idx="5423">
                  <c:v>325380</c:v>
                </c:pt>
                <c:pt idx="5424">
                  <c:v>325440</c:v>
                </c:pt>
                <c:pt idx="5425">
                  <c:v>325500</c:v>
                </c:pt>
                <c:pt idx="5426">
                  <c:v>325560</c:v>
                </c:pt>
                <c:pt idx="5427">
                  <c:v>325620</c:v>
                </c:pt>
                <c:pt idx="5428">
                  <c:v>325680</c:v>
                </c:pt>
                <c:pt idx="5429">
                  <c:v>325740</c:v>
                </c:pt>
                <c:pt idx="5430">
                  <c:v>325800</c:v>
                </c:pt>
                <c:pt idx="5431">
                  <c:v>325860</c:v>
                </c:pt>
                <c:pt idx="5432">
                  <c:v>325920</c:v>
                </c:pt>
                <c:pt idx="5433">
                  <c:v>325980</c:v>
                </c:pt>
                <c:pt idx="5434">
                  <c:v>326040</c:v>
                </c:pt>
                <c:pt idx="5435">
                  <c:v>326100</c:v>
                </c:pt>
                <c:pt idx="5436">
                  <c:v>326160</c:v>
                </c:pt>
                <c:pt idx="5437">
                  <c:v>326220</c:v>
                </c:pt>
                <c:pt idx="5438">
                  <c:v>326280</c:v>
                </c:pt>
                <c:pt idx="5439">
                  <c:v>326340</c:v>
                </c:pt>
                <c:pt idx="5440">
                  <c:v>326400</c:v>
                </c:pt>
                <c:pt idx="5441">
                  <c:v>326460</c:v>
                </c:pt>
                <c:pt idx="5442">
                  <c:v>326520</c:v>
                </c:pt>
                <c:pt idx="5443">
                  <c:v>326580</c:v>
                </c:pt>
                <c:pt idx="5444">
                  <c:v>326640</c:v>
                </c:pt>
                <c:pt idx="5445">
                  <c:v>326700</c:v>
                </c:pt>
                <c:pt idx="5446">
                  <c:v>326760</c:v>
                </c:pt>
                <c:pt idx="5447">
                  <c:v>326820</c:v>
                </c:pt>
                <c:pt idx="5448">
                  <c:v>326880</c:v>
                </c:pt>
                <c:pt idx="5449">
                  <c:v>326940</c:v>
                </c:pt>
                <c:pt idx="5450">
                  <c:v>327000</c:v>
                </c:pt>
                <c:pt idx="5451">
                  <c:v>327060</c:v>
                </c:pt>
                <c:pt idx="5452">
                  <c:v>327120</c:v>
                </c:pt>
                <c:pt idx="5453">
                  <c:v>327180</c:v>
                </c:pt>
                <c:pt idx="5454">
                  <c:v>327240</c:v>
                </c:pt>
                <c:pt idx="5455">
                  <c:v>327300</c:v>
                </c:pt>
                <c:pt idx="5456">
                  <c:v>327360</c:v>
                </c:pt>
                <c:pt idx="5457">
                  <c:v>327420</c:v>
                </c:pt>
                <c:pt idx="5458">
                  <c:v>327480</c:v>
                </c:pt>
                <c:pt idx="5459">
                  <c:v>327540</c:v>
                </c:pt>
                <c:pt idx="5460">
                  <c:v>327600</c:v>
                </c:pt>
                <c:pt idx="5461">
                  <c:v>327660</c:v>
                </c:pt>
                <c:pt idx="5462">
                  <c:v>327720</c:v>
                </c:pt>
                <c:pt idx="5463">
                  <c:v>327780</c:v>
                </c:pt>
                <c:pt idx="5464">
                  <c:v>327840</c:v>
                </c:pt>
                <c:pt idx="5465">
                  <c:v>327900</c:v>
                </c:pt>
                <c:pt idx="5466">
                  <c:v>327960</c:v>
                </c:pt>
                <c:pt idx="5467">
                  <c:v>328020</c:v>
                </c:pt>
                <c:pt idx="5468">
                  <c:v>328080</c:v>
                </c:pt>
                <c:pt idx="5469">
                  <c:v>328140</c:v>
                </c:pt>
                <c:pt idx="5470">
                  <c:v>328200</c:v>
                </c:pt>
                <c:pt idx="5471">
                  <c:v>328260</c:v>
                </c:pt>
                <c:pt idx="5472">
                  <c:v>328320</c:v>
                </c:pt>
                <c:pt idx="5473">
                  <c:v>328380</c:v>
                </c:pt>
                <c:pt idx="5474">
                  <c:v>328440</c:v>
                </c:pt>
                <c:pt idx="5475">
                  <c:v>328500</c:v>
                </c:pt>
                <c:pt idx="5476">
                  <c:v>328560</c:v>
                </c:pt>
                <c:pt idx="5477">
                  <c:v>328620</c:v>
                </c:pt>
                <c:pt idx="5478">
                  <c:v>328680</c:v>
                </c:pt>
                <c:pt idx="5479">
                  <c:v>328740</c:v>
                </c:pt>
                <c:pt idx="5480">
                  <c:v>328800</c:v>
                </c:pt>
                <c:pt idx="5481">
                  <c:v>328860</c:v>
                </c:pt>
                <c:pt idx="5482">
                  <c:v>328920</c:v>
                </c:pt>
                <c:pt idx="5483">
                  <c:v>328980</c:v>
                </c:pt>
                <c:pt idx="5484">
                  <c:v>329040</c:v>
                </c:pt>
                <c:pt idx="5485">
                  <c:v>329100</c:v>
                </c:pt>
                <c:pt idx="5486">
                  <c:v>329160</c:v>
                </c:pt>
                <c:pt idx="5487">
                  <c:v>329220</c:v>
                </c:pt>
                <c:pt idx="5488">
                  <c:v>329280</c:v>
                </c:pt>
                <c:pt idx="5489">
                  <c:v>329340</c:v>
                </c:pt>
                <c:pt idx="5490">
                  <c:v>329400</c:v>
                </c:pt>
                <c:pt idx="5491">
                  <c:v>329460</c:v>
                </c:pt>
                <c:pt idx="5492">
                  <c:v>329520</c:v>
                </c:pt>
                <c:pt idx="5493">
                  <c:v>329580</c:v>
                </c:pt>
                <c:pt idx="5494">
                  <c:v>329640</c:v>
                </c:pt>
                <c:pt idx="5495">
                  <c:v>329700</c:v>
                </c:pt>
                <c:pt idx="5496">
                  <c:v>329760</c:v>
                </c:pt>
                <c:pt idx="5497">
                  <c:v>329820</c:v>
                </c:pt>
                <c:pt idx="5498">
                  <c:v>329880</c:v>
                </c:pt>
                <c:pt idx="5499">
                  <c:v>329940</c:v>
                </c:pt>
                <c:pt idx="5500">
                  <c:v>330000</c:v>
                </c:pt>
                <c:pt idx="5501">
                  <c:v>330060</c:v>
                </c:pt>
                <c:pt idx="5502">
                  <c:v>330120</c:v>
                </c:pt>
                <c:pt idx="5503">
                  <c:v>330180</c:v>
                </c:pt>
                <c:pt idx="5504">
                  <c:v>330240</c:v>
                </c:pt>
                <c:pt idx="5505">
                  <c:v>330300</c:v>
                </c:pt>
                <c:pt idx="5506">
                  <c:v>330360</c:v>
                </c:pt>
                <c:pt idx="5507">
                  <c:v>330420</c:v>
                </c:pt>
                <c:pt idx="5508">
                  <c:v>330480</c:v>
                </c:pt>
                <c:pt idx="5509">
                  <c:v>330540</c:v>
                </c:pt>
                <c:pt idx="5510">
                  <c:v>330600</c:v>
                </c:pt>
                <c:pt idx="5511">
                  <c:v>330660</c:v>
                </c:pt>
                <c:pt idx="5512">
                  <c:v>330720</c:v>
                </c:pt>
                <c:pt idx="5513">
                  <c:v>330780</c:v>
                </c:pt>
                <c:pt idx="5514">
                  <c:v>330840</c:v>
                </c:pt>
                <c:pt idx="5515">
                  <c:v>330900</c:v>
                </c:pt>
                <c:pt idx="5516">
                  <c:v>330960</c:v>
                </c:pt>
                <c:pt idx="5517">
                  <c:v>331020</c:v>
                </c:pt>
                <c:pt idx="5518">
                  <c:v>331080</c:v>
                </c:pt>
                <c:pt idx="5519">
                  <c:v>331140</c:v>
                </c:pt>
                <c:pt idx="5520">
                  <c:v>331200</c:v>
                </c:pt>
                <c:pt idx="5521">
                  <c:v>331260</c:v>
                </c:pt>
                <c:pt idx="5522">
                  <c:v>331320</c:v>
                </c:pt>
                <c:pt idx="5523">
                  <c:v>331380</c:v>
                </c:pt>
                <c:pt idx="5524">
                  <c:v>331440</c:v>
                </c:pt>
                <c:pt idx="5525">
                  <c:v>331500</c:v>
                </c:pt>
                <c:pt idx="5526">
                  <c:v>331560</c:v>
                </c:pt>
                <c:pt idx="5527">
                  <c:v>331620</c:v>
                </c:pt>
                <c:pt idx="5528">
                  <c:v>331680</c:v>
                </c:pt>
                <c:pt idx="5529">
                  <c:v>331740</c:v>
                </c:pt>
                <c:pt idx="5530">
                  <c:v>331800</c:v>
                </c:pt>
                <c:pt idx="5531">
                  <c:v>331860</c:v>
                </c:pt>
                <c:pt idx="5532">
                  <c:v>331920</c:v>
                </c:pt>
                <c:pt idx="5533">
                  <c:v>331980</c:v>
                </c:pt>
                <c:pt idx="5534">
                  <c:v>332040</c:v>
                </c:pt>
                <c:pt idx="5535">
                  <c:v>332100</c:v>
                </c:pt>
                <c:pt idx="5536">
                  <c:v>332160</c:v>
                </c:pt>
                <c:pt idx="5537">
                  <c:v>332220</c:v>
                </c:pt>
                <c:pt idx="5538">
                  <c:v>332280</c:v>
                </c:pt>
                <c:pt idx="5539">
                  <c:v>332340</c:v>
                </c:pt>
                <c:pt idx="5540">
                  <c:v>332400</c:v>
                </c:pt>
                <c:pt idx="5541">
                  <c:v>332460</c:v>
                </c:pt>
                <c:pt idx="5542">
                  <c:v>332520</c:v>
                </c:pt>
                <c:pt idx="5543">
                  <c:v>332580</c:v>
                </c:pt>
                <c:pt idx="5544">
                  <c:v>332640</c:v>
                </c:pt>
                <c:pt idx="5545">
                  <c:v>332700</c:v>
                </c:pt>
                <c:pt idx="5546">
                  <c:v>332760</c:v>
                </c:pt>
                <c:pt idx="5547">
                  <c:v>332820</c:v>
                </c:pt>
                <c:pt idx="5548">
                  <c:v>332880</c:v>
                </c:pt>
                <c:pt idx="5549">
                  <c:v>332940</c:v>
                </c:pt>
                <c:pt idx="5550">
                  <c:v>333000</c:v>
                </c:pt>
                <c:pt idx="5551">
                  <c:v>333060</c:v>
                </c:pt>
                <c:pt idx="5552">
                  <c:v>333120</c:v>
                </c:pt>
                <c:pt idx="5553">
                  <c:v>333180</c:v>
                </c:pt>
                <c:pt idx="5554">
                  <c:v>333240</c:v>
                </c:pt>
                <c:pt idx="5555">
                  <c:v>333300</c:v>
                </c:pt>
                <c:pt idx="5556">
                  <c:v>333360</c:v>
                </c:pt>
                <c:pt idx="5557">
                  <c:v>333420</c:v>
                </c:pt>
                <c:pt idx="5558">
                  <c:v>333480</c:v>
                </c:pt>
                <c:pt idx="5559">
                  <c:v>333540</c:v>
                </c:pt>
                <c:pt idx="5560">
                  <c:v>333600</c:v>
                </c:pt>
                <c:pt idx="5561">
                  <c:v>333660</c:v>
                </c:pt>
                <c:pt idx="5562">
                  <c:v>333720</c:v>
                </c:pt>
                <c:pt idx="5563">
                  <c:v>333780</c:v>
                </c:pt>
                <c:pt idx="5564">
                  <c:v>333840</c:v>
                </c:pt>
                <c:pt idx="5565">
                  <c:v>333900</c:v>
                </c:pt>
                <c:pt idx="5566">
                  <c:v>333960</c:v>
                </c:pt>
                <c:pt idx="5567">
                  <c:v>334020</c:v>
                </c:pt>
                <c:pt idx="5568">
                  <c:v>334080</c:v>
                </c:pt>
                <c:pt idx="5569">
                  <c:v>334140</c:v>
                </c:pt>
                <c:pt idx="5570">
                  <c:v>334200</c:v>
                </c:pt>
                <c:pt idx="5571">
                  <c:v>334260</c:v>
                </c:pt>
                <c:pt idx="5572">
                  <c:v>334320</c:v>
                </c:pt>
                <c:pt idx="5573">
                  <c:v>334380</c:v>
                </c:pt>
                <c:pt idx="5574">
                  <c:v>334440</c:v>
                </c:pt>
                <c:pt idx="5575">
                  <c:v>334500</c:v>
                </c:pt>
                <c:pt idx="5576">
                  <c:v>334560</c:v>
                </c:pt>
                <c:pt idx="5577">
                  <c:v>334620</c:v>
                </c:pt>
                <c:pt idx="5578">
                  <c:v>334680</c:v>
                </c:pt>
                <c:pt idx="5579">
                  <c:v>334740</c:v>
                </c:pt>
                <c:pt idx="5580">
                  <c:v>334800</c:v>
                </c:pt>
                <c:pt idx="5581">
                  <c:v>334860</c:v>
                </c:pt>
                <c:pt idx="5582">
                  <c:v>334920</c:v>
                </c:pt>
                <c:pt idx="5583">
                  <c:v>334980</c:v>
                </c:pt>
                <c:pt idx="5584">
                  <c:v>335040</c:v>
                </c:pt>
                <c:pt idx="5585">
                  <c:v>335100</c:v>
                </c:pt>
                <c:pt idx="5586">
                  <c:v>335160</c:v>
                </c:pt>
                <c:pt idx="5587">
                  <c:v>335220</c:v>
                </c:pt>
                <c:pt idx="5588">
                  <c:v>335280</c:v>
                </c:pt>
                <c:pt idx="5589">
                  <c:v>335340</c:v>
                </c:pt>
                <c:pt idx="5590">
                  <c:v>335400</c:v>
                </c:pt>
                <c:pt idx="5591">
                  <c:v>335460</c:v>
                </c:pt>
                <c:pt idx="5592">
                  <c:v>335520</c:v>
                </c:pt>
                <c:pt idx="5593">
                  <c:v>335580</c:v>
                </c:pt>
                <c:pt idx="5594">
                  <c:v>335640</c:v>
                </c:pt>
                <c:pt idx="5595">
                  <c:v>335700</c:v>
                </c:pt>
                <c:pt idx="5596">
                  <c:v>335760</c:v>
                </c:pt>
                <c:pt idx="5597">
                  <c:v>335820</c:v>
                </c:pt>
                <c:pt idx="5598">
                  <c:v>335880</c:v>
                </c:pt>
                <c:pt idx="5599">
                  <c:v>335940</c:v>
                </c:pt>
                <c:pt idx="5600">
                  <c:v>336000</c:v>
                </c:pt>
                <c:pt idx="5601">
                  <c:v>336060</c:v>
                </c:pt>
                <c:pt idx="5602">
                  <c:v>336120</c:v>
                </c:pt>
                <c:pt idx="5603">
                  <c:v>336180</c:v>
                </c:pt>
                <c:pt idx="5604">
                  <c:v>336240</c:v>
                </c:pt>
                <c:pt idx="5605">
                  <c:v>336300</c:v>
                </c:pt>
                <c:pt idx="5606">
                  <c:v>336360</c:v>
                </c:pt>
                <c:pt idx="5607">
                  <c:v>336420</c:v>
                </c:pt>
                <c:pt idx="5608">
                  <c:v>336480</c:v>
                </c:pt>
                <c:pt idx="5609">
                  <c:v>336540</c:v>
                </c:pt>
                <c:pt idx="5610">
                  <c:v>336600</c:v>
                </c:pt>
                <c:pt idx="5611">
                  <c:v>336660</c:v>
                </c:pt>
                <c:pt idx="5612">
                  <c:v>336720</c:v>
                </c:pt>
                <c:pt idx="5613">
                  <c:v>336780</c:v>
                </c:pt>
                <c:pt idx="5614">
                  <c:v>336840</c:v>
                </c:pt>
                <c:pt idx="5615">
                  <c:v>336900</c:v>
                </c:pt>
                <c:pt idx="5616">
                  <c:v>336960</c:v>
                </c:pt>
                <c:pt idx="5617">
                  <c:v>337020</c:v>
                </c:pt>
                <c:pt idx="5618">
                  <c:v>337080</c:v>
                </c:pt>
                <c:pt idx="5619">
                  <c:v>337140</c:v>
                </c:pt>
                <c:pt idx="5620">
                  <c:v>337200</c:v>
                </c:pt>
                <c:pt idx="5621">
                  <c:v>337260</c:v>
                </c:pt>
                <c:pt idx="5622">
                  <c:v>337320</c:v>
                </c:pt>
                <c:pt idx="5623">
                  <c:v>337380</c:v>
                </c:pt>
                <c:pt idx="5624">
                  <c:v>337440</c:v>
                </c:pt>
                <c:pt idx="5625">
                  <c:v>337500</c:v>
                </c:pt>
                <c:pt idx="5626">
                  <c:v>337560</c:v>
                </c:pt>
                <c:pt idx="5627">
                  <c:v>337620</c:v>
                </c:pt>
                <c:pt idx="5628">
                  <c:v>337680</c:v>
                </c:pt>
                <c:pt idx="5629">
                  <c:v>337740</c:v>
                </c:pt>
                <c:pt idx="5630">
                  <c:v>337800</c:v>
                </c:pt>
                <c:pt idx="5631">
                  <c:v>337860</c:v>
                </c:pt>
                <c:pt idx="5632">
                  <c:v>337920</c:v>
                </c:pt>
                <c:pt idx="5633">
                  <c:v>337980</c:v>
                </c:pt>
                <c:pt idx="5634">
                  <c:v>338040</c:v>
                </c:pt>
                <c:pt idx="5635">
                  <c:v>338100</c:v>
                </c:pt>
                <c:pt idx="5636">
                  <c:v>338160</c:v>
                </c:pt>
                <c:pt idx="5637">
                  <c:v>338220</c:v>
                </c:pt>
                <c:pt idx="5638">
                  <c:v>338280</c:v>
                </c:pt>
                <c:pt idx="5639">
                  <c:v>338340</c:v>
                </c:pt>
                <c:pt idx="5640">
                  <c:v>338400</c:v>
                </c:pt>
                <c:pt idx="5641">
                  <c:v>338460</c:v>
                </c:pt>
                <c:pt idx="5642">
                  <c:v>338520</c:v>
                </c:pt>
                <c:pt idx="5643">
                  <c:v>338580</c:v>
                </c:pt>
                <c:pt idx="5644">
                  <c:v>338640</c:v>
                </c:pt>
                <c:pt idx="5645">
                  <c:v>338700</c:v>
                </c:pt>
                <c:pt idx="5646">
                  <c:v>338760</c:v>
                </c:pt>
                <c:pt idx="5647">
                  <c:v>338820</c:v>
                </c:pt>
                <c:pt idx="5648">
                  <c:v>338880</c:v>
                </c:pt>
                <c:pt idx="5649">
                  <c:v>338940</c:v>
                </c:pt>
                <c:pt idx="5650">
                  <c:v>339000</c:v>
                </c:pt>
                <c:pt idx="5651">
                  <c:v>339060</c:v>
                </c:pt>
                <c:pt idx="5652">
                  <c:v>339120</c:v>
                </c:pt>
                <c:pt idx="5653">
                  <c:v>339180</c:v>
                </c:pt>
                <c:pt idx="5654">
                  <c:v>339240</c:v>
                </c:pt>
                <c:pt idx="5655">
                  <c:v>339300</c:v>
                </c:pt>
                <c:pt idx="5656">
                  <c:v>339360</c:v>
                </c:pt>
                <c:pt idx="5657">
                  <c:v>339420</c:v>
                </c:pt>
                <c:pt idx="5658">
                  <c:v>339480</c:v>
                </c:pt>
                <c:pt idx="5659">
                  <c:v>339540</c:v>
                </c:pt>
                <c:pt idx="5660">
                  <c:v>339600</c:v>
                </c:pt>
                <c:pt idx="5661">
                  <c:v>339660</c:v>
                </c:pt>
                <c:pt idx="5662">
                  <c:v>339720</c:v>
                </c:pt>
                <c:pt idx="5663">
                  <c:v>339780</c:v>
                </c:pt>
                <c:pt idx="5664">
                  <c:v>339840</c:v>
                </c:pt>
                <c:pt idx="5665">
                  <c:v>339900</c:v>
                </c:pt>
                <c:pt idx="5666">
                  <c:v>339960</c:v>
                </c:pt>
                <c:pt idx="5667">
                  <c:v>340020</c:v>
                </c:pt>
                <c:pt idx="5668">
                  <c:v>340080</c:v>
                </c:pt>
                <c:pt idx="5669">
                  <c:v>340140</c:v>
                </c:pt>
                <c:pt idx="5670">
                  <c:v>340200</c:v>
                </c:pt>
                <c:pt idx="5671">
                  <c:v>340260</c:v>
                </c:pt>
                <c:pt idx="5672">
                  <c:v>340320</c:v>
                </c:pt>
                <c:pt idx="5673">
                  <c:v>340380</c:v>
                </c:pt>
                <c:pt idx="5674">
                  <c:v>340440</c:v>
                </c:pt>
                <c:pt idx="5675">
                  <c:v>340500</c:v>
                </c:pt>
                <c:pt idx="5676">
                  <c:v>340560</c:v>
                </c:pt>
                <c:pt idx="5677">
                  <c:v>340620</c:v>
                </c:pt>
                <c:pt idx="5678">
                  <c:v>340680</c:v>
                </c:pt>
                <c:pt idx="5679">
                  <c:v>340740</c:v>
                </c:pt>
                <c:pt idx="5680">
                  <c:v>340800</c:v>
                </c:pt>
                <c:pt idx="5681">
                  <c:v>340860</c:v>
                </c:pt>
                <c:pt idx="5682">
                  <c:v>340920</c:v>
                </c:pt>
                <c:pt idx="5683">
                  <c:v>340980</c:v>
                </c:pt>
                <c:pt idx="5684">
                  <c:v>341040</c:v>
                </c:pt>
                <c:pt idx="5685">
                  <c:v>341100</c:v>
                </c:pt>
                <c:pt idx="5686">
                  <c:v>341160</c:v>
                </c:pt>
                <c:pt idx="5687">
                  <c:v>341220</c:v>
                </c:pt>
                <c:pt idx="5688">
                  <c:v>341280</c:v>
                </c:pt>
                <c:pt idx="5689">
                  <c:v>341340</c:v>
                </c:pt>
                <c:pt idx="5690">
                  <c:v>341400</c:v>
                </c:pt>
                <c:pt idx="5691">
                  <c:v>341460</c:v>
                </c:pt>
                <c:pt idx="5692">
                  <c:v>341520</c:v>
                </c:pt>
                <c:pt idx="5693">
                  <c:v>341580</c:v>
                </c:pt>
                <c:pt idx="5694">
                  <c:v>341640</c:v>
                </c:pt>
                <c:pt idx="5695">
                  <c:v>341700</c:v>
                </c:pt>
                <c:pt idx="5696">
                  <c:v>341760</c:v>
                </c:pt>
                <c:pt idx="5697">
                  <c:v>341820</c:v>
                </c:pt>
                <c:pt idx="5698">
                  <c:v>341880</c:v>
                </c:pt>
                <c:pt idx="5699">
                  <c:v>341940</c:v>
                </c:pt>
                <c:pt idx="5700">
                  <c:v>342000</c:v>
                </c:pt>
                <c:pt idx="5701">
                  <c:v>342060</c:v>
                </c:pt>
                <c:pt idx="5702">
                  <c:v>342120</c:v>
                </c:pt>
                <c:pt idx="5703">
                  <c:v>342180</c:v>
                </c:pt>
                <c:pt idx="5704">
                  <c:v>342240</c:v>
                </c:pt>
                <c:pt idx="5705">
                  <c:v>342300</c:v>
                </c:pt>
                <c:pt idx="5706">
                  <c:v>342360</c:v>
                </c:pt>
                <c:pt idx="5707">
                  <c:v>342420</c:v>
                </c:pt>
                <c:pt idx="5708">
                  <c:v>342480</c:v>
                </c:pt>
                <c:pt idx="5709">
                  <c:v>342540</c:v>
                </c:pt>
                <c:pt idx="5710">
                  <c:v>342600</c:v>
                </c:pt>
                <c:pt idx="5711">
                  <c:v>342660</c:v>
                </c:pt>
                <c:pt idx="5712">
                  <c:v>342720</c:v>
                </c:pt>
                <c:pt idx="5713">
                  <c:v>342780</c:v>
                </c:pt>
                <c:pt idx="5714">
                  <c:v>342840</c:v>
                </c:pt>
                <c:pt idx="5715">
                  <c:v>342900</c:v>
                </c:pt>
                <c:pt idx="5716">
                  <c:v>342960</c:v>
                </c:pt>
                <c:pt idx="5717">
                  <c:v>343020</c:v>
                </c:pt>
                <c:pt idx="5718">
                  <c:v>343080</c:v>
                </c:pt>
                <c:pt idx="5719">
                  <c:v>343140</c:v>
                </c:pt>
                <c:pt idx="5720">
                  <c:v>343200</c:v>
                </c:pt>
                <c:pt idx="5721">
                  <c:v>343260</c:v>
                </c:pt>
                <c:pt idx="5722">
                  <c:v>343320</c:v>
                </c:pt>
                <c:pt idx="5723">
                  <c:v>343380</c:v>
                </c:pt>
                <c:pt idx="5724">
                  <c:v>343440</c:v>
                </c:pt>
                <c:pt idx="5725">
                  <c:v>343500</c:v>
                </c:pt>
                <c:pt idx="5726">
                  <c:v>343560</c:v>
                </c:pt>
                <c:pt idx="5727">
                  <c:v>343620</c:v>
                </c:pt>
                <c:pt idx="5728">
                  <c:v>343680</c:v>
                </c:pt>
                <c:pt idx="5729">
                  <c:v>343740</c:v>
                </c:pt>
                <c:pt idx="5730">
                  <c:v>343800</c:v>
                </c:pt>
                <c:pt idx="5731">
                  <c:v>343860</c:v>
                </c:pt>
                <c:pt idx="5732">
                  <c:v>343920</c:v>
                </c:pt>
                <c:pt idx="5733">
                  <c:v>343980</c:v>
                </c:pt>
                <c:pt idx="5734">
                  <c:v>344040</c:v>
                </c:pt>
                <c:pt idx="5735">
                  <c:v>344100</c:v>
                </c:pt>
                <c:pt idx="5736">
                  <c:v>344160</c:v>
                </c:pt>
                <c:pt idx="5737">
                  <c:v>344220</c:v>
                </c:pt>
                <c:pt idx="5738">
                  <c:v>344280</c:v>
                </c:pt>
                <c:pt idx="5739">
                  <c:v>344340</c:v>
                </c:pt>
                <c:pt idx="5740">
                  <c:v>344400</c:v>
                </c:pt>
                <c:pt idx="5741">
                  <c:v>344460</c:v>
                </c:pt>
                <c:pt idx="5742">
                  <c:v>344520</c:v>
                </c:pt>
                <c:pt idx="5743">
                  <c:v>344580</c:v>
                </c:pt>
                <c:pt idx="5744">
                  <c:v>344640</c:v>
                </c:pt>
                <c:pt idx="5745">
                  <c:v>344700</c:v>
                </c:pt>
                <c:pt idx="5746">
                  <c:v>344760</c:v>
                </c:pt>
                <c:pt idx="5747">
                  <c:v>344820</c:v>
                </c:pt>
                <c:pt idx="5748">
                  <c:v>344880</c:v>
                </c:pt>
                <c:pt idx="5749">
                  <c:v>344940</c:v>
                </c:pt>
                <c:pt idx="5750">
                  <c:v>345000</c:v>
                </c:pt>
                <c:pt idx="5751">
                  <c:v>345060</c:v>
                </c:pt>
                <c:pt idx="5752">
                  <c:v>345120</c:v>
                </c:pt>
                <c:pt idx="5753">
                  <c:v>345180</c:v>
                </c:pt>
                <c:pt idx="5754">
                  <c:v>345240</c:v>
                </c:pt>
                <c:pt idx="5755">
                  <c:v>345300</c:v>
                </c:pt>
                <c:pt idx="5756">
                  <c:v>345360</c:v>
                </c:pt>
                <c:pt idx="5757">
                  <c:v>345420</c:v>
                </c:pt>
                <c:pt idx="5758">
                  <c:v>345480</c:v>
                </c:pt>
                <c:pt idx="5759">
                  <c:v>345540</c:v>
                </c:pt>
                <c:pt idx="5760">
                  <c:v>345600</c:v>
                </c:pt>
                <c:pt idx="5761">
                  <c:v>345660</c:v>
                </c:pt>
                <c:pt idx="5762">
                  <c:v>345720</c:v>
                </c:pt>
                <c:pt idx="5763">
                  <c:v>345780</c:v>
                </c:pt>
                <c:pt idx="5764">
                  <c:v>345840</c:v>
                </c:pt>
                <c:pt idx="5765">
                  <c:v>345900</c:v>
                </c:pt>
                <c:pt idx="5766">
                  <c:v>345960</c:v>
                </c:pt>
                <c:pt idx="5767">
                  <c:v>346020</c:v>
                </c:pt>
                <c:pt idx="5768">
                  <c:v>346080</c:v>
                </c:pt>
                <c:pt idx="5769">
                  <c:v>346140</c:v>
                </c:pt>
                <c:pt idx="5770">
                  <c:v>346200</c:v>
                </c:pt>
                <c:pt idx="5771">
                  <c:v>346260</c:v>
                </c:pt>
                <c:pt idx="5772">
                  <c:v>346320</c:v>
                </c:pt>
                <c:pt idx="5773">
                  <c:v>346380</c:v>
                </c:pt>
                <c:pt idx="5774">
                  <c:v>346440</c:v>
                </c:pt>
                <c:pt idx="5775">
                  <c:v>346500</c:v>
                </c:pt>
                <c:pt idx="5776">
                  <c:v>346560</c:v>
                </c:pt>
                <c:pt idx="5777">
                  <c:v>346620</c:v>
                </c:pt>
                <c:pt idx="5778">
                  <c:v>346680</c:v>
                </c:pt>
                <c:pt idx="5779">
                  <c:v>346740</c:v>
                </c:pt>
                <c:pt idx="5780">
                  <c:v>346800</c:v>
                </c:pt>
                <c:pt idx="5781">
                  <c:v>346860</c:v>
                </c:pt>
                <c:pt idx="5782">
                  <c:v>346920</c:v>
                </c:pt>
                <c:pt idx="5783">
                  <c:v>346980</c:v>
                </c:pt>
                <c:pt idx="5784">
                  <c:v>347040</c:v>
                </c:pt>
                <c:pt idx="5785">
                  <c:v>347100</c:v>
                </c:pt>
                <c:pt idx="5786">
                  <c:v>347160</c:v>
                </c:pt>
                <c:pt idx="5787">
                  <c:v>347220</c:v>
                </c:pt>
                <c:pt idx="5788">
                  <c:v>347280</c:v>
                </c:pt>
                <c:pt idx="5789">
                  <c:v>347340</c:v>
                </c:pt>
                <c:pt idx="5790">
                  <c:v>347400</c:v>
                </c:pt>
                <c:pt idx="5791">
                  <c:v>347460</c:v>
                </c:pt>
                <c:pt idx="5792">
                  <c:v>347520</c:v>
                </c:pt>
                <c:pt idx="5793">
                  <c:v>347580</c:v>
                </c:pt>
                <c:pt idx="5794">
                  <c:v>347640</c:v>
                </c:pt>
                <c:pt idx="5795">
                  <c:v>347700</c:v>
                </c:pt>
                <c:pt idx="5796">
                  <c:v>347760</c:v>
                </c:pt>
                <c:pt idx="5797">
                  <c:v>347820</c:v>
                </c:pt>
                <c:pt idx="5798">
                  <c:v>347880</c:v>
                </c:pt>
                <c:pt idx="5799">
                  <c:v>347940</c:v>
                </c:pt>
                <c:pt idx="5800">
                  <c:v>348000</c:v>
                </c:pt>
                <c:pt idx="5801">
                  <c:v>348060</c:v>
                </c:pt>
                <c:pt idx="5802">
                  <c:v>348120</c:v>
                </c:pt>
                <c:pt idx="5803">
                  <c:v>348180</c:v>
                </c:pt>
                <c:pt idx="5804">
                  <c:v>348240</c:v>
                </c:pt>
                <c:pt idx="5805">
                  <c:v>348300</c:v>
                </c:pt>
                <c:pt idx="5806">
                  <c:v>348360</c:v>
                </c:pt>
                <c:pt idx="5807">
                  <c:v>348420</c:v>
                </c:pt>
                <c:pt idx="5808">
                  <c:v>348480</c:v>
                </c:pt>
                <c:pt idx="5809">
                  <c:v>348540</c:v>
                </c:pt>
                <c:pt idx="5810">
                  <c:v>348600</c:v>
                </c:pt>
                <c:pt idx="5811">
                  <c:v>348660</c:v>
                </c:pt>
                <c:pt idx="5812">
                  <c:v>348720</c:v>
                </c:pt>
                <c:pt idx="5813">
                  <c:v>348780</c:v>
                </c:pt>
                <c:pt idx="5814">
                  <c:v>348840</c:v>
                </c:pt>
                <c:pt idx="5815">
                  <c:v>348900</c:v>
                </c:pt>
                <c:pt idx="5816">
                  <c:v>348960</c:v>
                </c:pt>
                <c:pt idx="5817">
                  <c:v>349020</c:v>
                </c:pt>
                <c:pt idx="5818">
                  <c:v>349080</c:v>
                </c:pt>
                <c:pt idx="5819">
                  <c:v>349140</c:v>
                </c:pt>
                <c:pt idx="5820">
                  <c:v>349200</c:v>
                </c:pt>
                <c:pt idx="5821">
                  <c:v>349260</c:v>
                </c:pt>
                <c:pt idx="5822">
                  <c:v>349320</c:v>
                </c:pt>
                <c:pt idx="5823">
                  <c:v>349380</c:v>
                </c:pt>
                <c:pt idx="5824">
                  <c:v>349440</c:v>
                </c:pt>
                <c:pt idx="5825">
                  <c:v>349500</c:v>
                </c:pt>
                <c:pt idx="5826">
                  <c:v>349560</c:v>
                </c:pt>
                <c:pt idx="5827">
                  <c:v>349620</c:v>
                </c:pt>
                <c:pt idx="5828">
                  <c:v>349680</c:v>
                </c:pt>
                <c:pt idx="5829">
                  <c:v>349740</c:v>
                </c:pt>
                <c:pt idx="5830">
                  <c:v>349800</c:v>
                </c:pt>
                <c:pt idx="5831">
                  <c:v>349860</c:v>
                </c:pt>
                <c:pt idx="5832">
                  <c:v>349920</c:v>
                </c:pt>
                <c:pt idx="5833">
                  <c:v>349980</c:v>
                </c:pt>
                <c:pt idx="5834">
                  <c:v>350040</c:v>
                </c:pt>
                <c:pt idx="5835">
                  <c:v>350100</c:v>
                </c:pt>
                <c:pt idx="5836">
                  <c:v>350160</c:v>
                </c:pt>
                <c:pt idx="5837">
                  <c:v>350220</c:v>
                </c:pt>
                <c:pt idx="5838">
                  <c:v>350280</c:v>
                </c:pt>
                <c:pt idx="5839">
                  <c:v>350340</c:v>
                </c:pt>
                <c:pt idx="5840">
                  <c:v>350400</c:v>
                </c:pt>
                <c:pt idx="5841">
                  <c:v>350460</c:v>
                </c:pt>
                <c:pt idx="5842">
                  <c:v>350520</c:v>
                </c:pt>
                <c:pt idx="5843">
                  <c:v>350580</c:v>
                </c:pt>
                <c:pt idx="5844">
                  <c:v>350640</c:v>
                </c:pt>
                <c:pt idx="5845">
                  <c:v>350700</c:v>
                </c:pt>
                <c:pt idx="5846">
                  <c:v>350760</c:v>
                </c:pt>
                <c:pt idx="5847">
                  <c:v>350820</c:v>
                </c:pt>
                <c:pt idx="5848">
                  <c:v>350880</c:v>
                </c:pt>
                <c:pt idx="5849">
                  <c:v>350940</c:v>
                </c:pt>
                <c:pt idx="5850">
                  <c:v>351000</c:v>
                </c:pt>
                <c:pt idx="5851">
                  <c:v>351060</c:v>
                </c:pt>
                <c:pt idx="5852">
                  <c:v>351120</c:v>
                </c:pt>
                <c:pt idx="5853">
                  <c:v>351180</c:v>
                </c:pt>
                <c:pt idx="5854">
                  <c:v>351240</c:v>
                </c:pt>
                <c:pt idx="5855">
                  <c:v>351300</c:v>
                </c:pt>
                <c:pt idx="5856">
                  <c:v>351360</c:v>
                </c:pt>
                <c:pt idx="5857">
                  <c:v>351420</c:v>
                </c:pt>
                <c:pt idx="5858">
                  <c:v>351480</c:v>
                </c:pt>
                <c:pt idx="5859">
                  <c:v>351540</c:v>
                </c:pt>
                <c:pt idx="5860">
                  <c:v>351600</c:v>
                </c:pt>
                <c:pt idx="5861">
                  <c:v>351660</c:v>
                </c:pt>
                <c:pt idx="5862">
                  <c:v>351720</c:v>
                </c:pt>
                <c:pt idx="5863">
                  <c:v>351780</c:v>
                </c:pt>
                <c:pt idx="5864">
                  <c:v>351840</c:v>
                </c:pt>
                <c:pt idx="5865">
                  <c:v>351900</c:v>
                </c:pt>
                <c:pt idx="5866">
                  <c:v>351960</c:v>
                </c:pt>
                <c:pt idx="5867">
                  <c:v>352020</c:v>
                </c:pt>
                <c:pt idx="5868">
                  <c:v>352080</c:v>
                </c:pt>
                <c:pt idx="5869">
                  <c:v>352140</c:v>
                </c:pt>
                <c:pt idx="5870">
                  <c:v>352200</c:v>
                </c:pt>
                <c:pt idx="5871">
                  <c:v>352260</c:v>
                </c:pt>
                <c:pt idx="5872">
                  <c:v>352320</c:v>
                </c:pt>
                <c:pt idx="5873">
                  <c:v>352380</c:v>
                </c:pt>
                <c:pt idx="5874">
                  <c:v>352440</c:v>
                </c:pt>
                <c:pt idx="5875">
                  <c:v>352500</c:v>
                </c:pt>
                <c:pt idx="5876">
                  <c:v>352560</c:v>
                </c:pt>
                <c:pt idx="5877">
                  <c:v>352620</c:v>
                </c:pt>
                <c:pt idx="5878">
                  <c:v>352680</c:v>
                </c:pt>
                <c:pt idx="5879">
                  <c:v>352740</c:v>
                </c:pt>
                <c:pt idx="5880">
                  <c:v>352800</c:v>
                </c:pt>
                <c:pt idx="5881">
                  <c:v>352860</c:v>
                </c:pt>
                <c:pt idx="5882">
                  <c:v>352920</c:v>
                </c:pt>
                <c:pt idx="5883">
                  <c:v>352980</c:v>
                </c:pt>
                <c:pt idx="5884">
                  <c:v>353040</c:v>
                </c:pt>
                <c:pt idx="5885">
                  <c:v>353100</c:v>
                </c:pt>
                <c:pt idx="5886">
                  <c:v>353160</c:v>
                </c:pt>
                <c:pt idx="5887">
                  <c:v>353220</c:v>
                </c:pt>
                <c:pt idx="5888">
                  <c:v>353280</c:v>
                </c:pt>
                <c:pt idx="5889">
                  <c:v>353340</c:v>
                </c:pt>
                <c:pt idx="5890">
                  <c:v>353400</c:v>
                </c:pt>
                <c:pt idx="5891">
                  <c:v>353460</c:v>
                </c:pt>
                <c:pt idx="5892">
                  <c:v>353520</c:v>
                </c:pt>
                <c:pt idx="5893">
                  <c:v>353580</c:v>
                </c:pt>
                <c:pt idx="5894">
                  <c:v>353640</c:v>
                </c:pt>
                <c:pt idx="5895">
                  <c:v>353700</c:v>
                </c:pt>
                <c:pt idx="5896">
                  <c:v>353760</c:v>
                </c:pt>
                <c:pt idx="5897">
                  <c:v>353820</c:v>
                </c:pt>
                <c:pt idx="5898">
                  <c:v>353880</c:v>
                </c:pt>
                <c:pt idx="5899">
                  <c:v>353940</c:v>
                </c:pt>
                <c:pt idx="5900">
                  <c:v>354000</c:v>
                </c:pt>
                <c:pt idx="5901">
                  <c:v>354060</c:v>
                </c:pt>
                <c:pt idx="5902">
                  <c:v>354120</c:v>
                </c:pt>
                <c:pt idx="5903">
                  <c:v>354180</c:v>
                </c:pt>
                <c:pt idx="5904">
                  <c:v>354240</c:v>
                </c:pt>
                <c:pt idx="5905">
                  <c:v>354300</c:v>
                </c:pt>
                <c:pt idx="5906">
                  <c:v>354360</c:v>
                </c:pt>
                <c:pt idx="5907">
                  <c:v>354420</c:v>
                </c:pt>
                <c:pt idx="5908">
                  <c:v>354480</c:v>
                </c:pt>
                <c:pt idx="5909">
                  <c:v>354540</c:v>
                </c:pt>
                <c:pt idx="5910">
                  <c:v>354600</c:v>
                </c:pt>
                <c:pt idx="5911">
                  <c:v>354660</c:v>
                </c:pt>
                <c:pt idx="5912">
                  <c:v>354720</c:v>
                </c:pt>
                <c:pt idx="5913">
                  <c:v>354780</c:v>
                </c:pt>
                <c:pt idx="5914">
                  <c:v>354840</c:v>
                </c:pt>
                <c:pt idx="5915">
                  <c:v>354900</c:v>
                </c:pt>
                <c:pt idx="5916">
                  <c:v>354960</c:v>
                </c:pt>
                <c:pt idx="5917">
                  <c:v>355020</c:v>
                </c:pt>
                <c:pt idx="5918">
                  <c:v>355080</c:v>
                </c:pt>
                <c:pt idx="5919">
                  <c:v>355140</c:v>
                </c:pt>
                <c:pt idx="5920">
                  <c:v>355200</c:v>
                </c:pt>
                <c:pt idx="5921">
                  <c:v>355260</c:v>
                </c:pt>
                <c:pt idx="5922">
                  <c:v>355320</c:v>
                </c:pt>
                <c:pt idx="5923">
                  <c:v>355380</c:v>
                </c:pt>
                <c:pt idx="5924">
                  <c:v>355440</c:v>
                </c:pt>
                <c:pt idx="5925">
                  <c:v>355500</c:v>
                </c:pt>
                <c:pt idx="5926">
                  <c:v>355560</c:v>
                </c:pt>
                <c:pt idx="5927">
                  <c:v>355620</c:v>
                </c:pt>
                <c:pt idx="5928">
                  <c:v>355680</c:v>
                </c:pt>
                <c:pt idx="5929">
                  <c:v>355740</c:v>
                </c:pt>
                <c:pt idx="5930">
                  <c:v>355800</c:v>
                </c:pt>
                <c:pt idx="5931">
                  <c:v>355860</c:v>
                </c:pt>
                <c:pt idx="5932">
                  <c:v>355920</c:v>
                </c:pt>
                <c:pt idx="5933">
                  <c:v>355980</c:v>
                </c:pt>
                <c:pt idx="5934">
                  <c:v>356040</c:v>
                </c:pt>
                <c:pt idx="5935">
                  <c:v>356100</c:v>
                </c:pt>
                <c:pt idx="5936">
                  <c:v>356160</c:v>
                </c:pt>
                <c:pt idx="5937">
                  <c:v>356220</c:v>
                </c:pt>
                <c:pt idx="5938">
                  <c:v>356280</c:v>
                </c:pt>
                <c:pt idx="5939">
                  <c:v>356340</c:v>
                </c:pt>
                <c:pt idx="5940">
                  <c:v>356400</c:v>
                </c:pt>
                <c:pt idx="5941">
                  <c:v>356460</c:v>
                </c:pt>
                <c:pt idx="5942">
                  <c:v>356520</c:v>
                </c:pt>
                <c:pt idx="5943">
                  <c:v>356580</c:v>
                </c:pt>
                <c:pt idx="5944">
                  <c:v>356640</c:v>
                </c:pt>
                <c:pt idx="5945">
                  <c:v>356700</c:v>
                </c:pt>
                <c:pt idx="5946">
                  <c:v>356760</c:v>
                </c:pt>
                <c:pt idx="5947">
                  <c:v>356820</c:v>
                </c:pt>
                <c:pt idx="5948">
                  <c:v>356880</c:v>
                </c:pt>
                <c:pt idx="5949">
                  <c:v>356940</c:v>
                </c:pt>
                <c:pt idx="5950">
                  <c:v>357000</c:v>
                </c:pt>
                <c:pt idx="5951">
                  <c:v>357060</c:v>
                </c:pt>
                <c:pt idx="5952">
                  <c:v>357120</c:v>
                </c:pt>
                <c:pt idx="5953">
                  <c:v>357180</c:v>
                </c:pt>
                <c:pt idx="5954">
                  <c:v>357240</c:v>
                </c:pt>
                <c:pt idx="5955">
                  <c:v>357300</c:v>
                </c:pt>
                <c:pt idx="5956">
                  <c:v>357360</c:v>
                </c:pt>
                <c:pt idx="5957">
                  <c:v>357420</c:v>
                </c:pt>
                <c:pt idx="5958">
                  <c:v>357480</c:v>
                </c:pt>
                <c:pt idx="5959">
                  <c:v>357540</c:v>
                </c:pt>
                <c:pt idx="5960">
                  <c:v>357600</c:v>
                </c:pt>
                <c:pt idx="5961">
                  <c:v>357660</c:v>
                </c:pt>
                <c:pt idx="5962">
                  <c:v>357720</c:v>
                </c:pt>
                <c:pt idx="5963">
                  <c:v>357780</c:v>
                </c:pt>
                <c:pt idx="5964">
                  <c:v>357840</c:v>
                </c:pt>
                <c:pt idx="5965">
                  <c:v>357900</c:v>
                </c:pt>
                <c:pt idx="5966">
                  <c:v>357960</c:v>
                </c:pt>
                <c:pt idx="5967">
                  <c:v>358020</c:v>
                </c:pt>
                <c:pt idx="5968">
                  <c:v>358080</c:v>
                </c:pt>
                <c:pt idx="5969">
                  <c:v>358140</c:v>
                </c:pt>
                <c:pt idx="5970">
                  <c:v>358200</c:v>
                </c:pt>
                <c:pt idx="5971">
                  <c:v>358260</c:v>
                </c:pt>
                <c:pt idx="5972">
                  <c:v>358320</c:v>
                </c:pt>
                <c:pt idx="5973">
                  <c:v>358380</c:v>
                </c:pt>
                <c:pt idx="5974">
                  <c:v>358440</c:v>
                </c:pt>
                <c:pt idx="5975">
                  <c:v>358500</c:v>
                </c:pt>
                <c:pt idx="5976">
                  <c:v>358560</c:v>
                </c:pt>
                <c:pt idx="5977">
                  <c:v>358620</c:v>
                </c:pt>
                <c:pt idx="5978">
                  <c:v>358680</c:v>
                </c:pt>
                <c:pt idx="5979">
                  <c:v>358740</c:v>
                </c:pt>
                <c:pt idx="5980">
                  <c:v>358800</c:v>
                </c:pt>
                <c:pt idx="5981">
                  <c:v>358860</c:v>
                </c:pt>
                <c:pt idx="5982">
                  <c:v>358920</c:v>
                </c:pt>
                <c:pt idx="5983">
                  <c:v>358980</c:v>
                </c:pt>
                <c:pt idx="5984">
                  <c:v>359040</c:v>
                </c:pt>
                <c:pt idx="5985">
                  <c:v>359100</c:v>
                </c:pt>
                <c:pt idx="5986">
                  <c:v>359160</c:v>
                </c:pt>
                <c:pt idx="5987">
                  <c:v>359220</c:v>
                </c:pt>
                <c:pt idx="5988">
                  <c:v>359280</c:v>
                </c:pt>
                <c:pt idx="5989">
                  <c:v>359340</c:v>
                </c:pt>
                <c:pt idx="5990">
                  <c:v>359400</c:v>
                </c:pt>
                <c:pt idx="5991">
                  <c:v>359460</c:v>
                </c:pt>
                <c:pt idx="5992">
                  <c:v>359520</c:v>
                </c:pt>
                <c:pt idx="5993">
                  <c:v>359580</c:v>
                </c:pt>
                <c:pt idx="5994">
                  <c:v>359640</c:v>
                </c:pt>
                <c:pt idx="5995">
                  <c:v>359700</c:v>
                </c:pt>
                <c:pt idx="5996">
                  <c:v>359760</c:v>
                </c:pt>
                <c:pt idx="5997">
                  <c:v>359820</c:v>
                </c:pt>
                <c:pt idx="5998">
                  <c:v>359880</c:v>
                </c:pt>
                <c:pt idx="5999">
                  <c:v>359940</c:v>
                </c:pt>
                <c:pt idx="6000">
                  <c:v>360000</c:v>
                </c:pt>
                <c:pt idx="6001">
                  <c:v>360060</c:v>
                </c:pt>
                <c:pt idx="6002">
                  <c:v>360120</c:v>
                </c:pt>
                <c:pt idx="6003">
                  <c:v>360180</c:v>
                </c:pt>
                <c:pt idx="6004">
                  <c:v>360240</c:v>
                </c:pt>
                <c:pt idx="6005">
                  <c:v>360300</c:v>
                </c:pt>
                <c:pt idx="6006">
                  <c:v>360360</c:v>
                </c:pt>
                <c:pt idx="6007">
                  <c:v>360420</c:v>
                </c:pt>
                <c:pt idx="6008">
                  <c:v>360480</c:v>
                </c:pt>
                <c:pt idx="6009">
                  <c:v>360540</c:v>
                </c:pt>
                <c:pt idx="6010">
                  <c:v>360600</c:v>
                </c:pt>
                <c:pt idx="6011">
                  <c:v>360660</c:v>
                </c:pt>
                <c:pt idx="6012">
                  <c:v>360720</c:v>
                </c:pt>
                <c:pt idx="6013">
                  <c:v>360780</c:v>
                </c:pt>
                <c:pt idx="6014">
                  <c:v>360840</c:v>
                </c:pt>
                <c:pt idx="6015">
                  <c:v>360900</c:v>
                </c:pt>
                <c:pt idx="6016">
                  <c:v>360960</c:v>
                </c:pt>
                <c:pt idx="6017">
                  <c:v>361020</c:v>
                </c:pt>
                <c:pt idx="6018">
                  <c:v>361080</c:v>
                </c:pt>
                <c:pt idx="6019">
                  <c:v>361140</c:v>
                </c:pt>
                <c:pt idx="6020">
                  <c:v>361200</c:v>
                </c:pt>
                <c:pt idx="6021">
                  <c:v>361260</c:v>
                </c:pt>
                <c:pt idx="6022">
                  <c:v>361320</c:v>
                </c:pt>
                <c:pt idx="6023">
                  <c:v>361380</c:v>
                </c:pt>
                <c:pt idx="6024">
                  <c:v>361440</c:v>
                </c:pt>
                <c:pt idx="6025">
                  <c:v>361500</c:v>
                </c:pt>
                <c:pt idx="6026">
                  <c:v>361560</c:v>
                </c:pt>
                <c:pt idx="6027">
                  <c:v>361620</c:v>
                </c:pt>
                <c:pt idx="6028">
                  <c:v>361680</c:v>
                </c:pt>
                <c:pt idx="6029">
                  <c:v>361740</c:v>
                </c:pt>
                <c:pt idx="6030">
                  <c:v>361800</c:v>
                </c:pt>
                <c:pt idx="6031">
                  <c:v>361860</c:v>
                </c:pt>
                <c:pt idx="6032">
                  <c:v>361920</c:v>
                </c:pt>
                <c:pt idx="6033">
                  <c:v>361980</c:v>
                </c:pt>
                <c:pt idx="6034">
                  <c:v>362040</c:v>
                </c:pt>
                <c:pt idx="6035">
                  <c:v>362100</c:v>
                </c:pt>
                <c:pt idx="6036">
                  <c:v>362160</c:v>
                </c:pt>
                <c:pt idx="6037">
                  <c:v>362220</c:v>
                </c:pt>
                <c:pt idx="6038">
                  <c:v>362280</c:v>
                </c:pt>
                <c:pt idx="6039">
                  <c:v>362340</c:v>
                </c:pt>
                <c:pt idx="6040">
                  <c:v>362400</c:v>
                </c:pt>
                <c:pt idx="6041">
                  <c:v>362460</c:v>
                </c:pt>
                <c:pt idx="6042">
                  <c:v>362520</c:v>
                </c:pt>
                <c:pt idx="6043">
                  <c:v>362580</c:v>
                </c:pt>
                <c:pt idx="6044">
                  <c:v>362640</c:v>
                </c:pt>
                <c:pt idx="6045">
                  <c:v>362700</c:v>
                </c:pt>
                <c:pt idx="6046">
                  <c:v>362760</c:v>
                </c:pt>
                <c:pt idx="6047">
                  <c:v>362820</c:v>
                </c:pt>
                <c:pt idx="6048">
                  <c:v>362880</c:v>
                </c:pt>
                <c:pt idx="6049">
                  <c:v>362940</c:v>
                </c:pt>
                <c:pt idx="6050">
                  <c:v>363000</c:v>
                </c:pt>
                <c:pt idx="6051">
                  <c:v>363060</c:v>
                </c:pt>
                <c:pt idx="6052">
                  <c:v>363120</c:v>
                </c:pt>
                <c:pt idx="6053">
                  <c:v>363180</c:v>
                </c:pt>
                <c:pt idx="6054">
                  <c:v>363240</c:v>
                </c:pt>
                <c:pt idx="6055">
                  <c:v>363300</c:v>
                </c:pt>
                <c:pt idx="6056">
                  <c:v>363360</c:v>
                </c:pt>
                <c:pt idx="6057">
                  <c:v>363420</c:v>
                </c:pt>
                <c:pt idx="6058">
                  <c:v>363480</c:v>
                </c:pt>
                <c:pt idx="6059">
                  <c:v>363540</c:v>
                </c:pt>
                <c:pt idx="6060">
                  <c:v>363600</c:v>
                </c:pt>
                <c:pt idx="6061">
                  <c:v>363660</c:v>
                </c:pt>
                <c:pt idx="6062">
                  <c:v>363720</c:v>
                </c:pt>
                <c:pt idx="6063">
                  <c:v>363780</c:v>
                </c:pt>
                <c:pt idx="6064">
                  <c:v>363840</c:v>
                </c:pt>
                <c:pt idx="6065">
                  <c:v>363900</c:v>
                </c:pt>
                <c:pt idx="6066">
                  <c:v>363960</c:v>
                </c:pt>
                <c:pt idx="6067">
                  <c:v>364020</c:v>
                </c:pt>
                <c:pt idx="6068">
                  <c:v>364080</c:v>
                </c:pt>
                <c:pt idx="6069">
                  <c:v>364140</c:v>
                </c:pt>
                <c:pt idx="6070">
                  <c:v>364200</c:v>
                </c:pt>
                <c:pt idx="6071">
                  <c:v>364260</c:v>
                </c:pt>
                <c:pt idx="6072">
                  <c:v>364320</c:v>
                </c:pt>
                <c:pt idx="6073">
                  <c:v>364380</c:v>
                </c:pt>
                <c:pt idx="6074">
                  <c:v>364440</c:v>
                </c:pt>
                <c:pt idx="6075">
                  <c:v>364500</c:v>
                </c:pt>
                <c:pt idx="6076">
                  <c:v>364560</c:v>
                </c:pt>
                <c:pt idx="6077">
                  <c:v>364620</c:v>
                </c:pt>
                <c:pt idx="6078">
                  <c:v>364680</c:v>
                </c:pt>
                <c:pt idx="6079">
                  <c:v>364740</c:v>
                </c:pt>
                <c:pt idx="6080">
                  <c:v>364800</c:v>
                </c:pt>
                <c:pt idx="6081">
                  <c:v>364860</c:v>
                </c:pt>
                <c:pt idx="6082">
                  <c:v>364920</c:v>
                </c:pt>
                <c:pt idx="6083">
                  <c:v>364980</c:v>
                </c:pt>
                <c:pt idx="6084">
                  <c:v>365040</c:v>
                </c:pt>
                <c:pt idx="6085">
                  <c:v>365100</c:v>
                </c:pt>
                <c:pt idx="6086">
                  <c:v>365160</c:v>
                </c:pt>
                <c:pt idx="6087">
                  <c:v>365220</c:v>
                </c:pt>
                <c:pt idx="6088">
                  <c:v>365280</c:v>
                </c:pt>
                <c:pt idx="6089">
                  <c:v>365340</c:v>
                </c:pt>
                <c:pt idx="6090">
                  <c:v>365400</c:v>
                </c:pt>
                <c:pt idx="6091">
                  <c:v>365460</c:v>
                </c:pt>
                <c:pt idx="6092">
                  <c:v>365520</c:v>
                </c:pt>
                <c:pt idx="6093">
                  <c:v>365580</c:v>
                </c:pt>
                <c:pt idx="6094">
                  <c:v>365640</c:v>
                </c:pt>
                <c:pt idx="6095">
                  <c:v>365700</c:v>
                </c:pt>
                <c:pt idx="6096">
                  <c:v>365760</c:v>
                </c:pt>
                <c:pt idx="6097">
                  <c:v>365820</c:v>
                </c:pt>
                <c:pt idx="6098">
                  <c:v>365880</c:v>
                </c:pt>
                <c:pt idx="6099">
                  <c:v>365940</c:v>
                </c:pt>
                <c:pt idx="6100">
                  <c:v>366000</c:v>
                </c:pt>
                <c:pt idx="6101">
                  <c:v>366060</c:v>
                </c:pt>
                <c:pt idx="6102">
                  <c:v>366120</c:v>
                </c:pt>
                <c:pt idx="6103">
                  <c:v>366180</c:v>
                </c:pt>
                <c:pt idx="6104">
                  <c:v>366240</c:v>
                </c:pt>
                <c:pt idx="6105">
                  <c:v>366300</c:v>
                </c:pt>
                <c:pt idx="6106">
                  <c:v>366360</c:v>
                </c:pt>
                <c:pt idx="6107">
                  <c:v>366420</c:v>
                </c:pt>
                <c:pt idx="6108">
                  <c:v>366480</c:v>
                </c:pt>
                <c:pt idx="6109">
                  <c:v>366540</c:v>
                </c:pt>
                <c:pt idx="6110">
                  <c:v>366600</c:v>
                </c:pt>
                <c:pt idx="6111">
                  <c:v>366660</c:v>
                </c:pt>
                <c:pt idx="6112">
                  <c:v>366720</c:v>
                </c:pt>
                <c:pt idx="6113">
                  <c:v>366780</c:v>
                </c:pt>
                <c:pt idx="6114">
                  <c:v>366840</c:v>
                </c:pt>
                <c:pt idx="6115">
                  <c:v>366900</c:v>
                </c:pt>
                <c:pt idx="6116">
                  <c:v>366960</c:v>
                </c:pt>
                <c:pt idx="6117">
                  <c:v>367020</c:v>
                </c:pt>
                <c:pt idx="6118">
                  <c:v>367080</c:v>
                </c:pt>
                <c:pt idx="6119">
                  <c:v>367140</c:v>
                </c:pt>
                <c:pt idx="6120">
                  <c:v>367200</c:v>
                </c:pt>
                <c:pt idx="6121">
                  <c:v>367260</c:v>
                </c:pt>
                <c:pt idx="6122">
                  <c:v>367320</c:v>
                </c:pt>
                <c:pt idx="6123">
                  <c:v>367380</c:v>
                </c:pt>
                <c:pt idx="6124">
                  <c:v>367440</c:v>
                </c:pt>
                <c:pt idx="6125">
                  <c:v>367500</c:v>
                </c:pt>
                <c:pt idx="6126">
                  <c:v>367560</c:v>
                </c:pt>
                <c:pt idx="6127">
                  <c:v>367620</c:v>
                </c:pt>
                <c:pt idx="6128">
                  <c:v>367680</c:v>
                </c:pt>
                <c:pt idx="6129">
                  <c:v>367740</c:v>
                </c:pt>
                <c:pt idx="6130">
                  <c:v>367800</c:v>
                </c:pt>
                <c:pt idx="6131">
                  <c:v>367860</c:v>
                </c:pt>
                <c:pt idx="6132">
                  <c:v>367920</c:v>
                </c:pt>
                <c:pt idx="6133">
                  <c:v>367980</c:v>
                </c:pt>
                <c:pt idx="6134">
                  <c:v>368040</c:v>
                </c:pt>
                <c:pt idx="6135">
                  <c:v>368100</c:v>
                </c:pt>
                <c:pt idx="6136">
                  <c:v>368160</c:v>
                </c:pt>
                <c:pt idx="6137">
                  <c:v>368220</c:v>
                </c:pt>
                <c:pt idx="6138">
                  <c:v>368280</c:v>
                </c:pt>
                <c:pt idx="6139">
                  <c:v>368340</c:v>
                </c:pt>
                <c:pt idx="6140">
                  <c:v>368400</c:v>
                </c:pt>
                <c:pt idx="6141">
                  <c:v>368460</c:v>
                </c:pt>
                <c:pt idx="6142">
                  <c:v>368520</c:v>
                </c:pt>
                <c:pt idx="6143">
                  <c:v>368580</c:v>
                </c:pt>
                <c:pt idx="6144">
                  <c:v>368640</c:v>
                </c:pt>
                <c:pt idx="6145">
                  <c:v>368700</c:v>
                </c:pt>
                <c:pt idx="6146">
                  <c:v>368760</c:v>
                </c:pt>
                <c:pt idx="6147">
                  <c:v>368820</c:v>
                </c:pt>
                <c:pt idx="6148">
                  <c:v>368880</c:v>
                </c:pt>
                <c:pt idx="6149">
                  <c:v>368940</c:v>
                </c:pt>
                <c:pt idx="6150">
                  <c:v>369000</c:v>
                </c:pt>
                <c:pt idx="6151">
                  <c:v>369060</c:v>
                </c:pt>
                <c:pt idx="6152">
                  <c:v>369120</c:v>
                </c:pt>
                <c:pt idx="6153">
                  <c:v>369180</c:v>
                </c:pt>
                <c:pt idx="6154">
                  <c:v>369240</c:v>
                </c:pt>
                <c:pt idx="6155">
                  <c:v>369300</c:v>
                </c:pt>
                <c:pt idx="6156">
                  <c:v>369360</c:v>
                </c:pt>
                <c:pt idx="6157">
                  <c:v>369420</c:v>
                </c:pt>
                <c:pt idx="6158">
                  <c:v>369480</c:v>
                </c:pt>
                <c:pt idx="6159">
                  <c:v>369540</c:v>
                </c:pt>
                <c:pt idx="6160">
                  <c:v>369600</c:v>
                </c:pt>
                <c:pt idx="6161">
                  <c:v>369660</c:v>
                </c:pt>
                <c:pt idx="6162">
                  <c:v>369720</c:v>
                </c:pt>
                <c:pt idx="6163">
                  <c:v>369780</c:v>
                </c:pt>
                <c:pt idx="6164">
                  <c:v>369840</c:v>
                </c:pt>
                <c:pt idx="6165">
                  <c:v>369900</c:v>
                </c:pt>
                <c:pt idx="6166">
                  <c:v>369960</c:v>
                </c:pt>
                <c:pt idx="6167">
                  <c:v>370020</c:v>
                </c:pt>
                <c:pt idx="6168">
                  <c:v>370080</c:v>
                </c:pt>
                <c:pt idx="6169">
                  <c:v>370140</c:v>
                </c:pt>
                <c:pt idx="6170">
                  <c:v>370200</c:v>
                </c:pt>
                <c:pt idx="6171">
                  <c:v>370260</c:v>
                </c:pt>
                <c:pt idx="6172">
                  <c:v>370320</c:v>
                </c:pt>
                <c:pt idx="6173">
                  <c:v>370380</c:v>
                </c:pt>
                <c:pt idx="6174">
                  <c:v>370440</c:v>
                </c:pt>
                <c:pt idx="6175">
                  <c:v>370500</c:v>
                </c:pt>
                <c:pt idx="6176">
                  <c:v>370560</c:v>
                </c:pt>
                <c:pt idx="6177">
                  <c:v>370620</c:v>
                </c:pt>
                <c:pt idx="6178">
                  <c:v>370680</c:v>
                </c:pt>
                <c:pt idx="6179">
                  <c:v>370740</c:v>
                </c:pt>
                <c:pt idx="6180">
                  <c:v>370800</c:v>
                </c:pt>
                <c:pt idx="6181">
                  <c:v>370860</c:v>
                </c:pt>
                <c:pt idx="6182">
                  <c:v>370920</c:v>
                </c:pt>
                <c:pt idx="6183">
                  <c:v>370980</c:v>
                </c:pt>
                <c:pt idx="6184">
                  <c:v>371040</c:v>
                </c:pt>
                <c:pt idx="6185">
                  <c:v>371100</c:v>
                </c:pt>
                <c:pt idx="6186">
                  <c:v>371160</c:v>
                </c:pt>
                <c:pt idx="6187">
                  <c:v>371220</c:v>
                </c:pt>
                <c:pt idx="6188">
                  <c:v>371280</c:v>
                </c:pt>
                <c:pt idx="6189">
                  <c:v>371340</c:v>
                </c:pt>
                <c:pt idx="6190">
                  <c:v>371400</c:v>
                </c:pt>
                <c:pt idx="6191">
                  <c:v>371460</c:v>
                </c:pt>
                <c:pt idx="6192">
                  <c:v>371520</c:v>
                </c:pt>
                <c:pt idx="6193">
                  <c:v>371580</c:v>
                </c:pt>
                <c:pt idx="6194">
                  <c:v>371640</c:v>
                </c:pt>
                <c:pt idx="6195">
                  <c:v>371700</c:v>
                </c:pt>
                <c:pt idx="6196">
                  <c:v>371760</c:v>
                </c:pt>
                <c:pt idx="6197">
                  <c:v>371820</c:v>
                </c:pt>
                <c:pt idx="6198">
                  <c:v>371880</c:v>
                </c:pt>
                <c:pt idx="6199">
                  <c:v>371940</c:v>
                </c:pt>
                <c:pt idx="6200">
                  <c:v>372000</c:v>
                </c:pt>
                <c:pt idx="6201">
                  <c:v>372060</c:v>
                </c:pt>
                <c:pt idx="6202">
                  <c:v>372120</c:v>
                </c:pt>
                <c:pt idx="6203">
                  <c:v>372180</c:v>
                </c:pt>
                <c:pt idx="6204">
                  <c:v>372240</c:v>
                </c:pt>
                <c:pt idx="6205">
                  <c:v>372300</c:v>
                </c:pt>
                <c:pt idx="6206">
                  <c:v>372360</c:v>
                </c:pt>
                <c:pt idx="6207">
                  <c:v>372420</c:v>
                </c:pt>
                <c:pt idx="6208">
                  <c:v>372480</c:v>
                </c:pt>
                <c:pt idx="6209">
                  <c:v>372540</c:v>
                </c:pt>
                <c:pt idx="6210">
                  <c:v>372600</c:v>
                </c:pt>
                <c:pt idx="6211">
                  <c:v>372660</c:v>
                </c:pt>
                <c:pt idx="6212">
                  <c:v>372720</c:v>
                </c:pt>
                <c:pt idx="6213">
                  <c:v>372780</c:v>
                </c:pt>
                <c:pt idx="6214">
                  <c:v>372840</c:v>
                </c:pt>
                <c:pt idx="6215">
                  <c:v>372900</c:v>
                </c:pt>
                <c:pt idx="6216">
                  <c:v>372960</c:v>
                </c:pt>
                <c:pt idx="6217">
                  <c:v>373020</c:v>
                </c:pt>
                <c:pt idx="6218">
                  <c:v>373080</c:v>
                </c:pt>
                <c:pt idx="6219">
                  <c:v>373140</c:v>
                </c:pt>
                <c:pt idx="6220">
                  <c:v>373200</c:v>
                </c:pt>
                <c:pt idx="6221">
                  <c:v>373260</c:v>
                </c:pt>
                <c:pt idx="6222">
                  <c:v>373320</c:v>
                </c:pt>
                <c:pt idx="6223">
                  <c:v>373380</c:v>
                </c:pt>
                <c:pt idx="6224">
                  <c:v>373440</c:v>
                </c:pt>
                <c:pt idx="6225">
                  <c:v>373500</c:v>
                </c:pt>
                <c:pt idx="6226">
                  <c:v>373560</c:v>
                </c:pt>
                <c:pt idx="6227">
                  <c:v>373620</c:v>
                </c:pt>
                <c:pt idx="6228">
                  <c:v>373680</c:v>
                </c:pt>
                <c:pt idx="6229">
                  <c:v>373740</c:v>
                </c:pt>
                <c:pt idx="6230">
                  <c:v>373800</c:v>
                </c:pt>
                <c:pt idx="6231">
                  <c:v>373860</c:v>
                </c:pt>
                <c:pt idx="6232">
                  <c:v>373920</c:v>
                </c:pt>
                <c:pt idx="6233">
                  <c:v>373980</c:v>
                </c:pt>
                <c:pt idx="6234">
                  <c:v>374040</c:v>
                </c:pt>
                <c:pt idx="6235">
                  <c:v>374100</c:v>
                </c:pt>
                <c:pt idx="6236">
                  <c:v>374160</c:v>
                </c:pt>
                <c:pt idx="6237">
                  <c:v>374220</c:v>
                </c:pt>
                <c:pt idx="6238">
                  <c:v>374280</c:v>
                </c:pt>
                <c:pt idx="6239">
                  <c:v>374340</c:v>
                </c:pt>
                <c:pt idx="6240">
                  <c:v>374400</c:v>
                </c:pt>
                <c:pt idx="6241">
                  <c:v>374460</c:v>
                </c:pt>
                <c:pt idx="6242">
                  <c:v>374520</c:v>
                </c:pt>
                <c:pt idx="6243">
                  <c:v>374580</c:v>
                </c:pt>
                <c:pt idx="6244">
                  <c:v>374640</c:v>
                </c:pt>
                <c:pt idx="6245">
                  <c:v>374700</c:v>
                </c:pt>
                <c:pt idx="6246">
                  <c:v>374760</c:v>
                </c:pt>
                <c:pt idx="6247">
                  <c:v>374820</c:v>
                </c:pt>
                <c:pt idx="6248">
                  <c:v>374880</c:v>
                </c:pt>
                <c:pt idx="6249">
                  <c:v>374940</c:v>
                </c:pt>
                <c:pt idx="6250">
                  <c:v>375000</c:v>
                </c:pt>
                <c:pt idx="6251">
                  <c:v>375060</c:v>
                </c:pt>
                <c:pt idx="6252">
                  <c:v>375120</c:v>
                </c:pt>
                <c:pt idx="6253">
                  <c:v>375180</c:v>
                </c:pt>
                <c:pt idx="6254">
                  <c:v>375240</c:v>
                </c:pt>
                <c:pt idx="6255">
                  <c:v>375300</c:v>
                </c:pt>
                <c:pt idx="6256">
                  <c:v>375360</c:v>
                </c:pt>
                <c:pt idx="6257">
                  <c:v>375420</c:v>
                </c:pt>
                <c:pt idx="6258">
                  <c:v>375480</c:v>
                </c:pt>
                <c:pt idx="6259">
                  <c:v>375540</c:v>
                </c:pt>
                <c:pt idx="6260">
                  <c:v>375600</c:v>
                </c:pt>
                <c:pt idx="6261">
                  <c:v>375660</c:v>
                </c:pt>
                <c:pt idx="6262">
                  <c:v>375720</c:v>
                </c:pt>
                <c:pt idx="6263">
                  <c:v>375780</c:v>
                </c:pt>
                <c:pt idx="6264">
                  <c:v>375840</c:v>
                </c:pt>
                <c:pt idx="6265">
                  <c:v>375900</c:v>
                </c:pt>
                <c:pt idx="6266">
                  <c:v>375960</c:v>
                </c:pt>
                <c:pt idx="6267">
                  <c:v>376020</c:v>
                </c:pt>
                <c:pt idx="6268">
                  <c:v>376080</c:v>
                </c:pt>
                <c:pt idx="6269">
                  <c:v>376140</c:v>
                </c:pt>
                <c:pt idx="6270">
                  <c:v>376200</c:v>
                </c:pt>
                <c:pt idx="6271">
                  <c:v>376260</c:v>
                </c:pt>
                <c:pt idx="6272">
                  <c:v>376320</c:v>
                </c:pt>
                <c:pt idx="6273">
                  <c:v>376380</c:v>
                </c:pt>
                <c:pt idx="6274">
                  <c:v>376440</c:v>
                </c:pt>
                <c:pt idx="6275">
                  <c:v>376500</c:v>
                </c:pt>
                <c:pt idx="6276">
                  <c:v>376560</c:v>
                </c:pt>
                <c:pt idx="6277">
                  <c:v>376620</c:v>
                </c:pt>
                <c:pt idx="6278">
                  <c:v>376680</c:v>
                </c:pt>
                <c:pt idx="6279">
                  <c:v>376740</c:v>
                </c:pt>
                <c:pt idx="6280">
                  <c:v>376800</c:v>
                </c:pt>
                <c:pt idx="6281">
                  <c:v>376860</c:v>
                </c:pt>
                <c:pt idx="6282">
                  <c:v>376920</c:v>
                </c:pt>
                <c:pt idx="6283">
                  <c:v>376980</c:v>
                </c:pt>
                <c:pt idx="6284">
                  <c:v>377040</c:v>
                </c:pt>
                <c:pt idx="6285">
                  <c:v>377100</c:v>
                </c:pt>
                <c:pt idx="6286">
                  <c:v>377160</c:v>
                </c:pt>
                <c:pt idx="6287">
                  <c:v>377220</c:v>
                </c:pt>
                <c:pt idx="6288">
                  <c:v>377280</c:v>
                </c:pt>
                <c:pt idx="6289">
                  <c:v>377340</c:v>
                </c:pt>
                <c:pt idx="6290">
                  <c:v>377400</c:v>
                </c:pt>
                <c:pt idx="6291">
                  <c:v>377460</c:v>
                </c:pt>
                <c:pt idx="6292">
                  <c:v>377520</c:v>
                </c:pt>
                <c:pt idx="6293">
                  <c:v>377580</c:v>
                </c:pt>
                <c:pt idx="6294">
                  <c:v>377640</c:v>
                </c:pt>
                <c:pt idx="6295">
                  <c:v>377700</c:v>
                </c:pt>
                <c:pt idx="6296">
                  <c:v>377760</c:v>
                </c:pt>
                <c:pt idx="6297">
                  <c:v>377820</c:v>
                </c:pt>
                <c:pt idx="6298">
                  <c:v>377880</c:v>
                </c:pt>
                <c:pt idx="6299">
                  <c:v>377940</c:v>
                </c:pt>
                <c:pt idx="6300">
                  <c:v>378000</c:v>
                </c:pt>
                <c:pt idx="6301">
                  <c:v>378060</c:v>
                </c:pt>
                <c:pt idx="6302">
                  <c:v>378120</c:v>
                </c:pt>
                <c:pt idx="6303">
                  <c:v>378180</c:v>
                </c:pt>
                <c:pt idx="6304">
                  <c:v>378240</c:v>
                </c:pt>
                <c:pt idx="6305">
                  <c:v>378300</c:v>
                </c:pt>
                <c:pt idx="6306">
                  <c:v>378360</c:v>
                </c:pt>
                <c:pt idx="6307">
                  <c:v>378420</c:v>
                </c:pt>
                <c:pt idx="6308">
                  <c:v>378480</c:v>
                </c:pt>
                <c:pt idx="6309">
                  <c:v>378540</c:v>
                </c:pt>
                <c:pt idx="6310">
                  <c:v>378600</c:v>
                </c:pt>
                <c:pt idx="6311">
                  <c:v>378660</c:v>
                </c:pt>
                <c:pt idx="6312">
                  <c:v>378720</c:v>
                </c:pt>
                <c:pt idx="6313">
                  <c:v>378780</c:v>
                </c:pt>
                <c:pt idx="6314">
                  <c:v>378840</c:v>
                </c:pt>
                <c:pt idx="6315">
                  <c:v>378900</c:v>
                </c:pt>
                <c:pt idx="6316">
                  <c:v>378960</c:v>
                </c:pt>
                <c:pt idx="6317">
                  <c:v>379020</c:v>
                </c:pt>
                <c:pt idx="6318">
                  <c:v>379080</c:v>
                </c:pt>
                <c:pt idx="6319">
                  <c:v>379140</c:v>
                </c:pt>
                <c:pt idx="6320">
                  <c:v>379200</c:v>
                </c:pt>
                <c:pt idx="6321">
                  <c:v>379260</c:v>
                </c:pt>
                <c:pt idx="6322">
                  <c:v>379320</c:v>
                </c:pt>
                <c:pt idx="6323">
                  <c:v>379380</c:v>
                </c:pt>
                <c:pt idx="6324">
                  <c:v>379440</c:v>
                </c:pt>
                <c:pt idx="6325">
                  <c:v>379500</c:v>
                </c:pt>
                <c:pt idx="6326">
                  <c:v>379560</c:v>
                </c:pt>
                <c:pt idx="6327">
                  <c:v>379620</c:v>
                </c:pt>
                <c:pt idx="6328">
                  <c:v>379680</c:v>
                </c:pt>
                <c:pt idx="6329">
                  <c:v>379740</c:v>
                </c:pt>
                <c:pt idx="6330">
                  <c:v>379800</c:v>
                </c:pt>
                <c:pt idx="6331">
                  <c:v>379860</c:v>
                </c:pt>
                <c:pt idx="6332">
                  <c:v>379920</c:v>
                </c:pt>
                <c:pt idx="6333">
                  <c:v>379980</c:v>
                </c:pt>
                <c:pt idx="6334">
                  <c:v>380040</c:v>
                </c:pt>
                <c:pt idx="6335">
                  <c:v>380100</c:v>
                </c:pt>
                <c:pt idx="6336">
                  <c:v>380160</c:v>
                </c:pt>
                <c:pt idx="6337">
                  <c:v>380220</c:v>
                </c:pt>
                <c:pt idx="6338">
                  <c:v>380280</c:v>
                </c:pt>
                <c:pt idx="6339">
                  <c:v>380340</c:v>
                </c:pt>
                <c:pt idx="6340">
                  <c:v>380400</c:v>
                </c:pt>
                <c:pt idx="6341">
                  <c:v>380460</c:v>
                </c:pt>
                <c:pt idx="6342">
                  <c:v>380520</c:v>
                </c:pt>
                <c:pt idx="6343">
                  <c:v>380580</c:v>
                </c:pt>
                <c:pt idx="6344">
                  <c:v>380640</c:v>
                </c:pt>
                <c:pt idx="6345">
                  <c:v>380700</c:v>
                </c:pt>
                <c:pt idx="6346">
                  <c:v>380760</c:v>
                </c:pt>
                <c:pt idx="6347">
                  <c:v>380820</c:v>
                </c:pt>
                <c:pt idx="6348">
                  <c:v>380880</c:v>
                </c:pt>
                <c:pt idx="6349">
                  <c:v>380940</c:v>
                </c:pt>
                <c:pt idx="6350">
                  <c:v>381000</c:v>
                </c:pt>
                <c:pt idx="6351">
                  <c:v>381060</c:v>
                </c:pt>
                <c:pt idx="6352">
                  <c:v>381120</c:v>
                </c:pt>
                <c:pt idx="6353">
                  <c:v>381180</c:v>
                </c:pt>
                <c:pt idx="6354">
                  <c:v>381240</c:v>
                </c:pt>
                <c:pt idx="6355">
                  <c:v>381300</c:v>
                </c:pt>
                <c:pt idx="6356">
                  <c:v>381360</c:v>
                </c:pt>
                <c:pt idx="6357">
                  <c:v>381420</c:v>
                </c:pt>
                <c:pt idx="6358">
                  <c:v>381480</c:v>
                </c:pt>
                <c:pt idx="6359">
                  <c:v>381540</c:v>
                </c:pt>
                <c:pt idx="6360">
                  <c:v>381600</c:v>
                </c:pt>
                <c:pt idx="6361">
                  <c:v>381660</c:v>
                </c:pt>
                <c:pt idx="6362">
                  <c:v>381720</c:v>
                </c:pt>
                <c:pt idx="6363">
                  <c:v>381780</c:v>
                </c:pt>
                <c:pt idx="6364">
                  <c:v>381840</c:v>
                </c:pt>
                <c:pt idx="6365">
                  <c:v>381900</c:v>
                </c:pt>
                <c:pt idx="6366">
                  <c:v>381960</c:v>
                </c:pt>
                <c:pt idx="6367">
                  <c:v>382020</c:v>
                </c:pt>
                <c:pt idx="6368">
                  <c:v>382080</c:v>
                </c:pt>
                <c:pt idx="6369">
                  <c:v>382140</c:v>
                </c:pt>
                <c:pt idx="6370">
                  <c:v>382200</c:v>
                </c:pt>
                <c:pt idx="6371">
                  <c:v>382260</c:v>
                </c:pt>
                <c:pt idx="6372">
                  <c:v>382320</c:v>
                </c:pt>
                <c:pt idx="6373">
                  <c:v>382380</c:v>
                </c:pt>
                <c:pt idx="6374">
                  <c:v>382440</c:v>
                </c:pt>
                <c:pt idx="6375">
                  <c:v>382500</c:v>
                </c:pt>
                <c:pt idx="6376">
                  <c:v>382560</c:v>
                </c:pt>
                <c:pt idx="6377">
                  <c:v>382620</c:v>
                </c:pt>
                <c:pt idx="6378">
                  <c:v>382680</c:v>
                </c:pt>
                <c:pt idx="6379">
                  <c:v>382740</c:v>
                </c:pt>
                <c:pt idx="6380">
                  <c:v>382800</c:v>
                </c:pt>
                <c:pt idx="6381">
                  <c:v>382860</c:v>
                </c:pt>
                <c:pt idx="6382">
                  <c:v>382920</c:v>
                </c:pt>
                <c:pt idx="6383">
                  <c:v>382980</c:v>
                </c:pt>
                <c:pt idx="6384">
                  <c:v>383040</c:v>
                </c:pt>
                <c:pt idx="6385">
                  <c:v>383100</c:v>
                </c:pt>
                <c:pt idx="6386">
                  <c:v>383160</c:v>
                </c:pt>
                <c:pt idx="6387">
                  <c:v>383220</c:v>
                </c:pt>
                <c:pt idx="6388">
                  <c:v>383280</c:v>
                </c:pt>
                <c:pt idx="6389">
                  <c:v>383340</c:v>
                </c:pt>
                <c:pt idx="6390">
                  <c:v>383400</c:v>
                </c:pt>
                <c:pt idx="6391">
                  <c:v>383460</c:v>
                </c:pt>
                <c:pt idx="6392">
                  <c:v>383520</c:v>
                </c:pt>
                <c:pt idx="6393">
                  <c:v>383580</c:v>
                </c:pt>
                <c:pt idx="6394">
                  <c:v>383640</c:v>
                </c:pt>
                <c:pt idx="6395">
                  <c:v>383700</c:v>
                </c:pt>
                <c:pt idx="6396">
                  <c:v>383760</c:v>
                </c:pt>
                <c:pt idx="6397">
                  <c:v>383820</c:v>
                </c:pt>
                <c:pt idx="6398">
                  <c:v>383880</c:v>
                </c:pt>
                <c:pt idx="6399">
                  <c:v>383940</c:v>
                </c:pt>
                <c:pt idx="6400">
                  <c:v>384000</c:v>
                </c:pt>
                <c:pt idx="6401">
                  <c:v>384060</c:v>
                </c:pt>
                <c:pt idx="6402">
                  <c:v>384120</c:v>
                </c:pt>
                <c:pt idx="6403">
                  <c:v>384180</c:v>
                </c:pt>
                <c:pt idx="6404">
                  <c:v>384240</c:v>
                </c:pt>
                <c:pt idx="6405">
                  <c:v>384300</c:v>
                </c:pt>
                <c:pt idx="6406">
                  <c:v>384360</c:v>
                </c:pt>
                <c:pt idx="6407">
                  <c:v>384420</c:v>
                </c:pt>
                <c:pt idx="6408">
                  <c:v>384480</c:v>
                </c:pt>
                <c:pt idx="6409">
                  <c:v>384540</c:v>
                </c:pt>
                <c:pt idx="6410">
                  <c:v>384600</c:v>
                </c:pt>
                <c:pt idx="6411">
                  <c:v>384660</c:v>
                </c:pt>
                <c:pt idx="6412">
                  <c:v>384720</c:v>
                </c:pt>
                <c:pt idx="6413">
                  <c:v>384780</c:v>
                </c:pt>
                <c:pt idx="6414">
                  <c:v>384840</c:v>
                </c:pt>
                <c:pt idx="6415">
                  <c:v>384900</c:v>
                </c:pt>
                <c:pt idx="6416">
                  <c:v>384960</c:v>
                </c:pt>
                <c:pt idx="6417">
                  <c:v>385020</c:v>
                </c:pt>
                <c:pt idx="6418">
                  <c:v>385080</c:v>
                </c:pt>
                <c:pt idx="6419">
                  <c:v>385140</c:v>
                </c:pt>
                <c:pt idx="6420">
                  <c:v>385200</c:v>
                </c:pt>
                <c:pt idx="6421">
                  <c:v>385260</c:v>
                </c:pt>
                <c:pt idx="6422">
                  <c:v>385320</c:v>
                </c:pt>
                <c:pt idx="6423">
                  <c:v>385380</c:v>
                </c:pt>
                <c:pt idx="6424">
                  <c:v>385440</c:v>
                </c:pt>
                <c:pt idx="6425">
                  <c:v>385500</c:v>
                </c:pt>
                <c:pt idx="6426">
                  <c:v>385560</c:v>
                </c:pt>
                <c:pt idx="6427">
                  <c:v>385620</c:v>
                </c:pt>
                <c:pt idx="6428">
                  <c:v>385680</c:v>
                </c:pt>
                <c:pt idx="6429">
                  <c:v>385740</c:v>
                </c:pt>
                <c:pt idx="6430">
                  <c:v>385800</c:v>
                </c:pt>
                <c:pt idx="6431">
                  <c:v>385860</c:v>
                </c:pt>
                <c:pt idx="6432">
                  <c:v>385920</c:v>
                </c:pt>
                <c:pt idx="6433">
                  <c:v>385980</c:v>
                </c:pt>
                <c:pt idx="6434">
                  <c:v>386040</c:v>
                </c:pt>
                <c:pt idx="6435">
                  <c:v>386100</c:v>
                </c:pt>
                <c:pt idx="6436">
                  <c:v>386160</c:v>
                </c:pt>
                <c:pt idx="6437">
                  <c:v>386220</c:v>
                </c:pt>
                <c:pt idx="6438">
                  <c:v>386280</c:v>
                </c:pt>
                <c:pt idx="6439">
                  <c:v>386340</c:v>
                </c:pt>
                <c:pt idx="6440">
                  <c:v>386400</c:v>
                </c:pt>
                <c:pt idx="6441">
                  <c:v>386460</c:v>
                </c:pt>
                <c:pt idx="6442">
                  <c:v>386520</c:v>
                </c:pt>
                <c:pt idx="6443">
                  <c:v>386580</c:v>
                </c:pt>
                <c:pt idx="6444">
                  <c:v>386640</c:v>
                </c:pt>
                <c:pt idx="6445">
                  <c:v>386700</c:v>
                </c:pt>
                <c:pt idx="6446">
                  <c:v>386760</c:v>
                </c:pt>
                <c:pt idx="6447">
                  <c:v>386820</c:v>
                </c:pt>
                <c:pt idx="6448">
                  <c:v>386880</c:v>
                </c:pt>
                <c:pt idx="6449">
                  <c:v>386940</c:v>
                </c:pt>
                <c:pt idx="6450">
                  <c:v>387000</c:v>
                </c:pt>
                <c:pt idx="6451">
                  <c:v>387060</c:v>
                </c:pt>
                <c:pt idx="6452">
                  <c:v>387120</c:v>
                </c:pt>
                <c:pt idx="6453">
                  <c:v>387180</c:v>
                </c:pt>
                <c:pt idx="6454">
                  <c:v>387240</c:v>
                </c:pt>
                <c:pt idx="6455">
                  <c:v>387300</c:v>
                </c:pt>
                <c:pt idx="6456">
                  <c:v>387360</c:v>
                </c:pt>
                <c:pt idx="6457">
                  <c:v>387420</c:v>
                </c:pt>
                <c:pt idx="6458">
                  <c:v>387480</c:v>
                </c:pt>
                <c:pt idx="6459">
                  <c:v>387540</c:v>
                </c:pt>
                <c:pt idx="6460">
                  <c:v>387600</c:v>
                </c:pt>
                <c:pt idx="6461">
                  <c:v>387660</c:v>
                </c:pt>
                <c:pt idx="6462">
                  <c:v>387720</c:v>
                </c:pt>
                <c:pt idx="6463">
                  <c:v>387780</c:v>
                </c:pt>
                <c:pt idx="6464">
                  <c:v>387840</c:v>
                </c:pt>
                <c:pt idx="6465">
                  <c:v>387900</c:v>
                </c:pt>
                <c:pt idx="6466">
                  <c:v>387960</c:v>
                </c:pt>
                <c:pt idx="6467">
                  <c:v>388020</c:v>
                </c:pt>
                <c:pt idx="6468">
                  <c:v>388080</c:v>
                </c:pt>
                <c:pt idx="6469">
                  <c:v>388140</c:v>
                </c:pt>
                <c:pt idx="6470">
                  <c:v>388200</c:v>
                </c:pt>
                <c:pt idx="6471">
                  <c:v>388260</c:v>
                </c:pt>
                <c:pt idx="6472">
                  <c:v>388320</c:v>
                </c:pt>
                <c:pt idx="6473">
                  <c:v>388380</c:v>
                </c:pt>
                <c:pt idx="6474">
                  <c:v>388440</c:v>
                </c:pt>
                <c:pt idx="6475">
                  <c:v>388500</c:v>
                </c:pt>
                <c:pt idx="6476">
                  <c:v>388560</c:v>
                </c:pt>
                <c:pt idx="6477">
                  <c:v>388620</c:v>
                </c:pt>
                <c:pt idx="6478">
                  <c:v>388680</c:v>
                </c:pt>
                <c:pt idx="6479">
                  <c:v>388740</c:v>
                </c:pt>
                <c:pt idx="6480">
                  <c:v>388800</c:v>
                </c:pt>
                <c:pt idx="6481">
                  <c:v>388860</c:v>
                </c:pt>
                <c:pt idx="6482">
                  <c:v>388920</c:v>
                </c:pt>
                <c:pt idx="6483">
                  <c:v>388980</c:v>
                </c:pt>
                <c:pt idx="6484">
                  <c:v>389040</c:v>
                </c:pt>
                <c:pt idx="6485">
                  <c:v>389100</c:v>
                </c:pt>
                <c:pt idx="6486">
                  <c:v>389160</c:v>
                </c:pt>
                <c:pt idx="6487">
                  <c:v>389220</c:v>
                </c:pt>
                <c:pt idx="6488">
                  <c:v>389280</c:v>
                </c:pt>
                <c:pt idx="6489">
                  <c:v>389340</c:v>
                </c:pt>
                <c:pt idx="6490">
                  <c:v>389400</c:v>
                </c:pt>
                <c:pt idx="6491">
                  <c:v>389460</c:v>
                </c:pt>
                <c:pt idx="6492">
                  <c:v>389520</c:v>
                </c:pt>
                <c:pt idx="6493">
                  <c:v>389580</c:v>
                </c:pt>
                <c:pt idx="6494">
                  <c:v>389640</c:v>
                </c:pt>
                <c:pt idx="6495">
                  <c:v>389700</c:v>
                </c:pt>
                <c:pt idx="6496">
                  <c:v>389760</c:v>
                </c:pt>
                <c:pt idx="6497">
                  <c:v>389820</c:v>
                </c:pt>
                <c:pt idx="6498">
                  <c:v>389880</c:v>
                </c:pt>
                <c:pt idx="6499">
                  <c:v>389940</c:v>
                </c:pt>
                <c:pt idx="6500">
                  <c:v>390000</c:v>
                </c:pt>
                <c:pt idx="6501">
                  <c:v>390060</c:v>
                </c:pt>
                <c:pt idx="6502">
                  <c:v>390120</c:v>
                </c:pt>
                <c:pt idx="6503">
                  <c:v>390180</c:v>
                </c:pt>
                <c:pt idx="6504">
                  <c:v>390240</c:v>
                </c:pt>
                <c:pt idx="6505">
                  <c:v>390300</c:v>
                </c:pt>
                <c:pt idx="6506">
                  <c:v>390360</c:v>
                </c:pt>
                <c:pt idx="6507">
                  <c:v>390420</c:v>
                </c:pt>
                <c:pt idx="6508">
                  <c:v>390480</c:v>
                </c:pt>
                <c:pt idx="6509">
                  <c:v>390540</c:v>
                </c:pt>
                <c:pt idx="6510">
                  <c:v>390600</c:v>
                </c:pt>
                <c:pt idx="6511">
                  <c:v>390660</c:v>
                </c:pt>
                <c:pt idx="6512">
                  <c:v>390720</c:v>
                </c:pt>
                <c:pt idx="6513">
                  <c:v>390780</c:v>
                </c:pt>
                <c:pt idx="6514">
                  <c:v>390840</c:v>
                </c:pt>
                <c:pt idx="6515">
                  <c:v>390900</c:v>
                </c:pt>
                <c:pt idx="6516">
                  <c:v>390960</c:v>
                </c:pt>
                <c:pt idx="6517">
                  <c:v>391020</c:v>
                </c:pt>
                <c:pt idx="6518">
                  <c:v>391080</c:v>
                </c:pt>
                <c:pt idx="6519">
                  <c:v>391140</c:v>
                </c:pt>
                <c:pt idx="6520">
                  <c:v>391200</c:v>
                </c:pt>
                <c:pt idx="6521">
                  <c:v>391260</c:v>
                </c:pt>
                <c:pt idx="6522">
                  <c:v>391320</c:v>
                </c:pt>
                <c:pt idx="6523">
                  <c:v>391380</c:v>
                </c:pt>
                <c:pt idx="6524">
                  <c:v>391440</c:v>
                </c:pt>
                <c:pt idx="6525">
                  <c:v>391500</c:v>
                </c:pt>
                <c:pt idx="6526">
                  <c:v>391560</c:v>
                </c:pt>
                <c:pt idx="6527">
                  <c:v>391620</c:v>
                </c:pt>
                <c:pt idx="6528">
                  <c:v>391680</c:v>
                </c:pt>
                <c:pt idx="6529">
                  <c:v>391740</c:v>
                </c:pt>
                <c:pt idx="6530">
                  <c:v>391800</c:v>
                </c:pt>
                <c:pt idx="6531">
                  <c:v>391860</c:v>
                </c:pt>
                <c:pt idx="6532">
                  <c:v>391920</c:v>
                </c:pt>
                <c:pt idx="6533">
                  <c:v>391980</c:v>
                </c:pt>
                <c:pt idx="6534">
                  <c:v>392040</c:v>
                </c:pt>
                <c:pt idx="6535">
                  <c:v>392100</c:v>
                </c:pt>
                <c:pt idx="6536">
                  <c:v>392160</c:v>
                </c:pt>
                <c:pt idx="6537">
                  <c:v>392220</c:v>
                </c:pt>
                <c:pt idx="6538">
                  <c:v>392280</c:v>
                </c:pt>
                <c:pt idx="6539">
                  <c:v>392340</c:v>
                </c:pt>
                <c:pt idx="6540">
                  <c:v>392400</c:v>
                </c:pt>
                <c:pt idx="6541">
                  <c:v>392460</c:v>
                </c:pt>
                <c:pt idx="6542">
                  <c:v>392520</c:v>
                </c:pt>
                <c:pt idx="6543">
                  <c:v>392580</c:v>
                </c:pt>
                <c:pt idx="6544">
                  <c:v>392640</c:v>
                </c:pt>
                <c:pt idx="6545">
                  <c:v>392700</c:v>
                </c:pt>
                <c:pt idx="6546">
                  <c:v>392760</c:v>
                </c:pt>
                <c:pt idx="6547">
                  <c:v>392820</c:v>
                </c:pt>
                <c:pt idx="6548">
                  <c:v>392880</c:v>
                </c:pt>
                <c:pt idx="6549">
                  <c:v>392940</c:v>
                </c:pt>
                <c:pt idx="6550">
                  <c:v>393000</c:v>
                </c:pt>
                <c:pt idx="6551">
                  <c:v>393060</c:v>
                </c:pt>
                <c:pt idx="6552">
                  <c:v>393120</c:v>
                </c:pt>
                <c:pt idx="6553">
                  <c:v>393180</c:v>
                </c:pt>
                <c:pt idx="6554">
                  <c:v>393240</c:v>
                </c:pt>
                <c:pt idx="6555">
                  <c:v>393300</c:v>
                </c:pt>
                <c:pt idx="6556">
                  <c:v>393360</c:v>
                </c:pt>
                <c:pt idx="6557">
                  <c:v>393420</c:v>
                </c:pt>
                <c:pt idx="6558">
                  <c:v>393480</c:v>
                </c:pt>
                <c:pt idx="6559">
                  <c:v>393540</c:v>
                </c:pt>
                <c:pt idx="6560">
                  <c:v>393600</c:v>
                </c:pt>
                <c:pt idx="6561">
                  <c:v>393660</c:v>
                </c:pt>
                <c:pt idx="6562">
                  <c:v>393720</c:v>
                </c:pt>
                <c:pt idx="6563">
                  <c:v>393780</c:v>
                </c:pt>
                <c:pt idx="6564">
                  <c:v>393840</c:v>
                </c:pt>
                <c:pt idx="6565">
                  <c:v>393900</c:v>
                </c:pt>
                <c:pt idx="6566">
                  <c:v>393960</c:v>
                </c:pt>
                <c:pt idx="6567">
                  <c:v>394020</c:v>
                </c:pt>
                <c:pt idx="6568">
                  <c:v>394080</c:v>
                </c:pt>
                <c:pt idx="6569">
                  <c:v>394140</c:v>
                </c:pt>
                <c:pt idx="6570">
                  <c:v>394200</c:v>
                </c:pt>
                <c:pt idx="6571">
                  <c:v>394260</c:v>
                </c:pt>
                <c:pt idx="6572">
                  <c:v>394320</c:v>
                </c:pt>
                <c:pt idx="6573">
                  <c:v>394380</c:v>
                </c:pt>
                <c:pt idx="6574">
                  <c:v>394440</c:v>
                </c:pt>
                <c:pt idx="6575">
                  <c:v>394500</c:v>
                </c:pt>
                <c:pt idx="6576">
                  <c:v>394560</c:v>
                </c:pt>
                <c:pt idx="6577">
                  <c:v>394620</c:v>
                </c:pt>
                <c:pt idx="6578">
                  <c:v>394680</c:v>
                </c:pt>
                <c:pt idx="6579">
                  <c:v>394740</c:v>
                </c:pt>
                <c:pt idx="6580">
                  <c:v>394800</c:v>
                </c:pt>
                <c:pt idx="6581">
                  <c:v>394860</c:v>
                </c:pt>
                <c:pt idx="6582">
                  <c:v>394920</c:v>
                </c:pt>
                <c:pt idx="6583">
                  <c:v>394980</c:v>
                </c:pt>
                <c:pt idx="6584">
                  <c:v>395040</c:v>
                </c:pt>
                <c:pt idx="6585">
                  <c:v>395100</c:v>
                </c:pt>
                <c:pt idx="6586">
                  <c:v>395160</c:v>
                </c:pt>
                <c:pt idx="6587">
                  <c:v>395220</c:v>
                </c:pt>
                <c:pt idx="6588">
                  <c:v>395280</c:v>
                </c:pt>
                <c:pt idx="6589">
                  <c:v>395340</c:v>
                </c:pt>
                <c:pt idx="6590">
                  <c:v>395400</c:v>
                </c:pt>
                <c:pt idx="6591">
                  <c:v>395460</c:v>
                </c:pt>
                <c:pt idx="6592">
                  <c:v>395520</c:v>
                </c:pt>
                <c:pt idx="6593">
                  <c:v>395580</c:v>
                </c:pt>
                <c:pt idx="6594">
                  <c:v>395640</c:v>
                </c:pt>
                <c:pt idx="6595">
                  <c:v>395700</c:v>
                </c:pt>
                <c:pt idx="6596">
                  <c:v>395760</c:v>
                </c:pt>
                <c:pt idx="6597">
                  <c:v>395820</c:v>
                </c:pt>
                <c:pt idx="6598">
                  <c:v>395880</c:v>
                </c:pt>
                <c:pt idx="6599">
                  <c:v>395940</c:v>
                </c:pt>
                <c:pt idx="6600">
                  <c:v>396000</c:v>
                </c:pt>
                <c:pt idx="6601">
                  <c:v>396060</c:v>
                </c:pt>
                <c:pt idx="6602">
                  <c:v>396120</c:v>
                </c:pt>
                <c:pt idx="6603">
                  <c:v>396180</c:v>
                </c:pt>
                <c:pt idx="6604">
                  <c:v>396240</c:v>
                </c:pt>
                <c:pt idx="6605">
                  <c:v>396300</c:v>
                </c:pt>
                <c:pt idx="6606">
                  <c:v>396360</c:v>
                </c:pt>
                <c:pt idx="6607">
                  <c:v>396420</c:v>
                </c:pt>
                <c:pt idx="6608">
                  <c:v>396480</c:v>
                </c:pt>
                <c:pt idx="6609">
                  <c:v>396540</c:v>
                </c:pt>
                <c:pt idx="6610">
                  <c:v>396600</c:v>
                </c:pt>
                <c:pt idx="6611">
                  <c:v>396660</c:v>
                </c:pt>
                <c:pt idx="6612">
                  <c:v>396720</c:v>
                </c:pt>
                <c:pt idx="6613">
                  <c:v>396780</c:v>
                </c:pt>
                <c:pt idx="6614">
                  <c:v>396840</c:v>
                </c:pt>
                <c:pt idx="6615">
                  <c:v>396900</c:v>
                </c:pt>
                <c:pt idx="6616">
                  <c:v>396960</c:v>
                </c:pt>
                <c:pt idx="6617">
                  <c:v>397020</c:v>
                </c:pt>
                <c:pt idx="6618">
                  <c:v>397080</c:v>
                </c:pt>
                <c:pt idx="6619">
                  <c:v>397140</c:v>
                </c:pt>
                <c:pt idx="6620">
                  <c:v>397200</c:v>
                </c:pt>
                <c:pt idx="6621">
                  <c:v>397260</c:v>
                </c:pt>
                <c:pt idx="6622">
                  <c:v>397320</c:v>
                </c:pt>
                <c:pt idx="6623">
                  <c:v>397380</c:v>
                </c:pt>
                <c:pt idx="6624">
                  <c:v>397440</c:v>
                </c:pt>
                <c:pt idx="6625">
                  <c:v>397500</c:v>
                </c:pt>
                <c:pt idx="6626">
                  <c:v>397560</c:v>
                </c:pt>
                <c:pt idx="6627">
                  <c:v>397620</c:v>
                </c:pt>
                <c:pt idx="6628">
                  <c:v>397680</c:v>
                </c:pt>
                <c:pt idx="6629">
                  <c:v>397740</c:v>
                </c:pt>
                <c:pt idx="6630">
                  <c:v>397800</c:v>
                </c:pt>
                <c:pt idx="6631">
                  <c:v>397860</c:v>
                </c:pt>
                <c:pt idx="6632">
                  <c:v>397920</c:v>
                </c:pt>
                <c:pt idx="6633">
                  <c:v>397980</c:v>
                </c:pt>
                <c:pt idx="6634">
                  <c:v>398040</c:v>
                </c:pt>
                <c:pt idx="6635">
                  <c:v>398100</c:v>
                </c:pt>
                <c:pt idx="6636">
                  <c:v>398160</c:v>
                </c:pt>
                <c:pt idx="6637">
                  <c:v>398220</c:v>
                </c:pt>
                <c:pt idx="6638">
                  <c:v>398280</c:v>
                </c:pt>
                <c:pt idx="6639">
                  <c:v>398340</c:v>
                </c:pt>
                <c:pt idx="6640">
                  <c:v>398400</c:v>
                </c:pt>
                <c:pt idx="6641">
                  <c:v>398460</c:v>
                </c:pt>
                <c:pt idx="6642">
                  <c:v>398520</c:v>
                </c:pt>
                <c:pt idx="6643">
                  <c:v>398580</c:v>
                </c:pt>
                <c:pt idx="6644">
                  <c:v>398640</c:v>
                </c:pt>
                <c:pt idx="6645">
                  <c:v>398700</c:v>
                </c:pt>
                <c:pt idx="6646">
                  <c:v>398760</c:v>
                </c:pt>
                <c:pt idx="6647">
                  <c:v>398820</c:v>
                </c:pt>
                <c:pt idx="6648">
                  <c:v>398880</c:v>
                </c:pt>
                <c:pt idx="6649">
                  <c:v>398940</c:v>
                </c:pt>
                <c:pt idx="6650">
                  <c:v>399000</c:v>
                </c:pt>
                <c:pt idx="6651">
                  <c:v>399060</c:v>
                </c:pt>
                <c:pt idx="6652">
                  <c:v>399120</c:v>
                </c:pt>
                <c:pt idx="6653">
                  <c:v>399180</c:v>
                </c:pt>
                <c:pt idx="6654">
                  <c:v>399240</c:v>
                </c:pt>
                <c:pt idx="6655">
                  <c:v>399300</c:v>
                </c:pt>
                <c:pt idx="6656">
                  <c:v>399360</c:v>
                </c:pt>
                <c:pt idx="6657">
                  <c:v>399420</c:v>
                </c:pt>
                <c:pt idx="6658">
                  <c:v>399480</c:v>
                </c:pt>
                <c:pt idx="6659">
                  <c:v>399540</c:v>
                </c:pt>
                <c:pt idx="6660">
                  <c:v>399600</c:v>
                </c:pt>
                <c:pt idx="6661">
                  <c:v>399660</c:v>
                </c:pt>
                <c:pt idx="6662">
                  <c:v>399720</c:v>
                </c:pt>
                <c:pt idx="6663">
                  <c:v>399780</c:v>
                </c:pt>
                <c:pt idx="6664">
                  <c:v>399840</c:v>
                </c:pt>
                <c:pt idx="6665">
                  <c:v>399900</c:v>
                </c:pt>
                <c:pt idx="6666">
                  <c:v>399960</c:v>
                </c:pt>
                <c:pt idx="6667">
                  <c:v>400020</c:v>
                </c:pt>
                <c:pt idx="6668">
                  <c:v>400080</c:v>
                </c:pt>
                <c:pt idx="6669">
                  <c:v>400140</c:v>
                </c:pt>
                <c:pt idx="6670">
                  <c:v>400200</c:v>
                </c:pt>
                <c:pt idx="6671">
                  <c:v>400260</c:v>
                </c:pt>
                <c:pt idx="6672">
                  <c:v>400320</c:v>
                </c:pt>
                <c:pt idx="6673">
                  <c:v>400380</c:v>
                </c:pt>
                <c:pt idx="6674">
                  <c:v>400440</c:v>
                </c:pt>
                <c:pt idx="6675">
                  <c:v>400500</c:v>
                </c:pt>
                <c:pt idx="6676">
                  <c:v>400560</c:v>
                </c:pt>
                <c:pt idx="6677">
                  <c:v>400620</c:v>
                </c:pt>
                <c:pt idx="6678">
                  <c:v>400680</c:v>
                </c:pt>
                <c:pt idx="6679">
                  <c:v>400740</c:v>
                </c:pt>
                <c:pt idx="6680">
                  <c:v>400800</c:v>
                </c:pt>
                <c:pt idx="6681">
                  <c:v>400860</c:v>
                </c:pt>
                <c:pt idx="6682">
                  <c:v>400920</c:v>
                </c:pt>
                <c:pt idx="6683">
                  <c:v>400980</c:v>
                </c:pt>
                <c:pt idx="6684">
                  <c:v>401040</c:v>
                </c:pt>
                <c:pt idx="6685">
                  <c:v>401100</c:v>
                </c:pt>
                <c:pt idx="6686">
                  <c:v>401160</c:v>
                </c:pt>
                <c:pt idx="6687">
                  <c:v>401220</c:v>
                </c:pt>
                <c:pt idx="6688">
                  <c:v>401280</c:v>
                </c:pt>
                <c:pt idx="6689">
                  <c:v>401340</c:v>
                </c:pt>
                <c:pt idx="6690">
                  <c:v>401400</c:v>
                </c:pt>
                <c:pt idx="6691">
                  <c:v>401460</c:v>
                </c:pt>
                <c:pt idx="6692">
                  <c:v>401520</c:v>
                </c:pt>
                <c:pt idx="6693">
                  <c:v>401580</c:v>
                </c:pt>
                <c:pt idx="6694">
                  <c:v>401640</c:v>
                </c:pt>
                <c:pt idx="6695">
                  <c:v>401700</c:v>
                </c:pt>
                <c:pt idx="6696">
                  <c:v>401760</c:v>
                </c:pt>
                <c:pt idx="6697">
                  <c:v>401820</c:v>
                </c:pt>
                <c:pt idx="6698">
                  <c:v>401880</c:v>
                </c:pt>
                <c:pt idx="6699">
                  <c:v>401940</c:v>
                </c:pt>
                <c:pt idx="6700">
                  <c:v>402000</c:v>
                </c:pt>
                <c:pt idx="6701">
                  <c:v>402060</c:v>
                </c:pt>
                <c:pt idx="6702">
                  <c:v>402120</c:v>
                </c:pt>
                <c:pt idx="6703">
                  <c:v>402180</c:v>
                </c:pt>
                <c:pt idx="6704">
                  <c:v>402240</c:v>
                </c:pt>
                <c:pt idx="6705">
                  <c:v>402300</c:v>
                </c:pt>
                <c:pt idx="6706">
                  <c:v>402360</c:v>
                </c:pt>
                <c:pt idx="6707">
                  <c:v>402420</c:v>
                </c:pt>
                <c:pt idx="6708">
                  <c:v>402480</c:v>
                </c:pt>
                <c:pt idx="6709">
                  <c:v>402540</c:v>
                </c:pt>
                <c:pt idx="6710">
                  <c:v>402600</c:v>
                </c:pt>
                <c:pt idx="6711">
                  <c:v>402660</c:v>
                </c:pt>
                <c:pt idx="6712">
                  <c:v>402720</c:v>
                </c:pt>
                <c:pt idx="6713">
                  <c:v>402780</c:v>
                </c:pt>
                <c:pt idx="6714">
                  <c:v>402840</c:v>
                </c:pt>
                <c:pt idx="6715">
                  <c:v>402900</c:v>
                </c:pt>
                <c:pt idx="6716">
                  <c:v>402960</c:v>
                </c:pt>
                <c:pt idx="6717">
                  <c:v>403020</c:v>
                </c:pt>
                <c:pt idx="6718">
                  <c:v>403080</c:v>
                </c:pt>
                <c:pt idx="6719">
                  <c:v>403140</c:v>
                </c:pt>
                <c:pt idx="6720">
                  <c:v>403200</c:v>
                </c:pt>
                <c:pt idx="6721">
                  <c:v>403260</c:v>
                </c:pt>
                <c:pt idx="6722">
                  <c:v>403320</c:v>
                </c:pt>
                <c:pt idx="6723">
                  <c:v>403380</c:v>
                </c:pt>
                <c:pt idx="6724">
                  <c:v>403440</c:v>
                </c:pt>
                <c:pt idx="6725">
                  <c:v>403500</c:v>
                </c:pt>
                <c:pt idx="6726">
                  <c:v>403560</c:v>
                </c:pt>
                <c:pt idx="6727">
                  <c:v>403620</c:v>
                </c:pt>
                <c:pt idx="6728">
                  <c:v>403680</c:v>
                </c:pt>
                <c:pt idx="6729">
                  <c:v>403740</c:v>
                </c:pt>
                <c:pt idx="6730">
                  <c:v>403800</c:v>
                </c:pt>
                <c:pt idx="6731">
                  <c:v>403860</c:v>
                </c:pt>
                <c:pt idx="6732">
                  <c:v>403920</c:v>
                </c:pt>
                <c:pt idx="6733">
                  <c:v>403980</c:v>
                </c:pt>
                <c:pt idx="6734">
                  <c:v>404040</c:v>
                </c:pt>
                <c:pt idx="6735">
                  <c:v>404100</c:v>
                </c:pt>
                <c:pt idx="6736">
                  <c:v>404160</c:v>
                </c:pt>
                <c:pt idx="6737">
                  <c:v>404220</c:v>
                </c:pt>
                <c:pt idx="6738">
                  <c:v>404280</c:v>
                </c:pt>
                <c:pt idx="6739">
                  <c:v>404340</c:v>
                </c:pt>
                <c:pt idx="6740">
                  <c:v>404400</c:v>
                </c:pt>
                <c:pt idx="6741">
                  <c:v>404460</c:v>
                </c:pt>
                <c:pt idx="6742">
                  <c:v>404520</c:v>
                </c:pt>
                <c:pt idx="6743">
                  <c:v>404580</c:v>
                </c:pt>
                <c:pt idx="6744">
                  <c:v>404640</c:v>
                </c:pt>
                <c:pt idx="6745">
                  <c:v>404700</c:v>
                </c:pt>
                <c:pt idx="6746">
                  <c:v>404760</c:v>
                </c:pt>
                <c:pt idx="6747">
                  <c:v>404820</c:v>
                </c:pt>
                <c:pt idx="6748">
                  <c:v>404880</c:v>
                </c:pt>
                <c:pt idx="6749">
                  <c:v>404940</c:v>
                </c:pt>
                <c:pt idx="6750">
                  <c:v>405000</c:v>
                </c:pt>
                <c:pt idx="6751">
                  <c:v>405060</c:v>
                </c:pt>
                <c:pt idx="6752">
                  <c:v>405120</c:v>
                </c:pt>
                <c:pt idx="6753">
                  <c:v>405180</c:v>
                </c:pt>
                <c:pt idx="6754">
                  <c:v>405240</c:v>
                </c:pt>
                <c:pt idx="6755">
                  <c:v>405300</c:v>
                </c:pt>
                <c:pt idx="6756">
                  <c:v>405360</c:v>
                </c:pt>
                <c:pt idx="6757">
                  <c:v>405420</c:v>
                </c:pt>
                <c:pt idx="6758">
                  <c:v>405480</c:v>
                </c:pt>
                <c:pt idx="6759">
                  <c:v>405540</c:v>
                </c:pt>
                <c:pt idx="6760">
                  <c:v>405600</c:v>
                </c:pt>
                <c:pt idx="6761">
                  <c:v>405660</c:v>
                </c:pt>
                <c:pt idx="6762">
                  <c:v>405720</c:v>
                </c:pt>
                <c:pt idx="6763">
                  <c:v>405780</c:v>
                </c:pt>
                <c:pt idx="6764">
                  <c:v>405840</c:v>
                </c:pt>
                <c:pt idx="6765">
                  <c:v>405900</c:v>
                </c:pt>
                <c:pt idx="6766">
                  <c:v>405960</c:v>
                </c:pt>
                <c:pt idx="6767">
                  <c:v>406020</c:v>
                </c:pt>
                <c:pt idx="6768">
                  <c:v>406080</c:v>
                </c:pt>
                <c:pt idx="6769">
                  <c:v>406140</c:v>
                </c:pt>
                <c:pt idx="6770">
                  <c:v>406200</c:v>
                </c:pt>
                <c:pt idx="6771">
                  <c:v>406260</c:v>
                </c:pt>
                <c:pt idx="6772">
                  <c:v>406320</c:v>
                </c:pt>
                <c:pt idx="6773">
                  <c:v>406380</c:v>
                </c:pt>
                <c:pt idx="6774">
                  <c:v>406440</c:v>
                </c:pt>
                <c:pt idx="6775">
                  <c:v>406500</c:v>
                </c:pt>
                <c:pt idx="6776">
                  <c:v>406560</c:v>
                </c:pt>
                <c:pt idx="6777">
                  <c:v>406620</c:v>
                </c:pt>
                <c:pt idx="6778">
                  <c:v>406680</c:v>
                </c:pt>
                <c:pt idx="6779">
                  <c:v>406740</c:v>
                </c:pt>
                <c:pt idx="6780">
                  <c:v>406800</c:v>
                </c:pt>
                <c:pt idx="6781">
                  <c:v>406860</c:v>
                </c:pt>
                <c:pt idx="6782">
                  <c:v>406920</c:v>
                </c:pt>
                <c:pt idx="6783">
                  <c:v>406980</c:v>
                </c:pt>
                <c:pt idx="6784">
                  <c:v>407040</c:v>
                </c:pt>
                <c:pt idx="6785">
                  <c:v>407100</c:v>
                </c:pt>
                <c:pt idx="6786">
                  <c:v>407160</c:v>
                </c:pt>
                <c:pt idx="6787">
                  <c:v>407220</c:v>
                </c:pt>
                <c:pt idx="6788">
                  <c:v>407280</c:v>
                </c:pt>
                <c:pt idx="6789">
                  <c:v>407340</c:v>
                </c:pt>
                <c:pt idx="6790">
                  <c:v>407400</c:v>
                </c:pt>
                <c:pt idx="6791">
                  <c:v>407460</c:v>
                </c:pt>
                <c:pt idx="6792">
                  <c:v>407520</c:v>
                </c:pt>
                <c:pt idx="6793">
                  <c:v>407580</c:v>
                </c:pt>
                <c:pt idx="6794">
                  <c:v>407640</c:v>
                </c:pt>
                <c:pt idx="6795">
                  <c:v>407700</c:v>
                </c:pt>
                <c:pt idx="6796">
                  <c:v>407760</c:v>
                </c:pt>
                <c:pt idx="6797">
                  <c:v>407820</c:v>
                </c:pt>
                <c:pt idx="6798">
                  <c:v>407880</c:v>
                </c:pt>
                <c:pt idx="6799">
                  <c:v>407940</c:v>
                </c:pt>
                <c:pt idx="6800">
                  <c:v>408000</c:v>
                </c:pt>
                <c:pt idx="6801">
                  <c:v>408060</c:v>
                </c:pt>
                <c:pt idx="6802">
                  <c:v>408120</c:v>
                </c:pt>
                <c:pt idx="6803">
                  <c:v>408180</c:v>
                </c:pt>
                <c:pt idx="6804">
                  <c:v>408240</c:v>
                </c:pt>
                <c:pt idx="6805">
                  <c:v>408300</c:v>
                </c:pt>
                <c:pt idx="6806">
                  <c:v>408360</c:v>
                </c:pt>
                <c:pt idx="6807">
                  <c:v>408420</c:v>
                </c:pt>
                <c:pt idx="6808">
                  <c:v>408480</c:v>
                </c:pt>
                <c:pt idx="6809">
                  <c:v>408540</c:v>
                </c:pt>
                <c:pt idx="6810">
                  <c:v>408600</c:v>
                </c:pt>
                <c:pt idx="6811">
                  <c:v>408660</c:v>
                </c:pt>
                <c:pt idx="6812">
                  <c:v>408720</c:v>
                </c:pt>
                <c:pt idx="6813">
                  <c:v>408780</c:v>
                </c:pt>
                <c:pt idx="6814">
                  <c:v>408840</c:v>
                </c:pt>
                <c:pt idx="6815">
                  <c:v>408900</c:v>
                </c:pt>
                <c:pt idx="6816">
                  <c:v>408960</c:v>
                </c:pt>
                <c:pt idx="6817">
                  <c:v>409020</c:v>
                </c:pt>
                <c:pt idx="6818">
                  <c:v>409080</c:v>
                </c:pt>
                <c:pt idx="6819">
                  <c:v>409140</c:v>
                </c:pt>
                <c:pt idx="6820">
                  <c:v>409200</c:v>
                </c:pt>
                <c:pt idx="6821">
                  <c:v>409260</c:v>
                </c:pt>
                <c:pt idx="6822">
                  <c:v>409320</c:v>
                </c:pt>
                <c:pt idx="6823">
                  <c:v>409380</c:v>
                </c:pt>
                <c:pt idx="6824">
                  <c:v>409440</c:v>
                </c:pt>
                <c:pt idx="6825">
                  <c:v>409500</c:v>
                </c:pt>
                <c:pt idx="6826">
                  <c:v>409560</c:v>
                </c:pt>
                <c:pt idx="6827">
                  <c:v>409620</c:v>
                </c:pt>
                <c:pt idx="6828">
                  <c:v>409680</c:v>
                </c:pt>
                <c:pt idx="6829">
                  <c:v>409740</c:v>
                </c:pt>
                <c:pt idx="6830">
                  <c:v>409800</c:v>
                </c:pt>
                <c:pt idx="6831">
                  <c:v>409860</c:v>
                </c:pt>
                <c:pt idx="6832">
                  <c:v>409920</c:v>
                </c:pt>
                <c:pt idx="6833">
                  <c:v>409980</c:v>
                </c:pt>
                <c:pt idx="6834">
                  <c:v>410040</c:v>
                </c:pt>
                <c:pt idx="6835">
                  <c:v>410100</c:v>
                </c:pt>
                <c:pt idx="6836">
                  <c:v>410160</c:v>
                </c:pt>
                <c:pt idx="6837">
                  <c:v>410220</c:v>
                </c:pt>
                <c:pt idx="6838">
                  <c:v>410280</c:v>
                </c:pt>
                <c:pt idx="6839">
                  <c:v>410340</c:v>
                </c:pt>
                <c:pt idx="6840">
                  <c:v>410400</c:v>
                </c:pt>
                <c:pt idx="6841">
                  <c:v>410460</c:v>
                </c:pt>
                <c:pt idx="6842">
                  <c:v>410520</c:v>
                </c:pt>
                <c:pt idx="6843">
                  <c:v>410580</c:v>
                </c:pt>
                <c:pt idx="6844">
                  <c:v>410640</c:v>
                </c:pt>
                <c:pt idx="6845">
                  <c:v>410700</c:v>
                </c:pt>
                <c:pt idx="6846">
                  <c:v>410760</c:v>
                </c:pt>
                <c:pt idx="6847">
                  <c:v>410820</c:v>
                </c:pt>
                <c:pt idx="6848">
                  <c:v>410880</c:v>
                </c:pt>
                <c:pt idx="6849">
                  <c:v>410940</c:v>
                </c:pt>
                <c:pt idx="6850">
                  <c:v>411000</c:v>
                </c:pt>
                <c:pt idx="6851">
                  <c:v>411060</c:v>
                </c:pt>
                <c:pt idx="6852">
                  <c:v>411120</c:v>
                </c:pt>
                <c:pt idx="6853">
                  <c:v>411180</c:v>
                </c:pt>
                <c:pt idx="6854">
                  <c:v>411240</c:v>
                </c:pt>
                <c:pt idx="6855">
                  <c:v>411300</c:v>
                </c:pt>
                <c:pt idx="6856">
                  <c:v>411360</c:v>
                </c:pt>
                <c:pt idx="6857">
                  <c:v>411420</c:v>
                </c:pt>
                <c:pt idx="6858">
                  <c:v>411480</c:v>
                </c:pt>
                <c:pt idx="6859">
                  <c:v>411540</c:v>
                </c:pt>
                <c:pt idx="6860">
                  <c:v>411600</c:v>
                </c:pt>
                <c:pt idx="6861">
                  <c:v>411660</c:v>
                </c:pt>
                <c:pt idx="6862">
                  <c:v>411720</c:v>
                </c:pt>
                <c:pt idx="6863">
                  <c:v>411780</c:v>
                </c:pt>
                <c:pt idx="6864">
                  <c:v>411840</c:v>
                </c:pt>
                <c:pt idx="6865">
                  <c:v>411900</c:v>
                </c:pt>
                <c:pt idx="6866">
                  <c:v>411960</c:v>
                </c:pt>
                <c:pt idx="6867">
                  <c:v>412020</c:v>
                </c:pt>
                <c:pt idx="6868">
                  <c:v>412080</c:v>
                </c:pt>
                <c:pt idx="6869">
                  <c:v>412140</c:v>
                </c:pt>
                <c:pt idx="6870">
                  <c:v>412200</c:v>
                </c:pt>
                <c:pt idx="6871">
                  <c:v>412260</c:v>
                </c:pt>
                <c:pt idx="6872">
                  <c:v>412320</c:v>
                </c:pt>
                <c:pt idx="6873">
                  <c:v>412380</c:v>
                </c:pt>
                <c:pt idx="6874">
                  <c:v>412440</c:v>
                </c:pt>
                <c:pt idx="6875">
                  <c:v>412500</c:v>
                </c:pt>
                <c:pt idx="6876">
                  <c:v>412560</c:v>
                </c:pt>
                <c:pt idx="6877">
                  <c:v>412620</c:v>
                </c:pt>
                <c:pt idx="6878">
                  <c:v>412680</c:v>
                </c:pt>
                <c:pt idx="6879">
                  <c:v>412740</c:v>
                </c:pt>
                <c:pt idx="6880">
                  <c:v>412800</c:v>
                </c:pt>
                <c:pt idx="6881">
                  <c:v>412860</c:v>
                </c:pt>
                <c:pt idx="6882">
                  <c:v>412920</c:v>
                </c:pt>
                <c:pt idx="6883">
                  <c:v>412980</c:v>
                </c:pt>
                <c:pt idx="6884">
                  <c:v>413040</c:v>
                </c:pt>
                <c:pt idx="6885">
                  <c:v>413100</c:v>
                </c:pt>
                <c:pt idx="6886">
                  <c:v>413160</c:v>
                </c:pt>
                <c:pt idx="6887">
                  <c:v>413220</c:v>
                </c:pt>
                <c:pt idx="6888">
                  <c:v>413280</c:v>
                </c:pt>
                <c:pt idx="6889">
                  <c:v>413340</c:v>
                </c:pt>
                <c:pt idx="6890">
                  <c:v>413400</c:v>
                </c:pt>
                <c:pt idx="6891">
                  <c:v>413460</c:v>
                </c:pt>
                <c:pt idx="6892">
                  <c:v>413520</c:v>
                </c:pt>
                <c:pt idx="6893">
                  <c:v>413580</c:v>
                </c:pt>
                <c:pt idx="6894">
                  <c:v>413640</c:v>
                </c:pt>
                <c:pt idx="6895">
                  <c:v>413700</c:v>
                </c:pt>
                <c:pt idx="6896">
                  <c:v>413760</c:v>
                </c:pt>
                <c:pt idx="6897">
                  <c:v>413820</c:v>
                </c:pt>
                <c:pt idx="6898">
                  <c:v>413880</c:v>
                </c:pt>
                <c:pt idx="6899">
                  <c:v>413940</c:v>
                </c:pt>
                <c:pt idx="6900">
                  <c:v>414000</c:v>
                </c:pt>
                <c:pt idx="6901">
                  <c:v>414060</c:v>
                </c:pt>
                <c:pt idx="6902">
                  <c:v>414120</c:v>
                </c:pt>
                <c:pt idx="6903">
                  <c:v>414180</c:v>
                </c:pt>
                <c:pt idx="6904">
                  <c:v>414240</c:v>
                </c:pt>
                <c:pt idx="6905">
                  <c:v>414300</c:v>
                </c:pt>
                <c:pt idx="6906">
                  <c:v>414360</c:v>
                </c:pt>
                <c:pt idx="6907">
                  <c:v>414420</c:v>
                </c:pt>
                <c:pt idx="6908">
                  <c:v>414480</c:v>
                </c:pt>
                <c:pt idx="6909">
                  <c:v>414540</c:v>
                </c:pt>
                <c:pt idx="6910">
                  <c:v>414600</c:v>
                </c:pt>
                <c:pt idx="6911">
                  <c:v>414660</c:v>
                </c:pt>
                <c:pt idx="6912">
                  <c:v>414720</c:v>
                </c:pt>
                <c:pt idx="6913">
                  <c:v>414780</c:v>
                </c:pt>
                <c:pt idx="6914">
                  <c:v>414840</c:v>
                </c:pt>
                <c:pt idx="6915">
                  <c:v>414900</c:v>
                </c:pt>
                <c:pt idx="6916">
                  <c:v>414960</c:v>
                </c:pt>
                <c:pt idx="6917">
                  <c:v>415020</c:v>
                </c:pt>
                <c:pt idx="6918">
                  <c:v>415080</c:v>
                </c:pt>
                <c:pt idx="6919">
                  <c:v>415140</c:v>
                </c:pt>
                <c:pt idx="6920">
                  <c:v>415200</c:v>
                </c:pt>
                <c:pt idx="6921">
                  <c:v>415260</c:v>
                </c:pt>
                <c:pt idx="6922">
                  <c:v>415320</c:v>
                </c:pt>
                <c:pt idx="6923">
                  <c:v>415380</c:v>
                </c:pt>
                <c:pt idx="6924">
                  <c:v>415440</c:v>
                </c:pt>
                <c:pt idx="6925">
                  <c:v>415500</c:v>
                </c:pt>
                <c:pt idx="6926">
                  <c:v>415560</c:v>
                </c:pt>
                <c:pt idx="6927">
                  <c:v>415620</c:v>
                </c:pt>
                <c:pt idx="6928">
                  <c:v>415680</c:v>
                </c:pt>
                <c:pt idx="6929">
                  <c:v>415740</c:v>
                </c:pt>
                <c:pt idx="6930">
                  <c:v>415800</c:v>
                </c:pt>
                <c:pt idx="6931">
                  <c:v>415860</c:v>
                </c:pt>
                <c:pt idx="6932">
                  <c:v>415920</c:v>
                </c:pt>
                <c:pt idx="6933">
                  <c:v>415980</c:v>
                </c:pt>
                <c:pt idx="6934">
                  <c:v>416040</c:v>
                </c:pt>
                <c:pt idx="6935">
                  <c:v>416100</c:v>
                </c:pt>
                <c:pt idx="6936">
                  <c:v>416160</c:v>
                </c:pt>
                <c:pt idx="6937">
                  <c:v>416220</c:v>
                </c:pt>
                <c:pt idx="6938">
                  <c:v>416280</c:v>
                </c:pt>
                <c:pt idx="6939">
                  <c:v>416340</c:v>
                </c:pt>
                <c:pt idx="6940">
                  <c:v>416400</c:v>
                </c:pt>
                <c:pt idx="6941">
                  <c:v>416460</c:v>
                </c:pt>
                <c:pt idx="6942">
                  <c:v>416520</c:v>
                </c:pt>
                <c:pt idx="6943">
                  <c:v>416580</c:v>
                </c:pt>
                <c:pt idx="6944">
                  <c:v>416640</c:v>
                </c:pt>
                <c:pt idx="6945">
                  <c:v>416700</c:v>
                </c:pt>
                <c:pt idx="6946">
                  <c:v>416760</c:v>
                </c:pt>
                <c:pt idx="6947">
                  <c:v>416820</c:v>
                </c:pt>
                <c:pt idx="6948">
                  <c:v>416880</c:v>
                </c:pt>
                <c:pt idx="6949">
                  <c:v>416940</c:v>
                </c:pt>
                <c:pt idx="6950">
                  <c:v>417000</c:v>
                </c:pt>
                <c:pt idx="6951">
                  <c:v>417060</c:v>
                </c:pt>
                <c:pt idx="6952">
                  <c:v>417120</c:v>
                </c:pt>
                <c:pt idx="6953">
                  <c:v>417180</c:v>
                </c:pt>
                <c:pt idx="6954">
                  <c:v>417240</c:v>
                </c:pt>
                <c:pt idx="6955">
                  <c:v>417300</c:v>
                </c:pt>
                <c:pt idx="6956">
                  <c:v>417360</c:v>
                </c:pt>
                <c:pt idx="6957">
                  <c:v>417420</c:v>
                </c:pt>
                <c:pt idx="6958">
                  <c:v>417480</c:v>
                </c:pt>
                <c:pt idx="6959">
                  <c:v>417540</c:v>
                </c:pt>
                <c:pt idx="6960">
                  <c:v>417600</c:v>
                </c:pt>
                <c:pt idx="6961">
                  <c:v>417660</c:v>
                </c:pt>
                <c:pt idx="6962">
                  <c:v>417720</c:v>
                </c:pt>
                <c:pt idx="6963">
                  <c:v>417780</c:v>
                </c:pt>
                <c:pt idx="6964">
                  <c:v>417840</c:v>
                </c:pt>
                <c:pt idx="6965">
                  <c:v>417900</c:v>
                </c:pt>
                <c:pt idx="6966">
                  <c:v>417960</c:v>
                </c:pt>
                <c:pt idx="6967">
                  <c:v>418020</c:v>
                </c:pt>
                <c:pt idx="6968">
                  <c:v>418080</c:v>
                </c:pt>
                <c:pt idx="6969">
                  <c:v>418140</c:v>
                </c:pt>
                <c:pt idx="6970">
                  <c:v>418200</c:v>
                </c:pt>
                <c:pt idx="6971">
                  <c:v>418260</c:v>
                </c:pt>
                <c:pt idx="6972">
                  <c:v>418320</c:v>
                </c:pt>
                <c:pt idx="6973">
                  <c:v>418380</c:v>
                </c:pt>
                <c:pt idx="6974">
                  <c:v>418440</c:v>
                </c:pt>
                <c:pt idx="6975">
                  <c:v>418500</c:v>
                </c:pt>
                <c:pt idx="6976">
                  <c:v>418560</c:v>
                </c:pt>
                <c:pt idx="6977">
                  <c:v>418620</c:v>
                </c:pt>
                <c:pt idx="6978">
                  <c:v>418680</c:v>
                </c:pt>
                <c:pt idx="6979">
                  <c:v>418740</c:v>
                </c:pt>
                <c:pt idx="6980">
                  <c:v>418800</c:v>
                </c:pt>
                <c:pt idx="6981">
                  <c:v>418860</c:v>
                </c:pt>
                <c:pt idx="6982">
                  <c:v>418920</c:v>
                </c:pt>
                <c:pt idx="6983">
                  <c:v>418980</c:v>
                </c:pt>
                <c:pt idx="6984">
                  <c:v>419040</c:v>
                </c:pt>
                <c:pt idx="6985">
                  <c:v>419100</c:v>
                </c:pt>
                <c:pt idx="6986">
                  <c:v>419160</c:v>
                </c:pt>
                <c:pt idx="6987">
                  <c:v>419220</c:v>
                </c:pt>
                <c:pt idx="6988">
                  <c:v>419280</c:v>
                </c:pt>
                <c:pt idx="6989">
                  <c:v>419340</c:v>
                </c:pt>
                <c:pt idx="6990">
                  <c:v>419400</c:v>
                </c:pt>
                <c:pt idx="6991">
                  <c:v>419460</c:v>
                </c:pt>
                <c:pt idx="6992">
                  <c:v>419520</c:v>
                </c:pt>
                <c:pt idx="6993">
                  <c:v>419580</c:v>
                </c:pt>
                <c:pt idx="6994">
                  <c:v>419640</c:v>
                </c:pt>
                <c:pt idx="6995">
                  <c:v>419700</c:v>
                </c:pt>
                <c:pt idx="6996">
                  <c:v>419760</c:v>
                </c:pt>
                <c:pt idx="6997">
                  <c:v>419820</c:v>
                </c:pt>
                <c:pt idx="6998">
                  <c:v>419880</c:v>
                </c:pt>
                <c:pt idx="6999">
                  <c:v>419940</c:v>
                </c:pt>
                <c:pt idx="7000">
                  <c:v>420000</c:v>
                </c:pt>
                <c:pt idx="7001">
                  <c:v>420060</c:v>
                </c:pt>
                <c:pt idx="7002">
                  <c:v>420120</c:v>
                </c:pt>
                <c:pt idx="7003">
                  <c:v>420180</c:v>
                </c:pt>
                <c:pt idx="7004">
                  <c:v>420240</c:v>
                </c:pt>
                <c:pt idx="7005">
                  <c:v>420300</c:v>
                </c:pt>
                <c:pt idx="7006">
                  <c:v>420360</c:v>
                </c:pt>
                <c:pt idx="7007">
                  <c:v>420420</c:v>
                </c:pt>
                <c:pt idx="7008">
                  <c:v>420480</c:v>
                </c:pt>
                <c:pt idx="7009">
                  <c:v>420540</c:v>
                </c:pt>
                <c:pt idx="7010">
                  <c:v>420600</c:v>
                </c:pt>
                <c:pt idx="7011">
                  <c:v>420660</c:v>
                </c:pt>
                <c:pt idx="7012">
                  <c:v>420720</c:v>
                </c:pt>
                <c:pt idx="7013">
                  <c:v>420780</c:v>
                </c:pt>
                <c:pt idx="7014">
                  <c:v>420840</c:v>
                </c:pt>
                <c:pt idx="7015">
                  <c:v>420900</c:v>
                </c:pt>
                <c:pt idx="7016">
                  <c:v>420960</c:v>
                </c:pt>
                <c:pt idx="7017">
                  <c:v>421020</c:v>
                </c:pt>
                <c:pt idx="7018">
                  <c:v>421080</c:v>
                </c:pt>
                <c:pt idx="7019">
                  <c:v>421140</c:v>
                </c:pt>
                <c:pt idx="7020">
                  <c:v>421200</c:v>
                </c:pt>
                <c:pt idx="7021">
                  <c:v>421260</c:v>
                </c:pt>
                <c:pt idx="7022">
                  <c:v>421320</c:v>
                </c:pt>
                <c:pt idx="7023">
                  <c:v>421380</c:v>
                </c:pt>
                <c:pt idx="7024">
                  <c:v>421440</c:v>
                </c:pt>
                <c:pt idx="7025">
                  <c:v>421500</c:v>
                </c:pt>
                <c:pt idx="7026">
                  <c:v>421560</c:v>
                </c:pt>
                <c:pt idx="7027">
                  <c:v>421620</c:v>
                </c:pt>
                <c:pt idx="7028">
                  <c:v>421680</c:v>
                </c:pt>
                <c:pt idx="7029">
                  <c:v>421740</c:v>
                </c:pt>
                <c:pt idx="7030">
                  <c:v>421800</c:v>
                </c:pt>
                <c:pt idx="7031">
                  <c:v>421860</c:v>
                </c:pt>
                <c:pt idx="7032">
                  <c:v>421920</c:v>
                </c:pt>
                <c:pt idx="7033">
                  <c:v>421980</c:v>
                </c:pt>
                <c:pt idx="7034">
                  <c:v>422040</c:v>
                </c:pt>
                <c:pt idx="7035">
                  <c:v>422100</c:v>
                </c:pt>
                <c:pt idx="7036">
                  <c:v>422160</c:v>
                </c:pt>
                <c:pt idx="7037">
                  <c:v>422220</c:v>
                </c:pt>
                <c:pt idx="7038">
                  <c:v>422280</c:v>
                </c:pt>
                <c:pt idx="7039">
                  <c:v>422340</c:v>
                </c:pt>
                <c:pt idx="7040">
                  <c:v>422400</c:v>
                </c:pt>
                <c:pt idx="7041">
                  <c:v>422460</c:v>
                </c:pt>
                <c:pt idx="7042">
                  <c:v>422520</c:v>
                </c:pt>
                <c:pt idx="7043">
                  <c:v>422580</c:v>
                </c:pt>
                <c:pt idx="7044">
                  <c:v>422640</c:v>
                </c:pt>
                <c:pt idx="7045">
                  <c:v>422700</c:v>
                </c:pt>
                <c:pt idx="7046">
                  <c:v>422760</c:v>
                </c:pt>
                <c:pt idx="7047">
                  <c:v>422820</c:v>
                </c:pt>
                <c:pt idx="7048">
                  <c:v>422880</c:v>
                </c:pt>
                <c:pt idx="7049">
                  <c:v>422940</c:v>
                </c:pt>
                <c:pt idx="7050">
                  <c:v>423000</c:v>
                </c:pt>
                <c:pt idx="7051">
                  <c:v>423060</c:v>
                </c:pt>
                <c:pt idx="7052">
                  <c:v>423120</c:v>
                </c:pt>
                <c:pt idx="7053">
                  <c:v>423180</c:v>
                </c:pt>
                <c:pt idx="7054">
                  <c:v>423240</c:v>
                </c:pt>
                <c:pt idx="7055">
                  <c:v>423300</c:v>
                </c:pt>
                <c:pt idx="7056">
                  <c:v>423360</c:v>
                </c:pt>
                <c:pt idx="7057">
                  <c:v>423420</c:v>
                </c:pt>
                <c:pt idx="7058">
                  <c:v>423480</c:v>
                </c:pt>
                <c:pt idx="7059">
                  <c:v>423540</c:v>
                </c:pt>
                <c:pt idx="7060">
                  <c:v>423600</c:v>
                </c:pt>
                <c:pt idx="7061">
                  <c:v>423660</c:v>
                </c:pt>
                <c:pt idx="7062">
                  <c:v>423720</c:v>
                </c:pt>
                <c:pt idx="7063">
                  <c:v>423780</c:v>
                </c:pt>
                <c:pt idx="7064">
                  <c:v>423840</c:v>
                </c:pt>
                <c:pt idx="7065">
                  <c:v>423900</c:v>
                </c:pt>
                <c:pt idx="7066">
                  <c:v>423960</c:v>
                </c:pt>
                <c:pt idx="7067">
                  <c:v>424020</c:v>
                </c:pt>
                <c:pt idx="7068">
                  <c:v>424080</c:v>
                </c:pt>
                <c:pt idx="7069">
                  <c:v>424140</c:v>
                </c:pt>
                <c:pt idx="7070">
                  <c:v>424200</c:v>
                </c:pt>
                <c:pt idx="7071">
                  <c:v>424260</c:v>
                </c:pt>
                <c:pt idx="7072">
                  <c:v>424320</c:v>
                </c:pt>
                <c:pt idx="7073">
                  <c:v>424380</c:v>
                </c:pt>
                <c:pt idx="7074">
                  <c:v>424440</c:v>
                </c:pt>
                <c:pt idx="7075">
                  <c:v>424500</c:v>
                </c:pt>
                <c:pt idx="7076">
                  <c:v>424560</c:v>
                </c:pt>
                <c:pt idx="7077">
                  <c:v>424620</c:v>
                </c:pt>
                <c:pt idx="7078">
                  <c:v>424680</c:v>
                </c:pt>
                <c:pt idx="7079">
                  <c:v>424740</c:v>
                </c:pt>
                <c:pt idx="7080">
                  <c:v>424800</c:v>
                </c:pt>
                <c:pt idx="7081">
                  <c:v>424860</c:v>
                </c:pt>
                <c:pt idx="7082">
                  <c:v>424920</c:v>
                </c:pt>
                <c:pt idx="7083">
                  <c:v>424980</c:v>
                </c:pt>
                <c:pt idx="7084">
                  <c:v>425040</c:v>
                </c:pt>
                <c:pt idx="7085">
                  <c:v>425100</c:v>
                </c:pt>
                <c:pt idx="7086">
                  <c:v>425160</c:v>
                </c:pt>
                <c:pt idx="7087">
                  <c:v>425220</c:v>
                </c:pt>
                <c:pt idx="7088">
                  <c:v>425280</c:v>
                </c:pt>
                <c:pt idx="7089">
                  <c:v>425340</c:v>
                </c:pt>
                <c:pt idx="7090">
                  <c:v>425400</c:v>
                </c:pt>
                <c:pt idx="7091">
                  <c:v>425460</c:v>
                </c:pt>
                <c:pt idx="7092">
                  <c:v>425520</c:v>
                </c:pt>
                <c:pt idx="7093">
                  <c:v>425580</c:v>
                </c:pt>
                <c:pt idx="7094">
                  <c:v>425640</c:v>
                </c:pt>
                <c:pt idx="7095">
                  <c:v>425700</c:v>
                </c:pt>
                <c:pt idx="7096">
                  <c:v>425760</c:v>
                </c:pt>
                <c:pt idx="7097">
                  <c:v>425820</c:v>
                </c:pt>
                <c:pt idx="7098">
                  <c:v>425880</c:v>
                </c:pt>
                <c:pt idx="7099">
                  <c:v>425940</c:v>
                </c:pt>
                <c:pt idx="7100">
                  <c:v>426000</c:v>
                </c:pt>
                <c:pt idx="7101">
                  <c:v>426060</c:v>
                </c:pt>
                <c:pt idx="7102">
                  <c:v>426120</c:v>
                </c:pt>
                <c:pt idx="7103">
                  <c:v>426180</c:v>
                </c:pt>
                <c:pt idx="7104">
                  <c:v>426240</c:v>
                </c:pt>
                <c:pt idx="7105">
                  <c:v>426300</c:v>
                </c:pt>
                <c:pt idx="7106">
                  <c:v>426360</c:v>
                </c:pt>
                <c:pt idx="7107">
                  <c:v>426420</c:v>
                </c:pt>
                <c:pt idx="7108">
                  <c:v>426480</c:v>
                </c:pt>
                <c:pt idx="7109">
                  <c:v>426540</c:v>
                </c:pt>
                <c:pt idx="7110">
                  <c:v>426600</c:v>
                </c:pt>
                <c:pt idx="7111">
                  <c:v>426660</c:v>
                </c:pt>
                <c:pt idx="7112">
                  <c:v>426720</c:v>
                </c:pt>
                <c:pt idx="7113">
                  <c:v>426780</c:v>
                </c:pt>
                <c:pt idx="7114">
                  <c:v>426840</c:v>
                </c:pt>
                <c:pt idx="7115">
                  <c:v>426900</c:v>
                </c:pt>
                <c:pt idx="7116">
                  <c:v>426960</c:v>
                </c:pt>
                <c:pt idx="7117">
                  <c:v>427020</c:v>
                </c:pt>
                <c:pt idx="7118">
                  <c:v>427080</c:v>
                </c:pt>
                <c:pt idx="7119">
                  <c:v>427140</c:v>
                </c:pt>
                <c:pt idx="7120">
                  <c:v>427200</c:v>
                </c:pt>
                <c:pt idx="7121">
                  <c:v>427260</c:v>
                </c:pt>
                <c:pt idx="7122">
                  <c:v>427320</c:v>
                </c:pt>
                <c:pt idx="7123">
                  <c:v>427380</c:v>
                </c:pt>
                <c:pt idx="7124">
                  <c:v>427440</c:v>
                </c:pt>
                <c:pt idx="7125">
                  <c:v>427500</c:v>
                </c:pt>
                <c:pt idx="7126">
                  <c:v>427560</c:v>
                </c:pt>
                <c:pt idx="7127">
                  <c:v>427620</c:v>
                </c:pt>
                <c:pt idx="7128">
                  <c:v>427680</c:v>
                </c:pt>
                <c:pt idx="7129">
                  <c:v>427740</c:v>
                </c:pt>
                <c:pt idx="7130">
                  <c:v>427800</c:v>
                </c:pt>
                <c:pt idx="7131">
                  <c:v>427860</c:v>
                </c:pt>
                <c:pt idx="7132">
                  <c:v>427920</c:v>
                </c:pt>
                <c:pt idx="7133">
                  <c:v>427980</c:v>
                </c:pt>
                <c:pt idx="7134">
                  <c:v>428040</c:v>
                </c:pt>
                <c:pt idx="7135">
                  <c:v>428100</c:v>
                </c:pt>
                <c:pt idx="7136">
                  <c:v>428160</c:v>
                </c:pt>
                <c:pt idx="7137">
                  <c:v>428220</c:v>
                </c:pt>
                <c:pt idx="7138">
                  <c:v>428280</c:v>
                </c:pt>
                <c:pt idx="7139">
                  <c:v>428340</c:v>
                </c:pt>
                <c:pt idx="7140">
                  <c:v>428400</c:v>
                </c:pt>
                <c:pt idx="7141">
                  <c:v>428460</c:v>
                </c:pt>
                <c:pt idx="7142">
                  <c:v>428520</c:v>
                </c:pt>
                <c:pt idx="7143">
                  <c:v>428580</c:v>
                </c:pt>
                <c:pt idx="7144">
                  <c:v>428640</c:v>
                </c:pt>
                <c:pt idx="7145">
                  <c:v>428700</c:v>
                </c:pt>
                <c:pt idx="7146">
                  <c:v>428760</c:v>
                </c:pt>
                <c:pt idx="7147">
                  <c:v>428820</c:v>
                </c:pt>
                <c:pt idx="7148">
                  <c:v>428880</c:v>
                </c:pt>
                <c:pt idx="7149">
                  <c:v>428940</c:v>
                </c:pt>
                <c:pt idx="7150">
                  <c:v>429000</c:v>
                </c:pt>
                <c:pt idx="7151">
                  <c:v>429060</c:v>
                </c:pt>
                <c:pt idx="7152">
                  <c:v>429120</c:v>
                </c:pt>
                <c:pt idx="7153">
                  <c:v>429180</c:v>
                </c:pt>
                <c:pt idx="7154">
                  <c:v>429240</c:v>
                </c:pt>
                <c:pt idx="7155">
                  <c:v>429300</c:v>
                </c:pt>
                <c:pt idx="7156">
                  <c:v>429360</c:v>
                </c:pt>
                <c:pt idx="7157">
                  <c:v>429420</c:v>
                </c:pt>
                <c:pt idx="7158">
                  <c:v>429480</c:v>
                </c:pt>
                <c:pt idx="7159">
                  <c:v>429540</c:v>
                </c:pt>
                <c:pt idx="7160">
                  <c:v>429600</c:v>
                </c:pt>
                <c:pt idx="7161">
                  <c:v>429660</c:v>
                </c:pt>
                <c:pt idx="7162">
                  <c:v>429720</c:v>
                </c:pt>
                <c:pt idx="7163">
                  <c:v>429780</c:v>
                </c:pt>
                <c:pt idx="7164">
                  <c:v>429840</c:v>
                </c:pt>
                <c:pt idx="7165">
                  <c:v>429900</c:v>
                </c:pt>
                <c:pt idx="7166">
                  <c:v>429960</c:v>
                </c:pt>
                <c:pt idx="7167">
                  <c:v>430020</c:v>
                </c:pt>
                <c:pt idx="7168">
                  <c:v>430080</c:v>
                </c:pt>
                <c:pt idx="7169">
                  <c:v>430140</c:v>
                </c:pt>
                <c:pt idx="7170">
                  <c:v>430200</c:v>
                </c:pt>
                <c:pt idx="7171">
                  <c:v>430260</c:v>
                </c:pt>
                <c:pt idx="7172">
                  <c:v>430320</c:v>
                </c:pt>
                <c:pt idx="7173">
                  <c:v>430380</c:v>
                </c:pt>
                <c:pt idx="7174">
                  <c:v>430440</c:v>
                </c:pt>
                <c:pt idx="7175">
                  <c:v>430500</c:v>
                </c:pt>
                <c:pt idx="7176">
                  <c:v>430560</c:v>
                </c:pt>
                <c:pt idx="7177">
                  <c:v>430620</c:v>
                </c:pt>
                <c:pt idx="7178">
                  <c:v>430680</c:v>
                </c:pt>
                <c:pt idx="7179">
                  <c:v>430740</c:v>
                </c:pt>
                <c:pt idx="7180">
                  <c:v>430800</c:v>
                </c:pt>
                <c:pt idx="7181">
                  <c:v>430860</c:v>
                </c:pt>
                <c:pt idx="7182">
                  <c:v>430920</c:v>
                </c:pt>
                <c:pt idx="7183">
                  <c:v>430980</c:v>
                </c:pt>
                <c:pt idx="7184">
                  <c:v>431040</c:v>
                </c:pt>
                <c:pt idx="7185">
                  <c:v>431100</c:v>
                </c:pt>
                <c:pt idx="7186">
                  <c:v>431160</c:v>
                </c:pt>
                <c:pt idx="7187">
                  <c:v>431220</c:v>
                </c:pt>
                <c:pt idx="7188">
                  <c:v>431280</c:v>
                </c:pt>
                <c:pt idx="7189">
                  <c:v>431340</c:v>
                </c:pt>
                <c:pt idx="7190">
                  <c:v>431400</c:v>
                </c:pt>
                <c:pt idx="7191">
                  <c:v>431460</c:v>
                </c:pt>
                <c:pt idx="7192">
                  <c:v>431520</c:v>
                </c:pt>
                <c:pt idx="7193">
                  <c:v>431580</c:v>
                </c:pt>
                <c:pt idx="7194">
                  <c:v>431640</c:v>
                </c:pt>
                <c:pt idx="7195">
                  <c:v>431700</c:v>
                </c:pt>
                <c:pt idx="7196">
                  <c:v>431760</c:v>
                </c:pt>
                <c:pt idx="7197">
                  <c:v>431820</c:v>
                </c:pt>
                <c:pt idx="7198">
                  <c:v>431880</c:v>
                </c:pt>
                <c:pt idx="7199">
                  <c:v>431940</c:v>
                </c:pt>
                <c:pt idx="7200">
                  <c:v>432000</c:v>
                </c:pt>
                <c:pt idx="7201">
                  <c:v>432060</c:v>
                </c:pt>
                <c:pt idx="7202">
                  <c:v>432120</c:v>
                </c:pt>
                <c:pt idx="7203">
                  <c:v>432180</c:v>
                </c:pt>
                <c:pt idx="7204">
                  <c:v>432240</c:v>
                </c:pt>
                <c:pt idx="7205">
                  <c:v>432300</c:v>
                </c:pt>
                <c:pt idx="7206">
                  <c:v>432360</c:v>
                </c:pt>
                <c:pt idx="7207">
                  <c:v>432420</c:v>
                </c:pt>
                <c:pt idx="7208">
                  <c:v>432480</c:v>
                </c:pt>
                <c:pt idx="7209">
                  <c:v>432540</c:v>
                </c:pt>
                <c:pt idx="7210">
                  <c:v>432600</c:v>
                </c:pt>
                <c:pt idx="7211">
                  <c:v>432660</c:v>
                </c:pt>
                <c:pt idx="7212">
                  <c:v>432720</c:v>
                </c:pt>
                <c:pt idx="7213">
                  <c:v>432780</c:v>
                </c:pt>
                <c:pt idx="7214">
                  <c:v>432840</c:v>
                </c:pt>
                <c:pt idx="7215">
                  <c:v>432900</c:v>
                </c:pt>
                <c:pt idx="7216">
                  <c:v>432960</c:v>
                </c:pt>
                <c:pt idx="7217">
                  <c:v>433020</c:v>
                </c:pt>
                <c:pt idx="7218">
                  <c:v>433080</c:v>
                </c:pt>
                <c:pt idx="7219">
                  <c:v>433140</c:v>
                </c:pt>
                <c:pt idx="7220">
                  <c:v>433200</c:v>
                </c:pt>
                <c:pt idx="7221">
                  <c:v>433260</c:v>
                </c:pt>
                <c:pt idx="7222">
                  <c:v>433320</c:v>
                </c:pt>
                <c:pt idx="7223">
                  <c:v>433380</c:v>
                </c:pt>
                <c:pt idx="7224">
                  <c:v>433440</c:v>
                </c:pt>
                <c:pt idx="7225">
                  <c:v>433500</c:v>
                </c:pt>
                <c:pt idx="7226">
                  <c:v>433560</c:v>
                </c:pt>
                <c:pt idx="7227">
                  <c:v>433620</c:v>
                </c:pt>
                <c:pt idx="7228">
                  <c:v>433680</c:v>
                </c:pt>
                <c:pt idx="7229">
                  <c:v>433740</c:v>
                </c:pt>
                <c:pt idx="7230">
                  <c:v>433800</c:v>
                </c:pt>
                <c:pt idx="7231">
                  <c:v>433860</c:v>
                </c:pt>
                <c:pt idx="7232">
                  <c:v>433920</c:v>
                </c:pt>
                <c:pt idx="7233">
                  <c:v>433980</c:v>
                </c:pt>
                <c:pt idx="7234">
                  <c:v>434040</c:v>
                </c:pt>
                <c:pt idx="7235">
                  <c:v>434100</c:v>
                </c:pt>
                <c:pt idx="7236">
                  <c:v>434160</c:v>
                </c:pt>
                <c:pt idx="7237">
                  <c:v>434220</c:v>
                </c:pt>
                <c:pt idx="7238">
                  <c:v>434280</c:v>
                </c:pt>
                <c:pt idx="7239">
                  <c:v>434340</c:v>
                </c:pt>
                <c:pt idx="7240">
                  <c:v>434400</c:v>
                </c:pt>
                <c:pt idx="7241">
                  <c:v>434460</c:v>
                </c:pt>
                <c:pt idx="7242">
                  <c:v>434520</c:v>
                </c:pt>
                <c:pt idx="7243">
                  <c:v>434580</c:v>
                </c:pt>
                <c:pt idx="7244">
                  <c:v>434640</c:v>
                </c:pt>
                <c:pt idx="7245">
                  <c:v>434700</c:v>
                </c:pt>
                <c:pt idx="7246">
                  <c:v>434760</c:v>
                </c:pt>
                <c:pt idx="7247">
                  <c:v>434820</c:v>
                </c:pt>
                <c:pt idx="7248">
                  <c:v>434880</c:v>
                </c:pt>
                <c:pt idx="7249">
                  <c:v>434940</c:v>
                </c:pt>
                <c:pt idx="7250">
                  <c:v>435000</c:v>
                </c:pt>
                <c:pt idx="7251">
                  <c:v>435060</c:v>
                </c:pt>
                <c:pt idx="7252">
                  <c:v>435120</c:v>
                </c:pt>
                <c:pt idx="7253">
                  <c:v>435180</c:v>
                </c:pt>
                <c:pt idx="7254">
                  <c:v>435240</c:v>
                </c:pt>
                <c:pt idx="7255">
                  <c:v>435300</c:v>
                </c:pt>
                <c:pt idx="7256">
                  <c:v>435360</c:v>
                </c:pt>
                <c:pt idx="7257">
                  <c:v>435420</c:v>
                </c:pt>
                <c:pt idx="7258">
                  <c:v>435480</c:v>
                </c:pt>
                <c:pt idx="7259">
                  <c:v>435540</c:v>
                </c:pt>
                <c:pt idx="7260">
                  <c:v>435600</c:v>
                </c:pt>
                <c:pt idx="7261">
                  <c:v>435660</c:v>
                </c:pt>
                <c:pt idx="7262">
                  <c:v>435720</c:v>
                </c:pt>
                <c:pt idx="7263">
                  <c:v>435780</c:v>
                </c:pt>
                <c:pt idx="7264">
                  <c:v>435840</c:v>
                </c:pt>
                <c:pt idx="7265">
                  <c:v>435900</c:v>
                </c:pt>
                <c:pt idx="7266">
                  <c:v>435960</c:v>
                </c:pt>
                <c:pt idx="7267">
                  <c:v>436020</c:v>
                </c:pt>
                <c:pt idx="7268">
                  <c:v>436080</c:v>
                </c:pt>
                <c:pt idx="7269">
                  <c:v>436140</c:v>
                </c:pt>
                <c:pt idx="7270">
                  <c:v>436200</c:v>
                </c:pt>
                <c:pt idx="7271">
                  <c:v>436260</c:v>
                </c:pt>
                <c:pt idx="7272">
                  <c:v>436320</c:v>
                </c:pt>
                <c:pt idx="7273">
                  <c:v>436380</c:v>
                </c:pt>
                <c:pt idx="7274">
                  <c:v>436440</c:v>
                </c:pt>
                <c:pt idx="7275">
                  <c:v>436500</c:v>
                </c:pt>
                <c:pt idx="7276">
                  <c:v>436560</c:v>
                </c:pt>
                <c:pt idx="7277">
                  <c:v>436620</c:v>
                </c:pt>
                <c:pt idx="7278">
                  <c:v>436680</c:v>
                </c:pt>
                <c:pt idx="7279">
                  <c:v>436740</c:v>
                </c:pt>
                <c:pt idx="7280">
                  <c:v>436800</c:v>
                </c:pt>
                <c:pt idx="7281">
                  <c:v>436860</c:v>
                </c:pt>
                <c:pt idx="7282">
                  <c:v>436920</c:v>
                </c:pt>
                <c:pt idx="7283">
                  <c:v>436980</c:v>
                </c:pt>
                <c:pt idx="7284">
                  <c:v>437040</c:v>
                </c:pt>
                <c:pt idx="7285">
                  <c:v>437100</c:v>
                </c:pt>
                <c:pt idx="7286">
                  <c:v>437160</c:v>
                </c:pt>
                <c:pt idx="7287">
                  <c:v>437220</c:v>
                </c:pt>
                <c:pt idx="7288">
                  <c:v>437280</c:v>
                </c:pt>
                <c:pt idx="7289">
                  <c:v>437340</c:v>
                </c:pt>
                <c:pt idx="7290">
                  <c:v>437400</c:v>
                </c:pt>
                <c:pt idx="7291">
                  <c:v>437460</c:v>
                </c:pt>
                <c:pt idx="7292">
                  <c:v>437520</c:v>
                </c:pt>
                <c:pt idx="7293">
                  <c:v>437580</c:v>
                </c:pt>
                <c:pt idx="7294">
                  <c:v>437640</c:v>
                </c:pt>
                <c:pt idx="7295">
                  <c:v>437700</c:v>
                </c:pt>
                <c:pt idx="7296">
                  <c:v>437760</c:v>
                </c:pt>
                <c:pt idx="7297">
                  <c:v>437820</c:v>
                </c:pt>
                <c:pt idx="7298">
                  <c:v>437880</c:v>
                </c:pt>
                <c:pt idx="7299">
                  <c:v>437940</c:v>
                </c:pt>
                <c:pt idx="7300">
                  <c:v>438000</c:v>
                </c:pt>
                <c:pt idx="7301">
                  <c:v>438060</c:v>
                </c:pt>
                <c:pt idx="7302">
                  <c:v>438120</c:v>
                </c:pt>
                <c:pt idx="7303">
                  <c:v>438180</c:v>
                </c:pt>
                <c:pt idx="7304">
                  <c:v>438240</c:v>
                </c:pt>
                <c:pt idx="7305">
                  <c:v>438300</c:v>
                </c:pt>
                <c:pt idx="7306">
                  <c:v>438360</c:v>
                </c:pt>
                <c:pt idx="7307">
                  <c:v>438420</c:v>
                </c:pt>
                <c:pt idx="7308">
                  <c:v>438480</c:v>
                </c:pt>
                <c:pt idx="7309">
                  <c:v>438540</c:v>
                </c:pt>
                <c:pt idx="7310">
                  <c:v>438600</c:v>
                </c:pt>
                <c:pt idx="7311">
                  <c:v>438660</c:v>
                </c:pt>
                <c:pt idx="7312">
                  <c:v>438720</c:v>
                </c:pt>
                <c:pt idx="7313">
                  <c:v>438780</c:v>
                </c:pt>
                <c:pt idx="7314">
                  <c:v>438840</c:v>
                </c:pt>
                <c:pt idx="7315">
                  <c:v>438900</c:v>
                </c:pt>
                <c:pt idx="7316">
                  <c:v>438960</c:v>
                </c:pt>
                <c:pt idx="7317">
                  <c:v>439020</c:v>
                </c:pt>
                <c:pt idx="7318">
                  <c:v>439080</c:v>
                </c:pt>
                <c:pt idx="7319">
                  <c:v>439140</c:v>
                </c:pt>
                <c:pt idx="7320">
                  <c:v>439200</c:v>
                </c:pt>
                <c:pt idx="7321">
                  <c:v>439260</c:v>
                </c:pt>
                <c:pt idx="7322">
                  <c:v>439320</c:v>
                </c:pt>
                <c:pt idx="7323">
                  <c:v>439380</c:v>
                </c:pt>
                <c:pt idx="7324">
                  <c:v>439440</c:v>
                </c:pt>
                <c:pt idx="7325">
                  <c:v>439500</c:v>
                </c:pt>
                <c:pt idx="7326">
                  <c:v>439560</c:v>
                </c:pt>
                <c:pt idx="7327">
                  <c:v>439620</c:v>
                </c:pt>
                <c:pt idx="7328">
                  <c:v>439680</c:v>
                </c:pt>
                <c:pt idx="7329">
                  <c:v>439740</c:v>
                </c:pt>
                <c:pt idx="7330">
                  <c:v>439800</c:v>
                </c:pt>
                <c:pt idx="7331">
                  <c:v>439860</c:v>
                </c:pt>
                <c:pt idx="7332">
                  <c:v>439920</c:v>
                </c:pt>
                <c:pt idx="7333">
                  <c:v>439980</c:v>
                </c:pt>
                <c:pt idx="7334">
                  <c:v>440040</c:v>
                </c:pt>
                <c:pt idx="7335">
                  <c:v>440100</c:v>
                </c:pt>
                <c:pt idx="7336">
                  <c:v>440160</c:v>
                </c:pt>
                <c:pt idx="7337">
                  <c:v>440220</c:v>
                </c:pt>
                <c:pt idx="7338">
                  <c:v>440280</c:v>
                </c:pt>
                <c:pt idx="7339">
                  <c:v>440340</c:v>
                </c:pt>
                <c:pt idx="7340">
                  <c:v>440400</c:v>
                </c:pt>
                <c:pt idx="7341">
                  <c:v>440460</c:v>
                </c:pt>
                <c:pt idx="7342">
                  <c:v>440520</c:v>
                </c:pt>
                <c:pt idx="7343">
                  <c:v>440580</c:v>
                </c:pt>
                <c:pt idx="7344">
                  <c:v>440640</c:v>
                </c:pt>
                <c:pt idx="7345">
                  <c:v>440700</c:v>
                </c:pt>
                <c:pt idx="7346">
                  <c:v>440760</c:v>
                </c:pt>
                <c:pt idx="7347">
                  <c:v>440820</c:v>
                </c:pt>
                <c:pt idx="7348">
                  <c:v>440880</c:v>
                </c:pt>
                <c:pt idx="7349">
                  <c:v>440940</c:v>
                </c:pt>
                <c:pt idx="7350">
                  <c:v>441000</c:v>
                </c:pt>
                <c:pt idx="7351">
                  <c:v>441060</c:v>
                </c:pt>
                <c:pt idx="7352">
                  <c:v>441120</c:v>
                </c:pt>
                <c:pt idx="7353">
                  <c:v>441180</c:v>
                </c:pt>
                <c:pt idx="7354">
                  <c:v>441240</c:v>
                </c:pt>
                <c:pt idx="7355">
                  <c:v>441300</c:v>
                </c:pt>
                <c:pt idx="7356">
                  <c:v>441360</c:v>
                </c:pt>
                <c:pt idx="7357">
                  <c:v>441420</c:v>
                </c:pt>
                <c:pt idx="7358">
                  <c:v>441480</c:v>
                </c:pt>
                <c:pt idx="7359">
                  <c:v>441540</c:v>
                </c:pt>
                <c:pt idx="7360">
                  <c:v>441600</c:v>
                </c:pt>
                <c:pt idx="7361">
                  <c:v>441660</c:v>
                </c:pt>
                <c:pt idx="7362">
                  <c:v>441720</c:v>
                </c:pt>
                <c:pt idx="7363">
                  <c:v>441780</c:v>
                </c:pt>
                <c:pt idx="7364">
                  <c:v>441840</c:v>
                </c:pt>
                <c:pt idx="7365">
                  <c:v>441900</c:v>
                </c:pt>
                <c:pt idx="7366">
                  <c:v>441960</c:v>
                </c:pt>
                <c:pt idx="7367">
                  <c:v>442020</c:v>
                </c:pt>
                <c:pt idx="7368">
                  <c:v>442080</c:v>
                </c:pt>
                <c:pt idx="7369">
                  <c:v>442140</c:v>
                </c:pt>
                <c:pt idx="7370">
                  <c:v>442200</c:v>
                </c:pt>
                <c:pt idx="7371">
                  <c:v>442260</c:v>
                </c:pt>
                <c:pt idx="7372">
                  <c:v>442320</c:v>
                </c:pt>
                <c:pt idx="7373">
                  <c:v>442380</c:v>
                </c:pt>
                <c:pt idx="7374">
                  <c:v>442440</c:v>
                </c:pt>
                <c:pt idx="7375">
                  <c:v>442500</c:v>
                </c:pt>
                <c:pt idx="7376">
                  <c:v>442560</c:v>
                </c:pt>
                <c:pt idx="7377">
                  <c:v>442620</c:v>
                </c:pt>
                <c:pt idx="7378">
                  <c:v>442680</c:v>
                </c:pt>
                <c:pt idx="7379">
                  <c:v>442740</c:v>
                </c:pt>
                <c:pt idx="7380">
                  <c:v>442800</c:v>
                </c:pt>
                <c:pt idx="7381">
                  <c:v>442860</c:v>
                </c:pt>
                <c:pt idx="7382">
                  <c:v>442920</c:v>
                </c:pt>
                <c:pt idx="7383">
                  <c:v>442980</c:v>
                </c:pt>
                <c:pt idx="7384">
                  <c:v>443040</c:v>
                </c:pt>
                <c:pt idx="7385">
                  <c:v>443100</c:v>
                </c:pt>
                <c:pt idx="7386">
                  <c:v>443160</c:v>
                </c:pt>
                <c:pt idx="7387">
                  <c:v>443220</c:v>
                </c:pt>
                <c:pt idx="7388">
                  <c:v>443280</c:v>
                </c:pt>
                <c:pt idx="7389">
                  <c:v>443340</c:v>
                </c:pt>
                <c:pt idx="7390">
                  <c:v>443400</c:v>
                </c:pt>
                <c:pt idx="7391">
                  <c:v>443460</c:v>
                </c:pt>
                <c:pt idx="7392">
                  <c:v>443520</c:v>
                </c:pt>
                <c:pt idx="7393">
                  <c:v>443580</c:v>
                </c:pt>
                <c:pt idx="7394">
                  <c:v>443640</c:v>
                </c:pt>
                <c:pt idx="7395">
                  <c:v>443700</c:v>
                </c:pt>
                <c:pt idx="7396">
                  <c:v>443760</c:v>
                </c:pt>
                <c:pt idx="7397">
                  <c:v>443820</c:v>
                </c:pt>
                <c:pt idx="7398">
                  <c:v>443880</c:v>
                </c:pt>
                <c:pt idx="7399">
                  <c:v>443940</c:v>
                </c:pt>
                <c:pt idx="7400">
                  <c:v>444000</c:v>
                </c:pt>
                <c:pt idx="7401">
                  <c:v>444060</c:v>
                </c:pt>
                <c:pt idx="7402">
                  <c:v>444120</c:v>
                </c:pt>
                <c:pt idx="7403">
                  <c:v>444180</c:v>
                </c:pt>
                <c:pt idx="7404">
                  <c:v>444240</c:v>
                </c:pt>
                <c:pt idx="7405">
                  <c:v>444300</c:v>
                </c:pt>
                <c:pt idx="7406">
                  <c:v>444360</c:v>
                </c:pt>
                <c:pt idx="7407">
                  <c:v>444420</c:v>
                </c:pt>
                <c:pt idx="7408">
                  <c:v>444480</c:v>
                </c:pt>
                <c:pt idx="7409">
                  <c:v>444540</c:v>
                </c:pt>
                <c:pt idx="7410">
                  <c:v>444600</c:v>
                </c:pt>
                <c:pt idx="7411">
                  <c:v>444660</c:v>
                </c:pt>
                <c:pt idx="7412">
                  <c:v>444720</c:v>
                </c:pt>
                <c:pt idx="7413">
                  <c:v>444780</c:v>
                </c:pt>
                <c:pt idx="7414">
                  <c:v>444840</c:v>
                </c:pt>
                <c:pt idx="7415">
                  <c:v>444900</c:v>
                </c:pt>
                <c:pt idx="7416">
                  <c:v>444960</c:v>
                </c:pt>
                <c:pt idx="7417">
                  <c:v>445020</c:v>
                </c:pt>
                <c:pt idx="7418">
                  <c:v>445080</c:v>
                </c:pt>
                <c:pt idx="7419">
                  <c:v>445140</c:v>
                </c:pt>
                <c:pt idx="7420">
                  <c:v>445200</c:v>
                </c:pt>
                <c:pt idx="7421">
                  <c:v>445260</c:v>
                </c:pt>
                <c:pt idx="7422">
                  <c:v>445320</c:v>
                </c:pt>
                <c:pt idx="7423">
                  <c:v>445380</c:v>
                </c:pt>
                <c:pt idx="7424">
                  <c:v>445440</c:v>
                </c:pt>
                <c:pt idx="7425">
                  <c:v>445500</c:v>
                </c:pt>
                <c:pt idx="7426">
                  <c:v>445560</c:v>
                </c:pt>
                <c:pt idx="7427">
                  <c:v>445620</c:v>
                </c:pt>
                <c:pt idx="7428">
                  <c:v>445680</c:v>
                </c:pt>
                <c:pt idx="7429">
                  <c:v>445740</c:v>
                </c:pt>
                <c:pt idx="7430">
                  <c:v>445800</c:v>
                </c:pt>
                <c:pt idx="7431">
                  <c:v>445860</c:v>
                </c:pt>
                <c:pt idx="7432">
                  <c:v>445920</c:v>
                </c:pt>
                <c:pt idx="7433">
                  <c:v>445980</c:v>
                </c:pt>
                <c:pt idx="7434">
                  <c:v>446040</c:v>
                </c:pt>
                <c:pt idx="7435">
                  <c:v>446100</c:v>
                </c:pt>
                <c:pt idx="7436">
                  <c:v>446160</c:v>
                </c:pt>
                <c:pt idx="7437">
                  <c:v>446220</c:v>
                </c:pt>
                <c:pt idx="7438">
                  <c:v>446280</c:v>
                </c:pt>
                <c:pt idx="7439">
                  <c:v>446340</c:v>
                </c:pt>
                <c:pt idx="7440">
                  <c:v>446400</c:v>
                </c:pt>
                <c:pt idx="7441">
                  <c:v>446460</c:v>
                </c:pt>
                <c:pt idx="7442">
                  <c:v>446520</c:v>
                </c:pt>
                <c:pt idx="7443">
                  <c:v>446580</c:v>
                </c:pt>
                <c:pt idx="7444">
                  <c:v>446640</c:v>
                </c:pt>
                <c:pt idx="7445">
                  <c:v>446700</c:v>
                </c:pt>
                <c:pt idx="7446">
                  <c:v>446760</c:v>
                </c:pt>
                <c:pt idx="7447">
                  <c:v>446820</c:v>
                </c:pt>
                <c:pt idx="7448">
                  <c:v>446880</c:v>
                </c:pt>
                <c:pt idx="7449">
                  <c:v>446940</c:v>
                </c:pt>
                <c:pt idx="7450">
                  <c:v>447000</c:v>
                </c:pt>
                <c:pt idx="7451">
                  <c:v>447060</c:v>
                </c:pt>
                <c:pt idx="7452">
                  <c:v>447120</c:v>
                </c:pt>
                <c:pt idx="7453">
                  <c:v>447180</c:v>
                </c:pt>
                <c:pt idx="7454">
                  <c:v>447240</c:v>
                </c:pt>
                <c:pt idx="7455">
                  <c:v>447300</c:v>
                </c:pt>
                <c:pt idx="7456">
                  <c:v>447360</c:v>
                </c:pt>
                <c:pt idx="7457">
                  <c:v>447420</c:v>
                </c:pt>
                <c:pt idx="7458">
                  <c:v>447480</c:v>
                </c:pt>
                <c:pt idx="7459">
                  <c:v>447540</c:v>
                </c:pt>
                <c:pt idx="7460">
                  <c:v>447600</c:v>
                </c:pt>
                <c:pt idx="7461">
                  <c:v>447660</c:v>
                </c:pt>
                <c:pt idx="7462">
                  <c:v>447720</c:v>
                </c:pt>
                <c:pt idx="7463">
                  <c:v>447780</c:v>
                </c:pt>
                <c:pt idx="7464">
                  <c:v>447840</c:v>
                </c:pt>
                <c:pt idx="7465">
                  <c:v>447900</c:v>
                </c:pt>
                <c:pt idx="7466">
                  <c:v>447960</c:v>
                </c:pt>
                <c:pt idx="7467">
                  <c:v>448020</c:v>
                </c:pt>
                <c:pt idx="7468">
                  <c:v>448080</c:v>
                </c:pt>
                <c:pt idx="7469">
                  <c:v>448140</c:v>
                </c:pt>
                <c:pt idx="7470">
                  <c:v>448200</c:v>
                </c:pt>
                <c:pt idx="7471">
                  <c:v>448260</c:v>
                </c:pt>
                <c:pt idx="7472">
                  <c:v>448320</c:v>
                </c:pt>
                <c:pt idx="7473">
                  <c:v>448380</c:v>
                </c:pt>
                <c:pt idx="7474">
                  <c:v>448440</c:v>
                </c:pt>
                <c:pt idx="7475">
                  <c:v>448500</c:v>
                </c:pt>
                <c:pt idx="7476">
                  <c:v>448560</c:v>
                </c:pt>
                <c:pt idx="7477">
                  <c:v>448620</c:v>
                </c:pt>
                <c:pt idx="7478">
                  <c:v>448680</c:v>
                </c:pt>
                <c:pt idx="7479">
                  <c:v>448740</c:v>
                </c:pt>
                <c:pt idx="7480">
                  <c:v>448800</c:v>
                </c:pt>
                <c:pt idx="7481">
                  <c:v>448860</c:v>
                </c:pt>
                <c:pt idx="7482">
                  <c:v>448920</c:v>
                </c:pt>
                <c:pt idx="7483">
                  <c:v>448980</c:v>
                </c:pt>
                <c:pt idx="7484">
                  <c:v>449040</c:v>
                </c:pt>
                <c:pt idx="7485">
                  <c:v>449100</c:v>
                </c:pt>
                <c:pt idx="7486">
                  <c:v>449160</c:v>
                </c:pt>
                <c:pt idx="7487">
                  <c:v>449220</c:v>
                </c:pt>
                <c:pt idx="7488">
                  <c:v>449280</c:v>
                </c:pt>
                <c:pt idx="7489">
                  <c:v>449340</c:v>
                </c:pt>
                <c:pt idx="7490">
                  <c:v>449400</c:v>
                </c:pt>
                <c:pt idx="7491">
                  <c:v>449460</c:v>
                </c:pt>
                <c:pt idx="7492">
                  <c:v>449520</c:v>
                </c:pt>
                <c:pt idx="7493">
                  <c:v>449580</c:v>
                </c:pt>
                <c:pt idx="7494">
                  <c:v>449640</c:v>
                </c:pt>
                <c:pt idx="7495">
                  <c:v>449700</c:v>
                </c:pt>
                <c:pt idx="7496">
                  <c:v>449760</c:v>
                </c:pt>
                <c:pt idx="7497">
                  <c:v>449820</c:v>
                </c:pt>
                <c:pt idx="7498">
                  <c:v>449880</c:v>
                </c:pt>
                <c:pt idx="7499">
                  <c:v>449940</c:v>
                </c:pt>
                <c:pt idx="7500">
                  <c:v>450000</c:v>
                </c:pt>
                <c:pt idx="7501">
                  <c:v>450060</c:v>
                </c:pt>
                <c:pt idx="7502">
                  <c:v>450120</c:v>
                </c:pt>
                <c:pt idx="7503">
                  <c:v>450180</c:v>
                </c:pt>
                <c:pt idx="7504">
                  <c:v>450240</c:v>
                </c:pt>
                <c:pt idx="7505">
                  <c:v>450300</c:v>
                </c:pt>
                <c:pt idx="7506">
                  <c:v>450360</c:v>
                </c:pt>
                <c:pt idx="7507">
                  <c:v>450420</c:v>
                </c:pt>
                <c:pt idx="7508">
                  <c:v>450480</c:v>
                </c:pt>
                <c:pt idx="7509">
                  <c:v>450540</c:v>
                </c:pt>
                <c:pt idx="7510">
                  <c:v>450600</c:v>
                </c:pt>
                <c:pt idx="7511">
                  <c:v>450660</c:v>
                </c:pt>
                <c:pt idx="7512">
                  <c:v>450720</c:v>
                </c:pt>
                <c:pt idx="7513">
                  <c:v>450780</c:v>
                </c:pt>
                <c:pt idx="7514">
                  <c:v>450840</c:v>
                </c:pt>
                <c:pt idx="7515">
                  <c:v>450900</c:v>
                </c:pt>
                <c:pt idx="7516">
                  <c:v>450960</c:v>
                </c:pt>
                <c:pt idx="7517">
                  <c:v>451020</c:v>
                </c:pt>
                <c:pt idx="7518">
                  <c:v>451080</c:v>
                </c:pt>
                <c:pt idx="7519">
                  <c:v>451140</c:v>
                </c:pt>
                <c:pt idx="7520">
                  <c:v>451200</c:v>
                </c:pt>
                <c:pt idx="7521">
                  <c:v>451260</c:v>
                </c:pt>
                <c:pt idx="7522">
                  <c:v>451320</c:v>
                </c:pt>
                <c:pt idx="7523">
                  <c:v>451380</c:v>
                </c:pt>
                <c:pt idx="7524">
                  <c:v>451440</c:v>
                </c:pt>
                <c:pt idx="7525">
                  <c:v>451500</c:v>
                </c:pt>
                <c:pt idx="7526">
                  <c:v>451560</c:v>
                </c:pt>
                <c:pt idx="7527">
                  <c:v>451620</c:v>
                </c:pt>
                <c:pt idx="7528">
                  <c:v>451680</c:v>
                </c:pt>
                <c:pt idx="7529">
                  <c:v>451740</c:v>
                </c:pt>
                <c:pt idx="7530">
                  <c:v>451800</c:v>
                </c:pt>
                <c:pt idx="7531">
                  <c:v>451860</c:v>
                </c:pt>
                <c:pt idx="7532">
                  <c:v>451920</c:v>
                </c:pt>
                <c:pt idx="7533">
                  <c:v>451980</c:v>
                </c:pt>
                <c:pt idx="7534">
                  <c:v>452040</c:v>
                </c:pt>
                <c:pt idx="7535">
                  <c:v>452100</c:v>
                </c:pt>
                <c:pt idx="7536">
                  <c:v>452160</c:v>
                </c:pt>
                <c:pt idx="7537">
                  <c:v>452220</c:v>
                </c:pt>
                <c:pt idx="7538">
                  <c:v>452280</c:v>
                </c:pt>
                <c:pt idx="7539">
                  <c:v>452340</c:v>
                </c:pt>
                <c:pt idx="7540">
                  <c:v>452400</c:v>
                </c:pt>
                <c:pt idx="7541">
                  <c:v>452460</c:v>
                </c:pt>
                <c:pt idx="7542">
                  <c:v>452520</c:v>
                </c:pt>
                <c:pt idx="7543">
                  <c:v>452580</c:v>
                </c:pt>
                <c:pt idx="7544">
                  <c:v>452640</c:v>
                </c:pt>
                <c:pt idx="7545">
                  <c:v>452700</c:v>
                </c:pt>
                <c:pt idx="7546">
                  <c:v>452760</c:v>
                </c:pt>
                <c:pt idx="7547">
                  <c:v>452820</c:v>
                </c:pt>
                <c:pt idx="7548">
                  <c:v>452880</c:v>
                </c:pt>
                <c:pt idx="7549">
                  <c:v>452940</c:v>
                </c:pt>
                <c:pt idx="7550">
                  <c:v>453000</c:v>
                </c:pt>
                <c:pt idx="7551">
                  <c:v>453060</c:v>
                </c:pt>
                <c:pt idx="7552">
                  <c:v>453120</c:v>
                </c:pt>
                <c:pt idx="7553">
                  <c:v>453180</c:v>
                </c:pt>
                <c:pt idx="7554">
                  <c:v>453240</c:v>
                </c:pt>
                <c:pt idx="7555">
                  <c:v>453300</c:v>
                </c:pt>
                <c:pt idx="7556">
                  <c:v>453360</c:v>
                </c:pt>
                <c:pt idx="7557">
                  <c:v>453420</c:v>
                </c:pt>
                <c:pt idx="7558">
                  <c:v>453480</c:v>
                </c:pt>
                <c:pt idx="7559">
                  <c:v>453540</c:v>
                </c:pt>
                <c:pt idx="7560">
                  <c:v>453600</c:v>
                </c:pt>
                <c:pt idx="7561">
                  <c:v>453660</c:v>
                </c:pt>
                <c:pt idx="7562">
                  <c:v>453720</c:v>
                </c:pt>
                <c:pt idx="7563">
                  <c:v>453780</c:v>
                </c:pt>
                <c:pt idx="7564">
                  <c:v>453840</c:v>
                </c:pt>
                <c:pt idx="7565">
                  <c:v>453900</c:v>
                </c:pt>
                <c:pt idx="7566">
                  <c:v>453960</c:v>
                </c:pt>
                <c:pt idx="7567">
                  <c:v>454020</c:v>
                </c:pt>
                <c:pt idx="7568">
                  <c:v>454080</c:v>
                </c:pt>
                <c:pt idx="7569">
                  <c:v>454140</c:v>
                </c:pt>
                <c:pt idx="7570">
                  <c:v>454200</c:v>
                </c:pt>
                <c:pt idx="7571">
                  <c:v>454260</c:v>
                </c:pt>
                <c:pt idx="7572">
                  <c:v>454320</c:v>
                </c:pt>
                <c:pt idx="7573">
                  <c:v>454380</c:v>
                </c:pt>
                <c:pt idx="7574">
                  <c:v>454440</c:v>
                </c:pt>
                <c:pt idx="7575">
                  <c:v>454500</c:v>
                </c:pt>
                <c:pt idx="7576">
                  <c:v>454560</c:v>
                </c:pt>
                <c:pt idx="7577">
                  <c:v>454620</c:v>
                </c:pt>
                <c:pt idx="7578">
                  <c:v>454680</c:v>
                </c:pt>
                <c:pt idx="7579">
                  <c:v>454740</c:v>
                </c:pt>
                <c:pt idx="7580">
                  <c:v>454800</c:v>
                </c:pt>
                <c:pt idx="7581">
                  <c:v>454860</c:v>
                </c:pt>
                <c:pt idx="7582">
                  <c:v>454920</c:v>
                </c:pt>
                <c:pt idx="7583">
                  <c:v>454980</c:v>
                </c:pt>
                <c:pt idx="7584">
                  <c:v>455040</c:v>
                </c:pt>
                <c:pt idx="7585">
                  <c:v>455100</c:v>
                </c:pt>
                <c:pt idx="7586">
                  <c:v>455160</c:v>
                </c:pt>
                <c:pt idx="7587">
                  <c:v>455220</c:v>
                </c:pt>
                <c:pt idx="7588">
                  <c:v>455280</c:v>
                </c:pt>
                <c:pt idx="7589">
                  <c:v>455340</c:v>
                </c:pt>
                <c:pt idx="7590">
                  <c:v>455400</c:v>
                </c:pt>
                <c:pt idx="7591">
                  <c:v>455460</c:v>
                </c:pt>
                <c:pt idx="7592">
                  <c:v>455520</c:v>
                </c:pt>
                <c:pt idx="7593">
                  <c:v>455580</c:v>
                </c:pt>
                <c:pt idx="7594">
                  <c:v>455640</c:v>
                </c:pt>
                <c:pt idx="7595">
                  <c:v>455700</c:v>
                </c:pt>
                <c:pt idx="7596">
                  <c:v>455760</c:v>
                </c:pt>
                <c:pt idx="7597">
                  <c:v>455820</c:v>
                </c:pt>
                <c:pt idx="7598">
                  <c:v>455880</c:v>
                </c:pt>
                <c:pt idx="7599">
                  <c:v>455940</c:v>
                </c:pt>
                <c:pt idx="7600">
                  <c:v>456000</c:v>
                </c:pt>
                <c:pt idx="7601">
                  <c:v>456060</c:v>
                </c:pt>
                <c:pt idx="7602">
                  <c:v>456120</c:v>
                </c:pt>
                <c:pt idx="7603">
                  <c:v>456180</c:v>
                </c:pt>
                <c:pt idx="7604">
                  <c:v>456240</c:v>
                </c:pt>
                <c:pt idx="7605">
                  <c:v>456300</c:v>
                </c:pt>
                <c:pt idx="7606">
                  <c:v>456360</c:v>
                </c:pt>
                <c:pt idx="7607">
                  <c:v>456420</c:v>
                </c:pt>
                <c:pt idx="7608">
                  <c:v>456480</c:v>
                </c:pt>
                <c:pt idx="7609">
                  <c:v>456540</c:v>
                </c:pt>
                <c:pt idx="7610">
                  <c:v>456600</c:v>
                </c:pt>
                <c:pt idx="7611">
                  <c:v>456660</c:v>
                </c:pt>
                <c:pt idx="7612">
                  <c:v>456720</c:v>
                </c:pt>
                <c:pt idx="7613">
                  <c:v>456780</c:v>
                </c:pt>
                <c:pt idx="7614">
                  <c:v>456840</c:v>
                </c:pt>
                <c:pt idx="7615">
                  <c:v>456900</c:v>
                </c:pt>
                <c:pt idx="7616">
                  <c:v>456960</c:v>
                </c:pt>
                <c:pt idx="7617">
                  <c:v>457020</c:v>
                </c:pt>
                <c:pt idx="7618">
                  <c:v>457080</c:v>
                </c:pt>
                <c:pt idx="7619">
                  <c:v>457140</c:v>
                </c:pt>
                <c:pt idx="7620">
                  <c:v>457200</c:v>
                </c:pt>
                <c:pt idx="7621">
                  <c:v>457260</c:v>
                </c:pt>
                <c:pt idx="7622">
                  <c:v>457320</c:v>
                </c:pt>
                <c:pt idx="7623">
                  <c:v>457380</c:v>
                </c:pt>
                <c:pt idx="7624">
                  <c:v>457440</c:v>
                </c:pt>
                <c:pt idx="7625">
                  <c:v>457500</c:v>
                </c:pt>
                <c:pt idx="7626">
                  <c:v>457560</c:v>
                </c:pt>
                <c:pt idx="7627">
                  <c:v>457620</c:v>
                </c:pt>
                <c:pt idx="7628">
                  <c:v>457680</c:v>
                </c:pt>
                <c:pt idx="7629">
                  <c:v>457740</c:v>
                </c:pt>
                <c:pt idx="7630">
                  <c:v>457800</c:v>
                </c:pt>
                <c:pt idx="7631">
                  <c:v>457860</c:v>
                </c:pt>
                <c:pt idx="7632">
                  <c:v>457920</c:v>
                </c:pt>
                <c:pt idx="7633">
                  <c:v>457980</c:v>
                </c:pt>
                <c:pt idx="7634">
                  <c:v>458040</c:v>
                </c:pt>
                <c:pt idx="7635">
                  <c:v>458100</c:v>
                </c:pt>
                <c:pt idx="7636">
                  <c:v>458160</c:v>
                </c:pt>
                <c:pt idx="7637">
                  <c:v>458220</c:v>
                </c:pt>
                <c:pt idx="7638">
                  <c:v>458280</c:v>
                </c:pt>
                <c:pt idx="7639">
                  <c:v>458340</c:v>
                </c:pt>
                <c:pt idx="7640">
                  <c:v>458400</c:v>
                </c:pt>
                <c:pt idx="7641">
                  <c:v>458460</c:v>
                </c:pt>
                <c:pt idx="7642">
                  <c:v>458520</c:v>
                </c:pt>
                <c:pt idx="7643">
                  <c:v>458580</c:v>
                </c:pt>
                <c:pt idx="7644">
                  <c:v>458640</c:v>
                </c:pt>
                <c:pt idx="7645">
                  <c:v>458700</c:v>
                </c:pt>
                <c:pt idx="7646">
                  <c:v>458760</c:v>
                </c:pt>
                <c:pt idx="7647">
                  <c:v>458820</c:v>
                </c:pt>
                <c:pt idx="7648">
                  <c:v>458880</c:v>
                </c:pt>
                <c:pt idx="7649">
                  <c:v>458940</c:v>
                </c:pt>
                <c:pt idx="7650">
                  <c:v>459000</c:v>
                </c:pt>
                <c:pt idx="7651">
                  <c:v>459060</c:v>
                </c:pt>
                <c:pt idx="7652">
                  <c:v>459120</c:v>
                </c:pt>
                <c:pt idx="7653">
                  <c:v>459180</c:v>
                </c:pt>
                <c:pt idx="7654">
                  <c:v>459240</c:v>
                </c:pt>
                <c:pt idx="7655">
                  <c:v>459300</c:v>
                </c:pt>
                <c:pt idx="7656">
                  <c:v>459360</c:v>
                </c:pt>
                <c:pt idx="7657">
                  <c:v>459420</c:v>
                </c:pt>
                <c:pt idx="7658">
                  <c:v>459480</c:v>
                </c:pt>
                <c:pt idx="7659">
                  <c:v>459540</c:v>
                </c:pt>
                <c:pt idx="7660">
                  <c:v>459600</c:v>
                </c:pt>
                <c:pt idx="7661">
                  <c:v>459660</c:v>
                </c:pt>
                <c:pt idx="7662">
                  <c:v>459720</c:v>
                </c:pt>
                <c:pt idx="7663">
                  <c:v>459780</c:v>
                </c:pt>
                <c:pt idx="7664">
                  <c:v>459840</c:v>
                </c:pt>
                <c:pt idx="7665">
                  <c:v>459900</c:v>
                </c:pt>
                <c:pt idx="7666">
                  <c:v>459960</c:v>
                </c:pt>
                <c:pt idx="7667">
                  <c:v>460020</c:v>
                </c:pt>
                <c:pt idx="7668">
                  <c:v>460080</c:v>
                </c:pt>
                <c:pt idx="7669">
                  <c:v>460140</c:v>
                </c:pt>
                <c:pt idx="7670">
                  <c:v>460200</c:v>
                </c:pt>
                <c:pt idx="7671">
                  <c:v>460260</c:v>
                </c:pt>
                <c:pt idx="7672">
                  <c:v>460320</c:v>
                </c:pt>
                <c:pt idx="7673">
                  <c:v>460380</c:v>
                </c:pt>
                <c:pt idx="7674">
                  <c:v>460440</c:v>
                </c:pt>
                <c:pt idx="7675">
                  <c:v>460500</c:v>
                </c:pt>
                <c:pt idx="7676">
                  <c:v>460560</c:v>
                </c:pt>
                <c:pt idx="7677">
                  <c:v>460620</c:v>
                </c:pt>
                <c:pt idx="7678">
                  <c:v>460680</c:v>
                </c:pt>
                <c:pt idx="7679">
                  <c:v>460740</c:v>
                </c:pt>
                <c:pt idx="7680">
                  <c:v>460800</c:v>
                </c:pt>
                <c:pt idx="7681">
                  <c:v>460860</c:v>
                </c:pt>
                <c:pt idx="7682">
                  <c:v>460920</c:v>
                </c:pt>
                <c:pt idx="7683">
                  <c:v>460980</c:v>
                </c:pt>
                <c:pt idx="7684">
                  <c:v>461040</c:v>
                </c:pt>
                <c:pt idx="7685">
                  <c:v>461100</c:v>
                </c:pt>
                <c:pt idx="7686">
                  <c:v>461160</c:v>
                </c:pt>
                <c:pt idx="7687">
                  <c:v>461220</c:v>
                </c:pt>
                <c:pt idx="7688">
                  <c:v>461280</c:v>
                </c:pt>
                <c:pt idx="7689">
                  <c:v>461340</c:v>
                </c:pt>
                <c:pt idx="7690">
                  <c:v>461400</c:v>
                </c:pt>
                <c:pt idx="7691">
                  <c:v>461460</c:v>
                </c:pt>
                <c:pt idx="7692">
                  <c:v>461520</c:v>
                </c:pt>
                <c:pt idx="7693">
                  <c:v>461580</c:v>
                </c:pt>
                <c:pt idx="7694">
                  <c:v>461640</c:v>
                </c:pt>
                <c:pt idx="7695">
                  <c:v>461700</c:v>
                </c:pt>
                <c:pt idx="7696">
                  <c:v>461760</c:v>
                </c:pt>
                <c:pt idx="7697">
                  <c:v>461820</c:v>
                </c:pt>
                <c:pt idx="7698">
                  <c:v>461880</c:v>
                </c:pt>
                <c:pt idx="7699">
                  <c:v>461940</c:v>
                </c:pt>
                <c:pt idx="7700">
                  <c:v>462000</c:v>
                </c:pt>
                <c:pt idx="7701">
                  <c:v>462060</c:v>
                </c:pt>
                <c:pt idx="7702">
                  <c:v>462120</c:v>
                </c:pt>
                <c:pt idx="7703">
                  <c:v>462180</c:v>
                </c:pt>
                <c:pt idx="7704">
                  <c:v>462240</c:v>
                </c:pt>
                <c:pt idx="7705">
                  <c:v>462300</c:v>
                </c:pt>
                <c:pt idx="7706">
                  <c:v>462360</c:v>
                </c:pt>
                <c:pt idx="7707">
                  <c:v>462420</c:v>
                </c:pt>
                <c:pt idx="7708">
                  <c:v>462480</c:v>
                </c:pt>
                <c:pt idx="7709">
                  <c:v>462540</c:v>
                </c:pt>
                <c:pt idx="7710">
                  <c:v>462600</c:v>
                </c:pt>
                <c:pt idx="7711">
                  <c:v>462660</c:v>
                </c:pt>
                <c:pt idx="7712">
                  <c:v>462720</c:v>
                </c:pt>
                <c:pt idx="7713">
                  <c:v>462780</c:v>
                </c:pt>
                <c:pt idx="7714">
                  <c:v>462840</c:v>
                </c:pt>
                <c:pt idx="7715">
                  <c:v>462900</c:v>
                </c:pt>
                <c:pt idx="7716">
                  <c:v>462960</c:v>
                </c:pt>
                <c:pt idx="7717">
                  <c:v>463020</c:v>
                </c:pt>
                <c:pt idx="7718">
                  <c:v>463080</c:v>
                </c:pt>
                <c:pt idx="7719">
                  <c:v>463140</c:v>
                </c:pt>
                <c:pt idx="7720">
                  <c:v>463200</c:v>
                </c:pt>
                <c:pt idx="7721">
                  <c:v>463260</c:v>
                </c:pt>
                <c:pt idx="7722">
                  <c:v>463320</c:v>
                </c:pt>
                <c:pt idx="7723">
                  <c:v>463380</c:v>
                </c:pt>
                <c:pt idx="7724">
                  <c:v>463440</c:v>
                </c:pt>
                <c:pt idx="7725">
                  <c:v>463500</c:v>
                </c:pt>
                <c:pt idx="7726">
                  <c:v>463560</c:v>
                </c:pt>
                <c:pt idx="7727">
                  <c:v>463620</c:v>
                </c:pt>
                <c:pt idx="7728">
                  <c:v>463680</c:v>
                </c:pt>
                <c:pt idx="7729">
                  <c:v>463740</c:v>
                </c:pt>
                <c:pt idx="7730">
                  <c:v>463800</c:v>
                </c:pt>
                <c:pt idx="7731">
                  <c:v>463860</c:v>
                </c:pt>
                <c:pt idx="7732">
                  <c:v>463920</c:v>
                </c:pt>
                <c:pt idx="7733">
                  <c:v>463980</c:v>
                </c:pt>
                <c:pt idx="7734">
                  <c:v>464040</c:v>
                </c:pt>
                <c:pt idx="7735">
                  <c:v>464100</c:v>
                </c:pt>
                <c:pt idx="7736">
                  <c:v>464160</c:v>
                </c:pt>
                <c:pt idx="7737">
                  <c:v>464220</c:v>
                </c:pt>
                <c:pt idx="7738">
                  <c:v>464280</c:v>
                </c:pt>
                <c:pt idx="7739">
                  <c:v>464340</c:v>
                </c:pt>
                <c:pt idx="7740">
                  <c:v>464400</c:v>
                </c:pt>
                <c:pt idx="7741">
                  <c:v>464460</c:v>
                </c:pt>
                <c:pt idx="7742">
                  <c:v>464520</c:v>
                </c:pt>
                <c:pt idx="7743">
                  <c:v>464580</c:v>
                </c:pt>
                <c:pt idx="7744">
                  <c:v>464640</c:v>
                </c:pt>
                <c:pt idx="7745">
                  <c:v>464700</c:v>
                </c:pt>
                <c:pt idx="7746">
                  <c:v>464760</c:v>
                </c:pt>
                <c:pt idx="7747">
                  <c:v>464820</c:v>
                </c:pt>
                <c:pt idx="7748">
                  <c:v>464880</c:v>
                </c:pt>
                <c:pt idx="7749">
                  <c:v>464940</c:v>
                </c:pt>
                <c:pt idx="7750">
                  <c:v>465000</c:v>
                </c:pt>
                <c:pt idx="7751">
                  <c:v>465060</c:v>
                </c:pt>
                <c:pt idx="7752">
                  <c:v>465120</c:v>
                </c:pt>
                <c:pt idx="7753">
                  <c:v>465180</c:v>
                </c:pt>
                <c:pt idx="7754">
                  <c:v>465240</c:v>
                </c:pt>
                <c:pt idx="7755">
                  <c:v>465300</c:v>
                </c:pt>
                <c:pt idx="7756">
                  <c:v>465360</c:v>
                </c:pt>
                <c:pt idx="7757">
                  <c:v>465420</c:v>
                </c:pt>
                <c:pt idx="7758">
                  <c:v>465480</c:v>
                </c:pt>
                <c:pt idx="7759">
                  <c:v>465540</c:v>
                </c:pt>
                <c:pt idx="7760">
                  <c:v>465600</c:v>
                </c:pt>
                <c:pt idx="7761">
                  <c:v>465660</c:v>
                </c:pt>
                <c:pt idx="7762">
                  <c:v>465720</c:v>
                </c:pt>
                <c:pt idx="7763">
                  <c:v>465780</c:v>
                </c:pt>
                <c:pt idx="7764">
                  <c:v>465840</c:v>
                </c:pt>
                <c:pt idx="7765">
                  <c:v>465900</c:v>
                </c:pt>
                <c:pt idx="7766">
                  <c:v>465960</c:v>
                </c:pt>
                <c:pt idx="7767">
                  <c:v>466020</c:v>
                </c:pt>
                <c:pt idx="7768">
                  <c:v>466080</c:v>
                </c:pt>
                <c:pt idx="7769">
                  <c:v>466140</c:v>
                </c:pt>
                <c:pt idx="7770">
                  <c:v>466200</c:v>
                </c:pt>
                <c:pt idx="7771">
                  <c:v>466260</c:v>
                </c:pt>
                <c:pt idx="7772">
                  <c:v>466320</c:v>
                </c:pt>
                <c:pt idx="7773">
                  <c:v>466380</c:v>
                </c:pt>
                <c:pt idx="7774">
                  <c:v>466440</c:v>
                </c:pt>
                <c:pt idx="7775">
                  <c:v>466500</c:v>
                </c:pt>
                <c:pt idx="7776">
                  <c:v>466560</c:v>
                </c:pt>
                <c:pt idx="7777">
                  <c:v>466620</c:v>
                </c:pt>
                <c:pt idx="7778">
                  <c:v>466680</c:v>
                </c:pt>
                <c:pt idx="7779">
                  <c:v>466740</c:v>
                </c:pt>
                <c:pt idx="7780">
                  <c:v>466800</c:v>
                </c:pt>
                <c:pt idx="7781">
                  <c:v>466860</c:v>
                </c:pt>
                <c:pt idx="7782">
                  <c:v>466920</c:v>
                </c:pt>
                <c:pt idx="7783">
                  <c:v>466980</c:v>
                </c:pt>
                <c:pt idx="7784">
                  <c:v>467040</c:v>
                </c:pt>
                <c:pt idx="7785">
                  <c:v>467100</c:v>
                </c:pt>
                <c:pt idx="7786">
                  <c:v>467160</c:v>
                </c:pt>
                <c:pt idx="7787">
                  <c:v>467220</c:v>
                </c:pt>
                <c:pt idx="7788">
                  <c:v>467280</c:v>
                </c:pt>
                <c:pt idx="7789">
                  <c:v>467340</c:v>
                </c:pt>
                <c:pt idx="7790">
                  <c:v>467400</c:v>
                </c:pt>
                <c:pt idx="7791">
                  <c:v>467460</c:v>
                </c:pt>
                <c:pt idx="7792">
                  <c:v>467520</c:v>
                </c:pt>
                <c:pt idx="7793">
                  <c:v>467580</c:v>
                </c:pt>
                <c:pt idx="7794">
                  <c:v>467640</c:v>
                </c:pt>
                <c:pt idx="7795">
                  <c:v>467700</c:v>
                </c:pt>
                <c:pt idx="7796">
                  <c:v>467760</c:v>
                </c:pt>
                <c:pt idx="7797">
                  <c:v>467820</c:v>
                </c:pt>
                <c:pt idx="7798">
                  <c:v>467880</c:v>
                </c:pt>
                <c:pt idx="7799">
                  <c:v>467940</c:v>
                </c:pt>
                <c:pt idx="7800">
                  <c:v>468000</c:v>
                </c:pt>
                <c:pt idx="7801">
                  <c:v>468060</c:v>
                </c:pt>
                <c:pt idx="7802">
                  <c:v>468120</c:v>
                </c:pt>
                <c:pt idx="7803">
                  <c:v>468180</c:v>
                </c:pt>
                <c:pt idx="7804">
                  <c:v>468240</c:v>
                </c:pt>
                <c:pt idx="7805">
                  <c:v>468300</c:v>
                </c:pt>
                <c:pt idx="7806">
                  <c:v>468360</c:v>
                </c:pt>
                <c:pt idx="7807">
                  <c:v>468420</c:v>
                </c:pt>
                <c:pt idx="7808">
                  <c:v>468480</c:v>
                </c:pt>
                <c:pt idx="7809">
                  <c:v>468540</c:v>
                </c:pt>
                <c:pt idx="7810">
                  <c:v>468600</c:v>
                </c:pt>
                <c:pt idx="7811">
                  <c:v>468660</c:v>
                </c:pt>
                <c:pt idx="7812">
                  <c:v>468720</c:v>
                </c:pt>
                <c:pt idx="7813">
                  <c:v>468780</c:v>
                </c:pt>
                <c:pt idx="7814">
                  <c:v>468840</c:v>
                </c:pt>
                <c:pt idx="7815">
                  <c:v>468900</c:v>
                </c:pt>
                <c:pt idx="7816">
                  <c:v>468960</c:v>
                </c:pt>
                <c:pt idx="7817">
                  <c:v>469020</c:v>
                </c:pt>
                <c:pt idx="7818">
                  <c:v>469080</c:v>
                </c:pt>
                <c:pt idx="7819">
                  <c:v>469140</c:v>
                </c:pt>
                <c:pt idx="7820">
                  <c:v>469200</c:v>
                </c:pt>
                <c:pt idx="7821">
                  <c:v>469260</c:v>
                </c:pt>
                <c:pt idx="7822">
                  <c:v>469320</c:v>
                </c:pt>
                <c:pt idx="7823">
                  <c:v>469380</c:v>
                </c:pt>
                <c:pt idx="7824">
                  <c:v>469440</c:v>
                </c:pt>
                <c:pt idx="7825">
                  <c:v>469500</c:v>
                </c:pt>
                <c:pt idx="7826">
                  <c:v>469560</c:v>
                </c:pt>
                <c:pt idx="7827">
                  <c:v>469620</c:v>
                </c:pt>
                <c:pt idx="7828">
                  <c:v>469680</c:v>
                </c:pt>
                <c:pt idx="7829">
                  <c:v>469740</c:v>
                </c:pt>
                <c:pt idx="7830">
                  <c:v>469800</c:v>
                </c:pt>
                <c:pt idx="7831">
                  <c:v>469860</c:v>
                </c:pt>
                <c:pt idx="7832">
                  <c:v>469920</c:v>
                </c:pt>
                <c:pt idx="7833">
                  <c:v>469980</c:v>
                </c:pt>
                <c:pt idx="7834">
                  <c:v>470040</c:v>
                </c:pt>
                <c:pt idx="7835">
                  <c:v>470100</c:v>
                </c:pt>
                <c:pt idx="7836">
                  <c:v>470160</c:v>
                </c:pt>
                <c:pt idx="7837">
                  <c:v>470220</c:v>
                </c:pt>
                <c:pt idx="7838">
                  <c:v>470280</c:v>
                </c:pt>
                <c:pt idx="7839">
                  <c:v>470340</c:v>
                </c:pt>
                <c:pt idx="7840">
                  <c:v>470400</c:v>
                </c:pt>
                <c:pt idx="7841">
                  <c:v>470460</c:v>
                </c:pt>
                <c:pt idx="7842">
                  <c:v>470520</c:v>
                </c:pt>
                <c:pt idx="7843">
                  <c:v>470580</c:v>
                </c:pt>
                <c:pt idx="7844">
                  <c:v>470640</c:v>
                </c:pt>
                <c:pt idx="7845">
                  <c:v>470700</c:v>
                </c:pt>
                <c:pt idx="7846">
                  <c:v>470760</c:v>
                </c:pt>
                <c:pt idx="7847">
                  <c:v>470820</c:v>
                </c:pt>
                <c:pt idx="7848">
                  <c:v>470880</c:v>
                </c:pt>
                <c:pt idx="7849">
                  <c:v>470940</c:v>
                </c:pt>
                <c:pt idx="7850">
                  <c:v>471000</c:v>
                </c:pt>
                <c:pt idx="7851">
                  <c:v>471060</c:v>
                </c:pt>
                <c:pt idx="7852">
                  <c:v>471120</c:v>
                </c:pt>
                <c:pt idx="7853">
                  <c:v>471180</c:v>
                </c:pt>
                <c:pt idx="7854">
                  <c:v>471240</c:v>
                </c:pt>
                <c:pt idx="7855">
                  <c:v>471300</c:v>
                </c:pt>
                <c:pt idx="7856">
                  <c:v>471360</c:v>
                </c:pt>
                <c:pt idx="7857">
                  <c:v>471420</c:v>
                </c:pt>
                <c:pt idx="7858">
                  <c:v>471480</c:v>
                </c:pt>
                <c:pt idx="7859">
                  <c:v>471540</c:v>
                </c:pt>
                <c:pt idx="7860">
                  <c:v>471600</c:v>
                </c:pt>
                <c:pt idx="7861">
                  <c:v>471660</c:v>
                </c:pt>
                <c:pt idx="7862">
                  <c:v>471720</c:v>
                </c:pt>
                <c:pt idx="7863">
                  <c:v>471780</c:v>
                </c:pt>
                <c:pt idx="7864">
                  <c:v>471840</c:v>
                </c:pt>
                <c:pt idx="7865">
                  <c:v>471900</c:v>
                </c:pt>
                <c:pt idx="7866">
                  <c:v>471960</c:v>
                </c:pt>
                <c:pt idx="7867">
                  <c:v>472020</c:v>
                </c:pt>
                <c:pt idx="7868">
                  <c:v>472080</c:v>
                </c:pt>
                <c:pt idx="7869">
                  <c:v>472140</c:v>
                </c:pt>
                <c:pt idx="7870">
                  <c:v>472200</c:v>
                </c:pt>
                <c:pt idx="7871">
                  <c:v>472260</c:v>
                </c:pt>
                <c:pt idx="7872">
                  <c:v>472320</c:v>
                </c:pt>
                <c:pt idx="7873">
                  <c:v>472380</c:v>
                </c:pt>
                <c:pt idx="7874">
                  <c:v>472440</c:v>
                </c:pt>
                <c:pt idx="7875">
                  <c:v>472500</c:v>
                </c:pt>
                <c:pt idx="7876">
                  <c:v>472560</c:v>
                </c:pt>
                <c:pt idx="7877">
                  <c:v>472620</c:v>
                </c:pt>
                <c:pt idx="7878">
                  <c:v>472680</c:v>
                </c:pt>
                <c:pt idx="7879">
                  <c:v>472740</c:v>
                </c:pt>
                <c:pt idx="7880">
                  <c:v>472800</c:v>
                </c:pt>
                <c:pt idx="7881">
                  <c:v>472860</c:v>
                </c:pt>
                <c:pt idx="7882">
                  <c:v>472920</c:v>
                </c:pt>
                <c:pt idx="7883">
                  <c:v>472980</c:v>
                </c:pt>
                <c:pt idx="7884">
                  <c:v>473040</c:v>
                </c:pt>
                <c:pt idx="7885">
                  <c:v>473100</c:v>
                </c:pt>
                <c:pt idx="7886">
                  <c:v>473160</c:v>
                </c:pt>
                <c:pt idx="7887">
                  <c:v>473220</c:v>
                </c:pt>
                <c:pt idx="7888">
                  <c:v>473280</c:v>
                </c:pt>
                <c:pt idx="7889">
                  <c:v>473340</c:v>
                </c:pt>
                <c:pt idx="7890">
                  <c:v>473400</c:v>
                </c:pt>
                <c:pt idx="7891">
                  <c:v>473460</c:v>
                </c:pt>
                <c:pt idx="7892">
                  <c:v>473520</c:v>
                </c:pt>
                <c:pt idx="7893">
                  <c:v>473580</c:v>
                </c:pt>
                <c:pt idx="7894">
                  <c:v>473640</c:v>
                </c:pt>
                <c:pt idx="7895">
                  <c:v>473700</c:v>
                </c:pt>
                <c:pt idx="7896">
                  <c:v>473760</c:v>
                </c:pt>
                <c:pt idx="7897">
                  <c:v>473820</c:v>
                </c:pt>
                <c:pt idx="7898">
                  <c:v>473880</c:v>
                </c:pt>
                <c:pt idx="7899">
                  <c:v>473940</c:v>
                </c:pt>
                <c:pt idx="7900">
                  <c:v>474000</c:v>
                </c:pt>
                <c:pt idx="7901">
                  <c:v>474060</c:v>
                </c:pt>
                <c:pt idx="7902">
                  <c:v>474120</c:v>
                </c:pt>
                <c:pt idx="7903">
                  <c:v>474180</c:v>
                </c:pt>
                <c:pt idx="7904">
                  <c:v>474240</c:v>
                </c:pt>
                <c:pt idx="7905">
                  <c:v>474300</c:v>
                </c:pt>
                <c:pt idx="7906">
                  <c:v>474360</c:v>
                </c:pt>
                <c:pt idx="7907">
                  <c:v>474420</c:v>
                </c:pt>
                <c:pt idx="7908">
                  <c:v>474480</c:v>
                </c:pt>
                <c:pt idx="7909">
                  <c:v>474540</c:v>
                </c:pt>
                <c:pt idx="7910">
                  <c:v>474600</c:v>
                </c:pt>
                <c:pt idx="7911">
                  <c:v>474660</c:v>
                </c:pt>
                <c:pt idx="7912">
                  <c:v>474720</c:v>
                </c:pt>
                <c:pt idx="7913">
                  <c:v>474780</c:v>
                </c:pt>
                <c:pt idx="7914">
                  <c:v>474840</c:v>
                </c:pt>
                <c:pt idx="7915">
                  <c:v>474900</c:v>
                </c:pt>
                <c:pt idx="7916">
                  <c:v>474960</c:v>
                </c:pt>
                <c:pt idx="7917">
                  <c:v>475020</c:v>
                </c:pt>
                <c:pt idx="7918">
                  <c:v>475080</c:v>
                </c:pt>
                <c:pt idx="7919">
                  <c:v>475140</c:v>
                </c:pt>
                <c:pt idx="7920">
                  <c:v>475200</c:v>
                </c:pt>
                <c:pt idx="7921">
                  <c:v>475260</c:v>
                </c:pt>
                <c:pt idx="7922">
                  <c:v>475320</c:v>
                </c:pt>
                <c:pt idx="7923">
                  <c:v>475380</c:v>
                </c:pt>
                <c:pt idx="7924">
                  <c:v>475440</c:v>
                </c:pt>
                <c:pt idx="7925">
                  <c:v>475500</c:v>
                </c:pt>
                <c:pt idx="7926">
                  <c:v>475560</c:v>
                </c:pt>
                <c:pt idx="7927">
                  <c:v>475620</c:v>
                </c:pt>
                <c:pt idx="7928">
                  <c:v>475680</c:v>
                </c:pt>
                <c:pt idx="7929">
                  <c:v>475740</c:v>
                </c:pt>
                <c:pt idx="7930">
                  <c:v>475800</c:v>
                </c:pt>
                <c:pt idx="7931">
                  <c:v>475860</c:v>
                </c:pt>
                <c:pt idx="7932">
                  <c:v>475920</c:v>
                </c:pt>
                <c:pt idx="7933">
                  <c:v>475980</c:v>
                </c:pt>
                <c:pt idx="7934">
                  <c:v>476040</c:v>
                </c:pt>
                <c:pt idx="7935">
                  <c:v>476100</c:v>
                </c:pt>
                <c:pt idx="7936">
                  <c:v>476160</c:v>
                </c:pt>
                <c:pt idx="7937">
                  <c:v>476220</c:v>
                </c:pt>
                <c:pt idx="7938">
                  <c:v>476280</c:v>
                </c:pt>
                <c:pt idx="7939">
                  <c:v>476340</c:v>
                </c:pt>
                <c:pt idx="7940">
                  <c:v>476400</c:v>
                </c:pt>
                <c:pt idx="7941">
                  <c:v>476460</c:v>
                </c:pt>
                <c:pt idx="7942">
                  <c:v>476520</c:v>
                </c:pt>
                <c:pt idx="7943">
                  <c:v>476580</c:v>
                </c:pt>
                <c:pt idx="7944">
                  <c:v>476640</c:v>
                </c:pt>
                <c:pt idx="7945">
                  <c:v>476700</c:v>
                </c:pt>
                <c:pt idx="7946">
                  <c:v>476760</c:v>
                </c:pt>
                <c:pt idx="7947">
                  <c:v>476820</c:v>
                </c:pt>
                <c:pt idx="7948">
                  <c:v>476880</c:v>
                </c:pt>
                <c:pt idx="7949">
                  <c:v>476940</c:v>
                </c:pt>
                <c:pt idx="7950">
                  <c:v>477000</c:v>
                </c:pt>
                <c:pt idx="7951">
                  <c:v>477060</c:v>
                </c:pt>
                <c:pt idx="7952">
                  <c:v>477120</c:v>
                </c:pt>
                <c:pt idx="7953">
                  <c:v>477180</c:v>
                </c:pt>
                <c:pt idx="7954">
                  <c:v>477240</c:v>
                </c:pt>
                <c:pt idx="7955">
                  <c:v>477300</c:v>
                </c:pt>
                <c:pt idx="7956">
                  <c:v>477360</c:v>
                </c:pt>
                <c:pt idx="7957">
                  <c:v>477420</c:v>
                </c:pt>
                <c:pt idx="7958">
                  <c:v>477480</c:v>
                </c:pt>
                <c:pt idx="7959">
                  <c:v>477540</c:v>
                </c:pt>
                <c:pt idx="7960">
                  <c:v>477600</c:v>
                </c:pt>
                <c:pt idx="7961">
                  <c:v>477660</c:v>
                </c:pt>
                <c:pt idx="7962">
                  <c:v>477720</c:v>
                </c:pt>
                <c:pt idx="7963">
                  <c:v>477780</c:v>
                </c:pt>
                <c:pt idx="7964">
                  <c:v>477840</c:v>
                </c:pt>
                <c:pt idx="7965">
                  <c:v>477900</c:v>
                </c:pt>
                <c:pt idx="7966">
                  <c:v>477960</c:v>
                </c:pt>
                <c:pt idx="7967">
                  <c:v>478020</c:v>
                </c:pt>
                <c:pt idx="7968">
                  <c:v>478080</c:v>
                </c:pt>
                <c:pt idx="7969">
                  <c:v>478140</c:v>
                </c:pt>
                <c:pt idx="7970">
                  <c:v>478200</c:v>
                </c:pt>
                <c:pt idx="7971">
                  <c:v>478260</c:v>
                </c:pt>
                <c:pt idx="7972">
                  <c:v>478320</c:v>
                </c:pt>
                <c:pt idx="7973">
                  <c:v>478380</c:v>
                </c:pt>
                <c:pt idx="7974">
                  <c:v>478440</c:v>
                </c:pt>
                <c:pt idx="7975">
                  <c:v>478500</c:v>
                </c:pt>
                <c:pt idx="7976">
                  <c:v>478560</c:v>
                </c:pt>
                <c:pt idx="7977">
                  <c:v>478620</c:v>
                </c:pt>
                <c:pt idx="7978">
                  <c:v>478680</c:v>
                </c:pt>
                <c:pt idx="7979">
                  <c:v>478740</c:v>
                </c:pt>
                <c:pt idx="7980">
                  <c:v>478800</c:v>
                </c:pt>
                <c:pt idx="7981">
                  <c:v>478860</c:v>
                </c:pt>
                <c:pt idx="7982">
                  <c:v>478920</c:v>
                </c:pt>
                <c:pt idx="7983">
                  <c:v>478980</c:v>
                </c:pt>
                <c:pt idx="7984">
                  <c:v>479040</c:v>
                </c:pt>
                <c:pt idx="7985">
                  <c:v>479100</c:v>
                </c:pt>
                <c:pt idx="7986">
                  <c:v>479160</c:v>
                </c:pt>
                <c:pt idx="7987">
                  <c:v>479220</c:v>
                </c:pt>
                <c:pt idx="7988">
                  <c:v>479280</c:v>
                </c:pt>
                <c:pt idx="7989">
                  <c:v>479340</c:v>
                </c:pt>
                <c:pt idx="7990">
                  <c:v>479400</c:v>
                </c:pt>
                <c:pt idx="7991">
                  <c:v>479460</c:v>
                </c:pt>
                <c:pt idx="7992">
                  <c:v>479520</c:v>
                </c:pt>
                <c:pt idx="7993">
                  <c:v>479580</c:v>
                </c:pt>
                <c:pt idx="7994">
                  <c:v>479640</c:v>
                </c:pt>
                <c:pt idx="7995">
                  <c:v>479700</c:v>
                </c:pt>
                <c:pt idx="7996">
                  <c:v>479760</c:v>
                </c:pt>
                <c:pt idx="7997">
                  <c:v>479820</c:v>
                </c:pt>
                <c:pt idx="7998">
                  <c:v>479880</c:v>
                </c:pt>
                <c:pt idx="7999">
                  <c:v>479940</c:v>
                </c:pt>
                <c:pt idx="8000">
                  <c:v>480000</c:v>
                </c:pt>
                <c:pt idx="8001">
                  <c:v>480060</c:v>
                </c:pt>
                <c:pt idx="8002">
                  <c:v>480120</c:v>
                </c:pt>
                <c:pt idx="8003">
                  <c:v>480180</c:v>
                </c:pt>
                <c:pt idx="8004">
                  <c:v>480240</c:v>
                </c:pt>
                <c:pt idx="8005">
                  <c:v>480300</c:v>
                </c:pt>
                <c:pt idx="8006">
                  <c:v>480360</c:v>
                </c:pt>
                <c:pt idx="8007">
                  <c:v>480420</c:v>
                </c:pt>
                <c:pt idx="8008">
                  <c:v>480480</c:v>
                </c:pt>
                <c:pt idx="8009">
                  <c:v>480540</c:v>
                </c:pt>
                <c:pt idx="8010">
                  <c:v>480600</c:v>
                </c:pt>
                <c:pt idx="8011">
                  <c:v>480660</c:v>
                </c:pt>
                <c:pt idx="8012">
                  <c:v>480720</c:v>
                </c:pt>
                <c:pt idx="8013">
                  <c:v>480780</c:v>
                </c:pt>
                <c:pt idx="8014">
                  <c:v>480840</c:v>
                </c:pt>
                <c:pt idx="8015">
                  <c:v>480900</c:v>
                </c:pt>
                <c:pt idx="8016">
                  <c:v>480960</c:v>
                </c:pt>
                <c:pt idx="8017">
                  <c:v>481020</c:v>
                </c:pt>
                <c:pt idx="8018">
                  <c:v>481080</c:v>
                </c:pt>
                <c:pt idx="8019">
                  <c:v>481140</c:v>
                </c:pt>
                <c:pt idx="8020">
                  <c:v>481200</c:v>
                </c:pt>
                <c:pt idx="8021">
                  <c:v>481260</c:v>
                </c:pt>
                <c:pt idx="8022">
                  <c:v>481320</c:v>
                </c:pt>
                <c:pt idx="8023">
                  <c:v>481380</c:v>
                </c:pt>
                <c:pt idx="8024">
                  <c:v>481440</c:v>
                </c:pt>
                <c:pt idx="8025">
                  <c:v>481500</c:v>
                </c:pt>
                <c:pt idx="8026">
                  <c:v>481560</c:v>
                </c:pt>
                <c:pt idx="8027">
                  <c:v>481620</c:v>
                </c:pt>
                <c:pt idx="8028">
                  <c:v>481680</c:v>
                </c:pt>
                <c:pt idx="8029">
                  <c:v>481740</c:v>
                </c:pt>
                <c:pt idx="8030">
                  <c:v>481800</c:v>
                </c:pt>
                <c:pt idx="8031">
                  <c:v>481860</c:v>
                </c:pt>
                <c:pt idx="8032">
                  <c:v>481920</c:v>
                </c:pt>
                <c:pt idx="8033">
                  <c:v>481980</c:v>
                </c:pt>
                <c:pt idx="8034">
                  <c:v>482040</c:v>
                </c:pt>
                <c:pt idx="8035">
                  <c:v>482100</c:v>
                </c:pt>
                <c:pt idx="8036">
                  <c:v>482160</c:v>
                </c:pt>
                <c:pt idx="8037">
                  <c:v>482220</c:v>
                </c:pt>
                <c:pt idx="8038">
                  <c:v>482280</c:v>
                </c:pt>
                <c:pt idx="8039">
                  <c:v>482340</c:v>
                </c:pt>
                <c:pt idx="8040">
                  <c:v>482400</c:v>
                </c:pt>
                <c:pt idx="8041">
                  <c:v>482460</c:v>
                </c:pt>
                <c:pt idx="8042">
                  <c:v>482520</c:v>
                </c:pt>
                <c:pt idx="8043">
                  <c:v>482580</c:v>
                </c:pt>
                <c:pt idx="8044">
                  <c:v>482640</c:v>
                </c:pt>
                <c:pt idx="8045">
                  <c:v>482700</c:v>
                </c:pt>
                <c:pt idx="8046">
                  <c:v>482760</c:v>
                </c:pt>
                <c:pt idx="8047">
                  <c:v>482820</c:v>
                </c:pt>
                <c:pt idx="8048">
                  <c:v>482880</c:v>
                </c:pt>
                <c:pt idx="8049">
                  <c:v>482940</c:v>
                </c:pt>
                <c:pt idx="8050">
                  <c:v>483000</c:v>
                </c:pt>
                <c:pt idx="8051">
                  <c:v>483060</c:v>
                </c:pt>
                <c:pt idx="8052">
                  <c:v>483120</c:v>
                </c:pt>
                <c:pt idx="8053">
                  <c:v>483180</c:v>
                </c:pt>
                <c:pt idx="8054">
                  <c:v>483240</c:v>
                </c:pt>
                <c:pt idx="8055">
                  <c:v>483300</c:v>
                </c:pt>
                <c:pt idx="8056">
                  <c:v>483360</c:v>
                </c:pt>
                <c:pt idx="8057">
                  <c:v>483420</c:v>
                </c:pt>
                <c:pt idx="8058">
                  <c:v>483480</c:v>
                </c:pt>
                <c:pt idx="8059">
                  <c:v>483540</c:v>
                </c:pt>
                <c:pt idx="8060">
                  <c:v>483600</c:v>
                </c:pt>
                <c:pt idx="8061">
                  <c:v>483660</c:v>
                </c:pt>
                <c:pt idx="8062">
                  <c:v>483720</c:v>
                </c:pt>
                <c:pt idx="8063">
                  <c:v>483780</c:v>
                </c:pt>
                <c:pt idx="8064">
                  <c:v>483840</c:v>
                </c:pt>
                <c:pt idx="8065">
                  <c:v>483900</c:v>
                </c:pt>
                <c:pt idx="8066">
                  <c:v>483960</c:v>
                </c:pt>
                <c:pt idx="8067">
                  <c:v>484020</c:v>
                </c:pt>
                <c:pt idx="8068">
                  <c:v>484080</c:v>
                </c:pt>
                <c:pt idx="8069">
                  <c:v>484140</c:v>
                </c:pt>
                <c:pt idx="8070">
                  <c:v>484200</c:v>
                </c:pt>
                <c:pt idx="8071">
                  <c:v>484260</c:v>
                </c:pt>
                <c:pt idx="8072">
                  <c:v>484320</c:v>
                </c:pt>
                <c:pt idx="8073">
                  <c:v>484380</c:v>
                </c:pt>
                <c:pt idx="8074">
                  <c:v>484440</c:v>
                </c:pt>
                <c:pt idx="8075">
                  <c:v>484500</c:v>
                </c:pt>
                <c:pt idx="8076">
                  <c:v>484560</c:v>
                </c:pt>
                <c:pt idx="8077">
                  <c:v>484620</c:v>
                </c:pt>
                <c:pt idx="8078">
                  <c:v>484680</c:v>
                </c:pt>
                <c:pt idx="8079">
                  <c:v>484740</c:v>
                </c:pt>
                <c:pt idx="8080">
                  <c:v>484800</c:v>
                </c:pt>
                <c:pt idx="8081">
                  <c:v>484860</c:v>
                </c:pt>
                <c:pt idx="8082">
                  <c:v>484920</c:v>
                </c:pt>
                <c:pt idx="8083">
                  <c:v>484980</c:v>
                </c:pt>
                <c:pt idx="8084">
                  <c:v>485040</c:v>
                </c:pt>
                <c:pt idx="8085">
                  <c:v>485100</c:v>
                </c:pt>
                <c:pt idx="8086">
                  <c:v>485160</c:v>
                </c:pt>
                <c:pt idx="8087">
                  <c:v>485220</c:v>
                </c:pt>
                <c:pt idx="8088">
                  <c:v>485280</c:v>
                </c:pt>
                <c:pt idx="8089">
                  <c:v>485340</c:v>
                </c:pt>
                <c:pt idx="8090">
                  <c:v>485400</c:v>
                </c:pt>
                <c:pt idx="8091">
                  <c:v>485460</c:v>
                </c:pt>
                <c:pt idx="8092">
                  <c:v>485520</c:v>
                </c:pt>
                <c:pt idx="8093">
                  <c:v>485580</c:v>
                </c:pt>
                <c:pt idx="8094">
                  <c:v>485640</c:v>
                </c:pt>
                <c:pt idx="8095">
                  <c:v>485700</c:v>
                </c:pt>
                <c:pt idx="8096">
                  <c:v>485760</c:v>
                </c:pt>
                <c:pt idx="8097">
                  <c:v>485820</c:v>
                </c:pt>
                <c:pt idx="8098">
                  <c:v>485880</c:v>
                </c:pt>
                <c:pt idx="8099">
                  <c:v>485940</c:v>
                </c:pt>
                <c:pt idx="8100">
                  <c:v>486000</c:v>
                </c:pt>
                <c:pt idx="8101">
                  <c:v>486060</c:v>
                </c:pt>
                <c:pt idx="8102">
                  <c:v>486120</c:v>
                </c:pt>
                <c:pt idx="8103">
                  <c:v>486180</c:v>
                </c:pt>
                <c:pt idx="8104">
                  <c:v>486240</c:v>
                </c:pt>
                <c:pt idx="8105">
                  <c:v>486300</c:v>
                </c:pt>
                <c:pt idx="8106">
                  <c:v>486360</c:v>
                </c:pt>
                <c:pt idx="8107">
                  <c:v>486420</c:v>
                </c:pt>
                <c:pt idx="8108">
                  <c:v>486480</c:v>
                </c:pt>
                <c:pt idx="8109">
                  <c:v>486540</c:v>
                </c:pt>
                <c:pt idx="8110">
                  <c:v>486600</c:v>
                </c:pt>
                <c:pt idx="8111">
                  <c:v>486660</c:v>
                </c:pt>
                <c:pt idx="8112">
                  <c:v>486720</c:v>
                </c:pt>
                <c:pt idx="8113">
                  <c:v>486780</c:v>
                </c:pt>
                <c:pt idx="8114">
                  <c:v>486840</c:v>
                </c:pt>
                <c:pt idx="8115">
                  <c:v>486900</c:v>
                </c:pt>
                <c:pt idx="8116">
                  <c:v>486960</c:v>
                </c:pt>
                <c:pt idx="8117">
                  <c:v>487020</c:v>
                </c:pt>
                <c:pt idx="8118">
                  <c:v>487080</c:v>
                </c:pt>
                <c:pt idx="8119">
                  <c:v>487140</c:v>
                </c:pt>
                <c:pt idx="8120">
                  <c:v>487200</c:v>
                </c:pt>
                <c:pt idx="8121">
                  <c:v>487260</c:v>
                </c:pt>
                <c:pt idx="8122">
                  <c:v>487320</c:v>
                </c:pt>
                <c:pt idx="8123">
                  <c:v>487380</c:v>
                </c:pt>
                <c:pt idx="8124">
                  <c:v>487440</c:v>
                </c:pt>
                <c:pt idx="8125">
                  <c:v>487500</c:v>
                </c:pt>
                <c:pt idx="8126">
                  <c:v>487560</c:v>
                </c:pt>
                <c:pt idx="8127">
                  <c:v>487620</c:v>
                </c:pt>
                <c:pt idx="8128">
                  <c:v>487680</c:v>
                </c:pt>
                <c:pt idx="8129">
                  <c:v>487740</c:v>
                </c:pt>
                <c:pt idx="8130">
                  <c:v>487800</c:v>
                </c:pt>
                <c:pt idx="8131">
                  <c:v>487860</c:v>
                </c:pt>
                <c:pt idx="8132">
                  <c:v>487920</c:v>
                </c:pt>
                <c:pt idx="8133">
                  <c:v>487980</c:v>
                </c:pt>
                <c:pt idx="8134">
                  <c:v>488040</c:v>
                </c:pt>
                <c:pt idx="8135">
                  <c:v>488100</c:v>
                </c:pt>
                <c:pt idx="8136">
                  <c:v>488160</c:v>
                </c:pt>
                <c:pt idx="8137">
                  <c:v>488220</c:v>
                </c:pt>
                <c:pt idx="8138">
                  <c:v>488280</c:v>
                </c:pt>
                <c:pt idx="8139">
                  <c:v>488340</c:v>
                </c:pt>
                <c:pt idx="8140">
                  <c:v>488400</c:v>
                </c:pt>
                <c:pt idx="8141">
                  <c:v>488460</c:v>
                </c:pt>
                <c:pt idx="8142">
                  <c:v>488520</c:v>
                </c:pt>
                <c:pt idx="8143">
                  <c:v>488580</c:v>
                </c:pt>
                <c:pt idx="8144">
                  <c:v>488640</c:v>
                </c:pt>
                <c:pt idx="8145">
                  <c:v>488700</c:v>
                </c:pt>
                <c:pt idx="8146">
                  <c:v>488760</c:v>
                </c:pt>
                <c:pt idx="8147">
                  <c:v>488820</c:v>
                </c:pt>
                <c:pt idx="8148">
                  <c:v>488880</c:v>
                </c:pt>
                <c:pt idx="8149">
                  <c:v>488940</c:v>
                </c:pt>
                <c:pt idx="8150">
                  <c:v>489000</c:v>
                </c:pt>
                <c:pt idx="8151">
                  <c:v>489060</c:v>
                </c:pt>
                <c:pt idx="8152">
                  <c:v>489120</c:v>
                </c:pt>
                <c:pt idx="8153">
                  <c:v>489180</c:v>
                </c:pt>
                <c:pt idx="8154">
                  <c:v>489240</c:v>
                </c:pt>
                <c:pt idx="8155">
                  <c:v>489300</c:v>
                </c:pt>
                <c:pt idx="8156">
                  <c:v>489360</c:v>
                </c:pt>
                <c:pt idx="8157">
                  <c:v>489420</c:v>
                </c:pt>
                <c:pt idx="8158">
                  <c:v>489480</c:v>
                </c:pt>
                <c:pt idx="8159">
                  <c:v>489540</c:v>
                </c:pt>
                <c:pt idx="8160">
                  <c:v>489600</c:v>
                </c:pt>
                <c:pt idx="8161">
                  <c:v>489660</c:v>
                </c:pt>
                <c:pt idx="8162">
                  <c:v>489720</c:v>
                </c:pt>
                <c:pt idx="8163">
                  <c:v>489780</c:v>
                </c:pt>
                <c:pt idx="8164">
                  <c:v>489840</c:v>
                </c:pt>
                <c:pt idx="8165">
                  <c:v>489900</c:v>
                </c:pt>
                <c:pt idx="8166">
                  <c:v>489960</c:v>
                </c:pt>
                <c:pt idx="8167">
                  <c:v>490020</c:v>
                </c:pt>
                <c:pt idx="8168">
                  <c:v>490080</c:v>
                </c:pt>
                <c:pt idx="8169">
                  <c:v>490140</c:v>
                </c:pt>
                <c:pt idx="8170">
                  <c:v>490200</c:v>
                </c:pt>
                <c:pt idx="8171">
                  <c:v>490260</c:v>
                </c:pt>
                <c:pt idx="8172">
                  <c:v>490320</c:v>
                </c:pt>
                <c:pt idx="8173">
                  <c:v>490380</c:v>
                </c:pt>
                <c:pt idx="8174">
                  <c:v>490440</c:v>
                </c:pt>
                <c:pt idx="8175">
                  <c:v>490500</c:v>
                </c:pt>
                <c:pt idx="8176">
                  <c:v>490560</c:v>
                </c:pt>
                <c:pt idx="8177">
                  <c:v>490620</c:v>
                </c:pt>
                <c:pt idx="8178">
                  <c:v>490680</c:v>
                </c:pt>
                <c:pt idx="8179">
                  <c:v>490740</c:v>
                </c:pt>
                <c:pt idx="8180">
                  <c:v>490800</c:v>
                </c:pt>
                <c:pt idx="8181">
                  <c:v>490860</c:v>
                </c:pt>
                <c:pt idx="8182">
                  <c:v>490920</c:v>
                </c:pt>
                <c:pt idx="8183">
                  <c:v>490980</c:v>
                </c:pt>
                <c:pt idx="8184">
                  <c:v>491040</c:v>
                </c:pt>
                <c:pt idx="8185">
                  <c:v>491100</c:v>
                </c:pt>
                <c:pt idx="8186">
                  <c:v>491160</c:v>
                </c:pt>
                <c:pt idx="8187">
                  <c:v>491220</c:v>
                </c:pt>
                <c:pt idx="8188">
                  <c:v>491280</c:v>
                </c:pt>
                <c:pt idx="8189">
                  <c:v>491340</c:v>
                </c:pt>
                <c:pt idx="8190">
                  <c:v>491400</c:v>
                </c:pt>
                <c:pt idx="8191">
                  <c:v>491460</c:v>
                </c:pt>
                <c:pt idx="8192">
                  <c:v>491520</c:v>
                </c:pt>
                <c:pt idx="8193">
                  <c:v>491580</c:v>
                </c:pt>
                <c:pt idx="8194">
                  <c:v>491640</c:v>
                </c:pt>
                <c:pt idx="8195">
                  <c:v>491700</c:v>
                </c:pt>
                <c:pt idx="8196">
                  <c:v>491760</c:v>
                </c:pt>
                <c:pt idx="8197">
                  <c:v>491820</c:v>
                </c:pt>
                <c:pt idx="8198">
                  <c:v>491880</c:v>
                </c:pt>
                <c:pt idx="8199">
                  <c:v>491940</c:v>
                </c:pt>
                <c:pt idx="8200">
                  <c:v>492000</c:v>
                </c:pt>
                <c:pt idx="8201">
                  <c:v>492060</c:v>
                </c:pt>
                <c:pt idx="8202">
                  <c:v>492120</c:v>
                </c:pt>
                <c:pt idx="8203">
                  <c:v>492180</c:v>
                </c:pt>
                <c:pt idx="8204">
                  <c:v>492240</c:v>
                </c:pt>
                <c:pt idx="8205">
                  <c:v>492300</c:v>
                </c:pt>
                <c:pt idx="8206">
                  <c:v>492360</c:v>
                </c:pt>
                <c:pt idx="8207">
                  <c:v>492420</c:v>
                </c:pt>
                <c:pt idx="8208">
                  <c:v>492480</c:v>
                </c:pt>
                <c:pt idx="8209">
                  <c:v>492540</c:v>
                </c:pt>
                <c:pt idx="8210">
                  <c:v>492600</c:v>
                </c:pt>
                <c:pt idx="8211">
                  <c:v>492660</c:v>
                </c:pt>
                <c:pt idx="8212">
                  <c:v>492720</c:v>
                </c:pt>
                <c:pt idx="8213">
                  <c:v>492780</c:v>
                </c:pt>
                <c:pt idx="8214">
                  <c:v>492840</c:v>
                </c:pt>
                <c:pt idx="8215">
                  <c:v>492900</c:v>
                </c:pt>
                <c:pt idx="8216">
                  <c:v>492960</c:v>
                </c:pt>
                <c:pt idx="8217">
                  <c:v>493020</c:v>
                </c:pt>
                <c:pt idx="8218">
                  <c:v>493080</c:v>
                </c:pt>
                <c:pt idx="8219">
                  <c:v>493140</c:v>
                </c:pt>
                <c:pt idx="8220">
                  <c:v>493200</c:v>
                </c:pt>
                <c:pt idx="8221">
                  <c:v>493260</c:v>
                </c:pt>
                <c:pt idx="8222">
                  <c:v>493320</c:v>
                </c:pt>
                <c:pt idx="8223">
                  <c:v>493380</c:v>
                </c:pt>
                <c:pt idx="8224">
                  <c:v>493440</c:v>
                </c:pt>
                <c:pt idx="8225">
                  <c:v>493500</c:v>
                </c:pt>
                <c:pt idx="8226">
                  <c:v>493560</c:v>
                </c:pt>
                <c:pt idx="8227">
                  <c:v>493620</c:v>
                </c:pt>
                <c:pt idx="8228">
                  <c:v>493680</c:v>
                </c:pt>
                <c:pt idx="8229">
                  <c:v>493740</c:v>
                </c:pt>
                <c:pt idx="8230">
                  <c:v>493800</c:v>
                </c:pt>
                <c:pt idx="8231">
                  <c:v>493860</c:v>
                </c:pt>
                <c:pt idx="8232">
                  <c:v>493920</c:v>
                </c:pt>
                <c:pt idx="8233">
                  <c:v>493980</c:v>
                </c:pt>
                <c:pt idx="8234">
                  <c:v>494040</c:v>
                </c:pt>
                <c:pt idx="8235">
                  <c:v>494100</c:v>
                </c:pt>
                <c:pt idx="8236">
                  <c:v>494160</c:v>
                </c:pt>
                <c:pt idx="8237">
                  <c:v>494220</c:v>
                </c:pt>
                <c:pt idx="8238">
                  <c:v>494280</c:v>
                </c:pt>
                <c:pt idx="8239">
                  <c:v>494340</c:v>
                </c:pt>
                <c:pt idx="8240">
                  <c:v>494400</c:v>
                </c:pt>
                <c:pt idx="8241">
                  <c:v>494460</c:v>
                </c:pt>
                <c:pt idx="8242">
                  <c:v>494520</c:v>
                </c:pt>
                <c:pt idx="8243">
                  <c:v>494580</c:v>
                </c:pt>
                <c:pt idx="8244">
                  <c:v>494640</c:v>
                </c:pt>
                <c:pt idx="8245">
                  <c:v>494700</c:v>
                </c:pt>
                <c:pt idx="8246">
                  <c:v>494760</c:v>
                </c:pt>
                <c:pt idx="8247">
                  <c:v>494820</c:v>
                </c:pt>
                <c:pt idx="8248">
                  <c:v>494880</c:v>
                </c:pt>
                <c:pt idx="8249">
                  <c:v>494940</c:v>
                </c:pt>
                <c:pt idx="8250">
                  <c:v>495000</c:v>
                </c:pt>
                <c:pt idx="8251">
                  <c:v>495060</c:v>
                </c:pt>
                <c:pt idx="8252">
                  <c:v>495120</c:v>
                </c:pt>
                <c:pt idx="8253">
                  <c:v>495180</c:v>
                </c:pt>
                <c:pt idx="8254">
                  <c:v>495240</c:v>
                </c:pt>
                <c:pt idx="8255">
                  <c:v>495300</c:v>
                </c:pt>
                <c:pt idx="8256">
                  <c:v>495360</c:v>
                </c:pt>
                <c:pt idx="8257">
                  <c:v>495420</c:v>
                </c:pt>
                <c:pt idx="8258">
                  <c:v>495480</c:v>
                </c:pt>
                <c:pt idx="8259">
                  <c:v>495540</c:v>
                </c:pt>
                <c:pt idx="8260">
                  <c:v>495600</c:v>
                </c:pt>
                <c:pt idx="8261">
                  <c:v>495660</c:v>
                </c:pt>
                <c:pt idx="8262">
                  <c:v>495720</c:v>
                </c:pt>
                <c:pt idx="8263">
                  <c:v>495780</c:v>
                </c:pt>
                <c:pt idx="8264">
                  <c:v>495840</c:v>
                </c:pt>
                <c:pt idx="8265">
                  <c:v>495900</c:v>
                </c:pt>
                <c:pt idx="8266">
                  <c:v>495960</c:v>
                </c:pt>
                <c:pt idx="8267">
                  <c:v>496020</c:v>
                </c:pt>
                <c:pt idx="8268">
                  <c:v>496080</c:v>
                </c:pt>
                <c:pt idx="8269">
                  <c:v>496140</c:v>
                </c:pt>
                <c:pt idx="8270">
                  <c:v>496200</c:v>
                </c:pt>
                <c:pt idx="8271">
                  <c:v>496260</c:v>
                </c:pt>
                <c:pt idx="8272">
                  <c:v>496320</c:v>
                </c:pt>
                <c:pt idx="8273">
                  <c:v>496380</c:v>
                </c:pt>
                <c:pt idx="8274">
                  <c:v>496440</c:v>
                </c:pt>
                <c:pt idx="8275">
                  <c:v>496500</c:v>
                </c:pt>
                <c:pt idx="8276">
                  <c:v>496560</c:v>
                </c:pt>
                <c:pt idx="8277">
                  <c:v>496620</c:v>
                </c:pt>
                <c:pt idx="8278">
                  <c:v>496680</c:v>
                </c:pt>
                <c:pt idx="8279">
                  <c:v>496740</c:v>
                </c:pt>
                <c:pt idx="8280">
                  <c:v>496800</c:v>
                </c:pt>
                <c:pt idx="8281">
                  <c:v>496860</c:v>
                </c:pt>
                <c:pt idx="8282">
                  <c:v>496920</c:v>
                </c:pt>
                <c:pt idx="8283">
                  <c:v>496980</c:v>
                </c:pt>
                <c:pt idx="8284">
                  <c:v>497040</c:v>
                </c:pt>
                <c:pt idx="8285">
                  <c:v>497100</c:v>
                </c:pt>
                <c:pt idx="8286">
                  <c:v>497160</c:v>
                </c:pt>
                <c:pt idx="8287">
                  <c:v>497220</c:v>
                </c:pt>
                <c:pt idx="8288">
                  <c:v>497280</c:v>
                </c:pt>
                <c:pt idx="8289">
                  <c:v>497340</c:v>
                </c:pt>
                <c:pt idx="8290">
                  <c:v>497400</c:v>
                </c:pt>
                <c:pt idx="8291">
                  <c:v>497460</c:v>
                </c:pt>
                <c:pt idx="8292">
                  <c:v>497520</c:v>
                </c:pt>
                <c:pt idx="8293">
                  <c:v>497580</c:v>
                </c:pt>
                <c:pt idx="8294">
                  <c:v>497640</c:v>
                </c:pt>
                <c:pt idx="8295">
                  <c:v>497700</c:v>
                </c:pt>
                <c:pt idx="8296">
                  <c:v>497760</c:v>
                </c:pt>
                <c:pt idx="8297">
                  <c:v>497820</c:v>
                </c:pt>
                <c:pt idx="8298">
                  <c:v>497880</c:v>
                </c:pt>
                <c:pt idx="8299">
                  <c:v>497940</c:v>
                </c:pt>
                <c:pt idx="8300">
                  <c:v>498000</c:v>
                </c:pt>
                <c:pt idx="8301">
                  <c:v>498060</c:v>
                </c:pt>
                <c:pt idx="8302">
                  <c:v>498120</c:v>
                </c:pt>
                <c:pt idx="8303">
                  <c:v>498180</c:v>
                </c:pt>
                <c:pt idx="8304">
                  <c:v>498240</c:v>
                </c:pt>
                <c:pt idx="8305">
                  <c:v>498300</c:v>
                </c:pt>
                <c:pt idx="8306">
                  <c:v>498360</c:v>
                </c:pt>
                <c:pt idx="8307">
                  <c:v>498420</c:v>
                </c:pt>
                <c:pt idx="8308">
                  <c:v>498480</c:v>
                </c:pt>
                <c:pt idx="8309">
                  <c:v>498540</c:v>
                </c:pt>
                <c:pt idx="8310">
                  <c:v>498600</c:v>
                </c:pt>
                <c:pt idx="8311">
                  <c:v>498660</c:v>
                </c:pt>
                <c:pt idx="8312">
                  <c:v>498720</c:v>
                </c:pt>
                <c:pt idx="8313">
                  <c:v>498780</c:v>
                </c:pt>
                <c:pt idx="8314">
                  <c:v>498840</c:v>
                </c:pt>
                <c:pt idx="8315">
                  <c:v>498900</c:v>
                </c:pt>
                <c:pt idx="8316">
                  <c:v>498960</c:v>
                </c:pt>
                <c:pt idx="8317">
                  <c:v>499020</c:v>
                </c:pt>
                <c:pt idx="8318">
                  <c:v>499080</c:v>
                </c:pt>
                <c:pt idx="8319">
                  <c:v>499140</c:v>
                </c:pt>
                <c:pt idx="8320">
                  <c:v>499200</c:v>
                </c:pt>
                <c:pt idx="8321">
                  <c:v>499260</c:v>
                </c:pt>
                <c:pt idx="8322">
                  <c:v>499320</c:v>
                </c:pt>
                <c:pt idx="8323">
                  <c:v>499380</c:v>
                </c:pt>
                <c:pt idx="8324">
                  <c:v>499440</c:v>
                </c:pt>
                <c:pt idx="8325">
                  <c:v>499500</c:v>
                </c:pt>
                <c:pt idx="8326">
                  <c:v>499560</c:v>
                </c:pt>
                <c:pt idx="8327">
                  <c:v>499620</c:v>
                </c:pt>
                <c:pt idx="8328">
                  <c:v>499680</c:v>
                </c:pt>
                <c:pt idx="8329">
                  <c:v>499740</c:v>
                </c:pt>
                <c:pt idx="8330">
                  <c:v>499800</c:v>
                </c:pt>
                <c:pt idx="8331">
                  <c:v>499860</c:v>
                </c:pt>
                <c:pt idx="8332">
                  <c:v>499920</c:v>
                </c:pt>
                <c:pt idx="8333">
                  <c:v>499980</c:v>
                </c:pt>
                <c:pt idx="8334">
                  <c:v>500040</c:v>
                </c:pt>
                <c:pt idx="8335">
                  <c:v>500100</c:v>
                </c:pt>
                <c:pt idx="8336">
                  <c:v>500160</c:v>
                </c:pt>
                <c:pt idx="8337">
                  <c:v>500220</c:v>
                </c:pt>
                <c:pt idx="8338">
                  <c:v>500280</c:v>
                </c:pt>
                <c:pt idx="8339">
                  <c:v>500340</c:v>
                </c:pt>
                <c:pt idx="8340">
                  <c:v>500400</c:v>
                </c:pt>
                <c:pt idx="8341">
                  <c:v>500460</c:v>
                </c:pt>
                <c:pt idx="8342">
                  <c:v>500520</c:v>
                </c:pt>
                <c:pt idx="8343">
                  <c:v>500580</c:v>
                </c:pt>
                <c:pt idx="8344">
                  <c:v>500640</c:v>
                </c:pt>
                <c:pt idx="8345">
                  <c:v>500700</c:v>
                </c:pt>
                <c:pt idx="8346">
                  <c:v>500760</c:v>
                </c:pt>
                <c:pt idx="8347">
                  <c:v>500820</c:v>
                </c:pt>
                <c:pt idx="8348">
                  <c:v>500880</c:v>
                </c:pt>
                <c:pt idx="8349">
                  <c:v>500940</c:v>
                </c:pt>
                <c:pt idx="8350">
                  <c:v>501000</c:v>
                </c:pt>
                <c:pt idx="8351">
                  <c:v>501060</c:v>
                </c:pt>
                <c:pt idx="8352">
                  <c:v>501120</c:v>
                </c:pt>
                <c:pt idx="8353">
                  <c:v>501180</c:v>
                </c:pt>
                <c:pt idx="8354">
                  <c:v>501240</c:v>
                </c:pt>
                <c:pt idx="8355">
                  <c:v>501300</c:v>
                </c:pt>
                <c:pt idx="8356">
                  <c:v>501360</c:v>
                </c:pt>
                <c:pt idx="8357">
                  <c:v>501420</c:v>
                </c:pt>
                <c:pt idx="8358">
                  <c:v>501480</c:v>
                </c:pt>
                <c:pt idx="8359">
                  <c:v>501540</c:v>
                </c:pt>
                <c:pt idx="8360">
                  <c:v>501600</c:v>
                </c:pt>
                <c:pt idx="8361">
                  <c:v>501660</c:v>
                </c:pt>
                <c:pt idx="8362">
                  <c:v>501720</c:v>
                </c:pt>
                <c:pt idx="8363">
                  <c:v>501780</c:v>
                </c:pt>
                <c:pt idx="8364">
                  <c:v>501840</c:v>
                </c:pt>
                <c:pt idx="8365">
                  <c:v>501900</c:v>
                </c:pt>
                <c:pt idx="8366">
                  <c:v>501960</c:v>
                </c:pt>
                <c:pt idx="8367">
                  <c:v>502020</c:v>
                </c:pt>
                <c:pt idx="8368">
                  <c:v>502080</c:v>
                </c:pt>
                <c:pt idx="8369">
                  <c:v>502140</c:v>
                </c:pt>
                <c:pt idx="8370">
                  <c:v>502200</c:v>
                </c:pt>
                <c:pt idx="8371">
                  <c:v>502260</c:v>
                </c:pt>
                <c:pt idx="8372">
                  <c:v>502320</c:v>
                </c:pt>
                <c:pt idx="8373">
                  <c:v>502380</c:v>
                </c:pt>
                <c:pt idx="8374">
                  <c:v>502440</c:v>
                </c:pt>
                <c:pt idx="8375">
                  <c:v>502500</c:v>
                </c:pt>
                <c:pt idx="8376">
                  <c:v>502560</c:v>
                </c:pt>
                <c:pt idx="8377">
                  <c:v>502620</c:v>
                </c:pt>
                <c:pt idx="8378">
                  <c:v>502680</c:v>
                </c:pt>
                <c:pt idx="8379">
                  <c:v>502740</c:v>
                </c:pt>
                <c:pt idx="8380">
                  <c:v>502800</c:v>
                </c:pt>
                <c:pt idx="8381">
                  <c:v>502860</c:v>
                </c:pt>
                <c:pt idx="8382">
                  <c:v>502920</c:v>
                </c:pt>
                <c:pt idx="8383">
                  <c:v>502980</c:v>
                </c:pt>
                <c:pt idx="8384">
                  <c:v>503040</c:v>
                </c:pt>
                <c:pt idx="8385">
                  <c:v>503100</c:v>
                </c:pt>
                <c:pt idx="8386">
                  <c:v>503160</c:v>
                </c:pt>
                <c:pt idx="8387">
                  <c:v>503220</c:v>
                </c:pt>
                <c:pt idx="8388">
                  <c:v>503280</c:v>
                </c:pt>
                <c:pt idx="8389">
                  <c:v>503340</c:v>
                </c:pt>
                <c:pt idx="8390">
                  <c:v>503400</c:v>
                </c:pt>
                <c:pt idx="8391">
                  <c:v>503460</c:v>
                </c:pt>
                <c:pt idx="8392">
                  <c:v>503520</c:v>
                </c:pt>
                <c:pt idx="8393">
                  <c:v>503580</c:v>
                </c:pt>
                <c:pt idx="8394">
                  <c:v>503640</c:v>
                </c:pt>
                <c:pt idx="8395">
                  <c:v>503700</c:v>
                </c:pt>
                <c:pt idx="8396">
                  <c:v>503760</c:v>
                </c:pt>
                <c:pt idx="8397">
                  <c:v>503820</c:v>
                </c:pt>
                <c:pt idx="8398">
                  <c:v>503880</c:v>
                </c:pt>
                <c:pt idx="8399">
                  <c:v>503940</c:v>
                </c:pt>
                <c:pt idx="8400">
                  <c:v>504000</c:v>
                </c:pt>
                <c:pt idx="8401">
                  <c:v>504060</c:v>
                </c:pt>
                <c:pt idx="8402">
                  <c:v>504120</c:v>
                </c:pt>
                <c:pt idx="8403">
                  <c:v>504180</c:v>
                </c:pt>
                <c:pt idx="8404">
                  <c:v>504240</c:v>
                </c:pt>
                <c:pt idx="8405">
                  <c:v>504300</c:v>
                </c:pt>
                <c:pt idx="8406">
                  <c:v>504360</c:v>
                </c:pt>
                <c:pt idx="8407">
                  <c:v>504420</c:v>
                </c:pt>
                <c:pt idx="8408">
                  <c:v>504480</c:v>
                </c:pt>
                <c:pt idx="8409">
                  <c:v>504540</c:v>
                </c:pt>
                <c:pt idx="8410">
                  <c:v>504600</c:v>
                </c:pt>
                <c:pt idx="8411">
                  <c:v>504660</c:v>
                </c:pt>
                <c:pt idx="8412">
                  <c:v>504720</c:v>
                </c:pt>
                <c:pt idx="8413">
                  <c:v>504780</c:v>
                </c:pt>
                <c:pt idx="8414">
                  <c:v>504840</c:v>
                </c:pt>
                <c:pt idx="8415">
                  <c:v>504900</c:v>
                </c:pt>
                <c:pt idx="8416">
                  <c:v>504960</c:v>
                </c:pt>
                <c:pt idx="8417">
                  <c:v>505020</c:v>
                </c:pt>
                <c:pt idx="8418">
                  <c:v>505080</c:v>
                </c:pt>
                <c:pt idx="8419">
                  <c:v>505140</c:v>
                </c:pt>
                <c:pt idx="8420">
                  <c:v>505200</c:v>
                </c:pt>
                <c:pt idx="8421">
                  <c:v>505260</c:v>
                </c:pt>
                <c:pt idx="8422">
                  <c:v>505320</c:v>
                </c:pt>
                <c:pt idx="8423">
                  <c:v>505380</c:v>
                </c:pt>
                <c:pt idx="8424">
                  <c:v>505440</c:v>
                </c:pt>
                <c:pt idx="8425">
                  <c:v>505500</c:v>
                </c:pt>
                <c:pt idx="8426">
                  <c:v>505560</c:v>
                </c:pt>
                <c:pt idx="8427">
                  <c:v>505620</c:v>
                </c:pt>
                <c:pt idx="8428">
                  <c:v>505680</c:v>
                </c:pt>
                <c:pt idx="8429">
                  <c:v>505740</c:v>
                </c:pt>
                <c:pt idx="8430">
                  <c:v>505800</c:v>
                </c:pt>
                <c:pt idx="8431">
                  <c:v>505860</c:v>
                </c:pt>
                <c:pt idx="8432">
                  <c:v>505920</c:v>
                </c:pt>
                <c:pt idx="8433">
                  <c:v>505980</c:v>
                </c:pt>
                <c:pt idx="8434">
                  <c:v>506040</c:v>
                </c:pt>
                <c:pt idx="8435">
                  <c:v>506100</c:v>
                </c:pt>
                <c:pt idx="8436">
                  <c:v>506160</c:v>
                </c:pt>
                <c:pt idx="8437">
                  <c:v>506220</c:v>
                </c:pt>
                <c:pt idx="8438">
                  <c:v>506280</c:v>
                </c:pt>
                <c:pt idx="8439">
                  <c:v>506340</c:v>
                </c:pt>
                <c:pt idx="8440">
                  <c:v>506400</c:v>
                </c:pt>
                <c:pt idx="8441">
                  <c:v>506460</c:v>
                </c:pt>
                <c:pt idx="8442">
                  <c:v>506520</c:v>
                </c:pt>
                <c:pt idx="8443">
                  <c:v>506580</c:v>
                </c:pt>
                <c:pt idx="8444">
                  <c:v>506640</c:v>
                </c:pt>
                <c:pt idx="8445">
                  <c:v>506700</c:v>
                </c:pt>
                <c:pt idx="8446">
                  <c:v>506760</c:v>
                </c:pt>
                <c:pt idx="8447">
                  <c:v>506820</c:v>
                </c:pt>
                <c:pt idx="8448">
                  <c:v>506880</c:v>
                </c:pt>
                <c:pt idx="8449">
                  <c:v>506940</c:v>
                </c:pt>
                <c:pt idx="8450">
                  <c:v>507000</c:v>
                </c:pt>
                <c:pt idx="8451">
                  <c:v>507060</c:v>
                </c:pt>
                <c:pt idx="8452">
                  <c:v>507120</c:v>
                </c:pt>
                <c:pt idx="8453">
                  <c:v>507180</c:v>
                </c:pt>
                <c:pt idx="8454">
                  <c:v>507240</c:v>
                </c:pt>
                <c:pt idx="8455">
                  <c:v>507300</c:v>
                </c:pt>
                <c:pt idx="8456">
                  <c:v>507360</c:v>
                </c:pt>
                <c:pt idx="8457">
                  <c:v>507420</c:v>
                </c:pt>
                <c:pt idx="8458">
                  <c:v>507480</c:v>
                </c:pt>
                <c:pt idx="8459">
                  <c:v>507540</c:v>
                </c:pt>
                <c:pt idx="8460">
                  <c:v>507600</c:v>
                </c:pt>
                <c:pt idx="8461">
                  <c:v>507660</c:v>
                </c:pt>
                <c:pt idx="8462">
                  <c:v>507720</c:v>
                </c:pt>
                <c:pt idx="8463">
                  <c:v>507780</c:v>
                </c:pt>
                <c:pt idx="8464">
                  <c:v>507840</c:v>
                </c:pt>
                <c:pt idx="8465">
                  <c:v>507900</c:v>
                </c:pt>
                <c:pt idx="8466">
                  <c:v>507960</c:v>
                </c:pt>
                <c:pt idx="8467">
                  <c:v>508020</c:v>
                </c:pt>
                <c:pt idx="8468">
                  <c:v>508080</c:v>
                </c:pt>
                <c:pt idx="8469">
                  <c:v>508140</c:v>
                </c:pt>
                <c:pt idx="8470">
                  <c:v>508200</c:v>
                </c:pt>
                <c:pt idx="8471">
                  <c:v>508260</c:v>
                </c:pt>
                <c:pt idx="8472">
                  <c:v>508320</c:v>
                </c:pt>
                <c:pt idx="8473">
                  <c:v>508380</c:v>
                </c:pt>
                <c:pt idx="8474">
                  <c:v>508440</c:v>
                </c:pt>
                <c:pt idx="8475">
                  <c:v>508500</c:v>
                </c:pt>
                <c:pt idx="8476">
                  <c:v>508560</c:v>
                </c:pt>
                <c:pt idx="8477">
                  <c:v>508620</c:v>
                </c:pt>
                <c:pt idx="8478">
                  <c:v>508680</c:v>
                </c:pt>
                <c:pt idx="8479">
                  <c:v>508740</c:v>
                </c:pt>
                <c:pt idx="8480">
                  <c:v>508800</c:v>
                </c:pt>
                <c:pt idx="8481">
                  <c:v>508860</c:v>
                </c:pt>
                <c:pt idx="8482">
                  <c:v>508920</c:v>
                </c:pt>
                <c:pt idx="8483">
                  <c:v>508980</c:v>
                </c:pt>
                <c:pt idx="8484">
                  <c:v>509040</c:v>
                </c:pt>
                <c:pt idx="8485">
                  <c:v>509100</c:v>
                </c:pt>
                <c:pt idx="8486">
                  <c:v>509160</c:v>
                </c:pt>
                <c:pt idx="8487">
                  <c:v>509220</c:v>
                </c:pt>
                <c:pt idx="8488">
                  <c:v>509280</c:v>
                </c:pt>
                <c:pt idx="8489">
                  <c:v>509340</c:v>
                </c:pt>
                <c:pt idx="8490">
                  <c:v>509400</c:v>
                </c:pt>
                <c:pt idx="8491">
                  <c:v>509460</c:v>
                </c:pt>
                <c:pt idx="8492">
                  <c:v>509520</c:v>
                </c:pt>
                <c:pt idx="8493">
                  <c:v>509580</c:v>
                </c:pt>
                <c:pt idx="8494">
                  <c:v>509640</c:v>
                </c:pt>
                <c:pt idx="8495">
                  <c:v>509700</c:v>
                </c:pt>
                <c:pt idx="8496">
                  <c:v>509760</c:v>
                </c:pt>
                <c:pt idx="8497">
                  <c:v>509820</c:v>
                </c:pt>
                <c:pt idx="8498">
                  <c:v>509880</c:v>
                </c:pt>
                <c:pt idx="8499">
                  <c:v>509940</c:v>
                </c:pt>
                <c:pt idx="8500">
                  <c:v>510000</c:v>
                </c:pt>
                <c:pt idx="8501">
                  <c:v>510060</c:v>
                </c:pt>
                <c:pt idx="8502">
                  <c:v>510120</c:v>
                </c:pt>
                <c:pt idx="8503">
                  <c:v>510180</c:v>
                </c:pt>
                <c:pt idx="8504">
                  <c:v>510240</c:v>
                </c:pt>
                <c:pt idx="8505">
                  <c:v>510300</c:v>
                </c:pt>
                <c:pt idx="8506">
                  <c:v>510360</c:v>
                </c:pt>
                <c:pt idx="8507">
                  <c:v>510420</c:v>
                </c:pt>
                <c:pt idx="8508">
                  <c:v>510480</c:v>
                </c:pt>
                <c:pt idx="8509">
                  <c:v>510540</c:v>
                </c:pt>
                <c:pt idx="8510">
                  <c:v>510600</c:v>
                </c:pt>
                <c:pt idx="8511">
                  <c:v>510660</c:v>
                </c:pt>
                <c:pt idx="8512">
                  <c:v>510720</c:v>
                </c:pt>
                <c:pt idx="8513">
                  <c:v>510780</c:v>
                </c:pt>
                <c:pt idx="8514">
                  <c:v>510840</c:v>
                </c:pt>
                <c:pt idx="8515">
                  <c:v>510900</c:v>
                </c:pt>
                <c:pt idx="8516">
                  <c:v>510960</c:v>
                </c:pt>
                <c:pt idx="8517">
                  <c:v>511020</c:v>
                </c:pt>
                <c:pt idx="8518">
                  <c:v>511080</c:v>
                </c:pt>
                <c:pt idx="8519">
                  <c:v>511140</c:v>
                </c:pt>
                <c:pt idx="8520">
                  <c:v>511200</c:v>
                </c:pt>
                <c:pt idx="8521">
                  <c:v>511260</c:v>
                </c:pt>
                <c:pt idx="8522">
                  <c:v>511320</c:v>
                </c:pt>
                <c:pt idx="8523">
                  <c:v>511380</c:v>
                </c:pt>
                <c:pt idx="8524">
                  <c:v>511440</c:v>
                </c:pt>
                <c:pt idx="8525">
                  <c:v>511500</c:v>
                </c:pt>
                <c:pt idx="8526">
                  <c:v>511560</c:v>
                </c:pt>
                <c:pt idx="8527">
                  <c:v>511620</c:v>
                </c:pt>
                <c:pt idx="8528">
                  <c:v>511680</c:v>
                </c:pt>
                <c:pt idx="8529">
                  <c:v>511740</c:v>
                </c:pt>
                <c:pt idx="8530">
                  <c:v>511800</c:v>
                </c:pt>
                <c:pt idx="8531">
                  <c:v>511860</c:v>
                </c:pt>
                <c:pt idx="8532">
                  <c:v>511920</c:v>
                </c:pt>
                <c:pt idx="8533">
                  <c:v>511980</c:v>
                </c:pt>
                <c:pt idx="8534">
                  <c:v>512040</c:v>
                </c:pt>
                <c:pt idx="8535">
                  <c:v>512100</c:v>
                </c:pt>
                <c:pt idx="8536">
                  <c:v>512160</c:v>
                </c:pt>
                <c:pt idx="8537">
                  <c:v>512220</c:v>
                </c:pt>
                <c:pt idx="8538">
                  <c:v>512280</c:v>
                </c:pt>
                <c:pt idx="8539">
                  <c:v>512340</c:v>
                </c:pt>
                <c:pt idx="8540">
                  <c:v>512400</c:v>
                </c:pt>
                <c:pt idx="8541">
                  <c:v>512460</c:v>
                </c:pt>
                <c:pt idx="8542">
                  <c:v>512520</c:v>
                </c:pt>
                <c:pt idx="8543">
                  <c:v>512580</c:v>
                </c:pt>
                <c:pt idx="8544">
                  <c:v>512640</c:v>
                </c:pt>
                <c:pt idx="8545">
                  <c:v>512700</c:v>
                </c:pt>
                <c:pt idx="8546">
                  <c:v>512760</c:v>
                </c:pt>
                <c:pt idx="8547">
                  <c:v>512820</c:v>
                </c:pt>
                <c:pt idx="8548">
                  <c:v>512880</c:v>
                </c:pt>
                <c:pt idx="8549">
                  <c:v>512940</c:v>
                </c:pt>
                <c:pt idx="8550">
                  <c:v>513000</c:v>
                </c:pt>
                <c:pt idx="8551">
                  <c:v>513060</c:v>
                </c:pt>
                <c:pt idx="8552">
                  <c:v>513120</c:v>
                </c:pt>
                <c:pt idx="8553">
                  <c:v>513180</c:v>
                </c:pt>
                <c:pt idx="8554">
                  <c:v>513240</c:v>
                </c:pt>
                <c:pt idx="8555">
                  <c:v>513300</c:v>
                </c:pt>
                <c:pt idx="8556">
                  <c:v>513360</c:v>
                </c:pt>
                <c:pt idx="8557">
                  <c:v>513420</c:v>
                </c:pt>
                <c:pt idx="8558">
                  <c:v>513480</c:v>
                </c:pt>
                <c:pt idx="8559">
                  <c:v>513540</c:v>
                </c:pt>
                <c:pt idx="8560">
                  <c:v>513600</c:v>
                </c:pt>
                <c:pt idx="8561">
                  <c:v>513660</c:v>
                </c:pt>
                <c:pt idx="8562">
                  <c:v>513720</c:v>
                </c:pt>
                <c:pt idx="8563">
                  <c:v>513780</c:v>
                </c:pt>
                <c:pt idx="8564">
                  <c:v>513840</c:v>
                </c:pt>
                <c:pt idx="8565">
                  <c:v>513900</c:v>
                </c:pt>
                <c:pt idx="8566">
                  <c:v>513960</c:v>
                </c:pt>
                <c:pt idx="8567">
                  <c:v>514020</c:v>
                </c:pt>
                <c:pt idx="8568">
                  <c:v>514080</c:v>
                </c:pt>
                <c:pt idx="8569">
                  <c:v>514140</c:v>
                </c:pt>
                <c:pt idx="8570">
                  <c:v>514200</c:v>
                </c:pt>
                <c:pt idx="8571">
                  <c:v>514260</c:v>
                </c:pt>
                <c:pt idx="8572">
                  <c:v>514320</c:v>
                </c:pt>
                <c:pt idx="8573">
                  <c:v>514380</c:v>
                </c:pt>
                <c:pt idx="8574">
                  <c:v>514440</c:v>
                </c:pt>
                <c:pt idx="8575">
                  <c:v>514500</c:v>
                </c:pt>
                <c:pt idx="8576">
                  <c:v>514560</c:v>
                </c:pt>
                <c:pt idx="8577">
                  <c:v>514620</c:v>
                </c:pt>
                <c:pt idx="8578">
                  <c:v>514680</c:v>
                </c:pt>
                <c:pt idx="8579">
                  <c:v>514740</c:v>
                </c:pt>
                <c:pt idx="8580">
                  <c:v>514800</c:v>
                </c:pt>
                <c:pt idx="8581">
                  <c:v>514860</c:v>
                </c:pt>
                <c:pt idx="8582">
                  <c:v>514920</c:v>
                </c:pt>
                <c:pt idx="8583">
                  <c:v>514980</c:v>
                </c:pt>
                <c:pt idx="8584">
                  <c:v>515040</c:v>
                </c:pt>
                <c:pt idx="8585">
                  <c:v>515100</c:v>
                </c:pt>
                <c:pt idx="8586">
                  <c:v>515160</c:v>
                </c:pt>
                <c:pt idx="8587">
                  <c:v>515220</c:v>
                </c:pt>
                <c:pt idx="8588">
                  <c:v>515280</c:v>
                </c:pt>
                <c:pt idx="8589">
                  <c:v>515340</c:v>
                </c:pt>
                <c:pt idx="8590">
                  <c:v>515400</c:v>
                </c:pt>
                <c:pt idx="8591">
                  <c:v>515460</c:v>
                </c:pt>
                <c:pt idx="8592">
                  <c:v>515520</c:v>
                </c:pt>
                <c:pt idx="8593">
                  <c:v>515580</c:v>
                </c:pt>
                <c:pt idx="8594">
                  <c:v>515640</c:v>
                </c:pt>
                <c:pt idx="8595">
                  <c:v>515700</c:v>
                </c:pt>
                <c:pt idx="8596">
                  <c:v>515760</c:v>
                </c:pt>
                <c:pt idx="8597">
                  <c:v>515820</c:v>
                </c:pt>
                <c:pt idx="8598">
                  <c:v>515880</c:v>
                </c:pt>
                <c:pt idx="8599">
                  <c:v>515940</c:v>
                </c:pt>
                <c:pt idx="8600">
                  <c:v>516000</c:v>
                </c:pt>
                <c:pt idx="8601">
                  <c:v>516060</c:v>
                </c:pt>
                <c:pt idx="8602">
                  <c:v>516120</c:v>
                </c:pt>
                <c:pt idx="8603">
                  <c:v>516180</c:v>
                </c:pt>
                <c:pt idx="8604">
                  <c:v>516240</c:v>
                </c:pt>
                <c:pt idx="8605">
                  <c:v>516300</c:v>
                </c:pt>
                <c:pt idx="8606">
                  <c:v>516360</c:v>
                </c:pt>
                <c:pt idx="8607">
                  <c:v>516420</c:v>
                </c:pt>
                <c:pt idx="8608">
                  <c:v>516480</c:v>
                </c:pt>
                <c:pt idx="8609">
                  <c:v>516540</c:v>
                </c:pt>
                <c:pt idx="8610">
                  <c:v>516600</c:v>
                </c:pt>
                <c:pt idx="8611">
                  <c:v>516660</c:v>
                </c:pt>
                <c:pt idx="8612">
                  <c:v>516720</c:v>
                </c:pt>
                <c:pt idx="8613">
                  <c:v>516780</c:v>
                </c:pt>
                <c:pt idx="8614">
                  <c:v>516840</c:v>
                </c:pt>
                <c:pt idx="8615">
                  <c:v>516900</c:v>
                </c:pt>
                <c:pt idx="8616">
                  <c:v>516960</c:v>
                </c:pt>
                <c:pt idx="8617">
                  <c:v>517020</c:v>
                </c:pt>
                <c:pt idx="8618">
                  <c:v>517080</c:v>
                </c:pt>
                <c:pt idx="8619">
                  <c:v>517140</c:v>
                </c:pt>
                <c:pt idx="8620">
                  <c:v>517200</c:v>
                </c:pt>
                <c:pt idx="8621">
                  <c:v>517260</c:v>
                </c:pt>
                <c:pt idx="8622">
                  <c:v>517320</c:v>
                </c:pt>
                <c:pt idx="8623">
                  <c:v>517380</c:v>
                </c:pt>
                <c:pt idx="8624">
                  <c:v>517440</c:v>
                </c:pt>
                <c:pt idx="8625">
                  <c:v>517500</c:v>
                </c:pt>
                <c:pt idx="8626">
                  <c:v>517560</c:v>
                </c:pt>
                <c:pt idx="8627">
                  <c:v>517620</c:v>
                </c:pt>
                <c:pt idx="8628">
                  <c:v>517680</c:v>
                </c:pt>
                <c:pt idx="8629">
                  <c:v>517740</c:v>
                </c:pt>
                <c:pt idx="8630">
                  <c:v>517800</c:v>
                </c:pt>
                <c:pt idx="8631">
                  <c:v>517860</c:v>
                </c:pt>
                <c:pt idx="8632">
                  <c:v>517920</c:v>
                </c:pt>
                <c:pt idx="8633">
                  <c:v>517980</c:v>
                </c:pt>
                <c:pt idx="8634">
                  <c:v>518040</c:v>
                </c:pt>
                <c:pt idx="8635">
                  <c:v>518100</c:v>
                </c:pt>
                <c:pt idx="8636">
                  <c:v>518160</c:v>
                </c:pt>
                <c:pt idx="8637">
                  <c:v>518220</c:v>
                </c:pt>
                <c:pt idx="8638">
                  <c:v>518280</c:v>
                </c:pt>
                <c:pt idx="8639">
                  <c:v>518340</c:v>
                </c:pt>
                <c:pt idx="8640">
                  <c:v>518400</c:v>
                </c:pt>
                <c:pt idx="8641">
                  <c:v>518460</c:v>
                </c:pt>
                <c:pt idx="8642">
                  <c:v>518520</c:v>
                </c:pt>
                <c:pt idx="8643">
                  <c:v>518580</c:v>
                </c:pt>
                <c:pt idx="8644">
                  <c:v>518640</c:v>
                </c:pt>
                <c:pt idx="8645">
                  <c:v>518700</c:v>
                </c:pt>
                <c:pt idx="8646">
                  <c:v>518760</c:v>
                </c:pt>
                <c:pt idx="8647">
                  <c:v>518820</c:v>
                </c:pt>
                <c:pt idx="8648">
                  <c:v>518880</c:v>
                </c:pt>
                <c:pt idx="8649">
                  <c:v>518940</c:v>
                </c:pt>
                <c:pt idx="8650">
                  <c:v>519000</c:v>
                </c:pt>
                <c:pt idx="8651">
                  <c:v>519060</c:v>
                </c:pt>
                <c:pt idx="8652">
                  <c:v>519120</c:v>
                </c:pt>
                <c:pt idx="8653">
                  <c:v>519180</c:v>
                </c:pt>
                <c:pt idx="8654">
                  <c:v>519240</c:v>
                </c:pt>
                <c:pt idx="8655">
                  <c:v>519300</c:v>
                </c:pt>
                <c:pt idx="8656">
                  <c:v>519360</c:v>
                </c:pt>
                <c:pt idx="8657">
                  <c:v>519420</c:v>
                </c:pt>
                <c:pt idx="8658">
                  <c:v>519480</c:v>
                </c:pt>
                <c:pt idx="8659">
                  <c:v>519540</c:v>
                </c:pt>
                <c:pt idx="8660">
                  <c:v>519600</c:v>
                </c:pt>
                <c:pt idx="8661">
                  <c:v>519660</c:v>
                </c:pt>
                <c:pt idx="8662">
                  <c:v>519720</c:v>
                </c:pt>
                <c:pt idx="8663">
                  <c:v>519780</c:v>
                </c:pt>
                <c:pt idx="8664">
                  <c:v>519840</c:v>
                </c:pt>
                <c:pt idx="8665">
                  <c:v>519900</c:v>
                </c:pt>
                <c:pt idx="8666">
                  <c:v>519960</c:v>
                </c:pt>
                <c:pt idx="8667">
                  <c:v>520020</c:v>
                </c:pt>
                <c:pt idx="8668">
                  <c:v>520080</c:v>
                </c:pt>
                <c:pt idx="8669">
                  <c:v>520140</c:v>
                </c:pt>
                <c:pt idx="8670">
                  <c:v>520200</c:v>
                </c:pt>
                <c:pt idx="8671">
                  <c:v>520260</c:v>
                </c:pt>
                <c:pt idx="8672">
                  <c:v>520320</c:v>
                </c:pt>
                <c:pt idx="8673">
                  <c:v>520380</c:v>
                </c:pt>
                <c:pt idx="8674">
                  <c:v>520440</c:v>
                </c:pt>
                <c:pt idx="8675">
                  <c:v>520500</c:v>
                </c:pt>
                <c:pt idx="8676">
                  <c:v>520560</c:v>
                </c:pt>
                <c:pt idx="8677">
                  <c:v>520620</c:v>
                </c:pt>
                <c:pt idx="8678">
                  <c:v>520680</c:v>
                </c:pt>
                <c:pt idx="8679">
                  <c:v>520740</c:v>
                </c:pt>
                <c:pt idx="8680">
                  <c:v>520800</c:v>
                </c:pt>
                <c:pt idx="8681">
                  <c:v>520860</c:v>
                </c:pt>
                <c:pt idx="8682">
                  <c:v>520920</c:v>
                </c:pt>
                <c:pt idx="8683">
                  <c:v>520980</c:v>
                </c:pt>
                <c:pt idx="8684">
                  <c:v>521040</c:v>
                </c:pt>
                <c:pt idx="8685">
                  <c:v>521100</c:v>
                </c:pt>
                <c:pt idx="8686">
                  <c:v>521160</c:v>
                </c:pt>
                <c:pt idx="8687">
                  <c:v>521220</c:v>
                </c:pt>
                <c:pt idx="8688">
                  <c:v>521280</c:v>
                </c:pt>
                <c:pt idx="8689">
                  <c:v>521340</c:v>
                </c:pt>
                <c:pt idx="8690">
                  <c:v>521400</c:v>
                </c:pt>
                <c:pt idx="8691">
                  <c:v>521460</c:v>
                </c:pt>
                <c:pt idx="8692">
                  <c:v>521520</c:v>
                </c:pt>
                <c:pt idx="8693">
                  <c:v>521580</c:v>
                </c:pt>
                <c:pt idx="8694">
                  <c:v>521640</c:v>
                </c:pt>
                <c:pt idx="8695">
                  <c:v>521700</c:v>
                </c:pt>
                <c:pt idx="8696">
                  <c:v>521760</c:v>
                </c:pt>
                <c:pt idx="8697">
                  <c:v>521820</c:v>
                </c:pt>
                <c:pt idx="8698">
                  <c:v>521880</c:v>
                </c:pt>
                <c:pt idx="8699">
                  <c:v>521940</c:v>
                </c:pt>
                <c:pt idx="8700">
                  <c:v>522000</c:v>
                </c:pt>
                <c:pt idx="8701">
                  <c:v>522060</c:v>
                </c:pt>
                <c:pt idx="8702">
                  <c:v>522120</c:v>
                </c:pt>
                <c:pt idx="8703">
                  <c:v>522180</c:v>
                </c:pt>
                <c:pt idx="8704">
                  <c:v>522240</c:v>
                </c:pt>
                <c:pt idx="8705">
                  <c:v>522300</c:v>
                </c:pt>
                <c:pt idx="8706">
                  <c:v>522360</c:v>
                </c:pt>
                <c:pt idx="8707">
                  <c:v>522420</c:v>
                </c:pt>
                <c:pt idx="8708">
                  <c:v>522480</c:v>
                </c:pt>
                <c:pt idx="8709">
                  <c:v>522540</c:v>
                </c:pt>
                <c:pt idx="8710">
                  <c:v>522600</c:v>
                </c:pt>
                <c:pt idx="8711">
                  <c:v>522660</c:v>
                </c:pt>
                <c:pt idx="8712">
                  <c:v>522720</c:v>
                </c:pt>
                <c:pt idx="8713">
                  <c:v>522780</c:v>
                </c:pt>
                <c:pt idx="8714">
                  <c:v>522840</c:v>
                </c:pt>
                <c:pt idx="8715">
                  <c:v>522900</c:v>
                </c:pt>
                <c:pt idx="8716">
                  <c:v>522960</c:v>
                </c:pt>
                <c:pt idx="8717">
                  <c:v>523020</c:v>
                </c:pt>
                <c:pt idx="8718">
                  <c:v>523080</c:v>
                </c:pt>
                <c:pt idx="8719">
                  <c:v>523140</c:v>
                </c:pt>
                <c:pt idx="8720">
                  <c:v>523200</c:v>
                </c:pt>
                <c:pt idx="8721">
                  <c:v>523260</c:v>
                </c:pt>
                <c:pt idx="8722">
                  <c:v>523320</c:v>
                </c:pt>
                <c:pt idx="8723">
                  <c:v>523380</c:v>
                </c:pt>
                <c:pt idx="8724">
                  <c:v>523440</c:v>
                </c:pt>
                <c:pt idx="8725">
                  <c:v>523500</c:v>
                </c:pt>
                <c:pt idx="8726">
                  <c:v>523560</c:v>
                </c:pt>
                <c:pt idx="8727">
                  <c:v>523620</c:v>
                </c:pt>
                <c:pt idx="8728">
                  <c:v>523680</c:v>
                </c:pt>
                <c:pt idx="8729">
                  <c:v>523740</c:v>
                </c:pt>
                <c:pt idx="8730">
                  <c:v>523800</c:v>
                </c:pt>
                <c:pt idx="8731">
                  <c:v>523860</c:v>
                </c:pt>
                <c:pt idx="8732">
                  <c:v>523920</c:v>
                </c:pt>
                <c:pt idx="8733">
                  <c:v>523980</c:v>
                </c:pt>
                <c:pt idx="8734">
                  <c:v>524040</c:v>
                </c:pt>
                <c:pt idx="8735">
                  <c:v>524100</c:v>
                </c:pt>
                <c:pt idx="8736">
                  <c:v>524160</c:v>
                </c:pt>
                <c:pt idx="8737">
                  <c:v>524220</c:v>
                </c:pt>
                <c:pt idx="8738">
                  <c:v>524280</c:v>
                </c:pt>
                <c:pt idx="8739">
                  <c:v>524340</c:v>
                </c:pt>
                <c:pt idx="8740">
                  <c:v>524400</c:v>
                </c:pt>
                <c:pt idx="8741">
                  <c:v>524460</c:v>
                </c:pt>
                <c:pt idx="8742">
                  <c:v>524520</c:v>
                </c:pt>
                <c:pt idx="8743">
                  <c:v>524580</c:v>
                </c:pt>
                <c:pt idx="8744">
                  <c:v>524640</c:v>
                </c:pt>
                <c:pt idx="8745">
                  <c:v>524700</c:v>
                </c:pt>
                <c:pt idx="8746">
                  <c:v>524760</c:v>
                </c:pt>
                <c:pt idx="8747">
                  <c:v>524820</c:v>
                </c:pt>
                <c:pt idx="8748">
                  <c:v>524880</c:v>
                </c:pt>
                <c:pt idx="8749">
                  <c:v>524940</c:v>
                </c:pt>
                <c:pt idx="8750">
                  <c:v>525000</c:v>
                </c:pt>
                <c:pt idx="8751">
                  <c:v>525060</c:v>
                </c:pt>
                <c:pt idx="8752">
                  <c:v>525120</c:v>
                </c:pt>
                <c:pt idx="8753">
                  <c:v>525180</c:v>
                </c:pt>
                <c:pt idx="8754">
                  <c:v>525240</c:v>
                </c:pt>
                <c:pt idx="8755">
                  <c:v>525300</c:v>
                </c:pt>
                <c:pt idx="8756">
                  <c:v>525360</c:v>
                </c:pt>
                <c:pt idx="8757">
                  <c:v>525420</c:v>
                </c:pt>
                <c:pt idx="8758">
                  <c:v>525480</c:v>
                </c:pt>
                <c:pt idx="8759">
                  <c:v>525540</c:v>
                </c:pt>
                <c:pt idx="8760">
                  <c:v>525600</c:v>
                </c:pt>
                <c:pt idx="8761">
                  <c:v>525660</c:v>
                </c:pt>
                <c:pt idx="8762">
                  <c:v>525720</c:v>
                </c:pt>
                <c:pt idx="8763">
                  <c:v>525780</c:v>
                </c:pt>
                <c:pt idx="8764">
                  <c:v>525840</c:v>
                </c:pt>
                <c:pt idx="8765">
                  <c:v>525900</c:v>
                </c:pt>
                <c:pt idx="8766">
                  <c:v>525960</c:v>
                </c:pt>
                <c:pt idx="8767">
                  <c:v>526020</c:v>
                </c:pt>
                <c:pt idx="8768">
                  <c:v>526080</c:v>
                </c:pt>
                <c:pt idx="8769">
                  <c:v>526140</c:v>
                </c:pt>
                <c:pt idx="8770">
                  <c:v>526200</c:v>
                </c:pt>
                <c:pt idx="8771">
                  <c:v>526260</c:v>
                </c:pt>
                <c:pt idx="8772">
                  <c:v>526320</c:v>
                </c:pt>
                <c:pt idx="8773">
                  <c:v>526380</c:v>
                </c:pt>
                <c:pt idx="8774">
                  <c:v>526440</c:v>
                </c:pt>
                <c:pt idx="8775">
                  <c:v>526500</c:v>
                </c:pt>
                <c:pt idx="8776">
                  <c:v>526560</c:v>
                </c:pt>
                <c:pt idx="8777">
                  <c:v>526620</c:v>
                </c:pt>
                <c:pt idx="8778">
                  <c:v>526680</c:v>
                </c:pt>
                <c:pt idx="8779">
                  <c:v>526740</c:v>
                </c:pt>
                <c:pt idx="8780">
                  <c:v>526800</c:v>
                </c:pt>
                <c:pt idx="8781">
                  <c:v>526860</c:v>
                </c:pt>
                <c:pt idx="8782">
                  <c:v>526920</c:v>
                </c:pt>
                <c:pt idx="8783">
                  <c:v>526980</c:v>
                </c:pt>
                <c:pt idx="8784">
                  <c:v>527040</c:v>
                </c:pt>
                <c:pt idx="8785">
                  <c:v>527100</c:v>
                </c:pt>
                <c:pt idx="8786">
                  <c:v>527160</c:v>
                </c:pt>
                <c:pt idx="8787">
                  <c:v>527220</c:v>
                </c:pt>
                <c:pt idx="8788">
                  <c:v>527280</c:v>
                </c:pt>
                <c:pt idx="8789">
                  <c:v>527340</c:v>
                </c:pt>
                <c:pt idx="8790">
                  <c:v>527400</c:v>
                </c:pt>
                <c:pt idx="8791">
                  <c:v>527460</c:v>
                </c:pt>
                <c:pt idx="8792">
                  <c:v>527520</c:v>
                </c:pt>
                <c:pt idx="8793">
                  <c:v>527580</c:v>
                </c:pt>
                <c:pt idx="8794">
                  <c:v>527640</c:v>
                </c:pt>
                <c:pt idx="8795">
                  <c:v>527700</c:v>
                </c:pt>
                <c:pt idx="8796">
                  <c:v>527760</c:v>
                </c:pt>
                <c:pt idx="8797">
                  <c:v>527820</c:v>
                </c:pt>
                <c:pt idx="8798">
                  <c:v>527880</c:v>
                </c:pt>
                <c:pt idx="8799">
                  <c:v>527940</c:v>
                </c:pt>
                <c:pt idx="8800">
                  <c:v>528000</c:v>
                </c:pt>
                <c:pt idx="8801">
                  <c:v>528060</c:v>
                </c:pt>
                <c:pt idx="8802">
                  <c:v>528120</c:v>
                </c:pt>
                <c:pt idx="8803">
                  <c:v>528180</c:v>
                </c:pt>
                <c:pt idx="8804">
                  <c:v>528240</c:v>
                </c:pt>
                <c:pt idx="8805">
                  <c:v>528300</c:v>
                </c:pt>
                <c:pt idx="8806">
                  <c:v>528360</c:v>
                </c:pt>
                <c:pt idx="8807">
                  <c:v>528420</c:v>
                </c:pt>
                <c:pt idx="8808">
                  <c:v>528480</c:v>
                </c:pt>
                <c:pt idx="8809">
                  <c:v>528540</c:v>
                </c:pt>
                <c:pt idx="8810">
                  <c:v>528600</c:v>
                </c:pt>
                <c:pt idx="8811">
                  <c:v>528660</c:v>
                </c:pt>
                <c:pt idx="8812">
                  <c:v>528720</c:v>
                </c:pt>
                <c:pt idx="8813">
                  <c:v>528780</c:v>
                </c:pt>
                <c:pt idx="8814">
                  <c:v>528840</c:v>
                </c:pt>
                <c:pt idx="8815">
                  <c:v>528900</c:v>
                </c:pt>
                <c:pt idx="8816">
                  <c:v>528960</c:v>
                </c:pt>
                <c:pt idx="8817">
                  <c:v>529020</c:v>
                </c:pt>
                <c:pt idx="8818">
                  <c:v>529080</c:v>
                </c:pt>
                <c:pt idx="8819">
                  <c:v>529140</c:v>
                </c:pt>
                <c:pt idx="8820">
                  <c:v>529200</c:v>
                </c:pt>
                <c:pt idx="8821">
                  <c:v>529260</c:v>
                </c:pt>
                <c:pt idx="8822">
                  <c:v>529320</c:v>
                </c:pt>
                <c:pt idx="8823">
                  <c:v>529380</c:v>
                </c:pt>
                <c:pt idx="8824">
                  <c:v>529440</c:v>
                </c:pt>
                <c:pt idx="8825">
                  <c:v>529500</c:v>
                </c:pt>
                <c:pt idx="8826">
                  <c:v>529560</c:v>
                </c:pt>
                <c:pt idx="8827">
                  <c:v>529620</c:v>
                </c:pt>
                <c:pt idx="8828">
                  <c:v>529680</c:v>
                </c:pt>
                <c:pt idx="8829">
                  <c:v>529740</c:v>
                </c:pt>
                <c:pt idx="8830">
                  <c:v>529800</c:v>
                </c:pt>
                <c:pt idx="8831">
                  <c:v>529860</c:v>
                </c:pt>
                <c:pt idx="8832">
                  <c:v>529920</c:v>
                </c:pt>
                <c:pt idx="8833">
                  <c:v>529980</c:v>
                </c:pt>
                <c:pt idx="8834">
                  <c:v>530040</c:v>
                </c:pt>
                <c:pt idx="8835">
                  <c:v>530100</c:v>
                </c:pt>
                <c:pt idx="8836">
                  <c:v>530160</c:v>
                </c:pt>
                <c:pt idx="8837">
                  <c:v>530220</c:v>
                </c:pt>
                <c:pt idx="8838">
                  <c:v>530280</c:v>
                </c:pt>
                <c:pt idx="8839">
                  <c:v>530340</c:v>
                </c:pt>
                <c:pt idx="8840">
                  <c:v>530400</c:v>
                </c:pt>
                <c:pt idx="8841">
                  <c:v>530460</c:v>
                </c:pt>
                <c:pt idx="8842">
                  <c:v>530520</c:v>
                </c:pt>
                <c:pt idx="8843">
                  <c:v>530580</c:v>
                </c:pt>
                <c:pt idx="8844">
                  <c:v>530640</c:v>
                </c:pt>
                <c:pt idx="8845">
                  <c:v>530700</c:v>
                </c:pt>
                <c:pt idx="8846">
                  <c:v>530760</c:v>
                </c:pt>
                <c:pt idx="8847">
                  <c:v>530820</c:v>
                </c:pt>
                <c:pt idx="8848">
                  <c:v>530880</c:v>
                </c:pt>
                <c:pt idx="8849">
                  <c:v>530940</c:v>
                </c:pt>
                <c:pt idx="8850">
                  <c:v>531000</c:v>
                </c:pt>
                <c:pt idx="8851">
                  <c:v>531060</c:v>
                </c:pt>
                <c:pt idx="8852">
                  <c:v>531120</c:v>
                </c:pt>
                <c:pt idx="8853">
                  <c:v>531180</c:v>
                </c:pt>
                <c:pt idx="8854">
                  <c:v>531240</c:v>
                </c:pt>
                <c:pt idx="8855">
                  <c:v>531300</c:v>
                </c:pt>
                <c:pt idx="8856">
                  <c:v>531360</c:v>
                </c:pt>
                <c:pt idx="8857">
                  <c:v>531420</c:v>
                </c:pt>
                <c:pt idx="8858">
                  <c:v>531480</c:v>
                </c:pt>
                <c:pt idx="8859">
                  <c:v>531540</c:v>
                </c:pt>
                <c:pt idx="8860">
                  <c:v>531600</c:v>
                </c:pt>
                <c:pt idx="8861">
                  <c:v>531660</c:v>
                </c:pt>
                <c:pt idx="8862">
                  <c:v>531720</c:v>
                </c:pt>
                <c:pt idx="8863">
                  <c:v>531780</c:v>
                </c:pt>
                <c:pt idx="8864">
                  <c:v>531840</c:v>
                </c:pt>
                <c:pt idx="8865">
                  <c:v>531900</c:v>
                </c:pt>
                <c:pt idx="8866">
                  <c:v>531960</c:v>
                </c:pt>
                <c:pt idx="8867">
                  <c:v>532020</c:v>
                </c:pt>
                <c:pt idx="8868">
                  <c:v>532080</c:v>
                </c:pt>
                <c:pt idx="8869">
                  <c:v>532140</c:v>
                </c:pt>
                <c:pt idx="8870">
                  <c:v>532200</c:v>
                </c:pt>
                <c:pt idx="8871">
                  <c:v>532260</c:v>
                </c:pt>
                <c:pt idx="8872">
                  <c:v>532320</c:v>
                </c:pt>
                <c:pt idx="8873">
                  <c:v>532380</c:v>
                </c:pt>
                <c:pt idx="8874">
                  <c:v>532440</c:v>
                </c:pt>
                <c:pt idx="8875">
                  <c:v>532500</c:v>
                </c:pt>
                <c:pt idx="8876">
                  <c:v>532560</c:v>
                </c:pt>
                <c:pt idx="8877">
                  <c:v>532620</c:v>
                </c:pt>
                <c:pt idx="8878">
                  <c:v>532680</c:v>
                </c:pt>
                <c:pt idx="8879">
                  <c:v>532740</c:v>
                </c:pt>
                <c:pt idx="8880">
                  <c:v>532800</c:v>
                </c:pt>
                <c:pt idx="8881">
                  <c:v>532860</c:v>
                </c:pt>
                <c:pt idx="8882">
                  <c:v>532920</c:v>
                </c:pt>
                <c:pt idx="8883">
                  <c:v>532980</c:v>
                </c:pt>
                <c:pt idx="8884">
                  <c:v>533040</c:v>
                </c:pt>
                <c:pt idx="8885">
                  <c:v>533100</c:v>
                </c:pt>
                <c:pt idx="8886">
                  <c:v>533160</c:v>
                </c:pt>
                <c:pt idx="8887">
                  <c:v>533220</c:v>
                </c:pt>
                <c:pt idx="8888">
                  <c:v>533280</c:v>
                </c:pt>
                <c:pt idx="8889">
                  <c:v>533340</c:v>
                </c:pt>
                <c:pt idx="8890">
                  <c:v>533400</c:v>
                </c:pt>
                <c:pt idx="8891">
                  <c:v>533460</c:v>
                </c:pt>
                <c:pt idx="8892">
                  <c:v>533520</c:v>
                </c:pt>
                <c:pt idx="8893">
                  <c:v>533580</c:v>
                </c:pt>
                <c:pt idx="8894">
                  <c:v>533640</c:v>
                </c:pt>
                <c:pt idx="8895">
                  <c:v>533700</c:v>
                </c:pt>
                <c:pt idx="8896">
                  <c:v>533760</c:v>
                </c:pt>
                <c:pt idx="8897">
                  <c:v>533820</c:v>
                </c:pt>
                <c:pt idx="8898">
                  <c:v>533880</c:v>
                </c:pt>
                <c:pt idx="8899">
                  <c:v>533940</c:v>
                </c:pt>
                <c:pt idx="8900">
                  <c:v>534000</c:v>
                </c:pt>
                <c:pt idx="8901">
                  <c:v>534060</c:v>
                </c:pt>
                <c:pt idx="8902">
                  <c:v>534120</c:v>
                </c:pt>
                <c:pt idx="8903">
                  <c:v>534180</c:v>
                </c:pt>
                <c:pt idx="8904">
                  <c:v>534240</c:v>
                </c:pt>
                <c:pt idx="8905">
                  <c:v>534300</c:v>
                </c:pt>
                <c:pt idx="8906">
                  <c:v>534360</c:v>
                </c:pt>
                <c:pt idx="8907">
                  <c:v>534420</c:v>
                </c:pt>
                <c:pt idx="8908">
                  <c:v>534480</c:v>
                </c:pt>
                <c:pt idx="8909">
                  <c:v>534540</c:v>
                </c:pt>
                <c:pt idx="8910">
                  <c:v>534600</c:v>
                </c:pt>
                <c:pt idx="8911">
                  <c:v>534660</c:v>
                </c:pt>
                <c:pt idx="8912">
                  <c:v>534720</c:v>
                </c:pt>
                <c:pt idx="8913">
                  <c:v>534780</c:v>
                </c:pt>
                <c:pt idx="8914">
                  <c:v>534840</c:v>
                </c:pt>
                <c:pt idx="8915">
                  <c:v>534900</c:v>
                </c:pt>
                <c:pt idx="8916">
                  <c:v>534960</c:v>
                </c:pt>
                <c:pt idx="8917">
                  <c:v>535020</c:v>
                </c:pt>
                <c:pt idx="8918">
                  <c:v>535080</c:v>
                </c:pt>
                <c:pt idx="8919">
                  <c:v>535140</c:v>
                </c:pt>
                <c:pt idx="8920">
                  <c:v>535200</c:v>
                </c:pt>
                <c:pt idx="8921">
                  <c:v>535260</c:v>
                </c:pt>
                <c:pt idx="8922">
                  <c:v>535320</c:v>
                </c:pt>
                <c:pt idx="8923">
                  <c:v>535380</c:v>
                </c:pt>
                <c:pt idx="8924">
                  <c:v>535440</c:v>
                </c:pt>
                <c:pt idx="8925">
                  <c:v>535500</c:v>
                </c:pt>
                <c:pt idx="8926">
                  <c:v>535560</c:v>
                </c:pt>
                <c:pt idx="8927">
                  <c:v>535620</c:v>
                </c:pt>
                <c:pt idx="8928">
                  <c:v>535680</c:v>
                </c:pt>
                <c:pt idx="8929">
                  <c:v>535740</c:v>
                </c:pt>
                <c:pt idx="8930">
                  <c:v>535800</c:v>
                </c:pt>
                <c:pt idx="8931">
                  <c:v>535860</c:v>
                </c:pt>
                <c:pt idx="8932">
                  <c:v>535920</c:v>
                </c:pt>
                <c:pt idx="8933">
                  <c:v>535980</c:v>
                </c:pt>
                <c:pt idx="8934">
                  <c:v>536040</c:v>
                </c:pt>
                <c:pt idx="8935">
                  <c:v>536100</c:v>
                </c:pt>
                <c:pt idx="8936">
                  <c:v>536160</c:v>
                </c:pt>
                <c:pt idx="8937">
                  <c:v>536220</c:v>
                </c:pt>
                <c:pt idx="8938">
                  <c:v>536280</c:v>
                </c:pt>
                <c:pt idx="8939">
                  <c:v>536340</c:v>
                </c:pt>
                <c:pt idx="8940">
                  <c:v>536400</c:v>
                </c:pt>
                <c:pt idx="8941">
                  <c:v>536460</c:v>
                </c:pt>
                <c:pt idx="8942">
                  <c:v>536520</c:v>
                </c:pt>
                <c:pt idx="8943">
                  <c:v>536580</c:v>
                </c:pt>
                <c:pt idx="8944">
                  <c:v>536640</c:v>
                </c:pt>
                <c:pt idx="8945">
                  <c:v>536700</c:v>
                </c:pt>
                <c:pt idx="8946">
                  <c:v>536760</c:v>
                </c:pt>
                <c:pt idx="8947">
                  <c:v>536820</c:v>
                </c:pt>
                <c:pt idx="8948">
                  <c:v>536880</c:v>
                </c:pt>
                <c:pt idx="8949">
                  <c:v>536940</c:v>
                </c:pt>
                <c:pt idx="8950">
                  <c:v>537000</c:v>
                </c:pt>
                <c:pt idx="8951">
                  <c:v>537060</c:v>
                </c:pt>
                <c:pt idx="8952">
                  <c:v>537120</c:v>
                </c:pt>
                <c:pt idx="8953">
                  <c:v>537180</c:v>
                </c:pt>
                <c:pt idx="8954">
                  <c:v>537240</c:v>
                </c:pt>
                <c:pt idx="8955">
                  <c:v>537300</c:v>
                </c:pt>
                <c:pt idx="8956">
                  <c:v>537360</c:v>
                </c:pt>
                <c:pt idx="8957">
                  <c:v>537420</c:v>
                </c:pt>
                <c:pt idx="8958">
                  <c:v>537480</c:v>
                </c:pt>
                <c:pt idx="8959">
                  <c:v>537540</c:v>
                </c:pt>
                <c:pt idx="8960">
                  <c:v>537600</c:v>
                </c:pt>
                <c:pt idx="8961">
                  <c:v>537660</c:v>
                </c:pt>
                <c:pt idx="8962">
                  <c:v>537720</c:v>
                </c:pt>
                <c:pt idx="8963">
                  <c:v>537780</c:v>
                </c:pt>
                <c:pt idx="8964">
                  <c:v>537840</c:v>
                </c:pt>
                <c:pt idx="8965">
                  <c:v>537900</c:v>
                </c:pt>
                <c:pt idx="8966">
                  <c:v>537960</c:v>
                </c:pt>
                <c:pt idx="8967">
                  <c:v>538020</c:v>
                </c:pt>
                <c:pt idx="8968">
                  <c:v>538080</c:v>
                </c:pt>
                <c:pt idx="8969">
                  <c:v>538140</c:v>
                </c:pt>
                <c:pt idx="8970">
                  <c:v>538200</c:v>
                </c:pt>
                <c:pt idx="8971">
                  <c:v>538260</c:v>
                </c:pt>
                <c:pt idx="8972">
                  <c:v>538320</c:v>
                </c:pt>
                <c:pt idx="8973">
                  <c:v>538380</c:v>
                </c:pt>
                <c:pt idx="8974">
                  <c:v>538440</c:v>
                </c:pt>
                <c:pt idx="8975">
                  <c:v>538500</c:v>
                </c:pt>
                <c:pt idx="8976">
                  <c:v>538560</c:v>
                </c:pt>
                <c:pt idx="8977">
                  <c:v>538620</c:v>
                </c:pt>
                <c:pt idx="8978">
                  <c:v>538680</c:v>
                </c:pt>
                <c:pt idx="8979">
                  <c:v>538740</c:v>
                </c:pt>
                <c:pt idx="8980">
                  <c:v>538800</c:v>
                </c:pt>
                <c:pt idx="8981">
                  <c:v>538860</c:v>
                </c:pt>
                <c:pt idx="8982">
                  <c:v>538920</c:v>
                </c:pt>
                <c:pt idx="8983">
                  <c:v>538980</c:v>
                </c:pt>
                <c:pt idx="8984">
                  <c:v>539040</c:v>
                </c:pt>
                <c:pt idx="8985">
                  <c:v>539100</c:v>
                </c:pt>
                <c:pt idx="8986">
                  <c:v>539160</c:v>
                </c:pt>
                <c:pt idx="8987">
                  <c:v>539220</c:v>
                </c:pt>
                <c:pt idx="8988">
                  <c:v>539280</c:v>
                </c:pt>
                <c:pt idx="8989">
                  <c:v>539340</c:v>
                </c:pt>
                <c:pt idx="8990">
                  <c:v>539400</c:v>
                </c:pt>
                <c:pt idx="8991">
                  <c:v>539460</c:v>
                </c:pt>
                <c:pt idx="8992">
                  <c:v>539520</c:v>
                </c:pt>
                <c:pt idx="8993">
                  <c:v>539580</c:v>
                </c:pt>
                <c:pt idx="8994">
                  <c:v>539640</c:v>
                </c:pt>
                <c:pt idx="8995">
                  <c:v>539700</c:v>
                </c:pt>
                <c:pt idx="8996">
                  <c:v>539760</c:v>
                </c:pt>
                <c:pt idx="8997">
                  <c:v>539820</c:v>
                </c:pt>
                <c:pt idx="8998">
                  <c:v>539880</c:v>
                </c:pt>
                <c:pt idx="8999">
                  <c:v>539940</c:v>
                </c:pt>
                <c:pt idx="9000">
                  <c:v>540000</c:v>
                </c:pt>
                <c:pt idx="9001">
                  <c:v>540060</c:v>
                </c:pt>
                <c:pt idx="9002">
                  <c:v>540120</c:v>
                </c:pt>
                <c:pt idx="9003">
                  <c:v>540180</c:v>
                </c:pt>
                <c:pt idx="9004">
                  <c:v>540240</c:v>
                </c:pt>
                <c:pt idx="9005">
                  <c:v>540300</c:v>
                </c:pt>
                <c:pt idx="9006">
                  <c:v>540360</c:v>
                </c:pt>
                <c:pt idx="9007">
                  <c:v>540420</c:v>
                </c:pt>
                <c:pt idx="9008">
                  <c:v>540480</c:v>
                </c:pt>
                <c:pt idx="9009">
                  <c:v>540540</c:v>
                </c:pt>
                <c:pt idx="9010">
                  <c:v>540600</c:v>
                </c:pt>
                <c:pt idx="9011">
                  <c:v>540660</c:v>
                </c:pt>
                <c:pt idx="9012">
                  <c:v>540720</c:v>
                </c:pt>
                <c:pt idx="9013">
                  <c:v>540780</c:v>
                </c:pt>
                <c:pt idx="9014">
                  <c:v>540840</c:v>
                </c:pt>
                <c:pt idx="9015">
                  <c:v>540900</c:v>
                </c:pt>
                <c:pt idx="9016">
                  <c:v>540960</c:v>
                </c:pt>
                <c:pt idx="9017">
                  <c:v>541020</c:v>
                </c:pt>
                <c:pt idx="9018">
                  <c:v>541080</c:v>
                </c:pt>
                <c:pt idx="9019">
                  <c:v>541140</c:v>
                </c:pt>
                <c:pt idx="9020">
                  <c:v>541200</c:v>
                </c:pt>
                <c:pt idx="9021">
                  <c:v>541260</c:v>
                </c:pt>
                <c:pt idx="9022">
                  <c:v>541320</c:v>
                </c:pt>
                <c:pt idx="9023">
                  <c:v>541380</c:v>
                </c:pt>
                <c:pt idx="9024">
                  <c:v>541440</c:v>
                </c:pt>
                <c:pt idx="9025">
                  <c:v>541500</c:v>
                </c:pt>
                <c:pt idx="9026">
                  <c:v>541560</c:v>
                </c:pt>
                <c:pt idx="9027">
                  <c:v>541620</c:v>
                </c:pt>
                <c:pt idx="9028">
                  <c:v>541680</c:v>
                </c:pt>
                <c:pt idx="9029">
                  <c:v>541740</c:v>
                </c:pt>
                <c:pt idx="9030">
                  <c:v>541800</c:v>
                </c:pt>
                <c:pt idx="9031">
                  <c:v>541860</c:v>
                </c:pt>
                <c:pt idx="9032">
                  <c:v>541920</c:v>
                </c:pt>
                <c:pt idx="9033">
                  <c:v>541980</c:v>
                </c:pt>
                <c:pt idx="9034">
                  <c:v>542040</c:v>
                </c:pt>
                <c:pt idx="9035">
                  <c:v>542100</c:v>
                </c:pt>
                <c:pt idx="9036">
                  <c:v>542160</c:v>
                </c:pt>
                <c:pt idx="9037">
                  <c:v>542220</c:v>
                </c:pt>
                <c:pt idx="9038">
                  <c:v>542280</c:v>
                </c:pt>
                <c:pt idx="9039">
                  <c:v>542340</c:v>
                </c:pt>
                <c:pt idx="9040">
                  <c:v>542400</c:v>
                </c:pt>
                <c:pt idx="9041">
                  <c:v>542460</c:v>
                </c:pt>
                <c:pt idx="9042">
                  <c:v>542520</c:v>
                </c:pt>
                <c:pt idx="9043">
                  <c:v>542580</c:v>
                </c:pt>
                <c:pt idx="9044">
                  <c:v>542640</c:v>
                </c:pt>
                <c:pt idx="9045">
                  <c:v>542700</c:v>
                </c:pt>
                <c:pt idx="9046">
                  <c:v>542760</c:v>
                </c:pt>
                <c:pt idx="9047">
                  <c:v>542820</c:v>
                </c:pt>
                <c:pt idx="9048">
                  <c:v>542880</c:v>
                </c:pt>
                <c:pt idx="9049">
                  <c:v>542940</c:v>
                </c:pt>
                <c:pt idx="9050">
                  <c:v>543000</c:v>
                </c:pt>
                <c:pt idx="9051">
                  <c:v>543060</c:v>
                </c:pt>
                <c:pt idx="9052">
                  <c:v>543120</c:v>
                </c:pt>
                <c:pt idx="9053">
                  <c:v>543180</c:v>
                </c:pt>
                <c:pt idx="9054">
                  <c:v>543240</c:v>
                </c:pt>
                <c:pt idx="9055">
                  <c:v>543300</c:v>
                </c:pt>
                <c:pt idx="9056">
                  <c:v>543360</c:v>
                </c:pt>
                <c:pt idx="9057">
                  <c:v>543420</c:v>
                </c:pt>
                <c:pt idx="9058">
                  <c:v>543480</c:v>
                </c:pt>
                <c:pt idx="9059">
                  <c:v>543540</c:v>
                </c:pt>
                <c:pt idx="9060">
                  <c:v>543600</c:v>
                </c:pt>
                <c:pt idx="9061">
                  <c:v>543660</c:v>
                </c:pt>
                <c:pt idx="9062">
                  <c:v>543720</c:v>
                </c:pt>
                <c:pt idx="9063">
                  <c:v>543780</c:v>
                </c:pt>
                <c:pt idx="9064">
                  <c:v>543840</c:v>
                </c:pt>
                <c:pt idx="9065">
                  <c:v>543900</c:v>
                </c:pt>
                <c:pt idx="9066">
                  <c:v>543960</c:v>
                </c:pt>
                <c:pt idx="9067">
                  <c:v>544020</c:v>
                </c:pt>
                <c:pt idx="9068">
                  <c:v>544080</c:v>
                </c:pt>
                <c:pt idx="9069">
                  <c:v>544140</c:v>
                </c:pt>
                <c:pt idx="9070">
                  <c:v>544200</c:v>
                </c:pt>
                <c:pt idx="9071">
                  <c:v>544260</c:v>
                </c:pt>
                <c:pt idx="9072">
                  <c:v>544320</c:v>
                </c:pt>
                <c:pt idx="9073">
                  <c:v>544380</c:v>
                </c:pt>
                <c:pt idx="9074">
                  <c:v>544440</c:v>
                </c:pt>
                <c:pt idx="9075">
                  <c:v>544500</c:v>
                </c:pt>
                <c:pt idx="9076">
                  <c:v>544560</c:v>
                </c:pt>
                <c:pt idx="9077">
                  <c:v>544620</c:v>
                </c:pt>
                <c:pt idx="9078">
                  <c:v>544680</c:v>
                </c:pt>
                <c:pt idx="9079">
                  <c:v>544740</c:v>
                </c:pt>
                <c:pt idx="9080">
                  <c:v>544800</c:v>
                </c:pt>
                <c:pt idx="9081">
                  <c:v>544860</c:v>
                </c:pt>
                <c:pt idx="9082">
                  <c:v>544920</c:v>
                </c:pt>
                <c:pt idx="9083">
                  <c:v>544980</c:v>
                </c:pt>
                <c:pt idx="9084">
                  <c:v>545040</c:v>
                </c:pt>
                <c:pt idx="9085">
                  <c:v>545100</c:v>
                </c:pt>
                <c:pt idx="9086">
                  <c:v>545160</c:v>
                </c:pt>
                <c:pt idx="9087">
                  <c:v>545220</c:v>
                </c:pt>
                <c:pt idx="9088">
                  <c:v>545280</c:v>
                </c:pt>
                <c:pt idx="9089">
                  <c:v>545340</c:v>
                </c:pt>
                <c:pt idx="9090">
                  <c:v>545400</c:v>
                </c:pt>
                <c:pt idx="9091">
                  <c:v>545460</c:v>
                </c:pt>
                <c:pt idx="9092">
                  <c:v>545520</c:v>
                </c:pt>
                <c:pt idx="9093">
                  <c:v>545580</c:v>
                </c:pt>
                <c:pt idx="9094">
                  <c:v>545640</c:v>
                </c:pt>
                <c:pt idx="9095">
                  <c:v>545700</c:v>
                </c:pt>
                <c:pt idx="9096">
                  <c:v>545760</c:v>
                </c:pt>
                <c:pt idx="9097">
                  <c:v>545820</c:v>
                </c:pt>
                <c:pt idx="9098">
                  <c:v>545880</c:v>
                </c:pt>
                <c:pt idx="9099">
                  <c:v>545940</c:v>
                </c:pt>
                <c:pt idx="9100">
                  <c:v>546000</c:v>
                </c:pt>
                <c:pt idx="9101">
                  <c:v>546060</c:v>
                </c:pt>
                <c:pt idx="9102">
                  <c:v>546120</c:v>
                </c:pt>
                <c:pt idx="9103">
                  <c:v>546180</c:v>
                </c:pt>
                <c:pt idx="9104">
                  <c:v>546240</c:v>
                </c:pt>
                <c:pt idx="9105">
                  <c:v>546300</c:v>
                </c:pt>
                <c:pt idx="9106">
                  <c:v>546360</c:v>
                </c:pt>
                <c:pt idx="9107">
                  <c:v>546420</c:v>
                </c:pt>
                <c:pt idx="9108">
                  <c:v>546480</c:v>
                </c:pt>
                <c:pt idx="9109">
                  <c:v>546540</c:v>
                </c:pt>
                <c:pt idx="9110">
                  <c:v>546600</c:v>
                </c:pt>
                <c:pt idx="9111">
                  <c:v>546660</c:v>
                </c:pt>
                <c:pt idx="9112">
                  <c:v>546720</c:v>
                </c:pt>
                <c:pt idx="9113">
                  <c:v>546780</c:v>
                </c:pt>
                <c:pt idx="9114">
                  <c:v>546840</c:v>
                </c:pt>
                <c:pt idx="9115">
                  <c:v>546900</c:v>
                </c:pt>
                <c:pt idx="9116">
                  <c:v>546960</c:v>
                </c:pt>
                <c:pt idx="9117">
                  <c:v>547020</c:v>
                </c:pt>
                <c:pt idx="9118">
                  <c:v>547080</c:v>
                </c:pt>
                <c:pt idx="9119">
                  <c:v>547140</c:v>
                </c:pt>
                <c:pt idx="9120">
                  <c:v>547200</c:v>
                </c:pt>
                <c:pt idx="9121">
                  <c:v>547260</c:v>
                </c:pt>
                <c:pt idx="9122">
                  <c:v>547320</c:v>
                </c:pt>
                <c:pt idx="9123">
                  <c:v>547380</c:v>
                </c:pt>
                <c:pt idx="9124">
                  <c:v>547440</c:v>
                </c:pt>
                <c:pt idx="9125">
                  <c:v>547500</c:v>
                </c:pt>
                <c:pt idx="9126">
                  <c:v>547560</c:v>
                </c:pt>
                <c:pt idx="9127">
                  <c:v>547620</c:v>
                </c:pt>
                <c:pt idx="9128">
                  <c:v>547680</c:v>
                </c:pt>
                <c:pt idx="9129">
                  <c:v>547740</c:v>
                </c:pt>
                <c:pt idx="9130">
                  <c:v>547800</c:v>
                </c:pt>
                <c:pt idx="9131">
                  <c:v>547860</c:v>
                </c:pt>
                <c:pt idx="9132">
                  <c:v>547920</c:v>
                </c:pt>
                <c:pt idx="9133">
                  <c:v>547980</c:v>
                </c:pt>
                <c:pt idx="9134">
                  <c:v>548040</c:v>
                </c:pt>
                <c:pt idx="9135">
                  <c:v>548100</c:v>
                </c:pt>
                <c:pt idx="9136">
                  <c:v>548160</c:v>
                </c:pt>
                <c:pt idx="9137">
                  <c:v>548220</c:v>
                </c:pt>
                <c:pt idx="9138">
                  <c:v>548280</c:v>
                </c:pt>
                <c:pt idx="9139">
                  <c:v>548340</c:v>
                </c:pt>
                <c:pt idx="9140">
                  <c:v>548400</c:v>
                </c:pt>
                <c:pt idx="9141">
                  <c:v>548460</c:v>
                </c:pt>
                <c:pt idx="9142">
                  <c:v>548520</c:v>
                </c:pt>
                <c:pt idx="9143">
                  <c:v>548580</c:v>
                </c:pt>
                <c:pt idx="9144">
                  <c:v>548640</c:v>
                </c:pt>
                <c:pt idx="9145">
                  <c:v>548700</c:v>
                </c:pt>
                <c:pt idx="9146">
                  <c:v>548760</c:v>
                </c:pt>
                <c:pt idx="9147">
                  <c:v>548820</c:v>
                </c:pt>
                <c:pt idx="9148">
                  <c:v>548880</c:v>
                </c:pt>
                <c:pt idx="9149">
                  <c:v>548940</c:v>
                </c:pt>
                <c:pt idx="9150">
                  <c:v>549000</c:v>
                </c:pt>
                <c:pt idx="9151">
                  <c:v>549060</c:v>
                </c:pt>
                <c:pt idx="9152">
                  <c:v>549120</c:v>
                </c:pt>
                <c:pt idx="9153">
                  <c:v>549180</c:v>
                </c:pt>
                <c:pt idx="9154">
                  <c:v>549240</c:v>
                </c:pt>
                <c:pt idx="9155">
                  <c:v>549300</c:v>
                </c:pt>
                <c:pt idx="9156">
                  <c:v>549360</c:v>
                </c:pt>
                <c:pt idx="9157">
                  <c:v>549420</c:v>
                </c:pt>
                <c:pt idx="9158">
                  <c:v>549480</c:v>
                </c:pt>
                <c:pt idx="9159">
                  <c:v>549540</c:v>
                </c:pt>
                <c:pt idx="9160">
                  <c:v>549600</c:v>
                </c:pt>
                <c:pt idx="9161">
                  <c:v>549660</c:v>
                </c:pt>
                <c:pt idx="9162">
                  <c:v>549720</c:v>
                </c:pt>
                <c:pt idx="9163">
                  <c:v>549780</c:v>
                </c:pt>
                <c:pt idx="9164">
                  <c:v>549840</c:v>
                </c:pt>
                <c:pt idx="9165">
                  <c:v>549900</c:v>
                </c:pt>
                <c:pt idx="9166">
                  <c:v>549960</c:v>
                </c:pt>
                <c:pt idx="9167">
                  <c:v>550020</c:v>
                </c:pt>
                <c:pt idx="9168">
                  <c:v>550080</c:v>
                </c:pt>
                <c:pt idx="9169">
                  <c:v>550140</c:v>
                </c:pt>
                <c:pt idx="9170">
                  <c:v>550200</c:v>
                </c:pt>
                <c:pt idx="9171">
                  <c:v>550260</c:v>
                </c:pt>
                <c:pt idx="9172">
                  <c:v>550320</c:v>
                </c:pt>
                <c:pt idx="9173">
                  <c:v>550380</c:v>
                </c:pt>
                <c:pt idx="9174">
                  <c:v>550440</c:v>
                </c:pt>
                <c:pt idx="9175">
                  <c:v>550500</c:v>
                </c:pt>
                <c:pt idx="9176">
                  <c:v>550560</c:v>
                </c:pt>
                <c:pt idx="9177">
                  <c:v>550620</c:v>
                </c:pt>
                <c:pt idx="9178">
                  <c:v>550680</c:v>
                </c:pt>
                <c:pt idx="9179">
                  <c:v>550740</c:v>
                </c:pt>
                <c:pt idx="9180">
                  <c:v>550800</c:v>
                </c:pt>
                <c:pt idx="9181">
                  <c:v>550860</c:v>
                </c:pt>
                <c:pt idx="9182">
                  <c:v>550920</c:v>
                </c:pt>
                <c:pt idx="9183">
                  <c:v>550980</c:v>
                </c:pt>
                <c:pt idx="9184">
                  <c:v>551040</c:v>
                </c:pt>
                <c:pt idx="9185">
                  <c:v>551100</c:v>
                </c:pt>
                <c:pt idx="9186">
                  <c:v>551160</c:v>
                </c:pt>
                <c:pt idx="9187">
                  <c:v>551220</c:v>
                </c:pt>
                <c:pt idx="9188">
                  <c:v>551280</c:v>
                </c:pt>
                <c:pt idx="9189">
                  <c:v>551340</c:v>
                </c:pt>
                <c:pt idx="9190">
                  <c:v>551400</c:v>
                </c:pt>
                <c:pt idx="9191">
                  <c:v>551460</c:v>
                </c:pt>
                <c:pt idx="9192">
                  <c:v>551520</c:v>
                </c:pt>
                <c:pt idx="9193">
                  <c:v>551580</c:v>
                </c:pt>
                <c:pt idx="9194">
                  <c:v>551640</c:v>
                </c:pt>
                <c:pt idx="9195">
                  <c:v>551700</c:v>
                </c:pt>
                <c:pt idx="9196">
                  <c:v>551760</c:v>
                </c:pt>
                <c:pt idx="9197">
                  <c:v>551820</c:v>
                </c:pt>
                <c:pt idx="9198">
                  <c:v>551880</c:v>
                </c:pt>
                <c:pt idx="9199">
                  <c:v>551940</c:v>
                </c:pt>
                <c:pt idx="9200">
                  <c:v>552000</c:v>
                </c:pt>
                <c:pt idx="9201">
                  <c:v>552060</c:v>
                </c:pt>
                <c:pt idx="9202">
                  <c:v>552120</c:v>
                </c:pt>
                <c:pt idx="9203">
                  <c:v>552180</c:v>
                </c:pt>
                <c:pt idx="9204">
                  <c:v>552240</c:v>
                </c:pt>
                <c:pt idx="9205">
                  <c:v>552300</c:v>
                </c:pt>
                <c:pt idx="9206">
                  <c:v>552360</c:v>
                </c:pt>
                <c:pt idx="9207">
                  <c:v>552420</c:v>
                </c:pt>
                <c:pt idx="9208">
                  <c:v>552480</c:v>
                </c:pt>
                <c:pt idx="9209">
                  <c:v>552540</c:v>
                </c:pt>
                <c:pt idx="9210">
                  <c:v>552600</c:v>
                </c:pt>
                <c:pt idx="9211">
                  <c:v>552660</c:v>
                </c:pt>
                <c:pt idx="9212">
                  <c:v>552720</c:v>
                </c:pt>
                <c:pt idx="9213">
                  <c:v>552780</c:v>
                </c:pt>
                <c:pt idx="9214">
                  <c:v>552840</c:v>
                </c:pt>
                <c:pt idx="9215">
                  <c:v>552900</c:v>
                </c:pt>
                <c:pt idx="9216">
                  <c:v>552960</c:v>
                </c:pt>
                <c:pt idx="9217">
                  <c:v>553020</c:v>
                </c:pt>
                <c:pt idx="9218">
                  <c:v>553080</c:v>
                </c:pt>
                <c:pt idx="9219">
                  <c:v>553140</c:v>
                </c:pt>
                <c:pt idx="9220">
                  <c:v>553200</c:v>
                </c:pt>
                <c:pt idx="9221">
                  <c:v>553260</c:v>
                </c:pt>
                <c:pt idx="9222">
                  <c:v>553320</c:v>
                </c:pt>
                <c:pt idx="9223">
                  <c:v>553380</c:v>
                </c:pt>
                <c:pt idx="9224">
                  <c:v>553440</c:v>
                </c:pt>
                <c:pt idx="9225">
                  <c:v>553500</c:v>
                </c:pt>
                <c:pt idx="9226">
                  <c:v>553560</c:v>
                </c:pt>
                <c:pt idx="9227">
                  <c:v>553620</c:v>
                </c:pt>
                <c:pt idx="9228">
                  <c:v>553680</c:v>
                </c:pt>
                <c:pt idx="9229">
                  <c:v>553740</c:v>
                </c:pt>
                <c:pt idx="9230">
                  <c:v>553800</c:v>
                </c:pt>
                <c:pt idx="9231">
                  <c:v>553860</c:v>
                </c:pt>
                <c:pt idx="9232">
                  <c:v>553920</c:v>
                </c:pt>
                <c:pt idx="9233">
                  <c:v>553980</c:v>
                </c:pt>
                <c:pt idx="9234">
                  <c:v>554040</c:v>
                </c:pt>
                <c:pt idx="9235">
                  <c:v>554100</c:v>
                </c:pt>
                <c:pt idx="9236">
                  <c:v>554160</c:v>
                </c:pt>
                <c:pt idx="9237">
                  <c:v>554220</c:v>
                </c:pt>
                <c:pt idx="9238">
                  <c:v>554280</c:v>
                </c:pt>
                <c:pt idx="9239">
                  <c:v>554340</c:v>
                </c:pt>
                <c:pt idx="9240">
                  <c:v>554400</c:v>
                </c:pt>
                <c:pt idx="9241">
                  <c:v>554460</c:v>
                </c:pt>
                <c:pt idx="9242">
                  <c:v>554520</c:v>
                </c:pt>
                <c:pt idx="9243">
                  <c:v>554580</c:v>
                </c:pt>
                <c:pt idx="9244">
                  <c:v>554640</c:v>
                </c:pt>
                <c:pt idx="9245">
                  <c:v>554700</c:v>
                </c:pt>
                <c:pt idx="9246">
                  <c:v>554760</c:v>
                </c:pt>
                <c:pt idx="9247">
                  <c:v>554820</c:v>
                </c:pt>
                <c:pt idx="9248">
                  <c:v>554880</c:v>
                </c:pt>
                <c:pt idx="9249">
                  <c:v>554940</c:v>
                </c:pt>
                <c:pt idx="9250">
                  <c:v>555000</c:v>
                </c:pt>
                <c:pt idx="9251">
                  <c:v>555060</c:v>
                </c:pt>
                <c:pt idx="9252">
                  <c:v>555120</c:v>
                </c:pt>
                <c:pt idx="9253">
                  <c:v>555180</c:v>
                </c:pt>
                <c:pt idx="9254">
                  <c:v>555240</c:v>
                </c:pt>
                <c:pt idx="9255">
                  <c:v>555300</c:v>
                </c:pt>
                <c:pt idx="9256">
                  <c:v>555360</c:v>
                </c:pt>
                <c:pt idx="9257">
                  <c:v>555420</c:v>
                </c:pt>
                <c:pt idx="9258">
                  <c:v>555480</c:v>
                </c:pt>
                <c:pt idx="9259">
                  <c:v>555540</c:v>
                </c:pt>
                <c:pt idx="9260">
                  <c:v>555600</c:v>
                </c:pt>
                <c:pt idx="9261">
                  <c:v>555660</c:v>
                </c:pt>
                <c:pt idx="9262">
                  <c:v>555720</c:v>
                </c:pt>
                <c:pt idx="9263">
                  <c:v>555780</c:v>
                </c:pt>
                <c:pt idx="9264">
                  <c:v>555840</c:v>
                </c:pt>
                <c:pt idx="9265">
                  <c:v>555900</c:v>
                </c:pt>
                <c:pt idx="9266">
                  <c:v>555960</c:v>
                </c:pt>
                <c:pt idx="9267">
                  <c:v>556020</c:v>
                </c:pt>
                <c:pt idx="9268">
                  <c:v>556080</c:v>
                </c:pt>
                <c:pt idx="9269">
                  <c:v>556140</c:v>
                </c:pt>
                <c:pt idx="9270">
                  <c:v>556200</c:v>
                </c:pt>
                <c:pt idx="9271">
                  <c:v>556260</c:v>
                </c:pt>
                <c:pt idx="9272">
                  <c:v>556320</c:v>
                </c:pt>
                <c:pt idx="9273">
                  <c:v>556380</c:v>
                </c:pt>
                <c:pt idx="9274">
                  <c:v>556440</c:v>
                </c:pt>
                <c:pt idx="9275">
                  <c:v>556500</c:v>
                </c:pt>
                <c:pt idx="9276">
                  <c:v>556560</c:v>
                </c:pt>
                <c:pt idx="9277">
                  <c:v>556620</c:v>
                </c:pt>
                <c:pt idx="9278">
                  <c:v>556680</c:v>
                </c:pt>
                <c:pt idx="9279">
                  <c:v>556740</c:v>
                </c:pt>
                <c:pt idx="9280">
                  <c:v>556800</c:v>
                </c:pt>
                <c:pt idx="9281">
                  <c:v>556860</c:v>
                </c:pt>
                <c:pt idx="9282">
                  <c:v>556920</c:v>
                </c:pt>
                <c:pt idx="9283">
                  <c:v>556980</c:v>
                </c:pt>
                <c:pt idx="9284">
                  <c:v>557040</c:v>
                </c:pt>
                <c:pt idx="9285">
                  <c:v>557100</c:v>
                </c:pt>
                <c:pt idx="9286">
                  <c:v>557160</c:v>
                </c:pt>
                <c:pt idx="9287">
                  <c:v>557220</c:v>
                </c:pt>
                <c:pt idx="9288">
                  <c:v>557280</c:v>
                </c:pt>
                <c:pt idx="9289">
                  <c:v>557340</c:v>
                </c:pt>
                <c:pt idx="9290">
                  <c:v>557400</c:v>
                </c:pt>
                <c:pt idx="9291">
                  <c:v>557460</c:v>
                </c:pt>
                <c:pt idx="9292">
                  <c:v>557520</c:v>
                </c:pt>
                <c:pt idx="9293">
                  <c:v>557580</c:v>
                </c:pt>
                <c:pt idx="9294">
                  <c:v>557640</c:v>
                </c:pt>
                <c:pt idx="9295">
                  <c:v>557700</c:v>
                </c:pt>
                <c:pt idx="9296">
                  <c:v>557760</c:v>
                </c:pt>
                <c:pt idx="9297">
                  <c:v>557820</c:v>
                </c:pt>
                <c:pt idx="9298">
                  <c:v>557880</c:v>
                </c:pt>
                <c:pt idx="9299">
                  <c:v>557940</c:v>
                </c:pt>
                <c:pt idx="9300">
                  <c:v>558000</c:v>
                </c:pt>
                <c:pt idx="9301">
                  <c:v>558060</c:v>
                </c:pt>
                <c:pt idx="9302">
                  <c:v>558120</c:v>
                </c:pt>
                <c:pt idx="9303">
                  <c:v>558180</c:v>
                </c:pt>
                <c:pt idx="9304">
                  <c:v>558240</c:v>
                </c:pt>
                <c:pt idx="9305">
                  <c:v>558300</c:v>
                </c:pt>
                <c:pt idx="9306">
                  <c:v>558360</c:v>
                </c:pt>
                <c:pt idx="9307">
                  <c:v>558420</c:v>
                </c:pt>
                <c:pt idx="9308">
                  <c:v>558480</c:v>
                </c:pt>
                <c:pt idx="9309">
                  <c:v>558540</c:v>
                </c:pt>
                <c:pt idx="9310">
                  <c:v>558600</c:v>
                </c:pt>
                <c:pt idx="9311">
                  <c:v>558660</c:v>
                </c:pt>
                <c:pt idx="9312">
                  <c:v>558720</c:v>
                </c:pt>
                <c:pt idx="9313">
                  <c:v>558780</c:v>
                </c:pt>
                <c:pt idx="9314">
                  <c:v>558840</c:v>
                </c:pt>
                <c:pt idx="9315">
                  <c:v>558900</c:v>
                </c:pt>
                <c:pt idx="9316">
                  <c:v>558960</c:v>
                </c:pt>
                <c:pt idx="9317">
                  <c:v>559020</c:v>
                </c:pt>
                <c:pt idx="9318">
                  <c:v>559080</c:v>
                </c:pt>
                <c:pt idx="9319">
                  <c:v>559140</c:v>
                </c:pt>
                <c:pt idx="9320">
                  <c:v>559200</c:v>
                </c:pt>
                <c:pt idx="9321">
                  <c:v>559260</c:v>
                </c:pt>
                <c:pt idx="9322">
                  <c:v>559320</c:v>
                </c:pt>
                <c:pt idx="9323">
                  <c:v>559380</c:v>
                </c:pt>
                <c:pt idx="9324">
                  <c:v>559440</c:v>
                </c:pt>
                <c:pt idx="9325">
                  <c:v>559500</c:v>
                </c:pt>
                <c:pt idx="9326">
                  <c:v>559560</c:v>
                </c:pt>
                <c:pt idx="9327">
                  <c:v>559620</c:v>
                </c:pt>
                <c:pt idx="9328">
                  <c:v>559680</c:v>
                </c:pt>
                <c:pt idx="9329">
                  <c:v>559740</c:v>
                </c:pt>
                <c:pt idx="9330">
                  <c:v>559800</c:v>
                </c:pt>
                <c:pt idx="9331">
                  <c:v>559860</c:v>
                </c:pt>
                <c:pt idx="9332">
                  <c:v>559920</c:v>
                </c:pt>
                <c:pt idx="9333">
                  <c:v>559980</c:v>
                </c:pt>
                <c:pt idx="9334">
                  <c:v>560040</c:v>
                </c:pt>
                <c:pt idx="9335">
                  <c:v>560100</c:v>
                </c:pt>
                <c:pt idx="9336">
                  <c:v>560160</c:v>
                </c:pt>
                <c:pt idx="9337">
                  <c:v>560220</c:v>
                </c:pt>
                <c:pt idx="9338">
                  <c:v>560280</c:v>
                </c:pt>
                <c:pt idx="9339">
                  <c:v>560340</c:v>
                </c:pt>
                <c:pt idx="9340">
                  <c:v>560400</c:v>
                </c:pt>
                <c:pt idx="9341">
                  <c:v>560460</c:v>
                </c:pt>
                <c:pt idx="9342">
                  <c:v>560520</c:v>
                </c:pt>
                <c:pt idx="9343">
                  <c:v>560580</c:v>
                </c:pt>
                <c:pt idx="9344">
                  <c:v>560640</c:v>
                </c:pt>
                <c:pt idx="9345">
                  <c:v>560700</c:v>
                </c:pt>
                <c:pt idx="9346">
                  <c:v>560760</c:v>
                </c:pt>
                <c:pt idx="9347">
                  <c:v>560820</c:v>
                </c:pt>
                <c:pt idx="9348">
                  <c:v>560880</c:v>
                </c:pt>
                <c:pt idx="9349">
                  <c:v>560940</c:v>
                </c:pt>
                <c:pt idx="9350">
                  <c:v>561000</c:v>
                </c:pt>
                <c:pt idx="9351">
                  <c:v>561060</c:v>
                </c:pt>
                <c:pt idx="9352">
                  <c:v>561120</c:v>
                </c:pt>
                <c:pt idx="9353">
                  <c:v>561180</c:v>
                </c:pt>
                <c:pt idx="9354">
                  <c:v>561240</c:v>
                </c:pt>
                <c:pt idx="9355">
                  <c:v>561300</c:v>
                </c:pt>
                <c:pt idx="9356">
                  <c:v>561360</c:v>
                </c:pt>
                <c:pt idx="9357">
                  <c:v>561420</c:v>
                </c:pt>
                <c:pt idx="9358">
                  <c:v>561480</c:v>
                </c:pt>
                <c:pt idx="9359">
                  <c:v>561540</c:v>
                </c:pt>
                <c:pt idx="9360">
                  <c:v>561600</c:v>
                </c:pt>
                <c:pt idx="9361">
                  <c:v>561660</c:v>
                </c:pt>
                <c:pt idx="9362">
                  <c:v>561720</c:v>
                </c:pt>
                <c:pt idx="9363">
                  <c:v>561780</c:v>
                </c:pt>
                <c:pt idx="9364">
                  <c:v>561840</c:v>
                </c:pt>
                <c:pt idx="9365">
                  <c:v>561900</c:v>
                </c:pt>
                <c:pt idx="9366">
                  <c:v>561960</c:v>
                </c:pt>
                <c:pt idx="9367">
                  <c:v>562020</c:v>
                </c:pt>
                <c:pt idx="9368">
                  <c:v>562080</c:v>
                </c:pt>
                <c:pt idx="9369">
                  <c:v>562140</c:v>
                </c:pt>
                <c:pt idx="9370">
                  <c:v>562200</c:v>
                </c:pt>
                <c:pt idx="9371">
                  <c:v>562260</c:v>
                </c:pt>
                <c:pt idx="9372">
                  <c:v>562320</c:v>
                </c:pt>
                <c:pt idx="9373">
                  <c:v>562380</c:v>
                </c:pt>
                <c:pt idx="9374">
                  <c:v>562440</c:v>
                </c:pt>
                <c:pt idx="9375">
                  <c:v>562500</c:v>
                </c:pt>
                <c:pt idx="9376">
                  <c:v>562560</c:v>
                </c:pt>
                <c:pt idx="9377">
                  <c:v>562620</c:v>
                </c:pt>
                <c:pt idx="9378">
                  <c:v>562680</c:v>
                </c:pt>
                <c:pt idx="9379">
                  <c:v>562740</c:v>
                </c:pt>
                <c:pt idx="9380">
                  <c:v>562800</c:v>
                </c:pt>
                <c:pt idx="9381">
                  <c:v>562860</c:v>
                </c:pt>
                <c:pt idx="9382">
                  <c:v>562920</c:v>
                </c:pt>
                <c:pt idx="9383">
                  <c:v>562980</c:v>
                </c:pt>
                <c:pt idx="9384">
                  <c:v>563040</c:v>
                </c:pt>
                <c:pt idx="9385">
                  <c:v>563100</c:v>
                </c:pt>
                <c:pt idx="9386">
                  <c:v>563160</c:v>
                </c:pt>
                <c:pt idx="9387">
                  <c:v>563220</c:v>
                </c:pt>
                <c:pt idx="9388">
                  <c:v>563280</c:v>
                </c:pt>
                <c:pt idx="9389">
                  <c:v>563340</c:v>
                </c:pt>
                <c:pt idx="9390">
                  <c:v>563400</c:v>
                </c:pt>
                <c:pt idx="9391">
                  <c:v>563460</c:v>
                </c:pt>
                <c:pt idx="9392">
                  <c:v>563520</c:v>
                </c:pt>
                <c:pt idx="9393">
                  <c:v>563580</c:v>
                </c:pt>
                <c:pt idx="9394">
                  <c:v>563640</c:v>
                </c:pt>
                <c:pt idx="9395">
                  <c:v>563700</c:v>
                </c:pt>
                <c:pt idx="9396">
                  <c:v>563760</c:v>
                </c:pt>
                <c:pt idx="9397">
                  <c:v>563820</c:v>
                </c:pt>
                <c:pt idx="9398">
                  <c:v>563880</c:v>
                </c:pt>
                <c:pt idx="9399">
                  <c:v>563940</c:v>
                </c:pt>
                <c:pt idx="9400">
                  <c:v>564000</c:v>
                </c:pt>
                <c:pt idx="9401">
                  <c:v>564060</c:v>
                </c:pt>
                <c:pt idx="9402">
                  <c:v>564120</c:v>
                </c:pt>
                <c:pt idx="9403">
                  <c:v>564180</c:v>
                </c:pt>
                <c:pt idx="9404">
                  <c:v>564240</c:v>
                </c:pt>
                <c:pt idx="9405">
                  <c:v>564300</c:v>
                </c:pt>
                <c:pt idx="9406">
                  <c:v>564360</c:v>
                </c:pt>
                <c:pt idx="9407">
                  <c:v>564420</c:v>
                </c:pt>
                <c:pt idx="9408">
                  <c:v>564480</c:v>
                </c:pt>
                <c:pt idx="9409">
                  <c:v>564540</c:v>
                </c:pt>
                <c:pt idx="9410">
                  <c:v>564600</c:v>
                </c:pt>
                <c:pt idx="9411">
                  <c:v>564660</c:v>
                </c:pt>
                <c:pt idx="9412">
                  <c:v>564720</c:v>
                </c:pt>
                <c:pt idx="9413">
                  <c:v>564780</c:v>
                </c:pt>
                <c:pt idx="9414">
                  <c:v>564840</c:v>
                </c:pt>
                <c:pt idx="9415">
                  <c:v>564900</c:v>
                </c:pt>
                <c:pt idx="9416">
                  <c:v>564960</c:v>
                </c:pt>
                <c:pt idx="9417">
                  <c:v>565020</c:v>
                </c:pt>
                <c:pt idx="9418">
                  <c:v>565080</c:v>
                </c:pt>
                <c:pt idx="9419">
                  <c:v>565140</c:v>
                </c:pt>
                <c:pt idx="9420">
                  <c:v>565200</c:v>
                </c:pt>
                <c:pt idx="9421">
                  <c:v>565260</c:v>
                </c:pt>
                <c:pt idx="9422">
                  <c:v>565320</c:v>
                </c:pt>
                <c:pt idx="9423">
                  <c:v>565380</c:v>
                </c:pt>
                <c:pt idx="9424">
                  <c:v>565440</c:v>
                </c:pt>
                <c:pt idx="9425">
                  <c:v>565500</c:v>
                </c:pt>
                <c:pt idx="9426">
                  <c:v>565560</c:v>
                </c:pt>
                <c:pt idx="9427">
                  <c:v>565620</c:v>
                </c:pt>
                <c:pt idx="9428">
                  <c:v>565680</c:v>
                </c:pt>
                <c:pt idx="9429">
                  <c:v>565740</c:v>
                </c:pt>
                <c:pt idx="9430">
                  <c:v>565800</c:v>
                </c:pt>
                <c:pt idx="9431">
                  <c:v>565860</c:v>
                </c:pt>
                <c:pt idx="9432">
                  <c:v>565920</c:v>
                </c:pt>
                <c:pt idx="9433">
                  <c:v>565980</c:v>
                </c:pt>
                <c:pt idx="9434">
                  <c:v>566040</c:v>
                </c:pt>
                <c:pt idx="9435">
                  <c:v>566100</c:v>
                </c:pt>
                <c:pt idx="9436">
                  <c:v>566160</c:v>
                </c:pt>
                <c:pt idx="9437">
                  <c:v>566220</c:v>
                </c:pt>
                <c:pt idx="9438">
                  <c:v>566280</c:v>
                </c:pt>
                <c:pt idx="9439">
                  <c:v>566340</c:v>
                </c:pt>
                <c:pt idx="9440">
                  <c:v>566400</c:v>
                </c:pt>
                <c:pt idx="9441">
                  <c:v>566460</c:v>
                </c:pt>
                <c:pt idx="9442">
                  <c:v>566520</c:v>
                </c:pt>
                <c:pt idx="9443">
                  <c:v>566580</c:v>
                </c:pt>
                <c:pt idx="9444">
                  <c:v>566640</c:v>
                </c:pt>
                <c:pt idx="9445">
                  <c:v>566700</c:v>
                </c:pt>
                <c:pt idx="9446">
                  <c:v>566760</c:v>
                </c:pt>
                <c:pt idx="9447">
                  <c:v>566820</c:v>
                </c:pt>
                <c:pt idx="9448">
                  <c:v>566880</c:v>
                </c:pt>
                <c:pt idx="9449">
                  <c:v>566940</c:v>
                </c:pt>
                <c:pt idx="9450">
                  <c:v>567000</c:v>
                </c:pt>
                <c:pt idx="9451">
                  <c:v>567060</c:v>
                </c:pt>
                <c:pt idx="9452">
                  <c:v>567120</c:v>
                </c:pt>
                <c:pt idx="9453">
                  <c:v>567180</c:v>
                </c:pt>
                <c:pt idx="9454">
                  <c:v>567240</c:v>
                </c:pt>
                <c:pt idx="9455">
                  <c:v>567300</c:v>
                </c:pt>
                <c:pt idx="9456">
                  <c:v>567360</c:v>
                </c:pt>
                <c:pt idx="9457">
                  <c:v>567420</c:v>
                </c:pt>
                <c:pt idx="9458">
                  <c:v>567480</c:v>
                </c:pt>
                <c:pt idx="9459">
                  <c:v>567540</c:v>
                </c:pt>
                <c:pt idx="9460">
                  <c:v>567600</c:v>
                </c:pt>
                <c:pt idx="9461">
                  <c:v>567660</c:v>
                </c:pt>
                <c:pt idx="9462">
                  <c:v>567720</c:v>
                </c:pt>
                <c:pt idx="9463">
                  <c:v>567780</c:v>
                </c:pt>
                <c:pt idx="9464">
                  <c:v>567840</c:v>
                </c:pt>
                <c:pt idx="9465">
                  <c:v>567900</c:v>
                </c:pt>
                <c:pt idx="9466">
                  <c:v>567960</c:v>
                </c:pt>
                <c:pt idx="9467">
                  <c:v>568020</c:v>
                </c:pt>
                <c:pt idx="9468">
                  <c:v>568080</c:v>
                </c:pt>
                <c:pt idx="9469">
                  <c:v>568140</c:v>
                </c:pt>
                <c:pt idx="9470">
                  <c:v>568200</c:v>
                </c:pt>
                <c:pt idx="9471">
                  <c:v>568260</c:v>
                </c:pt>
                <c:pt idx="9472">
                  <c:v>568320</c:v>
                </c:pt>
                <c:pt idx="9473">
                  <c:v>568380</c:v>
                </c:pt>
                <c:pt idx="9474">
                  <c:v>568440</c:v>
                </c:pt>
                <c:pt idx="9475">
                  <c:v>568500</c:v>
                </c:pt>
                <c:pt idx="9476">
                  <c:v>568560</c:v>
                </c:pt>
                <c:pt idx="9477">
                  <c:v>568620</c:v>
                </c:pt>
                <c:pt idx="9478">
                  <c:v>568680</c:v>
                </c:pt>
                <c:pt idx="9479">
                  <c:v>568740</c:v>
                </c:pt>
                <c:pt idx="9480">
                  <c:v>568800</c:v>
                </c:pt>
                <c:pt idx="9481">
                  <c:v>568860</c:v>
                </c:pt>
                <c:pt idx="9482">
                  <c:v>568920</c:v>
                </c:pt>
                <c:pt idx="9483">
                  <c:v>568980</c:v>
                </c:pt>
                <c:pt idx="9484">
                  <c:v>569040</c:v>
                </c:pt>
                <c:pt idx="9485">
                  <c:v>569100</c:v>
                </c:pt>
                <c:pt idx="9486">
                  <c:v>569160</c:v>
                </c:pt>
                <c:pt idx="9487">
                  <c:v>569220</c:v>
                </c:pt>
                <c:pt idx="9488">
                  <c:v>569280</c:v>
                </c:pt>
                <c:pt idx="9489">
                  <c:v>569340</c:v>
                </c:pt>
                <c:pt idx="9490">
                  <c:v>569400</c:v>
                </c:pt>
                <c:pt idx="9491">
                  <c:v>569460</c:v>
                </c:pt>
                <c:pt idx="9492">
                  <c:v>569520</c:v>
                </c:pt>
                <c:pt idx="9493">
                  <c:v>569580</c:v>
                </c:pt>
                <c:pt idx="9494">
                  <c:v>569640</c:v>
                </c:pt>
                <c:pt idx="9495">
                  <c:v>569700</c:v>
                </c:pt>
                <c:pt idx="9496">
                  <c:v>569760</c:v>
                </c:pt>
                <c:pt idx="9497">
                  <c:v>569820</c:v>
                </c:pt>
                <c:pt idx="9498">
                  <c:v>569880</c:v>
                </c:pt>
                <c:pt idx="9499">
                  <c:v>569940</c:v>
                </c:pt>
                <c:pt idx="9500">
                  <c:v>570000</c:v>
                </c:pt>
                <c:pt idx="9501">
                  <c:v>570060</c:v>
                </c:pt>
                <c:pt idx="9502">
                  <c:v>570120</c:v>
                </c:pt>
                <c:pt idx="9503">
                  <c:v>570180</c:v>
                </c:pt>
                <c:pt idx="9504">
                  <c:v>570240</c:v>
                </c:pt>
                <c:pt idx="9505">
                  <c:v>570300</c:v>
                </c:pt>
                <c:pt idx="9506">
                  <c:v>570360</c:v>
                </c:pt>
                <c:pt idx="9507">
                  <c:v>570420</c:v>
                </c:pt>
                <c:pt idx="9508">
                  <c:v>570480</c:v>
                </c:pt>
                <c:pt idx="9509">
                  <c:v>570540</c:v>
                </c:pt>
                <c:pt idx="9510">
                  <c:v>570600</c:v>
                </c:pt>
                <c:pt idx="9511">
                  <c:v>570660</c:v>
                </c:pt>
                <c:pt idx="9512">
                  <c:v>570720</c:v>
                </c:pt>
                <c:pt idx="9513">
                  <c:v>570780</c:v>
                </c:pt>
                <c:pt idx="9514">
                  <c:v>570840</c:v>
                </c:pt>
                <c:pt idx="9515">
                  <c:v>570900</c:v>
                </c:pt>
                <c:pt idx="9516">
                  <c:v>570960</c:v>
                </c:pt>
                <c:pt idx="9517">
                  <c:v>571020</c:v>
                </c:pt>
                <c:pt idx="9518">
                  <c:v>571080</c:v>
                </c:pt>
                <c:pt idx="9519">
                  <c:v>571140</c:v>
                </c:pt>
                <c:pt idx="9520">
                  <c:v>571200</c:v>
                </c:pt>
                <c:pt idx="9521">
                  <c:v>571260</c:v>
                </c:pt>
                <c:pt idx="9522">
                  <c:v>571320</c:v>
                </c:pt>
                <c:pt idx="9523">
                  <c:v>571380</c:v>
                </c:pt>
                <c:pt idx="9524">
                  <c:v>571440</c:v>
                </c:pt>
                <c:pt idx="9525">
                  <c:v>571500</c:v>
                </c:pt>
                <c:pt idx="9526">
                  <c:v>571560</c:v>
                </c:pt>
                <c:pt idx="9527">
                  <c:v>571620</c:v>
                </c:pt>
                <c:pt idx="9528">
                  <c:v>571680</c:v>
                </c:pt>
                <c:pt idx="9529">
                  <c:v>571740</c:v>
                </c:pt>
                <c:pt idx="9530">
                  <c:v>571800</c:v>
                </c:pt>
                <c:pt idx="9531">
                  <c:v>571860</c:v>
                </c:pt>
                <c:pt idx="9532">
                  <c:v>571920</c:v>
                </c:pt>
                <c:pt idx="9533">
                  <c:v>571980</c:v>
                </c:pt>
                <c:pt idx="9534">
                  <c:v>572040</c:v>
                </c:pt>
                <c:pt idx="9535">
                  <c:v>572100</c:v>
                </c:pt>
                <c:pt idx="9536">
                  <c:v>572160</c:v>
                </c:pt>
                <c:pt idx="9537">
                  <c:v>572220</c:v>
                </c:pt>
                <c:pt idx="9538">
                  <c:v>572280</c:v>
                </c:pt>
                <c:pt idx="9539">
                  <c:v>572340</c:v>
                </c:pt>
                <c:pt idx="9540">
                  <c:v>572400</c:v>
                </c:pt>
                <c:pt idx="9541">
                  <c:v>572460</c:v>
                </c:pt>
                <c:pt idx="9542">
                  <c:v>572520</c:v>
                </c:pt>
                <c:pt idx="9543">
                  <c:v>572580</c:v>
                </c:pt>
                <c:pt idx="9544">
                  <c:v>572640</c:v>
                </c:pt>
                <c:pt idx="9545">
                  <c:v>572700</c:v>
                </c:pt>
                <c:pt idx="9546">
                  <c:v>572760</c:v>
                </c:pt>
                <c:pt idx="9547">
                  <c:v>572820</c:v>
                </c:pt>
                <c:pt idx="9548">
                  <c:v>572880</c:v>
                </c:pt>
                <c:pt idx="9549">
                  <c:v>572940</c:v>
                </c:pt>
                <c:pt idx="9550">
                  <c:v>573000</c:v>
                </c:pt>
                <c:pt idx="9551">
                  <c:v>573060</c:v>
                </c:pt>
                <c:pt idx="9552">
                  <c:v>573120</c:v>
                </c:pt>
                <c:pt idx="9553">
                  <c:v>573180</c:v>
                </c:pt>
                <c:pt idx="9554">
                  <c:v>573240</c:v>
                </c:pt>
                <c:pt idx="9555">
                  <c:v>573300</c:v>
                </c:pt>
                <c:pt idx="9556">
                  <c:v>573360</c:v>
                </c:pt>
                <c:pt idx="9557">
                  <c:v>573420</c:v>
                </c:pt>
                <c:pt idx="9558">
                  <c:v>573480</c:v>
                </c:pt>
                <c:pt idx="9559">
                  <c:v>573540</c:v>
                </c:pt>
                <c:pt idx="9560">
                  <c:v>573600</c:v>
                </c:pt>
                <c:pt idx="9561">
                  <c:v>573660</c:v>
                </c:pt>
                <c:pt idx="9562">
                  <c:v>573720</c:v>
                </c:pt>
                <c:pt idx="9563">
                  <c:v>573780</c:v>
                </c:pt>
                <c:pt idx="9564">
                  <c:v>573840</c:v>
                </c:pt>
                <c:pt idx="9565">
                  <c:v>573900</c:v>
                </c:pt>
                <c:pt idx="9566">
                  <c:v>573960</c:v>
                </c:pt>
                <c:pt idx="9567">
                  <c:v>574020</c:v>
                </c:pt>
                <c:pt idx="9568">
                  <c:v>574080</c:v>
                </c:pt>
                <c:pt idx="9569">
                  <c:v>574140</c:v>
                </c:pt>
                <c:pt idx="9570">
                  <c:v>574200</c:v>
                </c:pt>
                <c:pt idx="9571">
                  <c:v>574260</c:v>
                </c:pt>
                <c:pt idx="9572">
                  <c:v>574320</c:v>
                </c:pt>
                <c:pt idx="9573">
                  <c:v>574380</c:v>
                </c:pt>
                <c:pt idx="9574">
                  <c:v>574440</c:v>
                </c:pt>
                <c:pt idx="9575">
                  <c:v>574500</c:v>
                </c:pt>
                <c:pt idx="9576">
                  <c:v>574560</c:v>
                </c:pt>
                <c:pt idx="9577">
                  <c:v>574620</c:v>
                </c:pt>
                <c:pt idx="9578">
                  <c:v>574680</c:v>
                </c:pt>
                <c:pt idx="9579">
                  <c:v>574740</c:v>
                </c:pt>
                <c:pt idx="9580">
                  <c:v>574800</c:v>
                </c:pt>
                <c:pt idx="9581">
                  <c:v>574860</c:v>
                </c:pt>
                <c:pt idx="9582">
                  <c:v>574920</c:v>
                </c:pt>
                <c:pt idx="9583">
                  <c:v>574980</c:v>
                </c:pt>
                <c:pt idx="9584">
                  <c:v>575040</c:v>
                </c:pt>
                <c:pt idx="9585">
                  <c:v>575100</c:v>
                </c:pt>
                <c:pt idx="9586">
                  <c:v>575160</c:v>
                </c:pt>
                <c:pt idx="9587">
                  <c:v>575220</c:v>
                </c:pt>
                <c:pt idx="9588">
                  <c:v>575280</c:v>
                </c:pt>
                <c:pt idx="9589">
                  <c:v>575340</c:v>
                </c:pt>
                <c:pt idx="9590">
                  <c:v>575400</c:v>
                </c:pt>
                <c:pt idx="9591">
                  <c:v>575460</c:v>
                </c:pt>
                <c:pt idx="9592">
                  <c:v>575520</c:v>
                </c:pt>
                <c:pt idx="9593">
                  <c:v>575580</c:v>
                </c:pt>
                <c:pt idx="9594">
                  <c:v>575640</c:v>
                </c:pt>
                <c:pt idx="9595">
                  <c:v>575700</c:v>
                </c:pt>
                <c:pt idx="9596">
                  <c:v>575760</c:v>
                </c:pt>
                <c:pt idx="9597">
                  <c:v>575820</c:v>
                </c:pt>
                <c:pt idx="9598">
                  <c:v>575880</c:v>
                </c:pt>
                <c:pt idx="9599">
                  <c:v>575940</c:v>
                </c:pt>
                <c:pt idx="9600">
                  <c:v>576000</c:v>
                </c:pt>
                <c:pt idx="9601">
                  <c:v>576060</c:v>
                </c:pt>
                <c:pt idx="9602">
                  <c:v>576120</c:v>
                </c:pt>
                <c:pt idx="9603">
                  <c:v>576180</c:v>
                </c:pt>
                <c:pt idx="9604">
                  <c:v>576240</c:v>
                </c:pt>
                <c:pt idx="9605">
                  <c:v>576300</c:v>
                </c:pt>
                <c:pt idx="9606">
                  <c:v>576360</c:v>
                </c:pt>
                <c:pt idx="9607">
                  <c:v>576420</c:v>
                </c:pt>
                <c:pt idx="9608">
                  <c:v>576480</c:v>
                </c:pt>
                <c:pt idx="9609">
                  <c:v>576540</c:v>
                </c:pt>
                <c:pt idx="9610">
                  <c:v>576600</c:v>
                </c:pt>
                <c:pt idx="9611">
                  <c:v>576660</c:v>
                </c:pt>
                <c:pt idx="9612">
                  <c:v>576720</c:v>
                </c:pt>
                <c:pt idx="9613">
                  <c:v>576780</c:v>
                </c:pt>
                <c:pt idx="9614">
                  <c:v>576840</c:v>
                </c:pt>
                <c:pt idx="9615">
                  <c:v>576900</c:v>
                </c:pt>
                <c:pt idx="9616">
                  <c:v>576960</c:v>
                </c:pt>
                <c:pt idx="9617">
                  <c:v>577020</c:v>
                </c:pt>
                <c:pt idx="9618">
                  <c:v>577080</c:v>
                </c:pt>
                <c:pt idx="9619">
                  <c:v>577140</c:v>
                </c:pt>
                <c:pt idx="9620">
                  <c:v>577200</c:v>
                </c:pt>
                <c:pt idx="9621">
                  <c:v>577260</c:v>
                </c:pt>
                <c:pt idx="9622">
                  <c:v>577320</c:v>
                </c:pt>
                <c:pt idx="9623">
                  <c:v>577380</c:v>
                </c:pt>
                <c:pt idx="9624">
                  <c:v>577440</c:v>
                </c:pt>
                <c:pt idx="9625">
                  <c:v>577500</c:v>
                </c:pt>
                <c:pt idx="9626">
                  <c:v>577560</c:v>
                </c:pt>
                <c:pt idx="9627">
                  <c:v>577620</c:v>
                </c:pt>
                <c:pt idx="9628">
                  <c:v>577680</c:v>
                </c:pt>
                <c:pt idx="9629">
                  <c:v>577740</c:v>
                </c:pt>
                <c:pt idx="9630">
                  <c:v>577800</c:v>
                </c:pt>
                <c:pt idx="9631">
                  <c:v>577860</c:v>
                </c:pt>
                <c:pt idx="9632">
                  <c:v>577920</c:v>
                </c:pt>
                <c:pt idx="9633">
                  <c:v>577980</c:v>
                </c:pt>
                <c:pt idx="9634">
                  <c:v>578040</c:v>
                </c:pt>
                <c:pt idx="9635">
                  <c:v>578100</c:v>
                </c:pt>
                <c:pt idx="9636">
                  <c:v>578160</c:v>
                </c:pt>
                <c:pt idx="9637">
                  <c:v>578220</c:v>
                </c:pt>
                <c:pt idx="9638">
                  <c:v>578280</c:v>
                </c:pt>
                <c:pt idx="9639">
                  <c:v>578340</c:v>
                </c:pt>
                <c:pt idx="9640">
                  <c:v>578400</c:v>
                </c:pt>
                <c:pt idx="9641">
                  <c:v>578460</c:v>
                </c:pt>
                <c:pt idx="9642">
                  <c:v>578520</c:v>
                </c:pt>
                <c:pt idx="9643">
                  <c:v>578580</c:v>
                </c:pt>
                <c:pt idx="9644">
                  <c:v>578640</c:v>
                </c:pt>
                <c:pt idx="9645">
                  <c:v>578700</c:v>
                </c:pt>
                <c:pt idx="9646">
                  <c:v>578760</c:v>
                </c:pt>
                <c:pt idx="9647">
                  <c:v>578820</c:v>
                </c:pt>
                <c:pt idx="9648">
                  <c:v>578880</c:v>
                </c:pt>
                <c:pt idx="9649">
                  <c:v>578940</c:v>
                </c:pt>
                <c:pt idx="9650">
                  <c:v>579000</c:v>
                </c:pt>
                <c:pt idx="9651">
                  <c:v>579060</c:v>
                </c:pt>
                <c:pt idx="9652">
                  <c:v>579120</c:v>
                </c:pt>
                <c:pt idx="9653">
                  <c:v>579180</c:v>
                </c:pt>
                <c:pt idx="9654">
                  <c:v>579240</c:v>
                </c:pt>
                <c:pt idx="9655">
                  <c:v>579300</c:v>
                </c:pt>
                <c:pt idx="9656">
                  <c:v>579360</c:v>
                </c:pt>
                <c:pt idx="9657">
                  <c:v>579420</c:v>
                </c:pt>
                <c:pt idx="9658">
                  <c:v>579480</c:v>
                </c:pt>
                <c:pt idx="9659">
                  <c:v>579540</c:v>
                </c:pt>
                <c:pt idx="9660">
                  <c:v>579600</c:v>
                </c:pt>
                <c:pt idx="9661">
                  <c:v>579660</c:v>
                </c:pt>
                <c:pt idx="9662">
                  <c:v>579720</c:v>
                </c:pt>
                <c:pt idx="9663">
                  <c:v>579780</c:v>
                </c:pt>
                <c:pt idx="9664">
                  <c:v>579840</c:v>
                </c:pt>
                <c:pt idx="9665">
                  <c:v>579900</c:v>
                </c:pt>
                <c:pt idx="9666">
                  <c:v>579960</c:v>
                </c:pt>
                <c:pt idx="9667">
                  <c:v>580020</c:v>
                </c:pt>
                <c:pt idx="9668">
                  <c:v>580080</c:v>
                </c:pt>
                <c:pt idx="9669">
                  <c:v>580140</c:v>
                </c:pt>
                <c:pt idx="9670">
                  <c:v>580200</c:v>
                </c:pt>
                <c:pt idx="9671">
                  <c:v>580260</c:v>
                </c:pt>
                <c:pt idx="9672">
                  <c:v>580320</c:v>
                </c:pt>
                <c:pt idx="9673">
                  <c:v>580380</c:v>
                </c:pt>
                <c:pt idx="9674">
                  <c:v>580440</c:v>
                </c:pt>
                <c:pt idx="9675">
                  <c:v>580500</c:v>
                </c:pt>
                <c:pt idx="9676">
                  <c:v>580560</c:v>
                </c:pt>
                <c:pt idx="9677">
                  <c:v>580620</c:v>
                </c:pt>
                <c:pt idx="9678">
                  <c:v>580680</c:v>
                </c:pt>
                <c:pt idx="9679">
                  <c:v>580740</c:v>
                </c:pt>
                <c:pt idx="9680">
                  <c:v>580800</c:v>
                </c:pt>
                <c:pt idx="9681">
                  <c:v>580860</c:v>
                </c:pt>
                <c:pt idx="9682">
                  <c:v>580920</c:v>
                </c:pt>
                <c:pt idx="9683">
                  <c:v>580980</c:v>
                </c:pt>
                <c:pt idx="9684">
                  <c:v>581040</c:v>
                </c:pt>
                <c:pt idx="9685">
                  <c:v>581100</c:v>
                </c:pt>
                <c:pt idx="9686">
                  <c:v>581160</c:v>
                </c:pt>
                <c:pt idx="9687">
                  <c:v>581220</c:v>
                </c:pt>
                <c:pt idx="9688">
                  <c:v>581280</c:v>
                </c:pt>
                <c:pt idx="9689">
                  <c:v>581340</c:v>
                </c:pt>
                <c:pt idx="9690">
                  <c:v>581400</c:v>
                </c:pt>
                <c:pt idx="9691">
                  <c:v>581460</c:v>
                </c:pt>
                <c:pt idx="9692">
                  <c:v>581520</c:v>
                </c:pt>
                <c:pt idx="9693">
                  <c:v>581580</c:v>
                </c:pt>
                <c:pt idx="9694">
                  <c:v>581640</c:v>
                </c:pt>
                <c:pt idx="9695">
                  <c:v>581700</c:v>
                </c:pt>
                <c:pt idx="9696">
                  <c:v>581760</c:v>
                </c:pt>
                <c:pt idx="9697">
                  <c:v>581820</c:v>
                </c:pt>
                <c:pt idx="9698">
                  <c:v>581880</c:v>
                </c:pt>
                <c:pt idx="9699">
                  <c:v>581940</c:v>
                </c:pt>
                <c:pt idx="9700">
                  <c:v>582000</c:v>
                </c:pt>
                <c:pt idx="9701">
                  <c:v>582060</c:v>
                </c:pt>
                <c:pt idx="9702">
                  <c:v>582120</c:v>
                </c:pt>
                <c:pt idx="9703">
                  <c:v>582180</c:v>
                </c:pt>
                <c:pt idx="9704">
                  <c:v>582240</c:v>
                </c:pt>
                <c:pt idx="9705">
                  <c:v>582300</c:v>
                </c:pt>
                <c:pt idx="9706">
                  <c:v>582360</c:v>
                </c:pt>
                <c:pt idx="9707">
                  <c:v>582420</c:v>
                </c:pt>
                <c:pt idx="9708">
                  <c:v>582480</c:v>
                </c:pt>
                <c:pt idx="9709">
                  <c:v>582540</c:v>
                </c:pt>
                <c:pt idx="9710">
                  <c:v>582600</c:v>
                </c:pt>
                <c:pt idx="9711">
                  <c:v>582660</c:v>
                </c:pt>
                <c:pt idx="9712">
                  <c:v>582720</c:v>
                </c:pt>
                <c:pt idx="9713">
                  <c:v>582780</c:v>
                </c:pt>
                <c:pt idx="9714">
                  <c:v>582840</c:v>
                </c:pt>
                <c:pt idx="9715">
                  <c:v>582900</c:v>
                </c:pt>
                <c:pt idx="9716">
                  <c:v>582960</c:v>
                </c:pt>
                <c:pt idx="9717">
                  <c:v>583020</c:v>
                </c:pt>
                <c:pt idx="9718">
                  <c:v>583080</c:v>
                </c:pt>
                <c:pt idx="9719">
                  <c:v>583140</c:v>
                </c:pt>
                <c:pt idx="9720">
                  <c:v>583200</c:v>
                </c:pt>
                <c:pt idx="9721">
                  <c:v>583260</c:v>
                </c:pt>
                <c:pt idx="9722">
                  <c:v>583320</c:v>
                </c:pt>
                <c:pt idx="9723">
                  <c:v>583380</c:v>
                </c:pt>
                <c:pt idx="9724">
                  <c:v>583440</c:v>
                </c:pt>
                <c:pt idx="9725">
                  <c:v>583500</c:v>
                </c:pt>
                <c:pt idx="9726">
                  <c:v>583560</c:v>
                </c:pt>
                <c:pt idx="9727">
                  <c:v>583620</c:v>
                </c:pt>
                <c:pt idx="9728">
                  <c:v>583680</c:v>
                </c:pt>
                <c:pt idx="9729">
                  <c:v>583740</c:v>
                </c:pt>
                <c:pt idx="9730">
                  <c:v>583800</c:v>
                </c:pt>
                <c:pt idx="9731">
                  <c:v>583860</c:v>
                </c:pt>
                <c:pt idx="9732">
                  <c:v>583920</c:v>
                </c:pt>
                <c:pt idx="9733">
                  <c:v>583980</c:v>
                </c:pt>
                <c:pt idx="9734">
                  <c:v>584040</c:v>
                </c:pt>
                <c:pt idx="9735">
                  <c:v>584100</c:v>
                </c:pt>
                <c:pt idx="9736">
                  <c:v>584160</c:v>
                </c:pt>
                <c:pt idx="9737">
                  <c:v>584220</c:v>
                </c:pt>
                <c:pt idx="9738">
                  <c:v>584280</c:v>
                </c:pt>
                <c:pt idx="9739">
                  <c:v>584340</c:v>
                </c:pt>
                <c:pt idx="9740">
                  <c:v>584400</c:v>
                </c:pt>
                <c:pt idx="9741">
                  <c:v>584460</c:v>
                </c:pt>
                <c:pt idx="9742">
                  <c:v>584520</c:v>
                </c:pt>
                <c:pt idx="9743">
                  <c:v>584580</c:v>
                </c:pt>
                <c:pt idx="9744">
                  <c:v>584640</c:v>
                </c:pt>
                <c:pt idx="9745">
                  <c:v>584700</c:v>
                </c:pt>
                <c:pt idx="9746">
                  <c:v>584760</c:v>
                </c:pt>
                <c:pt idx="9747">
                  <c:v>584820</c:v>
                </c:pt>
                <c:pt idx="9748">
                  <c:v>584880</c:v>
                </c:pt>
                <c:pt idx="9749">
                  <c:v>584940</c:v>
                </c:pt>
                <c:pt idx="9750">
                  <c:v>585000</c:v>
                </c:pt>
                <c:pt idx="9751">
                  <c:v>585060</c:v>
                </c:pt>
                <c:pt idx="9752">
                  <c:v>585120</c:v>
                </c:pt>
                <c:pt idx="9753">
                  <c:v>585180</c:v>
                </c:pt>
                <c:pt idx="9754">
                  <c:v>585240</c:v>
                </c:pt>
                <c:pt idx="9755">
                  <c:v>585300</c:v>
                </c:pt>
                <c:pt idx="9756">
                  <c:v>585360</c:v>
                </c:pt>
                <c:pt idx="9757">
                  <c:v>585420</c:v>
                </c:pt>
                <c:pt idx="9758">
                  <c:v>585480</c:v>
                </c:pt>
                <c:pt idx="9759">
                  <c:v>585540</c:v>
                </c:pt>
                <c:pt idx="9760">
                  <c:v>585600</c:v>
                </c:pt>
                <c:pt idx="9761">
                  <c:v>585660</c:v>
                </c:pt>
                <c:pt idx="9762">
                  <c:v>585720</c:v>
                </c:pt>
                <c:pt idx="9763">
                  <c:v>585780</c:v>
                </c:pt>
                <c:pt idx="9764">
                  <c:v>585840</c:v>
                </c:pt>
                <c:pt idx="9765">
                  <c:v>585900</c:v>
                </c:pt>
                <c:pt idx="9766">
                  <c:v>585960</c:v>
                </c:pt>
                <c:pt idx="9767">
                  <c:v>586020</c:v>
                </c:pt>
                <c:pt idx="9768">
                  <c:v>586080</c:v>
                </c:pt>
                <c:pt idx="9769">
                  <c:v>586140</c:v>
                </c:pt>
                <c:pt idx="9770">
                  <c:v>586200</c:v>
                </c:pt>
                <c:pt idx="9771">
                  <c:v>586260</c:v>
                </c:pt>
                <c:pt idx="9772">
                  <c:v>586320</c:v>
                </c:pt>
                <c:pt idx="9773">
                  <c:v>586380</c:v>
                </c:pt>
                <c:pt idx="9774">
                  <c:v>586440</c:v>
                </c:pt>
                <c:pt idx="9775">
                  <c:v>586500</c:v>
                </c:pt>
                <c:pt idx="9776">
                  <c:v>586560</c:v>
                </c:pt>
                <c:pt idx="9777">
                  <c:v>586620</c:v>
                </c:pt>
                <c:pt idx="9778">
                  <c:v>586680</c:v>
                </c:pt>
                <c:pt idx="9779">
                  <c:v>586740</c:v>
                </c:pt>
                <c:pt idx="9780">
                  <c:v>586800</c:v>
                </c:pt>
                <c:pt idx="9781">
                  <c:v>586860</c:v>
                </c:pt>
                <c:pt idx="9782">
                  <c:v>586920</c:v>
                </c:pt>
                <c:pt idx="9783">
                  <c:v>586980</c:v>
                </c:pt>
                <c:pt idx="9784">
                  <c:v>587040</c:v>
                </c:pt>
                <c:pt idx="9785">
                  <c:v>587100</c:v>
                </c:pt>
                <c:pt idx="9786">
                  <c:v>587160</c:v>
                </c:pt>
                <c:pt idx="9787">
                  <c:v>587220</c:v>
                </c:pt>
                <c:pt idx="9788">
                  <c:v>587280</c:v>
                </c:pt>
                <c:pt idx="9789">
                  <c:v>587340</c:v>
                </c:pt>
                <c:pt idx="9790">
                  <c:v>587400</c:v>
                </c:pt>
                <c:pt idx="9791">
                  <c:v>587460</c:v>
                </c:pt>
                <c:pt idx="9792">
                  <c:v>587520</c:v>
                </c:pt>
                <c:pt idx="9793">
                  <c:v>587580</c:v>
                </c:pt>
                <c:pt idx="9794">
                  <c:v>587640</c:v>
                </c:pt>
                <c:pt idx="9795">
                  <c:v>587700</c:v>
                </c:pt>
                <c:pt idx="9796">
                  <c:v>587760</c:v>
                </c:pt>
                <c:pt idx="9797">
                  <c:v>587820</c:v>
                </c:pt>
                <c:pt idx="9798">
                  <c:v>587880</c:v>
                </c:pt>
                <c:pt idx="9799">
                  <c:v>587940</c:v>
                </c:pt>
                <c:pt idx="9800">
                  <c:v>588000</c:v>
                </c:pt>
                <c:pt idx="9801">
                  <c:v>588060</c:v>
                </c:pt>
                <c:pt idx="9802">
                  <c:v>588120</c:v>
                </c:pt>
                <c:pt idx="9803">
                  <c:v>588180</c:v>
                </c:pt>
                <c:pt idx="9804">
                  <c:v>588240</c:v>
                </c:pt>
                <c:pt idx="9805">
                  <c:v>588300</c:v>
                </c:pt>
                <c:pt idx="9806">
                  <c:v>588360</c:v>
                </c:pt>
                <c:pt idx="9807">
                  <c:v>588420</c:v>
                </c:pt>
                <c:pt idx="9808">
                  <c:v>588480</c:v>
                </c:pt>
                <c:pt idx="9809">
                  <c:v>588540</c:v>
                </c:pt>
                <c:pt idx="9810">
                  <c:v>588600</c:v>
                </c:pt>
                <c:pt idx="9811">
                  <c:v>588660</c:v>
                </c:pt>
                <c:pt idx="9812">
                  <c:v>588720</c:v>
                </c:pt>
                <c:pt idx="9813">
                  <c:v>588780</c:v>
                </c:pt>
                <c:pt idx="9814">
                  <c:v>588840</c:v>
                </c:pt>
                <c:pt idx="9815">
                  <c:v>588900</c:v>
                </c:pt>
                <c:pt idx="9816">
                  <c:v>588960</c:v>
                </c:pt>
                <c:pt idx="9817">
                  <c:v>589020</c:v>
                </c:pt>
                <c:pt idx="9818">
                  <c:v>589080</c:v>
                </c:pt>
                <c:pt idx="9819">
                  <c:v>589140</c:v>
                </c:pt>
                <c:pt idx="9820">
                  <c:v>589200</c:v>
                </c:pt>
                <c:pt idx="9821">
                  <c:v>589260</c:v>
                </c:pt>
                <c:pt idx="9822">
                  <c:v>589320</c:v>
                </c:pt>
                <c:pt idx="9823">
                  <c:v>589380</c:v>
                </c:pt>
                <c:pt idx="9824">
                  <c:v>589440</c:v>
                </c:pt>
                <c:pt idx="9825">
                  <c:v>589500</c:v>
                </c:pt>
                <c:pt idx="9826">
                  <c:v>589560</c:v>
                </c:pt>
                <c:pt idx="9827">
                  <c:v>589620</c:v>
                </c:pt>
                <c:pt idx="9828">
                  <c:v>589680</c:v>
                </c:pt>
                <c:pt idx="9829">
                  <c:v>589740</c:v>
                </c:pt>
                <c:pt idx="9830">
                  <c:v>589800</c:v>
                </c:pt>
                <c:pt idx="9831">
                  <c:v>589860</c:v>
                </c:pt>
                <c:pt idx="9832">
                  <c:v>589920</c:v>
                </c:pt>
                <c:pt idx="9833">
                  <c:v>589980</c:v>
                </c:pt>
                <c:pt idx="9834">
                  <c:v>590040</c:v>
                </c:pt>
                <c:pt idx="9835">
                  <c:v>590100</c:v>
                </c:pt>
                <c:pt idx="9836">
                  <c:v>590160</c:v>
                </c:pt>
                <c:pt idx="9837">
                  <c:v>590220</c:v>
                </c:pt>
                <c:pt idx="9838">
                  <c:v>590280</c:v>
                </c:pt>
                <c:pt idx="9839">
                  <c:v>590340</c:v>
                </c:pt>
                <c:pt idx="9840">
                  <c:v>590400</c:v>
                </c:pt>
                <c:pt idx="9841">
                  <c:v>590460</c:v>
                </c:pt>
                <c:pt idx="9842">
                  <c:v>590520</c:v>
                </c:pt>
                <c:pt idx="9843">
                  <c:v>590580</c:v>
                </c:pt>
                <c:pt idx="9844">
                  <c:v>590640</c:v>
                </c:pt>
                <c:pt idx="9845">
                  <c:v>590700</c:v>
                </c:pt>
                <c:pt idx="9846">
                  <c:v>590760</c:v>
                </c:pt>
                <c:pt idx="9847">
                  <c:v>590820</c:v>
                </c:pt>
                <c:pt idx="9848">
                  <c:v>590880</c:v>
                </c:pt>
                <c:pt idx="9849">
                  <c:v>590940</c:v>
                </c:pt>
                <c:pt idx="9850">
                  <c:v>591000</c:v>
                </c:pt>
                <c:pt idx="9851">
                  <c:v>591060</c:v>
                </c:pt>
                <c:pt idx="9852">
                  <c:v>591120</c:v>
                </c:pt>
                <c:pt idx="9853">
                  <c:v>591180</c:v>
                </c:pt>
                <c:pt idx="9854">
                  <c:v>591240</c:v>
                </c:pt>
                <c:pt idx="9855">
                  <c:v>591300</c:v>
                </c:pt>
                <c:pt idx="9856">
                  <c:v>591360</c:v>
                </c:pt>
                <c:pt idx="9857">
                  <c:v>591420</c:v>
                </c:pt>
                <c:pt idx="9858">
                  <c:v>591480</c:v>
                </c:pt>
                <c:pt idx="9859">
                  <c:v>591540</c:v>
                </c:pt>
                <c:pt idx="9860">
                  <c:v>591600</c:v>
                </c:pt>
                <c:pt idx="9861">
                  <c:v>591660</c:v>
                </c:pt>
                <c:pt idx="9862">
                  <c:v>591720</c:v>
                </c:pt>
                <c:pt idx="9863">
                  <c:v>591780</c:v>
                </c:pt>
                <c:pt idx="9864">
                  <c:v>591840</c:v>
                </c:pt>
                <c:pt idx="9865">
                  <c:v>591900</c:v>
                </c:pt>
                <c:pt idx="9866">
                  <c:v>591960</c:v>
                </c:pt>
                <c:pt idx="9867">
                  <c:v>592020</c:v>
                </c:pt>
                <c:pt idx="9868">
                  <c:v>592080</c:v>
                </c:pt>
                <c:pt idx="9869">
                  <c:v>592140</c:v>
                </c:pt>
                <c:pt idx="9870">
                  <c:v>592200</c:v>
                </c:pt>
                <c:pt idx="9871">
                  <c:v>592260</c:v>
                </c:pt>
                <c:pt idx="9872">
                  <c:v>592320</c:v>
                </c:pt>
                <c:pt idx="9873">
                  <c:v>592380</c:v>
                </c:pt>
                <c:pt idx="9874">
                  <c:v>592440</c:v>
                </c:pt>
                <c:pt idx="9875">
                  <c:v>592500</c:v>
                </c:pt>
                <c:pt idx="9876">
                  <c:v>592560</c:v>
                </c:pt>
                <c:pt idx="9877">
                  <c:v>592620</c:v>
                </c:pt>
                <c:pt idx="9878">
                  <c:v>592680</c:v>
                </c:pt>
                <c:pt idx="9879">
                  <c:v>592740</c:v>
                </c:pt>
                <c:pt idx="9880">
                  <c:v>592800</c:v>
                </c:pt>
                <c:pt idx="9881">
                  <c:v>592860</c:v>
                </c:pt>
                <c:pt idx="9882">
                  <c:v>592920</c:v>
                </c:pt>
                <c:pt idx="9883">
                  <c:v>592980</c:v>
                </c:pt>
                <c:pt idx="9884">
                  <c:v>593040</c:v>
                </c:pt>
                <c:pt idx="9885">
                  <c:v>593100</c:v>
                </c:pt>
                <c:pt idx="9886">
                  <c:v>593160</c:v>
                </c:pt>
                <c:pt idx="9887">
                  <c:v>593220</c:v>
                </c:pt>
                <c:pt idx="9888">
                  <c:v>593280</c:v>
                </c:pt>
                <c:pt idx="9889">
                  <c:v>593340</c:v>
                </c:pt>
                <c:pt idx="9890">
                  <c:v>593400</c:v>
                </c:pt>
                <c:pt idx="9891">
                  <c:v>593460</c:v>
                </c:pt>
                <c:pt idx="9892">
                  <c:v>593520</c:v>
                </c:pt>
                <c:pt idx="9893">
                  <c:v>593580</c:v>
                </c:pt>
                <c:pt idx="9894">
                  <c:v>593640</c:v>
                </c:pt>
                <c:pt idx="9895">
                  <c:v>593700</c:v>
                </c:pt>
                <c:pt idx="9896">
                  <c:v>593760</c:v>
                </c:pt>
                <c:pt idx="9897">
                  <c:v>593820</c:v>
                </c:pt>
                <c:pt idx="9898">
                  <c:v>593880</c:v>
                </c:pt>
                <c:pt idx="9899">
                  <c:v>593940</c:v>
                </c:pt>
                <c:pt idx="9900">
                  <c:v>594000</c:v>
                </c:pt>
                <c:pt idx="9901">
                  <c:v>594060</c:v>
                </c:pt>
                <c:pt idx="9902">
                  <c:v>594120</c:v>
                </c:pt>
                <c:pt idx="9903">
                  <c:v>594180</c:v>
                </c:pt>
                <c:pt idx="9904">
                  <c:v>594240</c:v>
                </c:pt>
                <c:pt idx="9905">
                  <c:v>594300</c:v>
                </c:pt>
                <c:pt idx="9906">
                  <c:v>594360</c:v>
                </c:pt>
                <c:pt idx="9907">
                  <c:v>594420</c:v>
                </c:pt>
                <c:pt idx="9908">
                  <c:v>594480</c:v>
                </c:pt>
                <c:pt idx="9909">
                  <c:v>594540</c:v>
                </c:pt>
                <c:pt idx="9910">
                  <c:v>594600</c:v>
                </c:pt>
                <c:pt idx="9911">
                  <c:v>594660</c:v>
                </c:pt>
                <c:pt idx="9912">
                  <c:v>594720</c:v>
                </c:pt>
                <c:pt idx="9913">
                  <c:v>594780</c:v>
                </c:pt>
                <c:pt idx="9914">
                  <c:v>594840</c:v>
                </c:pt>
                <c:pt idx="9915">
                  <c:v>594900</c:v>
                </c:pt>
                <c:pt idx="9916">
                  <c:v>594960</c:v>
                </c:pt>
                <c:pt idx="9917">
                  <c:v>595020</c:v>
                </c:pt>
                <c:pt idx="9918">
                  <c:v>595080</c:v>
                </c:pt>
                <c:pt idx="9919">
                  <c:v>595140</c:v>
                </c:pt>
                <c:pt idx="9920">
                  <c:v>595200</c:v>
                </c:pt>
                <c:pt idx="9921">
                  <c:v>595260</c:v>
                </c:pt>
                <c:pt idx="9922">
                  <c:v>595320</c:v>
                </c:pt>
                <c:pt idx="9923">
                  <c:v>595380</c:v>
                </c:pt>
                <c:pt idx="9924">
                  <c:v>595440</c:v>
                </c:pt>
                <c:pt idx="9925">
                  <c:v>595500</c:v>
                </c:pt>
                <c:pt idx="9926">
                  <c:v>595560</c:v>
                </c:pt>
                <c:pt idx="9927">
                  <c:v>595620</c:v>
                </c:pt>
                <c:pt idx="9928">
                  <c:v>595680</c:v>
                </c:pt>
                <c:pt idx="9929">
                  <c:v>595740</c:v>
                </c:pt>
                <c:pt idx="9930">
                  <c:v>595800</c:v>
                </c:pt>
                <c:pt idx="9931">
                  <c:v>595860</c:v>
                </c:pt>
                <c:pt idx="9932">
                  <c:v>595920</c:v>
                </c:pt>
                <c:pt idx="9933">
                  <c:v>595980</c:v>
                </c:pt>
                <c:pt idx="9934">
                  <c:v>596040</c:v>
                </c:pt>
                <c:pt idx="9935">
                  <c:v>596100</c:v>
                </c:pt>
                <c:pt idx="9936">
                  <c:v>596160</c:v>
                </c:pt>
                <c:pt idx="9937">
                  <c:v>596220</c:v>
                </c:pt>
                <c:pt idx="9938">
                  <c:v>596280</c:v>
                </c:pt>
                <c:pt idx="9939">
                  <c:v>596340</c:v>
                </c:pt>
                <c:pt idx="9940">
                  <c:v>596400</c:v>
                </c:pt>
                <c:pt idx="9941">
                  <c:v>596460</c:v>
                </c:pt>
                <c:pt idx="9942">
                  <c:v>596520</c:v>
                </c:pt>
                <c:pt idx="9943">
                  <c:v>596580</c:v>
                </c:pt>
                <c:pt idx="9944">
                  <c:v>596640</c:v>
                </c:pt>
                <c:pt idx="9945">
                  <c:v>596700</c:v>
                </c:pt>
                <c:pt idx="9946">
                  <c:v>596760</c:v>
                </c:pt>
                <c:pt idx="9947">
                  <c:v>596820</c:v>
                </c:pt>
                <c:pt idx="9948">
                  <c:v>596880</c:v>
                </c:pt>
                <c:pt idx="9949">
                  <c:v>596940</c:v>
                </c:pt>
                <c:pt idx="9950">
                  <c:v>597000</c:v>
                </c:pt>
                <c:pt idx="9951">
                  <c:v>597060</c:v>
                </c:pt>
                <c:pt idx="9952">
                  <c:v>597120</c:v>
                </c:pt>
                <c:pt idx="9953">
                  <c:v>597180</c:v>
                </c:pt>
                <c:pt idx="9954">
                  <c:v>597240</c:v>
                </c:pt>
                <c:pt idx="9955">
                  <c:v>597300</c:v>
                </c:pt>
                <c:pt idx="9956">
                  <c:v>597360</c:v>
                </c:pt>
                <c:pt idx="9957">
                  <c:v>597420</c:v>
                </c:pt>
                <c:pt idx="9958">
                  <c:v>597480</c:v>
                </c:pt>
                <c:pt idx="9959">
                  <c:v>597540</c:v>
                </c:pt>
                <c:pt idx="9960">
                  <c:v>597600</c:v>
                </c:pt>
                <c:pt idx="9961">
                  <c:v>597660</c:v>
                </c:pt>
                <c:pt idx="9962">
                  <c:v>597720</c:v>
                </c:pt>
                <c:pt idx="9963">
                  <c:v>597780</c:v>
                </c:pt>
                <c:pt idx="9964">
                  <c:v>597840</c:v>
                </c:pt>
                <c:pt idx="9965">
                  <c:v>597900</c:v>
                </c:pt>
                <c:pt idx="9966">
                  <c:v>597960</c:v>
                </c:pt>
                <c:pt idx="9967">
                  <c:v>598020</c:v>
                </c:pt>
                <c:pt idx="9968">
                  <c:v>598080</c:v>
                </c:pt>
                <c:pt idx="9969">
                  <c:v>598140</c:v>
                </c:pt>
                <c:pt idx="9970">
                  <c:v>598200</c:v>
                </c:pt>
                <c:pt idx="9971">
                  <c:v>598260</c:v>
                </c:pt>
                <c:pt idx="9972">
                  <c:v>598320</c:v>
                </c:pt>
                <c:pt idx="9973">
                  <c:v>598380</c:v>
                </c:pt>
                <c:pt idx="9974">
                  <c:v>598440</c:v>
                </c:pt>
                <c:pt idx="9975">
                  <c:v>598500</c:v>
                </c:pt>
                <c:pt idx="9976">
                  <c:v>598560</c:v>
                </c:pt>
                <c:pt idx="9977">
                  <c:v>598620</c:v>
                </c:pt>
                <c:pt idx="9978">
                  <c:v>598680</c:v>
                </c:pt>
                <c:pt idx="9979">
                  <c:v>598740</c:v>
                </c:pt>
                <c:pt idx="9980">
                  <c:v>598800</c:v>
                </c:pt>
                <c:pt idx="9981">
                  <c:v>598860</c:v>
                </c:pt>
                <c:pt idx="9982">
                  <c:v>598920</c:v>
                </c:pt>
                <c:pt idx="9983">
                  <c:v>598980</c:v>
                </c:pt>
                <c:pt idx="9984">
                  <c:v>599040</c:v>
                </c:pt>
                <c:pt idx="9985">
                  <c:v>599100</c:v>
                </c:pt>
                <c:pt idx="9986">
                  <c:v>599160</c:v>
                </c:pt>
                <c:pt idx="9987">
                  <c:v>599220</c:v>
                </c:pt>
                <c:pt idx="9988">
                  <c:v>599280</c:v>
                </c:pt>
                <c:pt idx="9989">
                  <c:v>599340</c:v>
                </c:pt>
                <c:pt idx="9990">
                  <c:v>599400</c:v>
                </c:pt>
                <c:pt idx="9991">
                  <c:v>599460</c:v>
                </c:pt>
                <c:pt idx="9992">
                  <c:v>599520</c:v>
                </c:pt>
                <c:pt idx="9993">
                  <c:v>599580</c:v>
                </c:pt>
                <c:pt idx="9994">
                  <c:v>599640</c:v>
                </c:pt>
                <c:pt idx="9995">
                  <c:v>599700</c:v>
                </c:pt>
                <c:pt idx="9996">
                  <c:v>599760</c:v>
                </c:pt>
                <c:pt idx="9997">
                  <c:v>599820</c:v>
                </c:pt>
                <c:pt idx="9998">
                  <c:v>599880</c:v>
                </c:pt>
                <c:pt idx="9999">
                  <c:v>599940</c:v>
                </c:pt>
                <c:pt idx="10000">
                  <c:v>600000</c:v>
                </c:pt>
                <c:pt idx="10001">
                  <c:v>600060</c:v>
                </c:pt>
                <c:pt idx="10002">
                  <c:v>600120</c:v>
                </c:pt>
                <c:pt idx="10003">
                  <c:v>600180</c:v>
                </c:pt>
                <c:pt idx="10004">
                  <c:v>600240</c:v>
                </c:pt>
                <c:pt idx="10005">
                  <c:v>600300</c:v>
                </c:pt>
                <c:pt idx="10006">
                  <c:v>600360</c:v>
                </c:pt>
                <c:pt idx="10007">
                  <c:v>600420</c:v>
                </c:pt>
                <c:pt idx="10008">
                  <c:v>600480</c:v>
                </c:pt>
                <c:pt idx="10009">
                  <c:v>600540</c:v>
                </c:pt>
                <c:pt idx="10010">
                  <c:v>600600</c:v>
                </c:pt>
                <c:pt idx="10011">
                  <c:v>600660</c:v>
                </c:pt>
                <c:pt idx="10012">
                  <c:v>600720</c:v>
                </c:pt>
                <c:pt idx="10013">
                  <c:v>600780</c:v>
                </c:pt>
                <c:pt idx="10014">
                  <c:v>600840</c:v>
                </c:pt>
                <c:pt idx="10015">
                  <c:v>600900</c:v>
                </c:pt>
                <c:pt idx="10016">
                  <c:v>600960</c:v>
                </c:pt>
                <c:pt idx="10017">
                  <c:v>601020</c:v>
                </c:pt>
                <c:pt idx="10018">
                  <c:v>601080</c:v>
                </c:pt>
                <c:pt idx="10019">
                  <c:v>601140</c:v>
                </c:pt>
                <c:pt idx="10020">
                  <c:v>601200</c:v>
                </c:pt>
                <c:pt idx="10021">
                  <c:v>601260</c:v>
                </c:pt>
                <c:pt idx="10022">
                  <c:v>601320</c:v>
                </c:pt>
                <c:pt idx="10023">
                  <c:v>601380</c:v>
                </c:pt>
                <c:pt idx="10024">
                  <c:v>601440</c:v>
                </c:pt>
                <c:pt idx="10025">
                  <c:v>601500</c:v>
                </c:pt>
                <c:pt idx="10026">
                  <c:v>601560</c:v>
                </c:pt>
                <c:pt idx="10027">
                  <c:v>601620</c:v>
                </c:pt>
                <c:pt idx="10028">
                  <c:v>601680</c:v>
                </c:pt>
                <c:pt idx="10029">
                  <c:v>601740</c:v>
                </c:pt>
                <c:pt idx="10030">
                  <c:v>601800</c:v>
                </c:pt>
                <c:pt idx="10031">
                  <c:v>601860</c:v>
                </c:pt>
                <c:pt idx="10032">
                  <c:v>601920</c:v>
                </c:pt>
                <c:pt idx="10033">
                  <c:v>601980</c:v>
                </c:pt>
                <c:pt idx="10034">
                  <c:v>602040</c:v>
                </c:pt>
                <c:pt idx="10035">
                  <c:v>602100</c:v>
                </c:pt>
                <c:pt idx="10036">
                  <c:v>602160</c:v>
                </c:pt>
                <c:pt idx="10037">
                  <c:v>602220</c:v>
                </c:pt>
                <c:pt idx="10038">
                  <c:v>602280</c:v>
                </c:pt>
                <c:pt idx="10039">
                  <c:v>602340</c:v>
                </c:pt>
                <c:pt idx="10040">
                  <c:v>602400</c:v>
                </c:pt>
                <c:pt idx="10041">
                  <c:v>602460</c:v>
                </c:pt>
                <c:pt idx="10042">
                  <c:v>602520</c:v>
                </c:pt>
                <c:pt idx="10043">
                  <c:v>602580</c:v>
                </c:pt>
                <c:pt idx="10044">
                  <c:v>602640</c:v>
                </c:pt>
                <c:pt idx="10045">
                  <c:v>602700</c:v>
                </c:pt>
                <c:pt idx="10046">
                  <c:v>602760</c:v>
                </c:pt>
                <c:pt idx="10047">
                  <c:v>602820</c:v>
                </c:pt>
                <c:pt idx="10048">
                  <c:v>602880</c:v>
                </c:pt>
                <c:pt idx="10049">
                  <c:v>602940</c:v>
                </c:pt>
                <c:pt idx="10050">
                  <c:v>603000</c:v>
                </c:pt>
                <c:pt idx="10051">
                  <c:v>603060</c:v>
                </c:pt>
                <c:pt idx="10052">
                  <c:v>603120</c:v>
                </c:pt>
                <c:pt idx="10053">
                  <c:v>603180</c:v>
                </c:pt>
                <c:pt idx="10054">
                  <c:v>603240</c:v>
                </c:pt>
                <c:pt idx="10055">
                  <c:v>603300</c:v>
                </c:pt>
                <c:pt idx="10056">
                  <c:v>603360</c:v>
                </c:pt>
                <c:pt idx="10057">
                  <c:v>603420</c:v>
                </c:pt>
                <c:pt idx="10058">
                  <c:v>603480</c:v>
                </c:pt>
                <c:pt idx="10059">
                  <c:v>603540</c:v>
                </c:pt>
                <c:pt idx="10060">
                  <c:v>603600</c:v>
                </c:pt>
                <c:pt idx="10061">
                  <c:v>603660</c:v>
                </c:pt>
                <c:pt idx="10062">
                  <c:v>603720</c:v>
                </c:pt>
                <c:pt idx="10063">
                  <c:v>603780</c:v>
                </c:pt>
                <c:pt idx="10064">
                  <c:v>603840</c:v>
                </c:pt>
                <c:pt idx="10065">
                  <c:v>603900</c:v>
                </c:pt>
                <c:pt idx="10066">
                  <c:v>603960</c:v>
                </c:pt>
                <c:pt idx="10067">
                  <c:v>604020</c:v>
                </c:pt>
                <c:pt idx="10068">
                  <c:v>604080</c:v>
                </c:pt>
                <c:pt idx="10069">
                  <c:v>604140</c:v>
                </c:pt>
                <c:pt idx="10070">
                  <c:v>604200</c:v>
                </c:pt>
                <c:pt idx="10071">
                  <c:v>604260</c:v>
                </c:pt>
                <c:pt idx="10072">
                  <c:v>604320</c:v>
                </c:pt>
                <c:pt idx="10073">
                  <c:v>604380</c:v>
                </c:pt>
                <c:pt idx="10074">
                  <c:v>604440</c:v>
                </c:pt>
                <c:pt idx="10075">
                  <c:v>604500</c:v>
                </c:pt>
                <c:pt idx="10076">
                  <c:v>604560</c:v>
                </c:pt>
                <c:pt idx="10077">
                  <c:v>604620</c:v>
                </c:pt>
                <c:pt idx="10078">
                  <c:v>604680</c:v>
                </c:pt>
                <c:pt idx="10079">
                  <c:v>604740</c:v>
                </c:pt>
                <c:pt idx="10080">
                  <c:v>604800</c:v>
                </c:pt>
                <c:pt idx="10081">
                  <c:v>604860</c:v>
                </c:pt>
                <c:pt idx="10082">
                  <c:v>604920</c:v>
                </c:pt>
                <c:pt idx="10083">
                  <c:v>604980</c:v>
                </c:pt>
                <c:pt idx="10084">
                  <c:v>605040</c:v>
                </c:pt>
                <c:pt idx="10085">
                  <c:v>605100</c:v>
                </c:pt>
                <c:pt idx="10086">
                  <c:v>605160</c:v>
                </c:pt>
                <c:pt idx="10087">
                  <c:v>605220</c:v>
                </c:pt>
                <c:pt idx="10088">
                  <c:v>605280</c:v>
                </c:pt>
                <c:pt idx="10089">
                  <c:v>605340</c:v>
                </c:pt>
                <c:pt idx="10090">
                  <c:v>605400</c:v>
                </c:pt>
                <c:pt idx="10091">
                  <c:v>605460</c:v>
                </c:pt>
                <c:pt idx="10092">
                  <c:v>605520</c:v>
                </c:pt>
                <c:pt idx="10093">
                  <c:v>605580</c:v>
                </c:pt>
                <c:pt idx="10094">
                  <c:v>605640</c:v>
                </c:pt>
                <c:pt idx="10095">
                  <c:v>605700</c:v>
                </c:pt>
                <c:pt idx="10096">
                  <c:v>605760</c:v>
                </c:pt>
                <c:pt idx="10097">
                  <c:v>605820</c:v>
                </c:pt>
                <c:pt idx="10098">
                  <c:v>605880</c:v>
                </c:pt>
                <c:pt idx="10099">
                  <c:v>605940</c:v>
                </c:pt>
                <c:pt idx="10100">
                  <c:v>606000</c:v>
                </c:pt>
                <c:pt idx="10101">
                  <c:v>606060</c:v>
                </c:pt>
                <c:pt idx="10102">
                  <c:v>606120</c:v>
                </c:pt>
                <c:pt idx="10103">
                  <c:v>606180</c:v>
                </c:pt>
                <c:pt idx="10104">
                  <c:v>606240</c:v>
                </c:pt>
                <c:pt idx="10105">
                  <c:v>606300</c:v>
                </c:pt>
                <c:pt idx="10106">
                  <c:v>606360</c:v>
                </c:pt>
                <c:pt idx="10107">
                  <c:v>606420</c:v>
                </c:pt>
                <c:pt idx="10108">
                  <c:v>606480</c:v>
                </c:pt>
                <c:pt idx="10109">
                  <c:v>606540</c:v>
                </c:pt>
                <c:pt idx="10110">
                  <c:v>606600</c:v>
                </c:pt>
                <c:pt idx="10111">
                  <c:v>606660</c:v>
                </c:pt>
                <c:pt idx="10112">
                  <c:v>606720</c:v>
                </c:pt>
                <c:pt idx="10113">
                  <c:v>606780</c:v>
                </c:pt>
                <c:pt idx="10114">
                  <c:v>606840</c:v>
                </c:pt>
                <c:pt idx="10115">
                  <c:v>606900</c:v>
                </c:pt>
                <c:pt idx="10116">
                  <c:v>606960</c:v>
                </c:pt>
                <c:pt idx="10117">
                  <c:v>607020</c:v>
                </c:pt>
                <c:pt idx="10118">
                  <c:v>607080</c:v>
                </c:pt>
                <c:pt idx="10119">
                  <c:v>607140</c:v>
                </c:pt>
                <c:pt idx="10120">
                  <c:v>607200</c:v>
                </c:pt>
                <c:pt idx="10121">
                  <c:v>607260</c:v>
                </c:pt>
                <c:pt idx="10122">
                  <c:v>607320</c:v>
                </c:pt>
                <c:pt idx="10123">
                  <c:v>607380</c:v>
                </c:pt>
                <c:pt idx="10124">
                  <c:v>607440</c:v>
                </c:pt>
                <c:pt idx="10125">
                  <c:v>607500</c:v>
                </c:pt>
                <c:pt idx="10126">
                  <c:v>607560</c:v>
                </c:pt>
                <c:pt idx="10127">
                  <c:v>607620</c:v>
                </c:pt>
                <c:pt idx="10128">
                  <c:v>607680</c:v>
                </c:pt>
                <c:pt idx="10129">
                  <c:v>607740</c:v>
                </c:pt>
                <c:pt idx="10130">
                  <c:v>607800</c:v>
                </c:pt>
                <c:pt idx="10131">
                  <c:v>607860</c:v>
                </c:pt>
                <c:pt idx="10132">
                  <c:v>607920</c:v>
                </c:pt>
                <c:pt idx="10133">
                  <c:v>607980</c:v>
                </c:pt>
                <c:pt idx="10134">
                  <c:v>608040</c:v>
                </c:pt>
                <c:pt idx="10135">
                  <c:v>608100</c:v>
                </c:pt>
                <c:pt idx="10136">
                  <c:v>608160</c:v>
                </c:pt>
                <c:pt idx="10137">
                  <c:v>608220</c:v>
                </c:pt>
                <c:pt idx="10138">
                  <c:v>608280</c:v>
                </c:pt>
                <c:pt idx="10139">
                  <c:v>608340</c:v>
                </c:pt>
                <c:pt idx="10140">
                  <c:v>608400</c:v>
                </c:pt>
                <c:pt idx="10141">
                  <c:v>608460</c:v>
                </c:pt>
                <c:pt idx="10142">
                  <c:v>608520</c:v>
                </c:pt>
                <c:pt idx="10143">
                  <c:v>608580</c:v>
                </c:pt>
                <c:pt idx="10144">
                  <c:v>608640</c:v>
                </c:pt>
                <c:pt idx="10145">
                  <c:v>608700</c:v>
                </c:pt>
                <c:pt idx="10146">
                  <c:v>608760</c:v>
                </c:pt>
                <c:pt idx="10147">
                  <c:v>608820</c:v>
                </c:pt>
                <c:pt idx="10148">
                  <c:v>608880</c:v>
                </c:pt>
                <c:pt idx="10149">
                  <c:v>608940</c:v>
                </c:pt>
                <c:pt idx="10150">
                  <c:v>609000</c:v>
                </c:pt>
                <c:pt idx="10151">
                  <c:v>609060</c:v>
                </c:pt>
                <c:pt idx="10152">
                  <c:v>609120</c:v>
                </c:pt>
                <c:pt idx="10153">
                  <c:v>609180</c:v>
                </c:pt>
                <c:pt idx="10154">
                  <c:v>609240</c:v>
                </c:pt>
                <c:pt idx="10155">
                  <c:v>609300</c:v>
                </c:pt>
                <c:pt idx="10156">
                  <c:v>609360</c:v>
                </c:pt>
                <c:pt idx="10157">
                  <c:v>609420</c:v>
                </c:pt>
                <c:pt idx="10158">
                  <c:v>609480</c:v>
                </c:pt>
                <c:pt idx="10159">
                  <c:v>609540</c:v>
                </c:pt>
                <c:pt idx="10160">
                  <c:v>609600</c:v>
                </c:pt>
                <c:pt idx="10161">
                  <c:v>609660</c:v>
                </c:pt>
                <c:pt idx="10162">
                  <c:v>609720</c:v>
                </c:pt>
                <c:pt idx="10163">
                  <c:v>609780</c:v>
                </c:pt>
                <c:pt idx="10164">
                  <c:v>609840</c:v>
                </c:pt>
                <c:pt idx="10165">
                  <c:v>609900</c:v>
                </c:pt>
                <c:pt idx="10166">
                  <c:v>609960</c:v>
                </c:pt>
                <c:pt idx="10167">
                  <c:v>610020</c:v>
                </c:pt>
                <c:pt idx="10168">
                  <c:v>610080</c:v>
                </c:pt>
                <c:pt idx="10169">
                  <c:v>610140</c:v>
                </c:pt>
                <c:pt idx="10170">
                  <c:v>610200</c:v>
                </c:pt>
                <c:pt idx="10171">
                  <c:v>610260</c:v>
                </c:pt>
                <c:pt idx="10172">
                  <c:v>610320</c:v>
                </c:pt>
                <c:pt idx="10173">
                  <c:v>610380</c:v>
                </c:pt>
                <c:pt idx="10174">
                  <c:v>610440</c:v>
                </c:pt>
                <c:pt idx="10175">
                  <c:v>610500</c:v>
                </c:pt>
                <c:pt idx="10176">
                  <c:v>610560</c:v>
                </c:pt>
                <c:pt idx="10177">
                  <c:v>610620</c:v>
                </c:pt>
                <c:pt idx="10178">
                  <c:v>610680</c:v>
                </c:pt>
                <c:pt idx="10179">
                  <c:v>610740</c:v>
                </c:pt>
                <c:pt idx="10180">
                  <c:v>610800</c:v>
                </c:pt>
                <c:pt idx="10181">
                  <c:v>610860</c:v>
                </c:pt>
                <c:pt idx="10182">
                  <c:v>610920</c:v>
                </c:pt>
                <c:pt idx="10183">
                  <c:v>610980</c:v>
                </c:pt>
                <c:pt idx="10184">
                  <c:v>611040</c:v>
                </c:pt>
                <c:pt idx="10185">
                  <c:v>611100</c:v>
                </c:pt>
                <c:pt idx="10186">
                  <c:v>611160</c:v>
                </c:pt>
                <c:pt idx="10187">
                  <c:v>611220</c:v>
                </c:pt>
                <c:pt idx="10188">
                  <c:v>611280</c:v>
                </c:pt>
                <c:pt idx="10189">
                  <c:v>611340</c:v>
                </c:pt>
                <c:pt idx="10190">
                  <c:v>611400</c:v>
                </c:pt>
                <c:pt idx="10191">
                  <c:v>611460</c:v>
                </c:pt>
                <c:pt idx="10192">
                  <c:v>611520</c:v>
                </c:pt>
                <c:pt idx="10193">
                  <c:v>611580</c:v>
                </c:pt>
                <c:pt idx="10194">
                  <c:v>611640</c:v>
                </c:pt>
                <c:pt idx="10195">
                  <c:v>611700</c:v>
                </c:pt>
                <c:pt idx="10196">
                  <c:v>611760</c:v>
                </c:pt>
                <c:pt idx="10197">
                  <c:v>611820</c:v>
                </c:pt>
                <c:pt idx="10198">
                  <c:v>611880</c:v>
                </c:pt>
                <c:pt idx="10199">
                  <c:v>611940</c:v>
                </c:pt>
                <c:pt idx="10200">
                  <c:v>612000</c:v>
                </c:pt>
                <c:pt idx="10201">
                  <c:v>612060</c:v>
                </c:pt>
                <c:pt idx="10202">
                  <c:v>612120</c:v>
                </c:pt>
                <c:pt idx="10203">
                  <c:v>612180</c:v>
                </c:pt>
                <c:pt idx="10204">
                  <c:v>612240</c:v>
                </c:pt>
                <c:pt idx="10205">
                  <c:v>612300</c:v>
                </c:pt>
                <c:pt idx="10206">
                  <c:v>612360</c:v>
                </c:pt>
                <c:pt idx="10207">
                  <c:v>612420</c:v>
                </c:pt>
                <c:pt idx="10208">
                  <c:v>612480</c:v>
                </c:pt>
                <c:pt idx="10209">
                  <c:v>612540</c:v>
                </c:pt>
                <c:pt idx="10210">
                  <c:v>612600</c:v>
                </c:pt>
                <c:pt idx="10211">
                  <c:v>612660</c:v>
                </c:pt>
                <c:pt idx="10212">
                  <c:v>612720</c:v>
                </c:pt>
                <c:pt idx="10213">
                  <c:v>612780</c:v>
                </c:pt>
                <c:pt idx="10214">
                  <c:v>612840</c:v>
                </c:pt>
                <c:pt idx="10215">
                  <c:v>612900</c:v>
                </c:pt>
                <c:pt idx="10216">
                  <c:v>612960</c:v>
                </c:pt>
                <c:pt idx="10217">
                  <c:v>613020</c:v>
                </c:pt>
                <c:pt idx="10218">
                  <c:v>613080</c:v>
                </c:pt>
                <c:pt idx="10219">
                  <c:v>613140</c:v>
                </c:pt>
                <c:pt idx="10220">
                  <c:v>613200</c:v>
                </c:pt>
                <c:pt idx="10221">
                  <c:v>613260</c:v>
                </c:pt>
                <c:pt idx="10222">
                  <c:v>613320</c:v>
                </c:pt>
                <c:pt idx="10223">
                  <c:v>613380</c:v>
                </c:pt>
                <c:pt idx="10224">
                  <c:v>613440</c:v>
                </c:pt>
                <c:pt idx="10225">
                  <c:v>613500</c:v>
                </c:pt>
                <c:pt idx="10226">
                  <c:v>613560</c:v>
                </c:pt>
                <c:pt idx="10227">
                  <c:v>613620</c:v>
                </c:pt>
                <c:pt idx="10228">
                  <c:v>613680</c:v>
                </c:pt>
                <c:pt idx="10229">
                  <c:v>613740</c:v>
                </c:pt>
                <c:pt idx="10230">
                  <c:v>613800</c:v>
                </c:pt>
                <c:pt idx="10231">
                  <c:v>613860</c:v>
                </c:pt>
                <c:pt idx="10232">
                  <c:v>613920</c:v>
                </c:pt>
                <c:pt idx="10233">
                  <c:v>613980</c:v>
                </c:pt>
                <c:pt idx="10234">
                  <c:v>614040</c:v>
                </c:pt>
                <c:pt idx="10235">
                  <c:v>614100</c:v>
                </c:pt>
                <c:pt idx="10236">
                  <c:v>614160</c:v>
                </c:pt>
                <c:pt idx="10237">
                  <c:v>614220</c:v>
                </c:pt>
                <c:pt idx="10238">
                  <c:v>614280</c:v>
                </c:pt>
                <c:pt idx="10239">
                  <c:v>614340</c:v>
                </c:pt>
                <c:pt idx="10240">
                  <c:v>614400</c:v>
                </c:pt>
                <c:pt idx="10241">
                  <c:v>614460</c:v>
                </c:pt>
                <c:pt idx="10242">
                  <c:v>614520</c:v>
                </c:pt>
                <c:pt idx="10243">
                  <c:v>614580</c:v>
                </c:pt>
                <c:pt idx="10244">
                  <c:v>614640</c:v>
                </c:pt>
                <c:pt idx="10245">
                  <c:v>614700</c:v>
                </c:pt>
                <c:pt idx="10246">
                  <c:v>614760</c:v>
                </c:pt>
                <c:pt idx="10247">
                  <c:v>614820</c:v>
                </c:pt>
                <c:pt idx="10248">
                  <c:v>614880</c:v>
                </c:pt>
                <c:pt idx="10249">
                  <c:v>614940</c:v>
                </c:pt>
                <c:pt idx="10250">
                  <c:v>615000</c:v>
                </c:pt>
                <c:pt idx="10251">
                  <c:v>615060</c:v>
                </c:pt>
                <c:pt idx="10252">
                  <c:v>615120</c:v>
                </c:pt>
                <c:pt idx="10253">
                  <c:v>615180</c:v>
                </c:pt>
                <c:pt idx="10254">
                  <c:v>615240</c:v>
                </c:pt>
                <c:pt idx="10255">
                  <c:v>615300</c:v>
                </c:pt>
                <c:pt idx="10256">
                  <c:v>615360</c:v>
                </c:pt>
                <c:pt idx="10257">
                  <c:v>615420</c:v>
                </c:pt>
                <c:pt idx="10258">
                  <c:v>615480</c:v>
                </c:pt>
                <c:pt idx="10259">
                  <c:v>615540</c:v>
                </c:pt>
                <c:pt idx="10260">
                  <c:v>615600</c:v>
                </c:pt>
                <c:pt idx="10261">
                  <c:v>615660</c:v>
                </c:pt>
                <c:pt idx="10262">
                  <c:v>615720</c:v>
                </c:pt>
                <c:pt idx="10263">
                  <c:v>615780</c:v>
                </c:pt>
                <c:pt idx="10264">
                  <c:v>615840</c:v>
                </c:pt>
                <c:pt idx="10265">
                  <c:v>615900</c:v>
                </c:pt>
                <c:pt idx="10266">
                  <c:v>615960</c:v>
                </c:pt>
                <c:pt idx="10267">
                  <c:v>616020</c:v>
                </c:pt>
                <c:pt idx="10268">
                  <c:v>616080</c:v>
                </c:pt>
                <c:pt idx="10269">
                  <c:v>616140</c:v>
                </c:pt>
                <c:pt idx="10270">
                  <c:v>616200</c:v>
                </c:pt>
                <c:pt idx="10271">
                  <c:v>616260</c:v>
                </c:pt>
                <c:pt idx="10272">
                  <c:v>616320</c:v>
                </c:pt>
                <c:pt idx="10273">
                  <c:v>616380</c:v>
                </c:pt>
                <c:pt idx="10274">
                  <c:v>616440</c:v>
                </c:pt>
                <c:pt idx="10275">
                  <c:v>616500</c:v>
                </c:pt>
                <c:pt idx="10276">
                  <c:v>616560</c:v>
                </c:pt>
                <c:pt idx="10277">
                  <c:v>616620</c:v>
                </c:pt>
                <c:pt idx="10278">
                  <c:v>616680</c:v>
                </c:pt>
                <c:pt idx="10279">
                  <c:v>616740</c:v>
                </c:pt>
                <c:pt idx="10280">
                  <c:v>616800</c:v>
                </c:pt>
                <c:pt idx="10281">
                  <c:v>616860</c:v>
                </c:pt>
                <c:pt idx="10282">
                  <c:v>616920</c:v>
                </c:pt>
                <c:pt idx="10283">
                  <c:v>616980</c:v>
                </c:pt>
                <c:pt idx="10284">
                  <c:v>617040</c:v>
                </c:pt>
                <c:pt idx="10285">
                  <c:v>617100</c:v>
                </c:pt>
                <c:pt idx="10286">
                  <c:v>617160</c:v>
                </c:pt>
                <c:pt idx="10287">
                  <c:v>617220</c:v>
                </c:pt>
                <c:pt idx="10288">
                  <c:v>617280</c:v>
                </c:pt>
                <c:pt idx="10289">
                  <c:v>617340</c:v>
                </c:pt>
                <c:pt idx="10290">
                  <c:v>617400</c:v>
                </c:pt>
                <c:pt idx="10291">
                  <c:v>617460</c:v>
                </c:pt>
                <c:pt idx="10292">
                  <c:v>617520</c:v>
                </c:pt>
                <c:pt idx="10293">
                  <c:v>617580</c:v>
                </c:pt>
                <c:pt idx="10294">
                  <c:v>617640</c:v>
                </c:pt>
                <c:pt idx="10295">
                  <c:v>617700</c:v>
                </c:pt>
                <c:pt idx="10296">
                  <c:v>617760</c:v>
                </c:pt>
                <c:pt idx="10297">
                  <c:v>617820</c:v>
                </c:pt>
                <c:pt idx="10298">
                  <c:v>617880</c:v>
                </c:pt>
                <c:pt idx="10299">
                  <c:v>617940</c:v>
                </c:pt>
                <c:pt idx="10300">
                  <c:v>618000</c:v>
                </c:pt>
                <c:pt idx="10301">
                  <c:v>618060</c:v>
                </c:pt>
                <c:pt idx="10302">
                  <c:v>618120</c:v>
                </c:pt>
                <c:pt idx="10303">
                  <c:v>618180</c:v>
                </c:pt>
                <c:pt idx="10304">
                  <c:v>618240</c:v>
                </c:pt>
                <c:pt idx="10305">
                  <c:v>618300</c:v>
                </c:pt>
                <c:pt idx="10306">
                  <c:v>618360</c:v>
                </c:pt>
                <c:pt idx="10307">
                  <c:v>618420</c:v>
                </c:pt>
                <c:pt idx="10308">
                  <c:v>618480</c:v>
                </c:pt>
                <c:pt idx="10309">
                  <c:v>618540</c:v>
                </c:pt>
                <c:pt idx="10310">
                  <c:v>618600</c:v>
                </c:pt>
                <c:pt idx="10311">
                  <c:v>618660</c:v>
                </c:pt>
                <c:pt idx="10312">
                  <c:v>618720</c:v>
                </c:pt>
                <c:pt idx="10313">
                  <c:v>618780</c:v>
                </c:pt>
                <c:pt idx="10314">
                  <c:v>618840</c:v>
                </c:pt>
                <c:pt idx="10315">
                  <c:v>618900</c:v>
                </c:pt>
                <c:pt idx="10316">
                  <c:v>618960</c:v>
                </c:pt>
                <c:pt idx="10317">
                  <c:v>619020</c:v>
                </c:pt>
                <c:pt idx="10318">
                  <c:v>619080</c:v>
                </c:pt>
                <c:pt idx="10319">
                  <c:v>619140</c:v>
                </c:pt>
                <c:pt idx="10320">
                  <c:v>619200</c:v>
                </c:pt>
                <c:pt idx="10321">
                  <c:v>619260</c:v>
                </c:pt>
                <c:pt idx="10322">
                  <c:v>619320</c:v>
                </c:pt>
                <c:pt idx="10323">
                  <c:v>619380</c:v>
                </c:pt>
                <c:pt idx="10324">
                  <c:v>619440</c:v>
                </c:pt>
                <c:pt idx="10325">
                  <c:v>619500</c:v>
                </c:pt>
                <c:pt idx="10326">
                  <c:v>619560</c:v>
                </c:pt>
                <c:pt idx="10327">
                  <c:v>619620</c:v>
                </c:pt>
                <c:pt idx="10328">
                  <c:v>619680</c:v>
                </c:pt>
                <c:pt idx="10329">
                  <c:v>619740</c:v>
                </c:pt>
                <c:pt idx="10330">
                  <c:v>619800</c:v>
                </c:pt>
                <c:pt idx="10331">
                  <c:v>619860</c:v>
                </c:pt>
                <c:pt idx="10332">
                  <c:v>619920</c:v>
                </c:pt>
                <c:pt idx="10333">
                  <c:v>619980</c:v>
                </c:pt>
                <c:pt idx="10334">
                  <c:v>620040</c:v>
                </c:pt>
                <c:pt idx="10335">
                  <c:v>620100</c:v>
                </c:pt>
                <c:pt idx="10336">
                  <c:v>620160</c:v>
                </c:pt>
                <c:pt idx="10337">
                  <c:v>620220</c:v>
                </c:pt>
                <c:pt idx="10338">
                  <c:v>620280</c:v>
                </c:pt>
                <c:pt idx="10339">
                  <c:v>620340</c:v>
                </c:pt>
                <c:pt idx="10340">
                  <c:v>620400</c:v>
                </c:pt>
                <c:pt idx="10341">
                  <c:v>620460</c:v>
                </c:pt>
                <c:pt idx="10342">
                  <c:v>620520</c:v>
                </c:pt>
                <c:pt idx="10343">
                  <c:v>620580</c:v>
                </c:pt>
                <c:pt idx="10344">
                  <c:v>620640</c:v>
                </c:pt>
                <c:pt idx="10345">
                  <c:v>620700</c:v>
                </c:pt>
                <c:pt idx="10346">
                  <c:v>620760</c:v>
                </c:pt>
                <c:pt idx="10347">
                  <c:v>620820</c:v>
                </c:pt>
                <c:pt idx="10348">
                  <c:v>620880</c:v>
                </c:pt>
                <c:pt idx="10349">
                  <c:v>620940</c:v>
                </c:pt>
                <c:pt idx="10350">
                  <c:v>621000</c:v>
                </c:pt>
                <c:pt idx="10351">
                  <c:v>621060</c:v>
                </c:pt>
                <c:pt idx="10352">
                  <c:v>621120</c:v>
                </c:pt>
                <c:pt idx="10353">
                  <c:v>621180</c:v>
                </c:pt>
                <c:pt idx="10354">
                  <c:v>621240</c:v>
                </c:pt>
                <c:pt idx="10355">
                  <c:v>621300</c:v>
                </c:pt>
                <c:pt idx="10356">
                  <c:v>621360</c:v>
                </c:pt>
                <c:pt idx="10357">
                  <c:v>621420</c:v>
                </c:pt>
                <c:pt idx="10358">
                  <c:v>621480</c:v>
                </c:pt>
                <c:pt idx="10359">
                  <c:v>621540</c:v>
                </c:pt>
                <c:pt idx="10360">
                  <c:v>621600</c:v>
                </c:pt>
                <c:pt idx="10361">
                  <c:v>621660</c:v>
                </c:pt>
                <c:pt idx="10362">
                  <c:v>621720</c:v>
                </c:pt>
                <c:pt idx="10363">
                  <c:v>621780</c:v>
                </c:pt>
                <c:pt idx="10364">
                  <c:v>621840</c:v>
                </c:pt>
                <c:pt idx="10365">
                  <c:v>621900</c:v>
                </c:pt>
                <c:pt idx="10366">
                  <c:v>621960</c:v>
                </c:pt>
                <c:pt idx="10367">
                  <c:v>622020</c:v>
                </c:pt>
                <c:pt idx="10368">
                  <c:v>622080</c:v>
                </c:pt>
                <c:pt idx="10369">
                  <c:v>622140</c:v>
                </c:pt>
                <c:pt idx="10370">
                  <c:v>622200</c:v>
                </c:pt>
                <c:pt idx="10371">
                  <c:v>622260</c:v>
                </c:pt>
                <c:pt idx="10372">
                  <c:v>622320</c:v>
                </c:pt>
                <c:pt idx="10373">
                  <c:v>622380</c:v>
                </c:pt>
                <c:pt idx="10374">
                  <c:v>622440</c:v>
                </c:pt>
                <c:pt idx="10375">
                  <c:v>622500</c:v>
                </c:pt>
                <c:pt idx="10376">
                  <c:v>622560</c:v>
                </c:pt>
                <c:pt idx="10377">
                  <c:v>622620</c:v>
                </c:pt>
                <c:pt idx="10378">
                  <c:v>622680</c:v>
                </c:pt>
                <c:pt idx="10379">
                  <c:v>622740</c:v>
                </c:pt>
                <c:pt idx="10380">
                  <c:v>622800</c:v>
                </c:pt>
                <c:pt idx="10381">
                  <c:v>622860</c:v>
                </c:pt>
                <c:pt idx="10382">
                  <c:v>622920</c:v>
                </c:pt>
                <c:pt idx="10383">
                  <c:v>622980</c:v>
                </c:pt>
                <c:pt idx="10384">
                  <c:v>623040</c:v>
                </c:pt>
                <c:pt idx="10385">
                  <c:v>623100</c:v>
                </c:pt>
                <c:pt idx="10386">
                  <c:v>623160</c:v>
                </c:pt>
                <c:pt idx="10387">
                  <c:v>623220</c:v>
                </c:pt>
                <c:pt idx="10388">
                  <c:v>623280</c:v>
                </c:pt>
                <c:pt idx="10389">
                  <c:v>623340</c:v>
                </c:pt>
                <c:pt idx="10390">
                  <c:v>623400</c:v>
                </c:pt>
                <c:pt idx="10391">
                  <c:v>623460</c:v>
                </c:pt>
                <c:pt idx="10392">
                  <c:v>623520</c:v>
                </c:pt>
                <c:pt idx="10393">
                  <c:v>623580</c:v>
                </c:pt>
                <c:pt idx="10394">
                  <c:v>623640</c:v>
                </c:pt>
                <c:pt idx="10395">
                  <c:v>623700</c:v>
                </c:pt>
                <c:pt idx="10396">
                  <c:v>623760</c:v>
                </c:pt>
                <c:pt idx="10397">
                  <c:v>623820</c:v>
                </c:pt>
                <c:pt idx="10398">
                  <c:v>623880</c:v>
                </c:pt>
                <c:pt idx="10399">
                  <c:v>623940</c:v>
                </c:pt>
                <c:pt idx="10400">
                  <c:v>624000</c:v>
                </c:pt>
                <c:pt idx="10401">
                  <c:v>624060</c:v>
                </c:pt>
                <c:pt idx="10402">
                  <c:v>624120</c:v>
                </c:pt>
                <c:pt idx="10403">
                  <c:v>624180</c:v>
                </c:pt>
                <c:pt idx="10404">
                  <c:v>624240</c:v>
                </c:pt>
                <c:pt idx="10405">
                  <c:v>624300</c:v>
                </c:pt>
                <c:pt idx="10406">
                  <c:v>624360</c:v>
                </c:pt>
                <c:pt idx="10407">
                  <c:v>624420</c:v>
                </c:pt>
                <c:pt idx="10408">
                  <c:v>624480</c:v>
                </c:pt>
                <c:pt idx="10409">
                  <c:v>624540</c:v>
                </c:pt>
                <c:pt idx="10410">
                  <c:v>624600</c:v>
                </c:pt>
                <c:pt idx="10411">
                  <c:v>624660</c:v>
                </c:pt>
                <c:pt idx="10412">
                  <c:v>624720</c:v>
                </c:pt>
                <c:pt idx="10413">
                  <c:v>624780</c:v>
                </c:pt>
                <c:pt idx="10414">
                  <c:v>624840</c:v>
                </c:pt>
                <c:pt idx="10415">
                  <c:v>624900</c:v>
                </c:pt>
                <c:pt idx="10416">
                  <c:v>624960</c:v>
                </c:pt>
                <c:pt idx="10417">
                  <c:v>625020</c:v>
                </c:pt>
                <c:pt idx="10418">
                  <c:v>625080</c:v>
                </c:pt>
                <c:pt idx="10419">
                  <c:v>625140</c:v>
                </c:pt>
                <c:pt idx="10420">
                  <c:v>625200</c:v>
                </c:pt>
                <c:pt idx="10421">
                  <c:v>625260</c:v>
                </c:pt>
                <c:pt idx="10422">
                  <c:v>625320</c:v>
                </c:pt>
                <c:pt idx="10423">
                  <c:v>625380</c:v>
                </c:pt>
                <c:pt idx="10424">
                  <c:v>625440</c:v>
                </c:pt>
                <c:pt idx="10425">
                  <c:v>625500</c:v>
                </c:pt>
                <c:pt idx="10426">
                  <c:v>625560</c:v>
                </c:pt>
                <c:pt idx="10427">
                  <c:v>625620</c:v>
                </c:pt>
                <c:pt idx="10428">
                  <c:v>625680</c:v>
                </c:pt>
                <c:pt idx="10429">
                  <c:v>625740</c:v>
                </c:pt>
                <c:pt idx="10430">
                  <c:v>625800</c:v>
                </c:pt>
                <c:pt idx="10431">
                  <c:v>625860</c:v>
                </c:pt>
                <c:pt idx="10432">
                  <c:v>625920</c:v>
                </c:pt>
                <c:pt idx="10433">
                  <c:v>625980</c:v>
                </c:pt>
                <c:pt idx="10434">
                  <c:v>626040</c:v>
                </c:pt>
                <c:pt idx="10435">
                  <c:v>626100</c:v>
                </c:pt>
                <c:pt idx="10436">
                  <c:v>626160</c:v>
                </c:pt>
                <c:pt idx="10437">
                  <c:v>626220</c:v>
                </c:pt>
                <c:pt idx="10438">
                  <c:v>626280</c:v>
                </c:pt>
                <c:pt idx="10439">
                  <c:v>626340</c:v>
                </c:pt>
                <c:pt idx="10440">
                  <c:v>626400</c:v>
                </c:pt>
                <c:pt idx="10441">
                  <c:v>626460</c:v>
                </c:pt>
                <c:pt idx="10442">
                  <c:v>626520</c:v>
                </c:pt>
                <c:pt idx="10443">
                  <c:v>626580</c:v>
                </c:pt>
                <c:pt idx="10444">
                  <c:v>626640</c:v>
                </c:pt>
                <c:pt idx="10445">
                  <c:v>626700</c:v>
                </c:pt>
                <c:pt idx="10446">
                  <c:v>626760</c:v>
                </c:pt>
                <c:pt idx="10447">
                  <c:v>626820</c:v>
                </c:pt>
                <c:pt idx="10448">
                  <c:v>626880</c:v>
                </c:pt>
                <c:pt idx="10449">
                  <c:v>626940</c:v>
                </c:pt>
                <c:pt idx="10450">
                  <c:v>627000</c:v>
                </c:pt>
                <c:pt idx="10451">
                  <c:v>627060</c:v>
                </c:pt>
                <c:pt idx="10452">
                  <c:v>627120</c:v>
                </c:pt>
                <c:pt idx="10453">
                  <c:v>627180</c:v>
                </c:pt>
                <c:pt idx="10454">
                  <c:v>627240</c:v>
                </c:pt>
                <c:pt idx="10455">
                  <c:v>627300</c:v>
                </c:pt>
                <c:pt idx="10456">
                  <c:v>627360</c:v>
                </c:pt>
                <c:pt idx="10457">
                  <c:v>627420</c:v>
                </c:pt>
                <c:pt idx="10458">
                  <c:v>627480</c:v>
                </c:pt>
                <c:pt idx="10459">
                  <c:v>627540</c:v>
                </c:pt>
                <c:pt idx="10460">
                  <c:v>627600</c:v>
                </c:pt>
                <c:pt idx="10461">
                  <c:v>627660</c:v>
                </c:pt>
                <c:pt idx="10462">
                  <c:v>627720</c:v>
                </c:pt>
                <c:pt idx="10463">
                  <c:v>627780</c:v>
                </c:pt>
                <c:pt idx="10464">
                  <c:v>627840</c:v>
                </c:pt>
                <c:pt idx="10465">
                  <c:v>627900</c:v>
                </c:pt>
                <c:pt idx="10466">
                  <c:v>627960</c:v>
                </c:pt>
                <c:pt idx="10467">
                  <c:v>628020</c:v>
                </c:pt>
                <c:pt idx="10468">
                  <c:v>628080</c:v>
                </c:pt>
                <c:pt idx="10469">
                  <c:v>628140</c:v>
                </c:pt>
                <c:pt idx="10470">
                  <c:v>628200</c:v>
                </c:pt>
                <c:pt idx="10471">
                  <c:v>628260</c:v>
                </c:pt>
                <c:pt idx="10472">
                  <c:v>628320</c:v>
                </c:pt>
                <c:pt idx="10473">
                  <c:v>628380</c:v>
                </c:pt>
                <c:pt idx="10474">
                  <c:v>628440</c:v>
                </c:pt>
                <c:pt idx="10475">
                  <c:v>628500</c:v>
                </c:pt>
                <c:pt idx="10476">
                  <c:v>628560</c:v>
                </c:pt>
                <c:pt idx="10477">
                  <c:v>628620</c:v>
                </c:pt>
                <c:pt idx="10478">
                  <c:v>628680</c:v>
                </c:pt>
                <c:pt idx="10479">
                  <c:v>628740</c:v>
                </c:pt>
                <c:pt idx="10480">
                  <c:v>628800</c:v>
                </c:pt>
                <c:pt idx="10481">
                  <c:v>628860</c:v>
                </c:pt>
                <c:pt idx="10482">
                  <c:v>628920</c:v>
                </c:pt>
                <c:pt idx="10483">
                  <c:v>628980</c:v>
                </c:pt>
                <c:pt idx="10484">
                  <c:v>629040</c:v>
                </c:pt>
                <c:pt idx="10485">
                  <c:v>629100</c:v>
                </c:pt>
                <c:pt idx="10486">
                  <c:v>629160</c:v>
                </c:pt>
                <c:pt idx="10487">
                  <c:v>629220</c:v>
                </c:pt>
                <c:pt idx="10488">
                  <c:v>629280</c:v>
                </c:pt>
                <c:pt idx="10489">
                  <c:v>629340</c:v>
                </c:pt>
                <c:pt idx="10490">
                  <c:v>629400</c:v>
                </c:pt>
                <c:pt idx="10491">
                  <c:v>629460</c:v>
                </c:pt>
                <c:pt idx="10492">
                  <c:v>629520</c:v>
                </c:pt>
                <c:pt idx="10493">
                  <c:v>629580</c:v>
                </c:pt>
                <c:pt idx="10494">
                  <c:v>629640</c:v>
                </c:pt>
                <c:pt idx="10495">
                  <c:v>629700</c:v>
                </c:pt>
                <c:pt idx="10496">
                  <c:v>629760</c:v>
                </c:pt>
                <c:pt idx="10497">
                  <c:v>629820</c:v>
                </c:pt>
                <c:pt idx="10498">
                  <c:v>629880</c:v>
                </c:pt>
                <c:pt idx="10499">
                  <c:v>629940</c:v>
                </c:pt>
                <c:pt idx="10500">
                  <c:v>630000</c:v>
                </c:pt>
                <c:pt idx="10501">
                  <c:v>630060</c:v>
                </c:pt>
                <c:pt idx="10502">
                  <c:v>630120</c:v>
                </c:pt>
                <c:pt idx="10503">
                  <c:v>630180</c:v>
                </c:pt>
                <c:pt idx="10504">
                  <c:v>630240</c:v>
                </c:pt>
                <c:pt idx="10505">
                  <c:v>630300</c:v>
                </c:pt>
                <c:pt idx="10506">
                  <c:v>630360</c:v>
                </c:pt>
                <c:pt idx="10507">
                  <c:v>630420</c:v>
                </c:pt>
                <c:pt idx="10508">
                  <c:v>630480</c:v>
                </c:pt>
                <c:pt idx="10509">
                  <c:v>630540</c:v>
                </c:pt>
                <c:pt idx="10510">
                  <c:v>630600</c:v>
                </c:pt>
                <c:pt idx="10511">
                  <c:v>630660</c:v>
                </c:pt>
                <c:pt idx="10512">
                  <c:v>630720</c:v>
                </c:pt>
                <c:pt idx="10513">
                  <c:v>630780</c:v>
                </c:pt>
                <c:pt idx="10514">
                  <c:v>630840</c:v>
                </c:pt>
                <c:pt idx="10515">
                  <c:v>630900</c:v>
                </c:pt>
                <c:pt idx="10516">
                  <c:v>630960</c:v>
                </c:pt>
                <c:pt idx="10517">
                  <c:v>631020</c:v>
                </c:pt>
                <c:pt idx="10518">
                  <c:v>631080</c:v>
                </c:pt>
                <c:pt idx="10519">
                  <c:v>631140</c:v>
                </c:pt>
                <c:pt idx="10520">
                  <c:v>631200</c:v>
                </c:pt>
                <c:pt idx="10521">
                  <c:v>631260</c:v>
                </c:pt>
                <c:pt idx="10522">
                  <c:v>631320</c:v>
                </c:pt>
                <c:pt idx="10523">
                  <c:v>631380</c:v>
                </c:pt>
                <c:pt idx="10524">
                  <c:v>631440</c:v>
                </c:pt>
                <c:pt idx="10525">
                  <c:v>631500</c:v>
                </c:pt>
                <c:pt idx="10526">
                  <c:v>631560</c:v>
                </c:pt>
                <c:pt idx="10527">
                  <c:v>631620</c:v>
                </c:pt>
                <c:pt idx="10528">
                  <c:v>631680</c:v>
                </c:pt>
                <c:pt idx="10529">
                  <c:v>631740</c:v>
                </c:pt>
                <c:pt idx="10530">
                  <c:v>631800</c:v>
                </c:pt>
                <c:pt idx="10531">
                  <c:v>631860</c:v>
                </c:pt>
                <c:pt idx="10532">
                  <c:v>631920</c:v>
                </c:pt>
                <c:pt idx="10533">
                  <c:v>631980</c:v>
                </c:pt>
                <c:pt idx="10534">
                  <c:v>632040</c:v>
                </c:pt>
                <c:pt idx="10535">
                  <c:v>632100</c:v>
                </c:pt>
                <c:pt idx="10536">
                  <c:v>632160</c:v>
                </c:pt>
                <c:pt idx="10537">
                  <c:v>632220</c:v>
                </c:pt>
                <c:pt idx="10538">
                  <c:v>632280</c:v>
                </c:pt>
                <c:pt idx="10539">
                  <c:v>632340</c:v>
                </c:pt>
                <c:pt idx="10540">
                  <c:v>632400</c:v>
                </c:pt>
                <c:pt idx="10541">
                  <c:v>632460</c:v>
                </c:pt>
                <c:pt idx="10542">
                  <c:v>632520</c:v>
                </c:pt>
                <c:pt idx="10543">
                  <c:v>632580</c:v>
                </c:pt>
                <c:pt idx="10544">
                  <c:v>632640</c:v>
                </c:pt>
                <c:pt idx="10545">
                  <c:v>632700</c:v>
                </c:pt>
                <c:pt idx="10546">
                  <c:v>632760</c:v>
                </c:pt>
                <c:pt idx="10547">
                  <c:v>632820</c:v>
                </c:pt>
                <c:pt idx="10548">
                  <c:v>632880</c:v>
                </c:pt>
                <c:pt idx="10549">
                  <c:v>632940</c:v>
                </c:pt>
                <c:pt idx="10550">
                  <c:v>633000</c:v>
                </c:pt>
                <c:pt idx="10551">
                  <c:v>633060</c:v>
                </c:pt>
                <c:pt idx="10552">
                  <c:v>633120</c:v>
                </c:pt>
                <c:pt idx="10553">
                  <c:v>633180</c:v>
                </c:pt>
                <c:pt idx="10554">
                  <c:v>633240</c:v>
                </c:pt>
                <c:pt idx="10555">
                  <c:v>633300</c:v>
                </c:pt>
                <c:pt idx="10556">
                  <c:v>633360</c:v>
                </c:pt>
                <c:pt idx="10557">
                  <c:v>633420</c:v>
                </c:pt>
                <c:pt idx="10558">
                  <c:v>633480</c:v>
                </c:pt>
                <c:pt idx="10559">
                  <c:v>633540</c:v>
                </c:pt>
                <c:pt idx="10560">
                  <c:v>633600</c:v>
                </c:pt>
                <c:pt idx="10561">
                  <c:v>633660</c:v>
                </c:pt>
                <c:pt idx="10562">
                  <c:v>633720</c:v>
                </c:pt>
                <c:pt idx="10563">
                  <c:v>633780</c:v>
                </c:pt>
                <c:pt idx="10564">
                  <c:v>633840</c:v>
                </c:pt>
                <c:pt idx="10565">
                  <c:v>633900</c:v>
                </c:pt>
                <c:pt idx="10566">
                  <c:v>633960</c:v>
                </c:pt>
                <c:pt idx="10567">
                  <c:v>634020</c:v>
                </c:pt>
                <c:pt idx="10568">
                  <c:v>634080</c:v>
                </c:pt>
                <c:pt idx="10569">
                  <c:v>634140</c:v>
                </c:pt>
                <c:pt idx="10570">
                  <c:v>634200</c:v>
                </c:pt>
                <c:pt idx="10571">
                  <c:v>634260</c:v>
                </c:pt>
                <c:pt idx="10572">
                  <c:v>634320</c:v>
                </c:pt>
                <c:pt idx="10573">
                  <c:v>634380</c:v>
                </c:pt>
                <c:pt idx="10574">
                  <c:v>634440</c:v>
                </c:pt>
                <c:pt idx="10575">
                  <c:v>634500</c:v>
                </c:pt>
                <c:pt idx="10576">
                  <c:v>634560</c:v>
                </c:pt>
                <c:pt idx="10577">
                  <c:v>634620</c:v>
                </c:pt>
                <c:pt idx="10578">
                  <c:v>634680</c:v>
                </c:pt>
                <c:pt idx="10579">
                  <c:v>634740</c:v>
                </c:pt>
                <c:pt idx="10580">
                  <c:v>634800</c:v>
                </c:pt>
                <c:pt idx="10581">
                  <c:v>634860</c:v>
                </c:pt>
                <c:pt idx="10582">
                  <c:v>634920</c:v>
                </c:pt>
                <c:pt idx="10583">
                  <c:v>634980</c:v>
                </c:pt>
                <c:pt idx="10584">
                  <c:v>635040</c:v>
                </c:pt>
                <c:pt idx="10585">
                  <c:v>635100</c:v>
                </c:pt>
                <c:pt idx="10586">
                  <c:v>635160</c:v>
                </c:pt>
                <c:pt idx="10587">
                  <c:v>635220</c:v>
                </c:pt>
                <c:pt idx="10588">
                  <c:v>635280</c:v>
                </c:pt>
                <c:pt idx="10589">
                  <c:v>635340</c:v>
                </c:pt>
                <c:pt idx="10590">
                  <c:v>635400</c:v>
                </c:pt>
                <c:pt idx="10591">
                  <c:v>635460</c:v>
                </c:pt>
                <c:pt idx="10592">
                  <c:v>635520</c:v>
                </c:pt>
                <c:pt idx="10593">
                  <c:v>635580</c:v>
                </c:pt>
                <c:pt idx="10594">
                  <c:v>635640</c:v>
                </c:pt>
                <c:pt idx="10595">
                  <c:v>635700</c:v>
                </c:pt>
                <c:pt idx="10596">
                  <c:v>635760</c:v>
                </c:pt>
                <c:pt idx="10597">
                  <c:v>635820</c:v>
                </c:pt>
                <c:pt idx="10598">
                  <c:v>635880</c:v>
                </c:pt>
                <c:pt idx="10599">
                  <c:v>635940</c:v>
                </c:pt>
                <c:pt idx="10600">
                  <c:v>636000</c:v>
                </c:pt>
                <c:pt idx="10601">
                  <c:v>636060</c:v>
                </c:pt>
                <c:pt idx="10602">
                  <c:v>636120</c:v>
                </c:pt>
                <c:pt idx="10603">
                  <c:v>636180</c:v>
                </c:pt>
                <c:pt idx="10604">
                  <c:v>636240</c:v>
                </c:pt>
                <c:pt idx="10605">
                  <c:v>636300</c:v>
                </c:pt>
                <c:pt idx="10606">
                  <c:v>636360</c:v>
                </c:pt>
                <c:pt idx="10607">
                  <c:v>636420</c:v>
                </c:pt>
                <c:pt idx="10608">
                  <c:v>636480</c:v>
                </c:pt>
                <c:pt idx="10609">
                  <c:v>636540</c:v>
                </c:pt>
                <c:pt idx="10610">
                  <c:v>636600</c:v>
                </c:pt>
                <c:pt idx="10611">
                  <c:v>636660</c:v>
                </c:pt>
                <c:pt idx="10612">
                  <c:v>636720</c:v>
                </c:pt>
                <c:pt idx="10613">
                  <c:v>636780</c:v>
                </c:pt>
                <c:pt idx="10614">
                  <c:v>636840</c:v>
                </c:pt>
                <c:pt idx="10615">
                  <c:v>636900</c:v>
                </c:pt>
                <c:pt idx="10616">
                  <c:v>636960</c:v>
                </c:pt>
                <c:pt idx="10617">
                  <c:v>637020</c:v>
                </c:pt>
                <c:pt idx="10618">
                  <c:v>637080</c:v>
                </c:pt>
                <c:pt idx="10619">
                  <c:v>637140</c:v>
                </c:pt>
                <c:pt idx="10620">
                  <c:v>637200</c:v>
                </c:pt>
                <c:pt idx="10621">
                  <c:v>637260</c:v>
                </c:pt>
                <c:pt idx="10622">
                  <c:v>637320</c:v>
                </c:pt>
                <c:pt idx="10623">
                  <c:v>637380</c:v>
                </c:pt>
                <c:pt idx="10624">
                  <c:v>637440</c:v>
                </c:pt>
                <c:pt idx="10625">
                  <c:v>637500</c:v>
                </c:pt>
                <c:pt idx="10626">
                  <c:v>637560</c:v>
                </c:pt>
                <c:pt idx="10627">
                  <c:v>637620</c:v>
                </c:pt>
                <c:pt idx="10628">
                  <c:v>637680</c:v>
                </c:pt>
                <c:pt idx="10629">
                  <c:v>637740</c:v>
                </c:pt>
                <c:pt idx="10630">
                  <c:v>637800</c:v>
                </c:pt>
                <c:pt idx="10631">
                  <c:v>637860</c:v>
                </c:pt>
                <c:pt idx="10632">
                  <c:v>637920</c:v>
                </c:pt>
                <c:pt idx="10633">
                  <c:v>637980</c:v>
                </c:pt>
                <c:pt idx="10634">
                  <c:v>638040</c:v>
                </c:pt>
                <c:pt idx="10635">
                  <c:v>638100</c:v>
                </c:pt>
                <c:pt idx="10636">
                  <c:v>638160</c:v>
                </c:pt>
                <c:pt idx="10637">
                  <c:v>638220</c:v>
                </c:pt>
                <c:pt idx="10638">
                  <c:v>638280</c:v>
                </c:pt>
                <c:pt idx="10639">
                  <c:v>638340</c:v>
                </c:pt>
                <c:pt idx="10640">
                  <c:v>638400</c:v>
                </c:pt>
                <c:pt idx="10641">
                  <c:v>638460</c:v>
                </c:pt>
                <c:pt idx="10642">
                  <c:v>638520</c:v>
                </c:pt>
                <c:pt idx="10643">
                  <c:v>638580</c:v>
                </c:pt>
                <c:pt idx="10644">
                  <c:v>638640</c:v>
                </c:pt>
                <c:pt idx="10645">
                  <c:v>638700</c:v>
                </c:pt>
                <c:pt idx="10646">
                  <c:v>638760</c:v>
                </c:pt>
                <c:pt idx="10647">
                  <c:v>638820</c:v>
                </c:pt>
                <c:pt idx="10648">
                  <c:v>638880</c:v>
                </c:pt>
                <c:pt idx="10649">
                  <c:v>638940</c:v>
                </c:pt>
                <c:pt idx="10650">
                  <c:v>639000</c:v>
                </c:pt>
                <c:pt idx="10651">
                  <c:v>639060</c:v>
                </c:pt>
                <c:pt idx="10652">
                  <c:v>639120</c:v>
                </c:pt>
                <c:pt idx="10653">
                  <c:v>639180</c:v>
                </c:pt>
                <c:pt idx="10654">
                  <c:v>639240</c:v>
                </c:pt>
                <c:pt idx="10655">
                  <c:v>639300</c:v>
                </c:pt>
                <c:pt idx="10656">
                  <c:v>639360</c:v>
                </c:pt>
                <c:pt idx="10657">
                  <c:v>639420</c:v>
                </c:pt>
                <c:pt idx="10658">
                  <c:v>639480</c:v>
                </c:pt>
                <c:pt idx="10659">
                  <c:v>639540</c:v>
                </c:pt>
                <c:pt idx="10660">
                  <c:v>639600</c:v>
                </c:pt>
                <c:pt idx="10661">
                  <c:v>639660</c:v>
                </c:pt>
                <c:pt idx="10662">
                  <c:v>639720</c:v>
                </c:pt>
                <c:pt idx="10663">
                  <c:v>639780</c:v>
                </c:pt>
                <c:pt idx="10664">
                  <c:v>639840</c:v>
                </c:pt>
                <c:pt idx="10665">
                  <c:v>639900</c:v>
                </c:pt>
                <c:pt idx="10666">
                  <c:v>639960</c:v>
                </c:pt>
                <c:pt idx="10667">
                  <c:v>640020</c:v>
                </c:pt>
                <c:pt idx="10668">
                  <c:v>640080</c:v>
                </c:pt>
                <c:pt idx="10669">
                  <c:v>640140</c:v>
                </c:pt>
                <c:pt idx="10670">
                  <c:v>640200</c:v>
                </c:pt>
                <c:pt idx="10671">
                  <c:v>640260</c:v>
                </c:pt>
                <c:pt idx="10672">
                  <c:v>640320</c:v>
                </c:pt>
                <c:pt idx="10673">
                  <c:v>640380</c:v>
                </c:pt>
                <c:pt idx="10674">
                  <c:v>640440</c:v>
                </c:pt>
                <c:pt idx="10675">
                  <c:v>640500</c:v>
                </c:pt>
                <c:pt idx="10676">
                  <c:v>640560</c:v>
                </c:pt>
                <c:pt idx="10677">
                  <c:v>640620</c:v>
                </c:pt>
                <c:pt idx="10678">
                  <c:v>640680</c:v>
                </c:pt>
                <c:pt idx="10679">
                  <c:v>640740</c:v>
                </c:pt>
                <c:pt idx="10680">
                  <c:v>640800</c:v>
                </c:pt>
                <c:pt idx="10681">
                  <c:v>640860</c:v>
                </c:pt>
                <c:pt idx="10682">
                  <c:v>640920</c:v>
                </c:pt>
                <c:pt idx="10683">
                  <c:v>640980</c:v>
                </c:pt>
                <c:pt idx="10684">
                  <c:v>641040</c:v>
                </c:pt>
                <c:pt idx="10685">
                  <c:v>641100</c:v>
                </c:pt>
                <c:pt idx="10686">
                  <c:v>641160</c:v>
                </c:pt>
                <c:pt idx="10687">
                  <c:v>641220</c:v>
                </c:pt>
                <c:pt idx="10688">
                  <c:v>641280</c:v>
                </c:pt>
                <c:pt idx="10689">
                  <c:v>641340</c:v>
                </c:pt>
                <c:pt idx="10690">
                  <c:v>641400</c:v>
                </c:pt>
                <c:pt idx="10691">
                  <c:v>641460</c:v>
                </c:pt>
                <c:pt idx="10692">
                  <c:v>641520</c:v>
                </c:pt>
                <c:pt idx="10693">
                  <c:v>641580</c:v>
                </c:pt>
                <c:pt idx="10694">
                  <c:v>641640</c:v>
                </c:pt>
                <c:pt idx="10695">
                  <c:v>641700</c:v>
                </c:pt>
                <c:pt idx="10696">
                  <c:v>641760</c:v>
                </c:pt>
                <c:pt idx="10697">
                  <c:v>641820</c:v>
                </c:pt>
                <c:pt idx="10698">
                  <c:v>641880</c:v>
                </c:pt>
                <c:pt idx="10699">
                  <c:v>641940</c:v>
                </c:pt>
                <c:pt idx="10700">
                  <c:v>642000</c:v>
                </c:pt>
                <c:pt idx="10701">
                  <c:v>642060</c:v>
                </c:pt>
                <c:pt idx="10702">
                  <c:v>642120</c:v>
                </c:pt>
                <c:pt idx="10703">
                  <c:v>642180</c:v>
                </c:pt>
                <c:pt idx="10704">
                  <c:v>642240</c:v>
                </c:pt>
                <c:pt idx="10705">
                  <c:v>642300</c:v>
                </c:pt>
                <c:pt idx="10706">
                  <c:v>642360</c:v>
                </c:pt>
                <c:pt idx="10707">
                  <c:v>642420</c:v>
                </c:pt>
                <c:pt idx="10708">
                  <c:v>642480</c:v>
                </c:pt>
                <c:pt idx="10709">
                  <c:v>642540</c:v>
                </c:pt>
                <c:pt idx="10710">
                  <c:v>642600</c:v>
                </c:pt>
                <c:pt idx="10711">
                  <c:v>642660</c:v>
                </c:pt>
                <c:pt idx="10712">
                  <c:v>642720</c:v>
                </c:pt>
                <c:pt idx="10713">
                  <c:v>642780</c:v>
                </c:pt>
                <c:pt idx="10714">
                  <c:v>642840</c:v>
                </c:pt>
                <c:pt idx="10715">
                  <c:v>642900</c:v>
                </c:pt>
                <c:pt idx="10716">
                  <c:v>642960</c:v>
                </c:pt>
                <c:pt idx="10717">
                  <c:v>643020</c:v>
                </c:pt>
                <c:pt idx="10718">
                  <c:v>643080</c:v>
                </c:pt>
                <c:pt idx="10719">
                  <c:v>643140</c:v>
                </c:pt>
                <c:pt idx="10720">
                  <c:v>643200</c:v>
                </c:pt>
                <c:pt idx="10721">
                  <c:v>643260</c:v>
                </c:pt>
                <c:pt idx="10722">
                  <c:v>643320</c:v>
                </c:pt>
                <c:pt idx="10723">
                  <c:v>643380</c:v>
                </c:pt>
                <c:pt idx="10724">
                  <c:v>643440</c:v>
                </c:pt>
                <c:pt idx="10725">
                  <c:v>643500</c:v>
                </c:pt>
                <c:pt idx="10726">
                  <c:v>643560</c:v>
                </c:pt>
                <c:pt idx="10727">
                  <c:v>643620</c:v>
                </c:pt>
                <c:pt idx="10728">
                  <c:v>643680</c:v>
                </c:pt>
                <c:pt idx="10729">
                  <c:v>643740</c:v>
                </c:pt>
                <c:pt idx="10730">
                  <c:v>643800</c:v>
                </c:pt>
                <c:pt idx="10731">
                  <c:v>643860</c:v>
                </c:pt>
                <c:pt idx="10732">
                  <c:v>643920</c:v>
                </c:pt>
                <c:pt idx="10733">
                  <c:v>643980</c:v>
                </c:pt>
                <c:pt idx="10734">
                  <c:v>644040</c:v>
                </c:pt>
                <c:pt idx="10735">
                  <c:v>644100</c:v>
                </c:pt>
                <c:pt idx="10736">
                  <c:v>644160</c:v>
                </c:pt>
                <c:pt idx="10737">
                  <c:v>644220</c:v>
                </c:pt>
                <c:pt idx="10738">
                  <c:v>644280</c:v>
                </c:pt>
                <c:pt idx="10739">
                  <c:v>644340</c:v>
                </c:pt>
                <c:pt idx="10740">
                  <c:v>644400</c:v>
                </c:pt>
                <c:pt idx="10741">
                  <c:v>644460</c:v>
                </c:pt>
                <c:pt idx="10742">
                  <c:v>644520</c:v>
                </c:pt>
                <c:pt idx="10743">
                  <c:v>644580</c:v>
                </c:pt>
                <c:pt idx="10744">
                  <c:v>644640</c:v>
                </c:pt>
                <c:pt idx="10745">
                  <c:v>644700</c:v>
                </c:pt>
                <c:pt idx="10746">
                  <c:v>644760</c:v>
                </c:pt>
                <c:pt idx="10747">
                  <c:v>644820</c:v>
                </c:pt>
                <c:pt idx="10748">
                  <c:v>644880</c:v>
                </c:pt>
                <c:pt idx="10749">
                  <c:v>644940</c:v>
                </c:pt>
                <c:pt idx="10750">
                  <c:v>645000</c:v>
                </c:pt>
                <c:pt idx="10751">
                  <c:v>645060</c:v>
                </c:pt>
                <c:pt idx="10752">
                  <c:v>645120</c:v>
                </c:pt>
                <c:pt idx="10753">
                  <c:v>645180</c:v>
                </c:pt>
                <c:pt idx="10754">
                  <c:v>645240</c:v>
                </c:pt>
                <c:pt idx="10755">
                  <c:v>645300</c:v>
                </c:pt>
                <c:pt idx="10756">
                  <c:v>645360</c:v>
                </c:pt>
                <c:pt idx="10757">
                  <c:v>645420</c:v>
                </c:pt>
                <c:pt idx="10758">
                  <c:v>645480</c:v>
                </c:pt>
                <c:pt idx="10759">
                  <c:v>645540</c:v>
                </c:pt>
                <c:pt idx="10760">
                  <c:v>645600</c:v>
                </c:pt>
                <c:pt idx="10761">
                  <c:v>645660</c:v>
                </c:pt>
                <c:pt idx="10762">
                  <c:v>645720</c:v>
                </c:pt>
                <c:pt idx="10763">
                  <c:v>645780</c:v>
                </c:pt>
                <c:pt idx="10764">
                  <c:v>645840</c:v>
                </c:pt>
                <c:pt idx="10765">
                  <c:v>645900</c:v>
                </c:pt>
                <c:pt idx="10766">
                  <c:v>645960</c:v>
                </c:pt>
                <c:pt idx="10767">
                  <c:v>646020</c:v>
                </c:pt>
                <c:pt idx="10768">
                  <c:v>646080</c:v>
                </c:pt>
                <c:pt idx="10769">
                  <c:v>646140</c:v>
                </c:pt>
                <c:pt idx="10770">
                  <c:v>646200</c:v>
                </c:pt>
                <c:pt idx="10771">
                  <c:v>646260</c:v>
                </c:pt>
                <c:pt idx="10772">
                  <c:v>646320</c:v>
                </c:pt>
                <c:pt idx="10773">
                  <c:v>646380</c:v>
                </c:pt>
                <c:pt idx="10774">
                  <c:v>646440</c:v>
                </c:pt>
                <c:pt idx="10775">
                  <c:v>646500</c:v>
                </c:pt>
                <c:pt idx="10776">
                  <c:v>646560</c:v>
                </c:pt>
                <c:pt idx="10777">
                  <c:v>646620</c:v>
                </c:pt>
                <c:pt idx="10778">
                  <c:v>646680</c:v>
                </c:pt>
                <c:pt idx="10779">
                  <c:v>646740</c:v>
                </c:pt>
                <c:pt idx="10780">
                  <c:v>646800</c:v>
                </c:pt>
                <c:pt idx="10781">
                  <c:v>646860</c:v>
                </c:pt>
                <c:pt idx="10782">
                  <c:v>646920</c:v>
                </c:pt>
                <c:pt idx="10783">
                  <c:v>646980</c:v>
                </c:pt>
                <c:pt idx="10784">
                  <c:v>647040</c:v>
                </c:pt>
                <c:pt idx="10785">
                  <c:v>647100</c:v>
                </c:pt>
                <c:pt idx="10786">
                  <c:v>647160</c:v>
                </c:pt>
                <c:pt idx="10787">
                  <c:v>647220</c:v>
                </c:pt>
                <c:pt idx="10788">
                  <c:v>647280</c:v>
                </c:pt>
                <c:pt idx="10789">
                  <c:v>647340</c:v>
                </c:pt>
                <c:pt idx="10790">
                  <c:v>647400</c:v>
                </c:pt>
                <c:pt idx="10791">
                  <c:v>647460</c:v>
                </c:pt>
                <c:pt idx="10792">
                  <c:v>647520</c:v>
                </c:pt>
                <c:pt idx="10793">
                  <c:v>647580</c:v>
                </c:pt>
                <c:pt idx="10794">
                  <c:v>647640</c:v>
                </c:pt>
                <c:pt idx="10795">
                  <c:v>647700</c:v>
                </c:pt>
                <c:pt idx="10796">
                  <c:v>647760</c:v>
                </c:pt>
                <c:pt idx="10797">
                  <c:v>647820</c:v>
                </c:pt>
                <c:pt idx="10798">
                  <c:v>647880</c:v>
                </c:pt>
                <c:pt idx="10799">
                  <c:v>647940</c:v>
                </c:pt>
                <c:pt idx="10800">
                  <c:v>648000</c:v>
                </c:pt>
                <c:pt idx="10801">
                  <c:v>648060</c:v>
                </c:pt>
                <c:pt idx="10802">
                  <c:v>648120</c:v>
                </c:pt>
                <c:pt idx="10803">
                  <c:v>648180</c:v>
                </c:pt>
                <c:pt idx="10804">
                  <c:v>648240</c:v>
                </c:pt>
                <c:pt idx="10805">
                  <c:v>648300</c:v>
                </c:pt>
                <c:pt idx="10806">
                  <c:v>648360</c:v>
                </c:pt>
                <c:pt idx="10807">
                  <c:v>648420</c:v>
                </c:pt>
                <c:pt idx="10808">
                  <c:v>648480</c:v>
                </c:pt>
                <c:pt idx="10809">
                  <c:v>648540</c:v>
                </c:pt>
                <c:pt idx="10810">
                  <c:v>648600</c:v>
                </c:pt>
                <c:pt idx="10811">
                  <c:v>648660</c:v>
                </c:pt>
                <c:pt idx="10812">
                  <c:v>648720</c:v>
                </c:pt>
                <c:pt idx="10813">
                  <c:v>648780</c:v>
                </c:pt>
                <c:pt idx="10814">
                  <c:v>648840</c:v>
                </c:pt>
                <c:pt idx="10815">
                  <c:v>648900</c:v>
                </c:pt>
                <c:pt idx="10816">
                  <c:v>648960</c:v>
                </c:pt>
                <c:pt idx="10817">
                  <c:v>649020</c:v>
                </c:pt>
                <c:pt idx="10818">
                  <c:v>649080</c:v>
                </c:pt>
                <c:pt idx="10819">
                  <c:v>649140</c:v>
                </c:pt>
                <c:pt idx="10820">
                  <c:v>649200</c:v>
                </c:pt>
                <c:pt idx="10821">
                  <c:v>649260</c:v>
                </c:pt>
                <c:pt idx="10822">
                  <c:v>649320</c:v>
                </c:pt>
                <c:pt idx="10823">
                  <c:v>649380</c:v>
                </c:pt>
                <c:pt idx="10824">
                  <c:v>649440</c:v>
                </c:pt>
                <c:pt idx="10825">
                  <c:v>649500</c:v>
                </c:pt>
                <c:pt idx="10826">
                  <c:v>649560</c:v>
                </c:pt>
                <c:pt idx="10827">
                  <c:v>649620</c:v>
                </c:pt>
                <c:pt idx="10828">
                  <c:v>649680</c:v>
                </c:pt>
                <c:pt idx="10829">
                  <c:v>649740</c:v>
                </c:pt>
                <c:pt idx="10830">
                  <c:v>649800</c:v>
                </c:pt>
                <c:pt idx="10831">
                  <c:v>649860</c:v>
                </c:pt>
                <c:pt idx="10832">
                  <c:v>649920</c:v>
                </c:pt>
                <c:pt idx="10833">
                  <c:v>649980</c:v>
                </c:pt>
                <c:pt idx="10834">
                  <c:v>650040</c:v>
                </c:pt>
                <c:pt idx="10835">
                  <c:v>650100</c:v>
                </c:pt>
                <c:pt idx="10836">
                  <c:v>650160</c:v>
                </c:pt>
                <c:pt idx="10837">
                  <c:v>650220</c:v>
                </c:pt>
                <c:pt idx="10838">
                  <c:v>650280</c:v>
                </c:pt>
                <c:pt idx="10839">
                  <c:v>650340</c:v>
                </c:pt>
                <c:pt idx="10840">
                  <c:v>650400</c:v>
                </c:pt>
                <c:pt idx="10841">
                  <c:v>650460</c:v>
                </c:pt>
                <c:pt idx="10842">
                  <c:v>650520</c:v>
                </c:pt>
                <c:pt idx="10843">
                  <c:v>650580</c:v>
                </c:pt>
                <c:pt idx="10844">
                  <c:v>650640</c:v>
                </c:pt>
                <c:pt idx="10845">
                  <c:v>650700</c:v>
                </c:pt>
                <c:pt idx="10846">
                  <c:v>650760</c:v>
                </c:pt>
                <c:pt idx="10847">
                  <c:v>650820</c:v>
                </c:pt>
                <c:pt idx="10848">
                  <c:v>650880</c:v>
                </c:pt>
                <c:pt idx="10849">
                  <c:v>650940</c:v>
                </c:pt>
                <c:pt idx="10850">
                  <c:v>651000</c:v>
                </c:pt>
                <c:pt idx="10851">
                  <c:v>651060</c:v>
                </c:pt>
                <c:pt idx="10852">
                  <c:v>651120</c:v>
                </c:pt>
                <c:pt idx="10853">
                  <c:v>651180</c:v>
                </c:pt>
                <c:pt idx="10854">
                  <c:v>651240</c:v>
                </c:pt>
                <c:pt idx="10855">
                  <c:v>651300</c:v>
                </c:pt>
                <c:pt idx="10856">
                  <c:v>651360</c:v>
                </c:pt>
                <c:pt idx="10857">
                  <c:v>651420</c:v>
                </c:pt>
                <c:pt idx="10858">
                  <c:v>651480</c:v>
                </c:pt>
                <c:pt idx="10859">
                  <c:v>651540</c:v>
                </c:pt>
                <c:pt idx="10860">
                  <c:v>651600</c:v>
                </c:pt>
                <c:pt idx="10861">
                  <c:v>651660</c:v>
                </c:pt>
                <c:pt idx="10862">
                  <c:v>651720</c:v>
                </c:pt>
                <c:pt idx="10863">
                  <c:v>651780</c:v>
                </c:pt>
                <c:pt idx="10864">
                  <c:v>651840</c:v>
                </c:pt>
                <c:pt idx="10865">
                  <c:v>651900</c:v>
                </c:pt>
                <c:pt idx="10866">
                  <c:v>651960</c:v>
                </c:pt>
                <c:pt idx="10867">
                  <c:v>652020</c:v>
                </c:pt>
                <c:pt idx="10868">
                  <c:v>652080</c:v>
                </c:pt>
                <c:pt idx="10869">
                  <c:v>652140</c:v>
                </c:pt>
                <c:pt idx="10870">
                  <c:v>652200</c:v>
                </c:pt>
                <c:pt idx="10871">
                  <c:v>652260</c:v>
                </c:pt>
                <c:pt idx="10872">
                  <c:v>652320</c:v>
                </c:pt>
                <c:pt idx="10873">
                  <c:v>652380</c:v>
                </c:pt>
                <c:pt idx="10874">
                  <c:v>652440</c:v>
                </c:pt>
                <c:pt idx="10875">
                  <c:v>652500</c:v>
                </c:pt>
                <c:pt idx="10876">
                  <c:v>652560</c:v>
                </c:pt>
                <c:pt idx="10877">
                  <c:v>652620</c:v>
                </c:pt>
                <c:pt idx="10878">
                  <c:v>652680</c:v>
                </c:pt>
                <c:pt idx="10879">
                  <c:v>652740</c:v>
                </c:pt>
                <c:pt idx="10880">
                  <c:v>652800</c:v>
                </c:pt>
                <c:pt idx="10881">
                  <c:v>652860</c:v>
                </c:pt>
                <c:pt idx="10882">
                  <c:v>652920</c:v>
                </c:pt>
                <c:pt idx="10883">
                  <c:v>652980</c:v>
                </c:pt>
                <c:pt idx="10884">
                  <c:v>653040</c:v>
                </c:pt>
                <c:pt idx="10885">
                  <c:v>653100</c:v>
                </c:pt>
                <c:pt idx="10886">
                  <c:v>653160</c:v>
                </c:pt>
                <c:pt idx="10887">
                  <c:v>653220</c:v>
                </c:pt>
                <c:pt idx="10888">
                  <c:v>653280</c:v>
                </c:pt>
                <c:pt idx="10889">
                  <c:v>653340</c:v>
                </c:pt>
                <c:pt idx="10890">
                  <c:v>653400</c:v>
                </c:pt>
                <c:pt idx="10891">
                  <c:v>653460</c:v>
                </c:pt>
                <c:pt idx="10892">
                  <c:v>653520</c:v>
                </c:pt>
                <c:pt idx="10893">
                  <c:v>653580</c:v>
                </c:pt>
                <c:pt idx="10894">
                  <c:v>653640</c:v>
                </c:pt>
                <c:pt idx="10895">
                  <c:v>653700</c:v>
                </c:pt>
                <c:pt idx="10896">
                  <c:v>653760</c:v>
                </c:pt>
                <c:pt idx="10897">
                  <c:v>653820</c:v>
                </c:pt>
                <c:pt idx="10898">
                  <c:v>653880</c:v>
                </c:pt>
                <c:pt idx="10899">
                  <c:v>653940</c:v>
                </c:pt>
                <c:pt idx="10900">
                  <c:v>654000</c:v>
                </c:pt>
                <c:pt idx="10901">
                  <c:v>654060</c:v>
                </c:pt>
                <c:pt idx="10902">
                  <c:v>654120</c:v>
                </c:pt>
                <c:pt idx="10903">
                  <c:v>654180</c:v>
                </c:pt>
                <c:pt idx="10904">
                  <c:v>654240</c:v>
                </c:pt>
                <c:pt idx="10905">
                  <c:v>654300</c:v>
                </c:pt>
                <c:pt idx="10906">
                  <c:v>654360</c:v>
                </c:pt>
                <c:pt idx="10907">
                  <c:v>654420</c:v>
                </c:pt>
                <c:pt idx="10908">
                  <c:v>654480</c:v>
                </c:pt>
                <c:pt idx="10909">
                  <c:v>654540</c:v>
                </c:pt>
                <c:pt idx="10910">
                  <c:v>654600</c:v>
                </c:pt>
                <c:pt idx="10911">
                  <c:v>654660</c:v>
                </c:pt>
                <c:pt idx="10912">
                  <c:v>654720</c:v>
                </c:pt>
                <c:pt idx="10913">
                  <c:v>654780</c:v>
                </c:pt>
                <c:pt idx="10914">
                  <c:v>654840</c:v>
                </c:pt>
                <c:pt idx="10915">
                  <c:v>654900</c:v>
                </c:pt>
                <c:pt idx="10916">
                  <c:v>654960</c:v>
                </c:pt>
                <c:pt idx="10917">
                  <c:v>655020</c:v>
                </c:pt>
                <c:pt idx="10918">
                  <c:v>655080</c:v>
                </c:pt>
                <c:pt idx="10919">
                  <c:v>655140</c:v>
                </c:pt>
                <c:pt idx="10920">
                  <c:v>655200</c:v>
                </c:pt>
                <c:pt idx="10921">
                  <c:v>655260</c:v>
                </c:pt>
                <c:pt idx="10922">
                  <c:v>655320</c:v>
                </c:pt>
                <c:pt idx="10923">
                  <c:v>655380</c:v>
                </c:pt>
                <c:pt idx="10924">
                  <c:v>655440</c:v>
                </c:pt>
                <c:pt idx="10925">
                  <c:v>655500</c:v>
                </c:pt>
                <c:pt idx="10926">
                  <c:v>655560</c:v>
                </c:pt>
                <c:pt idx="10927">
                  <c:v>655620</c:v>
                </c:pt>
                <c:pt idx="10928">
                  <c:v>655680</c:v>
                </c:pt>
                <c:pt idx="10929">
                  <c:v>655740</c:v>
                </c:pt>
                <c:pt idx="10930">
                  <c:v>655800</c:v>
                </c:pt>
                <c:pt idx="10931">
                  <c:v>655860</c:v>
                </c:pt>
                <c:pt idx="10932">
                  <c:v>655920</c:v>
                </c:pt>
                <c:pt idx="10933">
                  <c:v>655980</c:v>
                </c:pt>
                <c:pt idx="10934">
                  <c:v>656040</c:v>
                </c:pt>
                <c:pt idx="10935">
                  <c:v>656100</c:v>
                </c:pt>
                <c:pt idx="10936">
                  <c:v>656160</c:v>
                </c:pt>
                <c:pt idx="10937">
                  <c:v>656220</c:v>
                </c:pt>
                <c:pt idx="10938">
                  <c:v>656280</c:v>
                </c:pt>
                <c:pt idx="10939">
                  <c:v>656340</c:v>
                </c:pt>
                <c:pt idx="10940">
                  <c:v>656400</c:v>
                </c:pt>
                <c:pt idx="10941">
                  <c:v>656460</c:v>
                </c:pt>
                <c:pt idx="10942">
                  <c:v>656520</c:v>
                </c:pt>
                <c:pt idx="10943">
                  <c:v>656580</c:v>
                </c:pt>
                <c:pt idx="10944">
                  <c:v>656640</c:v>
                </c:pt>
                <c:pt idx="10945">
                  <c:v>656700</c:v>
                </c:pt>
                <c:pt idx="10946">
                  <c:v>656760</c:v>
                </c:pt>
                <c:pt idx="10947">
                  <c:v>656820</c:v>
                </c:pt>
                <c:pt idx="10948">
                  <c:v>656880</c:v>
                </c:pt>
                <c:pt idx="10949">
                  <c:v>656940</c:v>
                </c:pt>
                <c:pt idx="10950">
                  <c:v>657000</c:v>
                </c:pt>
                <c:pt idx="10951">
                  <c:v>657060</c:v>
                </c:pt>
                <c:pt idx="10952">
                  <c:v>657120</c:v>
                </c:pt>
                <c:pt idx="10953">
                  <c:v>657180</c:v>
                </c:pt>
                <c:pt idx="10954">
                  <c:v>657240</c:v>
                </c:pt>
                <c:pt idx="10955">
                  <c:v>657300</c:v>
                </c:pt>
                <c:pt idx="10956">
                  <c:v>657360</c:v>
                </c:pt>
                <c:pt idx="10957">
                  <c:v>657420</c:v>
                </c:pt>
                <c:pt idx="10958">
                  <c:v>657480</c:v>
                </c:pt>
                <c:pt idx="10959">
                  <c:v>657540</c:v>
                </c:pt>
                <c:pt idx="10960">
                  <c:v>657600</c:v>
                </c:pt>
                <c:pt idx="10961">
                  <c:v>657660</c:v>
                </c:pt>
                <c:pt idx="10962">
                  <c:v>657720</c:v>
                </c:pt>
                <c:pt idx="10963">
                  <c:v>657780</c:v>
                </c:pt>
                <c:pt idx="10964">
                  <c:v>657840</c:v>
                </c:pt>
                <c:pt idx="10965">
                  <c:v>657900</c:v>
                </c:pt>
                <c:pt idx="10966">
                  <c:v>657960</c:v>
                </c:pt>
                <c:pt idx="10967">
                  <c:v>658020</c:v>
                </c:pt>
                <c:pt idx="10968">
                  <c:v>658080</c:v>
                </c:pt>
                <c:pt idx="10969">
                  <c:v>658140</c:v>
                </c:pt>
                <c:pt idx="10970">
                  <c:v>658200</c:v>
                </c:pt>
                <c:pt idx="10971">
                  <c:v>658260</c:v>
                </c:pt>
                <c:pt idx="10972">
                  <c:v>658320</c:v>
                </c:pt>
                <c:pt idx="10973">
                  <c:v>658380</c:v>
                </c:pt>
                <c:pt idx="10974">
                  <c:v>658440</c:v>
                </c:pt>
                <c:pt idx="10975">
                  <c:v>658500</c:v>
                </c:pt>
                <c:pt idx="10976">
                  <c:v>658560</c:v>
                </c:pt>
                <c:pt idx="10977">
                  <c:v>658620</c:v>
                </c:pt>
                <c:pt idx="10978">
                  <c:v>658680</c:v>
                </c:pt>
                <c:pt idx="10979">
                  <c:v>658740</c:v>
                </c:pt>
                <c:pt idx="10980">
                  <c:v>658800</c:v>
                </c:pt>
                <c:pt idx="10981">
                  <c:v>658860</c:v>
                </c:pt>
                <c:pt idx="10982">
                  <c:v>658920</c:v>
                </c:pt>
                <c:pt idx="10983">
                  <c:v>658980</c:v>
                </c:pt>
                <c:pt idx="10984">
                  <c:v>659040</c:v>
                </c:pt>
                <c:pt idx="10985">
                  <c:v>659100</c:v>
                </c:pt>
                <c:pt idx="10986">
                  <c:v>659160</c:v>
                </c:pt>
                <c:pt idx="10987">
                  <c:v>659220</c:v>
                </c:pt>
                <c:pt idx="10988">
                  <c:v>659280</c:v>
                </c:pt>
                <c:pt idx="10989">
                  <c:v>659340</c:v>
                </c:pt>
                <c:pt idx="10990">
                  <c:v>659400</c:v>
                </c:pt>
                <c:pt idx="10991">
                  <c:v>659460</c:v>
                </c:pt>
                <c:pt idx="10992">
                  <c:v>659520</c:v>
                </c:pt>
                <c:pt idx="10993">
                  <c:v>659580</c:v>
                </c:pt>
                <c:pt idx="10994">
                  <c:v>659640</c:v>
                </c:pt>
                <c:pt idx="10995">
                  <c:v>659700</c:v>
                </c:pt>
                <c:pt idx="10996">
                  <c:v>659760</c:v>
                </c:pt>
                <c:pt idx="10997">
                  <c:v>659820</c:v>
                </c:pt>
                <c:pt idx="10998">
                  <c:v>659880</c:v>
                </c:pt>
                <c:pt idx="10999">
                  <c:v>659940</c:v>
                </c:pt>
                <c:pt idx="11000">
                  <c:v>660000</c:v>
                </c:pt>
                <c:pt idx="11001">
                  <c:v>660060</c:v>
                </c:pt>
                <c:pt idx="11002">
                  <c:v>660120</c:v>
                </c:pt>
                <c:pt idx="11003">
                  <c:v>660180</c:v>
                </c:pt>
                <c:pt idx="11004">
                  <c:v>660240</c:v>
                </c:pt>
                <c:pt idx="11005">
                  <c:v>660300</c:v>
                </c:pt>
                <c:pt idx="11006">
                  <c:v>660360</c:v>
                </c:pt>
                <c:pt idx="11007">
                  <c:v>660420</c:v>
                </c:pt>
                <c:pt idx="11008">
                  <c:v>660480</c:v>
                </c:pt>
                <c:pt idx="11009">
                  <c:v>660540</c:v>
                </c:pt>
                <c:pt idx="11010">
                  <c:v>660600</c:v>
                </c:pt>
                <c:pt idx="11011">
                  <c:v>660660</c:v>
                </c:pt>
                <c:pt idx="11012">
                  <c:v>660720</c:v>
                </c:pt>
                <c:pt idx="11013">
                  <c:v>660780</c:v>
                </c:pt>
                <c:pt idx="11014">
                  <c:v>660840</c:v>
                </c:pt>
                <c:pt idx="11015">
                  <c:v>660900</c:v>
                </c:pt>
                <c:pt idx="11016">
                  <c:v>660960</c:v>
                </c:pt>
                <c:pt idx="11017">
                  <c:v>661020</c:v>
                </c:pt>
                <c:pt idx="11018">
                  <c:v>661080</c:v>
                </c:pt>
                <c:pt idx="11019">
                  <c:v>661140</c:v>
                </c:pt>
                <c:pt idx="11020">
                  <c:v>661200</c:v>
                </c:pt>
                <c:pt idx="11021">
                  <c:v>661260</c:v>
                </c:pt>
                <c:pt idx="11022">
                  <c:v>661320</c:v>
                </c:pt>
                <c:pt idx="11023">
                  <c:v>661380</c:v>
                </c:pt>
                <c:pt idx="11024">
                  <c:v>661440</c:v>
                </c:pt>
                <c:pt idx="11025">
                  <c:v>661500</c:v>
                </c:pt>
                <c:pt idx="11026">
                  <c:v>661560</c:v>
                </c:pt>
                <c:pt idx="11027">
                  <c:v>661620</c:v>
                </c:pt>
                <c:pt idx="11028">
                  <c:v>661680</c:v>
                </c:pt>
                <c:pt idx="11029">
                  <c:v>661740</c:v>
                </c:pt>
                <c:pt idx="11030">
                  <c:v>661800</c:v>
                </c:pt>
                <c:pt idx="11031">
                  <c:v>661860</c:v>
                </c:pt>
                <c:pt idx="11032">
                  <c:v>661920</c:v>
                </c:pt>
                <c:pt idx="11033">
                  <c:v>661980</c:v>
                </c:pt>
                <c:pt idx="11034">
                  <c:v>662040</c:v>
                </c:pt>
                <c:pt idx="11035">
                  <c:v>662100</c:v>
                </c:pt>
                <c:pt idx="11036">
                  <c:v>662160</c:v>
                </c:pt>
                <c:pt idx="11037">
                  <c:v>662220</c:v>
                </c:pt>
                <c:pt idx="11038">
                  <c:v>662280</c:v>
                </c:pt>
                <c:pt idx="11039">
                  <c:v>662340</c:v>
                </c:pt>
                <c:pt idx="11040">
                  <c:v>662400</c:v>
                </c:pt>
                <c:pt idx="11041">
                  <c:v>662460</c:v>
                </c:pt>
                <c:pt idx="11042">
                  <c:v>662520</c:v>
                </c:pt>
                <c:pt idx="11043">
                  <c:v>662580</c:v>
                </c:pt>
                <c:pt idx="11044">
                  <c:v>662640</c:v>
                </c:pt>
                <c:pt idx="11045">
                  <c:v>662700</c:v>
                </c:pt>
                <c:pt idx="11046">
                  <c:v>662760</c:v>
                </c:pt>
                <c:pt idx="11047">
                  <c:v>662820</c:v>
                </c:pt>
                <c:pt idx="11048">
                  <c:v>662880</c:v>
                </c:pt>
                <c:pt idx="11049">
                  <c:v>662940</c:v>
                </c:pt>
                <c:pt idx="11050">
                  <c:v>663000</c:v>
                </c:pt>
                <c:pt idx="11051">
                  <c:v>663060</c:v>
                </c:pt>
                <c:pt idx="11052">
                  <c:v>663120</c:v>
                </c:pt>
                <c:pt idx="11053">
                  <c:v>663180</c:v>
                </c:pt>
                <c:pt idx="11054">
                  <c:v>663240</c:v>
                </c:pt>
                <c:pt idx="11055">
                  <c:v>663300</c:v>
                </c:pt>
                <c:pt idx="11056">
                  <c:v>663360</c:v>
                </c:pt>
                <c:pt idx="11057">
                  <c:v>663420</c:v>
                </c:pt>
                <c:pt idx="11058">
                  <c:v>663480</c:v>
                </c:pt>
                <c:pt idx="11059">
                  <c:v>663540</c:v>
                </c:pt>
                <c:pt idx="11060">
                  <c:v>663600</c:v>
                </c:pt>
                <c:pt idx="11061">
                  <c:v>663660</c:v>
                </c:pt>
                <c:pt idx="11062">
                  <c:v>663720</c:v>
                </c:pt>
                <c:pt idx="11063">
                  <c:v>663780</c:v>
                </c:pt>
                <c:pt idx="11064">
                  <c:v>663840</c:v>
                </c:pt>
                <c:pt idx="11065">
                  <c:v>663900</c:v>
                </c:pt>
                <c:pt idx="11066">
                  <c:v>663960</c:v>
                </c:pt>
                <c:pt idx="11067">
                  <c:v>664020</c:v>
                </c:pt>
                <c:pt idx="11068">
                  <c:v>664080</c:v>
                </c:pt>
                <c:pt idx="11069">
                  <c:v>664140</c:v>
                </c:pt>
                <c:pt idx="11070">
                  <c:v>664200</c:v>
                </c:pt>
                <c:pt idx="11071">
                  <c:v>664260</c:v>
                </c:pt>
                <c:pt idx="11072">
                  <c:v>664320</c:v>
                </c:pt>
                <c:pt idx="11073">
                  <c:v>664380</c:v>
                </c:pt>
                <c:pt idx="11074">
                  <c:v>664440</c:v>
                </c:pt>
                <c:pt idx="11075">
                  <c:v>664500</c:v>
                </c:pt>
                <c:pt idx="11076">
                  <c:v>664560</c:v>
                </c:pt>
                <c:pt idx="11077">
                  <c:v>664620</c:v>
                </c:pt>
                <c:pt idx="11078">
                  <c:v>664680</c:v>
                </c:pt>
                <c:pt idx="11079">
                  <c:v>664740</c:v>
                </c:pt>
                <c:pt idx="11080">
                  <c:v>664800</c:v>
                </c:pt>
                <c:pt idx="11081">
                  <c:v>664860</c:v>
                </c:pt>
                <c:pt idx="11082">
                  <c:v>664920</c:v>
                </c:pt>
                <c:pt idx="11083">
                  <c:v>664980</c:v>
                </c:pt>
                <c:pt idx="11084">
                  <c:v>665040</c:v>
                </c:pt>
                <c:pt idx="11085">
                  <c:v>665100</c:v>
                </c:pt>
                <c:pt idx="11086">
                  <c:v>665160</c:v>
                </c:pt>
                <c:pt idx="11087">
                  <c:v>665220</c:v>
                </c:pt>
                <c:pt idx="11088">
                  <c:v>665280</c:v>
                </c:pt>
                <c:pt idx="11089">
                  <c:v>665340</c:v>
                </c:pt>
                <c:pt idx="11090">
                  <c:v>665400</c:v>
                </c:pt>
                <c:pt idx="11091">
                  <c:v>665460</c:v>
                </c:pt>
                <c:pt idx="11092">
                  <c:v>665520</c:v>
                </c:pt>
                <c:pt idx="11093">
                  <c:v>665580</c:v>
                </c:pt>
                <c:pt idx="11094">
                  <c:v>665640</c:v>
                </c:pt>
                <c:pt idx="11095">
                  <c:v>665700</c:v>
                </c:pt>
                <c:pt idx="11096">
                  <c:v>665760</c:v>
                </c:pt>
                <c:pt idx="11097">
                  <c:v>665820</c:v>
                </c:pt>
                <c:pt idx="11098">
                  <c:v>665880</c:v>
                </c:pt>
                <c:pt idx="11099">
                  <c:v>665940</c:v>
                </c:pt>
                <c:pt idx="11100">
                  <c:v>666000</c:v>
                </c:pt>
                <c:pt idx="11101">
                  <c:v>666060</c:v>
                </c:pt>
                <c:pt idx="11102">
                  <c:v>666120</c:v>
                </c:pt>
                <c:pt idx="11103">
                  <c:v>666180</c:v>
                </c:pt>
                <c:pt idx="11104">
                  <c:v>666240</c:v>
                </c:pt>
                <c:pt idx="11105">
                  <c:v>666300</c:v>
                </c:pt>
                <c:pt idx="11106">
                  <c:v>666360</c:v>
                </c:pt>
                <c:pt idx="11107">
                  <c:v>666420</c:v>
                </c:pt>
                <c:pt idx="11108">
                  <c:v>666480</c:v>
                </c:pt>
                <c:pt idx="11109">
                  <c:v>666540</c:v>
                </c:pt>
                <c:pt idx="11110">
                  <c:v>666600</c:v>
                </c:pt>
                <c:pt idx="11111">
                  <c:v>666660</c:v>
                </c:pt>
                <c:pt idx="11112">
                  <c:v>666720</c:v>
                </c:pt>
                <c:pt idx="11113">
                  <c:v>666780</c:v>
                </c:pt>
                <c:pt idx="11114">
                  <c:v>666840</c:v>
                </c:pt>
                <c:pt idx="11115">
                  <c:v>666900</c:v>
                </c:pt>
                <c:pt idx="11116">
                  <c:v>666960</c:v>
                </c:pt>
                <c:pt idx="11117">
                  <c:v>667020</c:v>
                </c:pt>
                <c:pt idx="11118">
                  <c:v>667080</c:v>
                </c:pt>
                <c:pt idx="11119">
                  <c:v>667140</c:v>
                </c:pt>
                <c:pt idx="11120">
                  <c:v>667200</c:v>
                </c:pt>
                <c:pt idx="11121">
                  <c:v>667260</c:v>
                </c:pt>
                <c:pt idx="11122">
                  <c:v>667320</c:v>
                </c:pt>
                <c:pt idx="11123">
                  <c:v>667380</c:v>
                </c:pt>
                <c:pt idx="11124">
                  <c:v>667440</c:v>
                </c:pt>
                <c:pt idx="11125">
                  <c:v>667500</c:v>
                </c:pt>
                <c:pt idx="11126">
                  <c:v>667560</c:v>
                </c:pt>
                <c:pt idx="11127">
                  <c:v>667620</c:v>
                </c:pt>
                <c:pt idx="11128">
                  <c:v>667680</c:v>
                </c:pt>
                <c:pt idx="11129">
                  <c:v>667740</c:v>
                </c:pt>
                <c:pt idx="11130">
                  <c:v>667800</c:v>
                </c:pt>
                <c:pt idx="11131">
                  <c:v>667860</c:v>
                </c:pt>
                <c:pt idx="11132">
                  <c:v>667920</c:v>
                </c:pt>
                <c:pt idx="11133">
                  <c:v>667980</c:v>
                </c:pt>
                <c:pt idx="11134">
                  <c:v>668040</c:v>
                </c:pt>
                <c:pt idx="11135">
                  <c:v>668100</c:v>
                </c:pt>
                <c:pt idx="11136">
                  <c:v>668160</c:v>
                </c:pt>
                <c:pt idx="11137">
                  <c:v>668220</c:v>
                </c:pt>
                <c:pt idx="11138">
                  <c:v>668280</c:v>
                </c:pt>
                <c:pt idx="11139">
                  <c:v>668340</c:v>
                </c:pt>
                <c:pt idx="11140">
                  <c:v>668400</c:v>
                </c:pt>
                <c:pt idx="11141">
                  <c:v>668460</c:v>
                </c:pt>
                <c:pt idx="11142">
                  <c:v>668520</c:v>
                </c:pt>
                <c:pt idx="11143">
                  <c:v>668580</c:v>
                </c:pt>
                <c:pt idx="11144">
                  <c:v>668640</c:v>
                </c:pt>
                <c:pt idx="11145">
                  <c:v>668700</c:v>
                </c:pt>
                <c:pt idx="11146">
                  <c:v>668760</c:v>
                </c:pt>
                <c:pt idx="11147">
                  <c:v>668820</c:v>
                </c:pt>
                <c:pt idx="11148">
                  <c:v>668880</c:v>
                </c:pt>
                <c:pt idx="11149">
                  <c:v>668940</c:v>
                </c:pt>
                <c:pt idx="11150">
                  <c:v>669000</c:v>
                </c:pt>
                <c:pt idx="11151">
                  <c:v>669060</c:v>
                </c:pt>
                <c:pt idx="11152">
                  <c:v>669120</c:v>
                </c:pt>
                <c:pt idx="11153">
                  <c:v>669180</c:v>
                </c:pt>
                <c:pt idx="11154">
                  <c:v>669240</c:v>
                </c:pt>
                <c:pt idx="11155">
                  <c:v>669300</c:v>
                </c:pt>
                <c:pt idx="11156">
                  <c:v>669360</c:v>
                </c:pt>
                <c:pt idx="11157">
                  <c:v>669420</c:v>
                </c:pt>
                <c:pt idx="11158">
                  <c:v>669480</c:v>
                </c:pt>
                <c:pt idx="11159">
                  <c:v>669540</c:v>
                </c:pt>
                <c:pt idx="11160">
                  <c:v>669600</c:v>
                </c:pt>
                <c:pt idx="11161">
                  <c:v>669660</c:v>
                </c:pt>
                <c:pt idx="11162">
                  <c:v>669720</c:v>
                </c:pt>
                <c:pt idx="11163">
                  <c:v>669780</c:v>
                </c:pt>
                <c:pt idx="11164">
                  <c:v>669840</c:v>
                </c:pt>
                <c:pt idx="11165">
                  <c:v>669900</c:v>
                </c:pt>
                <c:pt idx="11166">
                  <c:v>669960</c:v>
                </c:pt>
                <c:pt idx="11167">
                  <c:v>670020</c:v>
                </c:pt>
                <c:pt idx="11168">
                  <c:v>670080</c:v>
                </c:pt>
                <c:pt idx="11169">
                  <c:v>670140</c:v>
                </c:pt>
                <c:pt idx="11170">
                  <c:v>670200</c:v>
                </c:pt>
                <c:pt idx="11171">
                  <c:v>670260</c:v>
                </c:pt>
                <c:pt idx="11172">
                  <c:v>670320</c:v>
                </c:pt>
                <c:pt idx="11173">
                  <c:v>670380</c:v>
                </c:pt>
                <c:pt idx="11174">
                  <c:v>670440</c:v>
                </c:pt>
                <c:pt idx="11175">
                  <c:v>670500</c:v>
                </c:pt>
                <c:pt idx="11176">
                  <c:v>670560</c:v>
                </c:pt>
                <c:pt idx="11177">
                  <c:v>670620</c:v>
                </c:pt>
                <c:pt idx="11178">
                  <c:v>670680</c:v>
                </c:pt>
                <c:pt idx="11179">
                  <c:v>670740</c:v>
                </c:pt>
                <c:pt idx="11180">
                  <c:v>670800</c:v>
                </c:pt>
                <c:pt idx="11181">
                  <c:v>670860</c:v>
                </c:pt>
                <c:pt idx="11182">
                  <c:v>670920</c:v>
                </c:pt>
                <c:pt idx="11183">
                  <c:v>670980</c:v>
                </c:pt>
                <c:pt idx="11184">
                  <c:v>671040</c:v>
                </c:pt>
                <c:pt idx="11185">
                  <c:v>671100</c:v>
                </c:pt>
                <c:pt idx="11186">
                  <c:v>671160</c:v>
                </c:pt>
                <c:pt idx="11187">
                  <c:v>671220</c:v>
                </c:pt>
                <c:pt idx="11188">
                  <c:v>671280</c:v>
                </c:pt>
                <c:pt idx="11189">
                  <c:v>671340</c:v>
                </c:pt>
                <c:pt idx="11190">
                  <c:v>671400</c:v>
                </c:pt>
                <c:pt idx="11191">
                  <c:v>671460</c:v>
                </c:pt>
                <c:pt idx="11192">
                  <c:v>671520</c:v>
                </c:pt>
                <c:pt idx="11193">
                  <c:v>671580</c:v>
                </c:pt>
                <c:pt idx="11194">
                  <c:v>671640</c:v>
                </c:pt>
                <c:pt idx="11195">
                  <c:v>671700</c:v>
                </c:pt>
                <c:pt idx="11196">
                  <c:v>671760</c:v>
                </c:pt>
                <c:pt idx="11197">
                  <c:v>671820</c:v>
                </c:pt>
                <c:pt idx="11198">
                  <c:v>671880</c:v>
                </c:pt>
                <c:pt idx="11199">
                  <c:v>671940</c:v>
                </c:pt>
                <c:pt idx="11200">
                  <c:v>672000</c:v>
                </c:pt>
                <c:pt idx="11201">
                  <c:v>672060</c:v>
                </c:pt>
                <c:pt idx="11202">
                  <c:v>672120</c:v>
                </c:pt>
                <c:pt idx="11203">
                  <c:v>672180</c:v>
                </c:pt>
                <c:pt idx="11204">
                  <c:v>672240</c:v>
                </c:pt>
                <c:pt idx="11205">
                  <c:v>672300</c:v>
                </c:pt>
                <c:pt idx="11206">
                  <c:v>672360</c:v>
                </c:pt>
                <c:pt idx="11207">
                  <c:v>672420</c:v>
                </c:pt>
                <c:pt idx="11208">
                  <c:v>672480</c:v>
                </c:pt>
                <c:pt idx="11209">
                  <c:v>672540</c:v>
                </c:pt>
                <c:pt idx="11210">
                  <c:v>672600</c:v>
                </c:pt>
                <c:pt idx="11211">
                  <c:v>672660</c:v>
                </c:pt>
                <c:pt idx="11212">
                  <c:v>672720</c:v>
                </c:pt>
                <c:pt idx="11213">
                  <c:v>672780</c:v>
                </c:pt>
                <c:pt idx="11214">
                  <c:v>672840</c:v>
                </c:pt>
                <c:pt idx="11215">
                  <c:v>672900</c:v>
                </c:pt>
                <c:pt idx="11216">
                  <c:v>672960</c:v>
                </c:pt>
                <c:pt idx="11217">
                  <c:v>673020</c:v>
                </c:pt>
                <c:pt idx="11218">
                  <c:v>673080</c:v>
                </c:pt>
                <c:pt idx="11219">
                  <c:v>673140</c:v>
                </c:pt>
                <c:pt idx="11220">
                  <c:v>673200</c:v>
                </c:pt>
                <c:pt idx="11221">
                  <c:v>673260</c:v>
                </c:pt>
                <c:pt idx="11222">
                  <c:v>673320</c:v>
                </c:pt>
                <c:pt idx="11223">
                  <c:v>673380</c:v>
                </c:pt>
                <c:pt idx="11224">
                  <c:v>673440</c:v>
                </c:pt>
                <c:pt idx="11225">
                  <c:v>673500</c:v>
                </c:pt>
                <c:pt idx="11226">
                  <c:v>673560</c:v>
                </c:pt>
                <c:pt idx="11227">
                  <c:v>673620</c:v>
                </c:pt>
                <c:pt idx="11228">
                  <c:v>673680</c:v>
                </c:pt>
                <c:pt idx="11229">
                  <c:v>673740</c:v>
                </c:pt>
                <c:pt idx="11230">
                  <c:v>673800</c:v>
                </c:pt>
                <c:pt idx="11231">
                  <c:v>673860</c:v>
                </c:pt>
                <c:pt idx="11232">
                  <c:v>673920</c:v>
                </c:pt>
                <c:pt idx="11233">
                  <c:v>673980</c:v>
                </c:pt>
                <c:pt idx="11234">
                  <c:v>674040</c:v>
                </c:pt>
                <c:pt idx="11235">
                  <c:v>674100</c:v>
                </c:pt>
                <c:pt idx="11236">
                  <c:v>674160</c:v>
                </c:pt>
                <c:pt idx="11237">
                  <c:v>674220</c:v>
                </c:pt>
                <c:pt idx="11238">
                  <c:v>674280</c:v>
                </c:pt>
                <c:pt idx="11239">
                  <c:v>674340</c:v>
                </c:pt>
                <c:pt idx="11240">
                  <c:v>674400</c:v>
                </c:pt>
                <c:pt idx="11241">
                  <c:v>674460</c:v>
                </c:pt>
                <c:pt idx="11242">
                  <c:v>674520</c:v>
                </c:pt>
                <c:pt idx="11243">
                  <c:v>674580</c:v>
                </c:pt>
                <c:pt idx="11244">
                  <c:v>674640</c:v>
                </c:pt>
                <c:pt idx="11245">
                  <c:v>674700</c:v>
                </c:pt>
                <c:pt idx="11246">
                  <c:v>674760</c:v>
                </c:pt>
                <c:pt idx="11247">
                  <c:v>674820</c:v>
                </c:pt>
                <c:pt idx="11248">
                  <c:v>674880</c:v>
                </c:pt>
                <c:pt idx="11249">
                  <c:v>674940</c:v>
                </c:pt>
                <c:pt idx="11250">
                  <c:v>675000</c:v>
                </c:pt>
                <c:pt idx="11251">
                  <c:v>675060</c:v>
                </c:pt>
                <c:pt idx="11252">
                  <c:v>675120</c:v>
                </c:pt>
                <c:pt idx="11253">
                  <c:v>675180</c:v>
                </c:pt>
                <c:pt idx="11254">
                  <c:v>675240</c:v>
                </c:pt>
                <c:pt idx="11255">
                  <c:v>675300</c:v>
                </c:pt>
                <c:pt idx="11256">
                  <c:v>675360</c:v>
                </c:pt>
                <c:pt idx="11257">
                  <c:v>675420</c:v>
                </c:pt>
                <c:pt idx="11258">
                  <c:v>675480</c:v>
                </c:pt>
                <c:pt idx="11259">
                  <c:v>675540</c:v>
                </c:pt>
                <c:pt idx="11260">
                  <c:v>675600</c:v>
                </c:pt>
                <c:pt idx="11261">
                  <c:v>675660</c:v>
                </c:pt>
                <c:pt idx="11262">
                  <c:v>675720</c:v>
                </c:pt>
                <c:pt idx="11263">
                  <c:v>675780</c:v>
                </c:pt>
                <c:pt idx="11264">
                  <c:v>675840</c:v>
                </c:pt>
                <c:pt idx="11265">
                  <c:v>675900</c:v>
                </c:pt>
                <c:pt idx="11266">
                  <c:v>675960</c:v>
                </c:pt>
                <c:pt idx="11267">
                  <c:v>676020</c:v>
                </c:pt>
                <c:pt idx="11268">
                  <c:v>676080</c:v>
                </c:pt>
                <c:pt idx="11269">
                  <c:v>676140</c:v>
                </c:pt>
                <c:pt idx="11270">
                  <c:v>676200</c:v>
                </c:pt>
                <c:pt idx="11271">
                  <c:v>676260</c:v>
                </c:pt>
                <c:pt idx="11272">
                  <c:v>676320</c:v>
                </c:pt>
                <c:pt idx="11273">
                  <c:v>676380</c:v>
                </c:pt>
                <c:pt idx="11274">
                  <c:v>676440</c:v>
                </c:pt>
                <c:pt idx="11275">
                  <c:v>676500</c:v>
                </c:pt>
                <c:pt idx="11276">
                  <c:v>676560</c:v>
                </c:pt>
                <c:pt idx="11277">
                  <c:v>676620</c:v>
                </c:pt>
                <c:pt idx="11278">
                  <c:v>676680</c:v>
                </c:pt>
                <c:pt idx="11279">
                  <c:v>676740</c:v>
                </c:pt>
                <c:pt idx="11280">
                  <c:v>676800</c:v>
                </c:pt>
                <c:pt idx="11281">
                  <c:v>676860</c:v>
                </c:pt>
                <c:pt idx="11282">
                  <c:v>676920</c:v>
                </c:pt>
                <c:pt idx="11283">
                  <c:v>676980</c:v>
                </c:pt>
                <c:pt idx="11284">
                  <c:v>677040</c:v>
                </c:pt>
                <c:pt idx="11285">
                  <c:v>677100</c:v>
                </c:pt>
                <c:pt idx="11286">
                  <c:v>677160</c:v>
                </c:pt>
                <c:pt idx="11287">
                  <c:v>677220</c:v>
                </c:pt>
                <c:pt idx="11288">
                  <c:v>677280</c:v>
                </c:pt>
                <c:pt idx="11289">
                  <c:v>677340</c:v>
                </c:pt>
                <c:pt idx="11290">
                  <c:v>677400</c:v>
                </c:pt>
                <c:pt idx="11291">
                  <c:v>677460</c:v>
                </c:pt>
                <c:pt idx="11292">
                  <c:v>677520</c:v>
                </c:pt>
                <c:pt idx="11293">
                  <c:v>677580</c:v>
                </c:pt>
                <c:pt idx="11294">
                  <c:v>677640</c:v>
                </c:pt>
                <c:pt idx="11295">
                  <c:v>677700</c:v>
                </c:pt>
                <c:pt idx="11296">
                  <c:v>677760</c:v>
                </c:pt>
                <c:pt idx="11297">
                  <c:v>677820</c:v>
                </c:pt>
                <c:pt idx="11298">
                  <c:v>677880</c:v>
                </c:pt>
                <c:pt idx="11299">
                  <c:v>677940</c:v>
                </c:pt>
                <c:pt idx="11300">
                  <c:v>678000</c:v>
                </c:pt>
                <c:pt idx="11301">
                  <c:v>678060</c:v>
                </c:pt>
                <c:pt idx="11302">
                  <c:v>678120</c:v>
                </c:pt>
                <c:pt idx="11303">
                  <c:v>678180</c:v>
                </c:pt>
                <c:pt idx="11304">
                  <c:v>678240</c:v>
                </c:pt>
                <c:pt idx="11305">
                  <c:v>678300</c:v>
                </c:pt>
                <c:pt idx="11306">
                  <c:v>678360</c:v>
                </c:pt>
                <c:pt idx="11307">
                  <c:v>678420</c:v>
                </c:pt>
                <c:pt idx="11308">
                  <c:v>678480</c:v>
                </c:pt>
                <c:pt idx="11309">
                  <c:v>678540</c:v>
                </c:pt>
                <c:pt idx="11310">
                  <c:v>678600</c:v>
                </c:pt>
                <c:pt idx="11311">
                  <c:v>678660</c:v>
                </c:pt>
                <c:pt idx="11312">
                  <c:v>678720</c:v>
                </c:pt>
                <c:pt idx="11313">
                  <c:v>678780</c:v>
                </c:pt>
                <c:pt idx="11314">
                  <c:v>678840</c:v>
                </c:pt>
                <c:pt idx="11315">
                  <c:v>678900</c:v>
                </c:pt>
                <c:pt idx="11316">
                  <c:v>678960</c:v>
                </c:pt>
                <c:pt idx="11317">
                  <c:v>679020</c:v>
                </c:pt>
                <c:pt idx="11318">
                  <c:v>679080</c:v>
                </c:pt>
                <c:pt idx="11319">
                  <c:v>679140</c:v>
                </c:pt>
                <c:pt idx="11320">
                  <c:v>679200</c:v>
                </c:pt>
                <c:pt idx="11321">
                  <c:v>679260</c:v>
                </c:pt>
                <c:pt idx="11322">
                  <c:v>679320</c:v>
                </c:pt>
                <c:pt idx="11323">
                  <c:v>679380</c:v>
                </c:pt>
                <c:pt idx="11324">
                  <c:v>679440</c:v>
                </c:pt>
                <c:pt idx="11325">
                  <c:v>679500</c:v>
                </c:pt>
                <c:pt idx="11326">
                  <c:v>679560</c:v>
                </c:pt>
                <c:pt idx="11327">
                  <c:v>679620</c:v>
                </c:pt>
                <c:pt idx="11328">
                  <c:v>679680</c:v>
                </c:pt>
                <c:pt idx="11329">
                  <c:v>679740</c:v>
                </c:pt>
                <c:pt idx="11330">
                  <c:v>679800</c:v>
                </c:pt>
                <c:pt idx="11331">
                  <c:v>679860</c:v>
                </c:pt>
                <c:pt idx="11332">
                  <c:v>679920</c:v>
                </c:pt>
                <c:pt idx="11333">
                  <c:v>679980</c:v>
                </c:pt>
                <c:pt idx="11334">
                  <c:v>680040</c:v>
                </c:pt>
                <c:pt idx="11335">
                  <c:v>680100</c:v>
                </c:pt>
                <c:pt idx="11336">
                  <c:v>680160</c:v>
                </c:pt>
                <c:pt idx="11337">
                  <c:v>680220</c:v>
                </c:pt>
                <c:pt idx="11338">
                  <c:v>680280</c:v>
                </c:pt>
                <c:pt idx="11339">
                  <c:v>680340</c:v>
                </c:pt>
                <c:pt idx="11340">
                  <c:v>680400</c:v>
                </c:pt>
                <c:pt idx="11341">
                  <c:v>680460</c:v>
                </c:pt>
                <c:pt idx="11342">
                  <c:v>680520</c:v>
                </c:pt>
                <c:pt idx="11343">
                  <c:v>680580</c:v>
                </c:pt>
                <c:pt idx="11344">
                  <c:v>680640</c:v>
                </c:pt>
                <c:pt idx="11345">
                  <c:v>680700</c:v>
                </c:pt>
                <c:pt idx="11346">
                  <c:v>680760</c:v>
                </c:pt>
                <c:pt idx="11347">
                  <c:v>680820</c:v>
                </c:pt>
                <c:pt idx="11348">
                  <c:v>680880</c:v>
                </c:pt>
                <c:pt idx="11349">
                  <c:v>680940</c:v>
                </c:pt>
                <c:pt idx="11350">
                  <c:v>681000</c:v>
                </c:pt>
                <c:pt idx="11351">
                  <c:v>681060</c:v>
                </c:pt>
                <c:pt idx="11352">
                  <c:v>681120</c:v>
                </c:pt>
                <c:pt idx="11353">
                  <c:v>681180</c:v>
                </c:pt>
                <c:pt idx="11354">
                  <c:v>681240</c:v>
                </c:pt>
                <c:pt idx="11355">
                  <c:v>681300</c:v>
                </c:pt>
                <c:pt idx="11356">
                  <c:v>681360</c:v>
                </c:pt>
                <c:pt idx="11357">
                  <c:v>681420</c:v>
                </c:pt>
                <c:pt idx="11358">
                  <c:v>681480</c:v>
                </c:pt>
                <c:pt idx="11359">
                  <c:v>681540</c:v>
                </c:pt>
                <c:pt idx="11360">
                  <c:v>681600</c:v>
                </c:pt>
                <c:pt idx="11361">
                  <c:v>681660</c:v>
                </c:pt>
                <c:pt idx="11362">
                  <c:v>681720</c:v>
                </c:pt>
                <c:pt idx="11363">
                  <c:v>681780</c:v>
                </c:pt>
                <c:pt idx="11364">
                  <c:v>681840</c:v>
                </c:pt>
                <c:pt idx="11365">
                  <c:v>681900</c:v>
                </c:pt>
                <c:pt idx="11366">
                  <c:v>681960</c:v>
                </c:pt>
                <c:pt idx="11367">
                  <c:v>682020</c:v>
                </c:pt>
                <c:pt idx="11368">
                  <c:v>682080</c:v>
                </c:pt>
                <c:pt idx="11369">
                  <c:v>682140</c:v>
                </c:pt>
                <c:pt idx="11370">
                  <c:v>682200</c:v>
                </c:pt>
                <c:pt idx="11371">
                  <c:v>682260</c:v>
                </c:pt>
                <c:pt idx="11372">
                  <c:v>682320</c:v>
                </c:pt>
                <c:pt idx="11373">
                  <c:v>682380</c:v>
                </c:pt>
                <c:pt idx="11374">
                  <c:v>682440</c:v>
                </c:pt>
                <c:pt idx="11375">
                  <c:v>682500</c:v>
                </c:pt>
                <c:pt idx="11376">
                  <c:v>682560</c:v>
                </c:pt>
                <c:pt idx="11377">
                  <c:v>682620</c:v>
                </c:pt>
                <c:pt idx="11378">
                  <c:v>682680</c:v>
                </c:pt>
                <c:pt idx="11379">
                  <c:v>682740</c:v>
                </c:pt>
                <c:pt idx="11380">
                  <c:v>682800</c:v>
                </c:pt>
                <c:pt idx="11381">
                  <c:v>682860</c:v>
                </c:pt>
                <c:pt idx="11382">
                  <c:v>682920</c:v>
                </c:pt>
                <c:pt idx="11383">
                  <c:v>682980</c:v>
                </c:pt>
                <c:pt idx="11384">
                  <c:v>683040</c:v>
                </c:pt>
                <c:pt idx="11385">
                  <c:v>683100</c:v>
                </c:pt>
                <c:pt idx="11386">
                  <c:v>683160</c:v>
                </c:pt>
                <c:pt idx="11387">
                  <c:v>683220</c:v>
                </c:pt>
                <c:pt idx="11388">
                  <c:v>683280</c:v>
                </c:pt>
                <c:pt idx="11389">
                  <c:v>683340</c:v>
                </c:pt>
                <c:pt idx="11390">
                  <c:v>683400</c:v>
                </c:pt>
                <c:pt idx="11391">
                  <c:v>683460</c:v>
                </c:pt>
                <c:pt idx="11392">
                  <c:v>683520</c:v>
                </c:pt>
                <c:pt idx="11393">
                  <c:v>683580</c:v>
                </c:pt>
                <c:pt idx="11394">
                  <c:v>683640</c:v>
                </c:pt>
                <c:pt idx="11395">
                  <c:v>683700</c:v>
                </c:pt>
                <c:pt idx="11396">
                  <c:v>683760</c:v>
                </c:pt>
                <c:pt idx="11397">
                  <c:v>683820</c:v>
                </c:pt>
                <c:pt idx="11398">
                  <c:v>683880</c:v>
                </c:pt>
                <c:pt idx="11399">
                  <c:v>683940</c:v>
                </c:pt>
                <c:pt idx="11400">
                  <c:v>684000</c:v>
                </c:pt>
                <c:pt idx="11401">
                  <c:v>684060</c:v>
                </c:pt>
                <c:pt idx="11402">
                  <c:v>684120</c:v>
                </c:pt>
                <c:pt idx="11403">
                  <c:v>684180</c:v>
                </c:pt>
                <c:pt idx="11404">
                  <c:v>684240</c:v>
                </c:pt>
                <c:pt idx="11405">
                  <c:v>684300</c:v>
                </c:pt>
                <c:pt idx="11406">
                  <c:v>684360</c:v>
                </c:pt>
                <c:pt idx="11407">
                  <c:v>684420</c:v>
                </c:pt>
                <c:pt idx="11408">
                  <c:v>684480</c:v>
                </c:pt>
                <c:pt idx="11409">
                  <c:v>684540</c:v>
                </c:pt>
                <c:pt idx="11410">
                  <c:v>684600</c:v>
                </c:pt>
                <c:pt idx="11411">
                  <c:v>684660</c:v>
                </c:pt>
                <c:pt idx="11412">
                  <c:v>684720</c:v>
                </c:pt>
                <c:pt idx="11413">
                  <c:v>684780</c:v>
                </c:pt>
                <c:pt idx="11414">
                  <c:v>684840</c:v>
                </c:pt>
                <c:pt idx="11415">
                  <c:v>684900</c:v>
                </c:pt>
                <c:pt idx="11416">
                  <c:v>684960</c:v>
                </c:pt>
                <c:pt idx="11417">
                  <c:v>685020</c:v>
                </c:pt>
                <c:pt idx="11418">
                  <c:v>685080</c:v>
                </c:pt>
                <c:pt idx="11419">
                  <c:v>685140</c:v>
                </c:pt>
                <c:pt idx="11420">
                  <c:v>685200</c:v>
                </c:pt>
                <c:pt idx="11421">
                  <c:v>685260</c:v>
                </c:pt>
                <c:pt idx="11422">
                  <c:v>685320</c:v>
                </c:pt>
                <c:pt idx="11423">
                  <c:v>685380</c:v>
                </c:pt>
                <c:pt idx="11424">
                  <c:v>685440</c:v>
                </c:pt>
                <c:pt idx="11425">
                  <c:v>685500</c:v>
                </c:pt>
                <c:pt idx="11426">
                  <c:v>685560</c:v>
                </c:pt>
                <c:pt idx="11427">
                  <c:v>685620</c:v>
                </c:pt>
                <c:pt idx="11428">
                  <c:v>685680</c:v>
                </c:pt>
                <c:pt idx="11429">
                  <c:v>685740</c:v>
                </c:pt>
                <c:pt idx="11430">
                  <c:v>685800</c:v>
                </c:pt>
                <c:pt idx="11431">
                  <c:v>685860</c:v>
                </c:pt>
                <c:pt idx="11432">
                  <c:v>685920</c:v>
                </c:pt>
                <c:pt idx="11433">
                  <c:v>685980</c:v>
                </c:pt>
                <c:pt idx="11434">
                  <c:v>686040</c:v>
                </c:pt>
                <c:pt idx="11435">
                  <c:v>686100</c:v>
                </c:pt>
                <c:pt idx="11436">
                  <c:v>686160</c:v>
                </c:pt>
                <c:pt idx="11437">
                  <c:v>686220</c:v>
                </c:pt>
                <c:pt idx="11438">
                  <c:v>686280</c:v>
                </c:pt>
                <c:pt idx="11439">
                  <c:v>686340</c:v>
                </c:pt>
                <c:pt idx="11440">
                  <c:v>686400</c:v>
                </c:pt>
                <c:pt idx="11441">
                  <c:v>686460</c:v>
                </c:pt>
                <c:pt idx="11442">
                  <c:v>686520</c:v>
                </c:pt>
                <c:pt idx="11443">
                  <c:v>686580</c:v>
                </c:pt>
                <c:pt idx="11444">
                  <c:v>686640</c:v>
                </c:pt>
                <c:pt idx="11445">
                  <c:v>686700</c:v>
                </c:pt>
                <c:pt idx="11446">
                  <c:v>686760</c:v>
                </c:pt>
                <c:pt idx="11447">
                  <c:v>686820</c:v>
                </c:pt>
                <c:pt idx="11448">
                  <c:v>686880</c:v>
                </c:pt>
                <c:pt idx="11449">
                  <c:v>686940</c:v>
                </c:pt>
                <c:pt idx="11450">
                  <c:v>687000</c:v>
                </c:pt>
                <c:pt idx="11451">
                  <c:v>687060</c:v>
                </c:pt>
                <c:pt idx="11452">
                  <c:v>687120</c:v>
                </c:pt>
                <c:pt idx="11453">
                  <c:v>687180</c:v>
                </c:pt>
                <c:pt idx="11454">
                  <c:v>687240</c:v>
                </c:pt>
                <c:pt idx="11455">
                  <c:v>687300</c:v>
                </c:pt>
                <c:pt idx="11456">
                  <c:v>687360</c:v>
                </c:pt>
                <c:pt idx="11457">
                  <c:v>687420</c:v>
                </c:pt>
                <c:pt idx="11458">
                  <c:v>687480</c:v>
                </c:pt>
                <c:pt idx="11459">
                  <c:v>687540</c:v>
                </c:pt>
                <c:pt idx="11460">
                  <c:v>687600</c:v>
                </c:pt>
                <c:pt idx="11461">
                  <c:v>687660</c:v>
                </c:pt>
                <c:pt idx="11462">
                  <c:v>687720</c:v>
                </c:pt>
                <c:pt idx="11463">
                  <c:v>687780</c:v>
                </c:pt>
                <c:pt idx="11464">
                  <c:v>687840</c:v>
                </c:pt>
                <c:pt idx="11465">
                  <c:v>687900</c:v>
                </c:pt>
                <c:pt idx="11466">
                  <c:v>687960</c:v>
                </c:pt>
                <c:pt idx="11467">
                  <c:v>688020</c:v>
                </c:pt>
                <c:pt idx="11468">
                  <c:v>688080</c:v>
                </c:pt>
                <c:pt idx="11469">
                  <c:v>688140</c:v>
                </c:pt>
                <c:pt idx="11470">
                  <c:v>688200</c:v>
                </c:pt>
                <c:pt idx="11471">
                  <c:v>688260</c:v>
                </c:pt>
                <c:pt idx="11472">
                  <c:v>688320</c:v>
                </c:pt>
                <c:pt idx="11473">
                  <c:v>688380</c:v>
                </c:pt>
                <c:pt idx="11474">
                  <c:v>688440</c:v>
                </c:pt>
                <c:pt idx="11475">
                  <c:v>688500</c:v>
                </c:pt>
                <c:pt idx="11476">
                  <c:v>688560</c:v>
                </c:pt>
                <c:pt idx="11477">
                  <c:v>688620</c:v>
                </c:pt>
                <c:pt idx="11478">
                  <c:v>688680</c:v>
                </c:pt>
                <c:pt idx="11479">
                  <c:v>688740</c:v>
                </c:pt>
                <c:pt idx="11480">
                  <c:v>688800</c:v>
                </c:pt>
                <c:pt idx="11481">
                  <c:v>688860</c:v>
                </c:pt>
                <c:pt idx="11482">
                  <c:v>688920</c:v>
                </c:pt>
                <c:pt idx="11483">
                  <c:v>688980</c:v>
                </c:pt>
                <c:pt idx="11484">
                  <c:v>689040</c:v>
                </c:pt>
                <c:pt idx="11485">
                  <c:v>689100</c:v>
                </c:pt>
                <c:pt idx="11486">
                  <c:v>689160</c:v>
                </c:pt>
                <c:pt idx="11487">
                  <c:v>689220</c:v>
                </c:pt>
                <c:pt idx="11488">
                  <c:v>689280</c:v>
                </c:pt>
                <c:pt idx="11489">
                  <c:v>689340</c:v>
                </c:pt>
                <c:pt idx="11490">
                  <c:v>689400</c:v>
                </c:pt>
                <c:pt idx="11491">
                  <c:v>689460</c:v>
                </c:pt>
                <c:pt idx="11492">
                  <c:v>689520</c:v>
                </c:pt>
                <c:pt idx="11493">
                  <c:v>689580</c:v>
                </c:pt>
                <c:pt idx="11494">
                  <c:v>689640</c:v>
                </c:pt>
                <c:pt idx="11495">
                  <c:v>689700</c:v>
                </c:pt>
                <c:pt idx="11496">
                  <c:v>689760</c:v>
                </c:pt>
                <c:pt idx="11497">
                  <c:v>689820</c:v>
                </c:pt>
                <c:pt idx="11498">
                  <c:v>689880</c:v>
                </c:pt>
                <c:pt idx="11499">
                  <c:v>689940</c:v>
                </c:pt>
                <c:pt idx="11500">
                  <c:v>690000</c:v>
                </c:pt>
                <c:pt idx="11501">
                  <c:v>690060</c:v>
                </c:pt>
                <c:pt idx="11502">
                  <c:v>690120</c:v>
                </c:pt>
                <c:pt idx="11503">
                  <c:v>690180</c:v>
                </c:pt>
                <c:pt idx="11504">
                  <c:v>690240</c:v>
                </c:pt>
                <c:pt idx="11505">
                  <c:v>690300</c:v>
                </c:pt>
                <c:pt idx="11506">
                  <c:v>690360</c:v>
                </c:pt>
                <c:pt idx="11507">
                  <c:v>690420</c:v>
                </c:pt>
                <c:pt idx="11508">
                  <c:v>690480</c:v>
                </c:pt>
                <c:pt idx="11509">
                  <c:v>690540</c:v>
                </c:pt>
                <c:pt idx="11510">
                  <c:v>690600</c:v>
                </c:pt>
                <c:pt idx="11511">
                  <c:v>690660</c:v>
                </c:pt>
                <c:pt idx="11512">
                  <c:v>690720</c:v>
                </c:pt>
                <c:pt idx="11513">
                  <c:v>690780</c:v>
                </c:pt>
                <c:pt idx="11514">
                  <c:v>690840</c:v>
                </c:pt>
                <c:pt idx="11515">
                  <c:v>690900</c:v>
                </c:pt>
                <c:pt idx="11516">
                  <c:v>690960</c:v>
                </c:pt>
                <c:pt idx="11517">
                  <c:v>691020</c:v>
                </c:pt>
                <c:pt idx="11518">
                  <c:v>691080</c:v>
                </c:pt>
                <c:pt idx="11519">
                  <c:v>691140</c:v>
                </c:pt>
                <c:pt idx="11520">
                  <c:v>691200</c:v>
                </c:pt>
                <c:pt idx="11521">
                  <c:v>691260</c:v>
                </c:pt>
                <c:pt idx="11522">
                  <c:v>691320</c:v>
                </c:pt>
                <c:pt idx="11523">
                  <c:v>691380</c:v>
                </c:pt>
                <c:pt idx="11524">
                  <c:v>691440</c:v>
                </c:pt>
                <c:pt idx="11525">
                  <c:v>691500</c:v>
                </c:pt>
                <c:pt idx="11526">
                  <c:v>691560</c:v>
                </c:pt>
                <c:pt idx="11527">
                  <c:v>691620</c:v>
                </c:pt>
                <c:pt idx="11528">
                  <c:v>691680</c:v>
                </c:pt>
                <c:pt idx="11529">
                  <c:v>691740</c:v>
                </c:pt>
                <c:pt idx="11530">
                  <c:v>691800</c:v>
                </c:pt>
                <c:pt idx="11531">
                  <c:v>691860</c:v>
                </c:pt>
                <c:pt idx="11532">
                  <c:v>691920</c:v>
                </c:pt>
                <c:pt idx="11533">
                  <c:v>691980</c:v>
                </c:pt>
                <c:pt idx="11534">
                  <c:v>692040</c:v>
                </c:pt>
                <c:pt idx="11535">
                  <c:v>692100</c:v>
                </c:pt>
                <c:pt idx="11536">
                  <c:v>692160</c:v>
                </c:pt>
                <c:pt idx="11537">
                  <c:v>692220</c:v>
                </c:pt>
                <c:pt idx="11538">
                  <c:v>692280</c:v>
                </c:pt>
                <c:pt idx="11539">
                  <c:v>692340</c:v>
                </c:pt>
                <c:pt idx="11540">
                  <c:v>692400</c:v>
                </c:pt>
                <c:pt idx="11541">
                  <c:v>692460</c:v>
                </c:pt>
                <c:pt idx="11542">
                  <c:v>692520</c:v>
                </c:pt>
                <c:pt idx="11543">
                  <c:v>692580</c:v>
                </c:pt>
                <c:pt idx="11544">
                  <c:v>692640</c:v>
                </c:pt>
                <c:pt idx="11545">
                  <c:v>692700</c:v>
                </c:pt>
                <c:pt idx="11546">
                  <c:v>692760</c:v>
                </c:pt>
                <c:pt idx="11547">
                  <c:v>692820</c:v>
                </c:pt>
                <c:pt idx="11548">
                  <c:v>692880</c:v>
                </c:pt>
                <c:pt idx="11549">
                  <c:v>692940</c:v>
                </c:pt>
                <c:pt idx="11550">
                  <c:v>693000</c:v>
                </c:pt>
                <c:pt idx="11551">
                  <c:v>693060</c:v>
                </c:pt>
                <c:pt idx="11552">
                  <c:v>693120</c:v>
                </c:pt>
                <c:pt idx="11553">
                  <c:v>693180</c:v>
                </c:pt>
                <c:pt idx="11554">
                  <c:v>693240</c:v>
                </c:pt>
                <c:pt idx="11555">
                  <c:v>693300</c:v>
                </c:pt>
                <c:pt idx="11556">
                  <c:v>693360</c:v>
                </c:pt>
                <c:pt idx="11557">
                  <c:v>693420</c:v>
                </c:pt>
                <c:pt idx="11558">
                  <c:v>693480</c:v>
                </c:pt>
                <c:pt idx="11559">
                  <c:v>693540</c:v>
                </c:pt>
                <c:pt idx="11560">
                  <c:v>693600</c:v>
                </c:pt>
                <c:pt idx="11561">
                  <c:v>693660</c:v>
                </c:pt>
                <c:pt idx="11562">
                  <c:v>693720</c:v>
                </c:pt>
                <c:pt idx="11563">
                  <c:v>693780</c:v>
                </c:pt>
                <c:pt idx="11564">
                  <c:v>693840</c:v>
                </c:pt>
                <c:pt idx="11565">
                  <c:v>693900</c:v>
                </c:pt>
                <c:pt idx="11566">
                  <c:v>693960</c:v>
                </c:pt>
                <c:pt idx="11567">
                  <c:v>694020</c:v>
                </c:pt>
                <c:pt idx="11568">
                  <c:v>694080</c:v>
                </c:pt>
                <c:pt idx="11569">
                  <c:v>694140</c:v>
                </c:pt>
                <c:pt idx="11570">
                  <c:v>694200</c:v>
                </c:pt>
                <c:pt idx="11571">
                  <c:v>694260</c:v>
                </c:pt>
                <c:pt idx="11572">
                  <c:v>694320</c:v>
                </c:pt>
                <c:pt idx="11573">
                  <c:v>694380</c:v>
                </c:pt>
                <c:pt idx="11574">
                  <c:v>694440</c:v>
                </c:pt>
                <c:pt idx="11575">
                  <c:v>694500</c:v>
                </c:pt>
                <c:pt idx="11576">
                  <c:v>694560</c:v>
                </c:pt>
                <c:pt idx="11577">
                  <c:v>694620</c:v>
                </c:pt>
                <c:pt idx="11578">
                  <c:v>694680</c:v>
                </c:pt>
                <c:pt idx="11579">
                  <c:v>694740</c:v>
                </c:pt>
                <c:pt idx="11580">
                  <c:v>694800</c:v>
                </c:pt>
                <c:pt idx="11581">
                  <c:v>694860</c:v>
                </c:pt>
                <c:pt idx="11582">
                  <c:v>694920</c:v>
                </c:pt>
                <c:pt idx="11583">
                  <c:v>694980</c:v>
                </c:pt>
                <c:pt idx="11584">
                  <c:v>695040</c:v>
                </c:pt>
                <c:pt idx="11585">
                  <c:v>695100</c:v>
                </c:pt>
                <c:pt idx="11586">
                  <c:v>695160</c:v>
                </c:pt>
                <c:pt idx="11587">
                  <c:v>695220</c:v>
                </c:pt>
                <c:pt idx="11588">
                  <c:v>695280</c:v>
                </c:pt>
                <c:pt idx="11589">
                  <c:v>695340</c:v>
                </c:pt>
                <c:pt idx="11590">
                  <c:v>695400</c:v>
                </c:pt>
                <c:pt idx="11591">
                  <c:v>695460</c:v>
                </c:pt>
                <c:pt idx="11592">
                  <c:v>695520</c:v>
                </c:pt>
                <c:pt idx="11593">
                  <c:v>695580</c:v>
                </c:pt>
                <c:pt idx="11594">
                  <c:v>695640</c:v>
                </c:pt>
                <c:pt idx="11595">
                  <c:v>695700</c:v>
                </c:pt>
                <c:pt idx="11596">
                  <c:v>695760</c:v>
                </c:pt>
                <c:pt idx="11597">
                  <c:v>695820</c:v>
                </c:pt>
                <c:pt idx="11598">
                  <c:v>695880</c:v>
                </c:pt>
                <c:pt idx="11599">
                  <c:v>695940</c:v>
                </c:pt>
                <c:pt idx="11600">
                  <c:v>696000</c:v>
                </c:pt>
                <c:pt idx="11601">
                  <c:v>696060</c:v>
                </c:pt>
                <c:pt idx="11602">
                  <c:v>696120</c:v>
                </c:pt>
                <c:pt idx="11603">
                  <c:v>696180</c:v>
                </c:pt>
                <c:pt idx="11604">
                  <c:v>696240</c:v>
                </c:pt>
                <c:pt idx="11605">
                  <c:v>696300</c:v>
                </c:pt>
                <c:pt idx="11606">
                  <c:v>696360</c:v>
                </c:pt>
                <c:pt idx="11607">
                  <c:v>696420</c:v>
                </c:pt>
                <c:pt idx="11608">
                  <c:v>696480</c:v>
                </c:pt>
                <c:pt idx="11609">
                  <c:v>696540</c:v>
                </c:pt>
                <c:pt idx="11610">
                  <c:v>696600</c:v>
                </c:pt>
                <c:pt idx="11611">
                  <c:v>696660</c:v>
                </c:pt>
                <c:pt idx="11612">
                  <c:v>696720</c:v>
                </c:pt>
                <c:pt idx="11613">
                  <c:v>696780</c:v>
                </c:pt>
                <c:pt idx="11614">
                  <c:v>696840</c:v>
                </c:pt>
                <c:pt idx="11615">
                  <c:v>696900</c:v>
                </c:pt>
                <c:pt idx="11616">
                  <c:v>696960</c:v>
                </c:pt>
                <c:pt idx="11617">
                  <c:v>697020</c:v>
                </c:pt>
                <c:pt idx="11618">
                  <c:v>697080</c:v>
                </c:pt>
                <c:pt idx="11619">
                  <c:v>697140</c:v>
                </c:pt>
                <c:pt idx="11620">
                  <c:v>697200</c:v>
                </c:pt>
                <c:pt idx="11621">
                  <c:v>697260</c:v>
                </c:pt>
                <c:pt idx="11622">
                  <c:v>697320</c:v>
                </c:pt>
                <c:pt idx="11623">
                  <c:v>697380</c:v>
                </c:pt>
                <c:pt idx="11624">
                  <c:v>697440</c:v>
                </c:pt>
                <c:pt idx="11625">
                  <c:v>697500</c:v>
                </c:pt>
                <c:pt idx="11626">
                  <c:v>697560</c:v>
                </c:pt>
                <c:pt idx="11627">
                  <c:v>697620</c:v>
                </c:pt>
                <c:pt idx="11628">
                  <c:v>697680</c:v>
                </c:pt>
                <c:pt idx="11629">
                  <c:v>697740</c:v>
                </c:pt>
                <c:pt idx="11630">
                  <c:v>697800</c:v>
                </c:pt>
                <c:pt idx="11631">
                  <c:v>697860</c:v>
                </c:pt>
                <c:pt idx="11632">
                  <c:v>697920</c:v>
                </c:pt>
                <c:pt idx="11633">
                  <c:v>697980</c:v>
                </c:pt>
                <c:pt idx="11634">
                  <c:v>698040</c:v>
                </c:pt>
                <c:pt idx="11635">
                  <c:v>698100</c:v>
                </c:pt>
                <c:pt idx="11636">
                  <c:v>698160</c:v>
                </c:pt>
                <c:pt idx="11637">
                  <c:v>698220</c:v>
                </c:pt>
                <c:pt idx="11638">
                  <c:v>698280</c:v>
                </c:pt>
                <c:pt idx="11639">
                  <c:v>698340</c:v>
                </c:pt>
                <c:pt idx="11640">
                  <c:v>698400</c:v>
                </c:pt>
                <c:pt idx="11641">
                  <c:v>698460</c:v>
                </c:pt>
                <c:pt idx="11642">
                  <c:v>698520</c:v>
                </c:pt>
                <c:pt idx="11643">
                  <c:v>698580</c:v>
                </c:pt>
                <c:pt idx="11644">
                  <c:v>698640</c:v>
                </c:pt>
                <c:pt idx="11645">
                  <c:v>698700</c:v>
                </c:pt>
                <c:pt idx="11646">
                  <c:v>698760</c:v>
                </c:pt>
                <c:pt idx="11647">
                  <c:v>698820</c:v>
                </c:pt>
                <c:pt idx="11648">
                  <c:v>698880</c:v>
                </c:pt>
                <c:pt idx="11649">
                  <c:v>698940</c:v>
                </c:pt>
                <c:pt idx="11650">
                  <c:v>699000</c:v>
                </c:pt>
                <c:pt idx="11651">
                  <c:v>699060</c:v>
                </c:pt>
                <c:pt idx="11652">
                  <c:v>699120</c:v>
                </c:pt>
                <c:pt idx="11653">
                  <c:v>699180</c:v>
                </c:pt>
                <c:pt idx="11654">
                  <c:v>699240</c:v>
                </c:pt>
                <c:pt idx="11655">
                  <c:v>699300</c:v>
                </c:pt>
                <c:pt idx="11656">
                  <c:v>699360</c:v>
                </c:pt>
                <c:pt idx="11657">
                  <c:v>699420</c:v>
                </c:pt>
                <c:pt idx="11658">
                  <c:v>699480</c:v>
                </c:pt>
                <c:pt idx="11659">
                  <c:v>699540</c:v>
                </c:pt>
                <c:pt idx="11660">
                  <c:v>699600</c:v>
                </c:pt>
                <c:pt idx="11661">
                  <c:v>699660</c:v>
                </c:pt>
                <c:pt idx="11662">
                  <c:v>699720</c:v>
                </c:pt>
                <c:pt idx="11663">
                  <c:v>699780</c:v>
                </c:pt>
                <c:pt idx="11664">
                  <c:v>699840</c:v>
                </c:pt>
                <c:pt idx="11665">
                  <c:v>699900</c:v>
                </c:pt>
                <c:pt idx="11666">
                  <c:v>699960</c:v>
                </c:pt>
                <c:pt idx="11667">
                  <c:v>700020</c:v>
                </c:pt>
                <c:pt idx="11668">
                  <c:v>700080</c:v>
                </c:pt>
                <c:pt idx="11669">
                  <c:v>700140</c:v>
                </c:pt>
                <c:pt idx="11670">
                  <c:v>700200</c:v>
                </c:pt>
                <c:pt idx="11671">
                  <c:v>700260</c:v>
                </c:pt>
                <c:pt idx="11672">
                  <c:v>700320</c:v>
                </c:pt>
                <c:pt idx="11673">
                  <c:v>700380</c:v>
                </c:pt>
                <c:pt idx="11674">
                  <c:v>700440</c:v>
                </c:pt>
                <c:pt idx="11675">
                  <c:v>700500</c:v>
                </c:pt>
                <c:pt idx="11676">
                  <c:v>700560</c:v>
                </c:pt>
                <c:pt idx="11677">
                  <c:v>700620</c:v>
                </c:pt>
                <c:pt idx="11678">
                  <c:v>700680</c:v>
                </c:pt>
                <c:pt idx="11679">
                  <c:v>700740</c:v>
                </c:pt>
                <c:pt idx="11680">
                  <c:v>700800</c:v>
                </c:pt>
                <c:pt idx="11681">
                  <c:v>700860</c:v>
                </c:pt>
                <c:pt idx="11682">
                  <c:v>700920</c:v>
                </c:pt>
                <c:pt idx="11683">
                  <c:v>700980</c:v>
                </c:pt>
                <c:pt idx="11684">
                  <c:v>701040</c:v>
                </c:pt>
                <c:pt idx="11685">
                  <c:v>701100</c:v>
                </c:pt>
                <c:pt idx="11686">
                  <c:v>701160</c:v>
                </c:pt>
                <c:pt idx="11687">
                  <c:v>701220</c:v>
                </c:pt>
                <c:pt idx="11688">
                  <c:v>701280</c:v>
                </c:pt>
                <c:pt idx="11689">
                  <c:v>701340</c:v>
                </c:pt>
                <c:pt idx="11690">
                  <c:v>701400</c:v>
                </c:pt>
                <c:pt idx="11691">
                  <c:v>701460</c:v>
                </c:pt>
                <c:pt idx="11692">
                  <c:v>701520</c:v>
                </c:pt>
                <c:pt idx="11693">
                  <c:v>701580</c:v>
                </c:pt>
                <c:pt idx="11694">
                  <c:v>701640</c:v>
                </c:pt>
                <c:pt idx="11695">
                  <c:v>701700</c:v>
                </c:pt>
                <c:pt idx="11696">
                  <c:v>701760</c:v>
                </c:pt>
                <c:pt idx="11697">
                  <c:v>701820</c:v>
                </c:pt>
                <c:pt idx="11698">
                  <c:v>701880</c:v>
                </c:pt>
                <c:pt idx="11699">
                  <c:v>701940</c:v>
                </c:pt>
                <c:pt idx="11700">
                  <c:v>702000</c:v>
                </c:pt>
                <c:pt idx="11701">
                  <c:v>702060</c:v>
                </c:pt>
                <c:pt idx="11702">
                  <c:v>702120</c:v>
                </c:pt>
                <c:pt idx="11703">
                  <c:v>702180</c:v>
                </c:pt>
                <c:pt idx="11704">
                  <c:v>702240</c:v>
                </c:pt>
                <c:pt idx="11705">
                  <c:v>702300</c:v>
                </c:pt>
                <c:pt idx="11706">
                  <c:v>702360</c:v>
                </c:pt>
                <c:pt idx="11707">
                  <c:v>702420</c:v>
                </c:pt>
                <c:pt idx="11708">
                  <c:v>702480</c:v>
                </c:pt>
                <c:pt idx="11709">
                  <c:v>702540</c:v>
                </c:pt>
                <c:pt idx="11710">
                  <c:v>702600</c:v>
                </c:pt>
                <c:pt idx="11711">
                  <c:v>702660</c:v>
                </c:pt>
                <c:pt idx="11712">
                  <c:v>702720</c:v>
                </c:pt>
                <c:pt idx="11713">
                  <c:v>702780</c:v>
                </c:pt>
                <c:pt idx="11714">
                  <c:v>702840</c:v>
                </c:pt>
                <c:pt idx="11715">
                  <c:v>702900</c:v>
                </c:pt>
                <c:pt idx="11716">
                  <c:v>702960</c:v>
                </c:pt>
                <c:pt idx="11717">
                  <c:v>703020</c:v>
                </c:pt>
                <c:pt idx="11718">
                  <c:v>703080</c:v>
                </c:pt>
                <c:pt idx="11719">
                  <c:v>703140</c:v>
                </c:pt>
                <c:pt idx="11720">
                  <c:v>703200</c:v>
                </c:pt>
                <c:pt idx="11721">
                  <c:v>703260</c:v>
                </c:pt>
                <c:pt idx="11722">
                  <c:v>703320</c:v>
                </c:pt>
                <c:pt idx="11723">
                  <c:v>703380</c:v>
                </c:pt>
                <c:pt idx="11724">
                  <c:v>703440</c:v>
                </c:pt>
                <c:pt idx="11725">
                  <c:v>703500</c:v>
                </c:pt>
                <c:pt idx="11726">
                  <c:v>703560</c:v>
                </c:pt>
                <c:pt idx="11727">
                  <c:v>703620</c:v>
                </c:pt>
                <c:pt idx="11728">
                  <c:v>703680</c:v>
                </c:pt>
                <c:pt idx="11729">
                  <c:v>703740</c:v>
                </c:pt>
                <c:pt idx="11730">
                  <c:v>703800</c:v>
                </c:pt>
                <c:pt idx="11731">
                  <c:v>703860</c:v>
                </c:pt>
                <c:pt idx="11732">
                  <c:v>703920</c:v>
                </c:pt>
                <c:pt idx="11733">
                  <c:v>703980</c:v>
                </c:pt>
                <c:pt idx="11734">
                  <c:v>704040</c:v>
                </c:pt>
                <c:pt idx="11735">
                  <c:v>704100</c:v>
                </c:pt>
                <c:pt idx="11736">
                  <c:v>704160</c:v>
                </c:pt>
                <c:pt idx="11737">
                  <c:v>704220</c:v>
                </c:pt>
                <c:pt idx="11738">
                  <c:v>704280</c:v>
                </c:pt>
                <c:pt idx="11739">
                  <c:v>704340</c:v>
                </c:pt>
                <c:pt idx="11740">
                  <c:v>704400</c:v>
                </c:pt>
                <c:pt idx="11741">
                  <c:v>704460</c:v>
                </c:pt>
                <c:pt idx="11742">
                  <c:v>704520</c:v>
                </c:pt>
                <c:pt idx="11743">
                  <c:v>704580</c:v>
                </c:pt>
                <c:pt idx="11744">
                  <c:v>704640</c:v>
                </c:pt>
                <c:pt idx="11745">
                  <c:v>704700</c:v>
                </c:pt>
                <c:pt idx="11746">
                  <c:v>704760</c:v>
                </c:pt>
                <c:pt idx="11747">
                  <c:v>704820</c:v>
                </c:pt>
                <c:pt idx="11748">
                  <c:v>704880</c:v>
                </c:pt>
                <c:pt idx="11749">
                  <c:v>704940</c:v>
                </c:pt>
                <c:pt idx="11750">
                  <c:v>705000</c:v>
                </c:pt>
                <c:pt idx="11751">
                  <c:v>705060</c:v>
                </c:pt>
                <c:pt idx="11752">
                  <c:v>705120</c:v>
                </c:pt>
                <c:pt idx="11753">
                  <c:v>705180</c:v>
                </c:pt>
                <c:pt idx="11754">
                  <c:v>705240</c:v>
                </c:pt>
                <c:pt idx="11755">
                  <c:v>705300</c:v>
                </c:pt>
                <c:pt idx="11756">
                  <c:v>705360</c:v>
                </c:pt>
                <c:pt idx="11757">
                  <c:v>705420</c:v>
                </c:pt>
                <c:pt idx="11758">
                  <c:v>705480</c:v>
                </c:pt>
                <c:pt idx="11759">
                  <c:v>705540</c:v>
                </c:pt>
                <c:pt idx="11760">
                  <c:v>705600</c:v>
                </c:pt>
                <c:pt idx="11761">
                  <c:v>705660</c:v>
                </c:pt>
                <c:pt idx="11762">
                  <c:v>705720</c:v>
                </c:pt>
                <c:pt idx="11763">
                  <c:v>705780</c:v>
                </c:pt>
                <c:pt idx="11764">
                  <c:v>705840</c:v>
                </c:pt>
                <c:pt idx="11765">
                  <c:v>705900</c:v>
                </c:pt>
                <c:pt idx="11766">
                  <c:v>705960</c:v>
                </c:pt>
                <c:pt idx="11767">
                  <c:v>706020</c:v>
                </c:pt>
                <c:pt idx="11768">
                  <c:v>706080</c:v>
                </c:pt>
                <c:pt idx="11769">
                  <c:v>706140</c:v>
                </c:pt>
                <c:pt idx="11770">
                  <c:v>706200</c:v>
                </c:pt>
                <c:pt idx="11771">
                  <c:v>706260</c:v>
                </c:pt>
                <c:pt idx="11772">
                  <c:v>706320</c:v>
                </c:pt>
                <c:pt idx="11773">
                  <c:v>706380</c:v>
                </c:pt>
                <c:pt idx="11774">
                  <c:v>706440</c:v>
                </c:pt>
                <c:pt idx="11775">
                  <c:v>706500</c:v>
                </c:pt>
                <c:pt idx="11776">
                  <c:v>706560</c:v>
                </c:pt>
                <c:pt idx="11777">
                  <c:v>706620</c:v>
                </c:pt>
                <c:pt idx="11778">
                  <c:v>706680</c:v>
                </c:pt>
                <c:pt idx="11779">
                  <c:v>706740</c:v>
                </c:pt>
                <c:pt idx="11780">
                  <c:v>706800</c:v>
                </c:pt>
                <c:pt idx="11781">
                  <c:v>706860</c:v>
                </c:pt>
                <c:pt idx="11782">
                  <c:v>706920</c:v>
                </c:pt>
                <c:pt idx="11783">
                  <c:v>706980</c:v>
                </c:pt>
                <c:pt idx="11784">
                  <c:v>707040</c:v>
                </c:pt>
                <c:pt idx="11785">
                  <c:v>707100</c:v>
                </c:pt>
                <c:pt idx="11786">
                  <c:v>707160</c:v>
                </c:pt>
                <c:pt idx="11787">
                  <c:v>707220</c:v>
                </c:pt>
                <c:pt idx="11788">
                  <c:v>707280</c:v>
                </c:pt>
                <c:pt idx="11789">
                  <c:v>707340</c:v>
                </c:pt>
                <c:pt idx="11790">
                  <c:v>707400</c:v>
                </c:pt>
                <c:pt idx="11791">
                  <c:v>707460</c:v>
                </c:pt>
                <c:pt idx="11792">
                  <c:v>707520</c:v>
                </c:pt>
                <c:pt idx="11793">
                  <c:v>707580</c:v>
                </c:pt>
                <c:pt idx="11794">
                  <c:v>707640</c:v>
                </c:pt>
                <c:pt idx="11795">
                  <c:v>707700</c:v>
                </c:pt>
                <c:pt idx="11796">
                  <c:v>707760</c:v>
                </c:pt>
                <c:pt idx="11797">
                  <c:v>707820</c:v>
                </c:pt>
                <c:pt idx="11798">
                  <c:v>707880</c:v>
                </c:pt>
                <c:pt idx="11799">
                  <c:v>707940</c:v>
                </c:pt>
                <c:pt idx="11800">
                  <c:v>708000</c:v>
                </c:pt>
                <c:pt idx="11801">
                  <c:v>708060</c:v>
                </c:pt>
                <c:pt idx="11802">
                  <c:v>708120</c:v>
                </c:pt>
                <c:pt idx="11803">
                  <c:v>708180</c:v>
                </c:pt>
                <c:pt idx="11804">
                  <c:v>708240</c:v>
                </c:pt>
                <c:pt idx="11805">
                  <c:v>708300</c:v>
                </c:pt>
                <c:pt idx="11806">
                  <c:v>708360</c:v>
                </c:pt>
                <c:pt idx="11807">
                  <c:v>708420</c:v>
                </c:pt>
                <c:pt idx="11808">
                  <c:v>708480</c:v>
                </c:pt>
                <c:pt idx="11809">
                  <c:v>708540</c:v>
                </c:pt>
                <c:pt idx="11810">
                  <c:v>708600</c:v>
                </c:pt>
                <c:pt idx="11811">
                  <c:v>708660</c:v>
                </c:pt>
                <c:pt idx="11812">
                  <c:v>708720</c:v>
                </c:pt>
                <c:pt idx="11813">
                  <c:v>708780</c:v>
                </c:pt>
                <c:pt idx="11814">
                  <c:v>708840</c:v>
                </c:pt>
                <c:pt idx="11815">
                  <c:v>708900</c:v>
                </c:pt>
                <c:pt idx="11816">
                  <c:v>708960</c:v>
                </c:pt>
                <c:pt idx="11817">
                  <c:v>709020</c:v>
                </c:pt>
                <c:pt idx="11818">
                  <c:v>709080</c:v>
                </c:pt>
                <c:pt idx="11819">
                  <c:v>709140</c:v>
                </c:pt>
                <c:pt idx="11820">
                  <c:v>709200</c:v>
                </c:pt>
                <c:pt idx="11821">
                  <c:v>709260</c:v>
                </c:pt>
                <c:pt idx="11822">
                  <c:v>709320</c:v>
                </c:pt>
                <c:pt idx="11823">
                  <c:v>709380</c:v>
                </c:pt>
                <c:pt idx="11824">
                  <c:v>709440</c:v>
                </c:pt>
                <c:pt idx="11825">
                  <c:v>709500</c:v>
                </c:pt>
                <c:pt idx="11826">
                  <c:v>709560</c:v>
                </c:pt>
                <c:pt idx="11827">
                  <c:v>709620</c:v>
                </c:pt>
                <c:pt idx="11828">
                  <c:v>709680</c:v>
                </c:pt>
                <c:pt idx="11829">
                  <c:v>709740</c:v>
                </c:pt>
                <c:pt idx="11830">
                  <c:v>709800</c:v>
                </c:pt>
                <c:pt idx="11831">
                  <c:v>709860</c:v>
                </c:pt>
                <c:pt idx="11832">
                  <c:v>709920</c:v>
                </c:pt>
                <c:pt idx="11833">
                  <c:v>709980</c:v>
                </c:pt>
                <c:pt idx="11834">
                  <c:v>710040</c:v>
                </c:pt>
                <c:pt idx="11835">
                  <c:v>710100</c:v>
                </c:pt>
                <c:pt idx="11836">
                  <c:v>710160</c:v>
                </c:pt>
                <c:pt idx="11837">
                  <c:v>710220</c:v>
                </c:pt>
                <c:pt idx="11838">
                  <c:v>710280</c:v>
                </c:pt>
                <c:pt idx="11839">
                  <c:v>710340</c:v>
                </c:pt>
                <c:pt idx="11840">
                  <c:v>710400</c:v>
                </c:pt>
                <c:pt idx="11841">
                  <c:v>710460</c:v>
                </c:pt>
                <c:pt idx="11842">
                  <c:v>710520</c:v>
                </c:pt>
                <c:pt idx="11843">
                  <c:v>710580</c:v>
                </c:pt>
                <c:pt idx="11844">
                  <c:v>710640</c:v>
                </c:pt>
                <c:pt idx="11845">
                  <c:v>710700</c:v>
                </c:pt>
                <c:pt idx="11846">
                  <c:v>710760</c:v>
                </c:pt>
                <c:pt idx="11847">
                  <c:v>710820</c:v>
                </c:pt>
                <c:pt idx="11848">
                  <c:v>710880</c:v>
                </c:pt>
                <c:pt idx="11849">
                  <c:v>710940</c:v>
                </c:pt>
                <c:pt idx="11850">
                  <c:v>711000</c:v>
                </c:pt>
                <c:pt idx="11851">
                  <c:v>711060</c:v>
                </c:pt>
                <c:pt idx="11852">
                  <c:v>711120</c:v>
                </c:pt>
                <c:pt idx="11853">
                  <c:v>711180</c:v>
                </c:pt>
                <c:pt idx="11854">
                  <c:v>711240</c:v>
                </c:pt>
                <c:pt idx="11855">
                  <c:v>711300</c:v>
                </c:pt>
                <c:pt idx="11856">
                  <c:v>711360</c:v>
                </c:pt>
                <c:pt idx="11857">
                  <c:v>711420</c:v>
                </c:pt>
                <c:pt idx="11858">
                  <c:v>711480</c:v>
                </c:pt>
                <c:pt idx="11859">
                  <c:v>711540</c:v>
                </c:pt>
                <c:pt idx="11860">
                  <c:v>711600</c:v>
                </c:pt>
                <c:pt idx="11861">
                  <c:v>711660</c:v>
                </c:pt>
                <c:pt idx="11862">
                  <c:v>711720</c:v>
                </c:pt>
                <c:pt idx="11863">
                  <c:v>711780</c:v>
                </c:pt>
                <c:pt idx="11864">
                  <c:v>711840</c:v>
                </c:pt>
                <c:pt idx="11865">
                  <c:v>711900</c:v>
                </c:pt>
                <c:pt idx="11866">
                  <c:v>711960</c:v>
                </c:pt>
                <c:pt idx="11867">
                  <c:v>712020</c:v>
                </c:pt>
                <c:pt idx="11868">
                  <c:v>712080</c:v>
                </c:pt>
                <c:pt idx="11869">
                  <c:v>712140</c:v>
                </c:pt>
                <c:pt idx="11870">
                  <c:v>712200</c:v>
                </c:pt>
                <c:pt idx="11871">
                  <c:v>712260</c:v>
                </c:pt>
                <c:pt idx="11872">
                  <c:v>712320</c:v>
                </c:pt>
                <c:pt idx="11873">
                  <c:v>712380</c:v>
                </c:pt>
                <c:pt idx="11874">
                  <c:v>712440</c:v>
                </c:pt>
                <c:pt idx="11875">
                  <c:v>712500</c:v>
                </c:pt>
                <c:pt idx="11876">
                  <c:v>712560</c:v>
                </c:pt>
                <c:pt idx="11877">
                  <c:v>712620</c:v>
                </c:pt>
                <c:pt idx="11878">
                  <c:v>712680</c:v>
                </c:pt>
                <c:pt idx="11879">
                  <c:v>712740</c:v>
                </c:pt>
                <c:pt idx="11880">
                  <c:v>712800</c:v>
                </c:pt>
                <c:pt idx="11881">
                  <c:v>712860</c:v>
                </c:pt>
                <c:pt idx="11882">
                  <c:v>712920</c:v>
                </c:pt>
                <c:pt idx="11883">
                  <c:v>712980</c:v>
                </c:pt>
                <c:pt idx="11884">
                  <c:v>713040</c:v>
                </c:pt>
                <c:pt idx="11885">
                  <c:v>713100</c:v>
                </c:pt>
                <c:pt idx="11886">
                  <c:v>713160</c:v>
                </c:pt>
                <c:pt idx="11887">
                  <c:v>713220</c:v>
                </c:pt>
                <c:pt idx="11888">
                  <c:v>713280</c:v>
                </c:pt>
                <c:pt idx="11889">
                  <c:v>713340</c:v>
                </c:pt>
                <c:pt idx="11890">
                  <c:v>713400</c:v>
                </c:pt>
                <c:pt idx="11891">
                  <c:v>713460</c:v>
                </c:pt>
                <c:pt idx="11892">
                  <c:v>713520</c:v>
                </c:pt>
                <c:pt idx="11893">
                  <c:v>713580</c:v>
                </c:pt>
                <c:pt idx="11894">
                  <c:v>713640</c:v>
                </c:pt>
                <c:pt idx="11895">
                  <c:v>713700</c:v>
                </c:pt>
                <c:pt idx="11896">
                  <c:v>713760</c:v>
                </c:pt>
                <c:pt idx="11897">
                  <c:v>713820</c:v>
                </c:pt>
                <c:pt idx="11898">
                  <c:v>713880</c:v>
                </c:pt>
                <c:pt idx="11899">
                  <c:v>713940</c:v>
                </c:pt>
                <c:pt idx="11900">
                  <c:v>714000</c:v>
                </c:pt>
                <c:pt idx="11901">
                  <c:v>714060</c:v>
                </c:pt>
                <c:pt idx="11902">
                  <c:v>714120</c:v>
                </c:pt>
                <c:pt idx="11903">
                  <c:v>714180</c:v>
                </c:pt>
                <c:pt idx="11904">
                  <c:v>714240</c:v>
                </c:pt>
                <c:pt idx="11905">
                  <c:v>714300</c:v>
                </c:pt>
                <c:pt idx="11906">
                  <c:v>714360</c:v>
                </c:pt>
                <c:pt idx="11907">
                  <c:v>714420</c:v>
                </c:pt>
                <c:pt idx="11908">
                  <c:v>714480</c:v>
                </c:pt>
                <c:pt idx="11909">
                  <c:v>714540</c:v>
                </c:pt>
                <c:pt idx="11910">
                  <c:v>714600</c:v>
                </c:pt>
                <c:pt idx="11911">
                  <c:v>714660</c:v>
                </c:pt>
                <c:pt idx="11912">
                  <c:v>714720</c:v>
                </c:pt>
                <c:pt idx="11913">
                  <c:v>714780</c:v>
                </c:pt>
                <c:pt idx="11914">
                  <c:v>714840</c:v>
                </c:pt>
                <c:pt idx="11915">
                  <c:v>714900</c:v>
                </c:pt>
                <c:pt idx="11916">
                  <c:v>714960</c:v>
                </c:pt>
                <c:pt idx="11917">
                  <c:v>715020</c:v>
                </c:pt>
                <c:pt idx="11918">
                  <c:v>715080</c:v>
                </c:pt>
                <c:pt idx="11919">
                  <c:v>715140</c:v>
                </c:pt>
                <c:pt idx="11920">
                  <c:v>715200</c:v>
                </c:pt>
                <c:pt idx="11921">
                  <c:v>715260</c:v>
                </c:pt>
                <c:pt idx="11922">
                  <c:v>715320</c:v>
                </c:pt>
                <c:pt idx="11923">
                  <c:v>715380</c:v>
                </c:pt>
                <c:pt idx="11924">
                  <c:v>715440</c:v>
                </c:pt>
                <c:pt idx="11925">
                  <c:v>715500</c:v>
                </c:pt>
                <c:pt idx="11926">
                  <c:v>715560</c:v>
                </c:pt>
                <c:pt idx="11927">
                  <c:v>715620</c:v>
                </c:pt>
                <c:pt idx="11928">
                  <c:v>715680</c:v>
                </c:pt>
                <c:pt idx="11929">
                  <c:v>715740</c:v>
                </c:pt>
                <c:pt idx="11930">
                  <c:v>715800</c:v>
                </c:pt>
                <c:pt idx="11931">
                  <c:v>715860</c:v>
                </c:pt>
                <c:pt idx="11932">
                  <c:v>715920</c:v>
                </c:pt>
                <c:pt idx="11933">
                  <c:v>715980</c:v>
                </c:pt>
                <c:pt idx="11934">
                  <c:v>716040</c:v>
                </c:pt>
                <c:pt idx="11935">
                  <c:v>716100</c:v>
                </c:pt>
                <c:pt idx="11936">
                  <c:v>716160</c:v>
                </c:pt>
                <c:pt idx="11937">
                  <c:v>716220</c:v>
                </c:pt>
                <c:pt idx="11938">
                  <c:v>716280</c:v>
                </c:pt>
                <c:pt idx="11939">
                  <c:v>716340</c:v>
                </c:pt>
                <c:pt idx="11940">
                  <c:v>716400</c:v>
                </c:pt>
                <c:pt idx="11941">
                  <c:v>716460</c:v>
                </c:pt>
                <c:pt idx="11942">
                  <c:v>716520</c:v>
                </c:pt>
                <c:pt idx="11943">
                  <c:v>716580</c:v>
                </c:pt>
                <c:pt idx="11944">
                  <c:v>716640</c:v>
                </c:pt>
                <c:pt idx="11945">
                  <c:v>716700</c:v>
                </c:pt>
                <c:pt idx="11946">
                  <c:v>716760</c:v>
                </c:pt>
                <c:pt idx="11947">
                  <c:v>716820</c:v>
                </c:pt>
                <c:pt idx="11948">
                  <c:v>716880</c:v>
                </c:pt>
                <c:pt idx="11949">
                  <c:v>716940</c:v>
                </c:pt>
                <c:pt idx="11950">
                  <c:v>717000</c:v>
                </c:pt>
                <c:pt idx="11951">
                  <c:v>717060</c:v>
                </c:pt>
                <c:pt idx="11952">
                  <c:v>717120</c:v>
                </c:pt>
                <c:pt idx="11953">
                  <c:v>717180</c:v>
                </c:pt>
                <c:pt idx="11954">
                  <c:v>717240</c:v>
                </c:pt>
                <c:pt idx="11955">
                  <c:v>717300</c:v>
                </c:pt>
                <c:pt idx="11956">
                  <c:v>717360</c:v>
                </c:pt>
                <c:pt idx="11957">
                  <c:v>717420</c:v>
                </c:pt>
                <c:pt idx="11958">
                  <c:v>717480</c:v>
                </c:pt>
                <c:pt idx="11959">
                  <c:v>717540</c:v>
                </c:pt>
                <c:pt idx="11960">
                  <c:v>717600</c:v>
                </c:pt>
                <c:pt idx="11961">
                  <c:v>717660</c:v>
                </c:pt>
                <c:pt idx="11962">
                  <c:v>717720</c:v>
                </c:pt>
                <c:pt idx="11963">
                  <c:v>717780</c:v>
                </c:pt>
                <c:pt idx="11964">
                  <c:v>717840</c:v>
                </c:pt>
                <c:pt idx="11965">
                  <c:v>717900</c:v>
                </c:pt>
                <c:pt idx="11966">
                  <c:v>717960</c:v>
                </c:pt>
                <c:pt idx="11967">
                  <c:v>718020</c:v>
                </c:pt>
                <c:pt idx="11968">
                  <c:v>718080</c:v>
                </c:pt>
                <c:pt idx="11969">
                  <c:v>718140</c:v>
                </c:pt>
                <c:pt idx="11970">
                  <c:v>718200</c:v>
                </c:pt>
                <c:pt idx="11971">
                  <c:v>718260</c:v>
                </c:pt>
                <c:pt idx="11972">
                  <c:v>718320</c:v>
                </c:pt>
                <c:pt idx="11973">
                  <c:v>718380</c:v>
                </c:pt>
                <c:pt idx="11974">
                  <c:v>718440</c:v>
                </c:pt>
                <c:pt idx="11975">
                  <c:v>718500</c:v>
                </c:pt>
                <c:pt idx="11976">
                  <c:v>718560</c:v>
                </c:pt>
                <c:pt idx="11977">
                  <c:v>718620</c:v>
                </c:pt>
                <c:pt idx="11978">
                  <c:v>718680</c:v>
                </c:pt>
                <c:pt idx="11979">
                  <c:v>718740</c:v>
                </c:pt>
                <c:pt idx="11980">
                  <c:v>718800</c:v>
                </c:pt>
                <c:pt idx="11981">
                  <c:v>718860</c:v>
                </c:pt>
                <c:pt idx="11982">
                  <c:v>718920</c:v>
                </c:pt>
                <c:pt idx="11983">
                  <c:v>718980</c:v>
                </c:pt>
                <c:pt idx="11984">
                  <c:v>719040</c:v>
                </c:pt>
                <c:pt idx="11985">
                  <c:v>719100</c:v>
                </c:pt>
                <c:pt idx="11986">
                  <c:v>719160</c:v>
                </c:pt>
                <c:pt idx="11987">
                  <c:v>719220</c:v>
                </c:pt>
                <c:pt idx="11988">
                  <c:v>719280</c:v>
                </c:pt>
                <c:pt idx="11989">
                  <c:v>719340</c:v>
                </c:pt>
                <c:pt idx="11990">
                  <c:v>719400</c:v>
                </c:pt>
                <c:pt idx="11991">
                  <c:v>719460</c:v>
                </c:pt>
                <c:pt idx="11992">
                  <c:v>719520</c:v>
                </c:pt>
                <c:pt idx="11993">
                  <c:v>719580</c:v>
                </c:pt>
                <c:pt idx="11994">
                  <c:v>719640</c:v>
                </c:pt>
                <c:pt idx="11995">
                  <c:v>719700</c:v>
                </c:pt>
                <c:pt idx="11996">
                  <c:v>719760</c:v>
                </c:pt>
                <c:pt idx="11997">
                  <c:v>719820</c:v>
                </c:pt>
                <c:pt idx="11998">
                  <c:v>719880</c:v>
                </c:pt>
                <c:pt idx="11999">
                  <c:v>719940</c:v>
                </c:pt>
                <c:pt idx="12000">
                  <c:v>720000</c:v>
                </c:pt>
                <c:pt idx="12001">
                  <c:v>720060</c:v>
                </c:pt>
                <c:pt idx="12002">
                  <c:v>720120</c:v>
                </c:pt>
                <c:pt idx="12003">
                  <c:v>720180</c:v>
                </c:pt>
                <c:pt idx="12004">
                  <c:v>720240</c:v>
                </c:pt>
                <c:pt idx="12005">
                  <c:v>720300</c:v>
                </c:pt>
                <c:pt idx="12006">
                  <c:v>720360</c:v>
                </c:pt>
                <c:pt idx="12007">
                  <c:v>720420</c:v>
                </c:pt>
                <c:pt idx="12008">
                  <c:v>720480</c:v>
                </c:pt>
                <c:pt idx="12009">
                  <c:v>720540</c:v>
                </c:pt>
                <c:pt idx="12010">
                  <c:v>720600</c:v>
                </c:pt>
                <c:pt idx="12011">
                  <c:v>720660</c:v>
                </c:pt>
                <c:pt idx="12012">
                  <c:v>720720</c:v>
                </c:pt>
                <c:pt idx="12013">
                  <c:v>720780</c:v>
                </c:pt>
                <c:pt idx="12014">
                  <c:v>720840</c:v>
                </c:pt>
                <c:pt idx="12015">
                  <c:v>720900</c:v>
                </c:pt>
                <c:pt idx="12016">
                  <c:v>720960</c:v>
                </c:pt>
                <c:pt idx="12017">
                  <c:v>721020</c:v>
                </c:pt>
                <c:pt idx="12018">
                  <c:v>721080</c:v>
                </c:pt>
                <c:pt idx="12019">
                  <c:v>721140</c:v>
                </c:pt>
                <c:pt idx="12020">
                  <c:v>721200</c:v>
                </c:pt>
                <c:pt idx="12021">
                  <c:v>721260</c:v>
                </c:pt>
                <c:pt idx="12022">
                  <c:v>721320</c:v>
                </c:pt>
                <c:pt idx="12023">
                  <c:v>721380</c:v>
                </c:pt>
                <c:pt idx="12024">
                  <c:v>721440</c:v>
                </c:pt>
                <c:pt idx="12025">
                  <c:v>721500</c:v>
                </c:pt>
                <c:pt idx="12026">
                  <c:v>721560</c:v>
                </c:pt>
                <c:pt idx="12027">
                  <c:v>721620</c:v>
                </c:pt>
                <c:pt idx="12028">
                  <c:v>721680</c:v>
                </c:pt>
                <c:pt idx="12029">
                  <c:v>721740</c:v>
                </c:pt>
                <c:pt idx="12030">
                  <c:v>721800</c:v>
                </c:pt>
                <c:pt idx="12031">
                  <c:v>721860</c:v>
                </c:pt>
                <c:pt idx="12032">
                  <c:v>721920</c:v>
                </c:pt>
                <c:pt idx="12033">
                  <c:v>721980</c:v>
                </c:pt>
                <c:pt idx="12034">
                  <c:v>722040</c:v>
                </c:pt>
                <c:pt idx="12035">
                  <c:v>722100</c:v>
                </c:pt>
                <c:pt idx="12036">
                  <c:v>722160</c:v>
                </c:pt>
                <c:pt idx="12037">
                  <c:v>722220</c:v>
                </c:pt>
                <c:pt idx="12038">
                  <c:v>722280</c:v>
                </c:pt>
                <c:pt idx="12039">
                  <c:v>722340</c:v>
                </c:pt>
                <c:pt idx="12040">
                  <c:v>722400</c:v>
                </c:pt>
                <c:pt idx="12041">
                  <c:v>722460</c:v>
                </c:pt>
                <c:pt idx="12042">
                  <c:v>722520</c:v>
                </c:pt>
                <c:pt idx="12043">
                  <c:v>722580</c:v>
                </c:pt>
                <c:pt idx="12044">
                  <c:v>722640</c:v>
                </c:pt>
                <c:pt idx="12045">
                  <c:v>722700</c:v>
                </c:pt>
                <c:pt idx="12046">
                  <c:v>722760</c:v>
                </c:pt>
                <c:pt idx="12047">
                  <c:v>722820</c:v>
                </c:pt>
                <c:pt idx="12048">
                  <c:v>722880</c:v>
                </c:pt>
                <c:pt idx="12049">
                  <c:v>722940</c:v>
                </c:pt>
                <c:pt idx="12050">
                  <c:v>723000</c:v>
                </c:pt>
                <c:pt idx="12051">
                  <c:v>723060</c:v>
                </c:pt>
                <c:pt idx="12052">
                  <c:v>723120</c:v>
                </c:pt>
                <c:pt idx="12053">
                  <c:v>723180</c:v>
                </c:pt>
                <c:pt idx="12054">
                  <c:v>723240</c:v>
                </c:pt>
                <c:pt idx="12055">
                  <c:v>723300</c:v>
                </c:pt>
                <c:pt idx="12056">
                  <c:v>723360</c:v>
                </c:pt>
                <c:pt idx="12057">
                  <c:v>723420</c:v>
                </c:pt>
                <c:pt idx="12058">
                  <c:v>723480</c:v>
                </c:pt>
                <c:pt idx="12059">
                  <c:v>723540</c:v>
                </c:pt>
                <c:pt idx="12060">
                  <c:v>723600</c:v>
                </c:pt>
                <c:pt idx="12061">
                  <c:v>723660</c:v>
                </c:pt>
                <c:pt idx="12062">
                  <c:v>723720</c:v>
                </c:pt>
                <c:pt idx="12063">
                  <c:v>723780</c:v>
                </c:pt>
                <c:pt idx="12064">
                  <c:v>723840</c:v>
                </c:pt>
                <c:pt idx="12065">
                  <c:v>723900</c:v>
                </c:pt>
                <c:pt idx="12066">
                  <c:v>723960</c:v>
                </c:pt>
                <c:pt idx="12067">
                  <c:v>724020</c:v>
                </c:pt>
                <c:pt idx="12068">
                  <c:v>724080</c:v>
                </c:pt>
                <c:pt idx="12069">
                  <c:v>724140</c:v>
                </c:pt>
                <c:pt idx="12070">
                  <c:v>724200</c:v>
                </c:pt>
                <c:pt idx="12071">
                  <c:v>724260</c:v>
                </c:pt>
                <c:pt idx="12072">
                  <c:v>724320</c:v>
                </c:pt>
                <c:pt idx="12073">
                  <c:v>724380</c:v>
                </c:pt>
                <c:pt idx="12074">
                  <c:v>724440</c:v>
                </c:pt>
                <c:pt idx="12075">
                  <c:v>724500</c:v>
                </c:pt>
                <c:pt idx="12076">
                  <c:v>724560</c:v>
                </c:pt>
                <c:pt idx="12077">
                  <c:v>724620</c:v>
                </c:pt>
                <c:pt idx="12078">
                  <c:v>724680</c:v>
                </c:pt>
                <c:pt idx="12079">
                  <c:v>724740</c:v>
                </c:pt>
                <c:pt idx="12080">
                  <c:v>724800</c:v>
                </c:pt>
                <c:pt idx="12081">
                  <c:v>724860</c:v>
                </c:pt>
                <c:pt idx="12082">
                  <c:v>724920</c:v>
                </c:pt>
                <c:pt idx="12083">
                  <c:v>724980</c:v>
                </c:pt>
                <c:pt idx="12084">
                  <c:v>725040</c:v>
                </c:pt>
                <c:pt idx="12085">
                  <c:v>725100</c:v>
                </c:pt>
                <c:pt idx="12086">
                  <c:v>725160</c:v>
                </c:pt>
                <c:pt idx="12087">
                  <c:v>725220</c:v>
                </c:pt>
                <c:pt idx="12088">
                  <c:v>725280</c:v>
                </c:pt>
                <c:pt idx="12089">
                  <c:v>725340</c:v>
                </c:pt>
                <c:pt idx="12090">
                  <c:v>725400</c:v>
                </c:pt>
                <c:pt idx="12091">
                  <c:v>725460</c:v>
                </c:pt>
                <c:pt idx="12092">
                  <c:v>725520</c:v>
                </c:pt>
                <c:pt idx="12093">
                  <c:v>725580</c:v>
                </c:pt>
                <c:pt idx="12094">
                  <c:v>725640</c:v>
                </c:pt>
                <c:pt idx="12095">
                  <c:v>725700</c:v>
                </c:pt>
                <c:pt idx="12096">
                  <c:v>725760</c:v>
                </c:pt>
                <c:pt idx="12097">
                  <c:v>725820</c:v>
                </c:pt>
                <c:pt idx="12098">
                  <c:v>725880</c:v>
                </c:pt>
                <c:pt idx="12099">
                  <c:v>725940</c:v>
                </c:pt>
                <c:pt idx="12100">
                  <c:v>726000</c:v>
                </c:pt>
                <c:pt idx="12101">
                  <c:v>726060</c:v>
                </c:pt>
                <c:pt idx="12102">
                  <c:v>726120</c:v>
                </c:pt>
                <c:pt idx="12103">
                  <c:v>726180</c:v>
                </c:pt>
                <c:pt idx="12104">
                  <c:v>726240</c:v>
                </c:pt>
                <c:pt idx="12105">
                  <c:v>726300</c:v>
                </c:pt>
                <c:pt idx="12106">
                  <c:v>726360</c:v>
                </c:pt>
                <c:pt idx="12107">
                  <c:v>726420</c:v>
                </c:pt>
                <c:pt idx="12108">
                  <c:v>726480</c:v>
                </c:pt>
                <c:pt idx="12109">
                  <c:v>726540</c:v>
                </c:pt>
                <c:pt idx="12110">
                  <c:v>726600</c:v>
                </c:pt>
                <c:pt idx="12111">
                  <c:v>726660</c:v>
                </c:pt>
                <c:pt idx="12112">
                  <c:v>726720</c:v>
                </c:pt>
                <c:pt idx="12113">
                  <c:v>726780</c:v>
                </c:pt>
                <c:pt idx="12114">
                  <c:v>726840</c:v>
                </c:pt>
                <c:pt idx="12115">
                  <c:v>726900</c:v>
                </c:pt>
                <c:pt idx="12116">
                  <c:v>726960</c:v>
                </c:pt>
                <c:pt idx="12117">
                  <c:v>727020</c:v>
                </c:pt>
                <c:pt idx="12118">
                  <c:v>727080</c:v>
                </c:pt>
                <c:pt idx="12119">
                  <c:v>727140</c:v>
                </c:pt>
                <c:pt idx="12120">
                  <c:v>727200</c:v>
                </c:pt>
                <c:pt idx="12121">
                  <c:v>727260</c:v>
                </c:pt>
                <c:pt idx="12122">
                  <c:v>727320</c:v>
                </c:pt>
                <c:pt idx="12123">
                  <c:v>727380</c:v>
                </c:pt>
                <c:pt idx="12124">
                  <c:v>727440</c:v>
                </c:pt>
                <c:pt idx="12125">
                  <c:v>727500</c:v>
                </c:pt>
                <c:pt idx="12126">
                  <c:v>727560</c:v>
                </c:pt>
                <c:pt idx="12127">
                  <c:v>727620</c:v>
                </c:pt>
                <c:pt idx="12128">
                  <c:v>727680</c:v>
                </c:pt>
                <c:pt idx="12129">
                  <c:v>727740</c:v>
                </c:pt>
                <c:pt idx="12130">
                  <c:v>727800</c:v>
                </c:pt>
                <c:pt idx="12131">
                  <c:v>727860</c:v>
                </c:pt>
                <c:pt idx="12132">
                  <c:v>727920</c:v>
                </c:pt>
                <c:pt idx="12133">
                  <c:v>727980</c:v>
                </c:pt>
                <c:pt idx="12134">
                  <c:v>728040</c:v>
                </c:pt>
                <c:pt idx="12135">
                  <c:v>728100</c:v>
                </c:pt>
                <c:pt idx="12136">
                  <c:v>728160</c:v>
                </c:pt>
                <c:pt idx="12137">
                  <c:v>728220</c:v>
                </c:pt>
                <c:pt idx="12138">
                  <c:v>728280</c:v>
                </c:pt>
                <c:pt idx="12139">
                  <c:v>728340</c:v>
                </c:pt>
                <c:pt idx="12140">
                  <c:v>728400</c:v>
                </c:pt>
                <c:pt idx="12141">
                  <c:v>728460</c:v>
                </c:pt>
                <c:pt idx="12142">
                  <c:v>728520</c:v>
                </c:pt>
                <c:pt idx="12143">
                  <c:v>728580</c:v>
                </c:pt>
                <c:pt idx="12144">
                  <c:v>728640</c:v>
                </c:pt>
                <c:pt idx="12145">
                  <c:v>728700</c:v>
                </c:pt>
                <c:pt idx="12146">
                  <c:v>728760</c:v>
                </c:pt>
                <c:pt idx="12147">
                  <c:v>728820</c:v>
                </c:pt>
                <c:pt idx="12148">
                  <c:v>728880</c:v>
                </c:pt>
                <c:pt idx="12149">
                  <c:v>728940</c:v>
                </c:pt>
                <c:pt idx="12150">
                  <c:v>729000</c:v>
                </c:pt>
                <c:pt idx="12151">
                  <c:v>729060</c:v>
                </c:pt>
                <c:pt idx="12152">
                  <c:v>729120</c:v>
                </c:pt>
                <c:pt idx="12153">
                  <c:v>729180</c:v>
                </c:pt>
                <c:pt idx="12154">
                  <c:v>729240</c:v>
                </c:pt>
                <c:pt idx="12155">
                  <c:v>729300</c:v>
                </c:pt>
                <c:pt idx="12156">
                  <c:v>729360</c:v>
                </c:pt>
                <c:pt idx="12157">
                  <c:v>729420</c:v>
                </c:pt>
                <c:pt idx="12158">
                  <c:v>729480</c:v>
                </c:pt>
                <c:pt idx="12159">
                  <c:v>729540</c:v>
                </c:pt>
                <c:pt idx="12160">
                  <c:v>729600</c:v>
                </c:pt>
                <c:pt idx="12161">
                  <c:v>729660</c:v>
                </c:pt>
                <c:pt idx="12162">
                  <c:v>729720</c:v>
                </c:pt>
                <c:pt idx="12163">
                  <c:v>729780</c:v>
                </c:pt>
                <c:pt idx="12164">
                  <c:v>729840</c:v>
                </c:pt>
                <c:pt idx="12165">
                  <c:v>729900</c:v>
                </c:pt>
                <c:pt idx="12166">
                  <c:v>729960</c:v>
                </c:pt>
                <c:pt idx="12167">
                  <c:v>730020</c:v>
                </c:pt>
                <c:pt idx="12168">
                  <c:v>730080</c:v>
                </c:pt>
                <c:pt idx="12169">
                  <c:v>730140</c:v>
                </c:pt>
                <c:pt idx="12170">
                  <c:v>730200</c:v>
                </c:pt>
                <c:pt idx="12171">
                  <c:v>730260</c:v>
                </c:pt>
                <c:pt idx="12172">
                  <c:v>730320</c:v>
                </c:pt>
                <c:pt idx="12173">
                  <c:v>730380</c:v>
                </c:pt>
                <c:pt idx="12174">
                  <c:v>730440</c:v>
                </c:pt>
                <c:pt idx="12175">
                  <c:v>730500</c:v>
                </c:pt>
                <c:pt idx="12176">
                  <c:v>730560</c:v>
                </c:pt>
                <c:pt idx="12177">
                  <c:v>730620</c:v>
                </c:pt>
                <c:pt idx="12178">
                  <c:v>730680</c:v>
                </c:pt>
                <c:pt idx="12179">
                  <c:v>730740</c:v>
                </c:pt>
                <c:pt idx="12180">
                  <c:v>730800</c:v>
                </c:pt>
                <c:pt idx="12181">
                  <c:v>730860</c:v>
                </c:pt>
                <c:pt idx="12182">
                  <c:v>730920</c:v>
                </c:pt>
                <c:pt idx="12183">
                  <c:v>730980</c:v>
                </c:pt>
                <c:pt idx="12184">
                  <c:v>731040</c:v>
                </c:pt>
                <c:pt idx="12185">
                  <c:v>731100</c:v>
                </c:pt>
                <c:pt idx="12186">
                  <c:v>731160</c:v>
                </c:pt>
                <c:pt idx="12187">
                  <c:v>731220</c:v>
                </c:pt>
                <c:pt idx="12188">
                  <c:v>731280</c:v>
                </c:pt>
                <c:pt idx="12189">
                  <c:v>731340</c:v>
                </c:pt>
                <c:pt idx="12190">
                  <c:v>731400</c:v>
                </c:pt>
                <c:pt idx="12191">
                  <c:v>731460</c:v>
                </c:pt>
                <c:pt idx="12192">
                  <c:v>731520</c:v>
                </c:pt>
                <c:pt idx="12193">
                  <c:v>731580</c:v>
                </c:pt>
                <c:pt idx="12194">
                  <c:v>731640</c:v>
                </c:pt>
                <c:pt idx="12195">
                  <c:v>731700</c:v>
                </c:pt>
                <c:pt idx="12196">
                  <c:v>731760</c:v>
                </c:pt>
                <c:pt idx="12197">
                  <c:v>731820</c:v>
                </c:pt>
                <c:pt idx="12198">
                  <c:v>731880</c:v>
                </c:pt>
                <c:pt idx="12199">
                  <c:v>731940</c:v>
                </c:pt>
                <c:pt idx="12200">
                  <c:v>732000</c:v>
                </c:pt>
                <c:pt idx="12201">
                  <c:v>732060</c:v>
                </c:pt>
                <c:pt idx="12202">
                  <c:v>732120</c:v>
                </c:pt>
                <c:pt idx="12203">
                  <c:v>732180</c:v>
                </c:pt>
                <c:pt idx="12204">
                  <c:v>732240</c:v>
                </c:pt>
                <c:pt idx="12205">
                  <c:v>732300</c:v>
                </c:pt>
                <c:pt idx="12206">
                  <c:v>732360</c:v>
                </c:pt>
                <c:pt idx="12207">
                  <c:v>732420</c:v>
                </c:pt>
                <c:pt idx="12208">
                  <c:v>732480</c:v>
                </c:pt>
                <c:pt idx="12209">
                  <c:v>732540</c:v>
                </c:pt>
                <c:pt idx="12210">
                  <c:v>732600</c:v>
                </c:pt>
                <c:pt idx="12211">
                  <c:v>732660</c:v>
                </c:pt>
                <c:pt idx="12212">
                  <c:v>732720</c:v>
                </c:pt>
                <c:pt idx="12213">
                  <c:v>732780</c:v>
                </c:pt>
                <c:pt idx="12214">
                  <c:v>732840</c:v>
                </c:pt>
                <c:pt idx="12215">
                  <c:v>732900</c:v>
                </c:pt>
                <c:pt idx="12216">
                  <c:v>732960</c:v>
                </c:pt>
                <c:pt idx="12217">
                  <c:v>733020</c:v>
                </c:pt>
                <c:pt idx="12218">
                  <c:v>733080</c:v>
                </c:pt>
                <c:pt idx="12219">
                  <c:v>733140</c:v>
                </c:pt>
                <c:pt idx="12220">
                  <c:v>733200</c:v>
                </c:pt>
                <c:pt idx="12221">
                  <c:v>733260</c:v>
                </c:pt>
                <c:pt idx="12222">
                  <c:v>733320</c:v>
                </c:pt>
                <c:pt idx="12223">
                  <c:v>733380</c:v>
                </c:pt>
                <c:pt idx="12224">
                  <c:v>733440</c:v>
                </c:pt>
                <c:pt idx="12225">
                  <c:v>733500</c:v>
                </c:pt>
                <c:pt idx="12226">
                  <c:v>733560</c:v>
                </c:pt>
                <c:pt idx="12227">
                  <c:v>733620</c:v>
                </c:pt>
                <c:pt idx="12228">
                  <c:v>733680</c:v>
                </c:pt>
                <c:pt idx="12229">
                  <c:v>733740</c:v>
                </c:pt>
                <c:pt idx="12230">
                  <c:v>733800</c:v>
                </c:pt>
                <c:pt idx="12231">
                  <c:v>733860</c:v>
                </c:pt>
                <c:pt idx="12232">
                  <c:v>733920</c:v>
                </c:pt>
                <c:pt idx="12233">
                  <c:v>733980</c:v>
                </c:pt>
                <c:pt idx="12234">
                  <c:v>734040</c:v>
                </c:pt>
                <c:pt idx="12235">
                  <c:v>734100</c:v>
                </c:pt>
                <c:pt idx="12236">
                  <c:v>734160</c:v>
                </c:pt>
                <c:pt idx="12237">
                  <c:v>734220</c:v>
                </c:pt>
                <c:pt idx="12238">
                  <c:v>734280</c:v>
                </c:pt>
                <c:pt idx="12239">
                  <c:v>734340</c:v>
                </c:pt>
                <c:pt idx="12240">
                  <c:v>734400</c:v>
                </c:pt>
                <c:pt idx="12241">
                  <c:v>734460</c:v>
                </c:pt>
                <c:pt idx="12242">
                  <c:v>734520</c:v>
                </c:pt>
                <c:pt idx="12243">
                  <c:v>734580</c:v>
                </c:pt>
                <c:pt idx="12244">
                  <c:v>734640</c:v>
                </c:pt>
                <c:pt idx="12245">
                  <c:v>734700</c:v>
                </c:pt>
                <c:pt idx="12246">
                  <c:v>734760</c:v>
                </c:pt>
                <c:pt idx="12247">
                  <c:v>734820</c:v>
                </c:pt>
                <c:pt idx="12248">
                  <c:v>734880</c:v>
                </c:pt>
                <c:pt idx="12249">
                  <c:v>734940</c:v>
                </c:pt>
                <c:pt idx="12250">
                  <c:v>735000</c:v>
                </c:pt>
                <c:pt idx="12251">
                  <c:v>735060</c:v>
                </c:pt>
                <c:pt idx="12252">
                  <c:v>735120</c:v>
                </c:pt>
                <c:pt idx="12253">
                  <c:v>735180</c:v>
                </c:pt>
                <c:pt idx="12254">
                  <c:v>735240</c:v>
                </c:pt>
                <c:pt idx="12255">
                  <c:v>735300</c:v>
                </c:pt>
                <c:pt idx="12256">
                  <c:v>735360</c:v>
                </c:pt>
                <c:pt idx="12257">
                  <c:v>735420</c:v>
                </c:pt>
                <c:pt idx="12258">
                  <c:v>735480</c:v>
                </c:pt>
                <c:pt idx="12259">
                  <c:v>735540</c:v>
                </c:pt>
                <c:pt idx="12260">
                  <c:v>735600</c:v>
                </c:pt>
                <c:pt idx="12261">
                  <c:v>735660</c:v>
                </c:pt>
                <c:pt idx="12262">
                  <c:v>735720</c:v>
                </c:pt>
                <c:pt idx="12263">
                  <c:v>735780</c:v>
                </c:pt>
                <c:pt idx="12264">
                  <c:v>735840</c:v>
                </c:pt>
                <c:pt idx="12265">
                  <c:v>735900</c:v>
                </c:pt>
                <c:pt idx="12266">
                  <c:v>735960</c:v>
                </c:pt>
                <c:pt idx="12267">
                  <c:v>736020</c:v>
                </c:pt>
                <c:pt idx="12268">
                  <c:v>736080</c:v>
                </c:pt>
                <c:pt idx="12269">
                  <c:v>736140</c:v>
                </c:pt>
                <c:pt idx="12270">
                  <c:v>736200</c:v>
                </c:pt>
                <c:pt idx="12271">
                  <c:v>736260</c:v>
                </c:pt>
                <c:pt idx="12272">
                  <c:v>736320</c:v>
                </c:pt>
                <c:pt idx="12273">
                  <c:v>736380</c:v>
                </c:pt>
                <c:pt idx="12274">
                  <c:v>736440</c:v>
                </c:pt>
                <c:pt idx="12275">
                  <c:v>736500</c:v>
                </c:pt>
                <c:pt idx="12276">
                  <c:v>736560</c:v>
                </c:pt>
                <c:pt idx="12277">
                  <c:v>736620</c:v>
                </c:pt>
                <c:pt idx="12278">
                  <c:v>736680</c:v>
                </c:pt>
                <c:pt idx="12279">
                  <c:v>736740</c:v>
                </c:pt>
                <c:pt idx="12280">
                  <c:v>736800</c:v>
                </c:pt>
                <c:pt idx="12281">
                  <c:v>736860</c:v>
                </c:pt>
                <c:pt idx="12282">
                  <c:v>736920</c:v>
                </c:pt>
                <c:pt idx="12283">
                  <c:v>736980</c:v>
                </c:pt>
                <c:pt idx="12284">
                  <c:v>737040</c:v>
                </c:pt>
                <c:pt idx="12285">
                  <c:v>737100</c:v>
                </c:pt>
                <c:pt idx="12286">
                  <c:v>737160</c:v>
                </c:pt>
                <c:pt idx="12287">
                  <c:v>737220</c:v>
                </c:pt>
                <c:pt idx="12288">
                  <c:v>737280</c:v>
                </c:pt>
                <c:pt idx="12289">
                  <c:v>737340</c:v>
                </c:pt>
                <c:pt idx="12290">
                  <c:v>737400</c:v>
                </c:pt>
                <c:pt idx="12291">
                  <c:v>737460</c:v>
                </c:pt>
                <c:pt idx="12292">
                  <c:v>737520</c:v>
                </c:pt>
                <c:pt idx="12293">
                  <c:v>737580</c:v>
                </c:pt>
                <c:pt idx="12294">
                  <c:v>737640</c:v>
                </c:pt>
                <c:pt idx="12295">
                  <c:v>737700</c:v>
                </c:pt>
                <c:pt idx="12296">
                  <c:v>737760</c:v>
                </c:pt>
                <c:pt idx="12297">
                  <c:v>737820</c:v>
                </c:pt>
                <c:pt idx="12298">
                  <c:v>737880</c:v>
                </c:pt>
                <c:pt idx="12299">
                  <c:v>737940</c:v>
                </c:pt>
                <c:pt idx="12300">
                  <c:v>738000</c:v>
                </c:pt>
                <c:pt idx="12301">
                  <c:v>738060</c:v>
                </c:pt>
                <c:pt idx="12302">
                  <c:v>738120</c:v>
                </c:pt>
                <c:pt idx="12303">
                  <c:v>738180</c:v>
                </c:pt>
                <c:pt idx="12304">
                  <c:v>738240</c:v>
                </c:pt>
                <c:pt idx="12305">
                  <c:v>738300</c:v>
                </c:pt>
                <c:pt idx="12306">
                  <c:v>738360</c:v>
                </c:pt>
                <c:pt idx="12307">
                  <c:v>738420</c:v>
                </c:pt>
                <c:pt idx="12308">
                  <c:v>738480</c:v>
                </c:pt>
                <c:pt idx="12309">
                  <c:v>738540</c:v>
                </c:pt>
                <c:pt idx="12310">
                  <c:v>738600</c:v>
                </c:pt>
                <c:pt idx="12311">
                  <c:v>738660</c:v>
                </c:pt>
                <c:pt idx="12312">
                  <c:v>738720</c:v>
                </c:pt>
                <c:pt idx="12313">
                  <c:v>738780</c:v>
                </c:pt>
                <c:pt idx="12314">
                  <c:v>738840</c:v>
                </c:pt>
                <c:pt idx="12315">
                  <c:v>738900</c:v>
                </c:pt>
                <c:pt idx="12316">
                  <c:v>738960</c:v>
                </c:pt>
                <c:pt idx="12317">
                  <c:v>739020</c:v>
                </c:pt>
                <c:pt idx="12318">
                  <c:v>739080</c:v>
                </c:pt>
                <c:pt idx="12319">
                  <c:v>739140</c:v>
                </c:pt>
                <c:pt idx="12320">
                  <c:v>739200</c:v>
                </c:pt>
                <c:pt idx="12321">
                  <c:v>739260</c:v>
                </c:pt>
                <c:pt idx="12322">
                  <c:v>739320</c:v>
                </c:pt>
                <c:pt idx="12323">
                  <c:v>739380</c:v>
                </c:pt>
                <c:pt idx="12324">
                  <c:v>739440</c:v>
                </c:pt>
                <c:pt idx="12325">
                  <c:v>739500</c:v>
                </c:pt>
                <c:pt idx="12326">
                  <c:v>739560</c:v>
                </c:pt>
                <c:pt idx="12327">
                  <c:v>739620</c:v>
                </c:pt>
                <c:pt idx="12328">
                  <c:v>739680</c:v>
                </c:pt>
                <c:pt idx="12329">
                  <c:v>739740</c:v>
                </c:pt>
                <c:pt idx="12330">
                  <c:v>739800</c:v>
                </c:pt>
                <c:pt idx="12331">
                  <c:v>739860</c:v>
                </c:pt>
                <c:pt idx="12332">
                  <c:v>739920</c:v>
                </c:pt>
                <c:pt idx="12333">
                  <c:v>739980</c:v>
                </c:pt>
                <c:pt idx="12334">
                  <c:v>740040</c:v>
                </c:pt>
                <c:pt idx="12335">
                  <c:v>740100</c:v>
                </c:pt>
                <c:pt idx="12336">
                  <c:v>740160</c:v>
                </c:pt>
                <c:pt idx="12337">
                  <c:v>740220</c:v>
                </c:pt>
                <c:pt idx="12338">
                  <c:v>740280</c:v>
                </c:pt>
                <c:pt idx="12339">
                  <c:v>740340</c:v>
                </c:pt>
                <c:pt idx="12340">
                  <c:v>740400</c:v>
                </c:pt>
                <c:pt idx="12341">
                  <c:v>740460</c:v>
                </c:pt>
                <c:pt idx="12342">
                  <c:v>740520</c:v>
                </c:pt>
                <c:pt idx="12343">
                  <c:v>740580</c:v>
                </c:pt>
                <c:pt idx="12344">
                  <c:v>740640</c:v>
                </c:pt>
                <c:pt idx="12345">
                  <c:v>740700</c:v>
                </c:pt>
                <c:pt idx="12346">
                  <c:v>740760</c:v>
                </c:pt>
                <c:pt idx="12347">
                  <c:v>740820</c:v>
                </c:pt>
                <c:pt idx="12348">
                  <c:v>740880</c:v>
                </c:pt>
                <c:pt idx="12349">
                  <c:v>740940</c:v>
                </c:pt>
                <c:pt idx="12350">
                  <c:v>741000</c:v>
                </c:pt>
                <c:pt idx="12351">
                  <c:v>741060</c:v>
                </c:pt>
                <c:pt idx="12352">
                  <c:v>741120</c:v>
                </c:pt>
                <c:pt idx="12353">
                  <c:v>741180</c:v>
                </c:pt>
                <c:pt idx="12354">
                  <c:v>741240</c:v>
                </c:pt>
                <c:pt idx="12355">
                  <c:v>741300</c:v>
                </c:pt>
                <c:pt idx="12356">
                  <c:v>741360</c:v>
                </c:pt>
                <c:pt idx="12357">
                  <c:v>741420</c:v>
                </c:pt>
                <c:pt idx="12358">
                  <c:v>741480</c:v>
                </c:pt>
                <c:pt idx="12359">
                  <c:v>741540</c:v>
                </c:pt>
                <c:pt idx="12360">
                  <c:v>741600</c:v>
                </c:pt>
                <c:pt idx="12361">
                  <c:v>741660</c:v>
                </c:pt>
                <c:pt idx="12362">
                  <c:v>741720</c:v>
                </c:pt>
                <c:pt idx="12363">
                  <c:v>741780</c:v>
                </c:pt>
                <c:pt idx="12364">
                  <c:v>741840</c:v>
                </c:pt>
                <c:pt idx="12365">
                  <c:v>741900</c:v>
                </c:pt>
                <c:pt idx="12366">
                  <c:v>741960</c:v>
                </c:pt>
                <c:pt idx="12367">
                  <c:v>742020</c:v>
                </c:pt>
                <c:pt idx="12368">
                  <c:v>742080</c:v>
                </c:pt>
                <c:pt idx="12369">
                  <c:v>742140</c:v>
                </c:pt>
                <c:pt idx="12370">
                  <c:v>742200</c:v>
                </c:pt>
                <c:pt idx="12371">
                  <c:v>742260</c:v>
                </c:pt>
                <c:pt idx="12372">
                  <c:v>742320</c:v>
                </c:pt>
                <c:pt idx="12373">
                  <c:v>742380</c:v>
                </c:pt>
                <c:pt idx="12374">
                  <c:v>742440</c:v>
                </c:pt>
                <c:pt idx="12375">
                  <c:v>742500</c:v>
                </c:pt>
                <c:pt idx="12376">
                  <c:v>742560</c:v>
                </c:pt>
                <c:pt idx="12377">
                  <c:v>742620</c:v>
                </c:pt>
                <c:pt idx="12378">
                  <c:v>742680</c:v>
                </c:pt>
                <c:pt idx="12379">
                  <c:v>742740</c:v>
                </c:pt>
                <c:pt idx="12380">
                  <c:v>742800</c:v>
                </c:pt>
                <c:pt idx="12381">
                  <c:v>742860</c:v>
                </c:pt>
                <c:pt idx="12382">
                  <c:v>742920</c:v>
                </c:pt>
                <c:pt idx="12383">
                  <c:v>742980</c:v>
                </c:pt>
                <c:pt idx="12384">
                  <c:v>743040</c:v>
                </c:pt>
                <c:pt idx="12385">
                  <c:v>743100</c:v>
                </c:pt>
                <c:pt idx="12386">
                  <c:v>743160</c:v>
                </c:pt>
                <c:pt idx="12387">
                  <c:v>743220</c:v>
                </c:pt>
                <c:pt idx="12388">
                  <c:v>743280</c:v>
                </c:pt>
                <c:pt idx="12389">
                  <c:v>743340</c:v>
                </c:pt>
                <c:pt idx="12390">
                  <c:v>743400</c:v>
                </c:pt>
                <c:pt idx="12391">
                  <c:v>743460</c:v>
                </c:pt>
                <c:pt idx="12392">
                  <c:v>743520</c:v>
                </c:pt>
                <c:pt idx="12393">
                  <c:v>743580</c:v>
                </c:pt>
                <c:pt idx="12394">
                  <c:v>743640</c:v>
                </c:pt>
                <c:pt idx="12395">
                  <c:v>743700</c:v>
                </c:pt>
                <c:pt idx="12396">
                  <c:v>743760</c:v>
                </c:pt>
                <c:pt idx="12397">
                  <c:v>743820</c:v>
                </c:pt>
                <c:pt idx="12398">
                  <c:v>743880</c:v>
                </c:pt>
                <c:pt idx="12399">
                  <c:v>743940</c:v>
                </c:pt>
                <c:pt idx="12400">
                  <c:v>744000</c:v>
                </c:pt>
                <c:pt idx="12401">
                  <c:v>744060</c:v>
                </c:pt>
                <c:pt idx="12402">
                  <c:v>744120</c:v>
                </c:pt>
                <c:pt idx="12403">
                  <c:v>744180</c:v>
                </c:pt>
                <c:pt idx="12404">
                  <c:v>744240</c:v>
                </c:pt>
                <c:pt idx="12405">
                  <c:v>744300</c:v>
                </c:pt>
                <c:pt idx="12406">
                  <c:v>744360</c:v>
                </c:pt>
                <c:pt idx="12407">
                  <c:v>744420</c:v>
                </c:pt>
                <c:pt idx="12408">
                  <c:v>744480</c:v>
                </c:pt>
                <c:pt idx="12409">
                  <c:v>744540</c:v>
                </c:pt>
                <c:pt idx="12410">
                  <c:v>744600</c:v>
                </c:pt>
                <c:pt idx="12411">
                  <c:v>744660</c:v>
                </c:pt>
                <c:pt idx="12412">
                  <c:v>744720</c:v>
                </c:pt>
                <c:pt idx="12413">
                  <c:v>744780</c:v>
                </c:pt>
                <c:pt idx="12414">
                  <c:v>744840</c:v>
                </c:pt>
                <c:pt idx="12415">
                  <c:v>744900</c:v>
                </c:pt>
                <c:pt idx="12416">
                  <c:v>744960</c:v>
                </c:pt>
                <c:pt idx="12417">
                  <c:v>745020</c:v>
                </c:pt>
                <c:pt idx="12418">
                  <c:v>745080</c:v>
                </c:pt>
                <c:pt idx="12419">
                  <c:v>745140</c:v>
                </c:pt>
                <c:pt idx="12420">
                  <c:v>745200</c:v>
                </c:pt>
                <c:pt idx="12421">
                  <c:v>745260</c:v>
                </c:pt>
                <c:pt idx="12422">
                  <c:v>745320</c:v>
                </c:pt>
                <c:pt idx="12423">
                  <c:v>745380</c:v>
                </c:pt>
                <c:pt idx="12424">
                  <c:v>745440</c:v>
                </c:pt>
                <c:pt idx="12425">
                  <c:v>745500</c:v>
                </c:pt>
                <c:pt idx="12426">
                  <c:v>745560</c:v>
                </c:pt>
                <c:pt idx="12427">
                  <c:v>745620</c:v>
                </c:pt>
                <c:pt idx="12428">
                  <c:v>745680</c:v>
                </c:pt>
                <c:pt idx="12429">
                  <c:v>745740</c:v>
                </c:pt>
                <c:pt idx="12430">
                  <c:v>745800</c:v>
                </c:pt>
                <c:pt idx="12431">
                  <c:v>745860</c:v>
                </c:pt>
                <c:pt idx="12432">
                  <c:v>745920</c:v>
                </c:pt>
                <c:pt idx="12433">
                  <c:v>745980</c:v>
                </c:pt>
                <c:pt idx="12434">
                  <c:v>746040</c:v>
                </c:pt>
                <c:pt idx="12435">
                  <c:v>746100</c:v>
                </c:pt>
                <c:pt idx="12436">
                  <c:v>746160</c:v>
                </c:pt>
                <c:pt idx="12437">
                  <c:v>746220</c:v>
                </c:pt>
                <c:pt idx="12438">
                  <c:v>746280</c:v>
                </c:pt>
                <c:pt idx="12439">
                  <c:v>746340</c:v>
                </c:pt>
                <c:pt idx="12440">
                  <c:v>746400</c:v>
                </c:pt>
                <c:pt idx="12441">
                  <c:v>746460</c:v>
                </c:pt>
                <c:pt idx="12442">
                  <c:v>746520</c:v>
                </c:pt>
                <c:pt idx="12443">
                  <c:v>746580</c:v>
                </c:pt>
                <c:pt idx="12444">
                  <c:v>746640</c:v>
                </c:pt>
                <c:pt idx="12445">
                  <c:v>746700</c:v>
                </c:pt>
                <c:pt idx="12446">
                  <c:v>746760</c:v>
                </c:pt>
                <c:pt idx="12447">
                  <c:v>746820</c:v>
                </c:pt>
                <c:pt idx="12448">
                  <c:v>746880</c:v>
                </c:pt>
                <c:pt idx="12449">
                  <c:v>746940</c:v>
                </c:pt>
                <c:pt idx="12450">
                  <c:v>747000</c:v>
                </c:pt>
                <c:pt idx="12451">
                  <c:v>747060</c:v>
                </c:pt>
                <c:pt idx="12452">
                  <c:v>747120</c:v>
                </c:pt>
                <c:pt idx="12453">
                  <c:v>747180</c:v>
                </c:pt>
                <c:pt idx="12454">
                  <c:v>747240</c:v>
                </c:pt>
                <c:pt idx="12455">
                  <c:v>747300</c:v>
                </c:pt>
                <c:pt idx="12456">
                  <c:v>747360</c:v>
                </c:pt>
                <c:pt idx="12457">
                  <c:v>747420</c:v>
                </c:pt>
                <c:pt idx="12458">
                  <c:v>747480</c:v>
                </c:pt>
                <c:pt idx="12459">
                  <c:v>747540</c:v>
                </c:pt>
                <c:pt idx="12460">
                  <c:v>747600</c:v>
                </c:pt>
                <c:pt idx="12461">
                  <c:v>747660</c:v>
                </c:pt>
                <c:pt idx="12462">
                  <c:v>747720</c:v>
                </c:pt>
                <c:pt idx="12463">
                  <c:v>747780</c:v>
                </c:pt>
                <c:pt idx="12464">
                  <c:v>747840</c:v>
                </c:pt>
                <c:pt idx="12465">
                  <c:v>747900</c:v>
                </c:pt>
                <c:pt idx="12466">
                  <c:v>747960</c:v>
                </c:pt>
                <c:pt idx="12467">
                  <c:v>748020</c:v>
                </c:pt>
                <c:pt idx="12468">
                  <c:v>748080</c:v>
                </c:pt>
                <c:pt idx="12469">
                  <c:v>748140</c:v>
                </c:pt>
                <c:pt idx="12470">
                  <c:v>748200</c:v>
                </c:pt>
                <c:pt idx="12471">
                  <c:v>748260</c:v>
                </c:pt>
                <c:pt idx="12472">
                  <c:v>748320</c:v>
                </c:pt>
                <c:pt idx="12473">
                  <c:v>748380</c:v>
                </c:pt>
                <c:pt idx="12474">
                  <c:v>748440</c:v>
                </c:pt>
                <c:pt idx="12475">
                  <c:v>748500</c:v>
                </c:pt>
                <c:pt idx="12476">
                  <c:v>748560</c:v>
                </c:pt>
                <c:pt idx="12477">
                  <c:v>748620</c:v>
                </c:pt>
                <c:pt idx="12478">
                  <c:v>748680</c:v>
                </c:pt>
                <c:pt idx="12479">
                  <c:v>748740</c:v>
                </c:pt>
                <c:pt idx="12480">
                  <c:v>748800</c:v>
                </c:pt>
                <c:pt idx="12481">
                  <c:v>748860</c:v>
                </c:pt>
                <c:pt idx="12482">
                  <c:v>748920</c:v>
                </c:pt>
                <c:pt idx="12483">
                  <c:v>748980</c:v>
                </c:pt>
                <c:pt idx="12484">
                  <c:v>749040</c:v>
                </c:pt>
                <c:pt idx="12485">
                  <c:v>749100</c:v>
                </c:pt>
                <c:pt idx="12486">
                  <c:v>749160</c:v>
                </c:pt>
                <c:pt idx="12487">
                  <c:v>749220</c:v>
                </c:pt>
                <c:pt idx="12488">
                  <c:v>749280</c:v>
                </c:pt>
                <c:pt idx="12489">
                  <c:v>749340</c:v>
                </c:pt>
                <c:pt idx="12490">
                  <c:v>749400</c:v>
                </c:pt>
                <c:pt idx="12491">
                  <c:v>749460</c:v>
                </c:pt>
                <c:pt idx="12492">
                  <c:v>749520</c:v>
                </c:pt>
                <c:pt idx="12493">
                  <c:v>749580</c:v>
                </c:pt>
                <c:pt idx="12494">
                  <c:v>749640</c:v>
                </c:pt>
                <c:pt idx="12495">
                  <c:v>749700</c:v>
                </c:pt>
                <c:pt idx="12496">
                  <c:v>749760</c:v>
                </c:pt>
                <c:pt idx="12497">
                  <c:v>749820</c:v>
                </c:pt>
                <c:pt idx="12498">
                  <c:v>749880</c:v>
                </c:pt>
                <c:pt idx="12499">
                  <c:v>749940</c:v>
                </c:pt>
                <c:pt idx="12500">
                  <c:v>750000</c:v>
                </c:pt>
                <c:pt idx="12501">
                  <c:v>750060</c:v>
                </c:pt>
                <c:pt idx="12502">
                  <c:v>750120</c:v>
                </c:pt>
                <c:pt idx="12503">
                  <c:v>750180</c:v>
                </c:pt>
                <c:pt idx="12504">
                  <c:v>750240</c:v>
                </c:pt>
                <c:pt idx="12505">
                  <c:v>750300</c:v>
                </c:pt>
                <c:pt idx="12506">
                  <c:v>750360</c:v>
                </c:pt>
                <c:pt idx="12507">
                  <c:v>750420</c:v>
                </c:pt>
                <c:pt idx="12508">
                  <c:v>750480</c:v>
                </c:pt>
                <c:pt idx="12509">
                  <c:v>750540</c:v>
                </c:pt>
                <c:pt idx="12510">
                  <c:v>750600</c:v>
                </c:pt>
                <c:pt idx="12511">
                  <c:v>750660</c:v>
                </c:pt>
                <c:pt idx="12512">
                  <c:v>750720</c:v>
                </c:pt>
                <c:pt idx="12513">
                  <c:v>750780</c:v>
                </c:pt>
                <c:pt idx="12514">
                  <c:v>750840</c:v>
                </c:pt>
                <c:pt idx="12515">
                  <c:v>750900</c:v>
                </c:pt>
                <c:pt idx="12516">
                  <c:v>750960</c:v>
                </c:pt>
                <c:pt idx="12517">
                  <c:v>751020</c:v>
                </c:pt>
                <c:pt idx="12518">
                  <c:v>751080</c:v>
                </c:pt>
                <c:pt idx="12519">
                  <c:v>751140</c:v>
                </c:pt>
                <c:pt idx="12520">
                  <c:v>751200</c:v>
                </c:pt>
                <c:pt idx="12521">
                  <c:v>751260</c:v>
                </c:pt>
                <c:pt idx="12522">
                  <c:v>751320</c:v>
                </c:pt>
                <c:pt idx="12523">
                  <c:v>751380</c:v>
                </c:pt>
                <c:pt idx="12524">
                  <c:v>751440</c:v>
                </c:pt>
                <c:pt idx="12525">
                  <c:v>751500</c:v>
                </c:pt>
                <c:pt idx="12526">
                  <c:v>751560</c:v>
                </c:pt>
                <c:pt idx="12527">
                  <c:v>751620</c:v>
                </c:pt>
                <c:pt idx="12528">
                  <c:v>751680</c:v>
                </c:pt>
                <c:pt idx="12529">
                  <c:v>751740</c:v>
                </c:pt>
                <c:pt idx="12530">
                  <c:v>751800</c:v>
                </c:pt>
                <c:pt idx="12531">
                  <c:v>751860</c:v>
                </c:pt>
                <c:pt idx="12532">
                  <c:v>751920</c:v>
                </c:pt>
                <c:pt idx="12533">
                  <c:v>751980</c:v>
                </c:pt>
                <c:pt idx="12534">
                  <c:v>752040</c:v>
                </c:pt>
                <c:pt idx="12535">
                  <c:v>752100</c:v>
                </c:pt>
                <c:pt idx="12536">
                  <c:v>752160</c:v>
                </c:pt>
                <c:pt idx="12537">
                  <c:v>752220</c:v>
                </c:pt>
                <c:pt idx="12538">
                  <c:v>752280</c:v>
                </c:pt>
                <c:pt idx="12539">
                  <c:v>752340</c:v>
                </c:pt>
                <c:pt idx="12540">
                  <c:v>752400</c:v>
                </c:pt>
                <c:pt idx="12541">
                  <c:v>752460</c:v>
                </c:pt>
                <c:pt idx="12542">
                  <c:v>752520</c:v>
                </c:pt>
                <c:pt idx="12543">
                  <c:v>752580</c:v>
                </c:pt>
                <c:pt idx="12544">
                  <c:v>752640</c:v>
                </c:pt>
                <c:pt idx="12545">
                  <c:v>752700</c:v>
                </c:pt>
                <c:pt idx="12546">
                  <c:v>752760</c:v>
                </c:pt>
                <c:pt idx="12547">
                  <c:v>752820</c:v>
                </c:pt>
                <c:pt idx="12548">
                  <c:v>752880</c:v>
                </c:pt>
                <c:pt idx="12549">
                  <c:v>752940</c:v>
                </c:pt>
                <c:pt idx="12550">
                  <c:v>753000</c:v>
                </c:pt>
                <c:pt idx="12551">
                  <c:v>753060</c:v>
                </c:pt>
                <c:pt idx="12552">
                  <c:v>753120</c:v>
                </c:pt>
                <c:pt idx="12553">
                  <c:v>753180</c:v>
                </c:pt>
                <c:pt idx="12554">
                  <c:v>753240</c:v>
                </c:pt>
                <c:pt idx="12555">
                  <c:v>753300</c:v>
                </c:pt>
                <c:pt idx="12556">
                  <c:v>753360</c:v>
                </c:pt>
                <c:pt idx="12557">
                  <c:v>753420</c:v>
                </c:pt>
                <c:pt idx="12558">
                  <c:v>753480</c:v>
                </c:pt>
                <c:pt idx="12559">
                  <c:v>753540</c:v>
                </c:pt>
                <c:pt idx="12560">
                  <c:v>753600</c:v>
                </c:pt>
                <c:pt idx="12561">
                  <c:v>753660</c:v>
                </c:pt>
                <c:pt idx="12562">
                  <c:v>753720</c:v>
                </c:pt>
                <c:pt idx="12563">
                  <c:v>753780</c:v>
                </c:pt>
                <c:pt idx="12564">
                  <c:v>753840</c:v>
                </c:pt>
                <c:pt idx="12565">
                  <c:v>753900</c:v>
                </c:pt>
                <c:pt idx="12566">
                  <c:v>753960</c:v>
                </c:pt>
                <c:pt idx="12567">
                  <c:v>754020</c:v>
                </c:pt>
                <c:pt idx="12568">
                  <c:v>754080</c:v>
                </c:pt>
                <c:pt idx="12569">
                  <c:v>754140</c:v>
                </c:pt>
                <c:pt idx="12570">
                  <c:v>754200</c:v>
                </c:pt>
                <c:pt idx="12571">
                  <c:v>754260</c:v>
                </c:pt>
                <c:pt idx="12572">
                  <c:v>754320</c:v>
                </c:pt>
                <c:pt idx="12573">
                  <c:v>754380</c:v>
                </c:pt>
                <c:pt idx="12574">
                  <c:v>754440</c:v>
                </c:pt>
                <c:pt idx="12575">
                  <c:v>754500</c:v>
                </c:pt>
                <c:pt idx="12576">
                  <c:v>754560</c:v>
                </c:pt>
                <c:pt idx="12577">
                  <c:v>754620</c:v>
                </c:pt>
                <c:pt idx="12578">
                  <c:v>754680</c:v>
                </c:pt>
                <c:pt idx="12579">
                  <c:v>754740</c:v>
                </c:pt>
                <c:pt idx="12580">
                  <c:v>754800</c:v>
                </c:pt>
                <c:pt idx="12581">
                  <c:v>754860</c:v>
                </c:pt>
                <c:pt idx="12582">
                  <c:v>754920</c:v>
                </c:pt>
                <c:pt idx="12583">
                  <c:v>754980</c:v>
                </c:pt>
                <c:pt idx="12584">
                  <c:v>755040</c:v>
                </c:pt>
                <c:pt idx="12585">
                  <c:v>755100</c:v>
                </c:pt>
                <c:pt idx="12586">
                  <c:v>755160</c:v>
                </c:pt>
                <c:pt idx="12587">
                  <c:v>755220</c:v>
                </c:pt>
                <c:pt idx="12588">
                  <c:v>755280</c:v>
                </c:pt>
                <c:pt idx="12589">
                  <c:v>755340</c:v>
                </c:pt>
                <c:pt idx="12590">
                  <c:v>755400</c:v>
                </c:pt>
                <c:pt idx="12591">
                  <c:v>755460</c:v>
                </c:pt>
                <c:pt idx="12592">
                  <c:v>755520</c:v>
                </c:pt>
                <c:pt idx="12593">
                  <c:v>755580</c:v>
                </c:pt>
                <c:pt idx="12594">
                  <c:v>755640</c:v>
                </c:pt>
                <c:pt idx="12595">
                  <c:v>755700</c:v>
                </c:pt>
                <c:pt idx="12596">
                  <c:v>755760</c:v>
                </c:pt>
                <c:pt idx="12597">
                  <c:v>755820</c:v>
                </c:pt>
                <c:pt idx="12598">
                  <c:v>755880</c:v>
                </c:pt>
                <c:pt idx="12599">
                  <c:v>755940</c:v>
                </c:pt>
                <c:pt idx="12600">
                  <c:v>756000</c:v>
                </c:pt>
                <c:pt idx="12601">
                  <c:v>756060</c:v>
                </c:pt>
                <c:pt idx="12602">
                  <c:v>756120</c:v>
                </c:pt>
                <c:pt idx="12603">
                  <c:v>756180</c:v>
                </c:pt>
                <c:pt idx="12604">
                  <c:v>756240</c:v>
                </c:pt>
                <c:pt idx="12605">
                  <c:v>756300</c:v>
                </c:pt>
                <c:pt idx="12606">
                  <c:v>756360</c:v>
                </c:pt>
                <c:pt idx="12607">
                  <c:v>756420</c:v>
                </c:pt>
                <c:pt idx="12608">
                  <c:v>756480</c:v>
                </c:pt>
                <c:pt idx="12609">
                  <c:v>756540</c:v>
                </c:pt>
                <c:pt idx="12610">
                  <c:v>756600</c:v>
                </c:pt>
                <c:pt idx="12611">
                  <c:v>756660</c:v>
                </c:pt>
                <c:pt idx="12612">
                  <c:v>756720</c:v>
                </c:pt>
                <c:pt idx="12613">
                  <c:v>756780</c:v>
                </c:pt>
                <c:pt idx="12614">
                  <c:v>756840</c:v>
                </c:pt>
                <c:pt idx="12615">
                  <c:v>756900</c:v>
                </c:pt>
                <c:pt idx="12616">
                  <c:v>756960</c:v>
                </c:pt>
                <c:pt idx="12617">
                  <c:v>757020</c:v>
                </c:pt>
                <c:pt idx="12618">
                  <c:v>757080</c:v>
                </c:pt>
                <c:pt idx="12619">
                  <c:v>757140</c:v>
                </c:pt>
                <c:pt idx="12620">
                  <c:v>757200</c:v>
                </c:pt>
                <c:pt idx="12621">
                  <c:v>757260</c:v>
                </c:pt>
                <c:pt idx="12622">
                  <c:v>757320</c:v>
                </c:pt>
                <c:pt idx="12623">
                  <c:v>757380</c:v>
                </c:pt>
                <c:pt idx="12624">
                  <c:v>757440</c:v>
                </c:pt>
                <c:pt idx="12625">
                  <c:v>757500</c:v>
                </c:pt>
                <c:pt idx="12626">
                  <c:v>757560</c:v>
                </c:pt>
                <c:pt idx="12627">
                  <c:v>757620</c:v>
                </c:pt>
                <c:pt idx="12628">
                  <c:v>757680</c:v>
                </c:pt>
                <c:pt idx="12629">
                  <c:v>757740</c:v>
                </c:pt>
                <c:pt idx="12630">
                  <c:v>757800</c:v>
                </c:pt>
                <c:pt idx="12631">
                  <c:v>757860</c:v>
                </c:pt>
                <c:pt idx="12632">
                  <c:v>757920</c:v>
                </c:pt>
                <c:pt idx="12633">
                  <c:v>757980</c:v>
                </c:pt>
                <c:pt idx="12634">
                  <c:v>758040</c:v>
                </c:pt>
                <c:pt idx="12635">
                  <c:v>758100</c:v>
                </c:pt>
                <c:pt idx="12636">
                  <c:v>758160</c:v>
                </c:pt>
                <c:pt idx="12637">
                  <c:v>758220</c:v>
                </c:pt>
                <c:pt idx="12638">
                  <c:v>758280</c:v>
                </c:pt>
                <c:pt idx="12639">
                  <c:v>758340</c:v>
                </c:pt>
                <c:pt idx="12640">
                  <c:v>758400</c:v>
                </c:pt>
                <c:pt idx="12641">
                  <c:v>758460</c:v>
                </c:pt>
                <c:pt idx="12642">
                  <c:v>758520</c:v>
                </c:pt>
                <c:pt idx="12643">
                  <c:v>758580</c:v>
                </c:pt>
                <c:pt idx="12644">
                  <c:v>758640</c:v>
                </c:pt>
                <c:pt idx="12645">
                  <c:v>758700</c:v>
                </c:pt>
                <c:pt idx="12646">
                  <c:v>758760</c:v>
                </c:pt>
                <c:pt idx="12647">
                  <c:v>758820</c:v>
                </c:pt>
                <c:pt idx="12648">
                  <c:v>758880</c:v>
                </c:pt>
                <c:pt idx="12649">
                  <c:v>758940</c:v>
                </c:pt>
                <c:pt idx="12650">
                  <c:v>759000</c:v>
                </c:pt>
                <c:pt idx="12651">
                  <c:v>759060</c:v>
                </c:pt>
                <c:pt idx="12652">
                  <c:v>759120</c:v>
                </c:pt>
                <c:pt idx="12653">
                  <c:v>759180</c:v>
                </c:pt>
                <c:pt idx="12654">
                  <c:v>759240</c:v>
                </c:pt>
                <c:pt idx="12655">
                  <c:v>759300</c:v>
                </c:pt>
                <c:pt idx="12656">
                  <c:v>759360</c:v>
                </c:pt>
                <c:pt idx="12657">
                  <c:v>759420</c:v>
                </c:pt>
                <c:pt idx="12658">
                  <c:v>759480</c:v>
                </c:pt>
                <c:pt idx="12659">
                  <c:v>759540</c:v>
                </c:pt>
                <c:pt idx="12660">
                  <c:v>759600</c:v>
                </c:pt>
                <c:pt idx="12661">
                  <c:v>759660</c:v>
                </c:pt>
                <c:pt idx="12662">
                  <c:v>759720</c:v>
                </c:pt>
                <c:pt idx="12663">
                  <c:v>759780</c:v>
                </c:pt>
                <c:pt idx="12664">
                  <c:v>759840</c:v>
                </c:pt>
                <c:pt idx="12665">
                  <c:v>759900</c:v>
                </c:pt>
                <c:pt idx="12666">
                  <c:v>759960</c:v>
                </c:pt>
                <c:pt idx="12667">
                  <c:v>760020</c:v>
                </c:pt>
                <c:pt idx="12668">
                  <c:v>760080</c:v>
                </c:pt>
                <c:pt idx="12669">
                  <c:v>760140</c:v>
                </c:pt>
                <c:pt idx="12670">
                  <c:v>760200</c:v>
                </c:pt>
                <c:pt idx="12671">
                  <c:v>760260</c:v>
                </c:pt>
                <c:pt idx="12672">
                  <c:v>760320</c:v>
                </c:pt>
                <c:pt idx="12673">
                  <c:v>760380</c:v>
                </c:pt>
                <c:pt idx="12674">
                  <c:v>760440</c:v>
                </c:pt>
                <c:pt idx="12675">
                  <c:v>760500</c:v>
                </c:pt>
                <c:pt idx="12676">
                  <c:v>760560</c:v>
                </c:pt>
                <c:pt idx="12677">
                  <c:v>760620</c:v>
                </c:pt>
                <c:pt idx="12678">
                  <c:v>760680</c:v>
                </c:pt>
                <c:pt idx="12679">
                  <c:v>760740</c:v>
                </c:pt>
                <c:pt idx="12680">
                  <c:v>760800</c:v>
                </c:pt>
                <c:pt idx="12681">
                  <c:v>760860</c:v>
                </c:pt>
                <c:pt idx="12682">
                  <c:v>760920</c:v>
                </c:pt>
                <c:pt idx="12683">
                  <c:v>760980</c:v>
                </c:pt>
                <c:pt idx="12684">
                  <c:v>761040</c:v>
                </c:pt>
                <c:pt idx="12685">
                  <c:v>761100</c:v>
                </c:pt>
                <c:pt idx="12686">
                  <c:v>761160</c:v>
                </c:pt>
                <c:pt idx="12687">
                  <c:v>761220</c:v>
                </c:pt>
                <c:pt idx="12688">
                  <c:v>761280</c:v>
                </c:pt>
                <c:pt idx="12689">
                  <c:v>761340</c:v>
                </c:pt>
                <c:pt idx="12690">
                  <c:v>761400</c:v>
                </c:pt>
                <c:pt idx="12691">
                  <c:v>761460</c:v>
                </c:pt>
                <c:pt idx="12692">
                  <c:v>761520</c:v>
                </c:pt>
                <c:pt idx="12693">
                  <c:v>761580</c:v>
                </c:pt>
                <c:pt idx="12694">
                  <c:v>761640</c:v>
                </c:pt>
                <c:pt idx="12695">
                  <c:v>761700</c:v>
                </c:pt>
                <c:pt idx="12696">
                  <c:v>761760</c:v>
                </c:pt>
                <c:pt idx="12697">
                  <c:v>761820</c:v>
                </c:pt>
                <c:pt idx="12698">
                  <c:v>761880</c:v>
                </c:pt>
                <c:pt idx="12699">
                  <c:v>761940</c:v>
                </c:pt>
                <c:pt idx="12700">
                  <c:v>762000</c:v>
                </c:pt>
                <c:pt idx="12701">
                  <c:v>762060</c:v>
                </c:pt>
                <c:pt idx="12702">
                  <c:v>762120</c:v>
                </c:pt>
                <c:pt idx="12703">
                  <c:v>762180</c:v>
                </c:pt>
                <c:pt idx="12704">
                  <c:v>762240</c:v>
                </c:pt>
                <c:pt idx="12705">
                  <c:v>762300</c:v>
                </c:pt>
                <c:pt idx="12706">
                  <c:v>762360</c:v>
                </c:pt>
                <c:pt idx="12707">
                  <c:v>762420</c:v>
                </c:pt>
                <c:pt idx="12708">
                  <c:v>762480</c:v>
                </c:pt>
                <c:pt idx="12709">
                  <c:v>762540</c:v>
                </c:pt>
                <c:pt idx="12710">
                  <c:v>762600</c:v>
                </c:pt>
                <c:pt idx="12711">
                  <c:v>762660</c:v>
                </c:pt>
                <c:pt idx="12712">
                  <c:v>762720</c:v>
                </c:pt>
                <c:pt idx="12713">
                  <c:v>762780</c:v>
                </c:pt>
                <c:pt idx="12714">
                  <c:v>762840</c:v>
                </c:pt>
                <c:pt idx="12715">
                  <c:v>762900</c:v>
                </c:pt>
                <c:pt idx="12716">
                  <c:v>762960</c:v>
                </c:pt>
                <c:pt idx="12717">
                  <c:v>763020</c:v>
                </c:pt>
                <c:pt idx="12718">
                  <c:v>763080</c:v>
                </c:pt>
                <c:pt idx="12719">
                  <c:v>763140</c:v>
                </c:pt>
                <c:pt idx="12720">
                  <c:v>763200</c:v>
                </c:pt>
                <c:pt idx="12721">
                  <c:v>763260</c:v>
                </c:pt>
                <c:pt idx="12722">
                  <c:v>763320</c:v>
                </c:pt>
                <c:pt idx="12723">
                  <c:v>763380</c:v>
                </c:pt>
                <c:pt idx="12724">
                  <c:v>763440</c:v>
                </c:pt>
                <c:pt idx="12725">
                  <c:v>763500</c:v>
                </c:pt>
                <c:pt idx="12726">
                  <c:v>763560</c:v>
                </c:pt>
                <c:pt idx="12727">
                  <c:v>763620</c:v>
                </c:pt>
                <c:pt idx="12728">
                  <c:v>763680</c:v>
                </c:pt>
                <c:pt idx="12729">
                  <c:v>763740</c:v>
                </c:pt>
                <c:pt idx="12730">
                  <c:v>763800</c:v>
                </c:pt>
                <c:pt idx="12731">
                  <c:v>763860</c:v>
                </c:pt>
                <c:pt idx="12732">
                  <c:v>763920</c:v>
                </c:pt>
                <c:pt idx="12733">
                  <c:v>763980</c:v>
                </c:pt>
                <c:pt idx="12734">
                  <c:v>764040</c:v>
                </c:pt>
                <c:pt idx="12735">
                  <c:v>764100</c:v>
                </c:pt>
                <c:pt idx="12736">
                  <c:v>764160</c:v>
                </c:pt>
                <c:pt idx="12737">
                  <c:v>764220</c:v>
                </c:pt>
                <c:pt idx="12738">
                  <c:v>764280</c:v>
                </c:pt>
                <c:pt idx="12739">
                  <c:v>764340</c:v>
                </c:pt>
                <c:pt idx="12740">
                  <c:v>764400</c:v>
                </c:pt>
                <c:pt idx="12741">
                  <c:v>764460</c:v>
                </c:pt>
                <c:pt idx="12742">
                  <c:v>764520</c:v>
                </c:pt>
                <c:pt idx="12743">
                  <c:v>764580</c:v>
                </c:pt>
                <c:pt idx="12744">
                  <c:v>764640</c:v>
                </c:pt>
                <c:pt idx="12745">
                  <c:v>764700</c:v>
                </c:pt>
                <c:pt idx="12746">
                  <c:v>764760</c:v>
                </c:pt>
                <c:pt idx="12747">
                  <c:v>764820</c:v>
                </c:pt>
                <c:pt idx="12748">
                  <c:v>764880</c:v>
                </c:pt>
                <c:pt idx="12749">
                  <c:v>764940</c:v>
                </c:pt>
                <c:pt idx="12750">
                  <c:v>765000</c:v>
                </c:pt>
                <c:pt idx="12751">
                  <c:v>765060</c:v>
                </c:pt>
                <c:pt idx="12752">
                  <c:v>765120</c:v>
                </c:pt>
                <c:pt idx="12753">
                  <c:v>765180</c:v>
                </c:pt>
                <c:pt idx="12754">
                  <c:v>765240</c:v>
                </c:pt>
                <c:pt idx="12755">
                  <c:v>765300</c:v>
                </c:pt>
                <c:pt idx="12756">
                  <c:v>765360</c:v>
                </c:pt>
                <c:pt idx="12757">
                  <c:v>765420</c:v>
                </c:pt>
                <c:pt idx="12758">
                  <c:v>765480</c:v>
                </c:pt>
                <c:pt idx="12759">
                  <c:v>765540</c:v>
                </c:pt>
                <c:pt idx="12760">
                  <c:v>765600</c:v>
                </c:pt>
                <c:pt idx="12761">
                  <c:v>765660</c:v>
                </c:pt>
                <c:pt idx="12762">
                  <c:v>765720</c:v>
                </c:pt>
                <c:pt idx="12763">
                  <c:v>765780</c:v>
                </c:pt>
                <c:pt idx="12764">
                  <c:v>765840</c:v>
                </c:pt>
                <c:pt idx="12765">
                  <c:v>765900</c:v>
                </c:pt>
                <c:pt idx="12766">
                  <c:v>765960</c:v>
                </c:pt>
                <c:pt idx="12767">
                  <c:v>766020</c:v>
                </c:pt>
                <c:pt idx="12768">
                  <c:v>766080</c:v>
                </c:pt>
                <c:pt idx="12769">
                  <c:v>766140</c:v>
                </c:pt>
                <c:pt idx="12770">
                  <c:v>766200</c:v>
                </c:pt>
                <c:pt idx="12771">
                  <c:v>766260</c:v>
                </c:pt>
                <c:pt idx="12772">
                  <c:v>766320</c:v>
                </c:pt>
                <c:pt idx="12773">
                  <c:v>766380</c:v>
                </c:pt>
                <c:pt idx="12774">
                  <c:v>766440</c:v>
                </c:pt>
                <c:pt idx="12775">
                  <c:v>766500</c:v>
                </c:pt>
                <c:pt idx="12776">
                  <c:v>766560</c:v>
                </c:pt>
                <c:pt idx="12777">
                  <c:v>766620</c:v>
                </c:pt>
                <c:pt idx="12778">
                  <c:v>766680</c:v>
                </c:pt>
                <c:pt idx="12779">
                  <c:v>766740</c:v>
                </c:pt>
                <c:pt idx="12780">
                  <c:v>766800</c:v>
                </c:pt>
                <c:pt idx="12781">
                  <c:v>766860</c:v>
                </c:pt>
                <c:pt idx="12782">
                  <c:v>766920</c:v>
                </c:pt>
                <c:pt idx="12783">
                  <c:v>766980</c:v>
                </c:pt>
                <c:pt idx="12784">
                  <c:v>767040</c:v>
                </c:pt>
                <c:pt idx="12785">
                  <c:v>767100</c:v>
                </c:pt>
                <c:pt idx="12786">
                  <c:v>767160</c:v>
                </c:pt>
                <c:pt idx="12787">
                  <c:v>767220</c:v>
                </c:pt>
                <c:pt idx="12788">
                  <c:v>767280</c:v>
                </c:pt>
                <c:pt idx="12789">
                  <c:v>767340</c:v>
                </c:pt>
                <c:pt idx="12790">
                  <c:v>767400</c:v>
                </c:pt>
                <c:pt idx="12791">
                  <c:v>767460</c:v>
                </c:pt>
                <c:pt idx="12792">
                  <c:v>767520</c:v>
                </c:pt>
                <c:pt idx="12793">
                  <c:v>767580</c:v>
                </c:pt>
                <c:pt idx="12794">
                  <c:v>767640</c:v>
                </c:pt>
                <c:pt idx="12795">
                  <c:v>767700</c:v>
                </c:pt>
                <c:pt idx="12796">
                  <c:v>767760</c:v>
                </c:pt>
                <c:pt idx="12797">
                  <c:v>767820</c:v>
                </c:pt>
                <c:pt idx="12798">
                  <c:v>767880</c:v>
                </c:pt>
                <c:pt idx="12799">
                  <c:v>767940</c:v>
                </c:pt>
                <c:pt idx="12800">
                  <c:v>768000</c:v>
                </c:pt>
                <c:pt idx="12801">
                  <c:v>768060</c:v>
                </c:pt>
                <c:pt idx="12802">
                  <c:v>768120</c:v>
                </c:pt>
                <c:pt idx="12803">
                  <c:v>768180</c:v>
                </c:pt>
                <c:pt idx="12804">
                  <c:v>768240</c:v>
                </c:pt>
                <c:pt idx="12805">
                  <c:v>768300</c:v>
                </c:pt>
                <c:pt idx="12806">
                  <c:v>768360</c:v>
                </c:pt>
                <c:pt idx="12807">
                  <c:v>768420</c:v>
                </c:pt>
                <c:pt idx="12808">
                  <c:v>768480</c:v>
                </c:pt>
                <c:pt idx="12809">
                  <c:v>768540</c:v>
                </c:pt>
                <c:pt idx="12810">
                  <c:v>768600</c:v>
                </c:pt>
                <c:pt idx="12811">
                  <c:v>768660</c:v>
                </c:pt>
                <c:pt idx="12812">
                  <c:v>768720</c:v>
                </c:pt>
                <c:pt idx="12813">
                  <c:v>768780</c:v>
                </c:pt>
                <c:pt idx="12814">
                  <c:v>768840</c:v>
                </c:pt>
                <c:pt idx="12815">
                  <c:v>768900</c:v>
                </c:pt>
                <c:pt idx="12816">
                  <c:v>768960</c:v>
                </c:pt>
                <c:pt idx="12817">
                  <c:v>769020</c:v>
                </c:pt>
                <c:pt idx="12818">
                  <c:v>769080</c:v>
                </c:pt>
                <c:pt idx="12819">
                  <c:v>769140</c:v>
                </c:pt>
                <c:pt idx="12820">
                  <c:v>769200</c:v>
                </c:pt>
                <c:pt idx="12821">
                  <c:v>769260</c:v>
                </c:pt>
                <c:pt idx="12822">
                  <c:v>769320</c:v>
                </c:pt>
                <c:pt idx="12823">
                  <c:v>769380</c:v>
                </c:pt>
                <c:pt idx="12824">
                  <c:v>769440</c:v>
                </c:pt>
                <c:pt idx="12825">
                  <c:v>769500</c:v>
                </c:pt>
                <c:pt idx="12826">
                  <c:v>769560</c:v>
                </c:pt>
                <c:pt idx="12827">
                  <c:v>769620</c:v>
                </c:pt>
                <c:pt idx="12828">
                  <c:v>769680</c:v>
                </c:pt>
                <c:pt idx="12829">
                  <c:v>769740</c:v>
                </c:pt>
                <c:pt idx="12830">
                  <c:v>769800</c:v>
                </c:pt>
                <c:pt idx="12831">
                  <c:v>769860</c:v>
                </c:pt>
                <c:pt idx="12832">
                  <c:v>769920</c:v>
                </c:pt>
                <c:pt idx="12833">
                  <c:v>769980</c:v>
                </c:pt>
                <c:pt idx="12834">
                  <c:v>770040</c:v>
                </c:pt>
                <c:pt idx="12835">
                  <c:v>770100</c:v>
                </c:pt>
                <c:pt idx="12836">
                  <c:v>770160</c:v>
                </c:pt>
                <c:pt idx="12837">
                  <c:v>770220</c:v>
                </c:pt>
                <c:pt idx="12838">
                  <c:v>770280</c:v>
                </c:pt>
                <c:pt idx="12839">
                  <c:v>770340</c:v>
                </c:pt>
                <c:pt idx="12840">
                  <c:v>770400</c:v>
                </c:pt>
                <c:pt idx="12841">
                  <c:v>770460</c:v>
                </c:pt>
                <c:pt idx="12842">
                  <c:v>770520</c:v>
                </c:pt>
                <c:pt idx="12843">
                  <c:v>770580</c:v>
                </c:pt>
                <c:pt idx="12844">
                  <c:v>770640</c:v>
                </c:pt>
                <c:pt idx="12845">
                  <c:v>770700</c:v>
                </c:pt>
                <c:pt idx="12846">
                  <c:v>770760</c:v>
                </c:pt>
                <c:pt idx="12847">
                  <c:v>770820</c:v>
                </c:pt>
                <c:pt idx="12848">
                  <c:v>770880</c:v>
                </c:pt>
                <c:pt idx="12849">
                  <c:v>770940</c:v>
                </c:pt>
                <c:pt idx="12850">
                  <c:v>771000</c:v>
                </c:pt>
                <c:pt idx="12851">
                  <c:v>771060</c:v>
                </c:pt>
                <c:pt idx="12852">
                  <c:v>771120</c:v>
                </c:pt>
                <c:pt idx="12853">
                  <c:v>771180</c:v>
                </c:pt>
                <c:pt idx="12854">
                  <c:v>771240</c:v>
                </c:pt>
                <c:pt idx="12855">
                  <c:v>771300</c:v>
                </c:pt>
                <c:pt idx="12856">
                  <c:v>771360</c:v>
                </c:pt>
                <c:pt idx="12857">
                  <c:v>771420</c:v>
                </c:pt>
                <c:pt idx="12858">
                  <c:v>771480</c:v>
                </c:pt>
                <c:pt idx="12859">
                  <c:v>771540</c:v>
                </c:pt>
                <c:pt idx="12860">
                  <c:v>771600</c:v>
                </c:pt>
                <c:pt idx="12861">
                  <c:v>771660</c:v>
                </c:pt>
                <c:pt idx="12862">
                  <c:v>771720</c:v>
                </c:pt>
                <c:pt idx="12863">
                  <c:v>771780</c:v>
                </c:pt>
                <c:pt idx="12864">
                  <c:v>771840</c:v>
                </c:pt>
                <c:pt idx="12865">
                  <c:v>771900</c:v>
                </c:pt>
                <c:pt idx="12866">
                  <c:v>771960</c:v>
                </c:pt>
                <c:pt idx="12867">
                  <c:v>772020</c:v>
                </c:pt>
                <c:pt idx="12868">
                  <c:v>772080</c:v>
                </c:pt>
                <c:pt idx="12869">
                  <c:v>772140</c:v>
                </c:pt>
                <c:pt idx="12870">
                  <c:v>772200</c:v>
                </c:pt>
                <c:pt idx="12871">
                  <c:v>772260</c:v>
                </c:pt>
                <c:pt idx="12872">
                  <c:v>772320</c:v>
                </c:pt>
                <c:pt idx="12873">
                  <c:v>772380</c:v>
                </c:pt>
                <c:pt idx="12874">
                  <c:v>772440</c:v>
                </c:pt>
                <c:pt idx="12875">
                  <c:v>772500</c:v>
                </c:pt>
                <c:pt idx="12876">
                  <c:v>772560</c:v>
                </c:pt>
                <c:pt idx="12877">
                  <c:v>772620</c:v>
                </c:pt>
                <c:pt idx="12878">
                  <c:v>772680</c:v>
                </c:pt>
                <c:pt idx="12879">
                  <c:v>772740</c:v>
                </c:pt>
                <c:pt idx="12880">
                  <c:v>772800</c:v>
                </c:pt>
                <c:pt idx="12881">
                  <c:v>772860</c:v>
                </c:pt>
                <c:pt idx="12882">
                  <c:v>772920</c:v>
                </c:pt>
                <c:pt idx="12883">
                  <c:v>772980</c:v>
                </c:pt>
                <c:pt idx="12884">
                  <c:v>773040</c:v>
                </c:pt>
                <c:pt idx="12885">
                  <c:v>773100</c:v>
                </c:pt>
                <c:pt idx="12886">
                  <c:v>773160</c:v>
                </c:pt>
                <c:pt idx="12887">
                  <c:v>773220</c:v>
                </c:pt>
                <c:pt idx="12888">
                  <c:v>773280</c:v>
                </c:pt>
                <c:pt idx="12889">
                  <c:v>773340</c:v>
                </c:pt>
                <c:pt idx="12890">
                  <c:v>773400</c:v>
                </c:pt>
                <c:pt idx="12891">
                  <c:v>773460</c:v>
                </c:pt>
                <c:pt idx="12892">
                  <c:v>773520</c:v>
                </c:pt>
                <c:pt idx="12893">
                  <c:v>773580</c:v>
                </c:pt>
                <c:pt idx="12894">
                  <c:v>773640</c:v>
                </c:pt>
                <c:pt idx="12895">
                  <c:v>773700</c:v>
                </c:pt>
                <c:pt idx="12896">
                  <c:v>773760</c:v>
                </c:pt>
                <c:pt idx="12897">
                  <c:v>773820</c:v>
                </c:pt>
                <c:pt idx="12898">
                  <c:v>773880</c:v>
                </c:pt>
                <c:pt idx="12899">
                  <c:v>773940</c:v>
                </c:pt>
                <c:pt idx="12900">
                  <c:v>774000</c:v>
                </c:pt>
                <c:pt idx="12901">
                  <c:v>774060</c:v>
                </c:pt>
                <c:pt idx="12902">
                  <c:v>774120</c:v>
                </c:pt>
                <c:pt idx="12903">
                  <c:v>774180</c:v>
                </c:pt>
                <c:pt idx="12904">
                  <c:v>774240</c:v>
                </c:pt>
              </c:numCache>
            </c:numRef>
          </c:xVal>
          <c:yVal>
            <c:numRef>
              <c:f>'SMC11T#3_1 (2)'!$C$2:$C$13048</c:f>
              <c:numCache>
                <c:formatCode>General</c:formatCode>
                <c:ptCount val="13047"/>
                <c:pt idx="0">
                  <c:v>72903.010836000001</c:v>
                </c:pt>
                <c:pt idx="1">
                  <c:v>58650.285603999997</c:v>
                </c:pt>
                <c:pt idx="2">
                  <c:v>47034.709527999999</c:v>
                </c:pt>
                <c:pt idx="3">
                  <c:v>38469.781454000004</c:v>
                </c:pt>
                <c:pt idx="4">
                  <c:v>30662.933441000001</c:v>
                </c:pt>
                <c:pt idx="5">
                  <c:v>23952.902400999999</c:v>
                </c:pt>
                <c:pt idx="6">
                  <c:v>19023.00735</c:v>
                </c:pt>
                <c:pt idx="7">
                  <c:v>14947.882132999999</c:v>
                </c:pt>
                <c:pt idx="8">
                  <c:v>11804.37399</c:v>
                </c:pt>
                <c:pt idx="9">
                  <c:v>9442.9978780000001</c:v>
                </c:pt>
                <c:pt idx="10">
                  <c:v>7371.5600629999999</c:v>
                </c:pt>
                <c:pt idx="11">
                  <c:v>5910.298753</c:v>
                </c:pt>
                <c:pt idx="12">
                  <c:v>4598.1624389999997</c:v>
                </c:pt>
                <c:pt idx="13">
                  <c:v>3664.2068420000001</c:v>
                </c:pt>
                <c:pt idx="14">
                  <c:v>2954.5254949999999</c:v>
                </c:pt>
                <c:pt idx="15">
                  <c:v>2399.61409</c:v>
                </c:pt>
                <c:pt idx="16">
                  <c:v>2012.588559</c:v>
                </c:pt>
                <c:pt idx="17">
                  <c:v>1642.3781489999999</c:v>
                </c:pt>
                <c:pt idx="18">
                  <c:v>1387.184878</c:v>
                </c:pt>
                <c:pt idx="19">
                  <c:v>1191.704937</c:v>
                </c:pt>
                <c:pt idx="20">
                  <c:v>1015.922576</c:v>
                </c:pt>
                <c:pt idx="21">
                  <c:v>882.49482</c:v>
                </c:pt>
                <c:pt idx="22">
                  <c:v>792.34968600000002</c:v>
                </c:pt>
                <c:pt idx="23">
                  <c:v>696.75027899999998</c:v>
                </c:pt>
                <c:pt idx="24">
                  <c:v>638.74327600000004</c:v>
                </c:pt>
                <c:pt idx="25">
                  <c:v>587.02545699999996</c:v>
                </c:pt>
                <c:pt idx="26">
                  <c:v>542.80255499999998</c:v>
                </c:pt>
                <c:pt idx="27">
                  <c:v>511.31460900000002</c:v>
                </c:pt>
                <c:pt idx="28">
                  <c:v>492.45759600000002</c:v>
                </c:pt>
                <c:pt idx="29">
                  <c:v>469.59543600000001</c:v>
                </c:pt>
                <c:pt idx="30">
                  <c:v>457.32155</c:v>
                </c:pt>
                <c:pt idx="31">
                  <c:v>433.335261</c:v>
                </c:pt>
                <c:pt idx="32">
                  <c:v>432.55123300000002</c:v>
                </c:pt>
                <c:pt idx="33">
                  <c:v>416.22192799999999</c:v>
                </c:pt>
                <c:pt idx="34">
                  <c:v>405.52662700000002</c:v>
                </c:pt>
                <c:pt idx="35">
                  <c:v>397.348456</c:v>
                </c:pt>
                <c:pt idx="36">
                  <c:v>392.69867900000003</c:v>
                </c:pt>
                <c:pt idx="37">
                  <c:v>387.225775</c:v>
                </c:pt>
                <c:pt idx="38">
                  <c:v>388.10331500000001</c:v>
                </c:pt>
                <c:pt idx="39">
                  <c:v>381.05203999999998</c:v>
                </c:pt>
                <c:pt idx="40">
                  <c:v>380.62099799999999</c:v>
                </c:pt>
                <c:pt idx="41">
                  <c:v>373.19844499999999</c:v>
                </c:pt>
                <c:pt idx="42">
                  <c:v>375.82651499999997</c:v>
                </c:pt>
                <c:pt idx="43">
                  <c:v>366.00348200000002</c:v>
                </c:pt>
                <c:pt idx="44">
                  <c:v>363.44410299999998</c:v>
                </c:pt>
                <c:pt idx="45">
                  <c:v>368.74779100000001</c:v>
                </c:pt>
                <c:pt idx="46">
                  <c:v>367.24835400000001</c:v>
                </c:pt>
                <c:pt idx="47">
                  <c:v>357.811486</c:v>
                </c:pt>
                <c:pt idx="48">
                  <c:v>364.26774699999999</c:v>
                </c:pt>
                <c:pt idx="49">
                  <c:v>358.46004299999998</c:v>
                </c:pt>
                <c:pt idx="50">
                  <c:v>355.87284599999998</c:v>
                </c:pt>
                <c:pt idx="51">
                  <c:v>358.86598800000002</c:v>
                </c:pt>
                <c:pt idx="52">
                  <c:v>356.195222</c:v>
                </c:pt>
                <c:pt idx="53">
                  <c:v>356.51789000000002</c:v>
                </c:pt>
                <c:pt idx="54">
                  <c:v>355.14856800000001</c:v>
                </c:pt>
                <c:pt idx="55">
                  <c:v>349.56537600000001</c:v>
                </c:pt>
                <c:pt idx="56">
                  <c:v>345.86599699999999</c:v>
                </c:pt>
                <c:pt idx="57">
                  <c:v>346.100953</c:v>
                </c:pt>
                <c:pt idx="58">
                  <c:v>348.45931400000001</c:v>
                </c:pt>
                <c:pt idx="59">
                  <c:v>338.58427499999999</c:v>
                </c:pt>
                <c:pt idx="60">
                  <c:v>340.35168099999999</c:v>
                </c:pt>
                <c:pt idx="61">
                  <c:v>340.35168099999999</c:v>
                </c:pt>
                <c:pt idx="62">
                  <c:v>339.19798100000003</c:v>
                </c:pt>
                <c:pt idx="63">
                  <c:v>337.74224099999998</c:v>
                </c:pt>
                <c:pt idx="64">
                  <c:v>342.20576799999998</c:v>
                </c:pt>
                <c:pt idx="65">
                  <c:v>335.68429800000001</c:v>
                </c:pt>
                <c:pt idx="66">
                  <c:v>339.88973099999998</c:v>
                </c:pt>
                <c:pt idx="67">
                  <c:v>335.456413</c:v>
                </c:pt>
                <c:pt idx="68">
                  <c:v>333.412398</c:v>
                </c:pt>
                <c:pt idx="69">
                  <c:v>328.91462200000001</c:v>
                </c:pt>
                <c:pt idx="70">
                  <c:v>335.60831899999999</c:v>
                </c:pt>
                <c:pt idx="71">
                  <c:v>331.83122300000002</c:v>
                </c:pt>
                <c:pt idx="72">
                  <c:v>332.20701100000002</c:v>
                </c:pt>
                <c:pt idx="73">
                  <c:v>329.95864599999999</c:v>
                </c:pt>
                <c:pt idx="74">
                  <c:v>328.09663599999999</c:v>
                </c:pt>
                <c:pt idx="75">
                  <c:v>329.28710799999999</c:v>
                </c:pt>
                <c:pt idx="76">
                  <c:v>324.84498300000001</c:v>
                </c:pt>
                <c:pt idx="77">
                  <c:v>329.73464799999999</c:v>
                </c:pt>
                <c:pt idx="78">
                  <c:v>326.02365700000001</c:v>
                </c:pt>
                <c:pt idx="79">
                  <c:v>328.98908599999999</c:v>
                </c:pt>
                <c:pt idx="80">
                  <c:v>327.651319</c:v>
                </c:pt>
                <c:pt idx="81">
                  <c:v>326.39286900000002</c:v>
                </c:pt>
                <c:pt idx="82">
                  <c:v>326.171291</c:v>
                </c:pt>
                <c:pt idx="83">
                  <c:v>322.71948700000002</c:v>
                </c:pt>
                <c:pt idx="84">
                  <c:v>323.304438</c:v>
                </c:pt>
                <c:pt idx="85">
                  <c:v>324.40408000000002</c:v>
                </c:pt>
                <c:pt idx="86">
                  <c:v>324.84498300000001</c:v>
                </c:pt>
                <c:pt idx="87">
                  <c:v>321.91690799999998</c:v>
                </c:pt>
                <c:pt idx="88">
                  <c:v>318.36596100000003</c:v>
                </c:pt>
                <c:pt idx="89">
                  <c:v>318.51012700000001</c:v>
                </c:pt>
                <c:pt idx="90">
                  <c:v>317.14317299999999</c:v>
                </c:pt>
                <c:pt idx="91">
                  <c:v>316.99962499999998</c:v>
                </c:pt>
                <c:pt idx="92">
                  <c:v>319.81057099999998</c:v>
                </c:pt>
                <c:pt idx="93">
                  <c:v>317.14317299999999</c:v>
                </c:pt>
                <c:pt idx="94">
                  <c:v>313.64488299999999</c:v>
                </c:pt>
                <c:pt idx="95">
                  <c:v>315.13940000000002</c:v>
                </c:pt>
                <c:pt idx="96">
                  <c:v>311.592671</c:v>
                </c:pt>
                <c:pt idx="97">
                  <c:v>314.56922200000002</c:v>
                </c:pt>
                <c:pt idx="98">
                  <c:v>317.43046500000003</c:v>
                </c:pt>
                <c:pt idx="99">
                  <c:v>313.71589</c:v>
                </c:pt>
                <c:pt idx="100">
                  <c:v>315.06807199999997</c:v>
                </c:pt>
                <c:pt idx="101">
                  <c:v>311.52214500000002</c:v>
                </c:pt>
                <c:pt idx="102">
                  <c:v>310.255405</c:v>
                </c:pt>
                <c:pt idx="103">
                  <c:v>308.43475599999999</c:v>
                </c:pt>
                <c:pt idx="104">
                  <c:v>311.80434500000001</c:v>
                </c:pt>
                <c:pt idx="105">
                  <c:v>310.185181</c:v>
                </c:pt>
                <c:pt idx="106">
                  <c:v>309.13373799999999</c:v>
                </c:pt>
                <c:pt idx="107">
                  <c:v>313.00654700000001</c:v>
                </c:pt>
                <c:pt idx="108">
                  <c:v>311.38114100000001</c:v>
                </c:pt>
                <c:pt idx="109">
                  <c:v>309.06376799999998</c:v>
                </c:pt>
                <c:pt idx="110">
                  <c:v>306.694209</c:v>
                </c:pt>
                <c:pt idx="111">
                  <c:v>306.13931100000002</c:v>
                </c:pt>
                <c:pt idx="112">
                  <c:v>306.62479200000001</c:v>
                </c:pt>
                <c:pt idx="113">
                  <c:v>307.18056999999999</c:v>
                </c:pt>
                <c:pt idx="114">
                  <c:v>305.37796600000001</c:v>
                </c:pt>
                <c:pt idx="115">
                  <c:v>305.86223899999999</c:v>
                </c:pt>
                <c:pt idx="116">
                  <c:v>302.55686500000002</c:v>
                </c:pt>
                <c:pt idx="117">
                  <c:v>306.62479200000001</c:v>
                </c:pt>
                <c:pt idx="118">
                  <c:v>305.79300999999998</c:v>
                </c:pt>
                <c:pt idx="119">
                  <c:v>305.17065500000001</c:v>
                </c:pt>
                <c:pt idx="120">
                  <c:v>307.52844299999998</c:v>
                </c:pt>
                <c:pt idx="121">
                  <c:v>304.273932</c:v>
                </c:pt>
                <c:pt idx="122">
                  <c:v>304.41171800000001</c:v>
                </c:pt>
                <c:pt idx="123">
                  <c:v>305.03252600000002</c:v>
                </c:pt>
                <c:pt idx="124">
                  <c:v>289.68873500000001</c:v>
                </c:pt>
                <c:pt idx="125">
                  <c:v>279.76408400000003</c:v>
                </c:pt>
                <c:pt idx="126">
                  <c:v>277.933558</c:v>
                </c:pt>
                <c:pt idx="127">
                  <c:v>272.69865600000003</c:v>
                </c:pt>
                <c:pt idx="128">
                  <c:v>270.54665499999999</c:v>
                </c:pt>
                <c:pt idx="129">
                  <c:v>272.14365500000002</c:v>
                </c:pt>
                <c:pt idx="130">
                  <c:v>268.53318200000001</c:v>
                </c:pt>
                <c:pt idx="131">
                  <c:v>266.11268799999999</c:v>
                </c:pt>
                <c:pt idx="132">
                  <c:v>267.32019600000001</c:v>
                </c:pt>
                <c:pt idx="133">
                  <c:v>267.56235400000003</c:v>
                </c:pt>
                <c:pt idx="134">
                  <c:v>268.41163599999999</c:v>
                </c:pt>
                <c:pt idx="135">
                  <c:v>269.01991600000002</c:v>
                </c:pt>
                <c:pt idx="136">
                  <c:v>265.57109100000002</c:v>
                </c:pt>
                <c:pt idx="137">
                  <c:v>262.04781500000001</c:v>
                </c:pt>
                <c:pt idx="138">
                  <c:v>256.18258500000002</c:v>
                </c:pt>
                <c:pt idx="139">
                  <c:v>257.22855199999998</c:v>
                </c:pt>
                <c:pt idx="140">
                  <c:v>255.89279400000001</c:v>
                </c:pt>
                <c:pt idx="141">
                  <c:v>256.06662899999998</c:v>
                </c:pt>
                <c:pt idx="142">
                  <c:v>255.77696900000001</c:v>
                </c:pt>
                <c:pt idx="143">
                  <c:v>253.64364699999999</c:v>
                </c:pt>
                <c:pt idx="144">
                  <c:v>252.38363000000001</c:v>
                </c:pt>
                <c:pt idx="145">
                  <c:v>253.299384</c:v>
                </c:pt>
                <c:pt idx="146">
                  <c:v>253.070134</c:v>
                </c:pt>
                <c:pt idx="147">
                  <c:v>254.39115799999999</c:v>
                </c:pt>
                <c:pt idx="148">
                  <c:v>254.79457500000001</c:v>
                </c:pt>
                <c:pt idx="149">
                  <c:v>251.07303200000001</c:v>
                </c:pt>
                <c:pt idx="150">
                  <c:v>251.642019</c:v>
                </c:pt>
                <c:pt idx="151">
                  <c:v>252.841092</c:v>
                </c:pt>
                <c:pt idx="152">
                  <c:v>253.070134</c:v>
                </c:pt>
                <c:pt idx="153">
                  <c:v>251.30047200000001</c:v>
                </c:pt>
                <c:pt idx="154">
                  <c:v>252.95558700000001</c:v>
                </c:pt>
                <c:pt idx="155">
                  <c:v>255.48763700000001</c:v>
                </c:pt>
                <c:pt idx="156">
                  <c:v>249.769239</c:v>
                </c:pt>
                <c:pt idx="157">
                  <c:v>253.18473299999999</c:v>
                </c:pt>
                <c:pt idx="158">
                  <c:v>255.140871</c:v>
                </c:pt>
                <c:pt idx="159">
                  <c:v>253.528841</c:v>
                </c:pt>
                <c:pt idx="160">
                  <c:v>249.825784</c:v>
                </c:pt>
                <c:pt idx="161">
                  <c:v>255.603331</c:v>
                </c:pt>
                <c:pt idx="162">
                  <c:v>255.77696900000001</c:v>
                </c:pt>
                <c:pt idx="163">
                  <c:v>253.414086</c:v>
                </c:pt>
                <c:pt idx="164">
                  <c:v>255.545478</c:v>
                </c:pt>
                <c:pt idx="165">
                  <c:v>253.75850600000001</c:v>
                </c:pt>
                <c:pt idx="166">
                  <c:v>253.12742700000001</c:v>
                </c:pt>
                <c:pt idx="167">
                  <c:v>252.44076799999999</c:v>
                </c:pt>
                <c:pt idx="168">
                  <c:v>250.16532699999999</c:v>
                </c:pt>
                <c:pt idx="169">
                  <c:v>250.05209500000001</c:v>
                </c:pt>
                <c:pt idx="170">
                  <c:v>250.90258600000001</c:v>
                </c:pt>
                <c:pt idx="171">
                  <c:v>252.497918</c:v>
                </c:pt>
                <c:pt idx="172">
                  <c:v>252.72664900000001</c:v>
                </c:pt>
                <c:pt idx="173">
                  <c:v>250.78902099999999</c:v>
                </c:pt>
                <c:pt idx="174">
                  <c:v>253.75850600000001</c:v>
                </c:pt>
                <c:pt idx="175">
                  <c:v>252.555081</c:v>
                </c:pt>
                <c:pt idx="176">
                  <c:v>251.30047200000001</c:v>
                </c:pt>
                <c:pt idx="177">
                  <c:v>251.98402999999999</c:v>
                </c:pt>
                <c:pt idx="178">
                  <c:v>254.04588000000001</c:v>
                </c:pt>
                <c:pt idx="179">
                  <c:v>252.44076799999999</c:v>
                </c:pt>
                <c:pt idx="180">
                  <c:v>251.12987200000001</c:v>
                </c:pt>
                <c:pt idx="181">
                  <c:v>250.39194499999999</c:v>
                </c:pt>
                <c:pt idx="182">
                  <c:v>251.58506199999999</c:v>
                </c:pt>
                <c:pt idx="183">
                  <c:v>254.10339300000001</c:v>
                </c:pt>
                <c:pt idx="184">
                  <c:v>251.642019</c:v>
                </c:pt>
                <c:pt idx="185">
                  <c:v>253.012854</c:v>
                </c:pt>
                <c:pt idx="186">
                  <c:v>256.00867099999999</c:v>
                </c:pt>
                <c:pt idx="187">
                  <c:v>255.603331</c:v>
                </c:pt>
                <c:pt idx="188">
                  <c:v>252.89833300000001</c:v>
                </c:pt>
                <c:pt idx="189">
                  <c:v>254.21845999999999</c:v>
                </c:pt>
                <c:pt idx="190">
                  <c:v>250.16532699999999</c:v>
                </c:pt>
                <c:pt idx="191">
                  <c:v>255.083122</c:v>
                </c:pt>
                <c:pt idx="192">
                  <c:v>254.62160399999999</c:v>
                </c:pt>
                <c:pt idx="193">
                  <c:v>176.65485100000001</c:v>
                </c:pt>
                <c:pt idx="194">
                  <c:v>150.76793599999999</c:v>
                </c:pt>
                <c:pt idx="195">
                  <c:v>140.64619999999999</c:v>
                </c:pt>
                <c:pt idx="196">
                  <c:v>133.39010099999999</c:v>
                </c:pt>
                <c:pt idx="197">
                  <c:v>129.81547699999999</c:v>
                </c:pt>
                <c:pt idx="198">
                  <c:v>127.456918</c:v>
                </c:pt>
                <c:pt idx="199">
                  <c:v>123.56487300000001</c:v>
                </c:pt>
                <c:pt idx="200">
                  <c:v>123.732812</c:v>
                </c:pt>
                <c:pt idx="201">
                  <c:v>123.257576</c:v>
                </c:pt>
                <c:pt idx="202">
                  <c:v>123.00672</c:v>
                </c:pt>
                <c:pt idx="203">
                  <c:v>121.760077</c:v>
                </c:pt>
                <c:pt idx="204">
                  <c:v>121.48476599999999</c:v>
                </c:pt>
                <c:pt idx="205">
                  <c:v>120.936009</c:v>
                </c:pt>
                <c:pt idx="206">
                  <c:v>122.47881</c:v>
                </c:pt>
                <c:pt idx="207">
                  <c:v>121.622344</c:v>
                </c:pt>
                <c:pt idx="208">
                  <c:v>120.908636</c:v>
                </c:pt>
                <c:pt idx="209">
                  <c:v>120.471515</c:v>
                </c:pt>
                <c:pt idx="210">
                  <c:v>120.553355</c:v>
                </c:pt>
                <c:pt idx="211">
                  <c:v>118.470297</c:v>
                </c:pt>
                <c:pt idx="212">
                  <c:v>120.52606900000001</c:v>
                </c:pt>
                <c:pt idx="213">
                  <c:v>120.990773</c:v>
                </c:pt>
                <c:pt idx="214">
                  <c:v>120.717201</c:v>
                </c:pt>
                <c:pt idx="215">
                  <c:v>120.717201</c:v>
                </c:pt>
                <c:pt idx="216">
                  <c:v>121.704965</c:v>
                </c:pt>
                <c:pt idx="217">
                  <c:v>121.677418</c:v>
                </c:pt>
                <c:pt idx="218">
                  <c:v>123.760824</c:v>
                </c:pt>
                <c:pt idx="219">
                  <c:v>121.292418</c:v>
                </c:pt>
                <c:pt idx="220">
                  <c:v>119.65616799999999</c:v>
                </c:pt>
                <c:pt idx="221">
                  <c:v>120.00880600000001</c:v>
                </c:pt>
                <c:pt idx="222">
                  <c:v>120.41698599999999</c:v>
                </c:pt>
                <c:pt idx="223">
                  <c:v>122.28488900000001</c:v>
                </c:pt>
                <c:pt idx="224">
                  <c:v>121.429778</c:v>
                </c:pt>
                <c:pt idx="225">
                  <c:v>120.41698599999999</c:v>
                </c:pt>
                <c:pt idx="226">
                  <c:v>120.908636</c:v>
                </c:pt>
                <c:pt idx="227">
                  <c:v>122.340264</c:v>
                </c:pt>
                <c:pt idx="228">
                  <c:v>122.700811</c:v>
                </c:pt>
                <c:pt idx="229">
                  <c:v>118.846339</c:v>
                </c:pt>
                <c:pt idx="230">
                  <c:v>120.662561</c:v>
                </c:pt>
                <c:pt idx="231">
                  <c:v>120.553355</c:v>
                </c:pt>
                <c:pt idx="232">
                  <c:v>122.36796</c:v>
                </c:pt>
                <c:pt idx="233">
                  <c:v>122.589761</c:v>
                </c:pt>
                <c:pt idx="234">
                  <c:v>121.457269</c:v>
                </c:pt>
                <c:pt idx="235">
                  <c:v>120.117518</c:v>
                </c:pt>
                <c:pt idx="236">
                  <c:v>121.210077</c:v>
                </c:pt>
                <c:pt idx="237">
                  <c:v>122.257211</c:v>
                </c:pt>
                <c:pt idx="238">
                  <c:v>121.815214</c:v>
                </c:pt>
                <c:pt idx="239">
                  <c:v>121.787643</c:v>
                </c:pt>
                <c:pt idx="240">
                  <c:v>121.649878</c:v>
                </c:pt>
                <c:pt idx="241">
                  <c:v>122.839766</c:v>
                </c:pt>
                <c:pt idx="242">
                  <c:v>123.45304</c:v>
                </c:pt>
                <c:pt idx="243">
                  <c:v>123.816867</c:v>
                </c:pt>
                <c:pt idx="244">
                  <c:v>121.815214</c:v>
                </c:pt>
                <c:pt idx="245">
                  <c:v>122.423373</c:v>
                </c:pt>
                <c:pt idx="246">
                  <c:v>122.091275</c:v>
                </c:pt>
                <c:pt idx="247">
                  <c:v>121.704965</c:v>
                </c:pt>
                <c:pt idx="248">
                  <c:v>121.457269</c:v>
                </c:pt>
                <c:pt idx="249">
                  <c:v>121.622344</c:v>
                </c:pt>
                <c:pt idx="250">
                  <c:v>122.451088</c:v>
                </c:pt>
                <c:pt idx="251">
                  <c:v>120.96338799999999</c:v>
                </c:pt>
                <c:pt idx="252">
                  <c:v>123.62082700000001</c:v>
                </c:pt>
                <c:pt idx="253">
                  <c:v>122.06364000000001</c:v>
                </c:pt>
                <c:pt idx="254">
                  <c:v>121.953166</c:v>
                </c:pt>
                <c:pt idx="255">
                  <c:v>122.091275</c:v>
                </c:pt>
                <c:pt idx="256">
                  <c:v>120.662561</c:v>
                </c:pt>
                <c:pt idx="257">
                  <c:v>119.954486</c:v>
                </c:pt>
                <c:pt idx="258">
                  <c:v>120.85391</c:v>
                </c:pt>
                <c:pt idx="259">
                  <c:v>119.385614</c:v>
                </c:pt>
                <c:pt idx="260">
                  <c:v>120.580647</c:v>
                </c:pt>
                <c:pt idx="261">
                  <c:v>120.908636</c:v>
                </c:pt>
                <c:pt idx="262">
                  <c:v>120.580647</c:v>
                </c:pt>
                <c:pt idx="263">
                  <c:v>121.182642</c:v>
                </c:pt>
                <c:pt idx="264">
                  <c:v>122.146562</c:v>
                </c:pt>
                <c:pt idx="265">
                  <c:v>120.63525</c:v>
                </c:pt>
                <c:pt idx="266">
                  <c:v>121.319878</c:v>
                </c:pt>
                <c:pt idx="267">
                  <c:v>119.90019100000001</c:v>
                </c:pt>
                <c:pt idx="268">
                  <c:v>119.764561</c:v>
                </c:pt>
                <c:pt idx="269">
                  <c:v>120.471515</c:v>
                </c:pt>
                <c:pt idx="270">
                  <c:v>121.264965</c:v>
                </c:pt>
                <c:pt idx="271">
                  <c:v>121.953166</c:v>
                </c:pt>
                <c:pt idx="272">
                  <c:v>121.48476599999999</c:v>
                </c:pt>
                <c:pt idx="273">
                  <c:v>120.771866</c:v>
                </c:pt>
                <c:pt idx="274">
                  <c:v>122.118915</c:v>
                </c:pt>
                <c:pt idx="275">
                  <c:v>120.00880600000001</c:v>
                </c:pt>
                <c:pt idx="276">
                  <c:v>119.873053</c:v>
                </c:pt>
                <c:pt idx="277">
                  <c:v>120.68987799999999</c:v>
                </c:pt>
                <c:pt idx="278">
                  <c:v>121.292418</c:v>
                </c:pt>
                <c:pt idx="279">
                  <c:v>119.954486</c:v>
                </c:pt>
                <c:pt idx="280">
                  <c:v>119.873053</c:v>
                </c:pt>
                <c:pt idx="281">
                  <c:v>118.846339</c:v>
                </c:pt>
                <c:pt idx="282">
                  <c:v>119.602008</c:v>
                </c:pt>
                <c:pt idx="283">
                  <c:v>118.20242399999999</c:v>
                </c:pt>
                <c:pt idx="284">
                  <c:v>120.389731</c:v>
                </c:pt>
                <c:pt idx="285">
                  <c:v>690.93899399999998</c:v>
                </c:pt>
                <c:pt idx="286">
                  <c:v>927.76619100000005</c:v>
                </c:pt>
                <c:pt idx="287">
                  <c:v>1119.52899</c:v>
                </c:pt>
                <c:pt idx="288">
                  <c:v>2517.5783550000001</c:v>
                </c:pt>
                <c:pt idx="289">
                  <c:v>8182.3874809999998</c:v>
                </c:pt>
                <c:pt idx="290">
                  <c:v>19148.296705000001</c:v>
                </c:pt>
                <c:pt idx="291">
                  <c:v>176259.33395999999</c:v>
                </c:pt>
                <c:pt idx="292">
                  <c:v>129906.55130799999</c:v>
                </c:pt>
                <c:pt idx="293">
                  <c:v>87415.732984999995</c:v>
                </c:pt>
                <c:pt idx="294">
                  <c:v>64675.499584999998</c:v>
                </c:pt>
                <c:pt idx="295">
                  <c:v>48549.166950999999</c:v>
                </c:pt>
                <c:pt idx="296">
                  <c:v>35903.381358999999</c:v>
                </c:pt>
                <c:pt idx="297">
                  <c:v>26957.254061</c:v>
                </c:pt>
                <c:pt idx="298">
                  <c:v>19751.429642999999</c:v>
                </c:pt>
                <c:pt idx="299">
                  <c:v>14696.247579999999</c:v>
                </c:pt>
                <c:pt idx="300">
                  <c:v>10797.148061</c:v>
                </c:pt>
                <c:pt idx="301">
                  <c:v>8104.9631959999997</c:v>
                </c:pt>
                <c:pt idx="302">
                  <c:v>6031.9437109999999</c:v>
                </c:pt>
                <c:pt idx="303">
                  <c:v>4520.756386</c:v>
                </c:pt>
                <c:pt idx="304">
                  <c:v>3378.9768479999998</c:v>
                </c:pt>
                <c:pt idx="305">
                  <c:v>2560.1056709999998</c:v>
                </c:pt>
                <c:pt idx="306">
                  <c:v>1950.6902009999999</c:v>
                </c:pt>
                <c:pt idx="307">
                  <c:v>1447.493136</c:v>
                </c:pt>
                <c:pt idx="308">
                  <c:v>1087.5562809999999</c:v>
                </c:pt>
                <c:pt idx="309">
                  <c:v>836.77646300000004</c:v>
                </c:pt>
                <c:pt idx="310">
                  <c:v>632.69928900000002</c:v>
                </c:pt>
                <c:pt idx="311">
                  <c:v>475.58614399999999</c:v>
                </c:pt>
                <c:pt idx="312">
                  <c:v>353.46431100000001</c:v>
                </c:pt>
                <c:pt idx="313">
                  <c:v>274.74336199999999</c:v>
                </c:pt>
                <c:pt idx="314">
                  <c:v>206.144893</c:v>
                </c:pt>
                <c:pt idx="315">
                  <c:v>158.03647799999999</c:v>
                </c:pt>
                <c:pt idx="316">
                  <c:v>121.072965</c:v>
                </c:pt>
                <c:pt idx="317">
                  <c:v>92.965136000000001</c:v>
                </c:pt>
                <c:pt idx="318">
                  <c:v>71.885390000000001</c:v>
                </c:pt>
                <c:pt idx="319">
                  <c:v>56.422142999999998</c:v>
                </c:pt>
                <c:pt idx="320">
                  <c:v>44.951784000000004</c:v>
                </c:pt>
                <c:pt idx="321">
                  <c:v>35.306185999999997</c:v>
                </c:pt>
                <c:pt idx="322">
                  <c:v>28.237057</c:v>
                </c:pt>
                <c:pt idx="323">
                  <c:v>23.310487999999999</c:v>
                </c:pt>
                <c:pt idx="324">
                  <c:v>19.511029000000001</c:v>
                </c:pt>
                <c:pt idx="325">
                  <c:v>16.569171000000001</c:v>
                </c:pt>
                <c:pt idx="326">
                  <c:v>14.12194</c:v>
                </c:pt>
                <c:pt idx="327">
                  <c:v>12.236705000000001</c:v>
                </c:pt>
                <c:pt idx="328">
                  <c:v>10.919805</c:v>
                </c:pt>
                <c:pt idx="329">
                  <c:v>9.6721059999999994</c:v>
                </c:pt>
                <c:pt idx="330">
                  <c:v>8.6331589999999991</c:v>
                </c:pt>
                <c:pt idx="331">
                  <c:v>7.6467320000000001</c:v>
                </c:pt>
                <c:pt idx="332">
                  <c:v>7.3881009999999998</c:v>
                </c:pt>
                <c:pt idx="333">
                  <c:v>6.9202440000000003</c:v>
                </c:pt>
                <c:pt idx="334">
                  <c:v>6.5188009999999998</c:v>
                </c:pt>
                <c:pt idx="335">
                  <c:v>6.0168090000000003</c:v>
                </c:pt>
                <c:pt idx="336">
                  <c:v>5.7556929999999999</c:v>
                </c:pt>
                <c:pt idx="337">
                  <c:v>5.363213</c:v>
                </c:pt>
                <c:pt idx="338">
                  <c:v>5.2242160000000002</c:v>
                </c:pt>
                <c:pt idx="339">
                  <c:v>4.9941040000000001</c:v>
                </c:pt>
                <c:pt idx="340">
                  <c:v>4.8066589999999998</c:v>
                </c:pt>
                <c:pt idx="341">
                  <c:v>4.6409330000000004</c:v>
                </c:pt>
                <c:pt idx="342">
                  <c:v>4.3875760000000001</c:v>
                </c:pt>
                <c:pt idx="343">
                  <c:v>4.2990919999999999</c:v>
                </c:pt>
                <c:pt idx="344">
                  <c:v>4.1715900000000001</c:v>
                </c:pt>
                <c:pt idx="345">
                  <c:v>4.0186539999999997</c:v>
                </c:pt>
                <c:pt idx="346">
                  <c:v>3.8985859999999999</c:v>
                </c:pt>
                <c:pt idx="347">
                  <c:v>3.7243339999999998</c:v>
                </c:pt>
                <c:pt idx="348">
                  <c:v>3.6500520000000001</c:v>
                </c:pt>
                <c:pt idx="349">
                  <c:v>3.5178280000000002</c:v>
                </c:pt>
                <c:pt idx="350">
                  <c:v>3.3160099999999999</c:v>
                </c:pt>
                <c:pt idx="351">
                  <c:v>3.3720249999999998</c:v>
                </c:pt>
                <c:pt idx="352">
                  <c:v>3.2337280000000002</c:v>
                </c:pt>
                <c:pt idx="353">
                  <c:v>3.0752389999999998</c:v>
                </c:pt>
                <c:pt idx="354">
                  <c:v>3.026894</c:v>
                </c:pt>
                <c:pt idx="355">
                  <c:v>2.9948610000000002</c:v>
                </c:pt>
                <c:pt idx="356">
                  <c:v>2.9146040000000002</c:v>
                </c:pt>
                <c:pt idx="357">
                  <c:v>2.808386</c:v>
                </c:pt>
                <c:pt idx="358">
                  <c:v>2.7436639999999999</c:v>
                </c:pt>
                <c:pt idx="359">
                  <c:v>2.6353110000000002</c:v>
                </c:pt>
                <c:pt idx="360">
                  <c:v>2.6115569999999999</c:v>
                </c:pt>
                <c:pt idx="361">
                  <c:v>2.5203730000000002</c:v>
                </c:pt>
                <c:pt idx="362">
                  <c:v>2.4572780000000001</c:v>
                </c:pt>
                <c:pt idx="363">
                  <c:v>2.3908860000000001</c:v>
                </c:pt>
                <c:pt idx="364">
                  <c:v>2.3142070000000001</c:v>
                </c:pt>
                <c:pt idx="365">
                  <c:v>2.2177880000000001</c:v>
                </c:pt>
                <c:pt idx="366">
                  <c:v>2.1466609999999999</c:v>
                </c:pt>
                <c:pt idx="367">
                  <c:v>2.112914</c:v>
                </c:pt>
                <c:pt idx="368">
                  <c:v>2.102894</c:v>
                </c:pt>
                <c:pt idx="369">
                  <c:v>2.0157349999999998</c:v>
                </c:pt>
                <c:pt idx="370">
                  <c:v>1.9907950000000001</c:v>
                </c:pt>
                <c:pt idx="371">
                  <c:v>1.95374</c:v>
                </c:pt>
                <c:pt idx="372">
                  <c:v>1.915206</c:v>
                </c:pt>
                <c:pt idx="373">
                  <c:v>1.8689519999999999</c:v>
                </c:pt>
                <c:pt idx="374">
                  <c:v>1.809013</c:v>
                </c:pt>
                <c:pt idx="375">
                  <c:v>1.6956070000000001</c:v>
                </c:pt>
                <c:pt idx="376">
                  <c:v>1.687565</c:v>
                </c:pt>
                <c:pt idx="377">
                  <c:v>1.616889</c:v>
                </c:pt>
                <c:pt idx="378">
                  <c:v>1.579269</c:v>
                </c:pt>
                <c:pt idx="379">
                  <c:v>1.5746279999999999</c:v>
                </c:pt>
                <c:pt idx="380">
                  <c:v>1.5144979999999999</c:v>
                </c:pt>
                <c:pt idx="381">
                  <c:v>1.4725779999999999</c:v>
                </c:pt>
                <c:pt idx="382">
                  <c:v>1.439619</c:v>
                </c:pt>
                <c:pt idx="383">
                  <c:v>1.4237390000000001</c:v>
                </c:pt>
                <c:pt idx="384">
                  <c:v>1.408353</c:v>
                </c:pt>
                <c:pt idx="385">
                  <c:v>1.34937</c:v>
                </c:pt>
                <c:pt idx="386">
                  <c:v>1.3049120000000001</c:v>
                </c:pt>
                <c:pt idx="387">
                  <c:v>1.2670710000000001</c:v>
                </c:pt>
                <c:pt idx="388">
                  <c:v>1.203335</c:v>
                </c:pt>
                <c:pt idx="389">
                  <c:v>1.192218</c:v>
                </c:pt>
                <c:pt idx="390">
                  <c:v>1.170822</c:v>
                </c:pt>
                <c:pt idx="391">
                  <c:v>1.1586939999999999</c:v>
                </c:pt>
                <c:pt idx="392">
                  <c:v>1.1348130000000001</c:v>
                </c:pt>
                <c:pt idx="393">
                  <c:v>1.1217870000000001</c:v>
                </c:pt>
                <c:pt idx="394">
                  <c:v>1.1024039999999999</c:v>
                </c:pt>
                <c:pt idx="395">
                  <c:v>1.0860559999999999</c:v>
                </c:pt>
                <c:pt idx="396">
                  <c:v>1.0507489999999999</c:v>
                </c:pt>
                <c:pt idx="397">
                  <c:v>1.0003820000000001</c:v>
                </c:pt>
                <c:pt idx="398">
                  <c:v>1.0056039999999999</c:v>
                </c:pt>
                <c:pt idx="399">
                  <c:v>0.99970300000000001</c:v>
                </c:pt>
                <c:pt idx="400">
                  <c:v>0.99970300000000001</c:v>
                </c:pt>
                <c:pt idx="401">
                  <c:v>0.99992899999999996</c:v>
                </c:pt>
                <c:pt idx="402">
                  <c:v>0.99970300000000001</c:v>
                </c:pt>
                <c:pt idx="403">
                  <c:v>0.99992899999999996</c:v>
                </c:pt>
                <c:pt idx="404">
                  <c:v>0.99992899999999996</c:v>
                </c:pt>
                <c:pt idx="405">
                  <c:v>0.99947699999999995</c:v>
                </c:pt>
                <c:pt idx="406">
                  <c:v>0.99992899999999996</c:v>
                </c:pt>
                <c:pt idx="407">
                  <c:v>0.99970300000000001</c:v>
                </c:pt>
                <c:pt idx="408">
                  <c:v>0.99992899999999996</c:v>
                </c:pt>
                <c:pt idx="409">
                  <c:v>1.000156</c:v>
                </c:pt>
                <c:pt idx="410">
                  <c:v>1.0003820000000001</c:v>
                </c:pt>
                <c:pt idx="411">
                  <c:v>0.99970300000000001</c:v>
                </c:pt>
                <c:pt idx="412">
                  <c:v>1.0003820000000001</c:v>
                </c:pt>
                <c:pt idx="413">
                  <c:v>1.000156</c:v>
                </c:pt>
                <c:pt idx="414">
                  <c:v>1.0010619999999999</c:v>
                </c:pt>
                <c:pt idx="415">
                  <c:v>1.000156</c:v>
                </c:pt>
                <c:pt idx="416">
                  <c:v>1.0003820000000001</c:v>
                </c:pt>
                <c:pt idx="417">
                  <c:v>1.000156</c:v>
                </c:pt>
                <c:pt idx="418">
                  <c:v>0.99947699999999995</c:v>
                </c:pt>
                <c:pt idx="419">
                  <c:v>1.0003820000000001</c:v>
                </c:pt>
                <c:pt idx="420">
                  <c:v>1.0015149999999999</c:v>
                </c:pt>
                <c:pt idx="421">
                  <c:v>0.99992899999999996</c:v>
                </c:pt>
                <c:pt idx="422">
                  <c:v>1.000156</c:v>
                </c:pt>
                <c:pt idx="423">
                  <c:v>0.99970300000000001</c:v>
                </c:pt>
                <c:pt idx="424">
                  <c:v>0.99992899999999996</c:v>
                </c:pt>
                <c:pt idx="425">
                  <c:v>1.000156</c:v>
                </c:pt>
                <c:pt idx="426">
                  <c:v>1.0003820000000001</c:v>
                </c:pt>
                <c:pt idx="427">
                  <c:v>1.000156</c:v>
                </c:pt>
                <c:pt idx="428">
                  <c:v>1.000156</c:v>
                </c:pt>
                <c:pt idx="429">
                  <c:v>1.000156</c:v>
                </c:pt>
                <c:pt idx="430">
                  <c:v>1.0003820000000001</c:v>
                </c:pt>
                <c:pt idx="431">
                  <c:v>1.0010619999999999</c:v>
                </c:pt>
                <c:pt idx="432">
                  <c:v>0.99992899999999996</c:v>
                </c:pt>
                <c:pt idx="433">
                  <c:v>1.000156</c:v>
                </c:pt>
                <c:pt idx="434">
                  <c:v>0.99992899999999996</c:v>
                </c:pt>
                <c:pt idx="435">
                  <c:v>1.000156</c:v>
                </c:pt>
                <c:pt idx="436">
                  <c:v>1.000156</c:v>
                </c:pt>
                <c:pt idx="437">
                  <c:v>1.0003820000000001</c:v>
                </c:pt>
                <c:pt idx="438">
                  <c:v>0.99970300000000001</c:v>
                </c:pt>
                <c:pt idx="439">
                  <c:v>0.99992899999999996</c:v>
                </c:pt>
                <c:pt idx="440">
                  <c:v>1.000156</c:v>
                </c:pt>
                <c:pt idx="441">
                  <c:v>1.000156</c:v>
                </c:pt>
                <c:pt idx="442">
                  <c:v>0.99992899999999996</c:v>
                </c:pt>
                <c:pt idx="443">
                  <c:v>1.0003820000000001</c:v>
                </c:pt>
                <c:pt idx="444">
                  <c:v>0.99992899999999996</c:v>
                </c:pt>
                <c:pt idx="445">
                  <c:v>1.0003820000000001</c:v>
                </c:pt>
                <c:pt idx="446">
                  <c:v>0.99992899999999996</c:v>
                </c:pt>
                <c:pt idx="447">
                  <c:v>0.99992899999999996</c:v>
                </c:pt>
                <c:pt idx="448">
                  <c:v>1.0008349999999999</c:v>
                </c:pt>
                <c:pt idx="449">
                  <c:v>0.99992899999999996</c:v>
                </c:pt>
                <c:pt idx="450">
                  <c:v>0.99857200000000002</c:v>
                </c:pt>
                <c:pt idx="451">
                  <c:v>0.99970300000000001</c:v>
                </c:pt>
                <c:pt idx="452">
                  <c:v>0.99992899999999996</c:v>
                </c:pt>
                <c:pt idx="453">
                  <c:v>0.99992899999999996</c:v>
                </c:pt>
                <c:pt idx="454">
                  <c:v>0.99992899999999996</c:v>
                </c:pt>
                <c:pt idx="455">
                  <c:v>1.001288</c:v>
                </c:pt>
                <c:pt idx="456">
                  <c:v>1.000156</c:v>
                </c:pt>
                <c:pt idx="457">
                  <c:v>1.0003820000000001</c:v>
                </c:pt>
                <c:pt idx="458">
                  <c:v>1.0006090000000001</c:v>
                </c:pt>
                <c:pt idx="459">
                  <c:v>0.99992899999999996</c:v>
                </c:pt>
                <c:pt idx="460">
                  <c:v>0.99992899999999996</c:v>
                </c:pt>
                <c:pt idx="461">
                  <c:v>1.0058320000000001</c:v>
                </c:pt>
                <c:pt idx="462">
                  <c:v>0.99992899999999996</c:v>
                </c:pt>
                <c:pt idx="463">
                  <c:v>0.99970300000000001</c:v>
                </c:pt>
                <c:pt idx="464">
                  <c:v>1.000156</c:v>
                </c:pt>
                <c:pt idx="465">
                  <c:v>0.99992899999999996</c:v>
                </c:pt>
                <c:pt idx="466">
                  <c:v>0.994062</c:v>
                </c:pt>
                <c:pt idx="467">
                  <c:v>1.000156</c:v>
                </c:pt>
                <c:pt idx="468">
                  <c:v>0.99992899999999996</c:v>
                </c:pt>
                <c:pt idx="469">
                  <c:v>1.0024219999999999</c:v>
                </c:pt>
                <c:pt idx="470">
                  <c:v>0.99992899999999996</c:v>
                </c:pt>
                <c:pt idx="471">
                  <c:v>0.99970300000000001</c:v>
                </c:pt>
                <c:pt idx="472">
                  <c:v>1.000156</c:v>
                </c:pt>
                <c:pt idx="473">
                  <c:v>1.000156</c:v>
                </c:pt>
                <c:pt idx="474">
                  <c:v>0.99970300000000001</c:v>
                </c:pt>
                <c:pt idx="475">
                  <c:v>1.0003820000000001</c:v>
                </c:pt>
                <c:pt idx="476">
                  <c:v>0.99970300000000001</c:v>
                </c:pt>
                <c:pt idx="477">
                  <c:v>1.000156</c:v>
                </c:pt>
                <c:pt idx="478">
                  <c:v>1.0006090000000001</c:v>
                </c:pt>
                <c:pt idx="479">
                  <c:v>0.997668</c:v>
                </c:pt>
                <c:pt idx="480">
                  <c:v>1.0019690000000001</c:v>
                </c:pt>
                <c:pt idx="481">
                  <c:v>0.99879799999999996</c:v>
                </c:pt>
                <c:pt idx="482">
                  <c:v>0.99992899999999996</c:v>
                </c:pt>
                <c:pt idx="483">
                  <c:v>1.000156</c:v>
                </c:pt>
                <c:pt idx="484">
                  <c:v>0.99970300000000001</c:v>
                </c:pt>
                <c:pt idx="485">
                  <c:v>1.001288</c:v>
                </c:pt>
                <c:pt idx="486">
                  <c:v>1.000156</c:v>
                </c:pt>
                <c:pt idx="487">
                  <c:v>1.0006090000000001</c:v>
                </c:pt>
                <c:pt idx="488">
                  <c:v>0.99970300000000001</c:v>
                </c:pt>
                <c:pt idx="489">
                  <c:v>0.99992899999999996</c:v>
                </c:pt>
                <c:pt idx="490">
                  <c:v>1.0003820000000001</c:v>
                </c:pt>
                <c:pt idx="491">
                  <c:v>1.000156</c:v>
                </c:pt>
                <c:pt idx="492">
                  <c:v>1.0003820000000001</c:v>
                </c:pt>
                <c:pt idx="493">
                  <c:v>1.000156</c:v>
                </c:pt>
                <c:pt idx="494">
                  <c:v>0.99947699999999995</c:v>
                </c:pt>
                <c:pt idx="495">
                  <c:v>1.000156</c:v>
                </c:pt>
                <c:pt idx="496">
                  <c:v>1.000156</c:v>
                </c:pt>
                <c:pt idx="497">
                  <c:v>1.0003820000000001</c:v>
                </c:pt>
                <c:pt idx="498">
                  <c:v>1.0003820000000001</c:v>
                </c:pt>
                <c:pt idx="499">
                  <c:v>0.99970300000000001</c:v>
                </c:pt>
                <c:pt idx="500">
                  <c:v>0.999251</c:v>
                </c:pt>
                <c:pt idx="501">
                  <c:v>1.000156</c:v>
                </c:pt>
                <c:pt idx="502">
                  <c:v>0.99970300000000001</c:v>
                </c:pt>
                <c:pt idx="503">
                  <c:v>1.000156</c:v>
                </c:pt>
                <c:pt idx="504">
                  <c:v>1.000156</c:v>
                </c:pt>
                <c:pt idx="505">
                  <c:v>0.99970300000000001</c:v>
                </c:pt>
                <c:pt idx="506">
                  <c:v>1.000156</c:v>
                </c:pt>
                <c:pt idx="507">
                  <c:v>0.99992899999999996</c:v>
                </c:pt>
                <c:pt idx="508">
                  <c:v>0.99992899999999996</c:v>
                </c:pt>
                <c:pt idx="509">
                  <c:v>0.99992899999999996</c:v>
                </c:pt>
                <c:pt idx="510">
                  <c:v>0.99970300000000001</c:v>
                </c:pt>
                <c:pt idx="511">
                  <c:v>0.99992899999999996</c:v>
                </c:pt>
                <c:pt idx="512">
                  <c:v>1.000156</c:v>
                </c:pt>
                <c:pt idx="513">
                  <c:v>1.0003820000000001</c:v>
                </c:pt>
                <c:pt idx="514">
                  <c:v>1.000156</c:v>
                </c:pt>
                <c:pt idx="515">
                  <c:v>0.99721700000000002</c:v>
                </c:pt>
                <c:pt idx="516">
                  <c:v>1.0017419999999999</c:v>
                </c:pt>
                <c:pt idx="517">
                  <c:v>0.99992899999999996</c:v>
                </c:pt>
                <c:pt idx="518">
                  <c:v>0.99970300000000001</c:v>
                </c:pt>
                <c:pt idx="519">
                  <c:v>0.99970300000000001</c:v>
                </c:pt>
                <c:pt idx="520">
                  <c:v>0.99541299999999999</c:v>
                </c:pt>
                <c:pt idx="521">
                  <c:v>0.99970300000000001</c:v>
                </c:pt>
                <c:pt idx="522">
                  <c:v>1.0003820000000001</c:v>
                </c:pt>
                <c:pt idx="523">
                  <c:v>0.99744299999999997</c:v>
                </c:pt>
                <c:pt idx="524">
                  <c:v>1.0024219999999999</c:v>
                </c:pt>
                <c:pt idx="525">
                  <c:v>1.000156</c:v>
                </c:pt>
                <c:pt idx="526">
                  <c:v>0.99992899999999996</c:v>
                </c:pt>
                <c:pt idx="527">
                  <c:v>1.0058320000000001</c:v>
                </c:pt>
                <c:pt idx="528">
                  <c:v>1.0015149999999999</c:v>
                </c:pt>
                <c:pt idx="529">
                  <c:v>0.99992899999999996</c:v>
                </c:pt>
                <c:pt idx="530">
                  <c:v>1.0003820000000001</c:v>
                </c:pt>
                <c:pt idx="531">
                  <c:v>1.0003820000000001</c:v>
                </c:pt>
                <c:pt idx="532">
                  <c:v>1.0003820000000001</c:v>
                </c:pt>
                <c:pt idx="533">
                  <c:v>0.99992899999999996</c:v>
                </c:pt>
                <c:pt idx="534">
                  <c:v>1.0051490000000001</c:v>
                </c:pt>
                <c:pt idx="535">
                  <c:v>1.0003820000000001</c:v>
                </c:pt>
                <c:pt idx="536">
                  <c:v>1.000156</c:v>
                </c:pt>
                <c:pt idx="537">
                  <c:v>0.99992899999999996</c:v>
                </c:pt>
                <c:pt idx="538">
                  <c:v>1.000156</c:v>
                </c:pt>
                <c:pt idx="539">
                  <c:v>1.0058320000000001</c:v>
                </c:pt>
                <c:pt idx="540">
                  <c:v>0.99992899999999996</c:v>
                </c:pt>
                <c:pt idx="541">
                  <c:v>1.000156</c:v>
                </c:pt>
                <c:pt idx="542">
                  <c:v>1.0003820000000001</c:v>
                </c:pt>
                <c:pt idx="543">
                  <c:v>0.99992899999999996</c:v>
                </c:pt>
                <c:pt idx="544">
                  <c:v>1.000156</c:v>
                </c:pt>
                <c:pt idx="545">
                  <c:v>1.000156</c:v>
                </c:pt>
                <c:pt idx="546">
                  <c:v>0.99992899999999996</c:v>
                </c:pt>
                <c:pt idx="547">
                  <c:v>0.999251</c:v>
                </c:pt>
                <c:pt idx="548">
                  <c:v>1.0003820000000001</c:v>
                </c:pt>
                <c:pt idx="549">
                  <c:v>1.000156</c:v>
                </c:pt>
                <c:pt idx="550">
                  <c:v>0.99879799999999996</c:v>
                </c:pt>
                <c:pt idx="551">
                  <c:v>0.99992899999999996</c:v>
                </c:pt>
                <c:pt idx="552">
                  <c:v>1.0008349999999999</c:v>
                </c:pt>
                <c:pt idx="553">
                  <c:v>0.99992899999999996</c:v>
                </c:pt>
                <c:pt idx="554">
                  <c:v>0.99970300000000001</c:v>
                </c:pt>
                <c:pt idx="555">
                  <c:v>0.99992899999999996</c:v>
                </c:pt>
                <c:pt idx="556">
                  <c:v>1.000156</c:v>
                </c:pt>
                <c:pt idx="557">
                  <c:v>1.0024219999999999</c:v>
                </c:pt>
                <c:pt idx="558">
                  <c:v>0.99992899999999996</c:v>
                </c:pt>
                <c:pt idx="559">
                  <c:v>1.000156</c:v>
                </c:pt>
                <c:pt idx="560">
                  <c:v>1.000156</c:v>
                </c:pt>
                <c:pt idx="561">
                  <c:v>1.0003820000000001</c:v>
                </c:pt>
                <c:pt idx="562">
                  <c:v>1.0019690000000001</c:v>
                </c:pt>
                <c:pt idx="563">
                  <c:v>1.0006090000000001</c:v>
                </c:pt>
                <c:pt idx="564">
                  <c:v>0.99992899999999996</c:v>
                </c:pt>
                <c:pt idx="565">
                  <c:v>1.000156</c:v>
                </c:pt>
                <c:pt idx="566">
                  <c:v>0.99992899999999996</c:v>
                </c:pt>
                <c:pt idx="567">
                  <c:v>1.0003820000000001</c:v>
                </c:pt>
                <c:pt idx="568">
                  <c:v>0.99970300000000001</c:v>
                </c:pt>
                <c:pt idx="569">
                  <c:v>1.000156</c:v>
                </c:pt>
                <c:pt idx="570">
                  <c:v>1.000156</c:v>
                </c:pt>
                <c:pt idx="571">
                  <c:v>0.99992899999999996</c:v>
                </c:pt>
                <c:pt idx="572">
                  <c:v>0.99992899999999996</c:v>
                </c:pt>
                <c:pt idx="573">
                  <c:v>0.99992899999999996</c:v>
                </c:pt>
                <c:pt idx="574">
                  <c:v>1.000156</c:v>
                </c:pt>
                <c:pt idx="575">
                  <c:v>0.99676500000000001</c:v>
                </c:pt>
                <c:pt idx="576">
                  <c:v>0.99812000000000001</c:v>
                </c:pt>
                <c:pt idx="577">
                  <c:v>0.99970300000000001</c:v>
                </c:pt>
                <c:pt idx="578">
                  <c:v>0.99992899999999996</c:v>
                </c:pt>
                <c:pt idx="579">
                  <c:v>1.0015149999999999</c:v>
                </c:pt>
                <c:pt idx="580">
                  <c:v>0.99970300000000001</c:v>
                </c:pt>
                <c:pt idx="581">
                  <c:v>1.000156</c:v>
                </c:pt>
                <c:pt idx="582">
                  <c:v>0.99970300000000001</c:v>
                </c:pt>
                <c:pt idx="583">
                  <c:v>1.0017419999999999</c:v>
                </c:pt>
                <c:pt idx="584">
                  <c:v>1.0006090000000001</c:v>
                </c:pt>
                <c:pt idx="585">
                  <c:v>1.000156</c:v>
                </c:pt>
                <c:pt idx="586">
                  <c:v>1.000156</c:v>
                </c:pt>
                <c:pt idx="587">
                  <c:v>0.99992899999999996</c:v>
                </c:pt>
                <c:pt idx="588">
                  <c:v>1.0010619999999999</c:v>
                </c:pt>
                <c:pt idx="589">
                  <c:v>0.99970300000000001</c:v>
                </c:pt>
                <c:pt idx="590">
                  <c:v>0.99970300000000001</c:v>
                </c:pt>
                <c:pt idx="591">
                  <c:v>0.99970300000000001</c:v>
                </c:pt>
                <c:pt idx="592">
                  <c:v>0.99947699999999995</c:v>
                </c:pt>
                <c:pt idx="593">
                  <c:v>0.99970300000000001</c:v>
                </c:pt>
                <c:pt idx="594">
                  <c:v>0.99992899999999996</c:v>
                </c:pt>
                <c:pt idx="595">
                  <c:v>1.000156</c:v>
                </c:pt>
                <c:pt idx="596">
                  <c:v>0.99970300000000001</c:v>
                </c:pt>
                <c:pt idx="597">
                  <c:v>1.0006090000000001</c:v>
                </c:pt>
                <c:pt idx="598">
                  <c:v>0.99992899999999996</c:v>
                </c:pt>
                <c:pt idx="599">
                  <c:v>1.0006090000000001</c:v>
                </c:pt>
                <c:pt idx="600">
                  <c:v>1.000156</c:v>
                </c:pt>
                <c:pt idx="601">
                  <c:v>0.99902400000000002</c:v>
                </c:pt>
                <c:pt idx="602">
                  <c:v>1.000156</c:v>
                </c:pt>
                <c:pt idx="603">
                  <c:v>0.99992899999999996</c:v>
                </c:pt>
                <c:pt idx="604">
                  <c:v>0.99947699999999995</c:v>
                </c:pt>
                <c:pt idx="605">
                  <c:v>0.99992899999999996</c:v>
                </c:pt>
                <c:pt idx="606">
                  <c:v>1.000156</c:v>
                </c:pt>
                <c:pt idx="607">
                  <c:v>0.99744299999999997</c:v>
                </c:pt>
                <c:pt idx="608">
                  <c:v>0.99653999999999998</c:v>
                </c:pt>
                <c:pt idx="609">
                  <c:v>0.99992899999999996</c:v>
                </c:pt>
                <c:pt idx="610">
                  <c:v>1.001288</c:v>
                </c:pt>
                <c:pt idx="611">
                  <c:v>1.000156</c:v>
                </c:pt>
                <c:pt idx="612">
                  <c:v>0.99992899999999996</c:v>
                </c:pt>
                <c:pt idx="613">
                  <c:v>1.0031030000000001</c:v>
                </c:pt>
                <c:pt idx="614">
                  <c:v>1.000156</c:v>
                </c:pt>
                <c:pt idx="615">
                  <c:v>1.0003820000000001</c:v>
                </c:pt>
                <c:pt idx="616">
                  <c:v>0.99992899999999996</c:v>
                </c:pt>
                <c:pt idx="617">
                  <c:v>1.0003820000000001</c:v>
                </c:pt>
                <c:pt idx="618">
                  <c:v>1.0003820000000001</c:v>
                </c:pt>
                <c:pt idx="619">
                  <c:v>0.99992899999999996</c:v>
                </c:pt>
                <c:pt idx="620">
                  <c:v>0.99970300000000001</c:v>
                </c:pt>
                <c:pt idx="621">
                  <c:v>0.99992899999999996</c:v>
                </c:pt>
                <c:pt idx="622">
                  <c:v>1.000156</c:v>
                </c:pt>
                <c:pt idx="623">
                  <c:v>0.99992899999999996</c:v>
                </c:pt>
                <c:pt idx="624">
                  <c:v>1.003557</c:v>
                </c:pt>
                <c:pt idx="625">
                  <c:v>0.99992899999999996</c:v>
                </c:pt>
                <c:pt idx="626">
                  <c:v>0.99992899999999996</c:v>
                </c:pt>
                <c:pt idx="627">
                  <c:v>0.99970300000000001</c:v>
                </c:pt>
                <c:pt idx="628">
                  <c:v>1.000156</c:v>
                </c:pt>
                <c:pt idx="629">
                  <c:v>1.0003820000000001</c:v>
                </c:pt>
                <c:pt idx="630">
                  <c:v>0.99992899999999996</c:v>
                </c:pt>
                <c:pt idx="631">
                  <c:v>1.0003820000000001</c:v>
                </c:pt>
                <c:pt idx="632">
                  <c:v>0.99992899999999996</c:v>
                </c:pt>
                <c:pt idx="633">
                  <c:v>1.0003820000000001</c:v>
                </c:pt>
                <c:pt idx="634">
                  <c:v>0.99970300000000001</c:v>
                </c:pt>
                <c:pt idx="635">
                  <c:v>0.99947699999999995</c:v>
                </c:pt>
                <c:pt idx="636">
                  <c:v>1.0003820000000001</c:v>
                </c:pt>
                <c:pt idx="637">
                  <c:v>1.001288</c:v>
                </c:pt>
                <c:pt idx="638">
                  <c:v>0.99857200000000002</c:v>
                </c:pt>
                <c:pt idx="639">
                  <c:v>1.0019690000000001</c:v>
                </c:pt>
                <c:pt idx="640">
                  <c:v>0.99653999999999998</c:v>
                </c:pt>
                <c:pt idx="641">
                  <c:v>1.000156</c:v>
                </c:pt>
                <c:pt idx="642">
                  <c:v>0.99834599999999996</c:v>
                </c:pt>
                <c:pt idx="643">
                  <c:v>1.001288</c:v>
                </c:pt>
                <c:pt idx="644">
                  <c:v>1.000156</c:v>
                </c:pt>
                <c:pt idx="645">
                  <c:v>0.99947699999999995</c:v>
                </c:pt>
                <c:pt idx="646">
                  <c:v>0.99970300000000001</c:v>
                </c:pt>
                <c:pt idx="647">
                  <c:v>0.99970300000000001</c:v>
                </c:pt>
                <c:pt idx="648">
                  <c:v>1.0003820000000001</c:v>
                </c:pt>
                <c:pt idx="649">
                  <c:v>0.99992899999999996</c:v>
                </c:pt>
                <c:pt idx="650">
                  <c:v>1.0003820000000001</c:v>
                </c:pt>
                <c:pt idx="651">
                  <c:v>0.99699099999999996</c:v>
                </c:pt>
                <c:pt idx="652">
                  <c:v>0.99992899999999996</c:v>
                </c:pt>
                <c:pt idx="653">
                  <c:v>0.99970300000000001</c:v>
                </c:pt>
                <c:pt idx="654">
                  <c:v>1.000156</c:v>
                </c:pt>
                <c:pt idx="655">
                  <c:v>0.99947699999999995</c:v>
                </c:pt>
                <c:pt idx="656">
                  <c:v>1.0019690000000001</c:v>
                </c:pt>
                <c:pt idx="657">
                  <c:v>0.99992899999999996</c:v>
                </c:pt>
                <c:pt idx="658">
                  <c:v>1.0006090000000001</c:v>
                </c:pt>
                <c:pt idx="659">
                  <c:v>1.0015149999999999</c:v>
                </c:pt>
                <c:pt idx="660">
                  <c:v>1.000156</c:v>
                </c:pt>
                <c:pt idx="661">
                  <c:v>0.99970300000000001</c:v>
                </c:pt>
                <c:pt idx="662">
                  <c:v>1.001288</c:v>
                </c:pt>
                <c:pt idx="663">
                  <c:v>1.0008349999999999</c:v>
                </c:pt>
                <c:pt idx="664">
                  <c:v>0.99992899999999996</c:v>
                </c:pt>
                <c:pt idx="665">
                  <c:v>0.99992899999999996</c:v>
                </c:pt>
                <c:pt idx="666">
                  <c:v>1.000156</c:v>
                </c:pt>
                <c:pt idx="667">
                  <c:v>0.99992899999999996</c:v>
                </c:pt>
                <c:pt idx="668">
                  <c:v>1.0003820000000001</c:v>
                </c:pt>
                <c:pt idx="669">
                  <c:v>1.0003820000000001</c:v>
                </c:pt>
                <c:pt idx="670">
                  <c:v>1.0003820000000001</c:v>
                </c:pt>
                <c:pt idx="671">
                  <c:v>0.99992899999999996</c:v>
                </c:pt>
                <c:pt idx="672">
                  <c:v>1.0015149999999999</c:v>
                </c:pt>
                <c:pt idx="673">
                  <c:v>1.0003820000000001</c:v>
                </c:pt>
                <c:pt idx="674">
                  <c:v>0.99992899999999996</c:v>
                </c:pt>
                <c:pt idx="675">
                  <c:v>1.0003820000000001</c:v>
                </c:pt>
                <c:pt idx="676">
                  <c:v>0.999251</c:v>
                </c:pt>
                <c:pt idx="677">
                  <c:v>1.001288</c:v>
                </c:pt>
                <c:pt idx="678">
                  <c:v>1.000156</c:v>
                </c:pt>
                <c:pt idx="679">
                  <c:v>1.000156</c:v>
                </c:pt>
                <c:pt idx="680">
                  <c:v>0.99992899999999996</c:v>
                </c:pt>
                <c:pt idx="681">
                  <c:v>0.99699099999999996</c:v>
                </c:pt>
                <c:pt idx="682">
                  <c:v>0.99970300000000001</c:v>
                </c:pt>
                <c:pt idx="683">
                  <c:v>0.99812000000000001</c:v>
                </c:pt>
                <c:pt idx="684">
                  <c:v>1.000156</c:v>
                </c:pt>
                <c:pt idx="685">
                  <c:v>1.0003820000000001</c:v>
                </c:pt>
                <c:pt idx="686">
                  <c:v>1.0003820000000001</c:v>
                </c:pt>
                <c:pt idx="687">
                  <c:v>0.99992899999999996</c:v>
                </c:pt>
                <c:pt idx="688">
                  <c:v>0.99992899999999996</c:v>
                </c:pt>
                <c:pt idx="689">
                  <c:v>0.99992899999999996</c:v>
                </c:pt>
                <c:pt idx="690">
                  <c:v>0.99970300000000001</c:v>
                </c:pt>
                <c:pt idx="691">
                  <c:v>1.0003820000000001</c:v>
                </c:pt>
                <c:pt idx="692">
                  <c:v>1.000156</c:v>
                </c:pt>
                <c:pt idx="693">
                  <c:v>1.000156</c:v>
                </c:pt>
                <c:pt idx="694">
                  <c:v>0.99992899999999996</c:v>
                </c:pt>
                <c:pt idx="695">
                  <c:v>0.99699099999999996</c:v>
                </c:pt>
                <c:pt idx="696">
                  <c:v>0.99992899999999996</c:v>
                </c:pt>
                <c:pt idx="697">
                  <c:v>0.99992899999999996</c:v>
                </c:pt>
                <c:pt idx="698">
                  <c:v>1.0003820000000001</c:v>
                </c:pt>
                <c:pt idx="699">
                  <c:v>0.99970300000000001</c:v>
                </c:pt>
                <c:pt idx="700">
                  <c:v>1.0003820000000001</c:v>
                </c:pt>
                <c:pt idx="701">
                  <c:v>0.99992899999999996</c:v>
                </c:pt>
                <c:pt idx="702">
                  <c:v>1.0003820000000001</c:v>
                </c:pt>
                <c:pt idx="703">
                  <c:v>1.0003820000000001</c:v>
                </c:pt>
                <c:pt idx="704">
                  <c:v>1.000156</c:v>
                </c:pt>
                <c:pt idx="705">
                  <c:v>1.000156</c:v>
                </c:pt>
                <c:pt idx="706">
                  <c:v>0.99992899999999996</c:v>
                </c:pt>
                <c:pt idx="707">
                  <c:v>1.0003820000000001</c:v>
                </c:pt>
                <c:pt idx="708">
                  <c:v>0.99970300000000001</c:v>
                </c:pt>
                <c:pt idx="709">
                  <c:v>1.000156</c:v>
                </c:pt>
                <c:pt idx="710">
                  <c:v>0.99992899999999996</c:v>
                </c:pt>
                <c:pt idx="711">
                  <c:v>1.0051490000000001</c:v>
                </c:pt>
                <c:pt idx="712">
                  <c:v>1.0003820000000001</c:v>
                </c:pt>
                <c:pt idx="713">
                  <c:v>1.000156</c:v>
                </c:pt>
                <c:pt idx="714">
                  <c:v>1.0003820000000001</c:v>
                </c:pt>
                <c:pt idx="715">
                  <c:v>0.99992899999999996</c:v>
                </c:pt>
                <c:pt idx="716">
                  <c:v>0.99992899999999996</c:v>
                </c:pt>
                <c:pt idx="717">
                  <c:v>1.0006090000000001</c:v>
                </c:pt>
                <c:pt idx="718">
                  <c:v>1.000156</c:v>
                </c:pt>
                <c:pt idx="719">
                  <c:v>1.0006090000000001</c:v>
                </c:pt>
                <c:pt idx="720">
                  <c:v>0.99970300000000001</c:v>
                </c:pt>
                <c:pt idx="721">
                  <c:v>1.0003820000000001</c:v>
                </c:pt>
                <c:pt idx="722">
                  <c:v>1.000156</c:v>
                </c:pt>
                <c:pt idx="723">
                  <c:v>1.0008349999999999</c:v>
                </c:pt>
                <c:pt idx="724">
                  <c:v>0.99902400000000002</c:v>
                </c:pt>
                <c:pt idx="725">
                  <c:v>0.99992899999999996</c:v>
                </c:pt>
                <c:pt idx="726">
                  <c:v>1.0006090000000001</c:v>
                </c:pt>
                <c:pt idx="727">
                  <c:v>1.000156</c:v>
                </c:pt>
                <c:pt idx="728">
                  <c:v>0.99970300000000001</c:v>
                </c:pt>
                <c:pt idx="729">
                  <c:v>0.99970300000000001</c:v>
                </c:pt>
                <c:pt idx="730">
                  <c:v>0.99992899999999996</c:v>
                </c:pt>
                <c:pt idx="731">
                  <c:v>1.000156</c:v>
                </c:pt>
                <c:pt idx="732">
                  <c:v>0.99992899999999996</c:v>
                </c:pt>
                <c:pt idx="733">
                  <c:v>0.99992899999999996</c:v>
                </c:pt>
                <c:pt idx="734">
                  <c:v>1.0026489999999999</c:v>
                </c:pt>
                <c:pt idx="735">
                  <c:v>0.99992899999999996</c:v>
                </c:pt>
                <c:pt idx="736">
                  <c:v>0.99992899999999996</c:v>
                </c:pt>
                <c:pt idx="737">
                  <c:v>0.99992899999999996</c:v>
                </c:pt>
                <c:pt idx="738">
                  <c:v>1.000156</c:v>
                </c:pt>
                <c:pt idx="739">
                  <c:v>1.0003820000000001</c:v>
                </c:pt>
                <c:pt idx="740">
                  <c:v>0.99992899999999996</c:v>
                </c:pt>
                <c:pt idx="741">
                  <c:v>1.000156</c:v>
                </c:pt>
                <c:pt idx="742">
                  <c:v>0.99992899999999996</c:v>
                </c:pt>
                <c:pt idx="743">
                  <c:v>0.99653999999999998</c:v>
                </c:pt>
                <c:pt idx="744">
                  <c:v>1.0003820000000001</c:v>
                </c:pt>
                <c:pt idx="745">
                  <c:v>1.0006090000000001</c:v>
                </c:pt>
                <c:pt idx="746">
                  <c:v>0.99992899999999996</c:v>
                </c:pt>
                <c:pt idx="747">
                  <c:v>1.000156</c:v>
                </c:pt>
                <c:pt idx="748">
                  <c:v>0.99992899999999996</c:v>
                </c:pt>
                <c:pt idx="749">
                  <c:v>0.99992899999999996</c:v>
                </c:pt>
                <c:pt idx="750">
                  <c:v>0.99992899999999996</c:v>
                </c:pt>
                <c:pt idx="751">
                  <c:v>0.99970300000000001</c:v>
                </c:pt>
                <c:pt idx="752">
                  <c:v>1.0010619999999999</c:v>
                </c:pt>
                <c:pt idx="753">
                  <c:v>1.000156</c:v>
                </c:pt>
                <c:pt idx="754">
                  <c:v>1.0008349999999999</c:v>
                </c:pt>
                <c:pt idx="755">
                  <c:v>1.000156</c:v>
                </c:pt>
                <c:pt idx="756">
                  <c:v>1.0031030000000001</c:v>
                </c:pt>
                <c:pt idx="757">
                  <c:v>0.999251</c:v>
                </c:pt>
                <c:pt idx="758">
                  <c:v>0.99992899999999996</c:v>
                </c:pt>
                <c:pt idx="759">
                  <c:v>1.0003820000000001</c:v>
                </c:pt>
                <c:pt idx="760">
                  <c:v>1.000156</c:v>
                </c:pt>
                <c:pt idx="761">
                  <c:v>0.99721700000000002</c:v>
                </c:pt>
                <c:pt idx="762">
                  <c:v>1.000156</c:v>
                </c:pt>
                <c:pt idx="763">
                  <c:v>0.99992899999999996</c:v>
                </c:pt>
                <c:pt idx="764">
                  <c:v>0.99992899999999996</c:v>
                </c:pt>
                <c:pt idx="765">
                  <c:v>1.000156</c:v>
                </c:pt>
                <c:pt idx="766">
                  <c:v>0.99992899999999996</c:v>
                </c:pt>
                <c:pt idx="767">
                  <c:v>0.99992899999999996</c:v>
                </c:pt>
                <c:pt idx="768">
                  <c:v>1.000156</c:v>
                </c:pt>
                <c:pt idx="769">
                  <c:v>0.99992899999999996</c:v>
                </c:pt>
                <c:pt idx="770">
                  <c:v>1.000156</c:v>
                </c:pt>
                <c:pt idx="771">
                  <c:v>1.0006090000000001</c:v>
                </c:pt>
                <c:pt idx="772">
                  <c:v>0.99992899999999996</c:v>
                </c:pt>
                <c:pt idx="773">
                  <c:v>1.0003820000000001</c:v>
                </c:pt>
                <c:pt idx="774">
                  <c:v>0.99992899999999996</c:v>
                </c:pt>
                <c:pt idx="775">
                  <c:v>1.0010619999999999</c:v>
                </c:pt>
                <c:pt idx="776">
                  <c:v>1.000156</c:v>
                </c:pt>
                <c:pt idx="777">
                  <c:v>1.0006090000000001</c:v>
                </c:pt>
                <c:pt idx="778">
                  <c:v>1.0003820000000001</c:v>
                </c:pt>
                <c:pt idx="779">
                  <c:v>0.99992899999999996</c:v>
                </c:pt>
                <c:pt idx="780">
                  <c:v>0.99676500000000001</c:v>
                </c:pt>
                <c:pt idx="781">
                  <c:v>0.99992899999999996</c:v>
                </c:pt>
                <c:pt idx="782">
                  <c:v>1.000156</c:v>
                </c:pt>
                <c:pt idx="783">
                  <c:v>1.000156</c:v>
                </c:pt>
                <c:pt idx="784">
                  <c:v>0.99992899999999996</c:v>
                </c:pt>
                <c:pt idx="785">
                  <c:v>0.99992899999999996</c:v>
                </c:pt>
                <c:pt idx="786">
                  <c:v>0.99992899999999996</c:v>
                </c:pt>
                <c:pt idx="787">
                  <c:v>1.000156</c:v>
                </c:pt>
                <c:pt idx="788">
                  <c:v>0.99970300000000001</c:v>
                </c:pt>
                <c:pt idx="789">
                  <c:v>1.000156</c:v>
                </c:pt>
                <c:pt idx="790">
                  <c:v>1.000156</c:v>
                </c:pt>
                <c:pt idx="791">
                  <c:v>1.0003820000000001</c:v>
                </c:pt>
                <c:pt idx="792">
                  <c:v>1.000156</c:v>
                </c:pt>
                <c:pt idx="793">
                  <c:v>0.99992899999999996</c:v>
                </c:pt>
                <c:pt idx="794">
                  <c:v>0.99992899999999996</c:v>
                </c:pt>
                <c:pt idx="795">
                  <c:v>1.000156</c:v>
                </c:pt>
                <c:pt idx="796">
                  <c:v>0.99947699999999995</c:v>
                </c:pt>
                <c:pt idx="797">
                  <c:v>1.000156</c:v>
                </c:pt>
                <c:pt idx="798">
                  <c:v>0.99992899999999996</c:v>
                </c:pt>
                <c:pt idx="799">
                  <c:v>1.0006090000000001</c:v>
                </c:pt>
                <c:pt idx="800">
                  <c:v>1.000156</c:v>
                </c:pt>
                <c:pt idx="801">
                  <c:v>1.0003820000000001</c:v>
                </c:pt>
                <c:pt idx="802">
                  <c:v>1.0003820000000001</c:v>
                </c:pt>
                <c:pt idx="803">
                  <c:v>0.99992899999999996</c:v>
                </c:pt>
                <c:pt idx="804">
                  <c:v>0.99992899999999996</c:v>
                </c:pt>
                <c:pt idx="805">
                  <c:v>0.99970300000000001</c:v>
                </c:pt>
                <c:pt idx="806">
                  <c:v>1.000156</c:v>
                </c:pt>
                <c:pt idx="807">
                  <c:v>1.000156</c:v>
                </c:pt>
                <c:pt idx="808">
                  <c:v>0.99744299999999997</c:v>
                </c:pt>
                <c:pt idx="809">
                  <c:v>0.99879799999999996</c:v>
                </c:pt>
                <c:pt idx="810">
                  <c:v>0.99992899999999996</c:v>
                </c:pt>
                <c:pt idx="811">
                  <c:v>0.99992899999999996</c:v>
                </c:pt>
                <c:pt idx="812">
                  <c:v>1.000156</c:v>
                </c:pt>
                <c:pt idx="813">
                  <c:v>1.0003820000000001</c:v>
                </c:pt>
                <c:pt idx="814">
                  <c:v>1.0003820000000001</c:v>
                </c:pt>
                <c:pt idx="815">
                  <c:v>0.99970300000000001</c:v>
                </c:pt>
                <c:pt idx="816">
                  <c:v>1.0003820000000001</c:v>
                </c:pt>
                <c:pt idx="817">
                  <c:v>1.0006090000000001</c:v>
                </c:pt>
                <c:pt idx="818">
                  <c:v>1.000156</c:v>
                </c:pt>
                <c:pt idx="819">
                  <c:v>1.000156</c:v>
                </c:pt>
                <c:pt idx="820">
                  <c:v>1.0008349999999999</c:v>
                </c:pt>
                <c:pt idx="821">
                  <c:v>1.0008349999999999</c:v>
                </c:pt>
                <c:pt idx="822">
                  <c:v>0.99970300000000001</c:v>
                </c:pt>
                <c:pt idx="823">
                  <c:v>0.99992899999999996</c:v>
                </c:pt>
                <c:pt idx="824">
                  <c:v>0.99992899999999996</c:v>
                </c:pt>
                <c:pt idx="825">
                  <c:v>0.99970300000000001</c:v>
                </c:pt>
                <c:pt idx="826">
                  <c:v>0.99902400000000002</c:v>
                </c:pt>
                <c:pt idx="827">
                  <c:v>1.0006090000000001</c:v>
                </c:pt>
                <c:pt idx="828">
                  <c:v>0.99812000000000001</c:v>
                </c:pt>
                <c:pt idx="829">
                  <c:v>0.99992899999999996</c:v>
                </c:pt>
                <c:pt idx="830">
                  <c:v>1.000156</c:v>
                </c:pt>
                <c:pt idx="831">
                  <c:v>1.000156</c:v>
                </c:pt>
                <c:pt idx="832">
                  <c:v>1.0003820000000001</c:v>
                </c:pt>
                <c:pt idx="833">
                  <c:v>0.99879799999999996</c:v>
                </c:pt>
                <c:pt idx="834">
                  <c:v>1.0008349999999999</c:v>
                </c:pt>
                <c:pt idx="835">
                  <c:v>0.99992899999999996</c:v>
                </c:pt>
                <c:pt idx="836">
                  <c:v>0.99992899999999996</c:v>
                </c:pt>
                <c:pt idx="837">
                  <c:v>1.000156</c:v>
                </c:pt>
                <c:pt idx="838">
                  <c:v>1.000156</c:v>
                </c:pt>
                <c:pt idx="839">
                  <c:v>1.0015149999999999</c:v>
                </c:pt>
                <c:pt idx="840">
                  <c:v>1.000156</c:v>
                </c:pt>
                <c:pt idx="841">
                  <c:v>1.0003820000000001</c:v>
                </c:pt>
                <c:pt idx="842">
                  <c:v>0.99970300000000001</c:v>
                </c:pt>
                <c:pt idx="843">
                  <c:v>1.0003820000000001</c:v>
                </c:pt>
                <c:pt idx="844">
                  <c:v>1.0003820000000001</c:v>
                </c:pt>
                <c:pt idx="845">
                  <c:v>1.000156</c:v>
                </c:pt>
                <c:pt idx="846">
                  <c:v>1.000156</c:v>
                </c:pt>
                <c:pt idx="847">
                  <c:v>0.99992899999999996</c:v>
                </c:pt>
                <c:pt idx="848">
                  <c:v>0.99992899999999996</c:v>
                </c:pt>
                <c:pt idx="849">
                  <c:v>1.0006090000000001</c:v>
                </c:pt>
                <c:pt idx="850">
                  <c:v>1.0003820000000001</c:v>
                </c:pt>
                <c:pt idx="851">
                  <c:v>0.99789399999999995</c:v>
                </c:pt>
                <c:pt idx="852">
                  <c:v>0.99970300000000001</c:v>
                </c:pt>
                <c:pt idx="853">
                  <c:v>0.99857200000000002</c:v>
                </c:pt>
                <c:pt idx="854">
                  <c:v>0.99970300000000001</c:v>
                </c:pt>
                <c:pt idx="855">
                  <c:v>0.99970300000000001</c:v>
                </c:pt>
                <c:pt idx="856">
                  <c:v>0.99992899999999996</c:v>
                </c:pt>
                <c:pt idx="857">
                  <c:v>1.000156</c:v>
                </c:pt>
                <c:pt idx="858">
                  <c:v>0.99992899999999996</c:v>
                </c:pt>
                <c:pt idx="859">
                  <c:v>1.000156</c:v>
                </c:pt>
                <c:pt idx="860">
                  <c:v>1.0019690000000001</c:v>
                </c:pt>
                <c:pt idx="861">
                  <c:v>1.0003820000000001</c:v>
                </c:pt>
                <c:pt idx="862">
                  <c:v>1.000156</c:v>
                </c:pt>
                <c:pt idx="863">
                  <c:v>1.000156</c:v>
                </c:pt>
                <c:pt idx="864">
                  <c:v>1.0003820000000001</c:v>
                </c:pt>
                <c:pt idx="865">
                  <c:v>1.0003820000000001</c:v>
                </c:pt>
                <c:pt idx="866">
                  <c:v>1.000156</c:v>
                </c:pt>
                <c:pt idx="867">
                  <c:v>0.99970300000000001</c:v>
                </c:pt>
                <c:pt idx="868">
                  <c:v>0.99789399999999995</c:v>
                </c:pt>
                <c:pt idx="869">
                  <c:v>0.99970300000000001</c:v>
                </c:pt>
                <c:pt idx="870">
                  <c:v>0.99992899999999996</c:v>
                </c:pt>
                <c:pt idx="871">
                  <c:v>0.99992899999999996</c:v>
                </c:pt>
                <c:pt idx="872">
                  <c:v>1.000156</c:v>
                </c:pt>
                <c:pt idx="873">
                  <c:v>1.000156</c:v>
                </c:pt>
                <c:pt idx="874">
                  <c:v>1.0003820000000001</c:v>
                </c:pt>
                <c:pt idx="875">
                  <c:v>1.0003820000000001</c:v>
                </c:pt>
                <c:pt idx="876">
                  <c:v>1.0019690000000001</c:v>
                </c:pt>
                <c:pt idx="877">
                  <c:v>1.0003820000000001</c:v>
                </c:pt>
                <c:pt idx="878">
                  <c:v>1.0003820000000001</c:v>
                </c:pt>
                <c:pt idx="879">
                  <c:v>1.000156</c:v>
                </c:pt>
                <c:pt idx="880">
                  <c:v>0.99947699999999995</c:v>
                </c:pt>
                <c:pt idx="881">
                  <c:v>1.000156</c:v>
                </c:pt>
                <c:pt idx="882">
                  <c:v>0.99699099999999996</c:v>
                </c:pt>
                <c:pt idx="883">
                  <c:v>0.99992899999999996</c:v>
                </c:pt>
                <c:pt idx="884">
                  <c:v>0.99992899999999996</c:v>
                </c:pt>
                <c:pt idx="885">
                  <c:v>1.000156</c:v>
                </c:pt>
                <c:pt idx="886">
                  <c:v>0.99857200000000002</c:v>
                </c:pt>
                <c:pt idx="887">
                  <c:v>1.000156</c:v>
                </c:pt>
                <c:pt idx="888">
                  <c:v>0.99789399999999995</c:v>
                </c:pt>
                <c:pt idx="889">
                  <c:v>0.99721700000000002</c:v>
                </c:pt>
                <c:pt idx="890">
                  <c:v>1.0062869999999999</c:v>
                </c:pt>
                <c:pt idx="891">
                  <c:v>0.99970300000000001</c:v>
                </c:pt>
                <c:pt idx="892">
                  <c:v>1.000156</c:v>
                </c:pt>
                <c:pt idx="893">
                  <c:v>1.001288</c:v>
                </c:pt>
                <c:pt idx="894">
                  <c:v>1.0003820000000001</c:v>
                </c:pt>
                <c:pt idx="895">
                  <c:v>0.99970300000000001</c:v>
                </c:pt>
                <c:pt idx="896">
                  <c:v>1.000156</c:v>
                </c:pt>
                <c:pt idx="897">
                  <c:v>0.99970300000000001</c:v>
                </c:pt>
                <c:pt idx="898">
                  <c:v>1.0008349999999999</c:v>
                </c:pt>
                <c:pt idx="899">
                  <c:v>1.0006090000000001</c:v>
                </c:pt>
                <c:pt idx="900">
                  <c:v>1.000156</c:v>
                </c:pt>
                <c:pt idx="901">
                  <c:v>1.000156</c:v>
                </c:pt>
                <c:pt idx="902">
                  <c:v>1.000156</c:v>
                </c:pt>
                <c:pt idx="903">
                  <c:v>0.99992899999999996</c:v>
                </c:pt>
                <c:pt idx="904">
                  <c:v>0.99970300000000001</c:v>
                </c:pt>
                <c:pt idx="905">
                  <c:v>1.000156</c:v>
                </c:pt>
                <c:pt idx="906">
                  <c:v>0.99992899999999996</c:v>
                </c:pt>
                <c:pt idx="907">
                  <c:v>1.000156</c:v>
                </c:pt>
                <c:pt idx="908">
                  <c:v>0.994062</c:v>
                </c:pt>
                <c:pt idx="909">
                  <c:v>1.0003820000000001</c:v>
                </c:pt>
                <c:pt idx="910">
                  <c:v>1.000156</c:v>
                </c:pt>
                <c:pt idx="911">
                  <c:v>0.99992899999999996</c:v>
                </c:pt>
                <c:pt idx="912">
                  <c:v>0.99992899999999996</c:v>
                </c:pt>
                <c:pt idx="913">
                  <c:v>1.000156</c:v>
                </c:pt>
                <c:pt idx="914">
                  <c:v>1.0019690000000001</c:v>
                </c:pt>
                <c:pt idx="915">
                  <c:v>1.000156</c:v>
                </c:pt>
                <c:pt idx="916">
                  <c:v>1.000156</c:v>
                </c:pt>
                <c:pt idx="917">
                  <c:v>0.999251</c:v>
                </c:pt>
                <c:pt idx="918">
                  <c:v>1.000156</c:v>
                </c:pt>
                <c:pt idx="919">
                  <c:v>1.000156</c:v>
                </c:pt>
                <c:pt idx="920">
                  <c:v>0.99992899999999996</c:v>
                </c:pt>
                <c:pt idx="921">
                  <c:v>0.99992899999999996</c:v>
                </c:pt>
                <c:pt idx="922">
                  <c:v>0.99970300000000001</c:v>
                </c:pt>
                <c:pt idx="923">
                  <c:v>0.99970300000000001</c:v>
                </c:pt>
                <c:pt idx="924">
                  <c:v>0.99992899999999996</c:v>
                </c:pt>
                <c:pt idx="925">
                  <c:v>1.000156</c:v>
                </c:pt>
                <c:pt idx="926">
                  <c:v>1.0003820000000001</c:v>
                </c:pt>
                <c:pt idx="927">
                  <c:v>1.0003820000000001</c:v>
                </c:pt>
                <c:pt idx="928">
                  <c:v>1.0003820000000001</c:v>
                </c:pt>
                <c:pt idx="929">
                  <c:v>0.99721700000000002</c:v>
                </c:pt>
                <c:pt idx="930">
                  <c:v>0.99992899999999996</c:v>
                </c:pt>
                <c:pt idx="931">
                  <c:v>0.99970300000000001</c:v>
                </c:pt>
                <c:pt idx="932">
                  <c:v>0.99970300000000001</c:v>
                </c:pt>
                <c:pt idx="933">
                  <c:v>0.99879799999999996</c:v>
                </c:pt>
                <c:pt idx="934">
                  <c:v>1.000156</c:v>
                </c:pt>
                <c:pt idx="935">
                  <c:v>0.99789399999999995</c:v>
                </c:pt>
                <c:pt idx="936">
                  <c:v>0.99992899999999996</c:v>
                </c:pt>
                <c:pt idx="937">
                  <c:v>1.0003820000000001</c:v>
                </c:pt>
                <c:pt idx="938">
                  <c:v>1.000156</c:v>
                </c:pt>
                <c:pt idx="939">
                  <c:v>1.0003820000000001</c:v>
                </c:pt>
                <c:pt idx="940">
                  <c:v>1.000156</c:v>
                </c:pt>
                <c:pt idx="941">
                  <c:v>1.001288</c:v>
                </c:pt>
                <c:pt idx="942">
                  <c:v>1.000156</c:v>
                </c:pt>
                <c:pt idx="943">
                  <c:v>1.0006090000000001</c:v>
                </c:pt>
                <c:pt idx="944">
                  <c:v>1.000156</c:v>
                </c:pt>
                <c:pt idx="945">
                  <c:v>0.99879799999999996</c:v>
                </c:pt>
                <c:pt idx="946">
                  <c:v>1.0010619999999999</c:v>
                </c:pt>
                <c:pt idx="947">
                  <c:v>0.997668</c:v>
                </c:pt>
                <c:pt idx="948">
                  <c:v>1.000156</c:v>
                </c:pt>
                <c:pt idx="949">
                  <c:v>0.99834599999999996</c:v>
                </c:pt>
                <c:pt idx="950">
                  <c:v>0.997668</c:v>
                </c:pt>
                <c:pt idx="951">
                  <c:v>0.99992899999999996</c:v>
                </c:pt>
                <c:pt idx="952">
                  <c:v>0.99992899999999996</c:v>
                </c:pt>
                <c:pt idx="953">
                  <c:v>1.000156</c:v>
                </c:pt>
                <c:pt idx="954">
                  <c:v>1.0003820000000001</c:v>
                </c:pt>
                <c:pt idx="955">
                  <c:v>0.99992899999999996</c:v>
                </c:pt>
                <c:pt idx="956">
                  <c:v>0.99992899999999996</c:v>
                </c:pt>
                <c:pt idx="957">
                  <c:v>0.99992899999999996</c:v>
                </c:pt>
                <c:pt idx="958">
                  <c:v>0.99970300000000001</c:v>
                </c:pt>
                <c:pt idx="959">
                  <c:v>0.99992899999999996</c:v>
                </c:pt>
                <c:pt idx="960">
                  <c:v>0.99992899999999996</c:v>
                </c:pt>
                <c:pt idx="961">
                  <c:v>1.0003820000000001</c:v>
                </c:pt>
                <c:pt idx="962">
                  <c:v>0.99992899999999996</c:v>
                </c:pt>
                <c:pt idx="963">
                  <c:v>0.99992899999999996</c:v>
                </c:pt>
                <c:pt idx="964">
                  <c:v>1.000156</c:v>
                </c:pt>
                <c:pt idx="965">
                  <c:v>0.99947699999999995</c:v>
                </c:pt>
                <c:pt idx="966">
                  <c:v>1.000156</c:v>
                </c:pt>
                <c:pt idx="967">
                  <c:v>1.0006090000000001</c:v>
                </c:pt>
                <c:pt idx="968">
                  <c:v>1.000156</c:v>
                </c:pt>
                <c:pt idx="969">
                  <c:v>0.99992899999999996</c:v>
                </c:pt>
                <c:pt idx="970">
                  <c:v>1.000156</c:v>
                </c:pt>
                <c:pt idx="971">
                  <c:v>1.000156</c:v>
                </c:pt>
                <c:pt idx="972">
                  <c:v>1.0006090000000001</c:v>
                </c:pt>
                <c:pt idx="973">
                  <c:v>1.0003820000000001</c:v>
                </c:pt>
                <c:pt idx="974">
                  <c:v>1.000156</c:v>
                </c:pt>
                <c:pt idx="975">
                  <c:v>1.000156</c:v>
                </c:pt>
                <c:pt idx="976">
                  <c:v>0.99970300000000001</c:v>
                </c:pt>
                <c:pt idx="977">
                  <c:v>1.000156</c:v>
                </c:pt>
                <c:pt idx="978">
                  <c:v>0.99992899999999996</c:v>
                </c:pt>
                <c:pt idx="979">
                  <c:v>0.99992899999999996</c:v>
                </c:pt>
                <c:pt idx="980">
                  <c:v>1.0003820000000001</c:v>
                </c:pt>
                <c:pt idx="981">
                  <c:v>1.000156</c:v>
                </c:pt>
                <c:pt idx="982">
                  <c:v>0.99992899999999996</c:v>
                </c:pt>
                <c:pt idx="983">
                  <c:v>1.000156</c:v>
                </c:pt>
                <c:pt idx="984">
                  <c:v>1.000156</c:v>
                </c:pt>
                <c:pt idx="985">
                  <c:v>0.99992899999999996</c:v>
                </c:pt>
                <c:pt idx="986">
                  <c:v>0.99992899999999996</c:v>
                </c:pt>
                <c:pt idx="987">
                  <c:v>0.99992899999999996</c:v>
                </c:pt>
                <c:pt idx="988">
                  <c:v>0.99992899999999996</c:v>
                </c:pt>
                <c:pt idx="989">
                  <c:v>1.000156</c:v>
                </c:pt>
                <c:pt idx="990">
                  <c:v>1.0003820000000001</c:v>
                </c:pt>
                <c:pt idx="991">
                  <c:v>1.000156</c:v>
                </c:pt>
                <c:pt idx="992">
                  <c:v>0.99992899999999996</c:v>
                </c:pt>
                <c:pt idx="993">
                  <c:v>1.0003820000000001</c:v>
                </c:pt>
                <c:pt idx="994">
                  <c:v>1.0003820000000001</c:v>
                </c:pt>
                <c:pt idx="995">
                  <c:v>0.99992899999999996</c:v>
                </c:pt>
                <c:pt idx="996">
                  <c:v>1.0003820000000001</c:v>
                </c:pt>
                <c:pt idx="997">
                  <c:v>1.0010619999999999</c:v>
                </c:pt>
                <c:pt idx="998">
                  <c:v>0.99992899999999996</c:v>
                </c:pt>
                <c:pt idx="999">
                  <c:v>1.0003820000000001</c:v>
                </c:pt>
                <c:pt idx="1000">
                  <c:v>0.99970300000000001</c:v>
                </c:pt>
                <c:pt idx="1001">
                  <c:v>0.99992899999999996</c:v>
                </c:pt>
                <c:pt idx="1002">
                  <c:v>1.0006090000000001</c:v>
                </c:pt>
                <c:pt idx="1003">
                  <c:v>0.99992899999999996</c:v>
                </c:pt>
                <c:pt idx="1004">
                  <c:v>0.99992899999999996</c:v>
                </c:pt>
                <c:pt idx="1005">
                  <c:v>0.99970300000000001</c:v>
                </c:pt>
                <c:pt idx="1006">
                  <c:v>1.000156</c:v>
                </c:pt>
                <c:pt idx="1007">
                  <c:v>0.99992899999999996</c:v>
                </c:pt>
                <c:pt idx="1008">
                  <c:v>1.0003820000000001</c:v>
                </c:pt>
                <c:pt idx="1009">
                  <c:v>1.000156</c:v>
                </c:pt>
                <c:pt idx="1010">
                  <c:v>1.000156</c:v>
                </c:pt>
                <c:pt idx="1011">
                  <c:v>1.000156</c:v>
                </c:pt>
                <c:pt idx="1012">
                  <c:v>0.99992899999999996</c:v>
                </c:pt>
                <c:pt idx="1013">
                  <c:v>0.99992899999999996</c:v>
                </c:pt>
                <c:pt idx="1014">
                  <c:v>1.000156</c:v>
                </c:pt>
                <c:pt idx="1015">
                  <c:v>1.0010619999999999</c:v>
                </c:pt>
                <c:pt idx="1016">
                  <c:v>1.000156</c:v>
                </c:pt>
                <c:pt idx="1017">
                  <c:v>1.0006090000000001</c:v>
                </c:pt>
                <c:pt idx="1018">
                  <c:v>1.000156</c:v>
                </c:pt>
                <c:pt idx="1019">
                  <c:v>1.0003820000000001</c:v>
                </c:pt>
                <c:pt idx="1020">
                  <c:v>0.99992899999999996</c:v>
                </c:pt>
                <c:pt idx="1021">
                  <c:v>1.0006090000000001</c:v>
                </c:pt>
                <c:pt idx="1022">
                  <c:v>1.000156</c:v>
                </c:pt>
                <c:pt idx="1023">
                  <c:v>0.99970300000000001</c:v>
                </c:pt>
                <c:pt idx="1024">
                  <c:v>0.99970300000000001</c:v>
                </c:pt>
                <c:pt idx="1025">
                  <c:v>1.000156</c:v>
                </c:pt>
                <c:pt idx="1026">
                  <c:v>1.000156</c:v>
                </c:pt>
                <c:pt idx="1027">
                  <c:v>1.000156</c:v>
                </c:pt>
                <c:pt idx="1028">
                  <c:v>1.000156</c:v>
                </c:pt>
                <c:pt idx="1029">
                  <c:v>0.99970300000000001</c:v>
                </c:pt>
                <c:pt idx="1030">
                  <c:v>1.0008349999999999</c:v>
                </c:pt>
                <c:pt idx="1031">
                  <c:v>1.0003820000000001</c:v>
                </c:pt>
                <c:pt idx="1032">
                  <c:v>0.99992899999999996</c:v>
                </c:pt>
                <c:pt idx="1033">
                  <c:v>0.99992899999999996</c:v>
                </c:pt>
                <c:pt idx="1034">
                  <c:v>1.0003820000000001</c:v>
                </c:pt>
                <c:pt idx="1035">
                  <c:v>1.000156</c:v>
                </c:pt>
                <c:pt idx="1036">
                  <c:v>1.0003820000000001</c:v>
                </c:pt>
                <c:pt idx="1037">
                  <c:v>0.99992899999999996</c:v>
                </c:pt>
                <c:pt idx="1038">
                  <c:v>1.000156</c:v>
                </c:pt>
                <c:pt idx="1039">
                  <c:v>1.000156</c:v>
                </c:pt>
                <c:pt idx="1040">
                  <c:v>1.0003820000000001</c:v>
                </c:pt>
                <c:pt idx="1041">
                  <c:v>1.0003820000000001</c:v>
                </c:pt>
                <c:pt idx="1042">
                  <c:v>1.0003820000000001</c:v>
                </c:pt>
                <c:pt idx="1043">
                  <c:v>0.99970300000000001</c:v>
                </c:pt>
                <c:pt idx="1044">
                  <c:v>0.99992899999999996</c:v>
                </c:pt>
                <c:pt idx="1045">
                  <c:v>0.99992899999999996</c:v>
                </c:pt>
                <c:pt idx="1046">
                  <c:v>1.0003820000000001</c:v>
                </c:pt>
                <c:pt idx="1047">
                  <c:v>1.000156</c:v>
                </c:pt>
                <c:pt idx="1048">
                  <c:v>1.0008349999999999</c:v>
                </c:pt>
                <c:pt idx="1049">
                  <c:v>1.000156</c:v>
                </c:pt>
                <c:pt idx="1050">
                  <c:v>1.000156</c:v>
                </c:pt>
                <c:pt idx="1051">
                  <c:v>0.99721700000000002</c:v>
                </c:pt>
                <c:pt idx="1052">
                  <c:v>1.000156</c:v>
                </c:pt>
                <c:pt idx="1053">
                  <c:v>1.000156</c:v>
                </c:pt>
                <c:pt idx="1054">
                  <c:v>0.99992899999999996</c:v>
                </c:pt>
                <c:pt idx="1055">
                  <c:v>0.99992899999999996</c:v>
                </c:pt>
                <c:pt idx="1056">
                  <c:v>1.000156</c:v>
                </c:pt>
                <c:pt idx="1057">
                  <c:v>0.99970300000000001</c:v>
                </c:pt>
                <c:pt idx="1058">
                  <c:v>1.000156</c:v>
                </c:pt>
                <c:pt idx="1059">
                  <c:v>1.0003820000000001</c:v>
                </c:pt>
                <c:pt idx="1060">
                  <c:v>0.99992899999999996</c:v>
                </c:pt>
                <c:pt idx="1061">
                  <c:v>1.0003820000000001</c:v>
                </c:pt>
                <c:pt idx="1062">
                  <c:v>0.99970300000000001</c:v>
                </c:pt>
                <c:pt idx="1063">
                  <c:v>0.99970300000000001</c:v>
                </c:pt>
                <c:pt idx="1064">
                  <c:v>1.001288</c:v>
                </c:pt>
                <c:pt idx="1065">
                  <c:v>0.99902400000000002</c:v>
                </c:pt>
                <c:pt idx="1066">
                  <c:v>1.000156</c:v>
                </c:pt>
                <c:pt idx="1067">
                  <c:v>1.001288</c:v>
                </c:pt>
                <c:pt idx="1068">
                  <c:v>0.99857200000000002</c:v>
                </c:pt>
                <c:pt idx="1069">
                  <c:v>0.99992899999999996</c:v>
                </c:pt>
                <c:pt idx="1070">
                  <c:v>0.99992899999999996</c:v>
                </c:pt>
                <c:pt idx="1071">
                  <c:v>0.99992899999999996</c:v>
                </c:pt>
                <c:pt idx="1072">
                  <c:v>0.99992899999999996</c:v>
                </c:pt>
                <c:pt idx="1073">
                  <c:v>0.99992899999999996</c:v>
                </c:pt>
                <c:pt idx="1074">
                  <c:v>0.99970300000000001</c:v>
                </c:pt>
                <c:pt idx="1075">
                  <c:v>1.000156</c:v>
                </c:pt>
                <c:pt idx="1076">
                  <c:v>1.000156</c:v>
                </c:pt>
                <c:pt idx="1077">
                  <c:v>1.001288</c:v>
                </c:pt>
                <c:pt idx="1078">
                  <c:v>1.000156</c:v>
                </c:pt>
                <c:pt idx="1079">
                  <c:v>0.99947699999999995</c:v>
                </c:pt>
                <c:pt idx="1080">
                  <c:v>0.99970300000000001</c:v>
                </c:pt>
                <c:pt idx="1081">
                  <c:v>0.99992899999999996</c:v>
                </c:pt>
                <c:pt idx="1082">
                  <c:v>1.000156</c:v>
                </c:pt>
                <c:pt idx="1083">
                  <c:v>0.99699099999999996</c:v>
                </c:pt>
                <c:pt idx="1084">
                  <c:v>1.000156</c:v>
                </c:pt>
                <c:pt idx="1085">
                  <c:v>1.000156</c:v>
                </c:pt>
                <c:pt idx="1086">
                  <c:v>0.99992899999999996</c:v>
                </c:pt>
                <c:pt idx="1087">
                  <c:v>0.999251</c:v>
                </c:pt>
                <c:pt idx="1088">
                  <c:v>0.99992899999999996</c:v>
                </c:pt>
                <c:pt idx="1089">
                  <c:v>1.0006090000000001</c:v>
                </c:pt>
                <c:pt idx="1090">
                  <c:v>0.99992899999999996</c:v>
                </c:pt>
                <c:pt idx="1091">
                  <c:v>1.000156</c:v>
                </c:pt>
                <c:pt idx="1092">
                  <c:v>0.99947699999999995</c:v>
                </c:pt>
                <c:pt idx="1093">
                  <c:v>0.99992899999999996</c:v>
                </c:pt>
                <c:pt idx="1094">
                  <c:v>0.99992899999999996</c:v>
                </c:pt>
                <c:pt idx="1095">
                  <c:v>1.001288</c:v>
                </c:pt>
                <c:pt idx="1096">
                  <c:v>0.99992899999999996</c:v>
                </c:pt>
                <c:pt idx="1097">
                  <c:v>0.99992899999999996</c:v>
                </c:pt>
                <c:pt idx="1098">
                  <c:v>0.99992899999999996</c:v>
                </c:pt>
                <c:pt idx="1099">
                  <c:v>1.000156</c:v>
                </c:pt>
                <c:pt idx="1100">
                  <c:v>1.0003820000000001</c:v>
                </c:pt>
                <c:pt idx="1101">
                  <c:v>1.000156</c:v>
                </c:pt>
                <c:pt idx="1102">
                  <c:v>0.99699099999999996</c:v>
                </c:pt>
                <c:pt idx="1103">
                  <c:v>0.99992899999999996</c:v>
                </c:pt>
                <c:pt idx="1104">
                  <c:v>1.0024219999999999</c:v>
                </c:pt>
                <c:pt idx="1105">
                  <c:v>1.0067429999999999</c:v>
                </c:pt>
                <c:pt idx="1106">
                  <c:v>1.0003820000000001</c:v>
                </c:pt>
                <c:pt idx="1107">
                  <c:v>0.99812000000000001</c:v>
                </c:pt>
                <c:pt idx="1108">
                  <c:v>0.99857200000000002</c:v>
                </c:pt>
                <c:pt idx="1109">
                  <c:v>1.000156</c:v>
                </c:pt>
                <c:pt idx="1110">
                  <c:v>0.99992899999999996</c:v>
                </c:pt>
                <c:pt idx="1111">
                  <c:v>0.99992899999999996</c:v>
                </c:pt>
                <c:pt idx="1112">
                  <c:v>1.0003820000000001</c:v>
                </c:pt>
                <c:pt idx="1113">
                  <c:v>0.99992899999999996</c:v>
                </c:pt>
                <c:pt idx="1114">
                  <c:v>0.99992899999999996</c:v>
                </c:pt>
                <c:pt idx="1115">
                  <c:v>1.000156</c:v>
                </c:pt>
                <c:pt idx="1116">
                  <c:v>1.000156</c:v>
                </c:pt>
                <c:pt idx="1117">
                  <c:v>1.000156</c:v>
                </c:pt>
                <c:pt idx="1118">
                  <c:v>1.000156</c:v>
                </c:pt>
                <c:pt idx="1119">
                  <c:v>1.0003820000000001</c:v>
                </c:pt>
                <c:pt idx="1120">
                  <c:v>1.000156</c:v>
                </c:pt>
                <c:pt idx="1121">
                  <c:v>1.0015149999999999</c:v>
                </c:pt>
                <c:pt idx="1122">
                  <c:v>1.000156</c:v>
                </c:pt>
                <c:pt idx="1123">
                  <c:v>0.99970300000000001</c:v>
                </c:pt>
                <c:pt idx="1124">
                  <c:v>1.000156</c:v>
                </c:pt>
                <c:pt idx="1125">
                  <c:v>1.0003820000000001</c:v>
                </c:pt>
                <c:pt idx="1126">
                  <c:v>0.99902400000000002</c:v>
                </c:pt>
                <c:pt idx="1127">
                  <c:v>1.000156</c:v>
                </c:pt>
                <c:pt idx="1128">
                  <c:v>0.99699099999999996</c:v>
                </c:pt>
                <c:pt idx="1129">
                  <c:v>1.0003820000000001</c:v>
                </c:pt>
                <c:pt idx="1130">
                  <c:v>1.0003820000000001</c:v>
                </c:pt>
                <c:pt idx="1131">
                  <c:v>1.000156</c:v>
                </c:pt>
                <c:pt idx="1132">
                  <c:v>1.0006090000000001</c:v>
                </c:pt>
                <c:pt idx="1133">
                  <c:v>0.99744299999999997</c:v>
                </c:pt>
                <c:pt idx="1134">
                  <c:v>1.000156</c:v>
                </c:pt>
                <c:pt idx="1135">
                  <c:v>1.000156</c:v>
                </c:pt>
                <c:pt idx="1136">
                  <c:v>1.000156</c:v>
                </c:pt>
                <c:pt idx="1137">
                  <c:v>1.000156</c:v>
                </c:pt>
                <c:pt idx="1138">
                  <c:v>0.99992899999999996</c:v>
                </c:pt>
                <c:pt idx="1139">
                  <c:v>1.000156</c:v>
                </c:pt>
                <c:pt idx="1140">
                  <c:v>0.99992899999999996</c:v>
                </c:pt>
                <c:pt idx="1141">
                  <c:v>0.99992899999999996</c:v>
                </c:pt>
                <c:pt idx="1142">
                  <c:v>1.0003820000000001</c:v>
                </c:pt>
                <c:pt idx="1143">
                  <c:v>1.0026489999999999</c:v>
                </c:pt>
                <c:pt idx="1144">
                  <c:v>1.0003820000000001</c:v>
                </c:pt>
                <c:pt idx="1145">
                  <c:v>0.99992899999999996</c:v>
                </c:pt>
                <c:pt idx="1146">
                  <c:v>0.999251</c:v>
                </c:pt>
                <c:pt idx="1147">
                  <c:v>0.99970300000000001</c:v>
                </c:pt>
                <c:pt idx="1148">
                  <c:v>0.99992899999999996</c:v>
                </c:pt>
                <c:pt idx="1149">
                  <c:v>1.000156</c:v>
                </c:pt>
                <c:pt idx="1150">
                  <c:v>0.99970300000000001</c:v>
                </c:pt>
                <c:pt idx="1151">
                  <c:v>0.99992899999999996</c:v>
                </c:pt>
                <c:pt idx="1152">
                  <c:v>0.997668</c:v>
                </c:pt>
                <c:pt idx="1153">
                  <c:v>0.99992899999999996</c:v>
                </c:pt>
                <c:pt idx="1154">
                  <c:v>0.99992899999999996</c:v>
                </c:pt>
                <c:pt idx="1155">
                  <c:v>0.99992899999999996</c:v>
                </c:pt>
                <c:pt idx="1156">
                  <c:v>1.000156</c:v>
                </c:pt>
                <c:pt idx="1157">
                  <c:v>0.99947699999999995</c:v>
                </c:pt>
                <c:pt idx="1158">
                  <c:v>0.99992899999999996</c:v>
                </c:pt>
                <c:pt idx="1159">
                  <c:v>1.0019690000000001</c:v>
                </c:pt>
                <c:pt idx="1160">
                  <c:v>1.000156</c:v>
                </c:pt>
                <c:pt idx="1161">
                  <c:v>1.0006090000000001</c:v>
                </c:pt>
                <c:pt idx="1162">
                  <c:v>0.99992899999999996</c:v>
                </c:pt>
                <c:pt idx="1163">
                  <c:v>0.99992899999999996</c:v>
                </c:pt>
                <c:pt idx="1164">
                  <c:v>1.0003820000000001</c:v>
                </c:pt>
                <c:pt idx="1165">
                  <c:v>0.99992899999999996</c:v>
                </c:pt>
                <c:pt idx="1166">
                  <c:v>1.0003820000000001</c:v>
                </c:pt>
                <c:pt idx="1167">
                  <c:v>1.000156</c:v>
                </c:pt>
                <c:pt idx="1168">
                  <c:v>0.99992899999999996</c:v>
                </c:pt>
                <c:pt idx="1169">
                  <c:v>0.99947699999999995</c:v>
                </c:pt>
                <c:pt idx="1170">
                  <c:v>0.99992899999999996</c:v>
                </c:pt>
                <c:pt idx="1171">
                  <c:v>0.99992899999999996</c:v>
                </c:pt>
                <c:pt idx="1172">
                  <c:v>1.000156</c:v>
                </c:pt>
                <c:pt idx="1173">
                  <c:v>0.99992899999999996</c:v>
                </c:pt>
                <c:pt idx="1174">
                  <c:v>0.99970300000000001</c:v>
                </c:pt>
                <c:pt idx="1175">
                  <c:v>1.000156</c:v>
                </c:pt>
                <c:pt idx="1176">
                  <c:v>1.0042390000000001</c:v>
                </c:pt>
                <c:pt idx="1177">
                  <c:v>0.99970300000000001</c:v>
                </c:pt>
                <c:pt idx="1178">
                  <c:v>0.99789399999999995</c:v>
                </c:pt>
                <c:pt idx="1179">
                  <c:v>1.000156</c:v>
                </c:pt>
                <c:pt idx="1180">
                  <c:v>0.99992899999999996</c:v>
                </c:pt>
                <c:pt idx="1181">
                  <c:v>0.99653999999999998</c:v>
                </c:pt>
                <c:pt idx="1182">
                  <c:v>1.000156</c:v>
                </c:pt>
                <c:pt idx="1183">
                  <c:v>1.0021949999999999</c:v>
                </c:pt>
                <c:pt idx="1184">
                  <c:v>0.99992899999999996</c:v>
                </c:pt>
                <c:pt idx="1185">
                  <c:v>0.999251</c:v>
                </c:pt>
                <c:pt idx="1186">
                  <c:v>1.000156</c:v>
                </c:pt>
                <c:pt idx="1187">
                  <c:v>0.99361200000000005</c:v>
                </c:pt>
                <c:pt idx="1188">
                  <c:v>0.99970300000000001</c:v>
                </c:pt>
                <c:pt idx="1189">
                  <c:v>0.99992899999999996</c:v>
                </c:pt>
                <c:pt idx="1190">
                  <c:v>0.99970300000000001</c:v>
                </c:pt>
                <c:pt idx="1191">
                  <c:v>0.99970300000000001</c:v>
                </c:pt>
                <c:pt idx="1192">
                  <c:v>1.0008349999999999</c:v>
                </c:pt>
                <c:pt idx="1193">
                  <c:v>0.99992899999999996</c:v>
                </c:pt>
                <c:pt idx="1194">
                  <c:v>1.000156</c:v>
                </c:pt>
                <c:pt idx="1195">
                  <c:v>1.000156</c:v>
                </c:pt>
                <c:pt idx="1196">
                  <c:v>1.000156</c:v>
                </c:pt>
                <c:pt idx="1197">
                  <c:v>1.000156</c:v>
                </c:pt>
                <c:pt idx="1198">
                  <c:v>1.000156</c:v>
                </c:pt>
                <c:pt idx="1199">
                  <c:v>0.99992899999999996</c:v>
                </c:pt>
                <c:pt idx="1200">
                  <c:v>0.99970300000000001</c:v>
                </c:pt>
                <c:pt idx="1201">
                  <c:v>0.99970300000000001</c:v>
                </c:pt>
                <c:pt idx="1202">
                  <c:v>0.99970300000000001</c:v>
                </c:pt>
                <c:pt idx="1203">
                  <c:v>0.99992899999999996</c:v>
                </c:pt>
                <c:pt idx="1204">
                  <c:v>0.99992899999999996</c:v>
                </c:pt>
                <c:pt idx="1205">
                  <c:v>1.0006090000000001</c:v>
                </c:pt>
                <c:pt idx="1206">
                  <c:v>1.0003820000000001</c:v>
                </c:pt>
                <c:pt idx="1207">
                  <c:v>0.99992899999999996</c:v>
                </c:pt>
                <c:pt idx="1208">
                  <c:v>0.999251</c:v>
                </c:pt>
                <c:pt idx="1209">
                  <c:v>0.99970300000000001</c:v>
                </c:pt>
                <c:pt idx="1210">
                  <c:v>0.99970300000000001</c:v>
                </c:pt>
                <c:pt idx="1211">
                  <c:v>1.000156</c:v>
                </c:pt>
                <c:pt idx="1212">
                  <c:v>1.0003820000000001</c:v>
                </c:pt>
                <c:pt idx="1213">
                  <c:v>1.0006090000000001</c:v>
                </c:pt>
                <c:pt idx="1214">
                  <c:v>1.0003820000000001</c:v>
                </c:pt>
                <c:pt idx="1215">
                  <c:v>1.000156</c:v>
                </c:pt>
                <c:pt idx="1216">
                  <c:v>0.99834599999999996</c:v>
                </c:pt>
                <c:pt idx="1217">
                  <c:v>1.000156</c:v>
                </c:pt>
                <c:pt idx="1218">
                  <c:v>0.99970300000000001</c:v>
                </c:pt>
                <c:pt idx="1219">
                  <c:v>0.99992899999999996</c:v>
                </c:pt>
                <c:pt idx="1220">
                  <c:v>0.99721700000000002</c:v>
                </c:pt>
                <c:pt idx="1221">
                  <c:v>1.000156</c:v>
                </c:pt>
                <c:pt idx="1222">
                  <c:v>0.99992899999999996</c:v>
                </c:pt>
                <c:pt idx="1223">
                  <c:v>0.99699099999999996</c:v>
                </c:pt>
                <c:pt idx="1224">
                  <c:v>1.000156</c:v>
                </c:pt>
                <c:pt idx="1225">
                  <c:v>1.000156</c:v>
                </c:pt>
                <c:pt idx="1226">
                  <c:v>1.0003820000000001</c:v>
                </c:pt>
                <c:pt idx="1227">
                  <c:v>0.99992899999999996</c:v>
                </c:pt>
                <c:pt idx="1228">
                  <c:v>0.999251</c:v>
                </c:pt>
                <c:pt idx="1229">
                  <c:v>1.000156</c:v>
                </c:pt>
                <c:pt idx="1230">
                  <c:v>0.99992899999999996</c:v>
                </c:pt>
                <c:pt idx="1231">
                  <c:v>1.001288</c:v>
                </c:pt>
                <c:pt idx="1232">
                  <c:v>0.99992899999999996</c:v>
                </c:pt>
                <c:pt idx="1233">
                  <c:v>1.0003820000000001</c:v>
                </c:pt>
                <c:pt idx="1234">
                  <c:v>1.000156</c:v>
                </c:pt>
                <c:pt idx="1235">
                  <c:v>1.0003820000000001</c:v>
                </c:pt>
                <c:pt idx="1236">
                  <c:v>1.0024219999999999</c:v>
                </c:pt>
                <c:pt idx="1237">
                  <c:v>1.000156</c:v>
                </c:pt>
                <c:pt idx="1238">
                  <c:v>1.0003820000000001</c:v>
                </c:pt>
                <c:pt idx="1239">
                  <c:v>1.000156</c:v>
                </c:pt>
                <c:pt idx="1240">
                  <c:v>1.0051490000000001</c:v>
                </c:pt>
                <c:pt idx="1241">
                  <c:v>1.0003820000000001</c:v>
                </c:pt>
                <c:pt idx="1242">
                  <c:v>1.000156</c:v>
                </c:pt>
                <c:pt idx="1243">
                  <c:v>1.000156</c:v>
                </c:pt>
                <c:pt idx="1244">
                  <c:v>0.99970300000000001</c:v>
                </c:pt>
                <c:pt idx="1245">
                  <c:v>0.99970300000000001</c:v>
                </c:pt>
                <c:pt idx="1246">
                  <c:v>0.99812000000000001</c:v>
                </c:pt>
                <c:pt idx="1247">
                  <c:v>0.99992899999999996</c:v>
                </c:pt>
                <c:pt idx="1248">
                  <c:v>1.0003820000000001</c:v>
                </c:pt>
                <c:pt idx="1249">
                  <c:v>0.99992899999999996</c:v>
                </c:pt>
                <c:pt idx="1250">
                  <c:v>0.99970300000000001</c:v>
                </c:pt>
                <c:pt idx="1251">
                  <c:v>1.000156</c:v>
                </c:pt>
                <c:pt idx="1252">
                  <c:v>0.99451199999999995</c:v>
                </c:pt>
                <c:pt idx="1253">
                  <c:v>1.0031030000000001</c:v>
                </c:pt>
                <c:pt idx="1254">
                  <c:v>1.0003820000000001</c:v>
                </c:pt>
                <c:pt idx="1255">
                  <c:v>1.0003820000000001</c:v>
                </c:pt>
                <c:pt idx="1256">
                  <c:v>0.99970300000000001</c:v>
                </c:pt>
                <c:pt idx="1257">
                  <c:v>1.0078830000000001</c:v>
                </c:pt>
                <c:pt idx="1258">
                  <c:v>0.99992899999999996</c:v>
                </c:pt>
                <c:pt idx="1259">
                  <c:v>1.000156</c:v>
                </c:pt>
                <c:pt idx="1260">
                  <c:v>1.000156</c:v>
                </c:pt>
                <c:pt idx="1261">
                  <c:v>1.0006090000000001</c:v>
                </c:pt>
                <c:pt idx="1262">
                  <c:v>1.0003820000000001</c:v>
                </c:pt>
                <c:pt idx="1263">
                  <c:v>1.000156</c:v>
                </c:pt>
                <c:pt idx="1264">
                  <c:v>0.99970300000000001</c:v>
                </c:pt>
                <c:pt idx="1265">
                  <c:v>1.000156</c:v>
                </c:pt>
                <c:pt idx="1266">
                  <c:v>1.0003820000000001</c:v>
                </c:pt>
                <c:pt idx="1267">
                  <c:v>0.99992899999999996</c:v>
                </c:pt>
                <c:pt idx="1268">
                  <c:v>1.000156</c:v>
                </c:pt>
                <c:pt idx="1269">
                  <c:v>1.000156</c:v>
                </c:pt>
                <c:pt idx="1270">
                  <c:v>1.000156</c:v>
                </c:pt>
                <c:pt idx="1271">
                  <c:v>0.99947699999999995</c:v>
                </c:pt>
                <c:pt idx="1272">
                  <c:v>0.99992899999999996</c:v>
                </c:pt>
                <c:pt idx="1273">
                  <c:v>0.99970300000000001</c:v>
                </c:pt>
                <c:pt idx="1274">
                  <c:v>1.0024219999999999</c:v>
                </c:pt>
                <c:pt idx="1275">
                  <c:v>1.0003820000000001</c:v>
                </c:pt>
                <c:pt idx="1276">
                  <c:v>0.99992899999999996</c:v>
                </c:pt>
                <c:pt idx="1277">
                  <c:v>0.99992899999999996</c:v>
                </c:pt>
                <c:pt idx="1278">
                  <c:v>1.000156</c:v>
                </c:pt>
                <c:pt idx="1279">
                  <c:v>1.000156</c:v>
                </c:pt>
                <c:pt idx="1280">
                  <c:v>1.0003820000000001</c:v>
                </c:pt>
                <c:pt idx="1281">
                  <c:v>1.0003820000000001</c:v>
                </c:pt>
                <c:pt idx="1282">
                  <c:v>0.99992899999999996</c:v>
                </c:pt>
                <c:pt idx="1283">
                  <c:v>1.000156</c:v>
                </c:pt>
                <c:pt idx="1284">
                  <c:v>0.99834599999999996</c:v>
                </c:pt>
                <c:pt idx="1285">
                  <c:v>0.99947699999999995</c:v>
                </c:pt>
                <c:pt idx="1286">
                  <c:v>1.0042390000000001</c:v>
                </c:pt>
                <c:pt idx="1287">
                  <c:v>1.0069710000000001</c:v>
                </c:pt>
                <c:pt idx="1288">
                  <c:v>1.0003820000000001</c:v>
                </c:pt>
                <c:pt idx="1289">
                  <c:v>0.99970300000000001</c:v>
                </c:pt>
                <c:pt idx="1290">
                  <c:v>1.000156</c:v>
                </c:pt>
                <c:pt idx="1291">
                  <c:v>1.0003820000000001</c:v>
                </c:pt>
                <c:pt idx="1292">
                  <c:v>1.001288</c:v>
                </c:pt>
                <c:pt idx="1293">
                  <c:v>0.99992899999999996</c:v>
                </c:pt>
                <c:pt idx="1294">
                  <c:v>1.000156</c:v>
                </c:pt>
                <c:pt idx="1295">
                  <c:v>1.000156</c:v>
                </c:pt>
                <c:pt idx="1296">
                  <c:v>0.99361200000000005</c:v>
                </c:pt>
                <c:pt idx="1297">
                  <c:v>1.000156</c:v>
                </c:pt>
                <c:pt idx="1298">
                  <c:v>1.0003820000000001</c:v>
                </c:pt>
                <c:pt idx="1299">
                  <c:v>0.99992899999999996</c:v>
                </c:pt>
                <c:pt idx="1300">
                  <c:v>0.99970300000000001</c:v>
                </c:pt>
                <c:pt idx="1301">
                  <c:v>0.99970300000000001</c:v>
                </c:pt>
                <c:pt idx="1302">
                  <c:v>0.99992899999999996</c:v>
                </c:pt>
                <c:pt idx="1303">
                  <c:v>0.99992899999999996</c:v>
                </c:pt>
                <c:pt idx="1304">
                  <c:v>1.0003820000000001</c:v>
                </c:pt>
                <c:pt idx="1305">
                  <c:v>1.0006090000000001</c:v>
                </c:pt>
                <c:pt idx="1306">
                  <c:v>0.99970300000000001</c:v>
                </c:pt>
                <c:pt idx="1307">
                  <c:v>0.99992899999999996</c:v>
                </c:pt>
                <c:pt idx="1308">
                  <c:v>0.99992899999999996</c:v>
                </c:pt>
                <c:pt idx="1309">
                  <c:v>1.000156</c:v>
                </c:pt>
                <c:pt idx="1310">
                  <c:v>0.99992899999999996</c:v>
                </c:pt>
                <c:pt idx="1311">
                  <c:v>1.0003820000000001</c:v>
                </c:pt>
                <c:pt idx="1312">
                  <c:v>1.0006090000000001</c:v>
                </c:pt>
                <c:pt idx="1313">
                  <c:v>1.000156</c:v>
                </c:pt>
                <c:pt idx="1314">
                  <c:v>0.99992899999999996</c:v>
                </c:pt>
                <c:pt idx="1315">
                  <c:v>1.000156</c:v>
                </c:pt>
                <c:pt idx="1316">
                  <c:v>1.0003820000000001</c:v>
                </c:pt>
                <c:pt idx="1317">
                  <c:v>1.0006090000000001</c:v>
                </c:pt>
                <c:pt idx="1318">
                  <c:v>0.99992899999999996</c:v>
                </c:pt>
                <c:pt idx="1319">
                  <c:v>1.0028760000000001</c:v>
                </c:pt>
                <c:pt idx="1320">
                  <c:v>1.000156</c:v>
                </c:pt>
                <c:pt idx="1321">
                  <c:v>1.000156</c:v>
                </c:pt>
                <c:pt idx="1322">
                  <c:v>0.99970300000000001</c:v>
                </c:pt>
                <c:pt idx="1323">
                  <c:v>1.0003820000000001</c:v>
                </c:pt>
                <c:pt idx="1324">
                  <c:v>1.000156</c:v>
                </c:pt>
                <c:pt idx="1325">
                  <c:v>1.000156</c:v>
                </c:pt>
                <c:pt idx="1326">
                  <c:v>1.000156</c:v>
                </c:pt>
                <c:pt idx="1327">
                  <c:v>1.0003820000000001</c:v>
                </c:pt>
                <c:pt idx="1328">
                  <c:v>0.99992899999999996</c:v>
                </c:pt>
                <c:pt idx="1329">
                  <c:v>1.0017419999999999</c:v>
                </c:pt>
                <c:pt idx="1330">
                  <c:v>1.0003820000000001</c:v>
                </c:pt>
                <c:pt idx="1331">
                  <c:v>0.99992899999999996</c:v>
                </c:pt>
                <c:pt idx="1332">
                  <c:v>1.0017419999999999</c:v>
                </c:pt>
                <c:pt idx="1333">
                  <c:v>1.0006090000000001</c:v>
                </c:pt>
                <c:pt idx="1334">
                  <c:v>0.99992899999999996</c:v>
                </c:pt>
                <c:pt idx="1335">
                  <c:v>1.000156</c:v>
                </c:pt>
                <c:pt idx="1336">
                  <c:v>0.99992899999999996</c:v>
                </c:pt>
                <c:pt idx="1337">
                  <c:v>1.000156</c:v>
                </c:pt>
                <c:pt idx="1338">
                  <c:v>1.000156</c:v>
                </c:pt>
                <c:pt idx="1339">
                  <c:v>1.000156</c:v>
                </c:pt>
                <c:pt idx="1340">
                  <c:v>1.000156</c:v>
                </c:pt>
                <c:pt idx="1341">
                  <c:v>1.0017419999999999</c:v>
                </c:pt>
                <c:pt idx="1342">
                  <c:v>0.99992899999999996</c:v>
                </c:pt>
                <c:pt idx="1343">
                  <c:v>1.0003820000000001</c:v>
                </c:pt>
                <c:pt idx="1344">
                  <c:v>0.99992899999999996</c:v>
                </c:pt>
                <c:pt idx="1345">
                  <c:v>0.99970300000000001</c:v>
                </c:pt>
                <c:pt idx="1346">
                  <c:v>1.000156</c:v>
                </c:pt>
                <c:pt idx="1347">
                  <c:v>0.99992899999999996</c:v>
                </c:pt>
                <c:pt idx="1348">
                  <c:v>0.99992899999999996</c:v>
                </c:pt>
                <c:pt idx="1349">
                  <c:v>0.999251</c:v>
                </c:pt>
                <c:pt idx="1350">
                  <c:v>0.99970300000000001</c:v>
                </c:pt>
                <c:pt idx="1351">
                  <c:v>1.0003820000000001</c:v>
                </c:pt>
                <c:pt idx="1352">
                  <c:v>0.99992899999999996</c:v>
                </c:pt>
                <c:pt idx="1353">
                  <c:v>1.0003820000000001</c:v>
                </c:pt>
                <c:pt idx="1354">
                  <c:v>1.0006090000000001</c:v>
                </c:pt>
                <c:pt idx="1355">
                  <c:v>1.0003820000000001</c:v>
                </c:pt>
                <c:pt idx="1356">
                  <c:v>0.99992899999999996</c:v>
                </c:pt>
                <c:pt idx="1357">
                  <c:v>1.0006090000000001</c:v>
                </c:pt>
                <c:pt idx="1358">
                  <c:v>0.99992899999999996</c:v>
                </c:pt>
                <c:pt idx="1359">
                  <c:v>0.99992899999999996</c:v>
                </c:pt>
                <c:pt idx="1360">
                  <c:v>1.000156</c:v>
                </c:pt>
                <c:pt idx="1361">
                  <c:v>1.000156</c:v>
                </c:pt>
                <c:pt idx="1362">
                  <c:v>0.99970300000000001</c:v>
                </c:pt>
                <c:pt idx="1363">
                  <c:v>1.000156</c:v>
                </c:pt>
                <c:pt idx="1364">
                  <c:v>1.0003820000000001</c:v>
                </c:pt>
                <c:pt idx="1365">
                  <c:v>1.0003820000000001</c:v>
                </c:pt>
                <c:pt idx="1366">
                  <c:v>1.0003820000000001</c:v>
                </c:pt>
                <c:pt idx="1367">
                  <c:v>0.99992899999999996</c:v>
                </c:pt>
                <c:pt idx="1368">
                  <c:v>1.0003820000000001</c:v>
                </c:pt>
                <c:pt idx="1369">
                  <c:v>0.99992899999999996</c:v>
                </c:pt>
                <c:pt idx="1370">
                  <c:v>1.0015149999999999</c:v>
                </c:pt>
                <c:pt idx="1371">
                  <c:v>0.99812000000000001</c:v>
                </c:pt>
                <c:pt idx="1372">
                  <c:v>0.99992899999999996</c:v>
                </c:pt>
                <c:pt idx="1373">
                  <c:v>0.99992899999999996</c:v>
                </c:pt>
                <c:pt idx="1374">
                  <c:v>0.99947699999999995</c:v>
                </c:pt>
                <c:pt idx="1375">
                  <c:v>0.99992899999999996</c:v>
                </c:pt>
                <c:pt idx="1376">
                  <c:v>0.99992899999999996</c:v>
                </c:pt>
                <c:pt idx="1377">
                  <c:v>0.99992899999999996</c:v>
                </c:pt>
                <c:pt idx="1378">
                  <c:v>1.000156</c:v>
                </c:pt>
                <c:pt idx="1379">
                  <c:v>1.0010619999999999</c:v>
                </c:pt>
                <c:pt idx="1380">
                  <c:v>0.99970300000000001</c:v>
                </c:pt>
                <c:pt idx="1381">
                  <c:v>1.000156</c:v>
                </c:pt>
                <c:pt idx="1382">
                  <c:v>0.99992899999999996</c:v>
                </c:pt>
                <c:pt idx="1383">
                  <c:v>0.99947699999999995</c:v>
                </c:pt>
                <c:pt idx="1384">
                  <c:v>1.000156</c:v>
                </c:pt>
                <c:pt idx="1385">
                  <c:v>1.000156</c:v>
                </c:pt>
                <c:pt idx="1386">
                  <c:v>0.99992899999999996</c:v>
                </c:pt>
                <c:pt idx="1387">
                  <c:v>0.99970300000000001</c:v>
                </c:pt>
                <c:pt idx="1388">
                  <c:v>1.0003820000000001</c:v>
                </c:pt>
                <c:pt idx="1389">
                  <c:v>0.99992899999999996</c:v>
                </c:pt>
                <c:pt idx="1390">
                  <c:v>1.0003820000000001</c:v>
                </c:pt>
                <c:pt idx="1391">
                  <c:v>1.000156</c:v>
                </c:pt>
                <c:pt idx="1392">
                  <c:v>1.000156</c:v>
                </c:pt>
                <c:pt idx="1393">
                  <c:v>0.99496200000000001</c:v>
                </c:pt>
                <c:pt idx="1394">
                  <c:v>0.99970300000000001</c:v>
                </c:pt>
                <c:pt idx="1395">
                  <c:v>1.0003820000000001</c:v>
                </c:pt>
                <c:pt idx="1396">
                  <c:v>0.99676500000000001</c:v>
                </c:pt>
                <c:pt idx="1397">
                  <c:v>0.99992899999999996</c:v>
                </c:pt>
                <c:pt idx="1398">
                  <c:v>1.0003820000000001</c:v>
                </c:pt>
                <c:pt idx="1399">
                  <c:v>0.99970300000000001</c:v>
                </c:pt>
                <c:pt idx="1400">
                  <c:v>1.000156</c:v>
                </c:pt>
                <c:pt idx="1401">
                  <c:v>0.99834599999999996</c:v>
                </c:pt>
                <c:pt idx="1402">
                  <c:v>1.0003820000000001</c:v>
                </c:pt>
                <c:pt idx="1403">
                  <c:v>0.99947699999999995</c:v>
                </c:pt>
                <c:pt idx="1404">
                  <c:v>1.000156</c:v>
                </c:pt>
                <c:pt idx="1405">
                  <c:v>0.99970300000000001</c:v>
                </c:pt>
                <c:pt idx="1406">
                  <c:v>1.0008349999999999</c:v>
                </c:pt>
                <c:pt idx="1407">
                  <c:v>1.0003820000000001</c:v>
                </c:pt>
                <c:pt idx="1408">
                  <c:v>1.000156</c:v>
                </c:pt>
                <c:pt idx="1409">
                  <c:v>0.99992899999999996</c:v>
                </c:pt>
                <c:pt idx="1410">
                  <c:v>0.99992899999999996</c:v>
                </c:pt>
                <c:pt idx="1411">
                  <c:v>0.99902400000000002</c:v>
                </c:pt>
                <c:pt idx="1412">
                  <c:v>1.0003820000000001</c:v>
                </c:pt>
                <c:pt idx="1413">
                  <c:v>1.0003820000000001</c:v>
                </c:pt>
                <c:pt idx="1414">
                  <c:v>1.000156</c:v>
                </c:pt>
                <c:pt idx="1415">
                  <c:v>0.99992899999999996</c:v>
                </c:pt>
                <c:pt idx="1416">
                  <c:v>1.000156</c:v>
                </c:pt>
                <c:pt idx="1417">
                  <c:v>1.000156</c:v>
                </c:pt>
                <c:pt idx="1418">
                  <c:v>1.000156</c:v>
                </c:pt>
                <c:pt idx="1419">
                  <c:v>0.99744299999999997</c:v>
                </c:pt>
                <c:pt idx="1420">
                  <c:v>1.000156</c:v>
                </c:pt>
                <c:pt idx="1421">
                  <c:v>1.000156</c:v>
                </c:pt>
                <c:pt idx="1422">
                  <c:v>1.000156</c:v>
                </c:pt>
                <c:pt idx="1423">
                  <c:v>0.99541299999999999</c:v>
                </c:pt>
                <c:pt idx="1424">
                  <c:v>0.99992899999999996</c:v>
                </c:pt>
                <c:pt idx="1425">
                  <c:v>0.99992899999999996</c:v>
                </c:pt>
                <c:pt idx="1426">
                  <c:v>1.0008349999999999</c:v>
                </c:pt>
                <c:pt idx="1427">
                  <c:v>0.99970300000000001</c:v>
                </c:pt>
                <c:pt idx="1428">
                  <c:v>0.99992899999999996</c:v>
                </c:pt>
                <c:pt idx="1429">
                  <c:v>1.000156</c:v>
                </c:pt>
                <c:pt idx="1430">
                  <c:v>0.99721700000000002</c:v>
                </c:pt>
                <c:pt idx="1431">
                  <c:v>1.000156</c:v>
                </c:pt>
                <c:pt idx="1432">
                  <c:v>0.99992899999999996</c:v>
                </c:pt>
                <c:pt idx="1433">
                  <c:v>0.99992899999999996</c:v>
                </c:pt>
                <c:pt idx="1434">
                  <c:v>1.000156</c:v>
                </c:pt>
                <c:pt idx="1435">
                  <c:v>0.99992899999999996</c:v>
                </c:pt>
                <c:pt idx="1436">
                  <c:v>1.000156</c:v>
                </c:pt>
                <c:pt idx="1437">
                  <c:v>0.99992899999999996</c:v>
                </c:pt>
                <c:pt idx="1438">
                  <c:v>1.0003820000000001</c:v>
                </c:pt>
                <c:pt idx="1439">
                  <c:v>0.99970300000000001</c:v>
                </c:pt>
                <c:pt idx="1440">
                  <c:v>0.99992899999999996</c:v>
                </c:pt>
                <c:pt idx="1441">
                  <c:v>0.99947699999999995</c:v>
                </c:pt>
                <c:pt idx="1442">
                  <c:v>1.000156</c:v>
                </c:pt>
                <c:pt idx="1443">
                  <c:v>1.000156</c:v>
                </c:pt>
                <c:pt idx="1444">
                  <c:v>1.000156</c:v>
                </c:pt>
                <c:pt idx="1445">
                  <c:v>1.0008349999999999</c:v>
                </c:pt>
                <c:pt idx="1446">
                  <c:v>1.000156</c:v>
                </c:pt>
                <c:pt idx="1447">
                  <c:v>1.0019690000000001</c:v>
                </c:pt>
                <c:pt idx="1448">
                  <c:v>1.0003820000000001</c:v>
                </c:pt>
                <c:pt idx="1449">
                  <c:v>1.0003820000000001</c:v>
                </c:pt>
                <c:pt idx="1450">
                  <c:v>1.0019690000000001</c:v>
                </c:pt>
                <c:pt idx="1451">
                  <c:v>0.99970300000000001</c:v>
                </c:pt>
                <c:pt idx="1452">
                  <c:v>1.000156</c:v>
                </c:pt>
                <c:pt idx="1453">
                  <c:v>1.0024219999999999</c:v>
                </c:pt>
                <c:pt idx="1454">
                  <c:v>0.99744299999999997</c:v>
                </c:pt>
                <c:pt idx="1455">
                  <c:v>0.997668</c:v>
                </c:pt>
                <c:pt idx="1456">
                  <c:v>1.0006090000000001</c:v>
                </c:pt>
                <c:pt idx="1457">
                  <c:v>1.0003820000000001</c:v>
                </c:pt>
                <c:pt idx="1458">
                  <c:v>1.000156</c:v>
                </c:pt>
                <c:pt idx="1459">
                  <c:v>0.99947699999999995</c:v>
                </c:pt>
                <c:pt idx="1460">
                  <c:v>1.0003820000000001</c:v>
                </c:pt>
                <c:pt idx="1461">
                  <c:v>1.000156</c:v>
                </c:pt>
                <c:pt idx="1462">
                  <c:v>0.99970300000000001</c:v>
                </c:pt>
                <c:pt idx="1463">
                  <c:v>0.99970300000000001</c:v>
                </c:pt>
                <c:pt idx="1464">
                  <c:v>0.99992899999999996</c:v>
                </c:pt>
                <c:pt idx="1465">
                  <c:v>0.99992899999999996</c:v>
                </c:pt>
                <c:pt idx="1466">
                  <c:v>1.0003820000000001</c:v>
                </c:pt>
                <c:pt idx="1467">
                  <c:v>0.99992899999999996</c:v>
                </c:pt>
                <c:pt idx="1468">
                  <c:v>0.99992899999999996</c:v>
                </c:pt>
                <c:pt idx="1469">
                  <c:v>1.000156</c:v>
                </c:pt>
                <c:pt idx="1470">
                  <c:v>1.0006090000000001</c:v>
                </c:pt>
                <c:pt idx="1471">
                  <c:v>0.99992899999999996</c:v>
                </c:pt>
                <c:pt idx="1472">
                  <c:v>1.0003820000000001</c:v>
                </c:pt>
                <c:pt idx="1473">
                  <c:v>1.0006090000000001</c:v>
                </c:pt>
                <c:pt idx="1474">
                  <c:v>0.99992899999999996</c:v>
                </c:pt>
                <c:pt idx="1475">
                  <c:v>1.000156</c:v>
                </c:pt>
                <c:pt idx="1476">
                  <c:v>1.000156</c:v>
                </c:pt>
                <c:pt idx="1477">
                  <c:v>0.99992899999999996</c:v>
                </c:pt>
                <c:pt idx="1478">
                  <c:v>1.000156</c:v>
                </c:pt>
                <c:pt idx="1479">
                  <c:v>0.99834599999999996</c:v>
                </c:pt>
                <c:pt idx="1480">
                  <c:v>1.0019690000000001</c:v>
                </c:pt>
                <c:pt idx="1481">
                  <c:v>1.0003820000000001</c:v>
                </c:pt>
                <c:pt idx="1482">
                  <c:v>0.99992899999999996</c:v>
                </c:pt>
                <c:pt idx="1483">
                  <c:v>0.99699099999999996</c:v>
                </c:pt>
                <c:pt idx="1484">
                  <c:v>0.99992899999999996</c:v>
                </c:pt>
                <c:pt idx="1485">
                  <c:v>1.000156</c:v>
                </c:pt>
                <c:pt idx="1486">
                  <c:v>1.0003820000000001</c:v>
                </c:pt>
                <c:pt idx="1487">
                  <c:v>1.000156</c:v>
                </c:pt>
                <c:pt idx="1488">
                  <c:v>0.99970300000000001</c:v>
                </c:pt>
                <c:pt idx="1489">
                  <c:v>0.99992899999999996</c:v>
                </c:pt>
                <c:pt idx="1490">
                  <c:v>0.99970300000000001</c:v>
                </c:pt>
                <c:pt idx="1491">
                  <c:v>1.000156</c:v>
                </c:pt>
                <c:pt idx="1492">
                  <c:v>0.99992899999999996</c:v>
                </c:pt>
                <c:pt idx="1493">
                  <c:v>1.0003820000000001</c:v>
                </c:pt>
                <c:pt idx="1494">
                  <c:v>0.99992899999999996</c:v>
                </c:pt>
                <c:pt idx="1495">
                  <c:v>0.99992899999999996</c:v>
                </c:pt>
                <c:pt idx="1496">
                  <c:v>0.99947699999999995</c:v>
                </c:pt>
                <c:pt idx="1497">
                  <c:v>1.000156</c:v>
                </c:pt>
                <c:pt idx="1498">
                  <c:v>1.000156</c:v>
                </c:pt>
                <c:pt idx="1499">
                  <c:v>1.000156</c:v>
                </c:pt>
                <c:pt idx="1500">
                  <c:v>0.99992899999999996</c:v>
                </c:pt>
                <c:pt idx="1501">
                  <c:v>1.0003820000000001</c:v>
                </c:pt>
                <c:pt idx="1502">
                  <c:v>1.000156</c:v>
                </c:pt>
                <c:pt idx="1503">
                  <c:v>0.99992899999999996</c:v>
                </c:pt>
                <c:pt idx="1504">
                  <c:v>0.99970300000000001</c:v>
                </c:pt>
                <c:pt idx="1505">
                  <c:v>1.000156</c:v>
                </c:pt>
                <c:pt idx="1506">
                  <c:v>0.99451199999999995</c:v>
                </c:pt>
                <c:pt idx="1507">
                  <c:v>1.0010619999999999</c:v>
                </c:pt>
                <c:pt idx="1508">
                  <c:v>1.0003820000000001</c:v>
                </c:pt>
                <c:pt idx="1509">
                  <c:v>0.99992899999999996</c:v>
                </c:pt>
                <c:pt idx="1510">
                  <c:v>1.000156</c:v>
                </c:pt>
                <c:pt idx="1511">
                  <c:v>1.000156</c:v>
                </c:pt>
                <c:pt idx="1512">
                  <c:v>0.99992899999999996</c:v>
                </c:pt>
                <c:pt idx="1513">
                  <c:v>0.99992899999999996</c:v>
                </c:pt>
                <c:pt idx="1514">
                  <c:v>1.0006090000000001</c:v>
                </c:pt>
                <c:pt idx="1515">
                  <c:v>0.99992899999999996</c:v>
                </c:pt>
                <c:pt idx="1516">
                  <c:v>0.99992899999999996</c:v>
                </c:pt>
                <c:pt idx="1517">
                  <c:v>1.000156</c:v>
                </c:pt>
                <c:pt idx="1518">
                  <c:v>0.99992899999999996</c:v>
                </c:pt>
                <c:pt idx="1519">
                  <c:v>1.000156</c:v>
                </c:pt>
                <c:pt idx="1520">
                  <c:v>1.000156</c:v>
                </c:pt>
                <c:pt idx="1521">
                  <c:v>1.000156</c:v>
                </c:pt>
                <c:pt idx="1522">
                  <c:v>1.000156</c:v>
                </c:pt>
                <c:pt idx="1523">
                  <c:v>0.99992899999999996</c:v>
                </c:pt>
                <c:pt idx="1524">
                  <c:v>0.99992899999999996</c:v>
                </c:pt>
                <c:pt idx="1525">
                  <c:v>1.000156</c:v>
                </c:pt>
                <c:pt idx="1526">
                  <c:v>0.99789399999999995</c:v>
                </c:pt>
                <c:pt idx="1527">
                  <c:v>0.99992899999999996</c:v>
                </c:pt>
                <c:pt idx="1528">
                  <c:v>0.99970300000000001</c:v>
                </c:pt>
                <c:pt idx="1529">
                  <c:v>1.000156</c:v>
                </c:pt>
                <c:pt idx="1530">
                  <c:v>0.99992899999999996</c:v>
                </c:pt>
                <c:pt idx="1531">
                  <c:v>0.99992899999999996</c:v>
                </c:pt>
                <c:pt idx="1532">
                  <c:v>1.0003820000000001</c:v>
                </c:pt>
                <c:pt idx="1533">
                  <c:v>1.000156</c:v>
                </c:pt>
                <c:pt idx="1534">
                  <c:v>1.0003820000000001</c:v>
                </c:pt>
                <c:pt idx="1535">
                  <c:v>1.0006090000000001</c:v>
                </c:pt>
                <c:pt idx="1536">
                  <c:v>1.000156</c:v>
                </c:pt>
                <c:pt idx="1537">
                  <c:v>1.0003820000000001</c:v>
                </c:pt>
                <c:pt idx="1538">
                  <c:v>1.000156</c:v>
                </c:pt>
                <c:pt idx="1539">
                  <c:v>0.99992899999999996</c:v>
                </c:pt>
                <c:pt idx="1540">
                  <c:v>0.99744299999999997</c:v>
                </c:pt>
                <c:pt idx="1541">
                  <c:v>1.0008349999999999</c:v>
                </c:pt>
                <c:pt idx="1542">
                  <c:v>1.000156</c:v>
                </c:pt>
                <c:pt idx="1543">
                  <c:v>0.99970300000000001</c:v>
                </c:pt>
                <c:pt idx="1544">
                  <c:v>1.0003820000000001</c:v>
                </c:pt>
                <c:pt idx="1545">
                  <c:v>0.99631400000000003</c:v>
                </c:pt>
                <c:pt idx="1546">
                  <c:v>0.99992899999999996</c:v>
                </c:pt>
                <c:pt idx="1547">
                  <c:v>0.99970300000000001</c:v>
                </c:pt>
                <c:pt idx="1548">
                  <c:v>0.99992899999999996</c:v>
                </c:pt>
                <c:pt idx="1549">
                  <c:v>1.000156</c:v>
                </c:pt>
                <c:pt idx="1550">
                  <c:v>0.99992899999999996</c:v>
                </c:pt>
                <c:pt idx="1551">
                  <c:v>0.99992899999999996</c:v>
                </c:pt>
                <c:pt idx="1552">
                  <c:v>1.000156</c:v>
                </c:pt>
                <c:pt idx="1553">
                  <c:v>0.99970300000000001</c:v>
                </c:pt>
                <c:pt idx="1554">
                  <c:v>0.99992899999999996</c:v>
                </c:pt>
                <c:pt idx="1555">
                  <c:v>1.000156</c:v>
                </c:pt>
                <c:pt idx="1556">
                  <c:v>1.000156</c:v>
                </c:pt>
                <c:pt idx="1557">
                  <c:v>1.000156</c:v>
                </c:pt>
                <c:pt idx="1558">
                  <c:v>1.000156</c:v>
                </c:pt>
                <c:pt idx="1559">
                  <c:v>1.0003820000000001</c:v>
                </c:pt>
                <c:pt idx="1560">
                  <c:v>1.000156</c:v>
                </c:pt>
                <c:pt idx="1561">
                  <c:v>0.99992899999999996</c:v>
                </c:pt>
                <c:pt idx="1562">
                  <c:v>1.000156</c:v>
                </c:pt>
                <c:pt idx="1563">
                  <c:v>1.0024219999999999</c:v>
                </c:pt>
                <c:pt idx="1564">
                  <c:v>1.007199</c:v>
                </c:pt>
                <c:pt idx="1565">
                  <c:v>0.99992899999999996</c:v>
                </c:pt>
                <c:pt idx="1566">
                  <c:v>0.99970300000000001</c:v>
                </c:pt>
                <c:pt idx="1567">
                  <c:v>1.000156</c:v>
                </c:pt>
                <c:pt idx="1568">
                  <c:v>1.0006090000000001</c:v>
                </c:pt>
                <c:pt idx="1569">
                  <c:v>1.0037849999999999</c:v>
                </c:pt>
                <c:pt idx="1570">
                  <c:v>0.99992899999999996</c:v>
                </c:pt>
                <c:pt idx="1571">
                  <c:v>0.99947699999999995</c:v>
                </c:pt>
                <c:pt idx="1572">
                  <c:v>0.99992899999999996</c:v>
                </c:pt>
                <c:pt idx="1573">
                  <c:v>0.99992899999999996</c:v>
                </c:pt>
                <c:pt idx="1574">
                  <c:v>1.0003820000000001</c:v>
                </c:pt>
                <c:pt idx="1575">
                  <c:v>1.0003820000000001</c:v>
                </c:pt>
                <c:pt idx="1576">
                  <c:v>0.99992899999999996</c:v>
                </c:pt>
                <c:pt idx="1577">
                  <c:v>0.99992899999999996</c:v>
                </c:pt>
                <c:pt idx="1578">
                  <c:v>1.000156</c:v>
                </c:pt>
                <c:pt idx="1579">
                  <c:v>0.99992899999999996</c:v>
                </c:pt>
                <c:pt idx="1580">
                  <c:v>0.99992899999999996</c:v>
                </c:pt>
                <c:pt idx="1581">
                  <c:v>1.000156</c:v>
                </c:pt>
                <c:pt idx="1582">
                  <c:v>0.99992899999999996</c:v>
                </c:pt>
                <c:pt idx="1583">
                  <c:v>0.99992899999999996</c:v>
                </c:pt>
                <c:pt idx="1584">
                  <c:v>1.000156</c:v>
                </c:pt>
                <c:pt idx="1585">
                  <c:v>0.99992899999999996</c:v>
                </c:pt>
                <c:pt idx="1586">
                  <c:v>1.0003820000000001</c:v>
                </c:pt>
                <c:pt idx="1587">
                  <c:v>0.99992899999999996</c:v>
                </c:pt>
                <c:pt idx="1588">
                  <c:v>1.000156</c:v>
                </c:pt>
                <c:pt idx="1589">
                  <c:v>0.99992899999999996</c:v>
                </c:pt>
                <c:pt idx="1590">
                  <c:v>1.000156</c:v>
                </c:pt>
                <c:pt idx="1591">
                  <c:v>1.0006090000000001</c:v>
                </c:pt>
                <c:pt idx="1592">
                  <c:v>1.000156</c:v>
                </c:pt>
                <c:pt idx="1593">
                  <c:v>0.99992899999999996</c:v>
                </c:pt>
                <c:pt idx="1594">
                  <c:v>1.0003820000000001</c:v>
                </c:pt>
                <c:pt idx="1595">
                  <c:v>0.99992899999999996</c:v>
                </c:pt>
                <c:pt idx="1596">
                  <c:v>1.0003820000000001</c:v>
                </c:pt>
                <c:pt idx="1597">
                  <c:v>1.000156</c:v>
                </c:pt>
                <c:pt idx="1598">
                  <c:v>1.0003820000000001</c:v>
                </c:pt>
                <c:pt idx="1599">
                  <c:v>0.99992899999999996</c:v>
                </c:pt>
                <c:pt idx="1600">
                  <c:v>1.0008349999999999</c:v>
                </c:pt>
                <c:pt idx="1601">
                  <c:v>0.99970300000000001</c:v>
                </c:pt>
                <c:pt idx="1602">
                  <c:v>1.000156</c:v>
                </c:pt>
                <c:pt idx="1603">
                  <c:v>0.99992899999999996</c:v>
                </c:pt>
                <c:pt idx="1604">
                  <c:v>0.99992899999999996</c:v>
                </c:pt>
                <c:pt idx="1605">
                  <c:v>1.000156</c:v>
                </c:pt>
                <c:pt idx="1606">
                  <c:v>1.000156</c:v>
                </c:pt>
                <c:pt idx="1607">
                  <c:v>1.000156</c:v>
                </c:pt>
                <c:pt idx="1608">
                  <c:v>1.000156</c:v>
                </c:pt>
                <c:pt idx="1609">
                  <c:v>0.99970300000000001</c:v>
                </c:pt>
                <c:pt idx="1610">
                  <c:v>0.99992899999999996</c:v>
                </c:pt>
                <c:pt idx="1611">
                  <c:v>1.0003820000000001</c:v>
                </c:pt>
                <c:pt idx="1612">
                  <c:v>0.99947699999999995</c:v>
                </c:pt>
                <c:pt idx="1613">
                  <c:v>1.000156</c:v>
                </c:pt>
                <c:pt idx="1614">
                  <c:v>0.99970300000000001</c:v>
                </c:pt>
                <c:pt idx="1615">
                  <c:v>0.99992899999999996</c:v>
                </c:pt>
                <c:pt idx="1616">
                  <c:v>1.0024219999999999</c:v>
                </c:pt>
                <c:pt idx="1617">
                  <c:v>1.0006090000000001</c:v>
                </c:pt>
                <c:pt idx="1618">
                  <c:v>0.99992899999999996</c:v>
                </c:pt>
                <c:pt idx="1619">
                  <c:v>0.99970300000000001</c:v>
                </c:pt>
                <c:pt idx="1620">
                  <c:v>1.000156</c:v>
                </c:pt>
                <c:pt idx="1621">
                  <c:v>1.000156</c:v>
                </c:pt>
                <c:pt idx="1622">
                  <c:v>1.007655</c:v>
                </c:pt>
                <c:pt idx="1623">
                  <c:v>1.000156</c:v>
                </c:pt>
                <c:pt idx="1624">
                  <c:v>1.000156</c:v>
                </c:pt>
                <c:pt idx="1625">
                  <c:v>1.000156</c:v>
                </c:pt>
                <c:pt idx="1626">
                  <c:v>0.99992899999999996</c:v>
                </c:pt>
                <c:pt idx="1627">
                  <c:v>0.99970300000000001</c:v>
                </c:pt>
                <c:pt idx="1628">
                  <c:v>1.000156</c:v>
                </c:pt>
                <c:pt idx="1629">
                  <c:v>0.99970300000000001</c:v>
                </c:pt>
                <c:pt idx="1630">
                  <c:v>1.0003820000000001</c:v>
                </c:pt>
                <c:pt idx="1631">
                  <c:v>1.0006090000000001</c:v>
                </c:pt>
                <c:pt idx="1632">
                  <c:v>0.99992899999999996</c:v>
                </c:pt>
                <c:pt idx="1633">
                  <c:v>1.0006090000000001</c:v>
                </c:pt>
                <c:pt idx="1634">
                  <c:v>1.0003820000000001</c:v>
                </c:pt>
                <c:pt idx="1635">
                  <c:v>1.0008349999999999</c:v>
                </c:pt>
                <c:pt idx="1636">
                  <c:v>0.99834599999999996</c:v>
                </c:pt>
                <c:pt idx="1637">
                  <c:v>0.99992899999999996</c:v>
                </c:pt>
                <c:pt idx="1638">
                  <c:v>1.000156</c:v>
                </c:pt>
                <c:pt idx="1639">
                  <c:v>1.0003820000000001</c:v>
                </c:pt>
                <c:pt idx="1640">
                  <c:v>1.000156</c:v>
                </c:pt>
                <c:pt idx="1641">
                  <c:v>0.99992899999999996</c:v>
                </c:pt>
                <c:pt idx="1642">
                  <c:v>1.000156</c:v>
                </c:pt>
                <c:pt idx="1643">
                  <c:v>0.99992899999999996</c:v>
                </c:pt>
                <c:pt idx="1644">
                  <c:v>1.000156</c:v>
                </c:pt>
                <c:pt idx="1645">
                  <c:v>0.99992899999999996</c:v>
                </c:pt>
                <c:pt idx="1646">
                  <c:v>0.99789399999999995</c:v>
                </c:pt>
                <c:pt idx="1647">
                  <c:v>1.000156</c:v>
                </c:pt>
                <c:pt idx="1648">
                  <c:v>0.99992899999999996</c:v>
                </c:pt>
                <c:pt idx="1649">
                  <c:v>0.996089</c:v>
                </c:pt>
                <c:pt idx="1650">
                  <c:v>0.99428700000000003</c:v>
                </c:pt>
                <c:pt idx="1651">
                  <c:v>1.000156</c:v>
                </c:pt>
                <c:pt idx="1652">
                  <c:v>1.0003820000000001</c:v>
                </c:pt>
                <c:pt idx="1653">
                  <c:v>0.99992899999999996</c:v>
                </c:pt>
                <c:pt idx="1654">
                  <c:v>1.0019690000000001</c:v>
                </c:pt>
                <c:pt idx="1655">
                  <c:v>0.99992899999999996</c:v>
                </c:pt>
                <c:pt idx="1656">
                  <c:v>0.99947699999999995</c:v>
                </c:pt>
                <c:pt idx="1657">
                  <c:v>0.999251</c:v>
                </c:pt>
                <c:pt idx="1658">
                  <c:v>1.000156</c:v>
                </c:pt>
                <c:pt idx="1659">
                  <c:v>0.99992899999999996</c:v>
                </c:pt>
                <c:pt idx="1660">
                  <c:v>0.99992899999999996</c:v>
                </c:pt>
                <c:pt idx="1661">
                  <c:v>0.99970300000000001</c:v>
                </c:pt>
                <c:pt idx="1662">
                  <c:v>1.0017419999999999</c:v>
                </c:pt>
                <c:pt idx="1663">
                  <c:v>0.99992899999999996</c:v>
                </c:pt>
                <c:pt idx="1664">
                  <c:v>1.0003820000000001</c:v>
                </c:pt>
                <c:pt idx="1665">
                  <c:v>1.0008349999999999</c:v>
                </c:pt>
                <c:pt idx="1666">
                  <c:v>1.0003820000000001</c:v>
                </c:pt>
                <c:pt idx="1667">
                  <c:v>0.99970300000000001</c:v>
                </c:pt>
                <c:pt idx="1668">
                  <c:v>1.0003820000000001</c:v>
                </c:pt>
                <c:pt idx="1669">
                  <c:v>0.99970300000000001</c:v>
                </c:pt>
                <c:pt idx="1670">
                  <c:v>0.99970300000000001</c:v>
                </c:pt>
                <c:pt idx="1671">
                  <c:v>0.99361200000000005</c:v>
                </c:pt>
                <c:pt idx="1672">
                  <c:v>0.99992899999999996</c:v>
                </c:pt>
                <c:pt idx="1673">
                  <c:v>1.0031030000000001</c:v>
                </c:pt>
                <c:pt idx="1674">
                  <c:v>0.99970300000000001</c:v>
                </c:pt>
                <c:pt idx="1675">
                  <c:v>1.0003820000000001</c:v>
                </c:pt>
                <c:pt idx="1676">
                  <c:v>0.99992899999999996</c:v>
                </c:pt>
                <c:pt idx="1677">
                  <c:v>1.0003820000000001</c:v>
                </c:pt>
                <c:pt idx="1678">
                  <c:v>0.99992899999999996</c:v>
                </c:pt>
                <c:pt idx="1679">
                  <c:v>0.99947699999999995</c:v>
                </c:pt>
                <c:pt idx="1680">
                  <c:v>1.000156</c:v>
                </c:pt>
                <c:pt idx="1681">
                  <c:v>1.000156</c:v>
                </c:pt>
                <c:pt idx="1682">
                  <c:v>0.99992899999999996</c:v>
                </c:pt>
                <c:pt idx="1683">
                  <c:v>1.000156</c:v>
                </c:pt>
                <c:pt idx="1684">
                  <c:v>1.0019690000000001</c:v>
                </c:pt>
                <c:pt idx="1685">
                  <c:v>0.99970300000000001</c:v>
                </c:pt>
                <c:pt idx="1686">
                  <c:v>0.99947699999999995</c:v>
                </c:pt>
                <c:pt idx="1687">
                  <c:v>1.0003820000000001</c:v>
                </c:pt>
                <c:pt idx="1688">
                  <c:v>1.000156</c:v>
                </c:pt>
                <c:pt idx="1689">
                  <c:v>1.000156</c:v>
                </c:pt>
                <c:pt idx="1690">
                  <c:v>1.0003820000000001</c:v>
                </c:pt>
                <c:pt idx="1691">
                  <c:v>1.0031030000000001</c:v>
                </c:pt>
                <c:pt idx="1692">
                  <c:v>0.99970300000000001</c:v>
                </c:pt>
                <c:pt idx="1693">
                  <c:v>1.000156</c:v>
                </c:pt>
                <c:pt idx="1694">
                  <c:v>0.99970300000000001</c:v>
                </c:pt>
                <c:pt idx="1695">
                  <c:v>0.99992899999999996</c:v>
                </c:pt>
                <c:pt idx="1696">
                  <c:v>0.99541299999999999</c:v>
                </c:pt>
                <c:pt idx="1697">
                  <c:v>0.99970300000000001</c:v>
                </c:pt>
                <c:pt idx="1698">
                  <c:v>0.99992899999999996</c:v>
                </c:pt>
                <c:pt idx="1699">
                  <c:v>0.99428700000000003</c:v>
                </c:pt>
                <c:pt idx="1700">
                  <c:v>1.0003820000000001</c:v>
                </c:pt>
                <c:pt idx="1701">
                  <c:v>1.000156</c:v>
                </c:pt>
                <c:pt idx="1702">
                  <c:v>0.99992899999999996</c:v>
                </c:pt>
                <c:pt idx="1703">
                  <c:v>0.99992899999999996</c:v>
                </c:pt>
                <c:pt idx="1704">
                  <c:v>1.0006090000000001</c:v>
                </c:pt>
                <c:pt idx="1705">
                  <c:v>1.0006090000000001</c:v>
                </c:pt>
                <c:pt idx="1706">
                  <c:v>1.0003820000000001</c:v>
                </c:pt>
                <c:pt idx="1707">
                  <c:v>1.0015149999999999</c:v>
                </c:pt>
                <c:pt idx="1708">
                  <c:v>1.000156</c:v>
                </c:pt>
                <c:pt idx="1709">
                  <c:v>0.99992899999999996</c:v>
                </c:pt>
                <c:pt idx="1710">
                  <c:v>0.99857200000000002</c:v>
                </c:pt>
                <c:pt idx="1711">
                  <c:v>0.99992899999999996</c:v>
                </c:pt>
                <c:pt idx="1712">
                  <c:v>1.000156</c:v>
                </c:pt>
                <c:pt idx="1713">
                  <c:v>1.000156</c:v>
                </c:pt>
                <c:pt idx="1714">
                  <c:v>0.99992899999999996</c:v>
                </c:pt>
                <c:pt idx="1715">
                  <c:v>1.0033300000000001</c:v>
                </c:pt>
                <c:pt idx="1716">
                  <c:v>1.000156</c:v>
                </c:pt>
                <c:pt idx="1717">
                  <c:v>0.99970300000000001</c:v>
                </c:pt>
                <c:pt idx="1718">
                  <c:v>1.0019690000000001</c:v>
                </c:pt>
                <c:pt idx="1719">
                  <c:v>1.0015149999999999</c:v>
                </c:pt>
                <c:pt idx="1720">
                  <c:v>1.0006090000000001</c:v>
                </c:pt>
                <c:pt idx="1721">
                  <c:v>1.0031030000000001</c:v>
                </c:pt>
                <c:pt idx="1722">
                  <c:v>1.0006090000000001</c:v>
                </c:pt>
                <c:pt idx="1723">
                  <c:v>1.000156</c:v>
                </c:pt>
                <c:pt idx="1724">
                  <c:v>0.99992899999999996</c:v>
                </c:pt>
                <c:pt idx="1725">
                  <c:v>1.000156</c:v>
                </c:pt>
                <c:pt idx="1726">
                  <c:v>0.99992899999999996</c:v>
                </c:pt>
                <c:pt idx="1727">
                  <c:v>1.000156</c:v>
                </c:pt>
                <c:pt idx="1728">
                  <c:v>0.99992899999999996</c:v>
                </c:pt>
                <c:pt idx="1729">
                  <c:v>1.0010619999999999</c:v>
                </c:pt>
                <c:pt idx="1730">
                  <c:v>0.99992899999999996</c:v>
                </c:pt>
                <c:pt idx="1731">
                  <c:v>1.0017419999999999</c:v>
                </c:pt>
                <c:pt idx="1732">
                  <c:v>0.99992899999999996</c:v>
                </c:pt>
                <c:pt idx="1733">
                  <c:v>0.99970300000000001</c:v>
                </c:pt>
                <c:pt idx="1734">
                  <c:v>0.99970300000000001</c:v>
                </c:pt>
                <c:pt idx="1735">
                  <c:v>1.0006090000000001</c:v>
                </c:pt>
                <c:pt idx="1736">
                  <c:v>0.99992899999999996</c:v>
                </c:pt>
                <c:pt idx="1737">
                  <c:v>1.0031030000000001</c:v>
                </c:pt>
                <c:pt idx="1738">
                  <c:v>1.0003820000000001</c:v>
                </c:pt>
                <c:pt idx="1739">
                  <c:v>1.0017419999999999</c:v>
                </c:pt>
                <c:pt idx="1740">
                  <c:v>0.999251</c:v>
                </c:pt>
                <c:pt idx="1741">
                  <c:v>0.99992899999999996</c:v>
                </c:pt>
                <c:pt idx="1742">
                  <c:v>0.99992899999999996</c:v>
                </c:pt>
                <c:pt idx="1743">
                  <c:v>1.0017419999999999</c:v>
                </c:pt>
                <c:pt idx="1744">
                  <c:v>1.0069710000000001</c:v>
                </c:pt>
                <c:pt idx="1745">
                  <c:v>0.99992899999999996</c:v>
                </c:pt>
                <c:pt idx="1746">
                  <c:v>0.99992899999999996</c:v>
                </c:pt>
                <c:pt idx="1747">
                  <c:v>0.99834599999999996</c:v>
                </c:pt>
                <c:pt idx="1748">
                  <c:v>1.0008349999999999</c:v>
                </c:pt>
                <c:pt idx="1749">
                  <c:v>0.99451199999999995</c:v>
                </c:pt>
                <c:pt idx="1750">
                  <c:v>0.99970300000000001</c:v>
                </c:pt>
                <c:pt idx="1751">
                  <c:v>0.99970300000000001</c:v>
                </c:pt>
                <c:pt idx="1752">
                  <c:v>0.99992899999999996</c:v>
                </c:pt>
                <c:pt idx="1753">
                  <c:v>0.99992899999999996</c:v>
                </c:pt>
                <c:pt idx="1754">
                  <c:v>0.99992899999999996</c:v>
                </c:pt>
                <c:pt idx="1755">
                  <c:v>1.000156</c:v>
                </c:pt>
                <c:pt idx="1756">
                  <c:v>0.99992899999999996</c:v>
                </c:pt>
                <c:pt idx="1757">
                  <c:v>1.0006090000000001</c:v>
                </c:pt>
                <c:pt idx="1758">
                  <c:v>1.0031030000000001</c:v>
                </c:pt>
                <c:pt idx="1759">
                  <c:v>1.000156</c:v>
                </c:pt>
                <c:pt idx="1760">
                  <c:v>0.99947699999999995</c:v>
                </c:pt>
                <c:pt idx="1761">
                  <c:v>0.99992899999999996</c:v>
                </c:pt>
                <c:pt idx="1762">
                  <c:v>1.000156</c:v>
                </c:pt>
                <c:pt idx="1763">
                  <c:v>0.99970300000000001</c:v>
                </c:pt>
                <c:pt idx="1764">
                  <c:v>0.99992899999999996</c:v>
                </c:pt>
                <c:pt idx="1765">
                  <c:v>0.99970300000000001</c:v>
                </c:pt>
                <c:pt idx="1766">
                  <c:v>0.99992899999999996</c:v>
                </c:pt>
                <c:pt idx="1767">
                  <c:v>1.000156</c:v>
                </c:pt>
                <c:pt idx="1768">
                  <c:v>0.99992899999999996</c:v>
                </c:pt>
                <c:pt idx="1769">
                  <c:v>1.000156</c:v>
                </c:pt>
                <c:pt idx="1770">
                  <c:v>0.99970300000000001</c:v>
                </c:pt>
                <c:pt idx="1771">
                  <c:v>0.99992899999999996</c:v>
                </c:pt>
                <c:pt idx="1772">
                  <c:v>1.000156</c:v>
                </c:pt>
                <c:pt idx="1773">
                  <c:v>1.000156</c:v>
                </c:pt>
                <c:pt idx="1774">
                  <c:v>0.99992899999999996</c:v>
                </c:pt>
                <c:pt idx="1775">
                  <c:v>1.0003820000000001</c:v>
                </c:pt>
                <c:pt idx="1776">
                  <c:v>0.99992899999999996</c:v>
                </c:pt>
                <c:pt idx="1777">
                  <c:v>1.000156</c:v>
                </c:pt>
                <c:pt idx="1778">
                  <c:v>0.99992899999999996</c:v>
                </c:pt>
                <c:pt idx="1779">
                  <c:v>0.99992899999999996</c:v>
                </c:pt>
                <c:pt idx="1780">
                  <c:v>0.99970300000000001</c:v>
                </c:pt>
                <c:pt idx="1781">
                  <c:v>0.99744299999999997</c:v>
                </c:pt>
                <c:pt idx="1782">
                  <c:v>0.99992899999999996</c:v>
                </c:pt>
                <c:pt idx="1783">
                  <c:v>0.99970300000000001</c:v>
                </c:pt>
                <c:pt idx="1784">
                  <c:v>1.000156</c:v>
                </c:pt>
                <c:pt idx="1785">
                  <c:v>1.000156</c:v>
                </c:pt>
                <c:pt idx="1786">
                  <c:v>0.99631400000000003</c:v>
                </c:pt>
                <c:pt idx="1787">
                  <c:v>1.0010619999999999</c:v>
                </c:pt>
                <c:pt idx="1788">
                  <c:v>1.000156</c:v>
                </c:pt>
                <c:pt idx="1789">
                  <c:v>1.000156</c:v>
                </c:pt>
                <c:pt idx="1790">
                  <c:v>1.0003820000000001</c:v>
                </c:pt>
                <c:pt idx="1791">
                  <c:v>1.0003820000000001</c:v>
                </c:pt>
                <c:pt idx="1792">
                  <c:v>1.0003820000000001</c:v>
                </c:pt>
                <c:pt idx="1793">
                  <c:v>0.99992899999999996</c:v>
                </c:pt>
                <c:pt idx="1794">
                  <c:v>0.99473699999999998</c:v>
                </c:pt>
                <c:pt idx="1795">
                  <c:v>0.99992899999999996</c:v>
                </c:pt>
                <c:pt idx="1796">
                  <c:v>0.99857200000000002</c:v>
                </c:pt>
                <c:pt idx="1797">
                  <c:v>0.99992899999999996</c:v>
                </c:pt>
                <c:pt idx="1798">
                  <c:v>1.000156</c:v>
                </c:pt>
                <c:pt idx="1799">
                  <c:v>1.007199</c:v>
                </c:pt>
                <c:pt idx="1800">
                  <c:v>1.000156</c:v>
                </c:pt>
                <c:pt idx="1801">
                  <c:v>1.000156</c:v>
                </c:pt>
                <c:pt idx="1802">
                  <c:v>0.99970300000000001</c:v>
                </c:pt>
                <c:pt idx="1803">
                  <c:v>0.99812000000000001</c:v>
                </c:pt>
                <c:pt idx="1804">
                  <c:v>0.99992899999999996</c:v>
                </c:pt>
                <c:pt idx="1805">
                  <c:v>1.000156</c:v>
                </c:pt>
                <c:pt idx="1806">
                  <c:v>1.000156</c:v>
                </c:pt>
                <c:pt idx="1807">
                  <c:v>1.0008349999999999</c:v>
                </c:pt>
                <c:pt idx="1808">
                  <c:v>1.000156</c:v>
                </c:pt>
                <c:pt idx="1809">
                  <c:v>0.99992899999999996</c:v>
                </c:pt>
                <c:pt idx="1810">
                  <c:v>0.99992899999999996</c:v>
                </c:pt>
                <c:pt idx="1811">
                  <c:v>0.99676500000000001</c:v>
                </c:pt>
                <c:pt idx="1812">
                  <c:v>1.0003820000000001</c:v>
                </c:pt>
                <c:pt idx="1813">
                  <c:v>1.000156</c:v>
                </c:pt>
                <c:pt idx="1814">
                  <c:v>0.99699099999999996</c:v>
                </c:pt>
                <c:pt idx="1815">
                  <c:v>0.99992899999999996</c:v>
                </c:pt>
                <c:pt idx="1816">
                  <c:v>0.99879799999999996</c:v>
                </c:pt>
                <c:pt idx="1817">
                  <c:v>0.99992899999999996</c:v>
                </c:pt>
                <c:pt idx="1818">
                  <c:v>1.000156</c:v>
                </c:pt>
                <c:pt idx="1819">
                  <c:v>0.99992899999999996</c:v>
                </c:pt>
                <c:pt idx="1820">
                  <c:v>1.0003820000000001</c:v>
                </c:pt>
                <c:pt idx="1821">
                  <c:v>1.001288</c:v>
                </c:pt>
                <c:pt idx="1822">
                  <c:v>1.000156</c:v>
                </c:pt>
                <c:pt idx="1823">
                  <c:v>0.99947699999999995</c:v>
                </c:pt>
                <c:pt idx="1824">
                  <c:v>1.000156</c:v>
                </c:pt>
                <c:pt idx="1825">
                  <c:v>1.000156</c:v>
                </c:pt>
                <c:pt idx="1826">
                  <c:v>1.0003820000000001</c:v>
                </c:pt>
                <c:pt idx="1827">
                  <c:v>1.0008349999999999</c:v>
                </c:pt>
                <c:pt idx="1828">
                  <c:v>0.99970300000000001</c:v>
                </c:pt>
                <c:pt idx="1829">
                  <c:v>1.000156</c:v>
                </c:pt>
                <c:pt idx="1830">
                  <c:v>1.0003820000000001</c:v>
                </c:pt>
                <c:pt idx="1831">
                  <c:v>0.99992899999999996</c:v>
                </c:pt>
                <c:pt idx="1832">
                  <c:v>0.99992899999999996</c:v>
                </c:pt>
                <c:pt idx="1833">
                  <c:v>0.99902400000000002</c:v>
                </c:pt>
                <c:pt idx="1834">
                  <c:v>0.99789399999999995</c:v>
                </c:pt>
                <c:pt idx="1835">
                  <c:v>1.0003820000000001</c:v>
                </c:pt>
                <c:pt idx="1836">
                  <c:v>0.99992899999999996</c:v>
                </c:pt>
                <c:pt idx="1837">
                  <c:v>0.99992899999999996</c:v>
                </c:pt>
                <c:pt idx="1838">
                  <c:v>0.99992899999999996</c:v>
                </c:pt>
                <c:pt idx="1839">
                  <c:v>0.99992899999999996</c:v>
                </c:pt>
                <c:pt idx="1840">
                  <c:v>1.000156</c:v>
                </c:pt>
                <c:pt idx="1841">
                  <c:v>1.0003820000000001</c:v>
                </c:pt>
                <c:pt idx="1842">
                  <c:v>0.99992899999999996</c:v>
                </c:pt>
                <c:pt idx="1843">
                  <c:v>0.99992899999999996</c:v>
                </c:pt>
                <c:pt idx="1844">
                  <c:v>0.99992899999999996</c:v>
                </c:pt>
                <c:pt idx="1845">
                  <c:v>1.0006090000000001</c:v>
                </c:pt>
                <c:pt idx="1846">
                  <c:v>1.0003820000000001</c:v>
                </c:pt>
                <c:pt idx="1847">
                  <c:v>0.99992899999999996</c:v>
                </c:pt>
                <c:pt idx="1848">
                  <c:v>0.99992899999999996</c:v>
                </c:pt>
                <c:pt idx="1849">
                  <c:v>1.0003820000000001</c:v>
                </c:pt>
                <c:pt idx="1850">
                  <c:v>1.000156</c:v>
                </c:pt>
                <c:pt idx="1851">
                  <c:v>0.99834599999999996</c:v>
                </c:pt>
                <c:pt idx="1852">
                  <c:v>0.99992899999999996</c:v>
                </c:pt>
                <c:pt idx="1853">
                  <c:v>1.0006090000000001</c:v>
                </c:pt>
                <c:pt idx="1854">
                  <c:v>1.000156</c:v>
                </c:pt>
                <c:pt idx="1855">
                  <c:v>0.99992899999999996</c:v>
                </c:pt>
                <c:pt idx="1856">
                  <c:v>1.001288</c:v>
                </c:pt>
                <c:pt idx="1857">
                  <c:v>0.99970300000000001</c:v>
                </c:pt>
                <c:pt idx="1858">
                  <c:v>1.0056039999999999</c:v>
                </c:pt>
                <c:pt idx="1859">
                  <c:v>1.0006090000000001</c:v>
                </c:pt>
                <c:pt idx="1860">
                  <c:v>1.0006090000000001</c:v>
                </c:pt>
                <c:pt idx="1861">
                  <c:v>1.0006090000000001</c:v>
                </c:pt>
                <c:pt idx="1862">
                  <c:v>1.000156</c:v>
                </c:pt>
                <c:pt idx="1863">
                  <c:v>1.000156</c:v>
                </c:pt>
                <c:pt idx="1864">
                  <c:v>1.000156</c:v>
                </c:pt>
                <c:pt idx="1865">
                  <c:v>1.0003820000000001</c:v>
                </c:pt>
                <c:pt idx="1866">
                  <c:v>1.000156</c:v>
                </c:pt>
                <c:pt idx="1867">
                  <c:v>1.0003820000000001</c:v>
                </c:pt>
                <c:pt idx="1868">
                  <c:v>1.000156</c:v>
                </c:pt>
                <c:pt idx="1869">
                  <c:v>0.99992899999999996</c:v>
                </c:pt>
                <c:pt idx="1870">
                  <c:v>1.0006090000000001</c:v>
                </c:pt>
                <c:pt idx="1871">
                  <c:v>1.000156</c:v>
                </c:pt>
                <c:pt idx="1872">
                  <c:v>0.99970300000000001</c:v>
                </c:pt>
                <c:pt idx="1873">
                  <c:v>0.99992899999999996</c:v>
                </c:pt>
                <c:pt idx="1874">
                  <c:v>1.0024219999999999</c:v>
                </c:pt>
                <c:pt idx="1875">
                  <c:v>1.0003820000000001</c:v>
                </c:pt>
                <c:pt idx="1876">
                  <c:v>1.0003820000000001</c:v>
                </c:pt>
                <c:pt idx="1877">
                  <c:v>1.000156</c:v>
                </c:pt>
                <c:pt idx="1878">
                  <c:v>1.0003820000000001</c:v>
                </c:pt>
                <c:pt idx="1879">
                  <c:v>0.99992899999999996</c:v>
                </c:pt>
                <c:pt idx="1880">
                  <c:v>1.000156</c:v>
                </c:pt>
                <c:pt idx="1881">
                  <c:v>0.99970300000000001</c:v>
                </c:pt>
                <c:pt idx="1882">
                  <c:v>1.000156</c:v>
                </c:pt>
                <c:pt idx="1883">
                  <c:v>1.000156</c:v>
                </c:pt>
                <c:pt idx="1884">
                  <c:v>1.000156</c:v>
                </c:pt>
                <c:pt idx="1885">
                  <c:v>0.99970300000000001</c:v>
                </c:pt>
                <c:pt idx="1886">
                  <c:v>1.000156</c:v>
                </c:pt>
                <c:pt idx="1887">
                  <c:v>0.99992899999999996</c:v>
                </c:pt>
                <c:pt idx="1888">
                  <c:v>0.99834599999999996</c:v>
                </c:pt>
                <c:pt idx="1889">
                  <c:v>0.99992899999999996</c:v>
                </c:pt>
                <c:pt idx="1890">
                  <c:v>1.000156</c:v>
                </c:pt>
                <c:pt idx="1891">
                  <c:v>1.0003820000000001</c:v>
                </c:pt>
                <c:pt idx="1892">
                  <c:v>1.0003820000000001</c:v>
                </c:pt>
                <c:pt idx="1893">
                  <c:v>1.0003820000000001</c:v>
                </c:pt>
                <c:pt idx="1894">
                  <c:v>1.0003820000000001</c:v>
                </c:pt>
                <c:pt idx="1895">
                  <c:v>0.99902400000000002</c:v>
                </c:pt>
                <c:pt idx="1896">
                  <c:v>1.000156</c:v>
                </c:pt>
                <c:pt idx="1897">
                  <c:v>0.99699099999999996</c:v>
                </c:pt>
                <c:pt idx="1898">
                  <c:v>0.99970300000000001</c:v>
                </c:pt>
                <c:pt idx="1899">
                  <c:v>1.000156</c:v>
                </c:pt>
                <c:pt idx="1900">
                  <c:v>1.0003820000000001</c:v>
                </c:pt>
                <c:pt idx="1901">
                  <c:v>0.99970300000000001</c:v>
                </c:pt>
                <c:pt idx="1902">
                  <c:v>0.994062</c:v>
                </c:pt>
                <c:pt idx="1903">
                  <c:v>0.99631400000000003</c:v>
                </c:pt>
                <c:pt idx="1904">
                  <c:v>1.000156</c:v>
                </c:pt>
                <c:pt idx="1905">
                  <c:v>0.99992899999999996</c:v>
                </c:pt>
                <c:pt idx="1906">
                  <c:v>1.000156</c:v>
                </c:pt>
                <c:pt idx="1907">
                  <c:v>1.000156</c:v>
                </c:pt>
                <c:pt idx="1908">
                  <c:v>1.000156</c:v>
                </c:pt>
                <c:pt idx="1909">
                  <c:v>1.0021949999999999</c:v>
                </c:pt>
                <c:pt idx="1910">
                  <c:v>1.0003820000000001</c:v>
                </c:pt>
                <c:pt idx="1911">
                  <c:v>0.99992899999999996</c:v>
                </c:pt>
                <c:pt idx="1912">
                  <c:v>1.0003820000000001</c:v>
                </c:pt>
                <c:pt idx="1913">
                  <c:v>0.99992899999999996</c:v>
                </c:pt>
                <c:pt idx="1914">
                  <c:v>1.000156</c:v>
                </c:pt>
                <c:pt idx="1915">
                  <c:v>0.99992899999999996</c:v>
                </c:pt>
                <c:pt idx="1916">
                  <c:v>0.99992899999999996</c:v>
                </c:pt>
                <c:pt idx="1917">
                  <c:v>0.996089</c:v>
                </c:pt>
                <c:pt idx="1918">
                  <c:v>0.99992899999999996</c:v>
                </c:pt>
                <c:pt idx="1919">
                  <c:v>0.99992899999999996</c:v>
                </c:pt>
                <c:pt idx="1920">
                  <c:v>0.999251</c:v>
                </c:pt>
                <c:pt idx="1921">
                  <c:v>0.99834599999999996</c:v>
                </c:pt>
                <c:pt idx="1922">
                  <c:v>1.0010619999999999</c:v>
                </c:pt>
                <c:pt idx="1923">
                  <c:v>0.99992899999999996</c:v>
                </c:pt>
                <c:pt idx="1924">
                  <c:v>0.99834599999999996</c:v>
                </c:pt>
                <c:pt idx="1925">
                  <c:v>1.000156</c:v>
                </c:pt>
                <c:pt idx="1926">
                  <c:v>0.99992899999999996</c:v>
                </c:pt>
                <c:pt idx="1927">
                  <c:v>0.99992899999999996</c:v>
                </c:pt>
                <c:pt idx="1928">
                  <c:v>0.99992899999999996</c:v>
                </c:pt>
                <c:pt idx="1929">
                  <c:v>0.99992899999999996</c:v>
                </c:pt>
                <c:pt idx="1930">
                  <c:v>1.0017419999999999</c:v>
                </c:pt>
                <c:pt idx="1931">
                  <c:v>0.99992899999999996</c:v>
                </c:pt>
                <c:pt idx="1932">
                  <c:v>0.99970300000000001</c:v>
                </c:pt>
                <c:pt idx="1933">
                  <c:v>0.999251</c:v>
                </c:pt>
                <c:pt idx="1934">
                  <c:v>0.99721700000000002</c:v>
                </c:pt>
                <c:pt idx="1935">
                  <c:v>1.000156</c:v>
                </c:pt>
                <c:pt idx="1936">
                  <c:v>1.001288</c:v>
                </c:pt>
                <c:pt idx="1937">
                  <c:v>1.0017419999999999</c:v>
                </c:pt>
                <c:pt idx="1938">
                  <c:v>0.99992899999999996</c:v>
                </c:pt>
                <c:pt idx="1939">
                  <c:v>0.99970300000000001</c:v>
                </c:pt>
                <c:pt idx="1940">
                  <c:v>1.0017419999999999</c:v>
                </c:pt>
                <c:pt idx="1941">
                  <c:v>0.99992899999999996</c:v>
                </c:pt>
                <c:pt idx="1942">
                  <c:v>0.99947699999999995</c:v>
                </c:pt>
                <c:pt idx="1943">
                  <c:v>0.99970300000000001</c:v>
                </c:pt>
                <c:pt idx="1944">
                  <c:v>1.0008349999999999</c:v>
                </c:pt>
                <c:pt idx="1945">
                  <c:v>0.99970300000000001</c:v>
                </c:pt>
                <c:pt idx="1946">
                  <c:v>1.000156</c:v>
                </c:pt>
                <c:pt idx="1947">
                  <c:v>1.000156</c:v>
                </c:pt>
                <c:pt idx="1948">
                  <c:v>1.0006090000000001</c:v>
                </c:pt>
                <c:pt idx="1949">
                  <c:v>0.99992899999999996</c:v>
                </c:pt>
                <c:pt idx="1950">
                  <c:v>0.99992899999999996</c:v>
                </c:pt>
                <c:pt idx="1951">
                  <c:v>0.99992899999999996</c:v>
                </c:pt>
                <c:pt idx="1952">
                  <c:v>1.0015149999999999</c:v>
                </c:pt>
                <c:pt idx="1953">
                  <c:v>1.0017419999999999</c:v>
                </c:pt>
                <c:pt idx="1954">
                  <c:v>0.99992899999999996</c:v>
                </c:pt>
                <c:pt idx="1955">
                  <c:v>0.99992899999999996</c:v>
                </c:pt>
                <c:pt idx="1956">
                  <c:v>1.0003820000000001</c:v>
                </c:pt>
                <c:pt idx="1957">
                  <c:v>1.000156</c:v>
                </c:pt>
                <c:pt idx="1958">
                  <c:v>1.0024219999999999</c:v>
                </c:pt>
                <c:pt idx="1959">
                  <c:v>1.0024219999999999</c:v>
                </c:pt>
                <c:pt idx="1960">
                  <c:v>1.000156</c:v>
                </c:pt>
                <c:pt idx="1961">
                  <c:v>0.99992899999999996</c:v>
                </c:pt>
                <c:pt idx="1962">
                  <c:v>1.000156</c:v>
                </c:pt>
                <c:pt idx="1963">
                  <c:v>1.0003820000000001</c:v>
                </c:pt>
                <c:pt idx="1964">
                  <c:v>1.000156</c:v>
                </c:pt>
                <c:pt idx="1965">
                  <c:v>0.99992899999999996</c:v>
                </c:pt>
                <c:pt idx="1966">
                  <c:v>0.99834599999999996</c:v>
                </c:pt>
                <c:pt idx="1967">
                  <c:v>1.000156</c:v>
                </c:pt>
                <c:pt idx="1968">
                  <c:v>0.99970300000000001</c:v>
                </c:pt>
                <c:pt idx="1969">
                  <c:v>1.001288</c:v>
                </c:pt>
                <c:pt idx="1970">
                  <c:v>1.0006090000000001</c:v>
                </c:pt>
                <c:pt idx="1971">
                  <c:v>1.000156</c:v>
                </c:pt>
                <c:pt idx="1972">
                  <c:v>1.0003820000000001</c:v>
                </c:pt>
                <c:pt idx="1973">
                  <c:v>0.99947699999999995</c:v>
                </c:pt>
                <c:pt idx="1974">
                  <c:v>1.000156</c:v>
                </c:pt>
                <c:pt idx="1975">
                  <c:v>1.0003820000000001</c:v>
                </c:pt>
                <c:pt idx="1976">
                  <c:v>1.000156</c:v>
                </c:pt>
                <c:pt idx="1977">
                  <c:v>0.99947699999999995</c:v>
                </c:pt>
                <c:pt idx="1978">
                  <c:v>1.000156</c:v>
                </c:pt>
                <c:pt idx="1979">
                  <c:v>0.99970300000000001</c:v>
                </c:pt>
                <c:pt idx="1980">
                  <c:v>0.99970300000000001</c:v>
                </c:pt>
                <c:pt idx="1981">
                  <c:v>1.000156</c:v>
                </c:pt>
                <c:pt idx="1982">
                  <c:v>0.99970300000000001</c:v>
                </c:pt>
                <c:pt idx="1983">
                  <c:v>1.0003820000000001</c:v>
                </c:pt>
                <c:pt idx="1984">
                  <c:v>1.000156</c:v>
                </c:pt>
                <c:pt idx="1985">
                  <c:v>0.99970300000000001</c:v>
                </c:pt>
                <c:pt idx="1986">
                  <c:v>1.0021949999999999</c:v>
                </c:pt>
                <c:pt idx="1987">
                  <c:v>0.99992899999999996</c:v>
                </c:pt>
                <c:pt idx="1988">
                  <c:v>0.99970300000000001</c:v>
                </c:pt>
                <c:pt idx="1989">
                  <c:v>0.99970300000000001</c:v>
                </c:pt>
                <c:pt idx="1990">
                  <c:v>1.000156</c:v>
                </c:pt>
                <c:pt idx="1991">
                  <c:v>0.99970300000000001</c:v>
                </c:pt>
                <c:pt idx="1992">
                  <c:v>0.99992899999999996</c:v>
                </c:pt>
                <c:pt idx="1993">
                  <c:v>0.99992899999999996</c:v>
                </c:pt>
                <c:pt idx="1994">
                  <c:v>0.99992899999999996</c:v>
                </c:pt>
                <c:pt idx="1995">
                  <c:v>0.999251</c:v>
                </c:pt>
                <c:pt idx="1996">
                  <c:v>1.0026489999999999</c:v>
                </c:pt>
                <c:pt idx="1997">
                  <c:v>0.99518700000000004</c:v>
                </c:pt>
                <c:pt idx="1998">
                  <c:v>1.0028760000000001</c:v>
                </c:pt>
                <c:pt idx="1999">
                  <c:v>1.000156</c:v>
                </c:pt>
                <c:pt idx="2000">
                  <c:v>1.0003820000000001</c:v>
                </c:pt>
                <c:pt idx="2001">
                  <c:v>1.000156</c:v>
                </c:pt>
                <c:pt idx="2002">
                  <c:v>0.99992899999999996</c:v>
                </c:pt>
                <c:pt idx="2003">
                  <c:v>0.99992899999999996</c:v>
                </c:pt>
                <c:pt idx="2004">
                  <c:v>1.000156</c:v>
                </c:pt>
                <c:pt idx="2005">
                  <c:v>0.99992899999999996</c:v>
                </c:pt>
                <c:pt idx="2006">
                  <c:v>1.0003820000000001</c:v>
                </c:pt>
                <c:pt idx="2007">
                  <c:v>0.99992899999999996</c:v>
                </c:pt>
                <c:pt idx="2008">
                  <c:v>0.99992899999999996</c:v>
                </c:pt>
                <c:pt idx="2009">
                  <c:v>1.0003820000000001</c:v>
                </c:pt>
                <c:pt idx="2010">
                  <c:v>0.99970300000000001</c:v>
                </c:pt>
                <c:pt idx="2011">
                  <c:v>0.99970300000000001</c:v>
                </c:pt>
                <c:pt idx="2012">
                  <c:v>1.0003820000000001</c:v>
                </c:pt>
                <c:pt idx="2013">
                  <c:v>1.000156</c:v>
                </c:pt>
                <c:pt idx="2014">
                  <c:v>1.0010619999999999</c:v>
                </c:pt>
                <c:pt idx="2015">
                  <c:v>1.000156</c:v>
                </c:pt>
                <c:pt idx="2016">
                  <c:v>1.0015149999999999</c:v>
                </c:pt>
                <c:pt idx="2017">
                  <c:v>1.000156</c:v>
                </c:pt>
                <c:pt idx="2018">
                  <c:v>0.99676500000000001</c:v>
                </c:pt>
                <c:pt idx="2019">
                  <c:v>1.0003820000000001</c:v>
                </c:pt>
                <c:pt idx="2020">
                  <c:v>1.000156</c:v>
                </c:pt>
                <c:pt idx="2021">
                  <c:v>0.99992899999999996</c:v>
                </c:pt>
                <c:pt idx="2022">
                  <c:v>0.99970300000000001</c:v>
                </c:pt>
                <c:pt idx="2023">
                  <c:v>1.0003820000000001</c:v>
                </c:pt>
                <c:pt idx="2024">
                  <c:v>1.0003820000000001</c:v>
                </c:pt>
                <c:pt idx="2025">
                  <c:v>0.99992899999999996</c:v>
                </c:pt>
                <c:pt idx="2026">
                  <c:v>1.000156</c:v>
                </c:pt>
                <c:pt idx="2027">
                  <c:v>1.000156</c:v>
                </c:pt>
                <c:pt idx="2028">
                  <c:v>1.000156</c:v>
                </c:pt>
                <c:pt idx="2029">
                  <c:v>0.99947699999999995</c:v>
                </c:pt>
                <c:pt idx="2030">
                  <c:v>0.99970300000000001</c:v>
                </c:pt>
                <c:pt idx="2031">
                  <c:v>1.0006090000000001</c:v>
                </c:pt>
                <c:pt idx="2032">
                  <c:v>1.000156</c:v>
                </c:pt>
                <c:pt idx="2033">
                  <c:v>1.0003820000000001</c:v>
                </c:pt>
                <c:pt idx="2034">
                  <c:v>1.000156</c:v>
                </c:pt>
                <c:pt idx="2035">
                  <c:v>0.99857200000000002</c:v>
                </c:pt>
                <c:pt idx="2036">
                  <c:v>0.99992899999999996</c:v>
                </c:pt>
                <c:pt idx="2037">
                  <c:v>1.0006090000000001</c:v>
                </c:pt>
                <c:pt idx="2038">
                  <c:v>1.000156</c:v>
                </c:pt>
                <c:pt idx="2039">
                  <c:v>1.000156</c:v>
                </c:pt>
                <c:pt idx="2040">
                  <c:v>1.0015149999999999</c:v>
                </c:pt>
                <c:pt idx="2041">
                  <c:v>0.99992899999999996</c:v>
                </c:pt>
                <c:pt idx="2042">
                  <c:v>0.99473699999999998</c:v>
                </c:pt>
                <c:pt idx="2043">
                  <c:v>1.000156</c:v>
                </c:pt>
                <c:pt idx="2044">
                  <c:v>1.000156</c:v>
                </c:pt>
                <c:pt idx="2045">
                  <c:v>0.99992899999999996</c:v>
                </c:pt>
                <c:pt idx="2046">
                  <c:v>1.000156</c:v>
                </c:pt>
                <c:pt idx="2047">
                  <c:v>1.0019690000000001</c:v>
                </c:pt>
                <c:pt idx="2048">
                  <c:v>1.000156</c:v>
                </c:pt>
                <c:pt idx="2049">
                  <c:v>1.000156</c:v>
                </c:pt>
                <c:pt idx="2050">
                  <c:v>1.000156</c:v>
                </c:pt>
                <c:pt idx="2051">
                  <c:v>1.0003820000000001</c:v>
                </c:pt>
                <c:pt idx="2052">
                  <c:v>0.99992899999999996</c:v>
                </c:pt>
                <c:pt idx="2053">
                  <c:v>1.000156</c:v>
                </c:pt>
                <c:pt idx="2054">
                  <c:v>1.000156</c:v>
                </c:pt>
                <c:pt idx="2055">
                  <c:v>1.0006090000000001</c:v>
                </c:pt>
                <c:pt idx="2056">
                  <c:v>0.99970300000000001</c:v>
                </c:pt>
                <c:pt idx="2057">
                  <c:v>1.0003820000000001</c:v>
                </c:pt>
                <c:pt idx="2058">
                  <c:v>0.99992899999999996</c:v>
                </c:pt>
                <c:pt idx="2059">
                  <c:v>0.99970300000000001</c:v>
                </c:pt>
                <c:pt idx="2060">
                  <c:v>0.996089</c:v>
                </c:pt>
                <c:pt idx="2061">
                  <c:v>0.99992899999999996</c:v>
                </c:pt>
                <c:pt idx="2062">
                  <c:v>0.99992899999999996</c:v>
                </c:pt>
                <c:pt idx="2063">
                  <c:v>1.0003820000000001</c:v>
                </c:pt>
                <c:pt idx="2064">
                  <c:v>0.99992899999999996</c:v>
                </c:pt>
                <c:pt idx="2065">
                  <c:v>0.99992899999999996</c:v>
                </c:pt>
                <c:pt idx="2066">
                  <c:v>1.0008349999999999</c:v>
                </c:pt>
                <c:pt idx="2067">
                  <c:v>1.000156</c:v>
                </c:pt>
                <c:pt idx="2068">
                  <c:v>1.000156</c:v>
                </c:pt>
                <c:pt idx="2069">
                  <c:v>1.000156</c:v>
                </c:pt>
                <c:pt idx="2070">
                  <c:v>1.0003820000000001</c:v>
                </c:pt>
                <c:pt idx="2071">
                  <c:v>0.99970300000000001</c:v>
                </c:pt>
                <c:pt idx="2072">
                  <c:v>0.99992899999999996</c:v>
                </c:pt>
                <c:pt idx="2073">
                  <c:v>0.99992899999999996</c:v>
                </c:pt>
                <c:pt idx="2074">
                  <c:v>1.000156</c:v>
                </c:pt>
                <c:pt idx="2075">
                  <c:v>1.0003820000000001</c:v>
                </c:pt>
                <c:pt idx="2076">
                  <c:v>0.99992899999999996</c:v>
                </c:pt>
                <c:pt idx="2077">
                  <c:v>1.0006090000000001</c:v>
                </c:pt>
                <c:pt idx="2078">
                  <c:v>1.0003820000000001</c:v>
                </c:pt>
                <c:pt idx="2079">
                  <c:v>0.99992899999999996</c:v>
                </c:pt>
                <c:pt idx="2080">
                  <c:v>1.0006090000000001</c:v>
                </c:pt>
                <c:pt idx="2081">
                  <c:v>0.99992899999999996</c:v>
                </c:pt>
                <c:pt idx="2082">
                  <c:v>0.99970300000000001</c:v>
                </c:pt>
                <c:pt idx="2083">
                  <c:v>0.99992899999999996</c:v>
                </c:pt>
                <c:pt idx="2084">
                  <c:v>1.0003820000000001</c:v>
                </c:pt>
                <c:pt idx="2085">
                  <c:v>1.000156</c:v>
                </c:pt>
                <c:pt idx="2086">
                  <c:v>1.000156</c:v>
                </c:pt>
                <c:pt idx="2087">
                  <c:v>1.0006090000000001</c:v>
                </c:pt>
                <c:pt idx="2088">
                  <c:v>1.0003820000000001</c:v>
                </c:pt>
                <c:pt idx="2089">
                  <c:v>0.99970300000000001</c:v>
                </c:pt>
                <c:pt idx="2090">
                  <c:v>1.000156</c:v>
                </c:pt>
                <c:pt idx="2091">
                  <c:v>1.000156</c:v>
                </c:pt>
                <c:pt idx="2092">
                  <c:v>1.0003820000000001</c:v>
                </c:pt>
                <c:pt idx="2093">
                  <c:v>0.99970300000000001</c:v>
                </c:pt>
                <c:pt idx="2094">
                  <c:v>1.0003820000000001</c:v>
                </c:pt>
                <c:pt idx="2095">
                  <c:v>0.99992899999999996</c:v>
                </c:pt>
                <c:pt idx="2096">
                  <c:v>1.0003820000000001</c:v>
                </c:pt>
                <c:pt idx="2097">
                  <c:v>1.0015149999999999</c:v>
                </c:pt>
                <c:pt idx="2098">
                  <c:v>1.000156</c:v>
                </c:pt>
                <c:pt idx="2099">
                  <c:v>1.000156</c:v>
                </c:pt>
                <c:pt idx="2100">
                  <c:v>1.0015149999999999</c:v>
                </c:pt>
                <c:pt idx="2101">
                  <c:v>1.000156</c:v>
                </c:pt>
                <c:pt idx="2102">
                  <c:v>0.99992899999999996</c:v>
                </c:pt>
                <c:pt idx="2103">
                  <c:v>1.001288</c:v>
                </c:pt>
                <c:pt idx="2104">
                  <c:v>1.0003820000000001</c:v>
                </c:pt>
                <c:pt idx="2105">
                  <c:v>1.0019690000000001</c:v>
                </c:pt>
                <c:pt idx="2106">
                  <c:v>0.99970300000000001</c:v>
                </c:pt>
                <c:pt idx="2107">
                  <c:v>0.99992899999999996</c:v>
                </c:pt>
                <c:pt idx="2108">
                  <c:v>0.99992899999999996</c:v>
                </c:pt>
                <c:pt idx="2109">
                  <c:v>1.0008349999999999</c:v>
                </c:pt>
                <c:pt idx="2110">
                  <c:v>0.99992899999999996</c:v>
                </c:pt>
                <c:pt idx="2111">
                  <c:v>0.99970300000000001</c:v>
                </c:pt>
                <c:pt idx="2112">
                  <c:v>0.99992899999999996</c:v>
                </c:pt>
                <c:pt idx="2113">
                  <c:v>0.99970300000000001</c:v>
                </c:pt>
                <c:pt idx="2114">
                  <c:v>0.99947699999999995</c:v>
                </c:pt>
                <c:pt idx="2115">
                  <c:v>1.000156</c:v>
                </c:pt>
                <c:pt idx="2116">
                  <c:v>0.99992899999999996</c:v>
                </c:pt>
                <c:pt idx="2117">
                  <c:v>1.0003820000000001</c:v>
                </c:pt>
                <c:pt idx="2118">
                  <c:v>1.000156</c:v>
                </c:pt>
                <c:pt idx="2119">
                  <c:v>1.0003820000000001</c:v>
                </c:pt>
                <c:pt idx="2120">
                  <c:v>1.0003820000000001</c:v>
                </c:pt>
                <c:pt idx="2121">
                  <c:v>1.0003820000000001</c:v>
                </c:pt>
                <c:pt idx="2122">
                  <c:v>0.99992899999999996</c:v>
                </c:pt>
                <c:pt idx="2123">
                  <c:v>1.0024219999999999</c:v>
                </c:pt>
                <c:pt idx="2124">
                  <c:v>0.99992899999999996</c:v>
                </c:pt>
                <c:pt idx="2125">
                  <c:v>1.000156</c:v>
                </c:pt>
                <c:pt idx="2126">
                  <c:v>0.99947699999999995</c:v>
                </c:pt>
                <c:pt idx="2127">
                  <c:v>0.99992899999999996</c:v>
                </c:pt>
                <c:pt idx="2128">
                  <c:v>1.0024219999999999</c:v>
                </c:pt>
                <c:pt idx="2129">
                  <c:v>1.000156</c:v>
                </c:pt>
                <c:pt idx="2130">
                  <c:v>1.0008349999999999</c:v>
                </c:pt>
                <c:pt idx="2131">
                  <c:v>1.0003820000000001</c:v>
                </c:pt>
                <c:pt idx="2132">
                  <c:v>1.000156</c:v>
                </c:pt>
                <c:pt idx="2133">
                  <c:v>1.000156</c:v>
                </c:pt>
                <c:pt idx="2134">
                  <c:v>0.99879799999999996</c:v>
                </c:pt>
                <c:pt idx="2135">
                  <c:v>1.000156</c:v>
                </c:pt>
                <c:pt idx="2136">
                  <c:v>1.000156</c:v>
                </c:pt>
                <c:pt idx="2137">
                  <c:v>0.99947699999999995</c:v>
                </c:pt>
                <c:pt idx="2138">
                  <c:v>1.0003820000000001</c:v>
                </c:pt>
                <c:pt idx="2139">
                  <c:v>1.000156</c:v>
                </c:pt>
                <c:pt idx="2140">
                  <c:v>1.000156</c:v>
                </c:pt>
                <c:pt idx="2141">
                  <c:v>0.99992899999999996</c:v>
                </c:pt>
                <c:pt idx="2142">
                  <c:v>1.000156</c:v>
                </c:pt>
                <c:pt idx="2143">
                  <c:v>0.99992899999999996</c:v>
                </c:pt>
                <c:pt idx="2144">
                  <c:v>1.0003820000000001</c:v>
                </c:pt>
                <c:pt idx="2145">
                  <c:v>1.000156</c:v>
                </c:pt>
                <c:pt idx="2146">
                  <c:v>1.000156</c:v>
                </c:pt>
                <c:pt idx="2147">
                  <c:v>0.99992899999999996</c:v>
                </c:pt>
                <c:pt idx="2148">
                  <c:v>0.99699099999999996</c:v>
                </c:pt>
                <c:pt idx="2149">
                  <c:v>0.99992899999999996</c:v>
                </c:pt>
                <c:pt idx="2150">
                  <c:v>0.99992899999999996</c:v>
                </c:pt>
                <c:pt idx="2151">
                  <c:v>0.99992899999999996</c:v>
                </c:pt>
                <c:pt idx="2152">
                  <c:v>0.99789399999999995</c:v>
                </c:pt>
                <c:pt idx="2153">
                  <c:v>0.99992899999999996</c:v>
                </c:pt>
                <c:pt idx="2154">
                  <c:v>0.99653999999999998</c:v>
                </c:pt>
                <c:pt idx="2155">
                  <c:v>1.000156</c:v>
                </c:pt>
                <c:pt idx="2156">
                  <c:v>1.000156</c:v>
                </c:pt>
                <c:pt idx="2157">
                  <c:v>0.99970300000000001</c:v>
                </c:pt>
                <c:pt idx="2158">
                  <c:v>1.000156</c:v>
                </c:pt>
                <c:pt idx="2159">
                  <c:v>0.99970300000000001</c:v>
                </c:pt>
                <c:pt idx="2160">
                  <c:v>1.000156</c:v>
                </c:pt>
                <c:pt idx="2161">
                  <c:v>1.0003820000000001</c:v>
                </c:pt>
                <c:pt idx="2162">
                  <c:v>0.99992899999999996</c:v>
                </c:pt>
                <c:pt idx="2163">
                  <c:v>0.99992899999999996</c:v>
                </c:pt>
                <c:pt idx="2164">
                  <c:v>0.99812000000000001</c:v>
                </c:pt>
                <c:pt idx="2165">
                  <c:v>1.0069710000000001</c:v>
                </c:pt>
                <c:pt idx="2166">
                  <c:v>0.99992899999999996</c:v>
                </c:pt>
                <c:pt idx="2167">
                  <c:v>1.001288</c:v>
                </c:pt>
                <c:pt idx="2168">
                  <c:v>1.000156</c:v>
                </c:pt>
                <c:pt idx="2169">
                  <c:v>0.99992899999999996</c:v>
                </c:pt>
                <c:pt idx="2170">
                  <c:v>1.000156</c:v>
                </c:pt>
                <c:pt idx="2171">
                  <c:v>0.99879799999999996</c:v>
                </c:pt>
                <c:pt idx="2172">
                  <c:v>0.99992899999999996</c:v>
                </c:pt>
                <c:pt idx="2173">
                  <c:v>1.000156</c:v>
                </c:pt>
                <c:pt idx="2174">
                  <c:v>0.99992899999999996</c:v>
                </c:pt>
                <c:pt idx="2175">
                  <c:v>1.000156</c:v>
                </c:pt>
                <c:pt idx="2176">
                  <c:v>0.99992899999999996</c:v>
                </c:pt>
                <c:pt idx="2177">
                  <c:v>1.000156</c:v>
                </c:pt>
                <c:pt idx="2178">
                  <c:v>0.99992899999999996</c:v>
                </c:pt>
                <c:pt idx="2179">
                  <c:v>0.99653999999999998</c:v>
                </c:pt>
                <c:pt idx="2180">
                  <c:v>0.99947699999999995</c:v>
                </c:pt>
                <c:pt idx="2181">
                  <c:v>1.000156</c:v>
                </c:pt>
                <c:pt idx="2182">
                  <c:v>1.000156</c:v>
                </c:pt>
                <c:pt idx="2183">
                  <c:v>1.000156</c:v>
                </c:pt>
                <c:pt idx="2184">
                  <c:v>1.000156</c:v>
                </c:pt>
                <c:pt idx="2185">
                  <c:v>1.000156</c:v>
                </c:pt>
                <c:pt idx="2186">
                  <c:v>0.99970300000000001</c:v>
                </c:pt>
                <c:pt idx="2187">
                  <c:v>0.99992899999999996</c:v>
                </c:pt>
                <c:pt idx="2188">
                  <c:v>1.0015149999999999</c:v>
                </c:pt>
                <c:pt idx="2189">
                  <c:v>0.99992899999999996</c:v>
                </c:pt>
                <c:pt idx="2190">
                  <c:v>1.001288</c:v>
                </c:pt>
                <c:pt idx="2191">
                  <c:v>0.99992899999999996</c:v>
                </c:pt>
                <c:pt idx="2192">
                  <c:v>1.000156</c:v>
                </c:pt>
                <c:pt idx="2193">
                  <c:v>0.99970300000000001</c:v>
                </c:pt>
                <c:pt idx="2194">
                  <c:v>1.000156</c:v>
                </c:pt>
                <c:pt idx="2195">
                  <c:v>0.99992899999999996</c:v>
                </c:pt>
                <c:pt idx="2196">
                  <c:v>1.000156</c:v>
                </c:pt>
                <c:pt idx="2197">
                  <c:v>0.99857200000000002</c:v>
                </c:pt>
                <c:pt idx="2198">
                  <c:v>1.0003820000000001</c:v>
                </c:pt>
                <c:pt idx="2199">
                  <c:v>1.0006090000000001</c:v>
                </c:pt>
                <c:pt idx="2200">
                  <c:v>1.001288</c:v>
                </c:pt>
                <c:pt idx="2201">
                  <c:v>1.0006090000000001</c:v>
                </c:pt>
                <c:pt idx="2202">
                  <c:v>1.0033300000000001</c:v>
                </c:pt>
                <c:pt idx="2203">
                  <c:v>1.0003820000000001</c:v>
                </c:pt>
                <c:pt idx="2204">
                  <c:v>0.99902400000000002</c:v>
                </c:pt>
                <c:pt idx="2205">
                  <c:v>1.000156</c:v>
                </c:pt>
                <c:pt idx="2206">
                  <c:v>1.000156</c:v>
                </c:pt>
                <c:pt idx="2207">
                  <c:v>1.000156</c:v>
                </c:pt>
                <c:pt idx="2208">
                  <c:v>0.99992899999999996</c:v>
                </c:pt>
                <c:pt idx="2209">
                  <c:v>1.0003820000000001</c:v>
                </c:pt>
                <c:pt idx="2210">
                  <c:v>1.0006090000000001</c:v>
                </c:pt>
                <c:pt idx="2211">
                  <c:v>0.99992899999999996</c:v>
                </c:pt>
                <c:pt idx="2212">
                  <c:v>1.000156</c:v>
                </c:pt>
                <c:pt idx="2213">
                  <c:v>1.0006090000000001</c:v>
                </c:pt>
                <c:pt idx="2214">
                  <c:v>1.004694</c:v>
                </c:pt>
                <c:pt idx="2215">
                  <c:v>1.0010619999999999</c:v>
                </c:pt>
                <c:pt idx="2216">
                  <c:v>1.0015149999999999</c:v>
                </c:pt>
                <c:pt idx="2217">
                  <c:v>1.0003820000000001</c:v>
                </c:pt>
                <c:pt idx="2218">
                  <c:v>0.99947699999999995</c:v>
                </c:pt>
                <c:pt idx="2219">
                  <c:v>1.0003820000000001</c:v>
                </c:pt>
                <c:pt idx="2220">
                  <c:v>0.99992899999999996</c:v>
                </c:pt>
                <c:pt idx="2221">
                  <c:v>1.000156</c:v>
                </c:pt>
                <c:pt idx="2222">
                  <c:v>0.99970300000000001</c:v>
                </c:pt>
                <c:pt idx="2223">
                  <c:v>0.99970300000000001</c:v>
                </c:pt>
                <c:pt idx="2224">
                  <c:v>1.0010619999999999</c:v>
                </c:pt>
                <c:pt idx="2225">
                  <c:v>1.000156</c:v>
                </c:pt>
                <c:pt idx="2226">
                  <c:v>1.000156</c:v>
                </c:pt>
                <c:pt idx="2227">
                  <c:v>1.0015149999999999</c:v>
                </c:pt>
                <c:pt idx="2228">
                  <c:v>0.99992899999999996</c:v>
                </c:pt>
                <c:pt idx="2229">
                  <c:v>1.0003820000000001</c:v>
                </c:pt>
                <c:pt idx="2230">
                  <c:v>0.99857200000000002</c:v>
                </c:pt>
                <c:pt idx="2231">
                  <c:v>1.0006090000000001</c:v>
                </c:pt>
                <c:pt idx="2232">
                  <c:v>0.99992899999999996</c:v>
                </c:pt>
                <c:pt idx="2233">
                  <c:v>0.99970300000000001</c:v>
                </c:pt>
                <c:pt idx="2234">
                  <c:v>0.99992899999999996</c:v>
                </c:pt>
                <c:pt idx="2235">
                  <c:v>1.0003820000000001</c:v>
                </c:pt>
                <c:pt idx="2236">
                  <c:v>1.000156</c:v>
                </c:pt>
                <c:pt idx="2237">
                  <c:v>0.99992899999999996</c:v>
                </c:pt>
                <c:pt idx="2238">
                  <c:v>1.0006090000000001</c:v>
                </c:pt>
                <c:pt idx="2239">
                  <c:v>1.0003820000000001</c:v>
                </c:pt>
                <c:pt idx="2240">
                  <c:v>1.0019690000000001</c:v>
                </c:pt>
                <c:pt idx="2241">
                  <c:v>0.99970300000000001</c:v>
                </c:pt>
                <c:pt idx="2242">
                  <c:v>1.001288</c:v>
                </c:pt>
                <c:pt idx="2243">
                  <c:v>0.99970300000000001</c:v>
                </c:pt>
                <c:pt idx="2244">
                  <c:v>0.99992899999999996</c:v>
                </c:pt>
                <c:pt idx="2245">
                  <c:v>0.99992899999999996</c:v>
                </c:pt>
                <c:pt idx="2246">
                  <c:v>1.0003820000000001</c:v>
                </c:pt>
                <c:pt idx="2247">
                  <c:v>0.99992899999999996</c:v>
                </c:pt>
                <c:pt idx="2248">
                  <c:v>1.000156</c:v>
                </c:pt>
                <c:pt idx="2249">
                  <c:v>1.0003820000000001</c:v>
                </c:pt>
                <c:pt idx="2250">
                  <c:v>1.000156</c:v>
                </c:pt>
                <c:pt idx="2251">
                  <c:v>1.0010619999999999</c:v>
                </c:pt>
                <c:pt idx="2252">
                  <c:v>0.99992899999999996</c:v>
                </c:pt>
                <c:pt idx="2253">
                  <c:v>1.0003820000000001</c:v>
                </c:pt>
                <c:pt idx="2254">
                  <c:v>0.99992899999999996</c:v>
                </c:pt>
                <c:pt idx="2255">
                  <c:v>1.000156</c:v>
                </c:pt>
                <c:pt idx="2256">
                  <c:v>0.99970300000000001</c:v>
                </c:pt>
                <c:pt idx="2257">
                  <c:v>1.0003820000000001</c:v>
                </c:pt>
                <c:pt idx="2258">
                  <c:v>1.0003820000000001</c:v>
                </c:pt>
                <c:pt idx="2259">
                  <c:v>1.0006090000000001</c:v>
                </c:pt>
                <c:pt idx="2260">
                  <c:v>1.000156</c:v>
                </c:pt>
                <c:pt idx="2261">
                  <c:v>1.0003820000000001</c:v>
                </c:pt>
                <c:pt idx="2262">
                  <c:v>1.0003820000000001</c:v>
                </c:pt>
                <c:pt idx="2263">
                  <c:v>1.000156</c:v>
                </c:pt>
                <c:pt idx="2264">
                  <c:v>0.99970300000000001</c:v>
                </c:pt>
                <c:pt idx="2265">
                  <c:v>0.99947699999999995</c:v>
                </c:pt>
                <c:pt idx="2266">
                  <c:v>0.99992899999999996</c:v>
                </c:pt>
                <c:pt idx="2267">
                  <c:v>0.99992899999999996</c:v>
                </c:pt>
                <c:pt idx="2268">
                  <c:v>1.000156</c:v>
                </c:pt>
                <c:pt idx="2269">
                  <c:v>0.99992899999999996</c:v>
                </c:pt>
                <c:pt idx="2270">
                  <c:v>0.99992899999999996</c:v>
                </c:pt>
                <c:pt idx="2271">
                  <c:v>0.99992899999999996</c:v>
                </c:pt>
                <c:pt idx="2272">
                  <c:v>1.0003820000000001</c:v>
                </c:pt>
                <c:pt idx="2273">
                  <c:v>1.000156</c:v>
                </c:pt>
                <c:pt idx="2274">
                  <c:v>1.0003820000000001</c:v>
                </c:pt>
                <c:pt idx="2275">
                  <c:v>1.0017419999999999</c:v>
                </c:pt>
                <c:pt idx="2276">
                  <c:v>0.99970300000000001</c:v>
                </c:pt>
                <c:pt idx="2277">
                  <c:v>1.000156</c:v>
                </c:pt>
                <c:pt idx="2278">
                  <c:v>1.000156</c:v>
                </c:pt>
                <c:pt idx="2279">
                  <c:v>1.0003820000000001</c:v>
                </c:pt>
                <c:pt idx="2280">
                  <c:v>1.000156</c:v>
                </c:pt>
                <c:pt idx="2281">
                  <c:v>1.0006090000000001</c:v>
                </c:pt>
                <c:pt idx="2282">
                  <c:v>1.0003820000000001</c:v>
                </c:pt>
                <c:pt idx="2283">
                  <c:v>1.000156</c:v>
                </c:pt>
                <c:pt idx="2284">
                  <c:v>1.000156</c:v>
                </c:pt>
                <c:pt idx="2285">
                  <c:v>0.99992899999999996</c:v>
                </c:pt>
                <c:pt idx="2286">
                  <c:v>0.99653999999999998</c:v>
                </c:pt>
                <c:pt idx="2287">
                  <c:v>0.99992899999999996</c:v>
                </c:pt>
                <c:pt idx="2288">
                  <c:v>1.0006090000000001</c:v>
                </c:pt>
                <c:pt idx="2289">
                  <c:v>0.99992899999999996</c:v>
                </c:pt>
                <c:pt idx="2290">
                  <c:v>1.000156</c:v>
                </c:pt>
                <c:pt idx="2291">
                  <c:v>0.99992899999999996</c:v>
                </c:pt>
                <c:pt idx="2292">
                  <c:v>1.000156</c:v>
                </c:pt>
                <c:pt idx="2293">
                  <c:v>1.000156</c:v>
                </c:pt>
                <c:pt idx="2294">
                  <c:v>1.0006090000000001</c:v>
                </c:pt>
                <c:pt idx="2295">
                  <c:v>1.000156</c:v>
                </c:pt>
                <c:pt idx="2296">
                  <c:v>1.000156</c:v>
                </c:pt>
                <c:pt idx="2297">
                  <c:v>0.99947699999999995</c:v>
                </c:pt>
                <c:pt idx="2298">
                  <c:v>0.99992899999999996</c:v>
                </c:pt>
                <c:pt idx="2299">
                  <c:v>1.000156</c:v>
                </c:pt>
                <c:pt idx="2300">
                  <c:v>0.99992899999999996</c:v>
                </c:pt>
                <c:pt idx="2301">
                  <c:v>0.99992899999999996</c:v>
                </c:pt>
                <c:pt idx="2302">
                  <c:v>0.999251</c:v>
                </c:pt>
                <c:pt idx="2303">
                  <c:v>1.000156</c:v>
                </c:pt>
                <c:pt idx="2304">
                  <c:v>1.000156</c:v>
                </c:pt>
                <c:pt idx="2305">
                  <c:v>0.99992899999999996</c:v>
                </c:pt>
                <c:pt idx="2306">
                  <c:v>1.0003820000000001</c:v>
                </c:pt>
                <c:pt idx="2307">
                  <c:v>1.000156</c:v>
                </c:pt>
                <c:pt idx="2308">
                  <c:v>1.0003820000000001</c:v>
                </c:pt>
                <c:pt idx="2309">
                  <c:v>1.0003820000000001</c:v>
                </c:pt>
                <c:pt idx="2310">
                  <c:v>0.99992899999999996</c:v>
                </c:pt>
                <c:pt idx="2311">
                  <c:v>0.99992899999999996</c:v>
                </c:pt>
                <c:pt idx="2312">
                  <c:v>0.99947699999999995</c:v>
                </c:pt>
                <c:pt idx="2313">
                  <c:v>0.994062</c:v>
                </c:pt>
                <c:pt idx="2314">
                  <c:v>1.0003820000000001</c:v>
                </c:pt>
                <c:pt idx="2315">
                  <c:v>0.99857200000000002</c:v>
                </c:pt>
                <c:pt idx="2316">
                  <c:v>0.99992899999999996</c:v>
                </c:pt>
                <c:pt idx="2317">
                  <c:v>1.0017419999999999</c:v>
                </c:pt>
                <c:pt idx="2318">
                  <c:v>1.000156</c:v>
                </c:pt>
                <c:pt idx="2319">
                  <c:v>0.99992899999999996</c:v>
                </c:pt>
                <c:pt idx="2320">
                  <c:v>1.0003820000000001</c:v>
                </c:pt>
                <c:pt idx="2321">
                  <c:v>0.99992899999999996</c:v>
                </c:pt>
                <c:pt idx="2322">
                  <c:v>1.0026489999999999</c:v>
                </c:pt>
                <c:pt idx="2323">
                  <c:v>0.99316199999999999</c:v>
                </c:pt>
                <c:pt idx="2324">
                  <c:v>0.99902400000000002</c:v>
                </c:pt>
                <c:pt idx="2325">
                  <c:v>1.000156</c:v>
                </c:pt>
                <c:pt idx="2326">
                  <c:v>0.99992899999999996</c:v>
                </c:pt>
                <c:pt idx="2327">
                  <c:v>1.0024219999999999</c:v>
                </c:pt>
                <c:pt idx="2328">
                  <c:v>1.000156</c:v>
                </c:pt>
                <c:pt idx="2329">
                  <c:v>0.99992899999999996</c:v>
                </c:pt>
                <c:pt idx="2330">
                  <c:v>1.0069710000000001</c:v>
                </c:pt>
                <c:pt idx="2331">
                  <c:v>1.000156</c:v>
                </c:pt>
                <c:pt idx="2332">
                  <c:v>0.99992899999999996</c:v>
                </c:pt>
                <c:pt idx="2333">
                  <c:v>0.99970300000000001</c:v>
                </c:pt>
                <c:pt idx="2334">
                  <c:v>0.99970300000000001</c:v>
                </c:pt>
                <c:pt idx="2335">
                  <c:v>0.99992899999999996</c:v>
                </c:pt>
                <c:pt idx="2336">
                  <c:v>1.000156</c:v>
                </c:pt>
                <c:pt idx="2337">
                  <c:v>1.0003820000000001</c:v>
                </c:pt>
                <c:pt idx="2338">
                  <c:v>1.0003820000000001</c:v>
                </c:pt>
                <c:pt idx="2339">
                  <c:v>0.99992899999999996</c:v>
                </c:pt>
                <c:pt idx="2340">
                  <c:v>1.000156</c:v>
                </c:pt>
                <c:pt idx="2341">
                  <c:v>1.000156</c:v>
                </c:pt>
                <c:pt idx="2342">
                  <c:v>0.99970300000000001</c:v>
                </c:pt>
                <c:pt idx="2343">
                  <c:v>1.0003820000000001</c:v>
                </c:pt>
                <c:pt idx="2344">
                  <c:v>1.000156</c:v>
                </c:pt>
                <c:pt idx="2345">
                  <c:v>1.0040119999999999</c:v>
                </c:pt>
                <c:pt idx="2346">
                  <c:v>1.0003820000000001</c:v>
                </c:pt>
                <c:pt idx="2347">
                  <c:v>1.000156</c:v>
                </c:pt>
                <c:pt idx="2348">
                  <c:v>0.99992899999999996</c:v>
                </c:pt>
                <c:pt idx="2349">
                  <c:v>0.99992899999999996</c:v>
                </c:pt>
                <c:pt idx="2350">
                  <c:v>1.0006090000000001</c:v>
                </c:pt>
                <c:pt idx="2351">
                  <c:v>1.000156</c:v>
                </c:pt>
                <c:pt idx="2352">
                  <c:v>0.99992899999999996</c:v>
                </c:pt>
                <c:pt idx="2353">
                  <c:v>0.99947699999999995</c:v>
                </c:pt>
                <c:pt idx="2354">
                  <c:v>0.99992899999999996</c:v>
                </c:pt>
                <c:pt idx="2355">
                  <c:v>1.000156</c:v>
                </c:pt>
                <c:pt idx="2356">
                  <c:v>0.99992899999999996</c:v>
                </c:pt>
                <c:pt idx="2357">
                  <c:v>0.99992899999999996</c:v>
                </c:pt>
                <c:pt idx="2358">
                  <c:v>0.99992899999999996</c:v>
                </c:pt>
                <c:pt idx="2359">
                  <c:v>0.99992899999999996</c:v>
                </c:pt>
                <c:pt idx="2360">
                  <c:v>0.99992899999999996</c:v>
                </c:pt>
                <c:pt idx="2361">
                  <c:v>0.99834599999999996</c:v>
                </c:pt>
                <c:pt idx="2362">
                  <c:v>0.99879799999999996</c:v>
                </c:pt>
                <c:pt idx="2363">
                  <c:v>0.99992899999999996</c:v>
                </c:pt>
                <c:pt idx="2364">
                  <c:v>1.000156</c:v>
                </c:pt>
                <c:pt idx="2365">
                  <c:v>1.0003820000000001</c:v>
                </c:pt>
                <c:pt idx="2366">
                  <c:v>1.0003820000000001</c:v>
                </c:pt>
                <c:pt idx="2367">
                  <c:v>0.99992899999999996</c:v>
                </c:pt>
                <c:pt idx="2368">
                  <c:v>1.000156</c:v>
                </c:pt>
                <c:pt idx="2369">
                  <c:v>1.0003820000000001</c:v>
                </c:pt>
                <c:pt idx="2370">
                  <c:v>1.000156</c:v>
                </c:pt>
                <c:pt idx="2371">
                  <c:v>0.99970300000000001</c:v>
                </c:pt>
                <c:pt idx="2372">
                  <c:v>0.99970300000000001</c:v>
                </c:pt>
                <c:pt idx="2373">
                  <c:v>1.000156</c:v>
                </c:pt>
                <c:pt idx="2374">
                  <c:v>1.0003820000000001</c:v>
                </c:pt>
                <c:pt idx="2375">
                  <c:v>1.000156</c:v>
                </c:pt>
                <c:pt idx="2376">
                  <c:v>1.000156</c:v>
                </c:pt>
                <c:pt idx="2377">
                  <c:v>0.99947699999999995</c:v>
                </c:pt>
                <c:pt idx="2378">
                  <c:v>1.000156</c:v>
                </c:pt>
                <c:pt idx="2379">
                  <c:v>1.000156</c:v>
                </c:pt>
                <c:pt idx="2380">
                  <c:v>1.0003820000000001</c:v>
                </c:pt>
                <c:pt idx="2381">
                  <c:v>0.99970300000000001</c:v>
                </c:pt>
                <c:pt idx="2382">
                  <c:v>0.99992899999999996</c:v>
                </c:pt>
                <c:pt idx="2383">
                  <c:v>1.0003820000000001</c:v>
                </c:pt>
                <c:pt idx="2384">
                  <c:v>1.0003820000000001</c:v>
                </c:pt>
                <c:pt idx="2385">
                  <c:v>1.0006090000000001</c:v>
                </c:pt>
                <c:pt idx="2386">
                  <c:v>0.99992899999999996</c:v>
                </c:pt>
                <c:pt idx="2387">
                  <c:v>0.99947699999999995</c:v>
                </c:pt>
                <c:pt idx="2388">
                  <c:v>1.000156</c:v>
                </c:pt>
                <c:pt idx="2389">
                  <c:v>0.99992899999999996</c:v>
                </c:pt>
                <c:pt idx="2390">
                  <c:v>0.99992899999999996</c:v>
                </c:pt>
                <c:pt idx="2391">
                  <c:v>0.99992899999999996</c:v>
                </c:pt>
                <c:pt idx="2392">
                  <c:v>0.99970300000000001</c:v>
                </c:pt>
                <c:pt idx="2393">
                  <c:v>1.0003820000000001</c:v>
                </c:pt>
                <c:pt idx="2394">
                  <c:v>1.0003820000000001</c:v>
                </c:pt>
                <c:pt idx="2395">
                  <c:v>0.99970300000000001</c:v>
                </c:pt>
                <c:pt idx="2396">
                  <c:v>1.0003820000000001</c:v>
                </c:pt>
                <c:pt idx="2397">
                  <c:v>1.006059</c:v>
                </c:pt>
                <c:pt idx="2398">
                  <c:v>1.0006090000000001</c:v>
                </c:pt>
                <c:pt idx="2399">
                  <c:v>0.99970300000000001</c:v>
                </c:pt>
                <c:pt idx="2400">
                  <c:v>1.0003820000000001</c:v>
                </c:pt>
                <c:pt idx="2401">
                  <c:v>0.99970300000000001</c:v>
                </c:pt>
                <c:pt idx="2402">
                  <c:v>1.0015149999999999</c:v>
                </c:pt>
                <c:pt idx="2403">
                  <c:v>1.0003820000000001</c:v>
                </c:pt>
                <c:pt idx="2404">
                  <c:v>1.0003820000000001</c:v>
                </c:pt>
                <c:pt idx="2405">
                  <c:v>0.99992899999999996</c:v>
                </c:pt>
                <c:pt idx="2406">
                  <c:v>1.000156</c:v>
                </c:pt>
                <c:pt idx="2407">
                  <c:v>1.0003820000000001</c:v>
                </c:pt>
                <c:pt idx="2408">
                  <c:v>1.000156</c:v>
                </c:pt>
                <c:pt idx="2409">
                  <c:v>0.99834599999999996</c:v>
                </c:pt>
                <c:pt idx="2410">
                  <c:v>1.0010619999999999</c:v>
                </c:pt>
                <c:pt idx="2411">
                  <c:v>1.000156</c:v>
                </c:pt>
                <c:pt idx="2412">
                  <c:v>0.997668</c:v>
                </c:pt>
                <c:pt idx="2413">
                  <c:v>0.99947699999999995</c:v>
                </c:pt>
                <c:pt idx="2414">
                  <c:v>1.000156</c:v>
                </c:pt>
                <c:pt idx="2415">
                  <c:v>0.99992899999999996</c:v>
                </c:pt>
                <c:pt idx="2416">
                  <c:v>1.0003820000000001</c:v>
                </c:pt>
                <c:pt idx="2417">
                  <c:v>1.000156</c:v>
                </c:pt>
                <c:pt idx="2418">
                  <c:v>1.000156</c:v>
                </c:pt>
                <c:pt idx="2419">
                  <c:v>1.000156</c:v>
                </c:pt>
                <c:pt idx="2420">
                  <c:v>0.99970300000000001</c:v>
                </c:pt>
                <c:pt idx="2421">
                  <c:v>1.0003820000000001</c:v>
                </c:pt>
                <c:pt idx="2422">
                  <c:v>1.000156</c:v>
                </c:pt>
                <c:pt idx="2423">
                  <c:v>1.000156</c:v>
                </c:pt>
                <c:pt idx="2424">
                  <c:v>0.99992899999999996</c:v>
                </c:pt>
                <c:pt idx="2425">
                  <c:v>1.0003820000000001</c:v>
                </c:pt>
                <c:pt idx="2426">
                  <c:v>0.99947699999999995</c:v>
                </c:pt>
                <c:pt idx="2427">
                  <c:v>1.0003820000000001</c:v>
                </c:pt>
                <c:pt idx="2428">
                  <c:v>0.99970300000000001</c:v>
                </c:pt>
                <c:pt idx="2429">
                  <c:v>1.0006090000000001</c:v>
                </c:pt>
                <c:pt idx="2430">
                  <c:v>1.000156</c:v>
                </c:pt>
                <c:pt idx="2431">
                  <c:v>1.0006090000000001</c:v>
                </c:pt>
                <c:pt idx="2432">
                  <c:v>1.0003820000000001</c:v>
                </c:pt>
                <c:pt idx="2433">
                  <c:v>1.000156</c:v>
                </c:pt>
                <c:pt idx="2434">
                  <c:v>1.000156</c:v>
                </c:pt>
                <c:pt idx="2435">
                  <c:v>0.99992899999999996</c:v>
                </c:pt>
                <c:pt idx="2436">
                  <c:v>0.99970300000000001</c:v>
                </c:pt>
                <c:pt idx="2437">
                  <c:v>1.000156</c:v>
                </c:pt>
                <c:pt idx="2438">
                  <c:v>1.000156</c:v>
                </c:pt>
                <c:pt idx="2439">
                  <c:v>1.0021949999999999</c:v>
                </c:pt>
                <c:pt idx="2440">
                  <c:v>0.99992899999999996</c:v>
                </c:pt>
                <c:pt idx="2441">
                  <c:v>1.000156</c:v>
                </c:pt>
                <c:pt idx="2442">
                  <c:v>0.99970300000000001</c:v>
                </c:pt>
                <c:pt idx="2443">
                  <c:v>0.99970300000000001</c:v>
                </c:pt>
                <c:pt idx="2444">
                  <c:v>0.99992899999999996</c:v>
                </c:pt>
                <c:pt idx="2445">
                  <c:v>1.000156</c:v>
                </c:pt>
                <c:pt idx="2446">
                  <c:v>1.000156</c:v>
                </c:pt>
                <c:pt idx="2447">
                  <c:v>0.99992899999999996</c:v>
                </c:pt>
                <c:pt idx="2448">
                  <c:v>1.0003820000000001</c:v>
                </c:pt>
                <c:pt idx="2449">
                  <c:v>0.99992899999999996</c:v>
                </c:pt>
                <c:pt idx="2450">
                  <c:v>1.0006090000000001</c:v>
                </c:pt>
                <c:pt idx="2451">
                  <c:v>0.99902400000000002</c:v>
                </c:pt>
                <c:pt idx="2452">
                  <c:v>0.99992899999999996</c:v>
                </c:pt>
                <c:pt idx="2453">
                  <c:v>0.99992899999999996</c:v>
                </c:pt>
                <c:pt idx="2454">
                  <c:v>1.000156</c:v>
                </c:pt>
                <c:pt idx="2455">
                  <c:v>0.99992899999999996</c:v>
                </c:pt>
                <c:pt idx="2456">
                  <c:v>0.99947699999999995</c:v>
                </c:pt>
                <c:pt idx="2457">
                  <c:v>0.99970300000000001</c:v>
                </c:pt>
                <c:pt idx="2458">
                  <c:v>0.99992899999999996</c:v>
                </c:pt>
                <c:pt idx="2459">
                  <c:v>1.000156</c:v>
                </c:pt>
                <c:pt idx="2460">
                  <c:v>1.0003820000000001</c:v>
                </c:pt>
                <c:pt idx="2461">
                  <c:v>1.000156</c:v>
                </c:pt>
                <c:pt idx="2462">
                  <c:v>1.000156</c:v>
                </c:pt>
                <c:pt idx="2463">
                  <c:v>1.000156</c:v>
                </c:pt>
                <c:pt idx="2464">
                  <c:v>0.99992899999999996</c:v>
                </c:pt>
                <c:pt idx="2465">
                  <c:v>0.99992899999999996</c:v>
                </c:pt>
                <c:pt idx="2466">
                  <c:v>1.000156</c:v>
                </c:pt>
                <c:pt idx="2467">
                  <c:v>0.99812000000000001</c:v>
                </c:pt>
                <c:pt idx="2468">
                  <c:v>0.99992899999999996</c:v>
                </c:pt>
                <c:pt idx="2469">
                  <c:v>1.0003820000000001</c:v>
                </c:pt>
                <c:pt idx="2470">
                  <c:v>1.0003820000000001</c:v>
                </c:pt>
                <c:pt idx="2471">
                  <c:v>0.99992899999999996</c:v>
                </c:pt>
                <c:pt idx="2472">
                  <c:v>1.000156</c:v>
                </c:pt>
                <c:pt idx="2473">
                  <c:v>1.001288</c:v>
                </c:pt>
                <c:pt idx="2474">
                  <c:v>0.99970300000000001</c:v>
                </c:pt>
                <c:pt idx="2475">
                  <c:v>1.000156</c:v>
                </c:pt>
                <c:pt idx="2476">
                  <c:v>1.0024219999999999</c:v>
                </c:pt>
                <c:pt idx="2477">
                  <c:v>0.99970300000000001</c:v>
                </c:pt>
                <c:pt idx="2478">
                  <c:v>1.0003820000000001</c:v>
                </c:pt>
                <c:pt idx="2479">
                  <c:v>0.99992899999999996</c:v>
                </c:pt>
                <c:pt idx="2480">
                  <c:v>1.000156</c:v>
                </c:pt>
                <c:pt idx="2481">
                  <c:v>0.99992899999999996</c:v>
                </c:pt>
                <c:pt idx="2482">
                  <c:v>0.99970300000000001</c:v>
                </c:pt>
                <c:pt idx="2483">
                  <c:v>0.99992899999999996</c:v>
                </c:pt>
                <c:pt idx="2484">
                  <c:v>1.0017419999999999</c:v>
                </c:pt>
                <c:pt idx="2485">
                  <c:v>1.000156</c:v>
                </c:pt>
                <c:pt idx="2486">
                  <c:v>0.99812000000000001</c:v>
                </c:pt>
                <c:pt idx="2487">
                  <c:v>0.99992899999999996</c:v>
                </c:pt>
                <c:pt idx="2488">
                  <c:v>0.99992899999999996</c:v>
                </c:pt>
                <c:pt idx="2489">
                  <c:v>1.0003820000000001</c:v>
                </c:pt>
                <c:pt idx="2490">
                  <c:v>0.99970300000000001</c:v>
                </c:pt>
                <c:pt idx="2491">
                  <c:v>0.99992899999999996</c:v>
                </c:pt>
                <c:pt idx="2492">
                  <c:v>1.001288</c:v>
                </c:pt>
                <c:pt idx="2493">
                  <c:v>1.000156</c:v>
                </c:pt>
                <c:pt idx="2494">
                  <c:v>0.997668</c:v>
                </c:pt>
                <c:pt idx="2495">
                  <c:v>0.99992899999999996</c:v>
                </c:pt>
                <c:pt idx="2496">
                  <c:v>0.99676500000000001</c:v>
                </c:pt>
                <c:pt idx="2497">
                  <c:v>0.99992899999999996</c:v>
                </c:pt>
                <c:pt idx="2498">
                  <c:v>1.0069710000000001</c:v>
                </c:pt>
                <c:pt idx="2499">
                  <c:v>0.99992899999999996</c:v>
                </c:pt>
                <c:pt idx="2500">
                  <c:v>0.99857200000000002</c:v>
                </c:pt>
                <c:pt idx="2501">
                  <c:v>1.000156</c:v>
                </c:pt>
                <c:pt idx="2502">
                  <c:v>0.99947699999999995</c:v>
                </c:pt>
                <c:pt idx="2503">
                  <c:v>1.0003820000000001</c:v>
                </c:pt>
                <c:pt idx="2504">
                  <c:v>1.0003820000000001</c:v>
                </c:pt>
                <c:pt idx="2505">
                  <c:v>0.99992899999999996</c:v>
                </c:pt>
                <c:pt idx="2506">
                  <c:v>1.0003820000000001</c:v>
                </c:pt>
                <c:pt idx="2507">
                  <c:v>1.000156</c:v>
                </c:pt>
                <c:pt idx="2508">
                  <c:v>0.99992899999999996</c:v>
                </c:pt>
                <c:pt idx="2509">
                  <c:v>1.000156</c:v>
                </c:pt>
                <c:pt idx="2510">
                  <c:v>0.99970300000000001</c:v>
                </c:pt>
                <c:pt idx="2511">
                  <c:v>0.99992899999999996</c:v>
                </c:pt>
                <c:pt idx="2512">
                  <c:v>0.99992899999999996</c:v>
                </c:pt>
                <c:pt idx="2513">
                  <c:v>1.000156</c:v>
                </c:pt>
                <c:pt idx="2514">
                  <c:v>1.0008349999999999</c:v>
                </c:pt>
                <c:pt idx="2515">
                  <c:v>0.99992899999999996</c:v>
                </c:pt>
                <c:pt idx="2516">
                  <c:v>0.99970300000000001</c:v>
                </c:pt>
                <c:pt idx="2517">
                  <c:v>0.99812000000000001</c:v>
                </c:pt>
                <c:pt idx="2518">
                  <c:v>0.99992899999999996</c:v>
                </c:pt>
                <c:pt idx="2519">
                  <c:v>0.99992899999999996</c:v>
                </c:pt>
                <c:pt idx="2520">
                  <c:v>0.99992899999999996</c:v>
                </c:pt>
                <c:pt idx="2521">
                  <c:v>0.99789399999999995</c:v>
                </c:pt>
                <c:pt idx="2522">
                  <c:v>1.000156</c:v>
                </c:pt>
                <c:pt idx="2523">
                  <c:v>1.000156</c:v>
                </c:pt>
                <c:pt idx="2524">
                  <c:v>0.99992899999999996</c:v>
                </c:pt>
                <c:pt idx="2525">
                  <c:v>1.000156</c:v>
                </c:pt>
                <c:pt idx="2526">
                  <c:v>1.000156</c:v>
                </c:pt>
                <c:pt idx="2527">
                  <c:v>1.0017419999999999</c:v>
                </c:pt>
                <c:pt idx="2528">
                  <c:v>1.0003820000000001</c:v>
                </c:pt>
                <c:pt idx="2529">
                  <c:v>1.0003820000000001</c:v>
                </c:pt>
                <c:pt idx="2530">
                  <c:v>1.000156</c:v>
                </c:pt>
                <c:pt idx="2531">
                  <c:v>1.000156</c:v>
                </c:pt>
                <c:pt idx="2532">
                  <c:v>0.99992899999999996</c:v>
                </c:pt>
                <c:pt idx="2533">
                  <c:v>0.99992899999999996</c:v>
                </c:pt>
                <c:pt idx="2534">
                  <c:v>1.0003820000000001</c:v>
                </c:pt>
                <c:pt idx="2535">
                  <c:v>0.99970300000000001</c:v>
                </c:pt>
                <c:pt idx="2536">
                  <c:v>1.000156</c:v>
                </c:pt>
                <c:pt idx="2537">
                  <c:v>1.0003820000000001</c:v>
                </c:pt>
                <c:pt idx="2538">
                  <c:v>1.000156</c:v>
                </c:pt>
                <c:pt idx="2539">
                  <c:v>1.0019690000000001</c:v>
                </c:pt>
                <c:pt idx="2540">
                  <c:v>1.000156</c:v>
                </c:pt>
                <c:pt idx="2541">
                  <c:v>0.99992899999999996</c:v>
                </c:pt>
                <c:pt idx="2542">
                  <c:v>1.0006090000000001</c:v>
                </c:pt>
                <c:pt idx="2543">
                  <c:v>0.99992899999999996</c:v>
                </c:pt>
                <c:pt idx="2544">
                  <c:v>0.99970300000000001</c:v>
                </c:pt>
                <c:pt idx="2545">
                  <c:v>1.0006090000000001</c:v>
                </c:pt>
                <c:pt idx="2546">
                  <c:v>0.99992899999999996</c:v>
                </c:pt>
                <c:pt idx="2547">
                  <c:v>0.999251</c:v>
                </c:pt>
                <c:pt idx="2548">
                  <c:v>0.99992899999999996</c:v>
                </c:pt>
                <c:pt idx="2549">
                  <c:v>1.0008349999999999</c:v>
                </c:pt>
                <c:pt idx="2550">
                  <c:v>1.000156</c:v>
                </c:pt>
                <c:pt idx="2551">
                  <c:v>1.0008349999999999</c:v>
                </c:pt>
                <c:pt idx="2552">
                  <c:v>0.99992899999999996</c:v>
                </c:pt>
                <c:pt idx="2553">
                  <c:v>1.000156</c:v>
                </c:pt>
                <c:pt idx="2554">
                  <c:v>0.999251</c:v>
                </c:pt>
                <c:pt idx="2555">
                  <c:v>1.000156</c:v>
                </c:pt>
                <c:pt idx="2556">
                  <c:v>0.99947699999999995</c:v>
                </c:pt>
                <c:pt idx="2557">
                  <c:v>0.99970300000000001</c:v>
                </c:pt>
                <c:pt idx="2558">
                  <c:v>0.99992899999999996</c:v>
                </c:pt>
                <c:pt idx="2559">
                  <c:v>1.000156</c:v>
                </c:pt>
                <c:pt idx="2560">
                  <c:v>0.99992899999999996</c:v>
                </c:pt>
                <c:pt idx="2561">
                  <c:v>1.0003820000000001</c:v>
                </c:pt>
                <c:pt idx="2562">
                  <c:v>0.99992899999999996</c:v>
                </c:pt>
                <c:pt idx="2563">
                  <c:v>1.000156</c:v>
                </c:pt>
                <c:pt idx="2564">
                  <c:v>1.0003820000000001</c:v>
                </c:pt>
                <c:pt idx="2565">
                  <c:v>0.99992899999999996</c:v>
                </c:pt>
                <c:pt idx="2566">
                  <c:v>1.000156</c:v>
                </c:pt>
                <c:pt idx="2567">
                  <c:v>0.99992899999999996</c:v>
                </c:pt>
                <c:pt idx="2568">
                  <c:v>1.000156</c:v>
                </c:pt>
                <c:pt idx="2569">
                  <c:v>0.99992899999999996</c:v>
                </c:pt>
                <c:pt idx="2570">
                  <c:v>0.99992899999999996</c:v>
                </c:pt>
                <c:pt idx="2571">
                  <c:v>1.0003820000000001</c:v>
                </c:pt>
                <c:pt idx="2572">
                  <c:v>1.0008349999999999</c:v>
                </c:pt>
                <c:pt idx="2573">
                  <c:v>1.0006090000000001</c:v>
                </c:pt>
                <c:pt idx="2574">
                  <c:v>0.99992899999999996</c:v>
                </c:pt>
                <c:pt idx="2575">
                  <c:v>1.000156</c:v>
                </c:pt>
                <c:pt idx="2576">
                  <c:v>0.99992899999999996</c:v>
                </c:pt>
                <c:pt idx="2577">
                  <c:v>0.99721700000000002</c:v>
                </c:pt>
                <c:pt idx="2578">
                  <c:v>1.0003820000000001</c:v>
                </c:pt>
                <c:pt idx="2579">
                  <c:v>0.99970300000000001</c:v>
                </c:pt>
                <c:pt idx="2580">
                  <c:v>0.99857200000000002</c:v>
                </c:pt>
                <c:pt idx="2581">
                  <c:v>1.0003820000000001</c:v>
                </c:pt>
                <c:pt idx="2582">
                  <c:v>0.99970300000000001</c:v>
                </c:pt>
                <c:pt idx="2583">
                  <c:v>1.0003820000000001</c:v>
                </c:pt>
                <c:pt idx="2584">
                  <c:v>1.0003820000000001</c:v>
                </c:pt>
                <c:pt idx="2585">
                  <c:v>1.000156</c:v>
                </c:pt>
                <c:pt idx="2586">
                  <c:v>0.99812000000000001</c:v>
                </c:pt>
                <c:pt idx="2587">
                  <c:v>0.99518700000000004</c:v>
                </c:pt>
                <c:pt idx="2588">
                  <c:v>1.000156</c:v>
                </c:pt>
                <c:pt idx="2589">
                  <c:v>1.000156</c:v>
                </c:pt>
                <c:pt idx="2590">
                  <c:v>1.000156</c:v>
                </c:pt>
                <c:pt idx="2591">
                  <c:v>0.999251</c:v>
                </c:pt>
                <c:pt idx="2592">
                  <c:v>1.000156</c:v>
                </c:pt>
                <c:pt idx="2593">
                  <c:v>0.99947699999999995</c:v>
                </c:pt>
                <c:pt idx="2594">
                  <c:v>1.0008349999999999</c:v>
                </c:pt>
                <c:pt idx="2595">
                  <c:v>0.99992899999999996</c:v>
                </c:pt>
                <c:pt idx="2596">
                  <c:v>1.000156</c:v>
                </c:pt>
                <c:pt idx="2597">
                  <c:v>1.000156</c:v>
                </c:pt>
                <c:pt idx="2598">
                  <c:v>1.0003820000000001</c:v>
                </c:pt>
                <c:pt idx="2599">
                  <c:v>0.99970300000000001</c:v>
                </c:pt>
                <c:pt idx="2600">
                  <c:v>1.0003820000000001</c:v>
                </c:pt>
                <c:pt idx="2601">
                  <c:v>0.99992899999999996</c:v>
                </c:pt>
                <c:pt idx="2602">
                  <c:v>0.99970300000000001</c:v>
                </c:pt>
                <c:pt idx="2603">
                  <c:v>1.000156</c:v>
                </c:pt>
                <c:pt idx="2604">
                  <c:v>1.000156</c:v>
                </c:pt>
                <c:pt idx="2605">
                  <c:v>0.99992899999999996</c:v>
                </c:pt>
                <c:pt idx="2606">
                  <c:v>1.0003820000000001</c:v>
                </c:pt>
                <c:pt idx="2607">
                  <c:v>1.000156</c:v>
                </c:pt>
                <c:pt idx="2608">
                  <c:v>0.99970300000000001</c:v>
                </c:pt>
                <c:pt idx="2609">
                  <c:v>0.99563800000000002</c:v>
                </c:pt>
                <c:pt idx="2610">
                  <c:v>1.0003820000000001</c:v>
                </c:pt>
                <c:pt idx="2611">
                  <c:v>0.999251</c:v>
                </c:pt>
                <c:pt idx="2612">
                  <c:v>0.99970300000000001</c:v>
                </c:pt>
                <c:pt idx="2613">
                  <c:v>1.0006090000000001</c:v>
                </c:pt>
                <c:pt idx="2614">
                  <c:v>1.0003820000000001</c:v>
                </c:pt>
                <c:pt idx="2615">
                  <c:v>1.000156</c:v>
                </c:pt>
                <c:pt idx="2616">
                  <c:v>1.000156</c:v>
                </c:pt>
                <c:pt idx="2617">
                  <c:v>0.99992899999999996</c:v>
                </c:pt>
                <c:pt idx="2618">
                  <c:v>1.0019690000000001</c:v>
                </c:pt>
                <c:pt idx="2619">
                  <c:v>1.000156</c:v>
                </c:pt>
                <c:pt idx="2620">
                  <c:v>1.0003820000000001</c:v>
                </c:pt>
                <c:pt idx="2621">
                  <c:v>1.000156</c:v>
                </c:pt>
                <c:pt idx="2622">
                  <c:v>1.000156</c:v>
                </c:pt>
                <c:pt idx="2623">
                  <c:v>0.99970300000000001</c:v>
                </c:pt>
                <c:pt idx="2624">
                  <c:v>0.99970300000000001</c:v>
                </c:pt>
                <c:pt idx="2625">
                  <c:v>1.0008349999999999</c:v>
                </c:pt>
                <c:pt idx="2626">
                  <c:v>1.001288</c:v>
                </c:pt>
                <c:pt idx="2627">
                  <c:v>1.0006090000000001</c:v>
                </c:pt>
                <c:pt idx="2628">
                  <c:v>0.99992899999999996</c:v>
                </c:pt>
                <c:pt idx="2629">
                  <c:v>1.000156</c:v>
                </c:pt>
                <c:pt idx="2630">
                  <c:v>1.0003820000000001</c:v>
                </c:pt>
                <c:pt idx="2631">
                  <c:v>1.000156</c:v>
                </c:pt>
                <c:pt idx="2632">
                  <c:v>0.99812000000000001</c:v>
                </c:pt>
                <c:pt idx="2633">
                  <c:v>0.99992899999999996</c:v>
                </c:pt>
                <c:pt idx="2634">
                  <c:v>1.000156</c:v>
                </c:pt>
                <c:pt idx="2635">
                  <c:v>1.000156</c:v>
                </c:pt>
                <c:pt idx="2636">
                  <c:v>1.0003820000000001</c:v>
                </c:pt>
                <c:pt idx="2637">
                  <c:v>1.000156</c:v>
                </c:pt>
                <c:pt idx="2638">
                  <c:v>0.99970300000000001</c:v>
                </c:pt>
                <c:pt idx="2639">
                  <c:v>0.99970300000000001</c:v>
                </c:pt>
                <c:pt idx="2640">
                  <c:v>1.000156</c:v>
                </c:pt>
                <c:pt idx="2641">
                  <c:v>1.000156</c:v>
                </c:pt>
                <c:pt idx="2642">
                  <c:v>0.99970300000000001</c:v>
                </c:pt>
                <c:pt idx="2643">
                  <c:v>1.0003820000000001</c:v>
                </c:pt>
                <c:pt idx="2644">
                  <c:v>1.000156</c:v>
                </c:pt>
                <c:pt idx="2645">
                  <c:v>1.000156</c:v>
                </c:pt>
                <c:pt idx="2646">
                  <c:v>0.99902400000000002</c:v>
                </c:pt>
                <c:pt idx="2647">
                  <c:v>1.0003820000000001</c:v>
                </c:pt>
                <c:pt idx="2648">
                  <c:v>1.000156</c:v>
                </c:pt>
                <c:pt idx="2649">
                  <c:v>1.0003820000000001</c:v>
                </c:pt>
                <c:pt idx="2650">
                  <c:v>0.99789399999999995</c:v>
                </c:pt>
                <c:pt idx="2651">
                  <c:v>1.000156</c:v>
                </c:pt>
                <c:pt idx="2652">
                  <c:v>1.001288</c:v>
                </c:pt>
                <c:pt idx="2653">
                  <c:v>1.000156</c:v>
                </c:pt>
                <c:pt idx="2654">
                  <c:v>0.99992899999999996</c:v>
                </c:pt>
                <c:pt idx="2655">
                  <c:v>1.000156</c:v>
                </c:pt>
                <c:pt idx="2656">
                  <c:v>0.99902400000000002</c:v>
                </c:pt>
                <c:pt idx="2657">
                  <c:v>1.000156</c:v>
                </c:pt>
                <c:pt idx="2658">
                  <c:v>0.99857200000000002</c:v>
                </c:pt>
                <c:pt idx="2659">
                  <c:v>1.0006090000000001</c:v>
                </c:pt>
                <c:pt idx="2660">
                  <c:v>1.0003820000000001</c:v>
                </c:pt>
                <c:pt idx="2661">
                  <c:v>1.000156</c:v>
                </c:pt>
                <c:pt idx="2662">
                  <c:v>0.99992899999999996</c:v>
                </c:pt>
                <c:pt idx="2663">
                  <c:v>1.001288</c:v>
                </c:pt>
                <c:pt idx="2664">
                  <c:v>1.0003820000000001</c:v>
                </c:pt>
                <c:pt idx="2665">
                  <c:v>0.99992899999999996</c:v>
                </c:pt>
                <c:pt idx="2666">
                  <c:v>1.0006090000000001</c:v>
                </c:pt>
                <c:pt idx="2667">
                  <c:v>0.99992899999999996</c:v>
                </c:pt>
                <c:pt idx="2668">
                  <c:v>0.99992899999999996</c:v>
                </c:pt>
                <c:pt idx="2669">
                  <c:v>0.99970300000000001</c:v>
                </c:pt>
                <c:pt idx="2670">
                  <c:v>1.0008349999999999</c:v>
                </c:pt>
                <c:pt idx="2671">
                  <c:v>0.99992899999999996</c:v>
                </c:pt>
                <c:pt idx="2672">
                  <c:v>0.99812000000000001</c:v>
                </c:pt>
                <c:pt idx="2673">
                  <c:v>1.0003820000000001</c:v>
                </c:pt>
                <c:pt idx="2674">
                  <c:v>1.0019690000000001</c:v>
                </c:pt>
                <c:pt idx="2675">
                  <c:v>0.99992899999999996</c:v>
                </c:pt>
                <c:pt idx="2676">
                  <c:v>1.0006090000000001</c:v>
                </c:pt>
                <c:pt idx="2677">
                  <c:v>1.0003820000000001</c:v>
                </c:pt>
                <c:pt idx="2678">
                  <c:v>0.99947699999999995</c:v>
                </c:pt>
                <c:pt idx="2679">
                  <c:v>1.0019690000000001</c:v>
                </c:pt>
                <c:pt idx="2680">
                  <c:v>1.000156</c:v>
                </c:pt>
                <c:pt idx="2681">
                  <c:v>0.99992899999999996</c:v>
                </c:pt>
                <c:pt idx="2682">
                  <c:v>1.000156</c:v>
                </c:pt>
                <c:pt idx="2683">
                  <c:v>1.000156</c:v>
                </c:pt>
                <c:pt idx="2684">
                  <c:v>1.0058320000000001</c:v>
                </c:pt>
                <c:pt idx="2685">
                  <c:v>1.0003820000000001</c:v>
                </c:pt>
                <c:pt idx="2686">
                  <c:v>0.99699099999999996</c:v>
                </c:pt>
                <c:pt idx="2687">
                  <c:v>0.99992899999999996</c:v>
                </c:pt>
                <c:pt idx="2688">
                  <c:v>1.0006090000000001</c:v>
                </c:pt>
                <c:pt idx="2689">
                  <c:v>0.99992899999999996</c:v>
                </c:pt>
                <c:pt idx="2690">
                  <c:v>1.000156</c:v>
                </c:pt>
                <c:pt idx="2691">
                  <c:v>1.0017419999999999</c:v>
                </c:pt>
                <c:pt idx="2692">
                  <c:v>0.99992899999999996</c:v>
                </c:pt>
                <c:pt idx="2693">
                  <c:v>1.000156</c:v>
                </c:pt>
                <c:pt idx="2694">
                  <c:v>0.99992899999999996</c:v>
                </c:pt>
                <c:pt idx="2695">
                  <c:v>0.99970300000000001</c:v>
                </c:pt>
                <c:pt idx="2696">
                  <c:v>1.000156</c:v>
                </c:pt>
                <c:pt idx="2697">
                  <c:v>1.0003820000000001</c:v>
                </c:pt>
                <c:pt idx="2698">
                  <c:v>1.000156</c:v>
                </c:pt>
                <c:pt idx="2699">
                  <c:v>0.99970300000000001</c:v>
                </c:pt>
                <c:pt idx="2700">
                  <c:v>0.99992899999999996</c:v>
                </c:pt>
                <c:pt idx="2701">
                  <c:v>1.000156</c:v>
                </c:pt>
                <c:pt idx="2702">
                  <c:v>1.0003820000000001</c:v>
                </c:pt>
                <c:pt idx="2703">
                  <c:v>0.99473699999999998</c:v>
                </c:pt>
                <c:pt idx="2704">
                  <c:v>0.99879799999999996</c:v>
                </c:pt>
                <c:pt idx="2705">
                  <c:v>0.99992899999999996</c:v>
                </c:pt>
                <c:pt idx="2706">
                  <c:v>1.000156</c:v>
                </c:pt>
                <c:pt idx="2707">
                  <c:v>1.0003820000000001</c:v>
                </c:pt>
                <c:pt idx="2708">
                  <c:v>0.99947699999999995</c:v>
                </c:pt>
                <c:pt idx="2709">
                  <c:v>1.0003820000000001</c:v>
                </c:pt>
                <c:pt idx="2710">
                  <c:v>0.99992899999999996</c:v>
                </c:pt>
                <c:pt idx="2711">
                  <c:v>0.99992899999999996</c:v>
                </c:pt>
                <c:pt idx="2712">
                  <c:v>1.000156</c:v>
                </c:pt>
                <c:pt idx="2713">
                  <c:v>0.99992899999999996</c:v>
                </c:pt>
                <c:pt idx="2714">
                  <c:v>0.99631400000000003</c:v>
                </c:pt>
                <c:pt idx="2715">
                  <c:v>1.0031030000000001</c:v>
                </c:pt>
                <c:pt idx="2716">
                  <c:v>0.99992899999999996</c:v>
                </c:pt>
                <c:pt idx="2717">
                  <c:v>1.000156</c:v>
                </c:pt>
                <c:pt idx="2718">
                  <c:v>1.0003820000000001</c:v>
                </c:pt>
                <c:pt idx="2719">
                  <c:v>1.0003820000000001</c:v>
                </c:pt>
                <c:pt idx="2720">
                  <c:v>1.0019690000000001</c:v>
                </c:pt>
                <c:pt idx="2721">
                  <c:v>1.0003820000000001</c:v>
                </c:pt>
                <c:pt idx="2722">
                  <c:v>0.99473699999999998</c:v>
                </c:pt>
                <c:pt idx="2723">
                  <c:v>1.000156</c:v>
                </c:pt>
                <c:pt idx="2724">
                  <c:v>0.99970300000000001</c:v>
                </c:pt>
                <c:pt idx="2725">
                  <c:v>0.99992899999999996</c:v>
                </c:pt>
                <c:pt idx="2726">
                  <c:v>1.000156</c:v>
                </c:pt>
                <c:pt idx="2727">
                  <c:v>0.99631400000000003</c:v>
                </c:pt>
                <c:pt idx="2728">
                  <c:v>1.0006090000000001</c:v>
                </c:pt>
                <c:pt idx="2729">
                  <c:v>1.000156</c:v>
                </c:pt>
                <c:pt idx="2730">
                  <c:v>1.0003820000000001</c:v>
                </c:pt>
                <c:pt idx="2731">
                  <c:v>0.99970300000000001</c:v>
                </c:pt>
                <c:pt idx="2732">
                  <c:v>0.99992899999999996</c:v>
                </c:pt>
                <c:pt idx="2733">
                  <c:v>1.0003820000000001</c:v>
                </c:pt>
                <c:pt idx="2734">
                  <c:v>1.000156</c:v>
                </c:pt>
                <c:pt idx="2735">
                  <c:v>1.0006090000000001</c:v>
                </c:pt>
                <c:pt idx="2736">
                  <c:v>1.000156</c:v>
                </c:pt>
                <c:pt idx="2737">
                  <c:v>1.000156</c:v>
                </c:pt>
                <c:pt idx="2738">
                  <c:v>1.000156</c:v>
                </c:pt>
                <c:pt idx="2739">
                  <c:v>1.0003820000000001</c:v>
                </c:pt>
                <c:pt idx="2740">
                  <c:v>1.000156</c:v>
                </c:pt>
                <c:pt idx="2741">
                  <c:v>1.0021949999999999</c:v>
                </c:pt>
                <c:pt idx="2742">
                  <c:v>0.99970300000000001</c:v>
                </c:pt>
                <c:pt idx="2743">
                  <c:v>0.99970300000000001</c:v>
                </c:pt>
                <c:pt idx="2744">
                  <c:v>0.99992899999999996</c:v>
                </c:pt>
                <c:pt idx="2745">
                  <c:v>1.000156</c:v>
                </c:pt>
                <c:pt idx="2746">
                  <c:v>1.0003820000000001</c:v>
                </c:pt>
                <c:pt idx="2747">
                  <c:v>0.99970300000000001</c:v>
                </c:pt>
                <c:pt idx="2748">
                  <c:v>0.99992899999999996</c:v>
                </c:pt>
                <c:pt idx="2749">
                  <c:v>0.99586300000000005</c:v>
                </c:pt>
                <c:pt idx="2750">
                  <c:v>0.99992899999999996</c:v>
                </c:pt>
                <c:pt idx="2751">
                  <c:v>1.000156</c:v>
                </c:pt>
                <c:pt idx="2752">
                  <c:v>1.0003820000000001</c:v>
                </c:pt>
                <c:pt idx="2753">
                  <c:v>1.000156</c:v>
                </c:pt>
                <c:pt idx="2754">
                  <c:v>1.000156</c:v>
                </c:pt>
                <c:pt idx="2755">
                  <c:v>1.0003820000000001</c:v>
                </c:pt>
                <c:pt idx="2756">
                  <c:v>0.99812000000000001</c:v>
                </c:pt>
                <c:pt idx="2757">
                  <c:v>0.99992899999999996</c:v>
                </c:pt>
                <c:pt idx="2758">
                  <c:v>1.0028760000000001</c:v>
                </c:pt>
                <c:pt idx="2759">
                  <c:v>1.000156</c:v>
                </c:pt>
                <c:pt idx="2760">
                  <c:v>0.99992899999999996</c:v>
                </c:pt>
                <c:pt idx="2761">
                  <c:v>0.99970300000000001</c:v>
                </c:pt>
                <c:pt idx="2762">
                  <c:v>1.000156</c:v>
                </c:pt>
                <c:pt idx="2763">
                  <c:v>1.0003820000000001</c:v>
                </c:pt>
                <c:pt idx="2764">
                  <c:v>1.0017419999999999</c:v>
                </c:pt>
                <c:pt idx="2765">
                  <c:v>0.99992899999999996</c:v>
                </c:pt>
                <c:pt idx="2766">
                  <c:v>1.0067429999999999</c:v>
                </c:pt>
                <c:pt idx="2767">
                  <c:v>1.000156</c:v>
                </c:pt>
                <c:pt idx="2768">
                  <c:v>0.99902400000000002</c:v>
                </c:pt>
                <c:pt idx="2769">
                  <c:v>1.0006090000000001</c:v>
                </c:pt>
                <c:pt idx="2770">
                  <c:v>0.99789399999999995</c:v>
                </c:pt>
                <c:pt idx="2771">
                  <c:v>1.0003820000000001</c:v>
                </c:pt>
                <c:pt idx="2772">
                  <c:v>1.000156</c:v>
                </c:pt>
                <c:pt idx="2773">
                  <c:v>1.0024219999999999</c:v>
                </c:pt>
                <c:pt idx="2774">
                  <c:v>0.99992899999999996</c:v>
                </c:pt>
                <c:pt idx="2775">
                  <c:v>1.000156</c:v>
                </c:pt>
                <c:pt idx="2776">
                  <c:v>1.0003820000000001</c:v>
                </c:pt>
                <c:pt idx="2777">
                  <c:v>1.0003820000000001</c:v>
                </c:pt>
                <c:pt idx="2778">
                  <c:v>1.000156</c:v>
                </c:pt>
                <c:pt idx="2779">
                  <c:v>1.000156</c:v>
                </c:pt>
                <c:pt idx="2780">
                  <c:v>1.0003820000000001</c:v>
                </c:pt>
                <c:pt idx="2781">
                  <c:v>1.000156</c:v>
                </c:pt>
                <c:pt idx="2782">
                  <c:v>0.99992899999999996</c:v>
                </c:pt>
                <c:pt idx="2783">
                  <c:v>0.99992899999999996</c:v>
                </c:pt>
                <c:pt idx="2784">
                  <c:v>1.000156</c:v>
                </c:pt>
                <c:pt idx="2785">
                  <c:v>1.0003820000000001</c:v>
                </c:pt>
                <c:pt idx="2786">
                  <c:v>1.0006090000000001</c:v>
                </c:pt>
                <c:pt idx="2787">
                  <c:v>0.99970300000000001</c:v>
                </c:pt>
                <c:pt idx="2788">
                  <c:v>0.99992899999999996</c:v>
                </c:pt>
                <c:pt idx="2789">
                  <c:v>0.99992899999999996</c:v>
                </c:pt>
                <c:pt idx="2790">
                  <c:v>1.0003820000000001</c:v>
                </c:pt>
                <c:pt idx="2791">
                  <c:v>1.0021949999999999</c:v>
                </c:pt>
                <c:pt idx="2792">
                  <c:v>1.0024219999999999</c:v>
                </c:pt>
                <c:pt idx="2793">
                  <c:v>0.99970300000000001</c:v>
                </c:pt>
                <c:pt idx="2794">
                  <c:v>0.99992899999999996</c:v>
                </c:pt>
                <c:pt idx="2795">
                  <c:v>1.000156</c:v>
                </c:pt>
                <c:pt idx="2796">
                  <c:v>1.0006090000000001</c:v>
                </c:pt>
                <c:pt idx="2797">
                  <c:v>0.99992899999999996</c:v>
                </c:pt>
                <c:pt idx="2798">
                  <c:v>1.000156</c:v>
                </c:pt>
                <c:pt idx="2799">
                  <c:v>1.0003820000000001</c:v>
                </c:pt>
                <c:pt idx="2800">
                  <c:v>1.0006090000000001</c:v>
                </c:pt>
                <c:pt idx="2801">
                  <c:v>1.000156</c:v>
                </c:pt>
                <c:pt idx="2802">
                  <c:v>1.0003820000000001</c:v>
                </c:pt>
                <c:pt idx="2803">
                  <c:v>1.0008349999999999</c:v>
                </c:pt>
                <c:pt idx="2804">
                  <c:v>0.99992899999999996</c:v>
                </c:pt>
                <c:pt idx="2805">
                  <c:v>1.0003820000000001</c:v>
                </c:pt>
                <c:pt idx="2806">
                  <c:v>0.99947699999999995</c:v>
                </c:pt>
                <c:pt idx="2807">
                  <c:v>0.99992899999999996</c:v>
                </c:pt>
                <c:pt idx="2808">
                  <c:v>1.000156</c:v>
                </c:pt>
                <c:pt idx="2809">
                  <c:v>0.99992899999999996</c:v>
                </c:pt>
                <c:pt idx="2810">
                  <c:v>1.0003820000000001</c:v>
                </c:pt>
                <c:pt idx="2811">
                  <c:v>1.0003820000000001</c:v>
                </c:pt>
                <c:pt idx="2812">
                  <c:v>1.000156</c:v>
                </c:pt>
                <c:pt idx="2813">
                  <c:v>0.99970300000000001</c:v>
                </c:pt>
                <c:pt idx="2814">
                  <c:v>0.99970300000000001</c:v>
                </c:pt>
                <c:pt idx="2815">
                  <c:v>0.99970300000000001</c:v>
                </c:pt>
                <c:pt idx="2816">
                  <c:v>0.99992899999999996</c:v>
                </c:pt>
                <c:pt idx="2817">
                  <c:v>0.99970300000000001</c:v>
                </c:pt>
                <c:pt idx="2818">
                  <c:v>1.000156</c:v>
                </c:pt>
                <c:pt idx="2819">
                  <c:v>1.000156</c:v>
                </c:pt>
                <c:pt idx="2820">
                  <c:v>1.000156</c:v>
                </c:pt>
                <c:pt idx="2821">
                  <c:v>1.000156</c:v>
                </c:pt>
                <c:pt idx="2822">
                  <c:v>1.000156</c:v>
                </c:pt>
                <c:pt idx="2823">
                  <c:v>1.0006090000000001</c:v>
                </c:pt>
                <c:pt idx="2824">
                  <c:v>1.0006090000000001</c:v>
                </c:pt>
                <c:pt idx="2825">
                  <c:v>1.000156</c:v>
                </c:pt>
                <c:pt idx="2826">
                  <c:v>0.99970300000000001</c:v>
                </c:pt>
                <c:pt idx="2827">
                  <c:v>0.99970300000000001</c:v>
                </c:pt>
                <c:pt idx="2828">
                  <c:v>0.99992899999999996</c:v>
                </c:pt>
                <c:pt idx="2829">
                  <c:v>1.0003820000000001</c:v>
                </c:pt>
                <c:pt idx="2830">
                  <c:v>0.99676500000000001</c:v>
                </c:pt>
                <c:pt idx="2831">
                  <c:v>0.99473699999999998</c:v>
                </c:pt>
                <c:pt idx="2832">
                  <c:v>0.99563800000000002</c:v>
                </c:pt>
                <c:pt idx="2833">
                  <c:v>1.000156</c:v>
                </c:pt>
                <c:pt idx="2834">
                  <c:v>1.0003820000000001</c:v>
                </c:pt>
                <c:pt idx="2835">
                  <c:v>1.0003820000000001</c:v>
                </c:pt>
                <c:pt idx="2836">
                  <c:v>0.99992899999999996</c:v>
                </c:pt>
                <c:pt idx="2837">
                  <c:v>0.99992899999999996</c:v>
                </c:pt>
                <c:pt idx="2838">
                  <c:v>0.99992899999999996</c:v>
                </c:pt>
                <c:pt idx="2839">
                  <c:v>0.99970300000000001</c:v>
                </c:pt>
                <c:pt idx="2840">
                  <c:v>0.99970300000000001</c:v>
                </c:pt>
                <c:pt idx="2841">
                  <c:v>0.99970300000000001</c:v>
                </c:pt>
                <c:pt idx="2842">
                  <c:v>0.99992899999999996</c:v>
                </c:pt>
                <c:pt idx="2843">
                  <c:v>1.000156</c:v>
                </c:pt>
                <c:pt idx="2844">
                  <c:v>1.0003820000000001</c:v>
                </c:pt>
                <c:pt idx="2845">
                  <c:v>1.0003820000000001</c:v>
                </c:pt>
                <c:pt idx="2846">
                  <c:v>1.0003820000000001</c:v>
                </c:pt>
                <c:pt idx="2847">
                  <c:v>1.000156</c:v>
                </c:pt>
                <c:pt idx="2848">
                  <c:v>0.996089</c:v>
                </c:pt>
                <c:pt idx="2849">
                  <c:v>0.99992899999999996</c:v>
                </c:pt>
                <c:pt idx="2850">
                  <c:v>0.99676500000000001</c:v>
                </c:pt>
                <c:pt idx="2851">
                  <c:v>1.000156</c:v>
                </c:pt>
                <c:pt idx="2852">
                  <c:v>1.0006090000000001</c:v>
                </c:pt>
                <c:pt idx="2853">
                  <c:v>0.99992899999999996</c:v>
                </c:pt>
                <c:pt idx="2854">
                  <c:v>1.000156</c:v>
                </c:pt>
                <c:pt idx="2855">
                  <c:v>1.000156</c:v>
                </c:pt>
                <c:pt idx="2856">
                  <c:v>1.0024219999999999</c:v>
                </c:pt>
                <c:pt idx="2857">
                  <c:v>0.99789399999999995</c:v>
                </c:pt>
                <c:pt idx="2858">
                  <c:v>0.99992899999999996</c:v>
                </c:pt>
                <c:pt idx="2859">
                  <c:v>1.0008349999999999</c:v>
                </c:pt>
                <c:pt idx="2860">
                  <c:v>0.99879799999999996</c:v>
                </c:pt>
                <c:pt idx="2861">
                  <c:v>0.99992899999999996</c:v>
                </c:pt>
                <c:pt idx="2862">
                  <c:v>0.99744299999999997</c:v>
                </c:pt>
                <c:pt idx="2863">
                  <c:v>0.99992899999999996</c:v>
                </c:pt>
                <c:pt idx="2864">
                  <c:v>0.99992899999999996</c:v>
                </c:pt>
                <c:pt idx="2865">
                  <c:v>1.0006090000000001</c:v>
                </c:pt>
                <c:pt idx="2866">
                  <c:v>1.0003820000000001</c:v>
                </c:pt>
                <c:pt idx="2867">
                  <c:v>0.99970300000000001</c:v>
                </c:pt>
                <c:pt idx="2868">
                  <c:v>1.000156</c:v>
                </c:pt>
                <c:pt idx="2869">
                  <c:v>1.0067429999999999</c:v>
                </c:pt>
                <c:pt idx="2870">
                  <c:v>1.0003820000000001</c:v>
                </c:pt>
                <c:pt idx="2871">
                  <c:v>1.0006090000000001</c:v>
                </c:pt>
                <c:pt idx="2872">
                  <c:v>0.99992899999999996</c:v>
                </c:pt>
                <c:pt idx="2873">
                  <c:v>1.000156</c:v>
                </c:pt>
                <c:pt idx="2874">
                  <c:v>0.99992899999999996</c:v>
                </c:pt>
                <c:pt idx="2875">
                  <c:v>1.000156</c:v>
                </c:pt>
                <c:pt idx="2876">
                  <c:v>1.0003820000000001</c:v>
                </c:pt>
                <c:pt idx="2877">
                  <c:v>0.99992899999999996</c:v>
                </c:pt>
                <c:pt idx="2878">
                  <c:v>0.99992899999999996</c:v>
                </c:pt>
                <c:pt idx="2879">
                  <c:v>1.0003820000000001</c:v>
                </c:pt>
                <c:pt idx="2880">
                  <c:v>0.99992899999999996</c:v>
                </c:pt>
                <c:pt idx="2881">
                  <c:v>1.000156</c:v>
                </c:pt>
                <c:pt idx="2882">
                  <c:v>1.007655</c:v>
                </c:pt>
                <c:pt idx="2883">
                  <c:v>0.99812000000000001</c:v>
                </c:pt>
                <c:pt idx="2884">
                  <c:v>0.99992899999999996</c:v>
                </c:pt>
                <c:pt idx="2885">
                  <c:v>1.0024219999999999</c:v>
                </c:pt>
                <c:pt idx="2886">
                  <c:v>1.0024219999999999</c:v>
                </c:pt>
                <c:pt idx="2887">
                  <c:v>1.0003820000000001</c:v>
                </c:pt>
                <c:pt idx="2888">
                  <c:v>1.000156</c:v>
                </c:pt>
                <c:pt idx="2889">
                  <c:v>1.000156</c:v>
                </c:pt>
                <c:pt idx="2890">
                  <c:v>1.000156</c:v>
                </c:pt>
                <c:pt idx="2891">
                  <c:v>1.000156</c:v>
                </c:pt>
                <c:pt idx="2892">
                  <c:v>1.0003820000000001</c:v>
                </c:pt>
                <c:pt idx="2893">
                  <c:v>0.99992899999999996</c:v>
                </c:pt>
                <c:pt idx="2894">
                  <c:v>0.99970300000000001</c:v>
                </c:pt>
                <c:pt idx="2895">
                  <c:v>1.0003820000000001</c:v>
                </c:pt>
                <c:pt idx="2896">
                  <c:v>0.99970300000000001</c:v>
                </c:pt>
                <c:pt idx="2897">
                  <c:v>0.997668</c:v>
                </c:pt>
                <c:pt idx="2898">
                  <c:v>0.99992899999999996</c:v>
                </c:pt>
                <c:pt idx="2899">
                  <c:v>1.000156</c:v>
                </c:pt>
                <c:pt idx="2900">
                  <c:v>0.99970300000000001</c:v>
                </c:pt>
                <c:pt idx="2901">
                  <c:v>0.999251</c:v>
                </c:pt>
                <c:pt idx="2902">
                  <c:v>0.99992899999999996</c:v>
                </c:pt>
                <c:pt idx="2903">
                  <c:v>1.000156</c:v>
                </c:pt>
                <c:pt idx="2904">
                  <c:v>0.99992899999999996</c:v>
                </c:pt>
                <c:pt idx="2905">
                  <c:v>0.99992899999999996</c:v>
                </c:pt>
                <c:pt idx="2906">
                  <c:v>0.99992899999999996</c:v>
                </c:pt>
                <c:pt idx="2907">
                  <c:v>1.0003820000000001</c:v>
                </c:pt>
                <c:pt idx="2908">
                  <c:v>1.0003820000000001</c:v>
                </c:pt>
                <c:pt idx="2909">
                  <c:v>1.0003820000000001</c:v>
                </c:pt>
                <c:pt idx="2910">
                  <c:v>0.99992899999999996</c:v>
                </c:pt>
                <c:pt idx="2911">
                  <c:v>0.99721700000000002</c:v>
                </c:pt>
                <c:pt idx="2912">
                  <c:v>1.000156</c:v>
                </c:pt>
                <c:pt idx="2913">
                  <c:v>1.0024219999999999</c:v>
                </c:pt>
                <c:pt idx="2914">
                  <c:v>1.0010619999999999</c:v>
                </c:pt>
                <c:pt idx="2915">
                  <c:v>1.000156</c:v>
                </c:pt>
                <c:pt idx="2916">
                  <c:v>0.99992899999999996</c:v>
                </c:pt>
                <c:pt idx="2917">
                  <c:v>1.0067429999999999</c:v>
                </c:pt>
                <c:pt idx="2918">
                  <c:v>0.99902400000000002</c:v>
                </c:pt>
                <c:pt idx="2919">
                  <c:v>0.99857200000000002</c:v>
                </c:pt>
                <c:pt idx="2920">
                  <c:v>1.000156</c:v>
                </c:pt>
                <c:pt idx="2921">
                  <c:v>1.000156</c:v>
                </c:pt>
                <c:pt idx="2922">
                  <c:v>1.0006090000000001</c:v>
                </c:pt>
                <c:pt idx="2923">
                  <c:v>0.99992899999999996</c:v>
                </c:pt>
                <c:pt idx="2924">
                  <c:v>1.000156</c:v>
                </c:pt>
                <c:pt idx="2925">
                  <c:v>1.0003820000000001</c:v>
                </c:pt>
                <c:pt idx="2926">
                  <c:v>0.99812000000000001</c:v>
                </c:pt>
                <c:pt idx="2927">
                  <c:v>1.000156</c:v>
                </c:pt>
                <c:pt idx="2928">
                  <c:v>1.000156</c:v>
                </c:pt>
                <c:pt idx="2929">
                  <c:v>0.99992899999999996</c:v>
                </c:pt>
                <c:pt idx="2930">
                  <c:v>0.99970300000000001</c:v>
                </c:pt>
                <c:pt idx="2931">
                  <c:v>1.007655</c:v>
                </c:pt>
                <c:pt idx="2932">
                  <c:v>1.0003820000000001</c:v>
                </c:pt>
                <c:pt idx="2933">
                  <c:v>0.99992899999999996</c:v>
                </c:pt>
                <c:pt idx="2934">
                  <c:v>1.0003820000000001</c:v>
                </c:pt>
                <c:pt idx="2935">
                  <c:v>0.99992899999999996</c:v>
                </c:pt>
                <c:pt idx="2936">
                  <c:v>1.000156</c:v>
                </c:pt>
                <c:pt idx="2937">
                  <c:v>0.99992899999999996</c:v>
                </c:pt>
                <c:pt idx="2938">
                  <c:v>0.99992899999999996</c:v>
                </c:pt>
                <c:pt idx="2939">
                  <c:v>1.000156</c:v>
                </c:pt>
                <c:pt idx="2940">
                  <c:v>1.000156</c:v>
                </c:pt>
                <c:pt idx="2941">
                  <c:v>1.0003820000000001</c:v>
                </c:pt>
                <c:pt idx="2942">
                  <c:v>1.0006090000000001</c:v>
                </c:pt>
                <c:pt idx="2943">
                  <c:v>1.000156</c:v>
                </c:pt>
                <c:pt idx="2944">
                  <c:v>1.0019690000000001</c:v>
                </c:pt>
                <c:pt idx="2945">
                  <c:v>0.99947699999999995</c:v>
                </c:pt>
                <c:pt idx="2946">
                  <c:v>1.0003820000000001</c:v>
                </c:pt>
                <c:pt idx="2947">
                  <c:v>0.99992899999999996</c:v>
                </c:pt>
                <c:pt idx="2948">
                  <c:v>1.0003820000000001</c:v>
                </c:pt>
                <c:pt idx="2949">
                  <c:v>1.000156</c:v>
                </c:pt>
                <c:pt idx="2950">
                  <c:v>1.000156</c:v>
                </c:pt>
                <c:pt idx="2951">
                  <c:v>0.99970300000000001</c:v>
                </c:pt>
                <c:pt idx="2952">
                  <c:v>0.99970300000000001</c:v>
                </c:pt>
                <c:pt idx="2953">
                  <c:v>1.0042390000000001</c:v>
                </c:pt>
                <c:pt idx="2954">
                  <c:v>1.0006090000000001</c:v>
                </c:pt>
                <c:pt idx="2955">
                  <c:v>0.99992899999999996</c:v>
                </c:pt>
                <c:pt idx="2956">
                  <c:v>0.99992899999999996</c:v>
                </c:pt>
                <c:pt idx="2957">
                  <c:v>1.000156</c:v>
                </c:pt>
                <c:pt idx="2958">
                  <c:v>0.99992899999999996</c:v>
                </c:pt>
                <c:pt idx="2959">
                  <c:v>1.000156</c:v>
                </c:pt>
                <c:pt idx="2960">
                  <c:v>1.0003820000000001</c:v>
                </c:pt>
                <c:pt idx="2961">
                  <c:v>1.001288</c:v>
                </c:pt>
                <c:pt idx="2962">
                  <c:v>0.99992899999999996</c:v>
                </c:pt>
                <c:pt idx="2963">
                  <c:v>1.000156</c:v>
                </c:pt>
                <c:pt idx="2964">
                  <c:v>1.000156</c:v>
                </c:pt>
                <c:pt idx="2965">
                  <c:v>0.99699099999999996</c:v>
                </c:pt>
                <c:pt idx="2966">
                  <c:v>1.000156</c:v>
                </c:pt>
                <c:pt idx="2967">
                  <c:v>1.000156</c:v>
                </c:pt>
                <c:pt idx="2968">
                  <c:v>1.0003820000000001</c:v>
                </c:pt>
                <c:pt idx="2969">
                  <c:v>1.0003820000000001</c:v>
                </c:pt>
                <c:pt idx="2970">
                  <c:v>0.99857200000000002</c:v>
                </c:pt>
                <c:pt idx="2971">
                  <c:v>0.99970300000000001</c:v>
                </c:pt>
                <c:pt idx="2972">
                  <c:v>1.000156</c:v>
                </c:pt>
                <c:pt idx="2973">
                  <c:v>1.0003820000000001</c:v>
                </c:pt>
                <c:pt idx="2974">
                  <c:v>1.0003820000000001</c:v>
                </c:pt>
                <c:pt idx="2975">
                  <c:v>1.000156</c:v>
                </c:pt>
                <c:pt idx="2976">
                  <c:v>0.99992899999999996</c:v>
                </c:pt>
                <c:pt idx="2977">
                  <c:v>0.99992899999999996</c:v>
                </c:pt>
                <c:pt idx="2978">
                  <c:v>0.99992899999999996</c:v>
                </c:pt>
                <c:pt idx="2979">
                  <c:v>1.000156</c:v>
                </c:pt>
                <c:pt idx="2980">
                  <c:v>1.0003820000000001</c:v>
                </c:pt>
                <c:pt idx="2981">
                  <c:v>0.99992899999999996</c:v>
                </c:pt>
                <c:pt idx="2982">
                  <c:v>1.0003820000000001</c:v>
                </c:pt>
                <c:pt idx="2983">
                  <c:v>1.000156</c:v>
                </c:pt>
                <c:pt idx="2984">
                  <c:v>1.000156</c:v>
                </c:pt>
                <c:pt idx="2985">
                  <c:v>1.000156</c:v>
                </c:pt>
                <c:pt idx="2986">
                  <c:v>1.006059</c:v>
                </c:pt>
                <c:pt idx="2987">
                  <c:v>1.000156</c:v>
                </c:pt>
                <c:pt idx="2988">
                  <c:v>0.99992899999999996</c:v>
                </c:pt>
                <c:pt idx="2989">
                  <c:v>1.000156</c:v>
                </c:pt>
                <c:pt idx="2990">
                  <c:v>1.0017419999999999</c:v>
                </c:pt>
                <c:pt idx="2991">
                  <c:v>1.000156</c:v>
                </c:pt>
                <c:pt idx="2992">
                  <c:v>0.99992899999999996</c:v>
                </c:pt>
                <c:pt idx="2993">
                  <c:v>1.0006090000000001</c:v>
                </c:pt>
                <c:pt idx="2994">
                  <c:v>0.99970300000000001</c:v>
                </c:pt>
                <c:pt idx="2995">
                  <c:v>0.99992899999999996</c:v>
                </c:pt>
                <c:pt idx="2996">
                  <c:v>0.99970300000000001</c:v>
                </c:pt>
                <c:pt idx="2997">
                  <c:v>1.000156</c:v>
                </c:pt>
                <c:pt idx="2998">
                  <c:v>1.0015149999999999</c:v>
                </c:pt>
                <c:pt idx="2999">
                  <c:v>0.99902400000000002</c:v>
                </c:pt>
                <c:pt idx="3000">
                  <c:v>1.000156</c:v>
                </c:pt>
                <c:pt idx="3001">
                  <c:v>1.000156</c:v>
                </c:pt>
                <c:pt idx="3002">
                  <c:v>1.000156</c:v>
                </c:pt>
                <c:pt idx="3003">
                  <c:v>0.99992899999999996</c:v>
                </c:pt>
                <c:pt idx="3004">
                  <c:v>1.000156</c:v>
                </c:pt>
                <c:pt idx="3005">
                  <c:v>1.000156</c:v>
                </c:pt>
                <c:pt idx="3006">
                  <c:v>0.99970300000000001</c:v>
                </c:pt>
                <c:pt idx="3007">
                  <c:v>0.99992899999999996</c:v>
                </c:pt>
                <c:pt idx="3008">
                  <c:v>0.99586300000000005</c:v>
                </c:pt>
                <c:pt idx="3009">
                  <c:v>1.000156</c:v>
                </c:pt>
                <c:pt idx="3010">
                  <c:v>0.99970300000000001</c:v>
                </c:pt>
                <c:pt idx="3011">
                  <c:v>0.99992899999999996</c:v>
                </c:pt>
                <c:pt idx="3012">
                  <c:v>1.0003820000000001</c:v>
                </c:pt>
                <c:pt idx="3013">
                  <c:v>1.0026489999999999</c:v>
                </c:pt>
                <c:pt idx="3014">
                  <c:v>0.99992899999999996</c:v>
                </c:pt>
                <c:pt idx="3015">
                  <c:v>0.99992899999999996</c:v>
                </c:pt>
                <c:pt idx="3016">
                  <c:v>0.99992899999999996</c:v>
                </c:pt>
                <c:pt idx="3017">
                  <c:v>0.99992899999999996</c:v>
                </c:pt>
                <c:pt idx="3018">
                  <c:v>0.99834599999999996</c:v>
                </c:pt>
                <c:pt idx="3019">
                  <c:v>1.0008349999999999</c:v>
                </c:pt>
                <c:pt idx="3020">
                  <c:v>0.99857200000000002</c:v>
                </c:pt>
                <c:pt idx="3021">
                  <c:v>1.000156</c:v>
                </c:pt>
                <c:pt idx="3022">
                  <c:v>1.0024219999999999</c:v>
                </c:pt>
                <c:pt idx="3023">
                  <c:v>0.99992899999999996</c:v>
                </c:pt>
                <c:pt idx="3024">
                  <c:v>1.007199</c:v>
                </c:pt>
                <c:pt idx="3025">
                  <c:v>0.99992899999999996</c:v>
                </c:pt>
                <c:pt idx="3026">
                  <c:v>1.000156</c:v>
                </c:pt>
                <c:pt idx="3027">
                  <c:v>1.0003820000000001</c:v>
                </c:pt>
                <c:pt idx="3028">
                  <c:v>0.99992899999999996</c:v>
                </c:pt>
                <c:pt idx="3029">
                  <c:v>1.000156</c:v>
                </c:pt>
                <c:pt idx="3030">
                  <c:v>0.99992899999999996</c:v>
                </c:pt>
                <c:pt idx="3031">
                  <c:v>0.99970300000000001</c:v>
                </c:pt>
                <c:pt idx="3032">
                  <c:v>1.0003820000000001</c:v>
                </c:pt>
                <c:pt idx="3033">
                  <c:v>1.000156</c:v>
                </c:pt>
                <c:pt idx="3034">
                  <c:v>1.0003820000000001</c:v>
                </c:pt>
                <c:pt idx="3035">
                  <c:v>0.99970300000000001</c:v>
                </c:pt>
                <c:pt idx="3036">
                  <c:v>1.0008349999999999</c:v>
                </c:pt>
                <c:pt idx="3037">
                  <c:v>1.000156</c:v>
                </c:pt>
                <c:pt idx="3038">
                  <c:v>0.99970300000000001</c:v>
                </c:pt>
                <c:pt idx="3039">
                  <c:v>1.0003820000000001</c:v>
                </c:pt>
                <c:pt idx="3040">
                  <c:v>0.99947699999999995</c:v>
                </c:pt>
                <c:pt idx="3041">
                  <c:v>0.99992899999999996</c:v>
                </c:pt>
                <c:pt idx="3042">
                  <c:v>0.99992899999999996</c:v>
                </c:pt>
                <c:pt idx="3043">
                  <c:v>1.000156</c:v>
                </c:pt>
                <c:pt idx="3044">
                  <c:v>0.99970300000000001</c:v>
                </c:pt>
                <c:pt idx="3045">
                  <c:v>0.99721700000000002</c:v>
                </c:pt>
                <c:pt idx="3046">
                  <c:v>1.0006090000000001</c:v>
                </c:pt>
                <c:pt idx="3047">
                  <c:v>1.0003820000000001</c:v>
                </c:pt>
                <c:pt idx="3048">
                  <c:v>0.99496200000000001</c:v>
                </c:pt>
                <c:pt idx="3049">
                  <c:v>1.0003820000000001</c:v>
                </c:pt>
                <c:pt idx="3050">
                  <c:v>1.000156</c:v>
                </c:pt>
                <c:pt idx="3051">
                  <c:v>1.0003820000000001</c:v>
                </c:pt>
                <c:pt idx="3052">
                  <c:v>1.0026489999999999</c:v>
                </c:pt>
                <c:pt idx="3053">
                  <c:v>1.000156</c:v>
                </c:pt>
                <c:pt idx="3054">
                  <c:v>1.000156</c:v>
                </c:pt>
                <c:pt idx="3055">
                  <c:v>0.99970300000000001</c:v>
                </c:pt>
                <c:pt idx="3056">
                  <c:v>0.99992899999999996</c:v>
                </c:pt>
                <c:pt idx="3057">
                  <c:v>1.000156</c:v>
                </c:pt>
                <c:pt idx="3058">
                  <c:v>1.000156</c:v>
                </c:pt>
                <c:pt idx="3059">
                  <c:v>0.99992899999999996</c:v>
                </c:pt>
                <c:pt idx="3060">
                  <c:v>0.99992899999999996</c:v>
                </c:pt>
                <c:pt idx="3061">
                  <c:v>0.99992899999999996</c:v>
                </c:pt>
                <c:pt idx="3062">
                  <c:v>0.99834599999999996</c:v>
                </c:pt>
                <c:pt idx="3063">
                  <c:v>1.000156</c:v>
                </c:pt>
                <c:pt idx="3064">
                  <c:v>1.0003820000000001</c:v>
                </c:pt>
                <c:pt idx="3065">
                  <c:v>1.000156</c:v>
                </c:pt>
                <c:pt idx="3066">
                  <c:v>1.0003820000000001</c:v>
                </c:pt>
                <c:pt idx="3067">
                  <c:v>0.99970300000000001</c:v>
                </c:pt>
                <c:pt idx="3068">
                  <c:v>0.99970300000000001</c:v>
                </c:pt>
                <c:pt idx="3069">
                  <c:v>1.0003820000000001</c:v>
                </c:pt>
                <c:pt idx="3070">
                  <c:v>0.99970300000000001</c:v>
                </c:pt>
                <c:pt idx="3071">
                  <c:v>0.99992899999999996</c:v>
                </c:pt>
                <c:pt idx="3072">
                  <c:v>1.0019690000000001</c:v>
                </c:pt>
                <c:pt idx="3073">
                  <c:v>0.999251</c:v>
                </c:pt>
                <c:pt idx="3074">
                  <c:v>1.000156</c:v>
                </c:pt>
                <c:pt idx="3075">
                  <c:v>1.000156</c:v>
                </c:pt>
                <c:pt idx="3076">
                  <c:v>1.0006090000000001</c:v>
                </c:pt>
                <c:pt idx="3077">
                  <c:v>1.0003820000000001</c:v>
                </c:pt>
                <c:pt idx="3078">
                  <c:v>1.0003820000000001</c:v>
                </c:pt>
                <c:pt idx="3079">
                  <c:v>0.99812000000000001</c:v>
                </c:pt>
                <c:pt idx="3080">
                  <c:v>1.000156</c:v>
                </c:pt>
                <c:pt idx="3081">
                  <c:v>1.000156</c:v>
                </c:pt>
                <c:pt idx="3082">
                  <c:v>0.99992899999999996</c:v>
                </c:pt>
                <c:pt idx="3083">
                  <c:v>1.0008349999999999</c:v>
                </c:pt>
                <c:pt idx="3084">
                  <c:v>0.99992899999999996</c:v>
                </c:pt>
                <c:pt idx="3085">
                  <c:v>1.000156</c:v>
                </c:pt>
                <c:pt idx="3086">
                  <c:v>0.99970300000000001</c:v>
                </c:pt>
                <c:pt idx="3087">
                  <c:v>1.000156</c:v>
                </c:pt>
                <c:pt idx="3088">
                  <c:v>1.000156</c:v>
                </c:pt>
                <c:pt idx="3089">
                  <c:v>1.0003820000000001</c:v>
                </c:pt>
                <c:pt idx="3090">
                  <c:v>1.000156</c:v>
                </c:pt>
                <c:pt idx="3091">
                  <c:v>1.0006090000000001</c:v>
                </c:pt>
                <c:pt idx="3092">
                  <c:v>1.0003820000000001</c:v>
                </c:pt>
                <c:pt idx="3093">
                  <c:v>1.000156</c:v>
                </c:pt>
                <c:pt idx="3094">
                  <c:v>1.0028760000000001</c:v>
                </c:pt>
                <c:pt idx="3095">
                  <c:v>0.99992899999999996</c:v>
                </c:pt>
                <c:pt idx="3096">
                  <c:v>1.000156</c:v>
                </c:pt>
                <c:pt idx="3097">
                  <c:v>0.99992899999999996</c:v>
                </c:pt>
                <c:pt idx="3098">
                  <c:v>1.000156</c:v>
                </c:pt>
                <c:pt idx="3099">
                  <c:v>1.000156</c:v>
                </c:pt>
                <c:pt idx="3100">
                  <c:v>1.000156</c:v>
                </c:pt>
                <c:pt idx="3101">
                  <c:v>0.99947699999999995</c:v>
                </c:pt>
                <c:pt idx="3102">
                  <c:v>1.000156</c:v>
                </c:pt>
                <c:pt idx="3103">
                  <c:v>0.99970300000000001</c:v>
                </c:pt>
                <c:pt idx="3104">
                  <c:v>1.0003820000000001</c:v>
                </c:pt>
                <c:pt idx="3105">
                  <c:v>1.000156</c:v>
                </c:pt>
                <c:pt idx="3106">
                  <c:v>0.99970300000000001</c:v>
                </c:pt>
                <c:pt idx="3107">
                  <c:v>1.000156</c:v>
                </c:pt>
                <c:pt idx="3108">
                  <c:v>0.99970300000000001</c:v>
                </c:pt>
                <c:pt idx="3109">
                  <c:v>1.0021949999999999</c:v>
                </c:pt>
                <c:pt idx="3110">
                  <c:v>1.000156</c:v>
                </c:pt>
                <c:pt idx="3111">
                  <c:v>1.0003820000000001</c:v>
                </c:pt>
                <c:pt idx="3112">
                  <c:v>1.0024219999999999</c:v>
                </c:pt>
                <c:pt idx="3113">
                  <c:v>0.99834599999999996</c:v>
                </c:pt>
                <c:pt idx="3114">
                  <c:v>0.99992899999999996</c:v>
                </c:pt>
                <c:pt idx="3115">
                  <c:v>1.0003820000000001</c:v>
                </c:pt>
                <c:pt idx="3116">
                  <c:v>1.0006090000000001</c:v>
                </c:pt>
                <c:pt idx="3117">
                  <c:v>0.99992899999999996</c:v>
                </c:pt>
                <c:pt idx="3118">
                  <c:v>0.99992899999999996</c:v>
                </c:pt>
                <c:pt idx="3119">
                  <c:v>1.0003820000000001</c:v>
                </c:pt>
                <c:pt idx="3120">
                  <c:v>0.99992899999999996</c:v>
                </c:pt>
                <c:pt idx="3121">
                  <c:v>0.99992899999999996</c:v>
                </c:pt>
                <c:pt idx="3122">
                  <c:v>0.99970300000000001</c:v>
                </c:pt>
                <c:pt idx="3123">
                  <c:v>1.000156</c:v>
                </c:pt>
                <c:pt idx="3124">
                  <c:v>0.994062</c:v>
                </c:pt>
                <c:pt idx="3125">
                  <c:v>1.000156</c:v>
                </c:pt>
                <c:pt idx="3126">
                  <c:v>0.99970300000000001</c:v>
                </c:pt>
                <c:pt idx="3127">
                  <c:v>0.99970300000000001</c:v>
                </c:pt>
                <c:pt idx="3128">
                  <c:v>1.0003820000000001</c:v>
                </c:pt>
                <c:pt idx="3129">
                  <c:v>0.99970300000000001</c:v>
                </c:pt>
                <c:pt idx="3130">
                  <c:v>0.99992899999999996</c:v>
                </c:pt>
                <c:pt idx="3131">
                  <c:v>0.99992899999999996</c:v>
                </c:pt>
                <c:pt idx="3132">
                  <c:v>1.000156</c:v>
                </c:pt>
                <c:pt idx="3133">
                  <c:v>0.99992899999999996</c:v>
                </c:pt>
                <c:pt idx="3134">
                  <c:v>0.99992899999999996</c:v>
                </c:pt>
                <c:pt idx="3135">
                  <c:v>0.99970300000000001</c:v>
                </c:pt>
                <c:pt idx="3136">
                  <c:v>0.99970300000000001</c:v>
                </c:pt>
                <c:pt idx="3137">
                  <c:v>0.99699099999999996</c:v>
                </c:pt>
                <c:pt idx="3138">
                  <c:v>0.99992899999999996</c:v>
                </c:pt>
                <c:pt idx="3139">
                  <c:v>0.99992899999999996</c:v>
                </c:pt>
                <c:pt idx="3140">
                  <c:v>1.000156</c:v>
                </c:pt>
                <c:pt idx="3141">
                  <c:v>0.99970300000000001</c:v>
                </c:pt>
                <c:pt idx="3142">
                  <c:v>0.99970300000000001</c:v>
                </c:pt>
                <c:pt idx="3143">
                  <c:v>0.99992899999999996</c:v>
                </c:pt>
                <c:pt idx="3144">
                  <c:v>1.0006090000000001</c:v>
                </c:pt>
                <c:pt idx="3145">
                  <c:v>1.000156</c:v>
                </c:pt>
                <c:pt idx="3146">
                  <c:v>1.0003820000000001</c:v>
                </c:pt>
                <c:pt idx="3147">
                  <c:v>1.000156</c:v>
                </c:pt>
                <c:pt idx="3148">
                  <c:v>1.0006090000000001</c:v>
                </c:pt>
                <c:pt idx="3149">
                  <c:v>0.99970300000000001</c:v>
                </c:pt>
                <c:pt idx="3150">
                  <c:v>1.000156</c:v>
                </c:pt>
                <c:pt idx="3151">
                  <c:v>1.000156</c:v>
                </c:pt>
                <c:pt idx="3152">
                  <c:v>1.0003820000000001</c:v>
                </c:pt>
                <c:pt idx="3153">
                  <c:v>0.999251</c:v>
                </c:pt>
                <c:pt idx="3154">
                  <c:v>1.0015149999999999</c:v>
                </c:pt>
                <c:pt idx="3155">
                  <c:v>1.0003820000000001</c:v>
                </c:pt>
                <c:pt idx="3156">
                  <c:v>0.99970300000000001</c:v>
                </c:pt>
                <c:pt idx="3157">
                  <c:v>0.99970300000000001</c:v>
                </c:pt>
                <c:pt idx="3158">
                  <c:v>1.0017419999999999</c:v>
                </c:pt>
                <c:pt idx="3159">
                  <c:v>0.99992899999999996</c:v>
                </c:pt>
                <c:pt idx="3160">
                  <c:v>1.000156</c:v>
                </c:pt>
                <c:pt idx="3161">
                  <c:v>0.99992899999999996</c:v>
                </c:pt>
                <c:pt idx="3162">
                  <c:v>0.99970300000000001</c:v>
                </c:pt>
                <c:pt idx="3163">
                  <c:v>0.99947699999999995</c:v>
                </c:pt>
                <c:pt idx="3164">
                  <c:v>1.000156</c:v>
                </c:pt>
                <c:pt idx="3165">
                  <c:v>1.0003820000000001</c:v>
                </c:pt>
                <c:pt idx="3166">
                  <c:v>0.99970300000000001</c:v>
                </c:pt>
                <c:pt idx="3167">
                  <c:v>1.0019690000000001</c:v>
                </c:pt>
                <c:pt idx="3168">
                  <c:v>0.99970300000000001</c:v>
                </c:pt>
                <c:pt idx="3169">
                  <c:v>0.99970300000000001</c:v>
                </c:pt>
                <c:pt idx="3170">
                  <c:v>1.000156</c:v>
                </c:pt>
                <c:pt idx="3171">
                  <c:v>1.000156</c:v>
                </c:pt>
                <c:pt idx="3172">
                  <c:v>1.0003820000000001</c:v>
                </c:pt>
                <c:pt idx="3173">
                  <c:v>1.0008349999999999</c:v>
                </c:pt>
                <c:pt idx="3174">
                  <c:v>1.0003820000000001</c:v>
                </c:pt>
                <c:pt idx="3175">
                  <c:v>1.0008349999999999</c:v>
                </c:pt>
                <c:pt idx="3176">
                  <c:v>0.99902400000000002</c:v>
                </c:pt>
                <c:pt idx="3177">
                  <c:v>1.000156</c:v>
                </c:pt>
                <c:pt idx="3178">
                  <c:v>1.000156</c:v>
                </c:pt>
                <c:pt idx="3179">
                  <c:v>0.99992899999999996</c:v>
                </c:pt>
                <c:pt idx="3180">
                  <c:v>1.000156</c:v>
                </c:pt>
                <c:pt idx="3181">
                  <c:v>0.99947699999999995</c:v>
                </c:pt>
                <c:pt idx="3182">
                  <c:v>0.99676500000000001</c:v>
                </c:pt>
                <c:pt idx="3183">
                  <c:v>1.0003820000000001</c:v>
                </c:pt>
                <c:pt idx="3184">
                  <c:v>1.000156</c:v>
                </c:pt>
                <c:pt idx="3185">
                  <c:v>0.99992899999999996</c:v>
                </c:pt>
                <c:pt idx="3186">
                  <c:v>0.99970300000000001</c:v>
                </c:pt>
                <c:pt idx="3187">
                  <c:v>1.001288</c:v>
                </c:pt>
                <c:pt idx="3188">
                  <c:v>1.000156</c:v>
                </c:pt>
                <c:pt idx="3189">
                  <c:v>1.0010619999999999</c:v>
                </c:pt>
                <c:pt idx="3190">
                  <c:v>1.0003820000000001</c:v>
                </c:pt>
                <c:pt idx="3191">
                  <c:v>0.99812000000000001</c:v>
                </c:pt>
                <c:pt idx="3192">
                  <c:v>0.99992899999999996</c:v>
                </c:pt>
                <c:pt idx="3193">
                  <c:v>0.99676500000000001</c:v>
                </c:pt>
                <c:pt idx="3194">
                  <c:v>1.000156</c:v>
                </c:pt>
                <c:pt idx="3195">
                  <c:v>1.0003820000000001</c:v>
                </c:pt>
                <c:pt idx="3196">
                  <c:v>0.99992899999999996</c:v>
                </c:pt>
                <c:pt idx="3197">
                  <c:v>1.0003820000000001</c:v>
                </c:pt>
                <c:pt idx="3198">
                  <c:v>0.99992899999999996</c:v>
                </c:pt>
                <c:pt idx="3199">
                  <c:v>1.000156</c:v>
                </c:pt>
                <c:pt idx="3200">
                  <c:v>1.000156</c:v>
                </c:pt>
                <c:pt idx="3201">
                  <c:v>1.0008349999999999</c:v>
                </c:pt>
                <c:pt idx="3202">
                  <c:v>0.99992899999999996</c:v>
                </c:pt>
                <c:pt idx="3203">
                  <c:v>1.000156</c:v>
                </c:pt>
                <c:pt idx="3204">
                  <c:v>0.99857200000000002</c:v>
                </c:pt>
                <c:pt idx="3205">
                  <c:v>1.0006090000000001</c:v>
                </c:pt>
                <c:pt idx="3206">
                  <c:v>1.0003820000000001</c:v>
                </c:pt>
                <c:pt idx="3207">
                  <c:v>1.0006090000000001</c:v>
                </c:pt>
                <c:pt idx="3208">
                  <c:v>0.99992899999999996</c:v>
                </c:pt>
                <c:pt idx="3209">
                  <c:v>1.000156</c:v>
                </c:pt>
                <c:pt idx="3210">
                  <c:v>0.99992899999999996</c:v>
                </c:pt>
                <c:pt idx="3211">
                  <c:v>1.0003820000000001</c:v>
                </c:pt>
                <c:pt idx="3212">
                  <c:v>1.000156</c:v>
                </c:pt>
                <c:pt idx="3213">
                  <c:v>1.0017419999999999</c:v>
                </c:pt>
                <c:pt idx="3214">
                  <c:v>0.99992899999999996</c:v>
                </c:pt>
                <c:pt idx="3215">
                  <c:v>0.99812000000000001</c:v>
                </c:pt>
                <c:pt idx="3216">
                  <c:v>1.000156</c:v>
                </c:pt>
                <c:pt idx="3217">
                  <c:v>1.000156</c:v>
                </c:pt>
                <c:pt idx="3218">
                  <c:v>0.99992899999999996</c:v>
                </c:pt>
                <c:pt idx="3219">
                  <c:v>0.99992899999999996</c:v>
                </c:pt>
                <c:pt idx="3220">
                  <c:v>0.99970300000000001</c:v>
                </c:pt>
                <c:pt idx="3221">
                  <c:v>0.99970300000000001</c:v>
                </c:pt>
                <c:pt idx="3222">
                  <c:v>1.000156</c:v>
                </c:pt>
                <c:pt idx="3223">
                  <c:v>1.000156</c:v>
                </c:pt>
                <c:pt idx="3224">
                  <c:v>1.0003820000000001</c:v>
                </c:pt>
                <c:pt idx="3225">
                  <c:v>0.99970300000000001</c:v>
                </c:pt>
                <c:pt idx="3226">
                  <c:v>0.99721700000000002</c:v>
                </c:pt>
                <c:pt idx="3227">
                  <c:v>1.0003820000000001</c:v>
                </c:pt>
                <c:pt idx="3228">
                  <c:v>1.0006090000000001</c:v>
                </c:pt>
                <c:pt idx="3229">
                  <c:v>1.000156</c:v>
                </c:pt>
                <c:pt idx="3230">
                  <c:v>0.99970300000000001</c:v>
                </c:pt>
                <c:pt idx="3231">
                  <c:v>1.000156</c:v>
                </c:pt>
                <c:pt idx="3232">
                  <c:v>0.99992899999999996</c:v>
                </c:pt>
                <c:pt idx="3233">
                  <c:v>1.000156</c:v>
                </c:pt>
                <c:pt idx="3234">
                  <c:v>0.99992899999999996</c:v>
                </c:pt>
                <c:pt idx="3235">
                  <c:v>0.99992899999999996</c:v>
                </c:pt>
                <c:pt idx="3236">
                  <c:v>0.99992899999999996</c:v>
                </c:pt>
                <c:pt idx="3237">
                  <c:v>0.99970300000000001</c:v>
                </c:pt>
                <c:pt idx="3238">
                  <c:v>0.99970300000000001</c:v>
                </c:pt>
                <c:pt idx="3239">
                  <c:v>0.99992899999999996</c:v>
                </c:pt>
                <c:pt idx="3240">
                  <c:v>0.99970300000000001</c:v>
                </c:pt>
                <c:pt idx="3241">
                  <c:v>1.0003820000000001</c:v>
                </c:pt>
                <c:pt idx="3242">
                  <c:v>1.000156</c:v>
                </c:pt>
                <c:pt idx="3243">
                  <c:v>0.99992899999999996</c:v>
                </c:pt>
                <c:pt idx="3244">
                  <c:v>0.99992899999999996</c:v>
                </c:pt>
                <c:pt idx="3245">
                  <c:v>1.000156</c:v>
                </c:pt>
                <c:pt idx="3246">
                  <c:v>1.000156</c:v>
                </c:pt>
                <c:pt idx="3247">
                  <c:v>1.000156</c:v>
                </c:pt>
                <c:pt idx="3248">
                  <c:v>1.000156</c:v>
                </c:pt>
                <c:pt idx="3249">
                  <c:v>0.99970300000000001</c:v>
                </c:pt>
                <c:pt idx="3250">
                  <c:v>0.99992899999999996</c:v>
                </c:pt>
                <c:pt idx="3251">
                  <c:v>1.0017419999999999</c:v>
                </c:pt>
                <c:pt idx="3252">
                  <c:v>0.99992899999999996</c:v>
                </c:pt>
                <c:pt idx="3253">
                  <c:v>1.000156</c:v>
                </c:pt>
                <c:pt idx="3254">
                  <c:v>0.99812000000000001</c:v>
                </c:pt>
                <c:pt idx="3255">
                  <c:v>1.0058320000000001</c:v>
                </c:pt>
                <c:pt idx="3256">
                  <c:v>0.99992899999999996</c:v>
                </c:pt>
                <c:pt idx="3257">
                  <c:v>1.0003820000000001</c:v>
                </c:pt>
                <c:pt idx="3258">
                  <c:v>1.0074270000000001</c:v>
                </c:pt>
                <c:pt idx="3259">
                  <c:v>1.0006090000000001</c:v>
                </c:pt>
                <c:pt idx="3260">
                  <c:v>0.99970300000000001</c:v>
                </c:pt>
                <c:pt idx="3261">
                  <c:v>1.0006090000000001</c:v>
                </c:pt>
                <c:pt idx="3262">
                  <c:v>1.0003820000000001</c:v>
                </c:pt>
                <c:pt idx="3263">
                  <c:v>0.99992899999999996</c:v>
                </c:pt>
                <c:pt idx="3264">
                  <c:v>0.99992899999999996</c:v>
                </c:pt>
                <c:pt idx="3265">
                  <c:v>1.0006090000000001</c:v>
                </c:pt>
                <c:pt idx="3266">
                  <c:v>0.99970300000000001</c:v>
                </c:pt>
                <c:pt idx="3267">
                  <c:v>0.99992899999999996</c:v>
                </c:pt>
                <c:pt idx="3268">
                  <c:v>0.99992899999999996</c:v>
                </c:pt>
                <c:pt idx="3269">
                  <c:v>1.0006090000000001</c:v>
                </c:pt>
                <c:pt idx="3270">
                  <c:v>0.99970300000000001</c:v>
                </c:pt>
                <c:pt idx="3271">
                  <c:v>1.000156</c:v>
                </c:pt>
                <c:pt idx="3272">
                  <c:v>1.0003820000000001</c:v>
                </c:pt>
                <c:pt idx="3273">
                  <c:v>1.000156</c:v>
                </c:pt>
                <c:pt idx="3274">
                  <c:v>1.0026489999999999</c:v>
                </c:pt>
                <c:pt idx="3275">
                  <c:v>1.000156</c:v>
                </c:pt>
                <c:pt idx="3276">
                  <c:v>1.0008349999999999</c:v>
                </c:pt>
                <c:pt idx="3277">
                  <c:v>1.000156</c:v>
                </c:pt>
                <c:pt idx="3278">
                  <c:v>1.000156</c:v>
                </c:pt>
                <c:pt idx="3279">
                  <c:v>0.99992899999999996</c:v>
                </c:pt>
                <c:pt idx="3280">
                  <c:v>1.0019690000000001</c:v>
                </c:pt>
                <c:pt idx="3281">
                  <c:v>0.99992899999999996</c:v>
                </c:pt>
                <c:pt idx="3282">
                  <c:v>1.000156</c:v>
                </c:pt>
                <c:pt idx="3283">
                  <c:v>0.99970300000000001</c:v>
                </c:pt>
                <c:pt idx="3284">
                  <c:v>1.0003820000000001</c:v>
                </c:pt>
                <c:pt idx="3285">
                  <c:v>1.0028760000000001</c:v>
                </c:pt>
                <c:pt idx="3286">
                  <c:v>1.0003820000000001</c:v>
                </c:pt>
                <c:pt idx="3287">
                  <c:v>0.99947699999999995</c:v>
                </c:pt>
                <c:pt idx="3288">
                  <c:v>1.000156</c:v>
                </c:pt>
                <c:pt idx="3289">
                  <c:v>1.000156</c:v>
                </c:pt>
                <c:pt idx="3290">
                  <c:v>0.99970300000000001</c:v>
                </c:pt>
                <c:pt idx="3291">
                  <c:v>0.99992899999999996</c:v>
                </c:pt>
                <c:pt idx="3292">
                  <c:v>0.99970300000000001</c:v>
                </c:pt>
                <c:pt idx="3293">
                  <c:v>0.99970300000000001</c:v>
                </c:pt>
                <c:pt idx="3294">
                  <c:v>1.000156</c:v>
                </c:pt>
                <c:pt idx="3295">
                  <c:v>1.0006090000000001</c:v>
                </c:pt>
                <c:pt idx="3296">
                  <c:v>0.99992899999999996</c:v>
                </c:pt>
                <c:pt idx="3297">
                  <c:v>1.0003820000000001</c:v>
                </c:pt>
                <c:pt idx="3298">
                  <c:v>1.0003820000000001</c:v>
                </c:pt>
                <c:pt idx="3299">
                  <c:v>0.99970300000000001</c:v>
                </c:pt>
                <c:pt idx="3300">
                  <c:v>1.000156</c:v>
                </c:pt>
                <c:pt idx="3301">
                  <c:v>1.0003820000000001</c:v>
                </c:pt>
                <c:pt idx="3302">
                  <c:v>0.99992899999999996</c:v>
                </c:pt>
                <c:pt idx="3303">
                  <c:v>1.000156</c:v>
                </c:pt>
                <c:pt idx="3304">
                  <c:v>1.000156</c:v>
                </c:pt>
                <c:pt idx="3305">
                  <c:v>1.0010619999999999</c:v>
                </c:pt>
                <c:pt idx="3306">
                  <c:v>1.000156</c:v>
                </c:pt>
                <c:pt idx="3307">
                  <c:v>0.99947699999999995</c:v>
                </c:pt>
                <c:pt idx="3308">
                  <c:v>1.0008349999999999</c:v>
                </c:pt>
                <c:pt idx="3309">
                  <c:v>0.99992899999999996</c:v>
                </c:pt>
                <c:pt idx="3310">
                  <c:v>0.99947699999999995</c:v>
                </c:pt>
                <c:pt idx="3311">
                  <c:v>0.99992899999999996</c:v>
                </c:pt>
                <c:pt idx="3312">
                  <c:v>0.99992899999999996</c:v>
                </c:pt>
                <c:pt idx="3313">
                  <c:v>1.0003820000000001</c:v>
                </c:pt>
                <c:pt idx="3314">
                  <c:v>1.0006090000000001</c:v>
                </c:pt>
                <c:pt idx="3315">
                  <c:v>0.99970300000000001</c:v>
                </c:pt>
                <c:pt idx="3316">
                  <c:v>1.000156</c:v>
                </c:pt>
                <c:pt idx="3317">
                  <c:v>0.99992899999999996</c:v>
                </c:pt>
                <c:pt idx="3318">
                  <c:v>0.99992899999999996</c:v>
                </c:pt>
                <c:pt idx="3319">
                  <c:v>1.000156</c:v>
                </c:pt>
                <c:pt idx="3320">
                  <c:v>1.0003820000000001</c:v>
                </c:pt>
                <c:pt idx="3321">
                  <c:v>0.99992899999999996</c:v>
                </c:pt>
                <c:pt idx="3322">
                  <c:v>1.0006090000000001</c:v>
                </c:pt>
                <c:pt idx="3323">
                  <c:v>1.000156</c:v>
                </c:pt>
                <c:pt idx="3324">
                  <c:v>0.99947699999999995</c:v>
                </c:pt>
                <c:pt idx="3325">
                  <c:v>1.000156</c:v>
                </c:pt>
                <c:pt idx="3326">
                  <c:v>1.000156</c:v>
                </c:pt>
                <c:pt idx="3327">
                  <c:v>1.0003820000000001</c:v>
                </c:pt>
                <c:pt idx="3328">
                  <c:v>0.99992899999999996</c:v>
                </c:pt>
                <c:pt idx="3329">
                  <c:v>0.99992899999999996</c:v>
                </c:pt>
                <c:pt idx="3330">
                  <c:v>0.99992899999999996</c:v>
                </c:pt>
                <c:pt idx="3331">
                  <c:v>1.0003820000000001</c:v>
                </c:pt>
                <c:pt idx="3332">
                  <c:v>1.000156</c:v>
                </c:pt>
                <c:pt idx="3333">
                  <c:v>0.99812000000000001</c:v>
                </c:pt>
                <c:pt idx="3334">
                  <c:v>1.0008349999999999</c:v>
                </c:pt>
                <c:pt idx="3335">
                  <c:v>1.0021949999999999</c:v>
                </c:pt>
                <c:pt idx="3336">
                  <c:v>1.0003820000000001</c:v>
                </c:pt>
                <c:pt idx="3337">
                  <c:v>1.0003820000000001</c:v>
                </c:pt>
                <c:pt idx="3338">
                  <c:v>0.99902400000000002</c:v>
                </c:pt>
                <c:pt idx="3339">
                  <c:v>1.000156</c:v>
                </c:pt>
                <c:pt idx="3340">
                  <c:v>1.0008349999999999</c:v>
                </c:pt>
                <c:pt idx="3341">
                  <c:v>1.001288</c:v>
                </c:pt>
                <c:pt idx="3342">
                  <c:v>1.000156</c:v>
                </c:pt>
                <c:pt idx="3343">
                  <c:v>0.99992899999999996</c:v>
                </c:pt>
                <c:pt idx="3344">
                  <c:v>1.0003820000000001</c:v>
                </c:pt>
                <c:pt idx="3345">
                  <c:v>1.000156</c:v>
                </c:pt>
                <c:pt idx="3346">
                  <c:v>1.000156</c:v>
                </c:pt>
                <c:pt idx="3347">
                  <c:v>0.99992899999999996</c:v>
                </c:pt>
                <c:pt idx="3348">
                  <c:v>0.99970300000000001</c:v>
                </c:pt>
                <c:pt idx="3349">
                  <c:v>0.99992899999999996</c:v>
                </c:pt>
                <c:pt idx="3350">
                  <c:v>1.000156</c:v>
                </c:pt>
                <c:pt idx="3351">
                  <c:v>0.99992899999999996</c:v>
                </c:pt>
                <c:pt idx="3352">
                  <c:v>0.99902400000000002</c:v>
                </c:pt>
                <c:pt idx="3353">
                  <c:v>0.99970300000000001</c:v>
                </c:pt>
                <c:pt idx="3354">
                  <c:v>1.0003820000000001</c:v>
                </c:pt>
                <c:pt idx="3355">
                  <c:v>1.000156</c:v>
                </c:pt>
                <c:pt idx="3356">
                  <c:v>1.000156</c:v>
                </c:pt>
                <c:pt idx="3357">
                  <c:v>0.99992899999999996</c:v>
                </c:pt>
                <c:pt idx="3358">
                  <c:v>0.99992899999999996</c:v>
                </c:pt>
                <c:pt idx="3359">
                  <c:v>1.001288</c:v>
                </c:pt>
                <c:pt idx="3360">
                  <c:v>0.99970300000000001</c:v>
                </c:pt>
                <c:pt idx="3361">
                  <c:v>1.0017419999999999</c:v>
                </c:pt>
                <c:pt idx="3362">
                  <c:v>0.99992899999999996</c:v>
                </c:pt>
                <c:pt idx="3363">
                  <c:v>0.99992899999999996</c:v>
                </c:pt>
                <c:pt idx="3364">
                  <c:v>1.000156</c:v>
                </c:pt>
                <c:pt idx="3365">
                  <c:v>1.000156</c:v>
                </c:pt>
                <c:pt idx="3366">
                  <c:v>1.000156</c:v>
                </c:pt>
                <c:pt idx="3367">
                  <c:v>1.0019690000000001</c:v>
                </c:pt>
                <c:pt idx="3368">
                  <c:v>0.99970300000000001</c:v>
                </c:pt>
                <c:pt idx="3369">
                  <c:v>1.0031030000000001</c:v>
                </c:pt>
                <c:pt idx="3370">
                  <c:v>1.000156</c:v>
                </c:pt>
                <c:pt idx="3371">
                  <c:v>0.99970300000000001</c:v>
                </c:pt>
                <c:pt idx="3372">
                  <c:v>0.99992899999999996</c:v>
                </c:pt>
                <c:pt idx="3373">
                  <c:v>0.99992899999999996</c:v>
                </c:pt>
                <c:pt idx="3374">
                  <c:v>1.0003820000000001</c:v>
                </c:pt>
                <c:pt idx="3375">
                  <c:v>1.000156</c:v>
                </c:pt>
                <c:pt idx="3376">
                  <c:v>0.99992899999999996</c:v>
                </c:pt>
                <c:pt idx="3377">
                  <c:v>1.000156</c:v>
                </c:pt>
                <c:pt idx="3378">
                  <c:v>1.0003820000000001</c:v>
                </c:pt>
                <c:pt idx="3379">
                  <c:v>1.000156</c:v>
                </c:pt>
                <c:pt idx="3380">
                  <c:v>0.99992899999999996</c:v>
                </c:pt>
                <c:pt idx="3381">
                  <c:v>1.0015149999999999</c:v>
                </c:pt>
                <c:pt idx="3382">
                  <c:v>1.0006090000000001</c:v>
                </c:pt>
                <c:pt idx="3383">
                  <c:v>1.000156</c:v>
                </c:pt>
                <c:pt idx="3384">
                  <c:v>0.99812000000000001</c:v>
                </c:pt>
                <c:pt idx="3385">
                  <c:v>0.99992899999999996</c:v>
                </c:pt>
                <c:pt idx="3386">
                  <c:v>0.99992899999999996</c:v>
                </c:pt>
                <c:pt idx="3387">
                  <c:v>0.99992899999999996</c:v>
                </c:pt>
                <c:pt idx="3388">
                  <c:v>0.99902400000000002</c:v>
                </c:pt>
                <c:pt idx="3389">
                  <c:v>0.99992899999999996</c:v>
                </c:pt>
                <c:pt idx="3390">
                  <c:v>0.99992899999999996</c:v>
                </c:pt>
                <c:pt idx="3391">
                  <c:v>0.99992899999999996</c:v>
                </c:pt>
                <c:pt idx="3392">
                  <c:v>1.000156</c:v>
                </c:pt>
                <c:pt idx="3393">
                  <c:v>1.0003820000000001</c:v>
                </c:pt>
                <c:pt idx="3394">
                  <c:v>0.99970300000000001</c:v>
                </c:pt>
                <c:pt idx="3395">
                  <c:v>0.99970300000000001</c:v>
                </c:pt>
                <c:pt idx="3396">
                  <c:v>0.99992899999999996</c:v>
                </c:pt>
                <c:pt idx="3397">
                  <c:v>1.000156</c:v>
                </c:pt>
                <c:pt idx="3398">
                  <c:v>1.000156</c:v>
                </c:pt>
                <c:pt idx="3399">
                  <c:v>1.0003820000000001</c:v>
                </c:pt>
                <c:pt idx="3400">
                  <c:v>1.000156</c:v>
                </c:pt>
                <c:pt idx="3401">
                  <c:v>1.0003820000000001</c:v>
                </c:pt>
                <c:pt idx="3402">
                  <c:v>1.000156</c:v>
                </c:pt>
                <c:pt idx="3403">
                  <c:v>1.000156</c:v>
                </c:pt>
                <c:pt idx="3404">
                  <c:v>1.000156</c:v>
                </c:pt>
                <c:pt idx="3405">
                  <c:v>0.99992899999999996</c:v>
                </c:pt>
                <c:pt idx="3406">
                  <c:v>1.000156</c:v>
                </c:pt>
                <c:pt idx="3407">
                  <c:v>0.99518700000000004</c:v>
                </c:pt>
                <c:pt idx="3408">
                  <c:v>1.000156</c:v>
                </c:pt>
                <c:pt idx="3409">
                  <c:v>1.0042390000000001</c:v>
                </c:pt>
                <c:pt idx="3410">
                  <c:v>1.000156</c:v>
                </c:pt>
                <c:pt idx="3411">
                  <c:v>1.0003820000000001</c:v>
                </c:pt>
                <c:pt idx="3412">
                  <c:v>0.99970300000000001</c:v>
                </c:pt>
                <c:pt idx="3413">
                  <c:v>1.0003820000000001</c:v>
                </c:pt>
                <c:pt idx="3414">
                  <c:v>1.000156</c:v>
                </c:pt>
                <c:pt idx="3415">
                  <c:v>0.99992899999999996</c:v>
                </c:pt>
                <c:pt idx="3416">
                  <c:v>1.0003820000000001</c:v>
                </c:pt>
                <c:pt idx="3417">
                  <c:v>1.0003820000000001</c:v>
                </c:pt>
                <c:pt idx="3418">
                  <c:v>0.99496200000000001</c:v>
                </c:pt>
                <c:pt idx="3419">
                  <c:v>1.000156</c:v>
                </c:pt>
                <c:pt idx="3420">
                  <c:v>1.0003820000000001</c:v>
                </c:pt>
                <c:pt idx="3421">
                  <c:v>0.99653999999999998</c:v>
                </c:pt>
                <c:pt idx="3422">
                  <c:v>1.000156</c:v>
                </c:pt>
                <c:pt idx="3423">
                  <c:v>1.0006090000000001</c:v>
                </c:pt>
                <c:pt idx="3424">
                  <c:v>0.99992899999999996</c:v>
                </c:pt>
                <c:pt idx="3425">
                  <c:v>0.99992899999999996</c:v>
                </c:pt>
                <c:pt idx="3426">
                  <c:v>1.0003820000000001</c:v>
                </c:pt>
                <c:pt idx="3427">
                  <c:v>1.000156</c:v>
                </c:pt>
                <c:pt idx="3428">
                  <c:v>0.99992899999999996</c:v>
                </c:pt>
                <c:pt idx="3429">
                  <c:v>1.000156</c:v>
                </c:pt>
                <c:pt idx="3430">
                  <c:v>1.000156</c:v>
                </c:pt>
                <c:pt idx="3431">
                  <c:v>0.99992899999999996</c:v>
                </c:pt>
                <c:pt idx="3432">
                  <c:v>0.99992899999999996</c:v>
                </c:pt>
                <c:pt idx="3433">
                  <c:v>1.0003820000000001</c:v>
                </c:pt>
                <c:pt idx="3434">
                  <c:v>1.0017419999999999</c:v>
                </c:pt>
                <c:pt idx="3435">
                  <c:v>1.0040119999999999</c:v>
                </c:pt>
                <c:pt idx="3436">
                  <c:v>0.99992899999999996</c:v>
                </c:pt>
                <c:pt idx="3437">
                  <c:v>1.000156</c:v>
                </c:pt>
                <c:pt idx="3438">
                  <c:v>0.99992899999999996</c:v>
                </c:pt>
                <c:pt idx="3439">
                  <c:v>1.000156</c:v>
                </c:pt>
                <c:pt idx="3440">
                  <c:v>1.000156</c:v>
                </c:pt>
                <c:pt idx="3441">
                  <c:v>1.000156</c:v>
                </c:pt>
                <c:pt idx="3442">
                  <c:v>1.000156</c:v>
                </c:pt>
                <c:pt idx="3443">
                  <c:v>1.0003820000000001</c:v>
                </c:pt>
                <c:pt idx="3444">
                  <c:v>1.000156</c:v>
                </c:pt>
                <c:pt idx="3445">
                  <c:v>1.000156</c:v>
                </c:pt>
                <c:pt idx="3446">
                  <c:v>0.99992899999999996</c:v>
                </c:pt>
                <c:pt idx="3447">
                  <c:v>1.000156</c:v>
                </c:pt>
                <c:pt idx="3448">
                  <c:v>0.99992899999999996</c:v>
                </c:pt>
                <c:pt idx="3449">
                  <c:v>1.000156</c:v>
                </c:pt>
                <c:pt idx="3450">
                  <c:v>0.99992899999999996</c:v>
                </c:pt>
                <c:pt idx="3451">
                  <c:v>1.0003820000000001</c:v>
                </c:pt>
                <c:pt idx="3452">
                  <c:v>0.99992899999999996</c:v>
                </c:pt>
                <c:pt idx="3453">
                  <c:v>0.99947699999999995</c:v>
                </c:pt>
                <c:pt idx="3454">
                  <c:v>1.000156</c:v>
                </c:pt>
                <c:pt idx="3455">
                  <c:v>1.0006090000000001</c:v>
                </c:pt>
                <c:pt idx="3456">
                  <c:v>1.0003820000000001</c:v>
                </c:pt>
                <c:pt idx="3457">
                  <c:v>0.99992899999999996</c:v>
                </c:pt>
                <c:pt idx="3458">
                  <c:v>0.99992899999999996</c:v>
                </c:pt>
                <c:pt idx="3459">
                  <c:v>0.99992899999999996</c:v>
                </c:pt>
                <c:pt idx="3460">
                  <c:v>0.997668</c:v>
                </c:pt>
                <c:pt idx="3461">
                  <c:v>0.99992899999999996</c:v>
                </c:pt>
                <c:pt idx="3462">
                  <c:v>0.99992899999999996</c:v>
                </c:pt>
                <c:pt idx="3463">
                  <c:v>0.99992899999999996</c:v>
                </c:pt>
                <c:pt idx="3464">
                  <c:v>0.99970300000000001</c:v>
                </c:pt>
                <c:pt idx="3465">
                  <c:v>1.000156</c:v>
                </c:pt>
                <c:pt idx="3466">
                  <c:v>1.0003820000000001</c:v>
                </c:pt>
                <c:pt idx="3467">
                  <c:v>0.99970300000000001</c:v>
                </c:pt>
                <c:pt idx="3468">
                  <c:v>1.000156</c:v>
                </c:pt>
                <c:pt idx="3469">
                  <c:v>0.99992899999999996</c:v>
                </c:pt>
                <c:pt idx="3470">
                  <c:v>1.000156</c:v>
                </c:pt>
                <c:pt idx="3471">
                  <c:v>0.99789399999999995</c:v>
                </c:pt>
                <c:pt idx="3472">
                  <c:v>0.99992899999999996</c:v>
                </c:pt>
                <c:pt idx="3473">
                  <c:v>1.000156</c:v>
                </c:pt>
                <c:pt idx="3474">
                  <c:v>0.99992899999999996</c:v>
                </c:pt>
                <c:pt idx="3475">
                  <c:v>0.99992899999999996</c:v>
                </c:pt>
                <c:pt idx="3476">
                  <c:v>1.0003820000000001</c:v>
                </c:pt>
                <c:pt idx="3477">
                  <c:v>1.000156</c:v>
                </c:pt>
                <c:pt idx="3478">
                  <c:v>1.0006090000000001</c:v>
                </c:pt>
                <c:pt idx="3479">
                  <c:v>1.000156</c:v>
                </c:pt>
                <c:pt idx="3480">
                  <c:v>0.99970300000000001</c:v>
                </c:pt>
                <c:pt idx="3481">
                  <c:v>0.99992899999999996</c:v>
                </c:pt>
                <c:pt idx="3482">
                  <c:v>1.000156</c:v>
                </c:pt>
                <c:pt idx="3483">
                  <c:v>1.000156</c:v>
                </c:pt>
                <c:pt idx="3484">
                  <c:v>1.000156</c:v>
                </c:pt>
                <c:pt idx="3485">
                  <c:v>0.99653999999999998</c:v>
                </c:pt>
                <c:pt idx="3486">
                  <c:v>0.997668</c:v>
                </c:pt>
                <c:pt idx="3487">
                  <c:v>1.0006090000000001</c:v>
                </c:pt>
                <c:pt idx="3488">
                  <c:v>0.99721700000000002</c:v>
                </c:pt>
                <c:pt idx="3489">
                  <c:v>1.0006090000000001</c:v>
                </c:pt>
                <c:pt idx="3490">
                  <c:v>1.000156</c:v>
                </c:pt>
                <c:pt idx="3491">
                  <c:v>1.000156</c:v>
                </c:pt>
                <c:pt idx="3492">
                  <c:v>0.99992899999999996</c:v>
                </c:pt>
                <c:pt idx="3493">
                  <c:v>0.99902400000000002</c:v>
                </c:pt>
                <c:pt idx="3494">
                  <c:v>0.99992899999999996</c:v>
                </c:pt>
                <c:pt idx="3495">
                  <c:v>1.000156</c:v>
                </c:pt>
                <c:pt idx="3496">
                  <c:v>1.0010619999999999</c:v>
                </c:pt>
                <c:pt idx="3497">
                  <c:v>0.99970300000000001</c:v>
                </c:pt>
                <c:pt idx="3498">
                  <c:v>1.000156</c:v>
                </c:pt>
                <c:pt idx="3499">
                  <c:v>1.0003820000000001</c:v>
                </c:pt>
                <c:pt idx="3500">
                  <c:v>1.000156</c:v>
                </c:pt>
                <c:pt idx="3501">
                  <c:v>1.000156</c:v>
                </c:pt>
                <c:pt idx="3502">
                  <c:v>1.000156</c:v>
                </c:pt>
                <c:pt idx="3503">
                  <c:v>0.99970300000000001</c:v>
                </c:pt>
                <c:pt idx="3504">
                  <c:v>0.99992899999999996</c:v>
                </c:pt>
                <c:pt idx="3505">
                  <c:v>0.99992899999999996</c:v>
                </c:pt>
                <c:pt idx="3506">
                  <c:v>1.0003820000000001</c:v>
                </c:pt>
                <c:pt idx="3507">
                  <c:v>0.99992899999999996</c:v>
                </c:pt>
                <c:pt idx="3508">
                  <c:v>0.99992899999999996</c:v>
                </c:pt>
                <c:pt idx="3509">
                  <c:v>0.99992899999999996</c:v>
                </c:pt>
                <c:pt idx="3510">
                  <c:v>1.000156</c:v>
                </c:pt>
                <c:pt idx="3511">
                  <c:v>0.99992899999999996</c:v>
                </c:pt>
                <c:pt idx="3512">
                  <c:v>1.0003820000000001</c:v>
                </c:pt>
                <c:pt idx="3513">
                  <c:v>1.0003820000000001</c:v>
                </c:pt>
                <c:pt idx="3514">
                  <c:v>0.99496200000000001</c:v>
                </c:pt>
                <c:pt idx="3515">
                  <c:v>1.000156</c:v>
                </c:pt>
                <c:pt idx="3516">
                  <c:v>1.000156</c:v>
                </c:pt>
                <c:pt idx="3517">
                  <c:v>1.0003820000000001</c:v>
                </c:pt>
                <c:pt idx="3518">
                  <c:v>1.000156</c:v>
                </c:pt>
                <c:pt idx="3519">
                  <c:v>0.99992899999999996</c:v>
                </c:pt>
                <c:pt idx="3520">
                  <c:v>0.99970300000000001</c:v>
                </c:pt>
                <c:pt idx="3521">
                  <c:v>1.000156</c:v>
                </c:pt>
                <c:pt idx="3522">
                  <c:v>0.99992899999999996</c:v>
                </c:pt>
                <c:pt idx="3523">
                  <c:v>0.99834599999999996</c:v>
                </c:pt>
                <c:pt idx="3524">
                  <c:v>0.99676500000000001</c:v>
                </c:pt>
                <c:pt idx="3525">
                  <c:v>0.99518700000000004</c:v>
                </c:pt>
                <c:pt idx="3526">
                  <c:v>0.99970300000000001</c:v>
                </c:pt>
                <c:pt idx="3527">
                  <c:v>1.000156</c:v>
                </c:pt>
                <c:pt idx="3528">
                  <c:v>0.99992899999999996</c:v>
                </c:pt>
                <c:pt idx="3529">
                  <c:v>1.0015149999999999</c:v>
                </c:pt>
                <c:pt idx="3530">
                  <c:v>1.0003820000000001</c:v>
                </c:pt>
                <c:pt idx="3531">
                  <c:v>1.000156</c:v>
                </c:pt>
                <c:pt idx="3532">
                  <c:v>1.000156</c:v>
                </c:pt>
                <c:pt idx="3533">
                  <c:v>0.99970300000000001</c:v>
                </c:pt>
                <c:pt idx="3534">
                  <c:v>1.000156</c:v>
                </c:pt>
                <c:pt idx="3535">
                  <c:v>1.000156</c:v>
                </c:pt>
                <c:pt idx="3536">
                  <c:v>0.99992899999999996</c:v>
                </c:pt>
                <c:pt idx="3537">
                  <c:v>1.0006090000000001</c:v>
                </c:pt>
                <c:pt idx="3538">
                  <c:v>0.99992899999999996</c:v>
                </c:pt>
                <c:pt idx="3539">
                  <c:v>0.99970300000000001</c:v>
                </c:pt>
                <c:pt idx="3540">
                  <c:v>0.99834599999999996</c:v>
                </c:pt>
                <c:pt idx="3541">
                  <c:v>0.99992899999999996</c:v>
                </c:pt>
                <c:pt idx="3542">
                  <c:v>0.99992899999999996</c:v>
                </c:pt>
                <c:pt idx="3543">
                  <c:v>1.000156</c:v>
                </c:pt>
                <c:pt idx="3544">
                  <c:v>0.99992899999999996</c:v>
                </c:pt>
                <c:pt idx="3545">
                  <c:v>0.99992899999999996</c:v>
                </c:pt>
                <c:pt idx="3546">
                  <c:v>0.99992899999999996</c:v>
                </c:pt>
                <c:pt idx="3547">
                  <c:v>0.99992899999999996</c:v>
                </c:pt>
                <c:pt idx="3548">
                  <c:v>0.99992899999999996</c:v>
                </c:pt>
                <c:pt idx="3549">
                  <c:v>0.99970300000000001</c:v>
                </c:pt>
                <c:pt idx="3550">
                  <c:v>0.99834599999999996</c:v>
                </c:pt>
                <c:pt idx="3551">
                  <c:v>1.0003820000000001</c:v>
                </c:pt>
                <c:pt idx="3552">
                  <c:v>1.0008349999999999</c:v>
                </c:pt>
                <c:pt idx="3553">
                  <c:v>1.0003820000000001</c:v>
                </c:pt>
                <c:pt idx="3554">
                  <c:v>0.99902400000000002</c:v>
                </c:pt>
                <c:pt idx="3555">
                  <c:v>1.000156</c:v>
                </c:pt>
                <c:pt idx="3556">
                  <c:v>1.0006090000000001</c:v>
                </c:pt>
                <c:pt idx="3557">
                  <c:v>1.0003820000000001</c:v>
                </c:pt>
                <c:pt idx="3558">
                  <c:v>0.99970300000000001</c:v>
                </c:pt>
                <c:pt idx="3559">
                  <c:v>1.0003820000000001</c:v>
                </c:pt>
                <c:pt idx="3560">
                  <c:v>1.0003820000000001</c:v>
                </c:pt>
                <c:pt idx="3561">
                  <c:v>1.0006090000000001</c:v>
                </c:pt>
                <c:pt idx="3562">
                  <c:v>0.99947699999999995</c:v>
                </c:pt>
                <c:pt idx="3563">
                  <c:v>1.000156</c:v>
                </c:pt>
                <c:pt idx="3564">
                  <c:v>1.0006090000000001</c:v>
                </c:pt>
                <c:pt idx="3565">
                  <c:v>1.0003820000000001</c:v>
                </c:pt>
                <c:pt idx="3566">
                  <c:v>0.99992899999999996</c:v>
                </c:pt>
                <c:pt idx="3567">
                  <c:v>0.999251</c:v>
                </c:pt>
                <c:pt idx="3568">
                  <c:v>1.0010619999999999</c:v>
                </c:pt>
                <c:pt idx="3569">
                  <c:v>0.99992899999999996</c:v>
                </c:pt>
                <c:pt idx="3570">
                  <c:v>0.99992899999999996</c:v>
                </c:pt>
                <c:pt idx="3571">
                  <c:v>0.99970300000000001</c:v>
                </c:pt>
                <c:pt idx="3572">
                  <c:v>0.99992899999999996</c:v>
                </c:pt>
                <c:pt idx="3573">
                  <c:v>1.0019690000000001</c:v>
                </c:pt>
                <c:pt idx="3574">
                  <c:v>1.000156</c:v>
                </c:pt>
                <c:pt idx="3575">
                  <c:v>1.000156</c:v>
                </c:pt>
                <c:pt idx="3576">
                  <c:v>1.000156</c:v>
                </c:pt>
                <c:pt idx="3577">
                  <c:v>0.99992899999999996</c:v>
                </c:pt>
                <c:pt idx="3578">
                  <c:v>1.000156</c:v>
                </c:pt>
                <c:pt idx="3579">
                  <c:v>0.99699099999999996</c:v>
                </c:pt>
                <c:pt idx="3580">
                  <c:v>0.99992899999999996</c:v>
                </c:pt>
                <c:pt idx="3581">
                  <c:v>0.99992899999999996</c:v>
                </c:pt>
                <c:pt idx="3582">
                  <c:v>1.0006090000000001</c:v>
                </c:pt>
                <c:pt idx="3583">
                  <c:v>0.99992899999999996</c:v>
                </c:pt>
                <c:pt idx="3584">
                  <c:v>1.000156</c:v>
                </c:pt>
                <c:pt idx="3585">
                  <c:v>1.000156</c:v>
                </c:pt>
                <c:pt idx="3586">
                  <c:v>1.0003820000000001</c:v>
                </c:pt>
                <c:pt idx="3587">
                  <c:v>1.0015149999999999</c:v>
                </c:pt>
                <c:pt idx="3588">
                  <c:v>0.99699099999999996</c:v>
                </c:pt>
                <c:pt idx="3589">
                  <c:v>0.99947699999999995</c:v>
                </c:pt>
                <c:pt idx="3590">
                  <c:v>1.0003820000000001</c:v>
                </c:pt>
                <c:pt idx="3591">
                  <c:v>0.99992899999999996</c:v>
                </c:pt>
                <c:pt idx="3592">
                  <c:v>0.99992899999999996</c:v>
                </c:pt>
                <c:pt idx="3593">
                  <c:v>0.99992899999999996</c:v>
                </c:pt>
                <c:pt idx="3594">
                  <c:v>1.0019690000000001</c:v>
                </c:pt>
                <c:pt idx="3595">
                  <c:v>0.99970300000000001</c:v>
                </c:pt>
                <c:pt idx="3596">
                  <c:v>1.0003820000000001</c:v>
                </c:pt>
                <c:pt idx="3597">
                  <c:v>1.0003820000000001</c:v>
                </c:pt>
                <c:pt idx="3598">
                  <c:v>0.99992899999999996</c:v>
                </c:pt>
                <c:pt idx="3599">
                  <c:v>1.0006090000000001</c:v>
                </c:pt>
                <c:pt idx="3600">
                  <c:v>1.000156</c:v>
                </c:pt>
                <c:pt idx="3601">
                  <c:v>1.0003820000000001</c:v>
                </c:pt>
                <c:pt idx="3602">
                  <c:v>1.0006090000000001</c:v>
                </c:pt>
                <c:pt idx="3603">
                  <c:v>0.99992899999999996</c:v>
                </c:pt>
                <c:pt idx="3604">
                  <c:v>1.0003820000000001</c:v>
                </c:pt>
                <c:pt idx="3605">
                  <c:v>1.0003820000000001</c:v>
                </c:pt>
                <c:pt idx="3606">
                  <c:v>1.0003820000000001</c:v>
                </c:pt>
                <c:pt idx="3607">
                  <c:v>1.000156</c:v>
                </c:pt>
                <c:pt idx="3608">
                  <c:v>1.001288</c:v>
                </c:pt>
                <c:pt idx="3609">
                  <c:v>1.000156</c:v>
                </c:pt>
                <c:pt idx="3610">
                  <c:v>0.99992899999999996</c:v>
                </c:pt>
                <c:pt idx="3611">
                  <c:v>1.0003820000000001</c:v>
                </c:pt>
                <c:pt idx="3612">
                  <c:v>0.99992899999999996</c:v>
                </c:pt>
                <c:pt idx="3613">
                  <c:v>1.000156</c:v>
                </c:pt>
                <c:pt idx="3614">
                  <c:v>0.99992899999999996</c:v>
                </c:pt>
                <c:pt idx="3615">
                  <c:v>1.003557</c:v>
                </c:pt>
                <c:pt idx="3616">
                  <c:v>1.000156</c:v>
                </c:pt>
                <c:pt idx="3617">
                  <c:v>1.000156</c:v>
                </c:pt>
                <c:pt idx="3618">
                  <c:v>0.99992899999999996</c:v>
                </c:pt>
                <c:pt idx="3619">
                  <c:v>0.99970300000000001</c:v>
                </c:pt>
                <c:pt idx="3620">
                  <c:v>0.99970300000000001</c:v>
                </c:pt>
                <c:pt idx="3621">
                  <c:v>0.99992899999999996</c:v>
                </c:pt>
                <c:pt idx="3622">
                  <c:v>1.000156</c:v>
                </c:pt>
                <c:pt idx="3623">
                  <c:v>1.0003820000000001</c:v>
                </c:pt>
                <c:pt idx="3624">
                  <c:v>1.0003820000000001</c:v>
                </c:pt>
                <c:pt idx="3625">
                  <c:v>1.000156</c:v>
                </c:pt>
                <c:pt idx="3626">
                  <c:v>1.000156</c:v>
                </c:pt>
                <c:pt idx="3627">
                  <c:v>0.99789399999999995</c:v>
                </c:pt>
                <c:pt idx="3628">
                  <c:v>1.0003820000000001</c:v>
                </c:pt>
                <c:pt idx="3629">
                  <c:v>1.0003820000000001</c:v>
                </c:pt>
                <c:pt idx="3630">
                  <c:v>1.0003820000000001</c:v>
                </c:pt>
                <c:pt idx="3631">
                  <c:v>0.99970300000000001</c:v>
                </c:pt>
                <c:pt idx="3632">
                  <c:v>0.99992899999999996</c:v>
                </c:pt>
                <c:pt idx="3633">
                  <c:v>0.99992899999999996</c:v>
                </c:pt>
                <c:pt idx="3634">
                  <c:v>1.0017419999999999</c:v>
                </c:pt>
                <c:pt idx="3635">
                  <c:v>1.0003820000000001</c:v>
                </c:pt>
                <c:pt idx="3636">
                  <c:v>1.0008349999999999</c:v>
                </c:pt>
                <c:pt idx="3637">
                  <c:v>1.000156</c:v>
                </c:pt>
                <c:pt idx="3638">
                  <c:v>0.99992899999999996</c:v>
                </c:pt>
                <c:pt idx="3639">
                  <c:v>1.000156</c:v>
                </c:pt>
                <c:pt idx="3640">
                  <c:v>1.0003820000000001</c:v>
                </c:pt>
                <c:pt idx="3641">
                  <c:v>0.99992899999999996</c:v>
                </c:pt>
                <c:pt idx="3642">
                  <c:v>1.0003820000000001</c:v>
                </c:pt>
                <c:pt idx="3643">
                  <c:v>0.99992899999999996</c:v>
                </c:pt>
                <c:pt idx="3644">
                  <c:v>1.000156</c:v>
                </c:pt>
                <c:pt idx="3645">
                  <c:v>0.99992899999999996</c:v>
                </c:pt>
                <c:pt idx="3646">
                  <c:v>0.99992899999999996</c:v>
                </c:pt>
                <c:pt idx="3647">
                  <c:v>0.99992899999999996</c:v>
                </c:pt>
                <c:pt idx="3648">
                  <c:v>1.0006090000000001</c:v>
                </c:pt>
                <c:pt idx="3649">
                  <c:v>0.99970300000000001</c:v>
                </c:pt>
                <c:pt idx="3650">
                  <c:v>1.0010619999999999</c:v>
                </c:pt>
                <c:pt idx="3651">
                  <c:v>0.99970300000000001</c:v>
                </c:pt>
                <c:pt idx="3652">
                  <c:v>1.0003820000000001</c:v>
                </c:pt>
                <c:pt idx="3653">
                  <c:v>1.000156</c:v>
                </c:pt>
                <c:pt idx="3654">
                  <c:v>0.99992899999999996</c:v>
                </c:pt>
                <c:pt idx="3655">
                  <c:v>1.0003820000000001</c:v>
                </c:pt>
                <c:pt idx="3656">
                  <c:v>0.99992899999999996</c:v>
                </c:pt>
                <c:pt idx="3657">
                  <c:v>1.000156</c:v>
                </c:pt>
                <c:pt idx="3658">
                  <c:v>0.99992899999999996</c:v>
                </c:pt>
                <c:pt idx="3659">
                  <c:v>1.0003820000000001</c:v>
                </c:pt>
                <c:pt idx="3660">
                  <c:v>1.000156</c:v>
                </c:pt>
                <c:pt idx="3661">
                  <c:v>0.99970300000000001</c:v>
                </c:pt>
                <c:pt idx="3662">
                  <c:v>1.000156</c:v>
                </c:pt>
                <c:pt idx="3663">
                  <c:v>0.99992899999999996</c:v>
                </c:pt>
                <c:pt idx="3664">
                  <c:v>1.000156</c:v>
                </c:pt>
                <c:pt idx="3665">
                  <c:v>1.0003820000000001</c:v>
                </c:pt>
                <c:pt idx="3666">
                  <c:v>1.0003820000000001</c:v>
                </c:pt>
                <c:pt idx="3667">
                  <c:v>0.99992899999999996</c:v>
                </c:pt>
                <c:pt idx="3668">
                  <c:v>0.99992899999999996</c:v>
                </c:pt>
                <c:pt idx="3669">
                  <c:v>0.99992899999999996</c:v>
                </c:pt>
                <c:pt idx="3670">
                  <c:v>1.0003820000000001</c:v>
                </c:pt>
                <c:pt idx="3671">
                  <c:v>1.0003820000000001</c:v>
                </c:pt>
                <c:pt idx="3672">
                  <c:v>0.99992899999999996</c:v>
                </c:pt>
                <c:pt idx="3673">
                  <c:v>1.0015149999999999</c:v>
                </c:pt>
                <c:pt idx="3674">
                  <c:v>0.99789399999999995</c:v>
                </c:pt>
                <c:pt idx="3675">
                  <c:v>0.99970300000000001</c:v>
                </c:pt>
                <c:pt idx="3676">
                  <c:v>1.000156</c:v>
                </c:pt>
                <c:pt idx="3677">
                  <c:v>1.000156</c:v>
                </c:pt>
                <c:pt idx="3678">
                  <c:v>1.0003820000000001</c:v>
                </c:pt>
                <c:pt idx="3679">
                  <c:v>1.0003820000000001</c:v>
                </c:pt>
                <c:pt idx="3680">
                  <c:v>1.000156</c:v>
                </c:pt>
                <c:pt idx="3681">
                  <c:v>1.000156</c:v>
                </c:pt>
                <c:pt idx="3682">
                  <c:v>0.99992899999999996</c:v>
                </c:pt>
                <c:pt idx="3683">
                  <c:v>1.000156</c:v>
                </c:pt>
                <c:pt idx="3684">
                  <c:v>1.0019690000000001</c:v>
                </c:pt>
                <c:pt idx="3685">
                  <c:v>0.99992899999999996</c:v>
                </c:pt>
                <c:pt idx="3686">
                  <c:v>0.99992899999999996</c:v>
                </c:pt>
                <c:pt idx="3687">
                  <c:v>1.000156</c:v>
                </c:pt>
                <c:pt idx="3688">
                  <c:v>0.99992899999999996</c:v>
                </c:pt>
                <c:pt idx="3689">
                  <c:v>0.99992899999999996</c:v>
                </c:pt>
                <c:pt idx="3690">
                  <c:v>1.0003820000000001</c:v>
                </c:pt>
                <c:pt idx="3691">
                  <c:v>0.99789399999999995</c:v>
                </c:pt>
                <c:pt idx="3692">
                  <c:v>0.99992899999999996</c:v>
                </c:pt>
                <c:pt idx="3693">
                  <c:v>1.000156</c:v>
                </c:pt>
                <c:pt idx="3694">
                  <c:v>1.000156</c:v>
                </c:pt>
                <c:pt idx="3695">
                  <c:v>0.99992899999999996</c:v>
                </c:pt>
                <c:pt idx="3696">
                  <c:v>0.99970300000000001</c:v>
                </c:pt>
                <c:pt idx="3697">
                  <c:v>0.99992899999999996</c:v>
                </c:pt>
                <c:pt idx="3698">
                  <c:v>1.000156</c:v>
                </c:pt>
                <c:pt idx="3699">
                  <c:v>1.0003820000000001</c:v>
                </c:pt>
                <c:pt idx="3700">
                  <c:v>0.99992899999999996</c:v>
                </c:pt>
                <c:pt idx="3701">
                  <c:v>0.99970300000000001</c:v>
                </c:pt>
                <c:pt idx="3702">
                  <c:v>1.000156</c:v>
                </c:pt>
                <c:pt idx="3703">
                  <c:v>0.99970300000000001</c:v>
                </c:pt>
                <c:pt idx="3704">
                  <c:v>1.0003820000000001</c:v>
                </c:pt>
                <c:pt idx="3705">
                  <c:v>1.000156</c:v>
                </c:pt>
                <c:pt idx="3706">
                  <c:v>1.0003820000000001</c:v>
                </c:pt>
                <c:pt idx="3707">
                  <c:v>1.0010619999999999</c:v>
                </c:pt>
                <c:pt idx="3708">
                  <c:v>1.000156</c:v>
                </c:pt>
                <c:pt idx="3709">
                  <c:v>0.99992899999999996</c:v>
                </c:pt>
                <c:pt idx="3710">
                  <c:v>1.0003820000000001</c:v>
                </c:pt>
                <c:pt idx="3711">
                  <c:v>0.99992899999999996</c:v>
                </c:pt>
                <c:pt idx="3712">
                  <c:v>1.0003820000000001</c:v>
                </c:pt>
                <c:pt idx="3713">
                  <c:v>1.000156</c:v>
                </c:pt>
                <c:pt idx="3714">
                  <c:v>1.0006090000000001</c:v>
                </c:pt>
                <c:pt idx="3715">
                  <c:v>0.99970300000000001</c:v>
                </c:pt>
                <c:pt idx="3716">
                  <c:v>0.99676500000000001</c:v>
                </c:pt>
                <c:pt idx="3717">
                  <c:v>1.000156</c:v>
                </c:pt>
                <c:pt idx="3718">
                  <c:v>1.000156</c:v>
                </c:pt>
                <c:pt idx="3719">
                  <c:v>1.0019690000000001</c:v>
                </c:pt>
                <c:pt idx="3720">
                  <c:v>1.000156</c:v>
                </c:pt>
                <c:pt idx="3721">
                  <c:v>0.99992899999999996</c:v>
                </c:pt>
                <c:pt idx="3722">
                  <c:v>1.000156</c:v>
                </c:pt>
                <c:pt idx="3723">
                  <c:v>1.000156</c:v>
                </c:pt>
                <c:pt idx="3724">
                  <c:v>1.000156</c:v>
                </c:pt>
                <c:pt idx="3725">
                  <c:v>0.99947699999999995</c:v>
                </c:pt>
                <c:pt idx="3726">
                  <c:v>0.99992899999999996</c:v>
                </c:pt>
                <c:pt idx="3727">
                  <c:v>1.0003820000000001</c:v>
                </c:pt>
                <c:pt idx="3728">
                  <c:v>1.000156</c:v>
                </c:pt>
                <c:pt idx="3729">
                  <c:v>1.000156</c:v>
                </c:pt>
                <c:pt idx="3730">
                  <c:v>1.000156</c:v>
                </c:pt>
                <c:pt idx="3731">
                  <c:v>1.0006090000000001</c:v>
                </c:pt>
                <c:pt idx="3732">
                  <c:v>1.000156</c:v>
                </c:pt>
                <c:pt idx="3733">
                  <c:v>1.000156</c:v>
                </c:pt>
                <c:pt idx="3734">
                  <c:v>0.99947699999999995</c:v>
                </c:pt>
                <c:pt idx="3735">
                  <c:v>1.0026489999999999</c:v>
                </c:pt>
                <c:pt idx="3736">
                  <c:v>0.99970300000000001</c:v>
                </c:pt>
                <c:pt idx="3737">
                  <c:v>0.99744299999999997</c:v>
                </c:pt>
                <c:pt idx="3738">
                  <c:v>1.000156</c:v>
                </c:pt>
                <c:pt idx="3739">
                  <c:v>1.0008349999999999</c:v>
                </c:pt>
                <c:pt idx="3740">
                  <c:v>1.000156</c:v>
                </c:pt>
                <c:pt idx="3741">
                  <c:v>1.000156</c:v>
                </c:pt>
                <c:pt idx="3742">
                  <c:v>0.99857200000000002</c:v>
                </c:pt>
                <c:pt idx="3743">
                  <c:v>1.0010619999999999</c:v>
                </c:pt>
                <c:pt idx="3744">
                  <c:v>1.000156</c:v>
                </c:pt>
                <c:pt idx="3745">
                  <c:v>1.0003820000000001</c:v>
                </c:pt>
                <c:pt idx="3746">
                  <c:v>1.000156</c:v>
                </c:pt>
                <c:pt idx="3747">
                  <c:v>1.0003820000000001</c:v>
                </c:pt>
                <c:pt idx="3748">
                  <c:v>0.99970300000000001</c:v>
                </c:pt>
                <c:pt idx="3749">
                  <c:v>1.0003820000000001</c:v>
                </c:pt>
                <c:pt idx="3750">
                  <c:v>0.99992899999999996</c:v>
                </c:pt>
                <c:pt idx="3751">
                  <c:v>0.99992899999999996</c:v>
                </c:pt>
                <c:pt idx="3752">
                  <c:v>0.99970300000000001</c:v>
                </c:pt>
                <c:pt idx="3753">
                  <c:v>0.99970300000000001</c:v>
                </c:pt>
                <c:pt idx="3754">
                  <c:v>1.0003820000000001</c:v>
                </c:pt>
                <c:pt idx="3755">
                  <c:v>1.000156</c:v>
                </c:pt>
                <c:pt idx="3756">
                  <c:v>0.99970300000000001</c:v>
                </c:pt>
                <c:pt idx="3757">
                  <c:v>0.99992899999999996</c:v>
                </c:pt>
                <c:pt idx="3758">
                  <c:v>0.99992899999999996</c:v>
                </c:pt>
                <c:pt idx="3759">
                  <c:v>0.99992899999999996</c:v>
                </c:pt>
                <c:pt idx="3760">
                  <c:v>0.99992899999999996</c:v>
                </c:pt>
                <c:pt idx="3761">
                  <c:v>0.99970300000000001</c:v>
                </c:pt>
                <c:pt idx="3762">
                  <c:v>1.000156</c:v>
                </c:pt>
                <c:pt idx="3763">
                  <c:v>0.99970300000000001</c:v>
                </c:pt>
                <c:pt idx="3764">
                  <c:v>0.99902400000000002</c:v>
                </c:pt>
                <c:pt idx="3765">
                  <c:v>0.99970300000000001</c:v>
                </c:pt>
                <c:pt idx="3766">
                  <c:v>0.99992899999999996</c:v>
                </c:pt>
                <c:pt idx="3767">
                  <c:v>0.99992899999999996</c:v>
                </c:pt>
                <c:pt idx="3768">
                  <c:v>1.0003820000000001</c:v>
                </c:pt>
                <c:pt idx="3769">
                  <c:v>1.000156</c:v>
                </c:pt>
                <c:pt idx="3770">
                  <c:v>1.000156</c:v>
                </c:pt>
                <c:pt idx="3771">
                  <c:v>1.000156</c:v>
                </c:pt>
                <c:pt idx="3772">
                  <c:v>1.001288</c:v>
                </c:pt>
                <c:pt idx="3773">
                  <c:v>0.99992899999999996</c:v>
                </c:pt>
                <c:pt idx="3774">
                  <c:v>1.000156</c:v>
                </c:pt>
                <c:pt idx="3775">
                  <c:v>0.99970300000000001</c:v>
                </c:pt>
                <c:pt idx="3776">
                  <c:v>0.99631400000000003</c:v>
                </c:pt>
                <c:pt idx="3777">
                  <c:v>0.99992899999999996</c:v>
                </c:pt>
                <c:pt idx="3778">
                  <c:v>1.0003820000000001</c:v>
                </c:pt>
                <c:pt idx="3779">
                  <c:v>1.0024219999999999</c:v>
                </c:pt>
                <c:pt idx="3780">
                  <c:v>0.99992899999999996</c:v>
                </c:pt>
                <c:pt idx="3781">
                  <c:v>1.001288</c:v>
                </c:pt>
                <c:pt idx="3782">
                  <c:v>0.99992899999999996</c:v>
                </c:pt>
                <c:pt idx="3783">
                  <c:v>0.99992899999999996</c:v>
                </c:pt>
                <c:pt idx="3784">
                  <c:v>1.0008349999999999</c:v>
                </c:pt>
                <c:pt idx="3785">
                  <c:v>0.99992899999999996</c:v>
                </c:pt>
                <c:pt idx="3786">
                  <c:v>1.0003820000000001</c:v>
                </c:pt>
                <c:pt idx="3787">
                  <c:v>0.99970300000000001</c:v>
                </c:pt>
                <c:pt idx="3788">
                  <c:v>0.99902400000000002</c:v>
                </c:pt>
                <c:pt idx="3789">
                  <c:v>0.99992899999999996</c:v>
                </c:pt>
                <c:pt idx="3790">
                  <c:v>1.0017419999999999</c:v>
                </c:pt>
                <c:pt idx="3791">
                  <c:v>0.99992899999999996</c:v>
                </c:pt>
                <c:pt idx="3792">
                  <c:v>0.99834599999999996</c:v>
                </c:pt>
                <c:pt idx="3793">
                  <c:v>1.000156</c:v>
                </c:pt>
                <c:pt idx="3794">
                  <c:v>1.000156</c:v>
                </c:pt>
                <c:pt idx="3795">
                  <c:v>1.0003820000000001</c:v>
                </c:pt>
                <c:pt idx="3796">
                  <c:v>1.000156</c:v>
                </c:pt>
                <c:pt idx="3797">
                  <c:v>0.99992899999999996</c:v>
                </c:pt>
                <c:pt idx="3798">
                  <c:v>1.0003820000000001</c:v>
                </c:pt>
                <c:pt idx="3799">
                  <c:v>1.000156</c:v>
                </c:pt>
                <c:pt idx="3800">
                  <c:v>1.000156</c:v>
                </c:pt>
                <c:pt idx="3801">
                  <c:v>0.99992899999999996</c:v>
                </c:pt>
                <c:pt idx="3802">
                  <c:v>0.99992899999999996</c:v>
                </c:pt>
                <c:pt idx="3803">
                  <c:v>0.99970300000000001</c:v>
                </c:pt>
                <c:pt idx="3804">
                  <c:v>0.99992899999999996</c:v>
                </c:pt>
                <c:pt idx="3805">
                  <c:v>1.000156</c:v>
                </c:pt>
                <c:pt idx="3806">
                  <c:v>0.99992899999999996</c:v>
                </c:pt>
                <c:pt idx="3807">
                  <c:v>1.000156</c:v>
                </c:pt>
                <c:pt idx="3808">
                  <c:v>1.000156</c:v>
                </c:pt>
                <c:pt idx="3809">
                  <c:v>1.000156</c:v>
                </c:pt>
                <c:pt idx="3810">
                  <c:v>0.99992899999999996</c:v>
                </c:pt>
                <c:pt idx="3811">
                  <c:v>1.0003820000000001</c:v>
                </c:pt>
                <c:pt idx="3812">
                  <c:v>1.0003820000000001</c:v>
                </c:pt>
                <c:pt idx="3813">
                  <c:v>0.99428700000000003</c:v>
                </c:pt>
                <c:pt idx="3814">
                  <c:v>0.99992899999999996</c:v>
                </c:pt>
                <c:pt idx="3815">
                  <c:v>0.99970300000000001</c:v>
                </c:pt>
                <c:pt idx="3816">
                  <c:v>0.99992899999999996</c:v>
                </c:pt>
                <c:pt idx="3817">
                  <c:v>0.99970300000000001</c:v>
                </c:pt>
                <c:pt idx="3818">
                  <c:v>1.000156</c:v>
                </c:pt>
                <c:pt idx="3819">
                  <c:v>0.994062</c:v>
                </c:pt>
                <c:pt idx="3820">
                  <c:v>1.0008349999999999</c:v>
                </c:pt>
                <c:pt idx="3821">
                  <c:v>0.99992899999999996</c:v>
                </c:pt>
                <c:pt idx="3822">
                  <c:v>0.99992899999999996</c:v>
                </c:pt>
                <c:pt idx="3823">
                  <c:v>0.99992899999999996</c:v>
                </c:pt>
                <c:pt idx="3824">
                  <c:v>1.0003820000000001</c:v>
                </c:pt>
                <c:pt idx="3825">
                  <c:v>1.0003820000000001</c:v>
                </c:pt>
                <c:pt idx="3826">
                  <c:v>0.999251</c:v>
                </c:pt>
                <c:pt idx="3827">
                  <c:v>0.99992899999999996</c:v>
                </c:pt>
                <c:pt idx="3828">
                  <c:v>0.99947699999999995</c:v>
                </c:pt>
                <c:pt idx="3829">
                  <c:v>0.99857200000000002</c:v>
                </c:pt>
                <c:pt idx="3830">
                  <c:v>1.000156</c:v>
                </c:pt>
                <c:pt idx="3831">
                  <c:v>1.000156</c:v>
                </c:pt>
                <c:pt idx="3832">
                  <c:v>0.99947699999999995</c:v>
                </c:pt>
                <c:pt idx="3833">
                  <c:v>1.0010619999999999</c:v>
                </c:pt>
                <c:pt idx="3834">
                  <c:v>0.99992899999999996</c:v>
                </c:pt>
                <c:pt idx="3835">
                  <c:v>0.99970300000000001</c:v>
                </c:pt>
                <c:pt idx="3836">
                  <c:v>0.99970300000000001</c:v>
                </c:pt>
                <c:pt idx="3837">
                  <c:v>0.99992899999999996</c:v>
                </c:pt>
                <c:pt idx="3838">
                  <c:v>0.99970300000000001</c:v>
                </c:pt>
                <c:pt idx="3839">
                  <c:v>1.0008349999999999</c:v>
                </c:pt>
                <c:pt idx="3840">
                  <c:v>1.000156</c:v>
                </c:pt>
                <c:pt idx="3841">
                  <c:v>1.0003820000000001</c:v>
                </c:pt>
                <c:pt idx="3842">
                  <c:v>1.000156</c:v>
                </c:pt>
                <c:pt idx="3843">
                  <c:v>1.0003820000000001</c:v>
                </c:pt>
                <c:pt idx="3844">
                  <c:v>0.99992899999999996</c:v>
                </c:pt>
                <c:pt idx="3845">
                  <c:v>0.99473699999999998</c:v>
                </c:pt>
                <c:pt idx="3846">
                  <c:v>1.000156</c:v>
                </c:pt>
                <c:pt idx="3847">
                  <c:v>1.000156</c:v>
                </c:pt>
                <c:pt idx="3848">
                  <c:v>1.0003820000000001</c:v>
                </c:pt>
                <c:pt idx="3849">
                  <c:v>1.0003820000000001</c:v>
                </c:pt>
                <c:pt idx="3850">
                  <c:v>1.0003820000000001</c:v>
                </c:pt>
                <c:pt idx="3851">
                  <c:v>0.99992899999999996</c:v>
                </c:pt>
                <c:pt idx="3852">
                  <c:v>1.000156</c:v>
                </c:pt>
                <c:pt idx="3853">
                  <c:v>1.000156</c:v>
                </c:pt>
                <c:pt idx="3854">
                  <c:v>1.0006090000000001</c:v>
                </c:pt>
                <c:pt idx="3855">
                  <c:v>1.0003820000000001</c:v>
                </c:pt>
                <c:pt idx="3856">
                  <c:v>1.000156</c:v>
                </c:pt>
                <c:pt idx="3857">
                  <c:v>0.99586300000000005</c:v>
                </c:pt>
                <c:pt idx="3858">
                  <c:v>1.000156</c:v>
                </c:pt>
                <c:pt idx="3859">
                  <c:v>0.99970300000000001</c:v>
                </c:pt>
                <c:pt idx="3860">
                  <c:v>1.000156</c:v>
                </c:pt>
                <c:pt idx="3861">
                  <c:v>1.000156</c:v>
                </c:pt>
                <c:pt idx="3862">
                  <c:v>1.0006090000000001</c:v>
                </c:pt>
                <c:pt idx="3863">
                  <c:v>1.000156</c:v>
                </c:pt>
                <c:pt idx="3864">
                  <c:v>0.999251</c:v>
                </c:pt>
                <c:pt idx="3865">
                  <c:v>0.99970300000000001</c:v>
                </c:pt>
                <c:pt idx="3866">
                  <c:v>0.99857200000000002</c:v>
                </c:pt>
                <c:pt idx="3867">
                  <c:v>1.000156</c:v>
                </c:pt>
                <c:pt idx="3868">
                  <c:v>0.99970300000000001</c:v>
                </c:pt>
                <c:pt idx="3869">
                  <c:v>0.99970300000000001</c:v>
                </c:pt>
                <c:pt idx="3870">
                  <c:v>1.000156</c:v>
                </c:pt>
                <c:pt idx="3871">
                  <c:v>1.000156</c:v>
                </c:pt>
                <c:pt idx="3872">
                  <c:v>1.000156</c:v>
                </c:pt>
                <c:pt idx="3873">
                  <c:v>1.000156</c:v>
                </c:pt>
                <c:pt idx="3874">
                  <c:v>1.0006090000000001</c:v>
                </c:pt>
                <c:pt idx="3875">
                  <c:v>0.99992899999999996</c:v>
                </c:pt>
                <c:pt idx="3876">
                  <c:v>0.99992899999999996</c:v>
                </c:pt>
                <c:pt idx="3877">
                  <c:v>0.99902400000000002</c:v>
                </c:pt>
                <c:pt idx="3878">
                  <c:v>0.99970300000000001</c:v>
                </c:pt>
                <c:pt idx="3879">
                  <c:v>1.000156</c:v>
                </c:pt>
                <c:pt idx="3880">
                  <c:v>0.99992899999999996</c:v>
                </c:pt>
                <c:pt idx="3881">
                  <c:v>1.000156</c:v>
                </c:pt>
                <c:pt idx="3882">
                  <c:v>1.0003820000000001</c:v>
                </c:pt>
                <c:pt idx="3883">
                  <c:v>0.99992899999999996</c:v>
                </c:pt>
                <c:pt idx="3884">
                  <c:v>1.000156</c:v>
                </c:pt>
                <c:pt idx="3885">
                  <c:v>1.0067429999999999</c:v>
                </c:pt>
                <c:pt idx="3886">
                  <c:v>0.99789399999999995</c:v>
                </c:pt>
                <c:pt idx="3887">
                  <c:v>1.0008349999999999</c:v>
                </c:pt>
                <c:pt idx="3888">
                  <c:v>0.999251</c:v>
                </c:pt>
                <c:pt idx="3889">
                  <c:v>0.99992899999999996</c:v>
                </c:pt>
                <c:pt idx="3890">
                  <c:v>1.0003820000000001</c:v>
                </c:pt>
                <c:pt idx="3891">
                  <c:v>1.000156</c:v>
                </c:pt>
                <c:pt idx="3892">
                  <c:v>0.99992899999999996</c:v>
                </c:pt>
                <c:pt idx="3893">
                  <c:v>0.99970300000000001</c:v>
                </c:pt>
                <c:pt idx="3894">
                  <c:v>0.99970300000000001</c:v>
                </c:pt>
                <c:pt idx="3895">
                  <c:v>0.99992899999999996</c:v>
                </c:pt>
                <c:pt idx="3896">
                  <c:v>1.000156</c:v>
                </c:pt>
                <c:pt idx="3897">
                  <c:v>1.000156</c:v>
                </c:pt>
                <c:pt idx="3898">
                  <c:v>0.99970300000000001</c:v>
                </c:pt>
                <c:pt idx="3899">
                  <c:v>1.0008349999999999</c:v>
                </c:pt>
                <c:pt idx="3900">
                  <c:v>1.000156</c:v>
                </c:pt>
                <c:pt idx="3901">
                  <c:v>0.99947699999999995</c:v>
                </c:pt>
                <c:pt idx="3902">
                  <c:v>1.000156</c:v>
                </c:pt>
                <c:pt idx="3903">
                  <c:v>0.99653999999999998</c:v>
                </c:pt>
                <c:pt idx="3904">
                  <c:v>0.99970300000000001</c:v>
                </c:pt>
                <c:pt idx="3905">
                  <c:v>0.99992899999999996</c:v>
                </c:pt>
                <c:pt idx="3906">
                  <c:v>0.99992899999999996</c:v>
                </c:pt>
                <c:pt idx="3907">
                  <c:v>0.99970300000000001</c:v>
                </c:pt>
                <c:pt idx="3908">
                  <c:v>1.000156</c:v>
                </c:pt>
                <c:pt idx="3909">
                  <c:v>1.0003820000000001</c:v>
                </c:pt>
                <c:pt idx="3910">
                  <c:v>0.99834599999999996</c:v>
                </c:pt>
                <c:pt idx="3911">
                  <c:v>0.99992899999999996</c:v>
                </c:pt>
                <c:pt idx="3912">
                  <c:v>0.99992899999999996</c:v>
                </c:pt>
                <c:pt idx="3913">
                  <c:v>1.000156</c:v>
                </c:pt>
                <c:pt idx="3914">
                  <c:v>1.0003820000000001</c:v>
                </c:pt>
                <c:pt idx="3915">
                  <c:v>0.99992899999999996</c:v>
                </c:pt>
                <c:pt idx="3916">
                  <c:v>0.99947699999999995</c:v>
                </c:pt>
                <c:pt idx="3917">
                  <c:v>0.99992899999999996</c:v>
                </c:pt>
                <c:pt idx="3918">
                  <c:v>0.99992899999999996</c:v>
                </c:pt>
                <c:pt idx="3919">
                  <c:v>1.0003820000000001</c:v>
                </c:pt>
                <c:pt idx="3920">
                  <c:v>1.000156</c:v>
                </c:pt>
                <c:pt idx="3921">
                  <c:v>1.0003820000000001</c:v>
                </c:pt>
                <c:pt idx="3922">
                  <c:v>1.000156</c:v>
                </c:pt>
                <c:pt idx="3923">
                  <c:v>0.99947699999999995</c:v>
                </c:pt>
                <c:pt idx="3924">
                  <c:v>1.000156</c:v>
                </c:pt>
                <c:pt idx="3925">
                  <c:v>1.0017419999999999</c:v>
                </c:pt>
                <c:pt idx="3926">
                  <c:v>0.99970300000000001</c:v>
                </c:pt>
                <c:pt idx="3927">
                  <c:v>1.0026489999999999</c:v>
                </c:pt>
                <c:pt idx="3928">
                  <c:v>1.000156</c:v>
                </c:pt>
                <c:pt idx="3929">
                  <c:v>1.000156</c:v>
                </c:pt>
                <c:pt idx="3930">
                  <c:v>0.99812000000000001</c:v>
                </c:pt>
                <c:pt idx="3931">
                  <c:v>1.0003820000000001</c:v>
                </c:pt>
                <c:pt idx="3932">
                  <c:v>1.0003820000000001</c:v>
                </c:pt>
                <c:pt idx="3933">
                  <c:v>0.99992899999999996</c:v>
                </c:pt>
                <c:pt idx="3934">
                  <c:v>1.000156</c:v>
                </c:pt>
                <c:pt idx="3935">
                  <c:v>0.999251</c:v>
                </c:pt>
                <c:pt idx="3936">
                  <c:v>1.000156</c:v>
                </c:pt>
                <c:pt idx="3937">
                  <c:v>0.99970300000000001</c:v>
                </c:pt>
                <c:pt idx="3938">
                  <c:v>0.99879799999999996</c:v>
                </c:pt>
                <c:pt idx="3939">
                  <c:v>1.000156</c:v>
                </c:pt>
                <c:pt idx="3940">
                  <c:v>1.000156</c:v>
                </c:pt>
                <c:pt idx="3941">
                  <c:v>1.000156</c:v>
                </c:pt>
                <c:pt idx="3942">
                  <c:v>0.99992899999999996</c:v>
                </c:pt>
                <c:pt idx="3943">
                  <c:v>1.0015149999999999</c:v>
                </c:pt>
                <c:pt idx="3944">
                  <c:v>0.99744299999999997</c:v>
                </c:pt>
                <c:pt idx="3945">
                  <c:v>0.99879799999999996</c:v>
                </c:pt>
                <c:pt idx="3946">
                  <c:v>1.000156</c:v>
                </c:pt>
                <c:pt idx="3947">
                  <c:v>0.99970300000000001</c:v>
                </c:pt>
                <c:pt idx="3948">
                  <c:v>0.99992899999999996</c:v>
                </c:pt>
                <c:pt idx="3949">
                  <c:v>0.99970300000000001</c:v>
                </c:pt>
                <c:pt idx="3950">
                  <c:v>1.000156</c:v>
                </c:pt>
                <c:pt idx="3951">
                  <c:v>0.99970300000000001</c:v>
                </c:pt>
                <c:pt idx="3952">
                  <c:v>1.0003820000000001</c:v>
                </c:pt>
                <c:pt idx="3953">
                  <c:v>0.99970300000000001</c:v>
                </c:pt>
                <c:pt idx="3954">
                  <c:v>1.0003820000000001</c:v>
                </c:pt>
                <c:pt idx="3955">
                  <c:v>1.000156</c:v>
                </c:pt>
                <c:pt idx="3956">
                  <c:v>0.99676500000000001</c:v>
                </c:pt>
                <c:pt idx="3957">
                  <c:v>0.99992899999999996</c:v>
                </c:pt>
                <c:pt idx="3958">
                  <c:v>1.0008349999999999</c:v>
                </c:pt>
                <c:pt idx="3959">
                  <c:v>0.99992899999999996</c:v>
                </c:pt>
                <c:pt idx="3960">
                  <c:v>0.99992899999999996</c:v>
                </c:pt>
                <c:pt idx="3961">
                  <c:v>0.99992899999999996</c:v>
                </c:pt>
                <c:pt idx="3962">
                  <c:v>1.000156</c:v>
                </c:pt>
                <c:pt idx="3963">
                  <c:v>0.99992899999999996</c:v>
                </c:pt>
                <c:pt idx="3964">
                  <c:v>0.99992899999999996</c:v>
                </c:pt>
                <c:pt idx="3965">
                  <c:v>1.000156</c:v>
                </c:pt>
                <c:pt idx="3966">
                  <c:v>1.0003820000000001</c:v>
                </c:pt>
                <c:pt idx="3967">
                  <c:v>0.99970300000000001</c:v>
                </c:pt>
                <c:pt idx="3968">
                  <c:v>1.000156</c:v>
                </c:pt>
                <c:pt idx="3969">
                  <c:v>1.0003820000000001</c:v>
                </c:pt>
                <c:pt idx="3970">
                  <c:v>0.99992899999999996</c:v>
                </c:pt>
                <c:pt idx="3971">
                  <c:v>0.99970300000000001</c:v>
                </c:pt>
                <c:pt idx="3972">
                  <c:v>0.99699099999999996</c:v>
                </c:pt>
                <c:pt idx="3973">
                  <c:v>1.0019690000000001</c:v>
                </c:pt>
                <c:pt idx="3974">
                  <c:v>0.99428700000000003</c:v>
                </c:pt>
                <c:pt idx="3975">
                  <c:v>0.99902400000000002</c:v>
                </c:pt>
                <c:pt idx="3976">
                  <c:v>1.0003820000000001</c:v>
                </c:pt>
                <c:pt idx="3977">
                  <c:v>1.000156</c:v>
                </c:pt>
                <c:pt idx="3978">
                  <c:v>0.99992899999999996</c:v>
                </c:pt>
                <c:pt idx="3979">
                  <c:v>0.99699099999999996</c:v>
                </c:pt>
                <c:pt idx="3980">
                  <c:v>0.99992899999999996</c:v>
                </c:pt>
                <c:pt idx="3981">
                  <c:v>1.0017419999999999</c:v>
                </c:pt>
                <c:pt idx="3982">
                  <c:v>0.99992899999999996</c:v>
                </c:pt>
                <c:pt idx="3983">
                  <c:v>1.0037849999999999</c:v>
                </c:pt>
                <c:pt idx="3984">
                  <c:v>1.0015149999999999</c:v>
                </c:pt>
                <c:pt idx="3985">
                  <c:v>0.99970300000000001</c:v>
                </c:pt>
                <c:pt idx="3986">
                  <c:v>0.99902400000000002</c:v>
                </c:pt>
                <c:pt idx="3987">
                  <c:v>0.99992899999999996</c:v>
                </c:pt>
                <c:pt idx="3988">
                  <c:v>0.99992899999999996</c:v>
                </c:pt>
                <c:pt idx="3989">
                  <c:v>1.0003820000000001</c:v>
                </c:pt>
                <c:pt idx="3990">
                  <c:v>1.000156</c:v>
                </c:pt>
                <c:pt idx="3991">
                  <c:v>1.000156</c:v>
                </c:pt>
                <c:pt idx="3992">
                  <c:v>0.99992899999999996</c:v>
                </c:pt>
                <c:pt idx="3993">
                  <c:v>0.99992899999999996</c:v>
                </c:pt>
                <c:pt idx="3994">
                  <c:v>0.99992899999999996</c:v>
                </c:pt>
                <c:pt idx="3995">
                  <c:v>0.99992899999999996</c:v>
                </c:pt>
                <c:pt idx="3996">
                  <c:v>1.000156</c:v>
                </c:pt>
                <c:pt idx="3997">
                  <c:v>1.0017419999999999</c:v>
                </c:pt>
                <c:pt idx="3998">
                  <c:v>1.000156</c:v>
                </c:pt>
                <c:pt idx="3999">
                  <c:v>0.99992899999999996</c:v>
                </c:pt>
                <c:pt idx="4000">
                  <c:v>1.0003820000000001</c:v>
                </c:pt>
                <c:pt idx="4001">
                  <c:v>1.0006090000000001</c:v>
                </c:pt>
                <c:pt idx="4002">
                  <c:v>0.99879799999999996</c:v>
                </c:pt>
                <c:pt idx="4003">
                  <c:v>1.000156</c:v>
                </c:pt>
                <c:pt idx="4004">
                  <c:v>0.99947699999999995</c:v>
                </c:pt>
                <c:pt idx="4005">
                  <c:v>1.0006090000000001</c:v>
                </c:pt>
                <c:pt idx="4006">
                  <c:v>0.999251</c:v>
                </c:pt>
                <c:pt idx="4007">
                  <c:v>1.000156</c:v>
                </c:pt>
                <c:pt idx="4008">
                  <c:v>1.000156</c:v>
                </c:pt>
                <c:pt idx="4009">
                  <c:v>1.0008349999999999</c:v>
                </c:pt>
                <c:pt idx="4010">
                  <c:v>1.0010619999999999</c:v>
                </c:pt>
                <c:pt idx="4011">
                  <c:v>0.99992899999999996</c:v>
                </c:pt>
                <c:pt idx="4012">
                  <c:v>1.0003820000000001</c:v>
                </c:pt>
                <c:pt idx="4013">
                  <c:v>0.99992899999999996</c:v>
                </c:pt>
                <c:pt idx="4014">
                  <c:v>1.0003820000000001</c:v>
                </c:pt>
                <c:pt idx="4015">
                  <c:v>1.000156</c:v>
                </c:pt>
                <c:pt idx="4016">
                  <c:v>1.000156</c:v>
                </c:pt>
                <c:pt idx="4017">
                  <c:v>1.0006090000000001</c:v>
                </c:pt>
                <c:pt idx="4018">
                  <c:v>1.0003820000000001</c:v>
                </c:pt>
                <c:pt idx="4019">
                  <c:v>1.0003820000000001</c:v>
                </c:pt>
                <c:pt idx="4020">
                  <c:v>0.99992899999999996</c:v>
                </c:pt>
                <c:pt idx="4021">
                  <c:v>1.0003820000000001</c:v>
                </c:pt>
                <c:pt idx="4022">
                  <c:v>0.99992899999999996</c:v>
                </c:pt>
                <c:pt idx="4023">
                  <c:v>1.000156</c:v>
                </c:pt>
                <c:pt idx="4024">
                  <c:v>0.99992899999999996</c:v>
                </c:pt>
                <c:pt idx="4025">
                  <c:v>1.0006090000000001</c:v>
                </c:pt>
                <c:pt idx="4026">
                  <c:v>0.99970300000000001</c:v>
                </c:pt>
                <c:pt idx="4027">
                  <c:v>0.99992899999999996</c:v>
                </c:pt>
                <c:pt idx="4028">
                  <c:v>1.000156</c:v>
                </c:pt>
                <c:pt idx="4029">
                  <c:v>1.000156</c:v>
                </c:pt>
                <c:pt idx="4030">
                  <c:v>0.99428700000000003</c:v>
                </c:pt>
                <c:pt idx="4031">
                  <c:v>1.000156</c:v>
                </c:pt>
                <c:pt idx="4032">
                  <c:v>0.99992899999999996</c:v>
                </c:pt>
                <c:pt idx="4033">
                  <c:v>0.99970300000000001</c:v>
                </c:pt>
                <c:pt idx="4034">
                  <c:v>1.000156</c:v>
                </c:pt>
                <c:pt idx="4035">
                  <c:v>0.99879799999999996</c:v>
                </c:pt>
                <c:pt idx="4036">
                  <c:v>1.000156</c:v>
                </c:pt>
                <c:pt idx="4037">
                  <c:v>1.000156</c:v>
                </c:pt>
                <c:pt idx="4038">
                  <c:v>1.000156</c:v>
                </c:pt>
                <c:pt idx="4039">
                  <c:v>0.99992899999999996</c:v>
                </c:pt>
                <c:pt idx="4040">
                  <c:v>1.000156</c:v>
                </c:pt>
                <c:pt idx="4041">
                  <c:v>0.99699099999999996</c:v>
                </c:pt>
                <c:pt idx="4042">
                  <c:v>1.000156</c:v>
                </c:pt>
                <c:pt idx="4043">
                  <c:v>0.99970300000000001</c:v>
                </c:pt>
                <c:pt idx="4044">
                  <c:v>1.000156</c:v>
                </c:pt>
                <c:pt idx="4045">
                  <c:v>1.000156</c:v>
                </c:pt>
                <c:pt idx="4046">
                  <c:v>1.0003820000000001</c:v>
                </c:pt>
                <c:pt idx="4047">
                  <c:v>0.99992899999999996</c:v>
                </c:pt>
                <c:pt idx="4048">
                  <c:v>0.99992899999999996</c:v>
                </c:pt>
                <c:pt idx="4049">
                  <c:v>1.000156</c:v>
                </c:pt>
                <c:pt idx="4050">
                  <c:v>1.000156</c:v>
                </c:pt>
                <c:pt idx="4051">
                  <c:v>0.99992899999999996</c:v>
                </c:pt>
                <c:pt idx="4052">
                  <c:v>1.0006090000000001</c:v>
                </c:pt>
                <c:pt idx="4053">
                  <c:v>0.99992899999999996</c:v>
                </c:pt>
                <c:pt idx="4054">
                  <c:v>1.000156</c:v>
                </c:pt>
                <c:pt idx="4055">
                  <c:v>1.000156</c:v>
                </c:pt>
                <c:pt idx="4056">
                  <c:v>1.0003820000000001</c:v>
                </c:pt>
                <c:pt idx="4057">
                  <c:v>0.99970300000000001</c:v>
                </c:pt>
                <c:pt idx="4058">
                  <c:v>1.0031030000000001</c:v>
                </c:pt>
                <c:pt idx="4059">
                  <c:v>0.99992899999999996</c:v>
                </c:pt>
                <c:pt idx="4060">
                  <c:v>1.000156</c:v>
                </c:pt>
                <c:pt idx="4061">
                  <c:v>1.000156</c:v>
                </c:pt>
                <c:pt idx="4062">
                  <c:v>1.0006090000000001</c:v>
                </c:pt>
                <c:pt idx="4063">
                  <c:v>0.997668</c:v>
                </c:pt>
                <c:pt idx="4064">
                  <c:v>1.000156</c:v>
                </c:pt>
                <c:pt idx="4065">
                  <c:v>0.99992899999999996</c:v>
                </c:pt>
                <c:pt idx="4066">
                  <c:v>1.000156</c:v>
                </c:pt>
                <c:pt idx="4067">
                  <c:v>1.0003820000000001</c:v>
                </c:pt>
                <c:pt idx="4068">
                  <c:v>0.99970300000000001</c:v>
                </c:pt>
                <c:pt idx="4069">
                  <c:v>0.99992899999999996</c:v>
                </c:pt>
                <c:pt idx="4070">
                  <c:v>0.99970300000000001</c:v>
                </c:pt>
                <c:pt idx="4071">
                  <c:v>0.99970300000000001</c:v>
                </c:pt>
                <c:pt idx="4072">
                  <c:v>1.000156</c:v>
                </c:pt>
                <c:pt idx="4073">
                  <c:v>0.99992899999999996</c:v>
                </c:pt>
                <c:pt idx="4074">
                  <c:v>0.99992899999999996</c:v>
                </c:pt>
                <c:pt idx="4075">
                  <c:v>1.0015149999999999</c:v>
                </c:pt>
                <c:pt idx="4076">
                  <c:v>0.99970300000000001</c:v>
                </c:pt>
                <c:pt idx="4077">
                  <c:v>1.0003820000000001</c:v>
                </c:pt>
                <c:pt idx="4078">
                  <c:v>0.99992899999999996</c:v>
                </c:pt>
                <c:pt idx="4079">
                  <c:v>0.99812000000000001</c:v>
                </c:pt>
                <c:pt idx="4080">
                  <c:v>1.000156</c:v>
                </c:pt>
                <c:pt idx="4081">
                  <c:v>0.99992899999999996</c:v>
                </c:pt>
                <c:pt idx="4082">
                  <c:v>0.99970300000000001</c:v>
                </c:pt>
                <c:pt idx="4083">
                  <c:v>1.0003820000000001</c:v>
                </c:pt>
                <c:pt idx="4084">
                  <c:v>1.000156</c:v>
                </c:pt>
                <c:pt idx="4085">
                  <c:v>1.0003820000000001</c:v>
                </c:pt>
                <c:pt idx="4086">
                  <c:v>1.000156</c:v>
                </c:pt>
                <c:pt idx="4087">
                  <c:v>1.0003820000000001</c:v>
                </c:pt>
                <c:pt idx="4088">
                  <c:v>0.99744299999999997</c:v>
                </c:pt>
                <c:pt idx="4089">
                  <c:v>1.0008349999999999</c:v>
                </c:pt>
                <c:pt idx="4090">
                  <c:v>1.000156</c:v>
                </c:pt>
                <c:pt idx="4091">
                  <c:v>1.000156</c:v>
                </c:pt>
                <c:pt idx="4092">
                  <c:v>1.000156</c:v>
                </c:pt>
                <c:pt idx="4093">
                  <c:v>0.99992899999999996</c:v>
                </c:pt>
                <c:pt idx="4094">
                  <c:v>1.0008349999999999</c:v>
                </c:pt>
                <c:pt idx="4095">
                  <c:v>1.000156</c:v>
                </c:pt>
                <c:pt idx="4096">
                  <c:v>0.99970300000000001</c:v>
                </c:pt>
                <c:pt idx="4097">
                  <c:v>1.0024219999999999</c:v>
                </c:pt>
                <c:pt idx="4098">
                  <c:v>0.99970300000000001</c:v>
                </c:pt>
                <c:pt idx="4099">
                  <c:v>1.0003820000000001</c:v>
                </c:pt>
                <c:pt idx="4100">
                  <c:v>0.99992899999999996</c:v>
                </c:pt>
                <c:pt idx="4101">
                  <c:v>1.0006090000000001</c:v>
                </c:pt>
                <c:pt idx="4102">
                  <c:v>1.0006090000000001</c:v>
                </c:pt>
                <c:pt idx="4103">
                  <c:v>0.99902400000000002</c:v>
                </c:pt>
                <c:pt idx="4104">
                  <c:v>1.000156</c:v>
                </c:pt>
                <c:pt idx="4105">
                  <c:v>1.000156</c:v>
                </c:pt>
                <c:pt idx="4106">
                  <c:v>1.000156</c:v>
                </c:pt>
                <c:pt idx="4107">
                  <c:v>0.99992899999999996</c:v>
                </c:pt>
                <c:pt idx="4108">
                  <c:v>1.000156</c:v>
                </c:pt>
                <c:pt idx="4109">
                  <c:v>1.000156</c:v>
                </c:pt>
                <c:pt idx="4110">
                  <c:v>0.99992899999999996</c:v>
                </c:pt>
                <c:pt idx="4111">
                  <c:v>1.0003820000000001</c:v>
                </c:pt>
                <c:pt idx="4112">
                  <c:v>1.000156</c:v>
                </c:pt>
                <c:pt idx="4113">
                  <c:v>0.99699099999999996</c:v>
                </c:pt>
                <c:pt idx="4114">
                  <c:v>1.0003820000000001</c:v>
                </c:pt>
                <c:pt idx="4115">
                  <c:v>0.99970300000000001</c:v>
                </c:pt>
                <c:pt idx="4116">
                  <c:v>0.999251</c:v>
                </c:pt>
                <c:pt idx="4117">
                  <c:v>1.0003820000000001</c:v>
                </c:pt>
                <c:pt idx="4118">
                  <c:v>1.0003820000000001</c:v>
                </c:pt>
                <c:pt idx="4119">
                  <c:v>1.000156</c:v>
                </c:pt>
                <c:pt idx="4120">
                  <c:v>1.000156</c:v>
                </c:pt>
                <c:pt idx="4121">
                  <c:v>1.000156</c:v>
                </c:pt>
                <c:pt idx="4122">
                  <c:v>1.0003820000000001</c:v>
                </c:pt>
                <c:pt idx="4123">
                  <c:v>1.0006090000000001</c:v>
                </c:pt>
                <c:pt idx="4124">
                  <c:v>1.0008349999999999</c:v>
                </c:pt>
                <c:pt idx="4125">
                  <c:v>1.0006090000000001</c:v>
                </c:pt>
                <c:pt idx="4126">
                  <c:v>1.000156</c:v>
                </c:pt>
                <c:pt idx="4127">
                  <c:v>0.99947699999999995</c:v>
                </c:pt>
                <c:pt idx="4128">
                  <c:v>1.000156</c:v>
                </c:pt>
                <c:pt idx="4129">
                  <c:v>1.0008349999999999</c:v>
                </c:pt>
                <c:pt idx="4130">
                  <c:v>1.0006090000000001</c:v>
                </c:pt>
                <c:pt idx="4131">
                  <c:v>0.99992899999999996</c:v>
                </c:pt>
                <c:pt idx="4132">
                  <c:v>1.000156</c:v>
                </c:pt>
                <c:pt idx="4133">
                  <c:v>1.0003820000000001</c:v>
                </c:pt>
                <c:pt idx="4134">
                  <c:v>0.99992899999999996</c:v>
                </c:pt>
                <c:pt idx="4135">
                  <c:v>1.000156</c:v>
                </c:pt>
                <c:pt idx="4136">
                  <c:v>0.99992899999999996</c:v>
                </c:pt>
                <c:pt idx="4137">
                  <c:v>0.99834599999999996</c:v>
                </c:pt>
                <c:pt idx="4138">
                  <c:v>0.99992899999999996</c:v>
                </c:pt>
                <c:pt idx="4139">
                  <c:v>0.99947699999999995</c:v>
                </c:pt>
                <c:pt idx="4140">
                  <c:v>1.0017419999999999</c:v>
                </c:pt>
                <c:pt idx="4141">
                  <c:v>0.99992899999999996</c:v>
                </c:pt>
                <c:pt idx="4142">
                  <c:v>1.000156</c:v>
                </c:pt>
                <c:pt idx="4143">
                  <c:v>0.99992899999999996</c:v>
                </c:pt>
                <c:pt idx="4144">
                  <c:v>0.99586300000000005</c:v>
                </c:pt>
                <c:pt idx="4145">
                  <c:v>1.0003820000000001</c:v>
                </c:pt>
                <c:pt idx="4146">
                  <c:v>1.000156</c:v>
                </c:pt>
                <c:pt idx="4147">
                  <c:v>0.99992899999999996</c:v>
                </c:pt>
                <c:pt idx="4148">
                  <c:v>0.99992899999999996</c:v>
                </c:pt>
                <c:pt idx="4149">
                  <c:v>0.99970300000000001</c:v>
                </c:pt>
                <c:pt idx="4150">
                  <c:v>1.0003820000000001</c:v>
                </c:pt>
                <c:pt idx="4151">
                  <c:v>0.99992899999999996</c:v>
                </c:pt>
                <c:pt idx="4152">
                  <c:v>1.0003820000000001</c:v>
                </c:pt>
                <c:pt idx="4153">
                  <c:v>0.99992899999999996</c:v>
                </c:pt>
                <c:pt idx="4154">
                  <c:v>1.000156</c:v>
                </c:pt>
                <c:pt idx="4155">
                  <c:v>1.0006090000000001</c:v>
                </c:pt>
                <c:pt idx="4156">
                  <c:v>0.99992899999999996</c:v>
                </c:pt>
                <c:pt idx="4157">
                  <c:v>0.99992899999999996</c:v>
                </c:pt>
                <c:pt idx="4158">
                  <c:v>1.0003820000000001</c:v>
                </c:pt>
                <c:pt idx="4159">
                  <c:v>1.000156</c:v>
                </c:pt>
                <c:pt idx="4160">
                  <c:v>0.99992899999999996</c:v>
                </c:pt>
                <c:pt idx="4161">
                  <c:v>1.001288</c:v>
                </c:pt>
                <c:pt idx="4162">
                  <c:v>0.99992899999999996</c:v>
                </c:pt>
                <c:pt idx="4163">
                  <c:v>1.000156</c:v>
                </c:pt>
                <c:pt idx="4164">
                  <c:v>0.99992899999999996</c:v>
                </c:pt>
                <c:pt idx="4165">
                  <c:v>0.99992899999999996</c:v>
                </c:pt>
                <c:pt idx="4166">
                  <c:v>0.99992899999999996</c:v>
                </c:pt>
                <c:pt idx="4167">
                  <c:v>0.999251</c:v>
                </c:pt>
                <c:pt idx="4168">
                  <c:v>1.0003820000000001</c:v>
                </c:pt>
                <c:pt idx="4169">
                  <c:v>0.99970300000000001</c:v>
                </c:pt>
                <c:pt idx="4170">
                  <c:v>1.0003820000000001</c:v>
                </c:pt>
                <c:pt idx="4171">
                  <c:v>0.99992899999999996</c:v>
                </c:pt>
                <c:pt idx="4172">
                  <c:v>1.0006090000000001</c:v>
                </c:pt>
                <c:pt idx="4173">
                  <c:v>1.0003820000000001</c:v>
                </c:pt>
                <c:pt idx="4174">
                  <c:v>1.0003820000000001</c:v>
                </c:pt>
                <c:pt idx="4175">
                  <c:v>1.000156</c:v>
                </c:pt>
                <c:pt idx="4176">
                  <c:v>1.000156</c:v>
                </c:pt>
                <c:pt idx="4177">
                  <c:v>0.99789399999999995</c:v>
                </c:pt>
                <c:pt idx="4178">
                  <c:v>0.99992899999999996</c:v>
                </c:pt>
                <c:pt idx="4179">
                  <c:v>0.99992899999999996</c:v>
                </c:pt>
                <c:pt idx="4180">
                  <c:v>1.000156</c:v>
                </c:pt>
                <c:pt idx="4181">
                  <c:v>0.99947699999999995</c:v>
                </c:pt>
                <c:pt idx="4182">
                  <c:v>0.99812000000000001</c:v>
                </c:pt>
                <c:pt idx="4183">
                  <c:v>0.99970300000000001</c:v>
                </c:pt>
                <c:pt idx="4184">
                  <c:v>1.000156</c:v>
                </c:pt>
                <c:pt idx="4185">
                  <c:v>0.99496200000000001</c:v>
                </c:pt>
                <c:pt idx="4186">
                  <c:v>1.000156</c:v>
                </c:pt>
                <c:pt idx="4187">
                  <c:v>0.99970300000000001</c:v>
                </c:pt>
                <c:pt idx="4188">
                  <c:v>0.99992899999999996</c:v>
                </c:pt>
                <c:pt idx="4189">
                  <c:v>0.99970300000000001</c:v>
                </c:pt>
                <c:pt idx="4190">
                  <c:v>0.99653999999999998</c:v>
                </c:pt>
                <c:pt idx="4191">
                  <c:v>0.99812000000000001</c:v>
                </c:pt>
                <c:pt idx="4192">
                  <c:v>0.99970300000000001</c:v>
                </c:pt>
                <c:pt idx="4193">
                  <c:v>1.000156</c:v>
                </c:pt>
                <c:pt idx="4194">
                  <c:v>0.99992899999999996</c:v>
                </c:pt>
                <c:pt idx="4195">
                  <c:v>0.99451199999999995</c:v>
                </c:pt>
                <c:pt idx="4196">
                  <c:v>0.99992899999999996</c:v>
                </c:pt>
                <c:pt idx="4197">
                  <c:v>1.0003820000000001</c:v>
                </c:pt>
                <c:pt idx="4198">
                  <c:v>0.99992899999999996</c:v>
                </c:pt>
                <c:pt idx="4199">
                  <c:v>0.99947699999999995</c:v>
                </c:pt>
                <c:pt idx="4200">
                  <c:v>1.0017419999999999</c:v>
                </c:pt>
                <c:pt idx="4201">
                  <c:v>1.000156</c:v>
                </c:pt>
                <c:pt idx="4202">
                  <c:v>0.99992899999999996</c:v>
                </c:pt>
                <c:pt idx="4203">
                  <c:v>1.0003820000000001</c:v>
                </c:pt>
                <c:pt idx="4204">
                  <c:v>0.99992899999999996</c:v>
                </c:pt>
                <c:pt idx="4205">
                  <c:v>1.0006090000000001</c:v>
                </c:pt>
                <c:pt idx="4206">
                  <c:v>1.0003820000000001</c:v>
                </c:pt>
                <c:pt idx="4207">
                  <c:v>0.99992899999999996</c:v>
                </c:pt>
                <c:pt idx="4208">
                  <c:v>0.99970300000000001</c:v>
                </c:pt>
                <c:pt idx="4209">
                  <c:v>1.0008349999999999</c:v>
                </c:pt>
                <c:pt idx="4210">
                  <c:v>1.000156</c:v>
                </c:pt>
                <c:pt idx="4211">
                  <c:v>0.99970300000000001</c:v>
                </c:pt>
                <c:pt idx="4212">
                  <c:v>1.000156</c:v>
                </c:pt>
                <c:pt idx="4213">
                  <c:v>1.000156</c:v>
                </c:pt>
                <c:pt idx="4214">
                  <c:v>0.99992899999999996</c:v>
                </c:pt>
                <c:pt idx="4215">
                  <c:v>1.000156</c:v>
                </c:pt>
                <c:pt idx="4216">
                  <c:v>0.99970300000000001</c:v>
                </c:pt>
                <c:pt idx="4217">
                  <c:v>0.99992899999999996</c:v>
                </c:pt>
                <c:pt idx="4218">
                  <c:v>1.000156</c:v>
                </c:pt>
                <c:pt idx="4219">
                  <c:v>1.0003820000000001</c:v>
                </c:pt>
                <c:pt idx="4220">
                  <c:v>1.004921</c:v>
                </c:pt>
                <c:pt idx="4221">
                  <c:v>1.0003820000000001</c:v>
                </c:pt>
                <c:pt idx="4222">
                  <c:v>0.99947699999999995</c:v>
                </c:pt>
                <c:pt idx="4223">
                  <c:v>1.000156</c:v>
                </c:pt>
                <c:pt idx="4224">
                  <c:v>1.000156</c:v>
                </c:pt>
                <c:pt idx="4225">
                  <c:v>1.0003820000000001</c:v>
                </c:pt>
                <c:pt idx="4226">
                  <c:v>0.99970300000000001</c:v>
                </c:pt>
                <c:pt idx="4227">
                  <c:v>0.99586300000000005</c:v>
                </c:pt>
                <c:pt idx="4228">
                  <c:v>1.0006090000000001</c:v>
                </c:pt>
                <c:pt idx="4229">
                  <c:v>0.99699099999999996</c:v>
                </c:pt>
                <c:pt idx="4230">
                  <c:v>1.0003820000000001</c:v>
                </c:pt>
                <c:pt idx="4231">
                  <c:v>0.99992899999999996</c:v>
                </c:pt>
                <c:pt idx="4232">
                  <c:v>1.0024219999999999</c:v>
                </c:pt>
                <c:pt idx="4233">
                  <c:v>1.0006090000000001</c:v>
                </c:pt>
                <c:pt idx="4234">
                  <c:v>1.000156</c:v>
                </c:pt>
                <c:pt idx="4235">
                  <c:v>0.99992899999999996</c:v>
                </c:pt>
                <c:pt idx="4236">
                  <c:v>0.99992899999999996</c:v>
                </c:pt>
                <c:pt idx="4237">
                  <c:v>0.99947699999999995</c:v>
                </c:pt>
                <c:pt idx="4238">
                  <c:v>0.99992899999999996</c:v>
                </c:pt>
                <c:pt idx="4239">
                  <c:v>1.0010619999999999</c:v>
                </c:pt>
                <c:pt idx="4240">
                  <c:v>0.99699099999999996</c:v>
                </c:pt>
                <c:pt idx="4241">
                  <c:v>1.000156</c:v>
                </c:pt>
                <c:pt idx="4242">
                  <c:v>0.99992899999999996</c:v>
                </c:pt>
                <c:pt idx="4243">
                  <c:v>1.0019690000000001</c:v>
                </c:pt>
                <c:pt idx="4244">
                  <c:v>0.99992899999999996</c:v>
                </c:pt>
                <c:pt idx="4245">
                  <c:v>1.000156</c:v>
                </c:pt>
                <c:pt idx="4246">
                  <c:v>1.0003820000000001</c:v>
                </c:pt>
                <c:pt idx="4247">
                  <c:v>1.0003820000000001</c:v>
                </c:pt>
                <c:pt idx="4248">
                  <c:v>0.99992899999999996</c:v>
                </c:pt>
                <c:pt idx="4249">
                  <c:v>1.000156</c:v>
                </c:pt>
                <c:pt idx="4250">
                  <c:v>1.0056039999999999</c:v>
                </c:pt>
                <c:pt idx="4251">
                  <c:v>0.99970300000000001</c:v>
                </c:pt>
                <c:pt idx="4252">
                  <c:v>1.000156</c:v>
                </c:pt>
                <c:pt idx="4253">
                  <c:v>0.99992899999999996</c:v>
                </c:pt>
                <c:pt idx="4254">
                  <c:v>1.0006090000000001</c:v>
                </c:pt>
                <c:pt idx="4255">
                  <c:v>1.000156</c:v>
                </c:pt>
                <c:pt idx="4256">
                  <c:v>1.000156</c:v>
                </c:pt>
                <c:pt idx="4257">
                  <c:v>0.99676500000000001</c:v>
                </c:pt>
                <c:pt idx="4258">
                  <c:v>0.99992899999999996</c:v>
                </c:pt>
                <c:pt idx="4259">
                  <c:v>0.99992899999999996</c:v>
                </c:pt>
                <c:pt idx="4260">
                  <c:v>1.000156</c:v>
                </c:pt>
                <c:pt idx="4261">
                  <c:v>0.99970300000000001</c:v>
                </c:pt>
                <c:pt idx="4262">
                  <c:v>0.99992899999999996</c:v>
                </c:pt>
                <c:pt idx="4263">
                  <c:v>0.99992899999999996</c:v>
                </c:pt>
                <c:pt idx="4264">
                  <c:v>0.99992899999999996</c:v>
                </c:pt>
                <c:pt idx="4265">
                  <c:v>0.99992899999999996</c:v>
                </c:pt>
                <c:pt idx="4266">
                  <c:v>1.000156</c:v>
                </c:pt>
                <c:pt idx="4267">
                  <c:v>0.99992899999999996</c:v>
                </c:pt>
                <c:pt idx="4268">
                  <c:v>0.99992899999999996</c:v>
                </c:pt>
                <c:pt idx="4269">
                  <c:v>0.99992899999999996</c:v>
                </c:pt>
                <c:pt idx="4270">
                  <c:v>0.99992899999999996</c:v>
                </c:pt>
                <c:pt idx="4271">
                  <c:v>1.000156</c:v>
                </c:pt>
                <c:pt idx="4272">
                  <c:v>1.0021949999999999</c:v>
                </c:pt>
                <c:pt idx="4273">
                  <c:v>1.000156</c:v>
                </c:pt>
                <c:pt idx="4274">
                  <c:v>0.99970300000000001</c:v>
                </c:pt>
                <c:pt idx="4275">
                  <c:v>0.99992899999999996</c:v>
                </c:pt>
                <c:pt idx="4276">
                  <c:v>0.99879799999999996</c:v>
                </c:pt>
                <c:pt idx="4277">
                  <c:v>1.0003820000000001</c:v>
                </c:pt>
                <c:pt idx="4278">
                  <c:v>1.0010619999999999</c:v>
                </c:pt>
                <c:pt idx="4279">
                  <c:v>0.99541299999999999</c:v>
                </c:pt>
                <c:pt idx="4280">
                  <c:v>0.99947699999999995</c:v>
                </c:pt>
                <c:pt idx="4281">
                  <c:v>1.000156</c:v>
                </c:pt>
                <c:pt idx="4282">
                  <c:v>1.001288</c:v>
                </c:pt>
                <c:pt idx="4283">
                  <c:v>1.001288</c:v>
                </c:pt>
                <c:pt idx="4284">
                  <c:v>0.99992899999999996</c:v>
                </c:pt>
                <c:pt idx="4285">
                  <c:v>0.997668</c:v>
                </c:pt>
                <c:pt idx="4286">
                  <c:v>0.99992899999999996</c:v>
                </c:pt>
                <c:pt idx="4287">
                  <c:v>0.99992899999999996</c:v>
                </c:pt>
                <c:pt idx="4288">
                  <c:v>0.99970300000000001</c:v>
                </c:pt>
                <c:pt idx="4289">
                  <c:v>1.0003820000000001</c:v>
                </c:pt>
                <c:pt idx="4290">
                  <c:v>0.99992899999999996</c:v>
                </c:pt>
                <c:pt idx="4291">
                  <c:v>1.0003820000000001</c:v>
                </c:pt>
                <c:pt idx="4292">
                  <c:v>1.000156</c:v>
                </c:pt>
                <c:pt idx="4293">
                  <c:v>0.99992899999999996</c:v>
                </c:pt>
                <c:pt idx="4294">
                  <c:v>1.000156</c:v>
                </c:pt>
                <c:pt idx="4295">
                  <c:v>1.003557</c:v>
                </c:pt>
                <c:pt idx="4296">
                  <c:v>0.99992899999999996</c:v>
                </c:pt>
                <c:pt idx="4297">
                  <c:v>1.0006090000000001</c:v>
                </c:pt>
                <c:pt idx="4298">
                  <c:v>1.000156</c:v>
                </c:pt>
                <c:pt idx="4299">
                  <c:v>0.99992899999999996</c:v>
                </c:pt>
                <c:pt idx="4300">
                  <c:v>1.000156</c:v>
                </c:pt>
                <c:pt idx="4301">
                  <c:v>1.000156</c:v>
                </c:pt>
                <c:pt idx="4302">
                  <c:v>0.99992899999999996</c:v>
                </c:pt>
                <c:pt idx="4303">
                  <c:v>0.99970300000000001</c:v>
                </c:pt>
                <c:pt idx="4304">
                  <c:v>0.99992899999999996</c:v>
                </c:pt>
                <c:pt idx="4305">
                  <c:v>1.0003820000000001</c:v>
                </c:pt>
                <c:pt idx="4306">
                  <c:v>1.000156</c:v>
                </c:pt>
                <c:pt idx="4307">
                  <c:v>0.99947699999999995</c:v>
                </c:pt>
                <c:pt idx="4308">
                  <c:v>1.000156</c:v>
                </c:pt>
                <c:pt idx="4309">
                  <c:v>1.000156</c:v>
                </c:pt>
                <c:pt idx="4310">
                  <c:v>0.99992899999999996</c:v>
                </c:pt>
                <c:pt idx="4311">
                  <c:v>1.000156</c:v>
                </c:pt>
                <c:pt idx="4312">
                  <c:v>1.000156</c:v>
                </c:pt>
                <c:pt idx="4313">
                  <c:v>0.99992899999999996</c:v>
                </c:pt>
                <c:pt idx="4314">
                  <c:v>1.0006090000000001</c:v>
                </c:pt>
                <c:pt idx="4315">
                  <c:v>1.000156</c:v>
                </c:pt>
                <c:pt idx="4316">
                  <c:v>0.99992899999999996</c:v>
                </c:pt>
                <c:pt idx="4317">
                  <c:v>0.99992899999999996</c:v>
                </c:pt>
                <c:pt idx="4318">
                  <c:v>1.0003820000000001</c:v>
                </c:pt>
                <c:pt idx="4319">
                  <c:v>1.0010619999999999</c:v>
                </c:pt>
                <c:pt idx="4320">
                  <c:v>1.0003820000000001</c:v>
                </c:pt>
                <c:pt idx="4321">
                  <c:v>0.996089</c:v>
                </c:pt>
                <c:pt idx="4322">
                  <c:v>0.99992899999999996</c:v>
                </c:pt>
                <c:pt idx="4323">
                  <c:v>1.0003820000000001</c:v>
                </c:pt>
                <c:pt idx="4324">
                  <c:v>0.997668</c:v>
                </c:pt>
                <c:pt idx="4325">
                  <c:v>1.000156</c:v>
                </c:pt>
                <c:pt idx="4326">
                  <c:v>1.000156</c:v>
                </c:pt>
                <c:pt idx="4327">
                  <c:v>0.99992899999999996</c:v>
                </c:pt>
                <c:pt idx="4328">
                  <c:v>1.0008349999999999</c:v>
                </c:pt>
                <c:pt idx="4329">
                  <c:v>0.99992899999999996</c:v>
                </c:pt>
                <c:pt idx="4330">
                  <c:v>1.000156</c:v>
                </c:pt>
                <c:pt idx="4331">
                  <c:v>0.99744299999999997</c:v>
                </c:pt>
                <c:pt idx="4332">
                  <c:v>0.99970300000000001</c:v>
                </c:pt>
                <c:pt idx="4333">
                  <c:v>1.0017419999999999</c:v>
                </c:pt>
                <c:pt idx="4334">
                  <c:v>0.99970300000000001</c:v>
                </c:pt>
                <c:pt idx="4335">
                  <c:v>0.99992899999999996</c:v>
                </c:pt>
                <c:pt idx="4336">
                  <c:v>0.99970300000000001</c:v>
                </c:pt>
                <c:pt idx="4337">
                  <c:v>0.99970300000000001</c:v>
                </c:pt>
                <c:pt idx="4338">
                  <c:v>0.99992899999999996</c:v>
                </c:pt>
                <c:pt idx="4339">
                  <c:v>1.0019690000000001</c:v>
                </c:pt>
                <c:pt idx="4340">
                  <c:v>1.0019690000000001</c:v>
                </c:pt>
                <c:pt idx="4341">
                  <c:v>1.000156</c:v>
                </c:pt>
                <c:pt idx="4342">
                  <c:v>0.99992899999999996</c:v>
                </c:pt>
                <c:pt idx="4343">
                  <c:v>1.000156</c:v>
                </c:pt>
                <c:pt idx="4344">
                  <c:v>1.0003820000000001</c:v>
                </c:pt>
                <c:pt idx="4345">
                  <c:v>0.99970300000000001</c:v>
                </c:pt>
                <c:pt idx="4346">
                  <c:v>0.99992899999999996</c:v>
                </c:pt>
                <c:pt idx="4347">
                  <c:v>0.99947699999999995</c:v>
                </c:pt>
                <c:pt idx="4348">
                  <c:v>1.000156</c:v>
                </c:pt>
                <c:pt idx="4349">
                  <c:v>0.99992899999999996</c:v>
                </c:pt>
                <c:pt idx="4350">
                  <c:v>0.99970300000000001</c:v>
                </c:pt>
                <c:pt idx="4351">
                  <c:v>1.0003820000000001</c:v>
                </c:pt>
                <c:pt idx="4352">
                  <c:v>0.99970300000000001</c:v>
                </c:pt>
                <c:pt idx="4353">
                  <c:v>1.0003820000000001</c:v>
                </c:pt>
                <c:pt idx="4354">
                  <c:v>1.000156</c:v>
                </c:pt>
                <c:pt idx="4355">
                  <c:v>1.0010619999999999</c:v>
                </c:pt>
                <c:pt idx="4356">
                  <c:v>1.000156</c:v>
                </c:pt>
                <c:pt idx="4357">
                  <c:v>1.0006090000000001</c:v>
                </c:pt>
                <c:pt idx="4358">
                  <c:v>1.0006090000000001</c:v>
                </c:pt>
                <c:pt idx="4359">
                  <c:v>1.000156</c:v>
                </c:pt>
                <c:pt idx="4360">
                  <c:v>1.000156</c:v>
                </c:pt>
                <c:pt idx="4361">
                  <c:v>1.0015149999999999</c:v>
                </c:pt>
                <c:pt idx="4362">
                  <c:v>0.99812000000000001</c:v>
                </c:pt>
                <c:pt idx="4363">
                  <c:v>0.99541299999999999</c:v>
                </c:pt>
                <c:pt idx="4364">
                  <c:v>1.000156</c:v>
                </c:pt>
                <c:pt idx="4365">
                  <c:v>0.99992899999999996</c:v>
                </c:pt>
                <c:pt idx="4366">
                  <c:v>1.0003820000000001</c:v>
                </c:pt>
                <c:pt idx="4367">
                  <c:v>1.000156</c:v>
                </c:pt>
                <c:pt idx="4368">
                  <c:v>1.000156</c:v>
                </c:pt>
                <c:pt idx="4369">
                  <c:v>1.000156</c:v>
                </c:pt>
                <c:pt idx="4370">
                  <c:v>0.99992899999999996</c:v>
                </c:pt>
                <c:pt idx="4371">
                  <c:v>0.99992899999999996</c:v>
                </c:pt>
                <c:pt idx="4372">
                  <c:v>1.0008349999999999</c:v>
                </c:pt>
                <c:pt idx="4373">
                  <c:v>1.000156</c:v>
                </c:pt>
                <c:pt idx="4374">
                  <c:v>1.000156</c:v>
                </c:pt>
                <c:pt idx="4375">
                  <c:v>1.000156</c:v>
                </c:pt>
                <c:pt idx="4376">
                  <c:v>0.99970300000000001</c:v>
                </c:pt>
                <c:pt idx="4377">
                  <c:v>1.0003820000000001</c:v>
                </c:pt>
                <c:pt idx="4378">
                  <c:v>1.0006090000000001</c:v>
                </c:pt>
                <c:pt idx="4379">
                  <c:v>1.000156</c:v>
                </c:pt>
                <c:pt idx="4380">
                  <c:v>1.000156</c:v>
                </c:pt>
                <c:pt idx="4381">
                  <c:v>0.99992899999999996</c:v>
                </c:pt>
                <c:pt idx="4382">
                  <c:v>1.000156</c:v>
                </c:pt>
                <c:pt idx="4383">
                  <c:v>0.99970300000000001</c:v>
                </c:pt>
                <c:pt idx="4384">
                  <c:v>0.99992899999999996</c:v>
                </c:pt>
                <c:pt idx="4385">
                  <c:v>0.99992899999999996</c:v>
                </c:pt>
                <c:pt idx="4386">
                  <c:v>0.99992899999999996</c:v>
                </c:pt>
                <c:pt idx="4387">
                  <c:v>1.000156</c:v>
                </c:pt>
                <c:pt idx="4388">
                  <c:v>1.0003820000000001</c:v>
                </c:pt>
                <c:pt idx="4389">
                  <c:v>1.0067429999999999</c:v>
                </c:pt>
                <c:pt idx="4390">
                  <c:v>0.99992899999999996</c:v>
                </c:pt>
                <c:pt idx="4391">
                  <c:v>1.0003820000000001</c:v>
                </c:pt>
                <c:pt idx="4392">
                  <c:v>1.000156</c:v>
                </c:pt>
                <c:pt idx="4393">
                  <c:v>1.000156</c:v>
                </c:pt>
                <c:pt idx="4394">
                  <c:v>1.0003820000000001</c:v>
                </c:pt>
                <c:pt idx="4395">
                  <c:v>1.0006090000000001</c:v>
                </c:pt>
                <c:pt idx="4396">
                  <c:v>1.000156</c:v>
                </c:pt>
                <c:pt idx="4397">
                  <c:v>0.99992899999999996</c:v>
                </c:pt>
                <c:pt idx="4398">
                  <c:v>0.997668</c:v>
                </c:pt>
                <c:pt idx="4399">
                  <c:v>0.99947699999999995</c:v>
                </c:pt>
                <c:pt idx="4400">
                  <c:v>0.99947699999999995</c:v>
                </c:pt>
                <c:pt idx="4401">
                  <c:v>1.0015149999999999</c:v>
                </c:pt>
                <c:pt idx="4402">
                  <c:v>1.000156</c:v>
                </c:pt>
                <c:pt idx="4403">
                  <c:v>1.000156</c:v>
                </c:pt>
                <c:pt idx="4404">
                  <c:v>1.0003820000000001</c:v>
                </c:pt>
                <c:pt idx="4405">
                  <c:v>0.99789399999999995</c:v>
                </c:pt>
                <c:pt idx="4406">
                  <c:v>1.0069710000000001</c:v>
                </c:pt>
                <c:pt idx="4407">
                  <c:v>0.99631400000000003</c:v>
                </c:pt>
                <c:pt idx="4408">
                  <c:v>0.99541299999999999</c:v>
                </c:pt>
                <c:pt idx="4409">
                  <c:v>1.0003820000000001</c:v>
                </c:pt>
                <c:pt idx="4410">
                  <c:v>1.000156</c:v>
                </c:pt>
                <c:pt idx="4411">
                  <c:v>1.0003820000000001</c:v>
                </c:pt>
                <c:pt idx="4412">
                  <c:v>0.99992899999999996</c:v>
                </c:pt>
                <c:pt idx="4413">
                  <c:v>1.0003820000000001</c:v>
                </c:pt>
                <c:pt idx="4414">
                  <c:v>0.99834599999999996</c:v>
                </c:pt>
                <c:pt idx="4415">
                  <c:v>1.0003820000000001</c:v>
                </c:pt>
                <c:pt idx="4416">
                  <c:v>1.0003820000000001</c:v>
                </c:pt>
                <c:pt idx="4417">
                  <c:v>1.000156</c:v>
                </c:pt>
                <c:pt idx="4418">
                  <c:v>0.99947699999999995</c:v>
                </c:pt>
                <c:pt idx="4419">
                  <c:v>1.0003820000000001</c:v>
                </c:pt>
                <c:pt idx="4420">
                  <c:v>0.99361200000000005</c:v>
                </c:pt>
                <c:pt idx="4421">
                  <c:v>1.0003820000000001</c:v>
                </c:pt>
                <c:pt idx="4422">
                  <c:v>0.99992899999999996</c:v>
                </c:pt>
                <c:pt idx="4423">
                  <c:v>1.000156</c:v>
                </c:pt>
                <c:pt idx="4424">
                  <c:v>1.0003820000000001</c:v>
                </c:pt>
                <c:pt idx="4425">
                  <c:v>1.000156</c:v>
                </c:pt>
                <c:pt idx="4426">
                  <c:v>0.99992899999999996</c:v>
                </c:pt>
                <c:pt idx="4427">
                  <c:v>1.000156</c:v>
                </c:pt>
                <c:pt idx="4428">
                  <c:v>1.000156</c:v>
                </c:pt>
                <c:pt idx="4429">
                  <c:v>1.0003820000000001</c:v>
                </c:pt>
                <c:pt idx="4430">
                  <c:v>1.000156</c:v>
                </c:pt>
                <c:pt idx="4431">
                  <c:v>0.99992899999999996</c:v>
                </c:pt>
                <c:pt idx="4432">
                  <c:v>1.000156</c:v>
                </c:pt>
                <c:pt idx="4433">
                  <c:v>1.0006090000000001</c:v>
                </c:pt>
                <c:pt idx="4434">
                  <c:v>1.000156</c:v>
                </c:pt>
                <c:pt idx="4435">
                  <c:v>1.0006090000000001</c:v>
                </c:pt>
                <c:pt idx="4436">
                  <c:v>1.0003820000000001</c:v>
                </c:pt>
                <c:pt idx="4437">
                  <c:v>1.0003820000000001</c:v>
                </c:pt>
                <c:pt idx="4438">
                  <c:v>0.99992899999999996</c:v>
                </c:pt>
                <c:pt idx="4439">
                  <c:v>1.0006090000000001</c:v>
                </c:pt>
                <c:pt idx="4440">
                  <c:v>1.000156</c:v>
                </c:pt>
                <c:pt idx="4441">
                  <c:v>1.000156</c:v>
                </c:pt>
                <c:pt idx="4442">
                  <c:v>0.99992899999999996</c:v>
                </c:pt>
                <c:pt idx="4443">
                  <c:v>1.000156</c:v>
                </c:pt>
                <c:pt idx="4444">
                  <c:v>1.000156</c:v>
                </c:pt>
                <c:pt idx="4445">
                  <c:v>1.000156</c:v>
                </c:pt>
                <c:pt idx="4446">
                  <c:v>0.99970300000000001</c:v>
                </c:pt>
                <c:pt idx="4447">
                  <c:v>0.99992899999999996</c:v>
                </c:pt>
                <c:pt idx="4448">
                  <c:v>0.99992899999999996</c:v>
                </c:pt>
                <c:pt idx="4449">
                  <c:v>1.0003820000000001</c:v>
                </c:pt>
                <c:pt idx="4450">
                  <c:v>1.0003820000000001</c:v>
                </c:pt>
                <c:pt idx="4451">
                  <c:v>0.99992899999999996</c:v>
                </c:pt>
                <c:pt idx="4452">
                  <c:v>0.99992899999999996</c:v>
                </c:pt>
                <c:pt idx="4453">
                  <c:v>1.000156</c:v>
                </c:pt>
                <c:pt idx="4454">
                  <c:v>0.99992899999999996</c:v>
                </c:pt>
                <c:pt idx="4455">
                  <c:v>1.000156</c:v>
                </c:pt>
                <c:pt idx="4456">
                  <c:v>1.0003820000000001</c:v>
                </c:pt>
                <c:pt idx="4457">
                  <c:v>1.000156</c:v>
                </c:pt>
                <c:pt idx="4458">
                  <c:v>1.0008349999999999</c:v>
                </c:pt>
                <c:pt idx="4459">
                  <c:v>1.0006090000000001</c:v>
                </c:pt>
                <c:pt idx="4460">
                  <c:v>1.000156</c:v>
                </c:pt>
                <c:pt idx="4461">
                  <c:v>0.99653999999999998</c:v>
                </c:pt>
                <c:pt idx="4462">
                  <c:v>0.99992899999999996</c:v>
                </c:pt>
                <c:pt idx="4463">
                  <c:v>1.000156</c:v>
                </c:pt>
                <c:pt idx="4464">
                  <c:v>1.000156</c:v>
                </c:pt>
                <c:pt idx="4465">
                  <c:v>1.000156</c:v>
                </c:pt>
                <c:pt idx="4466">
                  <c:v>1.000156</c:v>
                </c:pt>
                <c:pt idx="4467">
                  <c:v>0.99721700000000002</c:v>
                </c:pt>
                <c:pt idx="4468">
                  <c:v>1.000156</c:v>
                </c:pt>
                <c:pt idx="4469">
                  <c:v>1.0019690000000001</c:v>
                </c:pt>
                <c:pt idx="4470">
                  <c:v>1.0028760000000001</c:v>
                </c:pt>
                <c:pt idx="4471">
                  <c:v>0.99992899999999996</c:v>
                </c:pt>
                <c:pt idx="4472">
                  <c:v>1.0006090000000001</c:v>
                </c:pt>
                <c:pt idx="4473">
                  <c:v>1.000156</c:v>
                </c:pt>
                <c:pt idx="4474">
                  <c:v>0.99992899999999996</c:v>
                </c:pt>
                <c:pt idx="4475">
                  <c:v>1.000156</c:v>
                </c:pt>
                <c:pt idx="4476">
                  <c:v>1.001288</c:v>
                </c:pt>
                <c:pt idx="4477">
                  <c:v>1.0003820000000001</c:v>
                </c:pt>
                <c:pt idx="4478">
                  <c:v>0.99992899999999996</c:v>
                </c:pt>
                <c:pt idx="4479">
                  <c:v>1.000156</c:v>
                </c:pt>
                <c:pt idx="4480">
                  <c:v>0.99992899999999996</c:v>
                </c:pt>
                <c:pt idx="4481">
                  <c:v>1.000156</c:v>
                </c:pt>
                <c:pt idx="4482">
                  <c:v>0.99947699999999995</c:v>
                </c:pt>
                <c:pt idx="4483">
                  <c:v>1.000156</c:v>
                </c:pt>
                <c:pt idx="4484">
                  <c:v>1.000156</c:v>
                </c:pt>
                <c:pt idx="4485">
                  <c:v>1.0003820000000001</c:v>
                </c:pt>
                <c:pt idx="4486">
                  <c:v>1.000156</c:v>
                </c:pt>
                <c:pt idx="4487">
                  <c:v>1.000156</c:v>
                </c:pt>
                <c:pt idx="4488">
                  <c:v>0.99992899999999996</c:v>
                </c:pt>
                <c:pt idx="4489">
                  <c:v>1.0003820000000001</c:v>
                </c:pt>
                <c:pt idx="4490">
                  <c:v>0.99992899999999996</c:v>
                </c:pt>
                <c:pt idx="4491">
                  <c:v>0.99992899999999996</c:v>
                </c:pt>
                <c:pt idx="4492">
                  <c:v>0.99857200000000002</c:v>
                </c:pt>
                <c:pt idx="4493">
                  <c:v>0.99992899999999996</c:v>
                </c:pt>
                <c:pt idx="4494">
                  <c:v>1.000156</c:v>
                </c:pt>
                <c:pt idx="4495">
                  <c:v>1.0003820000000001</c:v>
                </c:pt>
                <c:pt idx="4496">
                  <c:v>1.000156</c:v>
                </c:pt>
                <c:pt idx="4497">
                  <c:v>1.000156</c:v>
                </c:pt>
                <c:pt idx="4498">
                  <c:v>0.99992899999999996</c:v>
                </c:pt>
                <c:pt idx="4499">
                  <c:v>1.0003820000000001</c:v>
                </c:pt>
                <c:pt idx="4500">
                  <c:v>1.000156</c:v>
                </c:pt>
                <c:pt idx="4501">
                  <c:v>0.99992899999999996</c:v>
                </c:pt>
                <c:pt idx="4502">
                  <c:v>1.0021949999999999</c:v>
                </c:pt>
                <c:pt idx="4503">
                  <c:v>0.99992899999999996</c:v>
                </c:pt>
                <c:pt idx="4504">
                  <c:v>1.000156</c:v>
                </c:pt>
                <c:pt idx="4505">
                  <c:v>1.0003820000000001</c:v>
                </c:pt>
                <c:pt idx="4506">
                  <c:v>0.997668</c:v>
                </c:pt>
                <c:pt idx="4507">
                  <c:v>1.000156</c:v>
                </c:pt>
                <c:pt idx="4508">
                  <c:v>0.99992899999999996</c:v>
                </c:pt>
                <c:pt idx="4509">
                  <c:v>0.99902400000000002</c:v>
                </c:pt>
                <c:pt idx="4510">
                  <c:v>1.000156</c:v>
                </c:pt>
                <c:pt idx="4511">
                  <c:v>0.99992899999999996</c:v>
                </c:pt>
                <c:pt idx="4512">
                  <c:v>1.0003820000000001</c:v>
                </c:pt>
                <c:pt idx="4513">
                  <c:v>1.0003820000000001</c:v>
                </c:pt>
                <c:pt idx="4514">
                  <c:v>1.000156</c:v>
                </c:pt>
                <c:pt idx="4515">
                  <c:v>0.99970300000000001</c:v>
                </c:pt>
                <c:pt idx="4516">
                  <c:v>1.0003820000000001</c:v>
                </c:pt>
                <c:pt idx="4517">
                  <c:v>0.99992899999999996</c:v>
                </c:pt>
                <c:pt idx="4518">
                  <c:v>1.0010619999999999</c:v>
                </c:pt>
                <c:pt idx="4519">
                  <c:v>0.99992899999999996</c:v>
                </c:pt>
                <c:pt idx="4520">
                  <c:v>1.000156</c:v>
                </c:pt>
                <c:pt idx="4521">
                  <c:v>0.99992899999999996</c:v>
                </c:pt>
                <c:pt idx="4522">
                  <c:v>1.0003820000000001</c:v>
                </c:pt>
                <c:pt idx="4523">
                  <c:v>1.0006090000000001</c:v>
                </c:pt>
                <c:pt idx="4524">
                  <c:v>1.0003820000000001</c:v>
                </c:pt>
                <c:pt idx="4525">
                  <c:v>1.0003820000000001</c:v>
                </c:pt>
                <c:pt idx="4526">
                  <c:v>0.99992899999999996</c:v>
                </c:pt>
                <c:pt idx="4527">
                  <c:v>1.0006090000000001</c:v>
                </c:pt>
                <c:pt idx="4528">
                  <c:v>1.000156</c:v>
                </c:pt>
                <c:pt idx="4529">
                  <c:v>1.000156</c:v>
                </c:pt>
                <c:pt idx="4530">
                  <c:v>0.99992899999999996</c:v>
                </c:pt>
                <c:pt idx="4531">
                  <c:v>1.0008349999999999</c:v>
                </c:pt>
                <c:pt idx="4532">
                  <c:v>0.99970300000000001</c:v>
                </c:pt>
                <c:pt idx="4533">
                  <c:v>0.99970300000000001</c:v>
                </c:pt>
                <c:pt idx="4534">
                  <c:v>1.0003820000000001</c:v>
                </c:pt>
                <c:pt idx="4535">
                  <c:v>1.000156</c:v>
                </c:pt>
                <c:pt idx="4536">
                  <c:v>1.0006090000000001</c:v>
                </c:pt>
                <c:pt idx="4537">
                  <c:v>0.99970300000000001</c:v>
                </c:pt>
                <c:pt idx="4538">
                  <c:v>1.000156</c:v>
                </c:pt>
                <c:pt idx="4539">
                  <c:v>0.99992899999999996</c:v>
                </c:pt>
                <c:pt idx="4540">
                  <c:v>0.99789399999999995</c:v>
                </c:pt>
                <c:pt idx="4541">
                  <c:v>1.0003820000000001</c:v>
                </c:pt>
                <c:pt idx="4542">
                  <c:v>1.0003820000000001</c:v>
                </c:pt>
                <c:pt idx="4543">
                  <c:v>0.99992899999999996</c:v>
                </c:pt>
                <c:pt idx="4544">
                  <c:v>1.000156</c:v>
                </c:pt>
                <c:pt idx="4545">
                  <c:v>1.000156</c:v>
                </c:pt>
                <c:pt idx="4546">
                  <c:v>0.99992899999999996</c:v>
                </c:pt>
                <c:pt idx="4547">
                  <c:v>0.999251</c:v>
                </c:pt>
                <c:pt idx="4548">
                  <c:v>0.99992899999999996</c:v>
                </c:pt>
                <c:pt idx="4549">
                  <c:v>1.000156</c:v>
                </c:pt>
                <c:pt idx="4550">
                  <c:v>1.0003820000000001</c:v>
                </c:pt>
                <c:pt idx="4551">
                  <c:v>0.99992899999999996</c:v>
                </c:pt>
                <c:pt idx="4552">
                  <c:v>0.99970300000000001</c:v>
                </c:pt>
                <c:pt idx="4553">
                  <c:v>1.0003820000000001</c:v>
                </c:pt>
                <c:pt idx="4554">
                  <c:v>1.0021949999999999</c:v>
                </c:pt>
                <c:pt idx="4555">
                  <c:v>0.99992899999999996</c:v>
                </c:pt>
                <c:pt idx="4556">
                  <c:v>1.0003820000000001</c:v>
                </c:pt>
                <c:pt idx="4557">
                  <c:v>1.0006090000000001</c:v>
                </c:pt>
                <c:pt idx="4558">
                  <c:v>0.997668</c:v>
                </c:pt>
                <c:pt idx="4559">
                  <c:v>1.000156</c:v>
                </c:pt>
                <c:pt idx="4560">
                  <c:v>1.001288</c:v>
                </c:pt>
                <c:pt idx="4561">
                  <c:v>1.0006090000000001</c:v>
                </c:pt>
                <c:pt idx="4562">
                  <c:v>1.000156</c:v>
                </c:pt>
                <c:pt idx="4563">
                  <c:v>1.0006090000000001</c:v>
                </c:pt>
                <c:pt idx="4564">
                  <c:v>0.99834599999999996</c:v>
                </c:pt>
                <c:pt idx="4565">
                  <c:v>0.99473699999999998</c:v>
                </c:pt>
                <c:pt idx="4566">
                  <c:v>1.000156</c:v>
                </c:pt>
                <c:pt idx="4567">
                  <c:v>0.99947699999999995</c:v>
                </c:pt>
                <c:pt idx="4568">
                  <c:v>1.000156</c:v>
                </c:pt>
                <c:pt idx="4569">
                  <c:v>0.99721700000000002</c:v>
                </c:pt>
                <c:pt idx="4570">
                  <c:v>1.000156</c:v>
                </c:pt>
                <c:pt idx="4571">
                  <c:v>1.0019690000000001</c:v>
                </c:pt>
                <c:pt idx="4572">
                  <c:v>1.001288</c:v>
                </c:pt>
                <c:pt idx="4573">
                  <c:v>0.99812000000000001</c:v>
                </c:pt>
                <c:pt idx="4574">
                  <c:v>1.000156</c:v>
                </c:pt>
                <c:pt idx="4575">
                  <c:v>0.99992899999999996</c:v>
                </c:pt>
                <c:pt idx="4576">
                  <c:v>1.000156</c:v>
                </c:pt>
                <c:pt idx="4577">
                  <c:v>1.000156</c:v>
                </c:pt>
                <c:pt idx="4578">
                  <c:v>0.99857200000000002</c:v>
                </c:pt>
                <c:pt idx="4579">
                  <c:v>0.997668</c:v>
                </c:pt>
                <c:pt idx="4580">
                  <c:v>1.0008349999999999</c:v>
                </c:pt>
                <c:pt idx="4581">
                  <c:v>0.99947699999999995</c:v>
                </c:pt>
                <c:pt idx="4582">
                  <c:v>0.99812000000000001</c:v>
                </c:pt>
                <c:pt idx="4583">
                  <c:v>0.99992899999999996</c:v>
                </c:pt>
                <c:pt idx="4584">
                  <c:v>1.0010619999999999</c:v>
                </c:pt>
                <c:pt idx="4585">
                  <c:v>1.000156</c:v>
                </c:pt>
                <c:pt idx="4586">
                  <c:v>1.0017419999999999</c:v>
                </c:pt>
                <c:pt idx="4587">
                  <c:v>1.000156</c:v>
                </c:pt>
                <c:pt idx="4588">
                  <c:v>0.99970300000000001</c:v>
                </c:pt>
                <c:pt idx="4589">
                  <c:v>0.99744299999999997</c:v>
                </c:pt>
                <c:pt idx="4590">
                  <c:v>1.0003820000000001</c:v>
                </c:pt>
                <c:pt idx="4591">
                  <c:v>1.0003820000000001</c:v>
                </c:pt>
                <c:pt idx="4592">
                  <c:v>0.99992899999999996</c:v>
                </c:pt>
                <c:pt idx="4593">
                  <c:v>1.000156</c:v>
                </c:pt>
                <c:pt idx="4594">
                  <c:v>1.000156</c:v>
                </c:pt>
                <c:pt idx="4595">
                  <c:v>1.000156</c:v>
                </c:pt>
                <c:pt idx="4596">
                  <c:v>1.000156</c:v>
                </c:pt>
                <c:pt idx="4597">
                  <c:v>1.0003820000000001</c:v>
                </c:pt>
                <c:pt idx="4598">
                  <c:v>1.000156</c:v>
                </c:pt>
                <c:pt idx="4599">
                  <c:v>1.000156</c:v>
                </c:pt>
                <c:pt idx="4600">
                  <c:v>1.000156</c:v>
                </c:pt>
                <c:pt idx="4601">
                  <c:v>1.0006090000000001</c:v>
                </c:pt>
                <c:pt idx="4602">
                  <c:v>1.000156</c:v>
                </c:pt>
                <c:pt idx="4603">
                  <c:v>0.99992899999999996</c:v>
                </c:pt>
                <c:pt idx="4604">
                  <c:v>0.99992899999999996</c:v>
                </c:pt>
                <c:pt idx="4605">
                  <c:v>0.99992899999999996</c:v>
                </c:pt>
                <c:pt idx="4606">
                  <c:v>0.99992899999999996</c:v>
                </c:pt>
                <c:pt idx="4607">
                  <c:v>0.99992899999999996</c:v>
                </c:pt>
                <c:pt idx="4608">
                  <c:v>1.000156</c:v>
                </c:pt>
                <c:pt idx="4609">
                  <c:v>0.99992899999999996</c:v>
                </c:pt>
                <c:pt idx="4610">
                  <c:v>0.99992899999999996</c:v>
                </c:pt>
                <c:pt idx="4611">
                  <c:v>0.99992899999999996</c:v>
                </c:pt>
                <c:pt idx="4612">
                  <c:v>1.000156</c:v>
                </c:pt>
                <c:pt idx="4613">
                  <c:v>1.0003820000000001</c:v>
                </c:pt>
                <c:pt idx="4614">
                  <c:v>1.0003820000000001</c:v>
                </c:pt>
                <c:pt idx="4615">
                  <c:v>0.99970300000000001</c:v>
                </c:pt>
                <c:pt idx="4616">
                  <c:v>1.000156</c:v>
                </c:pt>
                <c:pt idx="4617">
                  <c:v>1.0010619999999999</c:v>
                </c:pt>
                <c:pt idx="4618">
                  <c:v>0.99992899999999996</c:v>
                </c:pt>
                <c:pt idx="4619">
                  <c:v>1.0003820000000001</c:v>
                </c:pt>
                <c:pt idx="4620">
                  <c:v>1.0003820000000001</c:v>
                </c:pt>
                <c:pt idx="4621">
                  <c:v>1.000156</c:v>
                </c:pt>
                <c:pt idx="4622">
                  <c:v>1.000156</c:v>
                </c:pt>
                <c:pt idx="4623">
                  <c:v>0.99992899999999996</c:v>
                </c:pt>
                <c:pt idx="4624">
                  <c:v>0.99970300000000001</c:v>
                </c:pt>
                <c:pt idx="4625">
                  <c:v>1.000156</c:v>
                </c:pt>
                <c:pt idx="4626">
                  <c:v>1.000156</c:v>
                </c:pt>
                <c:pt idx="4627">
                  <c:v>1.000156</c:v>
                </c:pt>
                <c:pt idx="4628">
                  <c:v>1.0010619999999999</c:v>
                </c:pt>
                <c:pt idx="4629">
                  <c:v>0.99970300000000001</c:v>
                </c:pt>
                <c:pt idx="4630">
                  <c:v>0.99992899999999996</c:v>
                </c:pt>
                <c:pt idx="4631">
                  <c:v>1.006059</c:v>
                </c:pt>
                <c:pt idx="4632">
                  <c:v>0.99992899999999996</c:v>
                </c:pt>
                <c:pt idx="4633">
                  <c:v>0.99992899999999996</c:v>
                </c:pt>
                <c:pt idx="4634">
                  <c:v>1.000156</c:v>
                </c:pt>
                <c:pt idx="4635">
                  <c:v>1.000156</c:v>
                </c:pt>
                <c:pt idx="4636">
                  <c:v>1.0003820000000001</c:v>
                </c:pt>
                <c:pt idx="4637">
                  <c:v>1.0003820000000001</c:v>
                </c:pt>
                <c:pt idx="4638">
                  <c:v>0.99992899999999996</c:v>
                </c:pt>
                <c:pt idx="4639">
                  <c:v>0.99970300000000001</c:v>
                </c:pt>
                <c:pt idx="4640">
                  <c:v>0.99947699999999995</c:v>
                </c:pt>
                <c:pt idx="4641">
                  <c:v>1.0006090000000001</c:v>
                </c:pt>
                <c:pt idx="4642">
                  <c:v>0.99992899999999996</c:v>
                </c:pt>
                <c:pt idx="4643">
                  <c:v>1.0003820000000001</c:v>
                </c:pt>
                <c:pt idx="4644">
                  <c:v>1.0003820000000001</c:v>
                </c:pt>
                <c:pt idx="4645">
                  <c:v>1.000156</c:v>
                </c:pt>
                <c:pt idx="4646">
                  <c:v>1.000156</c:v>
                </c:pt>
                <c:pt idx="4647">
                  <c:v>0.99970300000000001</c:v>
                </c:pt>
                <c:pt idx="4648">
                  <c:v>1.000156</c:v>
                </c:pt>
                <c:pt idx="4649">
                  <c:v>1.000156</c:v>
                </c:pt>
                <c:pt idx="4650">
                  <c:v>0.99992899999999996</c:v>
                </c:pt>
                <c:pt idx="4651">
                  <c:v>0.999251</c:v>
                </c:pt>
                <c:pt idx="4652">
                  <c:v>1.000156</c:v>
                </c:pt>
                <c:pt idx="4653">
                  <c:v>0.99992899999999996</c:v>
                </c:pt>
                <c:pt idx="4654">
                  <c:v>1.000156</c:v>
                </c:pt>
                <c:pt idx="4655">
                  <c:v>1.000156</c:v>
                </c:pt>
                <c:pt idx="4656">
                  <c:v>0.99992899999999996</c:v>
                </c:pt>
                <c:pt idx="4657">
                  <c:v>1.000156</c:v>
                </c:pt>
                <c:pt idx="4658">
                  <c:v>0.99902400000000002</c:v>
                </c:pt>
                <c:pt idx="4659">
                  <c:v>1.0021949999999999</c:v>
                </c:pt>
                <c:pt idx="4660">
                  <c:v>1.0010619999999999</c:v>
                </c:pt>
                <c:pt idx="4661">
                  <c:v>1.000156</c:v>
                </c:pt>
                <c:pt idx="4662">
                  <c:v>1.0015149999999999</c:v>
                </c:pt>
                <c:pt idx="4663">
                  <c:v>1.000156</c:v>
                </c:pt>
                <c:pt idx="4664">
                  <c:v>1.000156</c:v>
                </c:pt>
                <c:pt idx="4665">
                  <c:v>1.000156</c:v>
                </c:pt>
                <c:pt idx="4666">
                  <c:v>0.99992899999999996</c:v>
                </c:pt>
                <c:pt idx="4667">
                  <c:v>1.0019690000000001</c:v>
                </c:pt>
                <c:pt idx="4668">
                  <c:v>0.99879799999999996</c:v>
                </c:pt>
                <c:pt idx="4669">
                  <c:v>1.000156</c:v>
                </c:pt>
                <c:pt idx="4670">
                  <c:v>0.99992899999999996</c:v>
                </c:pt>
                <c:pt idx="4671">
                  <c:v>1.0003820000000001</c:v>
                </c:pt>
                <c:pt idx="4672">
                  <c:v>1.0008349999999999</c:v>
                </c:pt>
                <c:pt idx="4673">
                  <c:v>0.99970300000000001</c:v>
                </c:pt>
                <c:pt idx="4674">
                  <c:v>0.99992899999999996</c:v>
                </c:pt>
                <c:pt idx="4675">
                  <c:v>0.99992899999999996</c:v>
                </c:pt>
                <c:pt idx="4676">
                  <c:v>1.0024219999999999</c:v>
                </c:pt>
                <c:pt idx="4677">
                  <c:v>0.99992899999999996</c:v>
                </c:pt>
                <c:pt idx="4678">
                  <c:v>0.99992899999999996</c:v>
                </c:pt>
                <c:pt idx="4679">
                  <c:v>0.99992899999999996</c:v>
                </c:pt>
                <c:pt idx="4680">
                  <c:v>0.99992899999999996</c:v>
                </c:pt>
                <c:pt idx="4681">
                  <c:v>0.99970300000000001</c:v>
                </c:pt>
                <c:pt idx="4682">
                  <c:v>0.99992899999999996</c:v>
                </c:pt>
                <c:pt idx="4683">
                  <c:v>0.99992899999999996</c:v>
                </c:pt>
                <c:pt idx="4684">
                  <c:v>1.000156</c:v>
                </c:pt>
                <c:pt idx="4685">
                  <c:v>0.99970300000000001</c:v>
                </c:pt>
                <c:pt idx="4686">
                  <c:v>0.99992899999999996</c:v>
                </c:pt>
                <c:pt idx="4687">
                  <c:v>1.000156</c:v>
                </c:pt>
                <c:pt idx="4688">
                  <c:v>1.000156</c:v>
                </c:pt>
                <c:pt idx="4689">
                  <c:v>1.000156</c:v>
                </c:pt>
                <c:pt idx="4690">
                  <c:v>1.000156</c:v>
                </c:pt>
                <c:pt idx="4691">
                  <c:v>0.99970300000000001</c:v>
                </c:pt>
                <c:pt idx="4692">
                  <c:v>1.000156</c:v>
                </c:pt>
                <c:pt idx="4693">
                  <c:v>0.99970300000000001</c:v>
                </c:pt>
                <c:pt idx="4694">
                  <c:v>1.000156</c:v>
                </c:pt>
                <c:pt idx="4695">
                  <c:v>1.0003820000000001</c:v>
                </c:pt>
                <c:pt idx="4696">
                  <c:v>0.99992899999999996</c:v>
                </c:pt>
                <c:pt idx="4697">
                  <c:v>0.99947699999999995</c:v>
                </c:pt>
                <c:pt idx="4698">
                  <c:v>0.99992899999999996</c:v>
                </c:pt>
                <c:pt idx="4699">
                  <c:v>0.997668</c:v>
                </c:pt>
                <c:pt idx="4700">
                  <c:v>1.000156</c:v>
                </c:pt>
                <c:pt idx="4701">
                  <c:v>1.000156</c:v>
                </c:pt>
                <c:pt idx="4702">
                  <c:v>1.0019690000000001</c:v>
                </c:pt>
                <c:pt idx="4703">
                  <c:v>1.0003820000000001</c:v>
                </c:pt>
                <c:pt idx="4704">
                  <c:v>0.99879799999999996</c:v>
                </c:pt>
                <c:pt idx="4705">
                  <c:v>1.000156</c:v>
                </c:pt>
                <c:pt idx="4706">
                  <c:v>0.99992899999999996</c:v>
                </c:pt>
                <c:pt idx="4707">
                  <c:v>1.000156</c:v>
                </c:pt>
                <c:pt idx="4708">
                  <c:v>0.99857200000000002</c:v>
                </c:pt>
                <c:pt idx="4709">
                  <c:v>1.0006090000000001</c:v>
                </c:pt>
                <c:pt idx="4710">
                  <c:v>1.0006090000000001</c:v>
                </c:pt>
                <c:pt idx="4711">
                  <c:v>0.99992899999999996</c:v>
                </c:pt>
                <c:pt idx="4712">
                  <c:v>1.0003820000000001</c:v>
                </c:pt>
                <c:pt idx="4713">
                  <c:v>1.000156</c:v>
                </c:pt>
                <c:pt idx="4714">
                  <c:v>1.0003820000000001</c:v>
                </c:pt>
                <c:pt idx="4715">
                  <c:v>0.99992899999999996</c:v>
                </c:pt>
                <c:pt idx="4716">
                  <c:v>0.99992899999999996</c:v>
                </c:pt>
                <c:pt idx="4717">
                  <c:v>0.99992899999999996</c:v>
                </c:pt>
                <c:pt idx="4718">
                  <c:v>0.99992899999999996</c:v>
                </c:pt>
                <c:pt idx="4719">
                  <c:v>0.99992899999999996</c:v>
                </c:pt>
                <c:pt idx="4720">
                  <c:v>1.000156</c:v>
                </c:pt>
                <c:pt idx="4721">
                  <c:v>0.99721700000000002</c:v>
                </c:pt>
                <c:pt idx="4722">
                  <c:v>1.0006090000000001</c:v>
                </c:pt>
                <c:pt idx="4723">
                  <c:v>1.0003820000000001</c:v>
                </c:pt>
                <c:pt idx="4724">
                  <c:v>0.99970300000000001</c:v>
                </c:pt>
                <c:pt idx="4725">
                  <c:v>0.99992899999999996</c:v>
                </c:pt>
                <c:pt idx="4726">
                  <c:v>1.000156</c:v>
                </c:pt>
                <c:pt idx="4727">
                  <c:v>0.99970300000000001</c:v>
                </c:pt>
                <c:pt idx="4728">
                  <c:v>0.99992899999999996</c:v>
                </c:pt>
                <c:pt idx="4729">
                  <c:v>1.0031030000000001</c:v>
                </c:pt>
                <c:pt idx="4730">
                  <c:v>0.99992899999999996</c:v>
                </c:pt>
                <c:pt idx="4731">
                  <c:v>0.99496200000000001</c:v>
                </c:pt>
                <c:pt idx="4732">
                  <c:v>0.99992899999999996</c:v>
                </c:pt>
                <c:pt idx="4733">
                  <c:v>0.99992899999999996</c:v>
                </c:pt>
                <c:pt idx="4734">
                  <c:v>1.0003820000000001</c:v>
                </c:pt>
                <c:pt idx="4735">
                  <c:v>1.000156</c:v>
                </c:pt>
                <c:pt idx="4736">
                  <c:v>1.000156</c:v>
                </c:pt>
                <c:pt idx="4737">
                  <c:v>0.99992899999999996</c:v>
                </c:pt>
                <c:pt idx="4738">
                  <c:v>0.99812000000000001</c:v>
                </c:pt>
                <c:pt idx="4739">
                  <c:v>1.0019690000000001</c:v>
                </c:pt>
                <c:pt idx="4740">
                  <c:v>1.0003820000000001</c:v>
                </c:pt>
                <c:pt idx="4741">
                  <c:v>1.0003820000000001</c:v>
                </c:pt>
                <c:pt idx="4742">
                  <c:v>1.0017419999999999</c:v>
                </c:pt>
                <c:pt idx="4743">
                  <c:v>1.000156</c:v>
                </c:pt>
                <c:pt idx="4744">
                  <c:v>0.99970300000000001</c:v>
                </c:pt>
                <c:pt idx="4745">
                  <c:v>1.000156</c:v>
                </c:pt>
                <c:pt idx="4746">
                  <c:v>1.000156</c:v>
                </c:pt>
                <c:pt idx="4747">
                  <c:v>1.000156</c:v>
                </c:pt>
                <c:pt idx="4748">
                  <c:v>1.0003820000000001</c:v>
                </c:pt>
                <c:pt idx="4749">
                  <c:v>1.0017419999999999</c:v>
                </c:pt>
                <c:pt idx="4750">
                  <c:v>1.0021949999999999</c:v>
                </c:pt>
                <c:pt idx="4751">
                  <c:v>1.0003820000000001</c:v>
                </c:pt>
                <c:pt idx="4752">
                  <c:v>0.99947699999999995</c:v>
                </c:pt>
                <c:pt idx="4753">
                  <c:v>1.001288</c:v>
                </c:pt>
                <c:pt idx="4754">
                  <c:v>1.000156</c:v>
                </c:pt>
                <c:pt idx="4755">
                  <c:v>1.000156</c:v>
                </c:pt>
                <c:pt idx="4756">
                  <c:v>1.0024219999999999</c:v>
                </c:pt>
                <c:pt idx="4757">
                  <c:v>0.99812000000000001</c:v>
                </c:pt>
                <c:pt idx="4758">
                  <c:v>0.99970300000000001</c:v>
                </c:pt>
                <c:pt idx="4759">
                  <c:v>0.99992899999999996</c:v>
                </c:pt>
                <c:pt idx="4760">
                  <c:v>1.0003820000000001</c:v>
                </c:pt>
                <c:pt idx="4761">
                  <c:v>1.0006090000000001</c:v>
                </c:pt>
                <c:pt idx="4762">
                  <c:v>1.000156</c:v>
                </c:pt>
                <c:pt idx="4763">
                  <c:v>0.99947699999999995</c:v>
                </c:pt>
                <c:pt idx="4764">
                  <c:v>1.000156</c:v>
                </c:pt>
                <c:pt idx="4765">
                  <c:v>0.99992899999999996</c:v>
                </c:pt>
                <c:pt idx="4766">
                  <c:v>0.99970300000000001</c:v>
                </c:pt>
                <c:pt idx="4767">
                  <c:v>0.996089</c:v>
                </c:pt>
                <c:pt idx="4768">
                  <c:v>0.99970300000000001</c:v>
                </c:pt>
                <c:pt idx="4769">
                  <c:v>1.000156</c:v>
                </c:pt>
                <c:pt idx="4770">
                  <c:v>1.000156</c:v>
                </c:pt>
                <c:pt idx="4771">
                  <c:v>1.0006090000000001</c:v>
                </c:pt>
                <c:pt idx="4772">
                  <c:v>1.0006090000000001</c:v>
                </c:pt>
                <c:pt idx="4773">
                  <c:v>0.99970300000000001</c:v>
                </c:pt>
                <c:pt idx="4774">
                  <c:v>1.0003820000000001</c:v>
                </c:pt>
                <c:pt idx="4775">
                  <c:v>0.99970300000000001</c:v>
                </c:pt>
                <c:pt idx="4776">
                  <c:v>1.000156</c:v>
                </c:pt>
                <c:pt idx="4777">
                  <c:v>0.99992899999999996</c:v>
                </c:pt>
                <c:pt idx="4778">
                  <c:v>0.99992899999999996</c:v>
                </c:pt>
                <c:pt idx="4779">
                  <c:v>1.000156</c:v>
                </c:pt>
                <c:pt idx="4780">
                  <c:v>1.000156</c:v>
                </c:pt>
                <c:pt idx="4781">
                  <c:v>1.0010619999999999</c:v>
                </c:pt>
                <c:pt idx="4782">
                  <c:v>1.0003820000000001</c:v>
                </c:pt>
                <c:pt idx="4783">
                  <c:v>1.0017419999999999</c:v>
                </c:pt>
                <c:pt idx="4784">
                  <c:v>1.000156</c:v>
                </c:pt>
                <c:pt idx="4785">
                  <c:v>1.000156</c:v>
                </c:pt>
                <c:pt idx="4786">
                  <c:v>1.000156</c:v>
                </c:pt>
                <c:pt idx="4787">
                  <c:v>1.0003820000000001</c:v>
                </c:pt>
                <c:pt idx="4788">
                  <c:v>1.0010619999999999</c:v>
                </c:pt>
                <c:pt idx="4789">
                  <c:v>1.0003820000000001</c:v>
                </c:pt>
                <c:pt idx="4790">
                  <c:v>1.0003820000000001</c:v>
                </c:pt>
                <c:pt idx="4791">
                  <c:v>1.000156</c:v>
                </c:pt>
                <c:pt idx="4792">
                  <c:v>0.99879799999999996</c:v>
                </c:pt>
                <c:pt idx="4793">
                  <c:v>0.99992899999999996</c:v>
                </c:pt>
                <c:pt idx="4794">
                  <c:v>1.000156</c:v>
                </c:pt>
                <c:pt idx="4795">
                  <c:v>0.99992899999999996</c:v>
                </c:pt>
                <c:pt idx="4796">
                  <c:v>0.99992899999999996</c:v>
                </c:pt>
                <c:pt idx="4797">
                  <c:v>0.99699099999999996</c:v>
                </c:pt>
                <c:pt idx="4798">
                  <c:v>0.99992899999999996</c:v>
                </c:pt>
                <c:pt idx="4799">
                  <c:v>1.000156</c:v>
                </c:pt>
                <c:pt idx="4800">
                  <c:v>1.000156</c:v>
                </c:pt>
                <c:pt idx="4801">
                  <c:v>1.0006090000000001</c:v>
                </c:pt>
                <c:pt idx="4802">
                  <c:v>0.99992899999999996</c:v>
                </c:pt>
                <c:pt idx="4803">
                  <c:v>0.99992899999999996</c:v>
                </c:pt>
                <c:pt idx="4804">
                  <c:v>1.0069710000000001</c:v>
                </c:pt>
                <c:pt idx="4805">
                  <c:v>1.0006090000000001</c:v>
                </c:pt>
                <c:pt idx="4806">
                  <c:v>0.99947699999999995</c:v>
                </c:pt>
                <c:pt idx="4807">
                  <c:v>1.000156</c:v>
                </c:pt>
                <c:pt idx="4808">
                  <c:v>0.99586300000000005</c:v>
                </c:pt>
                <c:pt idx="4809">
                  <c:v>1.0019690000000001</c:v>
                </c:pt>
                <c:pt idx="4810">
                  <c:v>0.99902400000000002</c:v>
                </c:pt>
                <c:pt idx="4811">
                  <c:v>1.000156</c:v>
                </c:pt>
                <c:pt idx="4812">
                  <c:v>0.99992899999999996</c:v>
                </c:pt>
                <c:pt idx="4813">
                  <c:v>0.99992899999999996</c:v>
                </c:pt>
                <c:pt idx="4814">
                  <c:v>1.0003820000000001</c:v>
                </c:pt>
                <c:pt idx="4815">
                  <c:v>1.0003820000000001</c:v>
                </c:pt>
                <c:pt idx="4816">
                  <c:v>1.0003820000000001</c:v>
                </c:pt>
                <c:pt idx="4817">
                  <c:v>0.99834599999999996</c:v>
                </c:pt>
                <c:pt idx="4818">
                  <c:v>0.99970300000000001</c:v>
                </c:pt>
                <c:pt idx="4819">
                  <c:v>1.001288</c:v>
                </c:pt>
                <c:pt idx="4820">
                  <c:v>0.99970300000000001</c:v>
                </c:pt>
                <c:pt idx="4821">
                  <c:v>0.99992899999999996</c:v>
                </c:pt>
                <c:pt idx="4822">
                  <c:v>1.0003820000000001</c:v>
                </c:pt>
                <c:pt idx="4823">
                  <c:v>0.99992899999999996</c:v>
                </c:pt>
                <c:pt idx="4824">
                  <c:v>0.99992899999999996</c:v>
                </c:pt>
                <c:pt idx="4825">
                  <c:v>0.99992899999999996</c:v>
                </c:pt>
                <c:pt idx="4826">
                  <c:v>1.0019690000000001</c:v>
                </c:pt>
                <c:pt idx="4827">
                  <c:v>1.0006090000000001</c:v>
                </c:pt>
                <c:pt idx="4828">
                  <c:v>1.000156</c:v>
                </c:pt>
                <c:pt idx="4829">
                  <c:v>1.000156</c:v>
                </c:pt>
                <c:pt idx="4830">
                  <c:v>0.99992899999999996</c:v>
                </c:pt>
                <c:pt idx="4831">
                  <c:v>0.99992899999999996</c:v>
                </c:pt>
                <c:pt idx="4832">
                  <c:v>1.0003820000000001</c:v>
                </c:pt>
                <c:pt idx="4833">
                  <c:v>0.99970300000000001</c:v>
                </c:pt>
                <c:pt idx="4834">
                  <c:v>1.0003820000000001</c:v>
                </c:pt>
                <c:pt idx="4835">
                  <c:v>1.0003820000000001</c:v>
                </c:pt>
                <c:pt idx="4836">
                  <c:v>1.000156</c:v>
                </c:pt>
                <c:pt idx="4837">
                  <c:v>0.99970300000000001</c:v>
                </c:pt>
                <c:pt idx="4838">
                  <c:v>1.000156</c:v>
                </c:pt>
                <c:pt idx="4839">
                  <c:v>1.0003820000000001</c:v>
                </c:pt>
                <c:pt idx="4840">
                  <c:v>1.0008349999999999</c:v>
                </c:pt>
                <c:pt idx="4841">
                  <c:v>1.0010619999999999</c:v>
                </c:pt>
                <c:pt idx="4842">
                  <c:v>1.000156</c:v>
                </c:pt>
                <c:pt idx="4843">
                  <c:v>0.99947699999999995</c:v>
                </c:pt>
                <c:pt idx="4844">
                  <c:v>1.0069710000000001</c:v>
                </c:pt>
                <c:pt idx="4845">
                  <c:v>1.0033300000000001</c:v>
                </c:pt>
                <c:pt idx="4846">
                  <c:v>0.99947699999999995</c:v>
                </c:pt>
                <c:pt idx="4847">
                  <c:v>0.99992899999999996</c:v>
                </c:pt>
                <c:pt idx="4848">
                  <c:v>0.99970300000000001</c:v>
                </c:pt>
                <c:pt idx="4849">
                  <c:v>0.996089</c:v>
                </c:pt>
                <c:pt idx="4850">
                  <c:v>0.99992899999999996</c:v>
                </c:pt>
                <c:pt idx="4851">
                  <c:v>0.99992899999999996</c:v>
                </c:pt>
                <c:pt idx="4852">
                  <c:v>1.0003820000000001</c:v>
                </c:pt>
                <c:pt idx="4853">
                  <c:v>0.99992899999999996</c:v>
                </c:pt>
                <c:pt idx="4854">
                  <c:v>1.0003820000000001</c:v>
                </c:pt>
                <c:pt idx="4855">
                  <c:v>1.000156</c:v>
                </c:pt>
                <c:pt idx="4856">
                  <c:v>1.0006090000000001</c:v>
                </c:pt>
                <c:pt idx="4857">
                  <c:v>1.000156</c:v>
                </c:pt>
                <c:pt idx="4858">
                  <c:v>1.000156</c:v>
                </c:pt>
                <c:pt idx="4859">
                  <c:v>1.0003820000000001</c:v>
                </c:pt>
                <c:pt idx="4860">
                  <c:v>1.006059</c:v>
                </c:pt>
                <c:pt idx="4861">
                  <c:v>0.99857200000000002</c:v>
                </c:pt>
                <c:pt idx="4862">
                  <c:v>1.0003820000000001</c:v>
                </c:pt>
                <c:pt idx="4863">
                  <c:v>1.000156</c:v>
                </c:pt>
                <c:pt idx="4864">
                  <c:v>1.000156</c:v>
                </c:pt>
                <c:pt idx="4865">
                  <c:v>1.000156</c:v>
                </c:pt>
                <c:pt idx="4866">
                  <c:v>0.99992899999999996</c:v>
                </c:pt>
                <c:pt idx="4867">
                  <c:v>0.99992899999999996</c:v>
                </c:pt>
                <c:pt idx="4868">
                  <c:v>0.99992899999999996</c:v>
                </c:pt>
                <c:pt idx="4869">
                  <c:v>1.000156</c:v>
                </c:pt>
                <c:pt idx="4870">
                  <c:v>1.0003820000000001</c:v>
                </c:pt>
                <c:pt idx="4871">
                  <c:v>1.000156</c:v>
                </c:pt>
                <c:pt idx="4872">
                  <c:v>1.0003820000000001</c:v>
                </c:pt>
                <c:pt idx="4873">
                  <c:v>1.0003820000000001</c:v>
                </c:pt>
                <c:pt idx="4874">
                  <c:v>1.000156</c:v>
                </c:pt>
                <c:pt idx="4875">
                  <c:v>1.000156</c:v>
                </c:pt>
                <c:pt idx="4876">
                  <c:v>0.99970300000000001</c:v>
                </c:pt>
                <c:pt idx="4877">
                  <c:v>0.99970300000000001</c:v>
                </c:pt>
                <c:pt idx="4878">
                  <c:v>1.0003820000000001</c:v>
                </c:pt>
                <c:pt idx="4879">
                  <c:v>0.99970300000000001</c:v>
                </c:pt>
                <c:pt idx="4880">
                  <c:v>1.000156</c:v>
                </c:pt>
                <c:pt idx="4881">
                  <c:v>1.0003820000000001</c:v>
                </c:pt>
                <c:pt idx="4882">
                  <c:v>1.0006090000000001</c:v>
                </c:pt>
                <c:pt idx="4883">
                  <c:v>0.99970300000000001</c:v>
                </c:pt>
                <c:pt idx="4884">
                  <c:v>1.000156</c:v>
                </c:pt>
                <c:pt idx="4885">
                  <c:v>0.99992899999999996</c:v>
                </c:pt>
                <c:pt idx="4886">
                  <c:v>1.000156</c:v>
                </c:pt>
                <c:pt idx="4887">
                  <c:v>1.000156</c:v>
                </c:pt>
                <c:pt idx="4888">
                  <c:v>1.0003820000000001</c:v>
                </c:pt>
                <c:pt idx="4889">
                  <c:v>0.99992899999999996</c:v>
                </c:pt>
                <c:pt idx="4890">
                  <c:v>1.0006090000000001</c:v>
                </c:pt>
                <c:pt idx="4891">
                  <c:v>1.000156</c:v>
                </c:pt>
                <c:pt idx="4892">
                  <c:v>0.99992899999999996</c:v>
                </c:pt>
                <c:pt idx="4893">
                  <c:v>1.000156</c:v>
                </c:pt>
                <c:pt idx="4894">
                  <c:v>0.99970300000000001</c:v>
                </c:pt>
                <c:pt idx="4895">
                  <c:v>1.003557</c:v>
                </c:pt>
                <c:pt idx="4896">
                  <c:v>1.000156</c:v>
                </c:pt>
                <c:pt idx="4897">
                  <c:v>0.99992899999999996</c:v>
                </c:pt>
                <c:pt idx="4898">
                  <c:v>1.000156</c:v>
                </c:pt>
                <c:pt idx="4899">
                  <c:v>1.0003820000000001</c:v>
                </c:pt>
                <c:pt idx="4900">
                  <c:v>0.99992899999999996</c:v>
                </c:pt>
                <c:pt idx="4901">
                  <c:v>1.000156</c:v>
                </c:pt>
                <c:pt idx="4902">
                  <c:v>0.99992899999999996</c:v>
                </c:pt>
                <c:pt idx="4903">
                  <c:v>0.99970300000000001</c:v>
                </c:pt>
                <c:pt idx="4904">
                  <c:v>1.000156</c:v>
                </c:pt>
                <c:pt idx="4905">
                  <c:v>1.000156</c:v>
                </c:pt>
                <c:pt idx="4906">
                  <c:v>1.000156</c:v>
                </c:pt>
                <c:pt idx="4907">
                  <c:v>0.99992899999999996</c:v>
                </c:pt>
                <c:pt idx="4908">
                  <c:v>1.0003820000000001</c:v>
                </c:pt>
                <c:pt idx="4909">
                  <c:v>0.99992899999999996</c:v>
                </c:pt>
                <c:pt idx="4910">
                  <c:v>0.99992899999999996</c:v>
                </c:pt>
                <c:pt idx="4911">
                  <c:v>1.000156</c:v>
                </c:pt>
                <c:pt idx="4912">
                  <c:v>0.99970300000000001</c:v>
                </c:pt>
                <c:pt idx="4913">
                  <c:v>1.0003820000000001</c:v>
                </c:pt>
                <c:pt idx="4914">
                  <c:v>1.004921</c:v>
                </c:pt>
                <c:pt idx="4915">
                  <c:v>1.000156</c:v>
                </c:pt>
                <c:pt idx="4916">
                  <c:v>1.0003820000000001</c:v>
                </c:pt>
                <c:pt idx="4917">
                  <c:v>1.000156</c:v>
                </c:pt>
                <c:pt idx="4918">
                  <c:v>1.000156</c:v>
                </c:pt>
                <c:pt idx="4919">
                  <c:v>1.000156</c:v>
                </c:pt>
                <c:pt idx="4920">
                  <c:v>1.000156</c:v>
                </c:pt>
                <c:pt idx="4921">
                  <c:v>1.000156</c:v>
                </c:pt>
                <c:pt idx="4922">
                  <c:v>1.0003820000000001</c:v>
                </c:pt>
                <c:pt idx="4923">
                  <c:v>0.99721700000000002</c:v>
                </c:pt>
                <c:pt idx="4924">
                  <c:v>1.000156</c:v>
                </c:pt>
                <c:pt idx="4925">
                  <c:v>1.0019690000000001</c:v>
                </c:pt>
                <c:pt idx="4926">
                  <c:v>1.0003820000000001</c:v>
                </c:pt>
                <c:pt idx="4927">
                  <c:v>1.0003820000000001</c:v>
                </c:pt>
                <c:pt idx="4928">
                  <c:v>1.0006090000000001</c:v>
                </c:pt>
                <c:pt idx="4929">
                  <c:v>0.99857200000000002</c:v>
                </c:pt>
                <c:pt idx="4930">
                  <c:v>0.99992899999999996</c:v>
                </c:pt>
                <c:pt idx="4931">
                  <c:v>1.0017419999999999</c:v>
                </c:pt>
                <c:pt idx="4932">
                  <c:v>1.000156</c:v>
                </c:pt>
                <c:pt idx="4933">
                  <c:v>1.0008349999999999</c:v>
                </c:pt>
                <c:pt idx="4934">
                  <c:v>0.99902400000000002</c:v>
                </c:pt>
                <c:pt idx="4935">
                  <c:v>0.99992899999999996</c:v>
                </c:pt>
                <c:pt idx="4936">
                  <c:v>1.000156</c:v>
                </c:pt>
                <c:pt idx="4937">
                  <c:v>1.000156</c:v>
                </c:pt>
                <c:pt idx="4938">
                  <c:v>0.99947699999999995</c:v>
                </c:pt>
                <c:pt idx="4939">
                  <c:v>1.001288</c:v>
                </c:pt>
                <c:pt idx="4940">
                  <c:v>0.999251</c:v>
                </c:pt>
                <c:pt idx="4941">
                  <c:v>1.000156</c:v>
                </c:pt>
                <c:pt idx="4942">
                  <c:v>0.99992899999999996</c:v>
                </c:pt>
                <c:pt idx="4943">
                  <c:v>1.0003820000000001</c:v>
                </c:pt>
                <c:pt idx="4944">
                  <c:v>0.99992899999999996</c:v>
                </c:pt>
                <c:pt idx="4945">
                  <c:v>0.99992899999999996</c:v>
                </c:pt>
                <c:pt idx="4946">
                  <c:v>1.000156</c:v>
                </c:pt>
                <c:pt idx="4947">
                  <c:v>0.99992899999999996</c:v>
                </c:pt>
                <c:pt idx="4948">
                  <c:v>0.99947699999999995</c:v>
                </c:pt>
                <c:pt idx="4949">
                  <c:v>1.001288</c:v>
                </c:pt>
                <c:pt idx="4950">
                  <c:v>0.99970300000000001</c:v>
                </c:pt>
                <c:pt idx="4951">
                  <c:v>0.99902400000000002</c:v>
                </c:pt>
                <c:pt idx="4952">
                  <c:v>0.99992899999999996</c:v>
                </c:pt>
                <c:pt idx="4953">
                  <c:v>1.000156</c:v>
                </c:pt>
                <c:pt idx="4954">
                  <c:v>0.99970300000000001</c:v>
                </c:pt>
                <c:pt idx="4955">
                  <c:v>0.99947699999999995</c:v>
                </c:pt>
                <c:pt idx="4956">
                  <c:v>0.99992899999999996</c:v>
                </c:pt>
                <c:pt idx="4957">
                  <c:v>1.0003820000000001</c:v>
                </c:pt>
                <c:pt idx="4958">
                  <c:v>0.99992899999999996</c:v>
                </c:pt>
                <c:pt idx="4959">
                  <c:v>1.000156</c:v>
                </c:pt>
                <c:pt idx="4960">
                  <c:v>0.99992899999999996</c:v>
                </c:pt>
                <c:pt idx="4961">
                  <c:v>1.000156</c:v>
                </c:pt>
                <c:pt idx="4962">
                  <c:v>1.000156</c:v>
                </c:pt>
                <c:pt idx="4963">
                  <c:v>1.0028760000000001</c:v>
                </c:pt>
                <c:pt idx="4964">
                  <c:v>0.99992899999999996</c:v>
                </c:pt>
                <c:pt idx="4965">
                  <c:v>0.99992899999999996</c:v>
                </c:pt>
                <c:pt idx="4966">
                  <c:v>1.0003820000000001</c:v>
                </c:pt>
                <c:pt idx="4967">
                  <c:v>0.99992899999999996</c:v>
                </c:pt>
                <c:pt idx="4968">
                  <c:v>1.000156</c:v>
                </c:pt>
                <c:pt idx="4969">
                  <c:v>0.99970300000000001</c:v>
                </c:pt>
                <c:pt idx="4970">
                  <c:v>0.99992899999999996</c:v>
                </c:pt>
                <c:pt idx="4971">
                  <c:v>1.000156</c:v>
                </c:pt>
                <c:pt idx="4972">
                  <c:v>1.000156</c:v>
                </c:pt>
                <c:pt idx="4973">
                  <c:v>0.99699099999999996</c:v>
                </c:pt>
                <c:pt idx="4974">
                  <c:v>0.99970300000000001</c:v>
                </c:pt>
                <c:pt idx="4975">
                  <c:v>1.000156</c:v>
                </c:pt>
                <c:pt idx="4976">
                  <c:v>1.000156</c:v>
                </c:pt>
                <c:pt idx="4977">
                  <c:v>0.99992899999999996</c:v>
                </c:pt>
                <c:pt idx="4978">
                  <c:v>1.0006090000000001</c:v>
                </c:pt>
                <c:pt idx="4979">
                  <c:v>1.0015149999999999</c:v>
                </c:pt>
                <c:pt idx="4980">
                  <c:v>0.99970300000000001</c:v>
                </c:pt>
                <c:pt idx="4981">
                  <c:v>1.000156</c:v>
                </c:pt>
                <c:pt idx="4982">
                  <c:v>1.000156</c:v>
                </c:pt>
                <c:pt idx="4983">
                  <c:v>1.000156</c:v>
                </c:pt>
                <c:pt idx="4984">
                  <c:v>1.0003820000000001</c:v>
                </c:pt>
                <c:pt idx="4985">
                  <c:v>0.99992899999999996</c:v>
                </c:pt>
                <c:pt idx="4986">
                  <c:v>0.99992899999999996</c:v>
                </c:pt>
                <c:pt idx="4987">
                  <c:v>0.99970300000000001</c:v>
                </c:pt>
                <c:pt idx="4988">
                  <c:v>0.99947699999999995</c:v>
                </c:pt>
                <c:pt idx="4989">
                  <c:v>1.000156</c:v>
                </c:pt>
                <c:pt idx="4990">
                  <c:v>1.000156</c:v>
                </c:pt>
                <c:pt idx="4991">
                  <c:v>1.0008349999999999</c:v>
                </c:pt>
                <c:pt idx="4992">
                  <c:v>1.000156</c:v>
                </c:pt>
                <c:pt idx="4993">
                  <c:v>1.000156</c:v>
                </c:pt>
                <c:pt idx="4994">
                  <c:v>0.99992899999999996</c:v>
                </c:pt>
                <c:pt idx="4995">
                  <c:v>0.99992899999999996</c:v>
                </c:pt>
                <c:pt idx="4996">
                  <c:v>0.99992899999999996</c:v>
                </c:pt>
                <c:pt idx="4997">
                  <c:v>1.0003820000000001</c:v>
                </c:pt>
                <c:pt idx="4998">
                  <c:v>1.000156</c:v>
                </c:pt>
                <c:pt idx="4999">
                  <c:v>1.000156</c:v>
                </c:pt>
                <c:pt idx="5000">
                  <c:v>1.0003820000000001</c:v>
                </c:pt>
                <c:pt idx="5001">
                  <c:v>0.99992899999999996</c:v>
                </c:pt>
                <c:pt idx="5002">
                  <c:v>0.99970300000000001</c:v>
                </c:pt>
                <c:pt idx="5003">
                  <c:v>0.99947699999999995</c:v>
                </c:pt>
                <c:pt idx="5004">
                  <c:v>0.99992899999999996</c:v>
                </c:pt>
                <c:pt idx="5005">
                  <c:v>1.000156</c:v>
                </c:pt>
                <c:pt idx="5006">
                  <c:v>0.99970300000000001</c:v>
                </c:pt>
                <c:pt idx="5007">
                  <c:v>1.000156</c:v>
                </c:pt>
                <c:pt idx="5008">
                  <c:v>1.000156</c:v>
                </c:pt>
                <c:pt idx="5009">
                  <c:v>1.0015149999999999</c:v>
                </c:pt>
                <c:pt idx="5010">
                  <c:v>0.99992899999999996</c:v>
                </c:pt>
                <c:pt idx="5011">
                  <c:v>0.99676500000000001</c:v>
                </c:pt>
                <c:pt idx="5012">
                  <c:v>1.0003820000000001</c:v>
                </c:pt>
                <c:pt idx="5013">
                  <c:v>1.0019690000000001</c:v>
                </c:pt>
                <c:pt idx="5014">
                  <c:v>1.000156</c:v>
                </c:pt>
                <c:pt idx="5015">
                  <c:v>0.99992899999999996</c:v>
                </c:pt>
                <c:pt idx="5016">
                  <c:v>0.99992899999999996</c:v>
                </c:pt>
                <c:pt idx="5017">
                  <c:v>1.0015149999999999</c:v>
                </c:pt>
                <c:pt idx="5018">
                  <c:v>1.000156</c:v>
                </c:pt>
                <c:pt idx="5019">
                  <c:v>0.99992899999999996</c:v>
                </c:pt>
                <c:pt idx="5020">
                  <c:v>1.000156</c:v>
                </c:pt>
                <c:pt idx="5021">
                  <c:v>1.0006090000000001</c:v>
                </c:pt>
                <c:pt idx="5022">
                  <c:v>1.000156</c:v>
                </c:pt>
                <c:pt idx="5023">
                  <c:v>1.0003820000000001</c:v>
                </c:pt>
                <c:pt idx="5024">
                  <c:v>1.000156</c:v>
                </c:pt>
                <c:pt idx="5025">
                  <c:v>1.000156</c:v>
                </c:pt>
                <c:pt idx="5026">
                  <c:v>1.0003820000000001</c:v>
                </c:pt>
                <c:pt idx="5027">
                  <c:v>0.99992899999999996</c:v>
                </c:pt>
                <c:pt idx="5028">
                  <c:v>0.99744299999999997</c:v>
                </c:pt>
                <c:pt idx="5029">
                  <c:v>0.99857200000000002</c:v>
                </c:pt>
                <c:pt idx="5030">
                  <c:v>0.99992899999999996</c:v>
                </c:pt>
                <c:pt idx="5031">
                  <c:v>1.0003820000000001</c:v>
                </c:pt>
                <c:pt idx="5032">
                  <c:v>1.000156</c:v>
                </c:pt>
                <c:pt idx="5033">
                  <c:v>1.000156</c:v>
                </c:pt>
                <c:pt idx="5034">
                  <c:v>1.000156</c:v>
                </c:pt>
                <c:pt idx="5035">
                  <c:v>0.99992899999999996</c:v>
                </c:pt>
                <c:pt idx="5036">
                  <c:v>1.000156</c:v>
                </c:pt>
                <c:pt idx="5037">
                  <c:v>1.000156</c:v>
                </c:pt>
                <c:pt idx="5038">
                  <c:v>0.99992899999999996</c:v>
                </c:pt>
                <c:pt idx="5039">
                  <c:v>0.99992899999999996</c:v>
                </c:pt>
                <c:pt idx="5040">
                  <c:v>0.99992899999999996</c:v>
                </c:pt>
                <c:pt idx="5041">
                  <c:v>1.0003820000000001</c:v>
                </c:pt>
                <c:pt idx="5042">
                  <c:v>1.000156</c:v>
                </c:pt>
                <c:pt idx="5043">
                  <c:v>0.99970300000000001</c:v>
                </c:pt>
                <c:pt idx="5044">
                  <c:v>0.99992899999999996</c:v>
                </c:pt>
                <c:pt idx="5045">
                  <c:v>0.99496200000000001</c:v>
                </c:pt>
                <c:pt idx="5046">
                  <c:v>0.99970300000000001</c:v>
                </c:pt>
                <c:pt idx="5047">
                  <c:v>0.99970300000000001</c:v>
                </c:pt>
                <c:pt idx="5048">
                  <c:v>1.0003820000000001</c:v>
                </c:pt>
                <c:pt idx="5049">
                  <c:v>1.000156</c:v>
                </c:pt>
                <c:pt idx="5050">
                  <c:v>0.99970300000000001</c:v>
                </c:pt>
                <c:pt idx="5051">
                  <c:v>0.99992899999999996</c:v>
                </c:pt>
                <c:pt idx="5052">
                  <c:v>1.000156</c:v>
                </c:pt>
                <c:pt idx="5053">
                  <c:v>1.0006090000000001</c:v>
                </c:pt>
                <c:pt idx="5054">
                  <c:v>0.99992899999999996</c:v>
                </c:pt>
                <c:pt idx="5055">
                  <c:v>0.99992899999999996</c:v>
                </c:pt>
                <c:pt idx="5056">
                  <c:v>1.0008349999999999</c:v>
                </c:pt>
                <c:pt idx="5057">
                  <c:v>1.0003820000000001</c:v>
                </c:pt>
                <c:pt idx="5058">
                  <c:v>0.99992899999999996</c:v>
                </c:pt>
                <c:pt idx="5059">
                  <c:v>0.99744299999999997</c:v>
                </c:pt>
                <c:pt idx="5060">
                  <c:v>0.99992899999999996</c:v>
                </c:pt>
                <c:pt idx="5061">
                  <c:v>1.000156</c:v>
                </c:pt>
                <c:pt idx="5062">
                  <c:v>1.000156</c:v>
                </c:pt>
                <c:pt idx="5063">
                  <c:v>0.99970300000000001</c:v>
                </c:pt>
                <c:pt idx="5064">
                  <c:v>1.000156</c:v>
                </c:pt>
                <c:pt idx="5065">
                  <c:v>1.000156</c:v>
                </c:pt>
                <c:pt idx="5066">
                  <c:v>0.99992899999999996</c:v>
                </c:pt>
                <c:pt idx="5067">
                  <c:v>0.99744299999999997</c:v>
                </c:pt>
                <c:pt idx="5068">
                  <c:v>1.0003820000000001</c:v>
                </c:pt>
                <c:pt idx="5069">
                  <c:v>1.0003820000000001</c:v>
                </c:pt>
                <c:pt idx="5070">
                  <c:v>0.99970300000000001</c:v>
                </c:pt>
                <c:pt idx="5071">
                  <c:v>1.0003820000000001</c:v>
                </c:pt>
                <c:pt idx="5072">
                  <c:v>0.99992899999999996</c:v>
                </c:pt>
                <c:pt idx="5073">
                  <c:v>1.000156</c:v>
                </c:pt>
                <c:pt idx="5074">
                  <c:v>1.000156</c:v>
                </c:pt>
                <c:pt idx="5075">
                  <c:v>1.0019690000000001</c:v>
                </c:pt>
                <c:pt idx="5076">
                  <c:v>1.000156</c:v>
                </c:pt>
                <c:pt idx="5077">
                  <c:v>1.000156</c:v>
                </c:pt>
                <c:pt idx="5078">
                  <c:v>0.99992899999999996</c:v>
                </c:pt>
                <c:pt idx="5079">
                  <c:v>1.0003820000000001</c:v>
                </c:pt>
                <c:pt idx="5080">
                  <c:v>1.000156</c:v>
                </c:pt>
                <c:pt idx="5081">
                  <c:v>0.99992899999999996</c:v>
                </c:pt>
                <c:pt idx="5082">
                  <c:v>1.000156</c:v>
                </c:pt>
                <c:pt idx="5083">
                  <c:v>1.0003820000000001</c:v>
                </c:pt>
                <c:pt idx="5084">
                  <c:v>0.99992899999999996</c:v>
                </c:pt>
                <c:pt idx="5085">
                  <c:v>1.0003820000000001</c:v>
                </c:pt>
                <c:pt idx="5086">
                  <c:v>1.001288</c:v>
                </c:pt>
                <c:pt idx="5087">
                  <c:v>0.99970300000000001</c:v>
                </c:pt>
                <c:pt idx="5088">
                  <c:v>1.0006090000000001</c:v>
                </c:pt>
                <c:pt idx="5089">
                  <c:v>0.99473699999999998</c:v>
                </c:pt>
                <c:pt idx="5090">
                  <c:v>0.99518700000000004</c:v>
                </c:pt>
                <c:pt idx="5091">
                  <c:v>0.99721700000000002</c:v>
                </c:pt>
                <c:pt idx="5092">
                  <c:v>0.99992899999999996</c:v>
                </c:pt>
                <c:pt idx="5093">
                  <c:v>1.000156</c:v>
                </c:pt>
                <c:pt idx="5094">
                  <c:v>0.99992899999999996</c:v>
                </c:pt>
                <c:pt idx="5095">
                  <c:v>1.0006090000000001</c:v>
                </c:pt>
                <c:pt idx="5096">
                  <c:v>0.99992899999999996</c:v>
                </c:pt>
                <c:pt idx="5097">
                  <c:v>1.0003820000000001</c:v>
                </c:pt>
                <c:pt idx="5098">
                  <c:v>0.99992899999999996</c:v>
                </c:pt>
                <c:pt idx="5099">
                  <c:v>0.997668</c:v>
                </c:pt>
                <c:pt idx="5100">
                  <c:v>1.0003820000000001</c:v>
                </c:pt>
                <c:pt idx="5101">
                  <c:v>0.99992899999999996</c:v>
                </c:pt>
                <c:pt idx="5102">
                  <c:v>1.0003820000000001</c:v>
                </c:pt>
                <c:pt idx="5103">
                  <c:v>1.000156</c:v>
                </c:pt>
                <c:pt idx="5104">
                  <c:v>0.99857200000000002</c:v>
                </c:pt>
                <c:pt idx="5105">
                  <c:v>1.0003820000000001</c:v>
                </c:pt>
                <c:pt idx="5106">
                  <c:v>1.000156</c:v>
                </c:pt>
                <c:pt idx="5107">
                  <c:v>1.000156</c:v>
                </c:pt>
                <c:pt idx="5108">
                  <c:v>0.99789399999999995</c:v>
                </c:pt>
                <c:pt idx="5109">
                  <c:v>1.001288</c:v>
                </c:pt>
                <c:pt idx="5110">
                  <c:v>1.000156</c:v>
                </c:pt>
                <c:pt idx="5111">
                  <c:v>1.000156</c:v>
                </c:pt>
                <c:pt idx="5112">
                  <c:v>1.0010619999999999</c:v>
                </c:pt>
                <c:pt idx="5113">
                  <c:v>1.000156</c:v>
                </c:pt>
                <c:pt idx="5114">
                  <c:v>0.99992899999999996</c:v>
                </c:pt>
                <c:pt idx="5115">
                  <c:v>1.000156</c:v>
                </c:pt>
                <c:pt idx="5116">
                  <c:v>0.99970300000000001</c:v>
                </c:pt>
                <c:pt idx="5117">
                  <c:v>1.000156</c:v>
                </c:pt>
                <c:pt idx="5118">
                  <c:v>1.000156</c:v>
                </c:pt>
                <c:pt idx="5119">
                  <c:v>1.000156</c:v>
                </c:pt>
                <c:pt idx="5120">
                  <c:v>0.99992899999999996</c:v>
                </c:pt>
                <c:pt idx="5121">
                  <c:v>1.000156</c:v>
                </c:pt>
                <c:pt idx="5122">
                  <c:v>1.0017419999999999</c:v>
                </c:pt>
                <c:pt idx="5123">
                  <c:v>1.000156</c:v>
                </c:pt>
                <c:pt idx="5124">
                  <c:v>0.99992899999999996</c:v>
                </c:pt>
                <c:pt idx="5125">
                  <c:v>1.0003820000000001</c:v>
                </c:pt>
                <c:pt idx="5126">
                  <c:v>1.0003820000000001</c:v>
                </c:pt>
                <c:pt idx="5127">
                  <c:v>1.0026489999999999</c:v>
                </c:pt>
                <c:pt idx="5128">
                  <c:v>1.0024219999999999</c:v>
                </c:pt>
                <c:pt idx="5129">
                  <c:v>1.0003820000000001</c:v>
                </c:pt>
                <c:pt idx="5130">
                  <c:v>0.99970300000000001</c:v>
                </c:pt>
                <c:pt idx="5131">
                  <c:v>1.000156</c:v>
                </c:pt>
                <c:pt idx="5132">
                  <c:v>0.99992899999999996</c:v>
                </c:pt>
                <c:pt idx="5133">
                  <c:v>0.99970300000000001</c:v>
                </c:pt>
                <c:pt idx="5134">
                  <c:v>0.99970300000000001</c:v>
                </c:pt>
                <c:pt idx="5135">
                  <c:v>0.99992899999999996</c:v>
                </c:pt>
                <c:pt idx="5136">
                  <c:v>1.0015149999999999</c:v>
                </c:pt>
                <c:pt idx="5137">
                  <c:v>1.0006090000000001</c:v>
                </c:pt>
                <c:pt idx="5138">
                  <c:v>1.000156</c:v>
                </c:pt>
                <c:pt idx="5139">
                  <c:v>0.99947699999999995</c:v>
                </c:pt>
                <c:pt idx="5140">
                  <c:v>1.000156</c:v>
                </c:pt>
                <c:pt idx="5141">
                  <c:v>0.99789399999999995</c:v>
                </c:pt>
                <c:pt idx="5142">
                  <c:v>1.000156</c:v>
                </c:pt>
                <c:pt idx="5143">
                  <c:v>1.000156</c:v>
                </c:pt>
                <c:pt idx="5144">
                  <c:v>0.99970300000000001</c:v>
                </c:pt>
                <c:pt idx="5145">
                  <c:v>1.0008349999999999</c:v>
                </c:pt>
                <c:pt idx="5146">
                  <c:v>1.000156</c:v>
                </c:pt>
                <c:pt idx="5147">
                  <c:v>0.99992899999999996</c:v>
                </c:pt>
                <c:pt idx="5148">
                  <c:v>1.0003820000000001</c:v>
                </c:pt>
                <c:pt idx="5149">
                  <c:v>1.000156</c:v>
                </c:pt>
                <c:pt idx="5150">
                  <c:v>1.000156</c:v>
                </c:pt>
                <c:pt idx="5151">
                  <c:v>0.99631400000000003</c:v>
                </c:pt>
                <c:pt idx="5152">
                  <c:v>0.99992899999999996</c:v>
                </c:pt>
                <c:pt idx="5153">
                  <c:v>1.000156</c:v>
                </c:pt>
                <c:pt idx="5154">
                  <c:v>0.99992899999999996</c:v>
                </c:pt>
                <c:pt idx="5155">
                  <c:v>0.99744299999999997</c:v>
                </c:pt>
                <c:pt idx="5156">
                  <c:v>0.99970300000000001</c:v>
                </c:pt>
                <c:pt idx="5157">
                  <c:v>1.000156</c:v>
                </c:pt>
                <c:pt idx="5158">
                  <c:v>1.0003820000000001</c:v>
                </c:pt>
                <c:pt idx="5159">
                  <c:v>1.0024219999999999</c:v>
                </c:pt>
                <c:pt idx="5160">
                  <c:v>0.99992899999999996</c:v>
                </c:pt>
                <c:pt idx="5161">
                  <c:v>1.000156</c:v>
                </c:pt>
                <c:pt idx="5162">
                  <c:v>1.000156</c:v>
                </c:pt>
                <c:pt idx="5163">
                  <c:v>1.0017419999999999</c:v>
                </c:pt>
                <c:pt idx="5164">
                  <c:v>1.000156</c:v>
                </c:pt>
                <c:pt idx="5165">
                  <c:v>1.000156</c:v>
                </c:pt>
                <c:pt idx="5166">
                  <c:v>1.000156</c:v>
                </c:pt>
                <c:pt idx="5167">
                  <c:v>1.0003820000000001</c:v>
                </c:pt>
                <c:pt idx="5168">
                  <c:v>0.99992899999999996</c:v>
                </c:pt>
                <c:pt idx="5169">
                  <c:v>0.99970300000000001</c:v>
                </c:pt>
                <c:pt idx="5170">
                  <c:v>0.99992899999999996</c:v>
                </c:pt>
                <c:pt idx="5171">
                  <c:v>1.0003820000000001</c:v>
                </c:pt>
                <c:pt idx="5172">
                  <c:v>1.000156</c:v>
                </c:pt>
                <c:pt idx="5173">
                  <c:v>0.99970300000000001</c:v>
                </c:pt>
                <c:pt idx="5174">
                  <c:v>1.0003820000000001</c:v>
                </c:pt>
                <c:pt idx="5175">
                  <c:v>1.0006090000000001</c:v>
                </c:pt>
                <c:pt idx="5176">
                  <c:v>1.0017419999999999</c:v>
                </c:pt>
                <c:pt idx="5177">
                  <c:v>1.007655</c:v>
                </c:pt>
                <c:pt idx="5178">
                  <c:v>1.0010619999999999</c:v>
                </c:pt>
                <c:pt idx="5179">
                  <c:v>0.99970300000000001</c:v>
                </c:pt>
                <c:pt idx="5180">
                  <c:v>1.000156</c:v>
                </c:pt>
                <c:pt idx="5181">
                  <c:v>0.99992899999999996</c:v>
                </c:pt>
                <c:pt idx="5182">
                  <c:v>0.99721700000000002</c:v>
                </c:pt>
                <c:pt idx="5183">
                  <c:v>1.0003820000000001</c:v>
                </c:pt>
                <c:pt idx="5184">
                  <c:v>1.0006090000000001</c:v>
                </c:pt>
                <c:pt idx="5185">
                  <c:v>0.99970300000000001</c:v>
                </c:pt>
                <c:pt idx="5186">
                  <c:v>0.99970300000000001</c:v>
                </c:pt>
                <c:pt idx="5187">
                  <c:v>1.007199</c:v>
                </c:pt>
                <c:pt idx="5188">
                  <c:v>1.0003820000000001</c:v>
                </c:pt>
                <c:pt idx="5189">
                  <c:v>0.99970300000000001</c:v>
                </c:pt>
                <c:pt idx="5190">
                  <c:v>1.000156</c:v>
                </c:pt>
                <c:pt idx="5191">
                  <c:v>1.000156</c:v>
                </c:pt>
                <c:pt idx="5192">
                  <c:v>1.000156</c:v>
                </c:pt>
                <c:pt idx="5193">
                  <c:v>0.99992899999999996</c:v>
                </c:pt>
                <c:pt idx="5194">
                  <c:v>1.000156</c:v>
                </c:pt>
                <c:pt idx="5195">
                  <c:v>1.0003820000000001</c:v>
                </c:pt>
                <c:pt idx="5196">
                  <c:v>0.99992899999999996</c:v>
                </c:pt>
                <c:pt idx="5197">
                  <c:v>1.0015149999999999</c:v>
                </c:pt>
                <c:pt idx="5198">
                  <c:v>1.000156</c:v>
                </c:pt>
                <c:pt idx="5199">
                  <c:v>0.99992899999999996</c:v>
                </c:pt>
                <c:pt idx="5200">
                  <c:v>1.0003820000000001</c:v>
                </c:pt>
                <c:pt idx="5201">
                  <c:v>0.99744299999999997</c:v>
                </c:pt>
                <c:pt idx="5202">
                  <c:v>0.99902400000000002</c:v>
                </c:pt>
                <c:pt idx="5203">
                  <c:v>1.0003820000000001</c:v>
                </c:pt>
                <c:pt idx="5204">
                  <c:v>1.0003820000000001</c:v>
                </c:pt>
                <c:pt idx="5205">
                  <c:v>0.99970300000000001</c:v>
                </c:pt>
                <c:pt idx="5206">
                  <c:v>1.000156</c:v>
                </c:pt>
                <c:pt idx="5207">
                  <c:v>0.99992899999999996</c:v>
                </c:pt>
                <c:pt idx="5208">
                  <c:v>1.000156</c:v>
                </c:pt>
                <c:pt idx="5209">
                  <c:v>1.000156</c:v>
                </c:pt>
                <c:pt idx="5210">
                  <c:v>1.000156</c:v>
                </c:pt>
                <c:pt idx="5211">
                  <c:v>1.000156</c:v>
                </c:pt>
                <c:pt idx="5212">
                  <c:v>1.0074270000000001</c:v>
                </c:pt>
                <c:pt idx="5213">
                  <c:v>0.99992899999999996</c:v>
                </c:pt>
                <c:pt idx="5214">
                  <c:v>0.99879799999999996</c:v>
                </c:pt>
                <c:pt idx="5215">
                  <c:v>0.99992899999999996</c:v>
                </c:pt>
                <c:pt idx="5216">
                  <c:v>1.0010619999999999</c:v>
                </c:pt>
                <c:pt idx="5217">
                  <c:v>1.0006090000000001</c:v>
                </c:pt>
                <c:pt idx="5218">
                  <c:v>1.0003820000000001</c:v>
                </c:pt>
                <c:pt idx="5219">
                  <c:v>1.000156</c:v>
                </c:pt>
                <c:pt idx="5220">
                  <c:v>0.99676500000000001</c:v>
                </c:pt>
                <c:pt idx="5221">
                  <c:v>0.99992899999999996</c:v>
                </c:pt>
                <c:pt idx="5222">
                  <c:v>1.000156</c:v>
                </c:pt>
                <c:pt idx="5223">
                  <c:v>1.000156</c:v>
                </c:pt>
                <c:pt idx="5224">
                  <c:v>0.99992899999999996</c:v>
                </c:pt>
                <c:pt idx="5225">
                  <c:v>0.99992899999999996</c:v>
                </c:pt>
                <c:pt idx="5226">
                  <c:v>1.0006090000000001</c:v>
                </c:pt>
                <c:pt idx="5227">
                  <c:v>1.0003820000000001</c:v>
                </c:pt>
                <c:pt idx="5228">
                  <c:v>1.001288</c:v>
                </c:pt>
                <c:pt idx="5229">
                  <c:v>1.000156</c:v>
                </c:pt>
                <c:pt idx="5230">
                  <c:v>1.0006090000000001</c:v>
                </c:pt>
                <c:pt idx="5231">
                  <c:v>0.99812000000000001</c:v>
                </c:pt>
                <c:pt idx="5232">
                  <c:v>1.0006090000000001</c:v>
                </c:pt>
                <c:pt idx="5233">
                  <c:v>1.0003820000000001</c:v>
                </c:pt>
                <c:pt idx="5234">
                  <c:v>0.99992899999999996</c:v>
                </c:pt>
                <c:pt idx="5235">
                  <c:v>1.001288</c:v>
                </c:pt>
                <c:pt idx="5236">
                  <c:v>0.99992899999999996</c:v>
                </c:pt>
                <c:pt idx="5237">
                  <c:v>1.000156</c:v>
                </c:pt>
                <c:pt idx="5238">
                  <c:v>1.000156</c:v>
                </c:pt>
                <c:pt idx="5239">
                  <c:v>1.000156</c:v>
                </c:pt>
                <c:pt idx="5240">
                  <c:v>1.0006090000000001</c:v>
                </c:pt>
                <c:pt idx="5241">
                  <c:v>0.99992899999999996</c:v>
                </c:pt>
                <c:pt idx="5242">
                  <c:v>1.000156</c:v>
                </c:pt>
                <c:pt idx="5243">
                  <c:v>1.0003820000000001</c:v>
                </c:pt>
                <c:pt idx="5244">
                  <c:v>1.000156</c:v>
                </c:pt>
                <c:pt idx="5245">
                  <c:v>1.000156</c:v>
                </c:pt>
                <c:pt idx="5246">
                  <c:v>1.0010619999999999</c:v>
                </c:pt>
                <c:pt idx="5247">
                  <c:v>0.99383699999999997</c:v>
                </c:pt>
                <c:pt idx="5248">
                  <c:v>0.99992899999999996</c:v>
                </c:pt>
                <c:pt idx="5249">
                  <c:v>0.99992899999999996</c:v>
                </c:pt>
                <c:pt idx="5250">
                  <c:v>0.99992899999999996</c:v>
                </c:pt>
                <c:pt idx="5251">
                  <c:v>1.0003820000000001</c:v>
                </c:pt>
                <c:pt idx="5252">
                  <c:v>1.000156</c:v>
                </c:pt>
                <c:pt idx="5253">
                  <c:v>1.0003820000000001</c:v>
                </c:pt>
                <c:pt idx="5254">
                  <c:v>0.99992899999999996</c:v>
                </c:pt>
                <c:pt idx="5255">
                  <c:v>1.000156</c:v>
                </c:pt>
                <c:pt idx="5256">
                  <c:v>0.99676500000000001</c:v>
                </c:pt>
                <c:pt idx="5257">
                  <c:v>0.99992899999999996</c:v>
                </c:pt>
                <c:pt idx="5258">
                  <c:v>0.99992899999999996</c:v>
                </c:pt>
                <c:pt idx="5259">
                  <c:v>0.99992899999999996</c:v>
                </c:pt>
                <c:pt idx="5260">
                  <c:v>0.99970300000000001</c:v>
                </c:pt>
                <c:pt idx="5261">
                  <c:v>1.003557</c:v>
                </c:pt>
                <c:pt idx="5262">
                  <c:v>1.000156</c:v>
                </c:pt>
                <c:pt idx="5263">
                  <c:v>1.000156</c:v>
                </c:pt>
                <c:pt idx="5264">
                  <c:v>0.99970300000000001</c:v>
                </c:pt>
                <c:pt idx="5265">
                  <c:v>1.000156</c:v>
                </c:pt>
                <c:pt idx="5266">
                  <c:v>0.99970300000000001</c:v>
                </c:pt>
                <c:pt idx="5267">
                  <c:v>1.0003820000000001</c:v>
                </c:pt>
                <c:pt idx="5268">
                  <c:v>1.0008349999999999</c:v>
                </c:pt>
                <c:pt idx="5269">
                  <c:v>0.99947699999999995</c:v>
                </c:pt>
                <c:pt idx="5270">
                  <c:v>1.0019690000000001</c:v>
                </c:pt>
                <c:pt idx="5271">
                  <c:v>1.000156</c:v>
                </c:pt>
                <c:pt idx="5272">
                  <c:v>1.0003820000000001</c:v>
                </c:pt>
                <c:pt idx="5273">
                  <c:v>1.000156</c:v>
                </c:pt>
                <c:pt idx="5274">
                  <c:v>1.000156</c:v>
                </c:pt>
                <c:pt idx="5275">
                  <c:v>0.99992899999999996</c:v>
                </c:pt>
                <c:pt idx="5276">
                  <c:v>0.99970300000000001</c:v>
                </c:pt>
                <c:pt idx="5277">
                  <c:v>1.000156</c:v>
                </c:pt>
                <c:pt idx="5278">
                  <c:v>1.0003820000000001</c:v>
                </c:pt>
                <c:pt idx="5279">
                  <c:v>0.99947699999999995</c:v>
                </c:pt>
                <c:pt idx="5280">
                  <c:v>1.0003820000000001</c:v>
                </c:pt>
                <c:pt idx="5281">
                  <c:v>1.0008349999999999</c:v>
                </c:pt>
                <c:pt idx="5282">
                  <c:v>0.99970300000000001</c:v>
                </c:pt>
                <c:pt idx="5283">
                  <c:v>1.0010619999999999</c:v>
                </c:pt>
                <c:pt idx="5284">
                  <c:v>0.99970300000000001</c:v>
                </c:pt>
                <c:pt idx="5285">
                  <c:v>1.0003820000000001</c:v>
                </c:pt>
                <c:pt idx="5286">
                  <c:v>0.99992899999999996</c:v>
                </c:pt>
                <c:pt idx="5287">
                  <c:v>1.000156</c:v>
                </c:pt>
                <c:pt idx="5288">
                  <c:v>0.99992899999999996</c:v>
                </c:pt>
                <c:pt idx="5289">
                  <c:v>1.000156</c:v>
                </c:pt>
                <c:pt idx="5290">
                  <c:v>1.0003820000000001</c:v>
                </c:pt>
                <c:pt idx="5291">
                  <c:v>1.000156</c:v>
                </c:pt>
                <c:pt idx="5292">
                  <c:v>1.0006090000000001</c:v>
                </c:pt>
                <c:pt idx="5293">
                  <c:v>1.000156</c:v>
                </c:pt>
                <c:pt idx="5294">
                  <c:v>1.000156</c:v>
                </c:pt>
                <c:pt idx="5295">
                  <c:v>1.000156</c:v>
                </c:pt>
                <c:pt idx="5296">
                  <c:v>1.000156</c:v>
                </c:pt>
                <c:pt idx="5297">
                  <c:v>0.99992899999999996</c:v>
                </c:pt>
                <c:pt idx="5298">
                  <c:v>1.000156</c:v>
                </c:pt>
                <c:pt idx="5299">
                  <c:v>0.99857200000000002</c:v>
                </c:pt>
                <c:pt idx="5300">
                  <c:v>1.0024219999999999</c:v>
                </c:pt>
                <c:pt idx="5301">
                  <c:v>1.000156</c:v>
                </c:pt>
                <c:pt idx="5302">
                  <c:v>0.99744299999999997</c:v>
                </c:pt>
                <c:pt idx="5303">
                  <c:v>0.99992899999999996</c:v>
                </c:pt>
                <c:pt idx="5304">
                  <c:v>0.99992899999999996</c:v>
                </c:pt>
                <c:pt idx="5305">
                  <c:v>1.000156</c:v>
                </c:pt>
                <c:pt idx="5306">
                  <c:v>0.99992899999999996</c:v>
                </c:pt>
                <c:pt idx="5307">
                  <c:v>1.0003820000000001</c:v>
                </c:pt>
                <c:pt idx="5308">
                  <c:v>1.000156</c:v>
                </c:pt>
                <c:pt idx="5309">
                  <c:v>0.99721700000000002</c:v>
                </c:pt>
                <c:pt idx="5310">
                  <c:v>0.99857200000000002</c:v>
                </c:pt>
                <c:pt idx="5311">
                  <c:v>0.99992899999999996</c:v>
                </c:pt>
                <c:pt idx="5312">
                  <c:v>0.99992899999999996</c:v>
                </c:pt>
                <c:pt idx="5313">
                  <c:v>1.000156</c:v>
                </c:pt>
                <c:pt idx="5314">
                  <c:v>1.0003820000000001</c:v>
                </c:pt>
                <c:pt idx="5315">
                  <c:v>1.0006090000000001</c:v>
                </c:pt>
                <c:pt idx="5316">
                  <c:v>0.99992899999999996</c:v>
                </c:pt>
                <c:pt idx="5317">
                  <c:v>0.99992899999999996</c:v>
                </c:pt>
                <c:pt idx="5318">
                  <c:v>1.000156</c:v>
                </c:pt>
                <c:pt idx="5319">
                  <c:v>0.99992899999999996</c:v>
                </c:pt>
                <c:pt idx="5320">
                  <c:v>0.99789399999999995</c:v>
                </c:pt>
                <c:pt idx="5321">
                  <c:v>1.0003820000000001</c:v>
                </c:pt>
                <c:pt idx="5322">
                  <c:v>0.99992899999999996</c:v>
                </c:pt>
                <c:pt idx="5323">
                  <c:v>0.99970300000000001</c:v>
                </c:pt>
                <c:pt idx="5324">
                  <c:v>0.99970300000000001</c:v>
                </c:pt>
                <c:pt idx="5325">
                  <c:v>0.99812000000000001</c:v>
                </c:pt>
                <c:pt idx="5326">
                  <c:v>1.000156</c:v>
                </c:pt>
                <c:pt idx="5327">
                  <c:v>0.99992899999999996</c:v>
                </c:pt>
                <c:pt idx="5328">
                  <c:v>0.99721700000000002</c:v>
                </c:pt>
                <c:pt idx="5329">
                  <c:v>0.99699099999999996</c:v>
                </c:pt>
                <c:pt idx="5330">
                  <c:v>1.000156</c:v>
                </c:pt>
                <c:pt idx="5331">
                  <c:v>1.000156</c:v>
                </c:pt>
                <c:pt idx="5332">
                  <c:v>0.99992899999999996</c:v>
                </c:pt>
                <c:pt idx="5333">
                  <c:v>1.000156</c:v>
                </c:pt>
                <c:pt idx="5334">
                  <c:v>0.99812000000000001</c:v>
                </c:pt>
                <c:pt idx="5335">
                  <c:v>0.99992899999999996</c:v>
                </c:pt>
                <c:pt idx="5336">
                  <c:v>1.0006090000000001</c:v>
                </c:pt>
                <c:pt idx="5337">
                  <c:v>1.000156</c:v>
                </c:pt>
                <c:pt idx="5338">
                  <c:v>1.0019690000000001</c:v>
                </c:pt>
                <c:pt idx="5339">
                  <c:v>0.99970300000000001</c:v>
                </c:pt>
                <c:pt idx="5340">
                  <c:v>1.0003820000000001</c:v>
                </c:pt>
                <c:pt idx="5341">
                  <c:v>0.99992899999999996</c:v>
                </c:pt>
                <c:pt idx="5342">
                  <c:v>1.0003820000000001</c:v>
                </c:pt>
                <c:pt idx="5343">
                  <c:v>0.99992899999999996</c:v>
                </c:pt>
                <c:pt idx="5344">
                  <c:v>0.99992899999999996</c:v>
                </c:pt>
                <c:pt idx="5345">
                  <c:v>0.99992899999999996</c:v>
                </c:pt>
                <c:pt idx="5346">
                  <c:v>1.0003820000000001</c:v>
                </c:pt>
                <c:pt idx="5347">
                  <c:v>0.99970300000000001</c:v>
                </c:pt>
                <c:pt idx="5348">
                  <c:v>1.000156</c:v>
                </c:pt>
                <c:pt idx="5349">
                  <c:v>0.99834599999999996</c:v>
                </c:pt>
                <c:pt idx="5350">
                  <c:v>1.000156</c:v>
                </c:pt>
                <c:pt idx="5351">
                  <c:v>0.99947699999999995</c:v>
                </c:pt>
                <c:pt idx="5352">
                  <c:v>0.99992899999999996</c:v>
                </c:pt>
                <c:pt idx="5353">
                  <c:v>0.99992899999999996</c:v>
                </c:pt>
                <c:pt idx="5354">
                  <c:v>0.99563800000000002</c:v>
                </c:pt>
                <c:pt idx="5355">
                  <c:v>0.99992899999999996</c:v>
                </c:pt>
                <c:pt idx="5356">
                  <c:v>0.99992899999999996</c:v>
                </c:pt>
                <c:pt idx="5357">
                  <c:v>1.0003820000000001</c:v>
                </c:pt>
                <c:pt idx="5358">
                  <c:v>0.99970300000000001</c:v>
                </c:pt>
                <c:pt idx="5359">
                  <c:v>0.99970300000000001</c:v>
                </c:pt>
                <c:pt idx="5360">
                  <c:v>1.000156</c:v>
                </c:pt>
                <c:pt idx="5361">
                  <c:v>1.0017419999999999</c:v>
                </c:pt>
                <c:pt idx="5362">
                  <c:v>0.99992899999999996</c:v>
                </c:pt>
                <c:pt idx="5363">
                  <c:v>0.99970300000000001</c:v>
                </c:pt>
                <c:pt idx="5364">
                  <c:v>0.99992899999999996</c:v>
                </c:pt>
                <c:pt idx="5365">
                  <c:v>1.0003820000000001</c:v>
                </c:pt>
                <c:pt idx="5366">
                  <c:v>0.99992899999999996</c:v>
                </c:pt>
                <c:pt idx="5367">
                  <c:v>0.99834599999999996</c:v>
                </c:pt>
                <c:pt idx="5368">
                  <c:v>0.99970300000000001</c:v>
                </c:pt>
                <c:pt idx="5369">
                  <c:v>0.99992899999999996</c:v>
                </c:pt>
                <c:pt idx="5370">
                  <c:v>1.000156</c:v>
                </c:pt>
                <c:pt idx="5371">
                  <c:v>0.99947699999999995</c:v>
                </c:pt>
                <c:pt idx="5372">
                  <c:v>0.99992899999999996</c:v>
                </c:pt>
                <c:pt idx="5373">
                  <c:v>0.99857200000000002</c:v>
                </c:pt>
                <c:pt idx="5374">
                  <c:v>1.000156</c:v>
                </c:pt>
                <c:pt idx="5375">
                  <c:v>0.99992899999999996</c:v>
                </c:pt>
                <c:pt idx="5376">
                  <c:v>1.000156</c:v>
                </c:pt>
                <c:pt idx="5377">
                  <c:v>1.000156</c:v>
                </c:pt>
                <c:pt idx="5378">
                  <c:v>1.000156</c:v>
                </c:pt>
                <c:pt idx="5379">
                  <c:v>0.99992899999999996</c:v>
                </c:pt>
                <c:pt idx="5380">
                  <c:v>1.0003820000000001</c:v>
                </c:pt>
                <c:pt idx="5381">
                  <c:v>0.99992899999999996</c:v>
                </c:pt>
                <c:pt idx="5382">
                  <c:v>1.0017419999999999</c:v>
                </c:pt>
                <c:pt idx="5383">
                  <c:v>0.99992899999999996</c:v>
                </c:pt>
                <c:pt idx="5384">
                  <c:v>0.99631400000000003</c:v>
                </c:pt>
                <c:pt idx="5385">
                  <c:v>1.000156</c:v>
                </c:pt>
                <c:pt idx="5386">
                  <c:v>1.000156</c:v>
                </c:pt>
                <c:pt idx="5387">
                  <c:v>1.000156</c:v>
                </c:pt>
                <c:pt idx="5388">
                  <c:v>1.0019690000000001</c:v>
                </c:pt>
                <c:pt idx="5389">
                  <c:v>1.000156</c:v>
                </c:pt>
                <c:pt idx="5390">
                  <c:v>1.0006090000000001</c:v>
                </c:pt>
                <c:pt idx="5391">
                  <c:v>1.0015149999999999</c:v>
                </c:pt>
                <c:pt idx="5392">
                  <c:v>1.0006090000000001</c:v>
                </c:pt>
                <c:pt idx="5393">
                  <c:v>1.000156</c:v>
                </c:pt>
                <c:pt idx="5394">
                  <c:v>0.99992899999999996</c:v>
                </c:pt>
                <c:pt idx="5395">
                  <c:v>1.0003820000000001</c:v>
                </c:pt>
                <c:pt idx="5396">
                  <c:v>0.99992899999999996</c:v>
                </c:pt>
                <c:pt idx="5397">
                  <c:v>1.0069710000000001</c:v>
                </c:pt>
                <c:pt idx="5398">
                  <c:v>0.99992899999999996</c:v>
                </c:pt>
                <c:pt idx="5399">
                  <c:v>1.000156</c:v>
                </c:pt>
                <c:pt idx="5400">
                  <c:v>1.0021949999999999</c:v>
                </c:pt>
                <c:pt idx="5401">
                  <c:v>1.0003820000000001</c:v>
                </c:pt>
                <c:pt idx="5402">
                  <c:v>0.99428700000000003</c:v>
                </c:pt>
                <c:pt idx="5403">
                  <c:v>1.0003820000000001</c:v>
                </c:pt>
                <c:pt idx="5404">
                  <c:v>1.0003820000000001</c:v>
                </c:pt>
                <c:pt idx="5405">
                  <c:v>1.000156</c:v>
                </c:pt>
                <c:pt idx="5406">
                  <c:v>0.99992899999999996</c:v>
                </c:pt>
                <c:pt idx="5407">
                  <c:v>0.99947699999999995</c:v>
                </c:pt>
                <c:pt idx="5408">
                  <c:v>1.000156</c:v>
                </c:pt>
                <c:pt idx="5409">
                  <c:v>1.0006090000000001</c:v>
                </c:pt>
                <c:pt idx="5410">
                  <c:v>1.007199</c:v>
                </c:pt>
                <c:pt idx="5411">
                  <c:v>1.000156</c:v>
                </c:pt>
                <c:pt idx="5412">
                  <c:v>0.99992899999999996</c:v>
                </c:pt>
                <c:pt idx="5413">
                  <c:v>0.99970300000000001</c:v>
                </c:pt>
                <c:pt idx="5414">
                  <c:v>1.000156</c:v>
                </c:pt>
                <c:pt idx="5415">
                  <c:v>1.000156</c:v>
                </c:pt>
                <c:pt idx="5416">
                  <c:v>0.99992899999999996</c:v>
                </c:pt>
                <c:pt idx="5417">
                  <c:v>0.99992899999999996</c:v>
                </c:pt>
                <c:pt idx="5418">
                  <c:v>0.99992899999999996</c:v>
                </c:pt>
                <c:pt idx="5419">
                  <c:v>0.99992899999999996</c:v>
                </c:pt>
                <c:pt idx="5420">
                  <c:v>0.99992899999999996</c:v>
                </c:pt>
                <c:pt idx="5421">
                  <c:v>1.0010619999999999</c:v>
                </c:pt>
                <c:pt idx="5422">
                  <c:v>1.000156</c:v>
                </c:pt>
                <c:pt idx="5423">
                  <c:v>0.99947699999999995</c:v>
                </c:pt>
                <c:pt idx="5424">
                  <c:v>1.000156</c:v>
                </c:pt>
                <c:pt idx="5425">
                  <c:v>1.0006090000000001</c:v>
                </c:pt>
                <c:pt idx="5426">
                  <c:v>1.0003820000000001</c:v>
                </c:pt>
                <c:pt idx="5427">
                  <c:v>0.99970300000000001</c:v>
                </c:pt>
                <c:pt idx="5428">
                  <c:v>0.99992899999999996</c:v>
                </c:pt>
                <c:pt idx="5429">
                  <c:v>1.000156</c:v>
                </c:pt>
                <c:pt idx="5430">
                  <c:v>0.99992899999999996</c:v>
                </c:pt>
                <c:pt idx="5431">
                  <c:v>1.0003820000000001</c:v>
                </c:pt>
                <c:pt idx="5432">
                  <c:v>0.99992899999999996</c:v>
                </c:pt>
                <c:pt idx="5433">
                  <c:v>1.0003820000000001</c:v>
                </c:pt>
                <c:pt idx="5434">
                  <c:v>0.99970300000000001</c:v>
                </c:pt>
                <c:pt idx="5435">
                  <c:v>1.000156</c:v>
                </c:pt>
                <c:pt idx="5436">
                  <c:v>1.000156</c:v>
                </c:pt>
                <c:pt idx="5437">
                  <c:v>0.99992899999999996</c:v>
                </c:pt>
                <c:pt idx="5438">
                  <c:v>0.99992899999999996</c:v>
                </c:pt>
                <c:pt idx="5439">
                  <c:v>1.000156</c:v>
                </c:pt>
                <c:pt idx="5440">
                  <c:v>1.0015149999999999</c:v>
                </c:pt>
                <c:pt idx="5441">
                  <c:v>0.99992899999999996</c:v>
                </c:pt>
                <c:pt idx="5442">
                  <c:v>0.99992899999999996</c:v>
                </c:pt>
                <c:pt idx="5443">
                  <c:v>1.0010619999999999</c:v>
                </c:pt>
                <c:pt idx="5444">
                  <c:v>1.000156</c:v>
                </c:pt>
                <c:pt idx="5445">
                  <c:v>1.0003820000000001</c:v>
                </c:pt>
                <c:pt idx="5446">
                  <c:v>1.0003820000000001</c:v>
                </c:pt>
                <c:pt idx="5447">
                  <c:v>1.000156</c:v>
                </c:pt>
                <c:pt idx="5448">
                  <c:v>0.99992899999999996</c:v>
                </c:pt>
                <c:pt idx="5449">
                  <c:v>1.0008349999999999</c:v>
                </c:pt>
                <c:pt idx="5450">
                  <c:v>0.99992899999999996</c:v>
                </c:pt>
                <c:pt idx="5451">
                  <c:v>1.000156</c:v>
                </c:pt>
                <c:pt idx="5452">
                  <c:v>1.001288</c:v>
                </c:pt>
                <c:pt idx="5453">
                  <c:v>0.99744299999999997</c:v>
                </c:pt>
                <c:pt idx="5454">
                  <c:v>1.000156</c:v>
                </c:pt>
                <c:pt idx="5455">
                  <c:v>1.0003820000000001</c:v>
                </c:pt>
                <c:pt idx="5456">
                  <c:v>1.000156</c:v>
                </c:pt>
                <c:pt idx="5457">
                  <c:v>1.0006090000000001</c:v>
                </c:pt>
                <c:pt idx="5458">
                  <c:v>1.000156</c:v>
                </c:pt>
                <c:pt idx="5459">
                  <c:v>0.99970300000000001</c:v>
                </c:pt>
                <c:pt idx="5460">
                  <c:v>1.000156</c:v>
                </c:pt>
                <c:pt idx="5461">
                  <c:v>1.0017419999999999</c:v>
                </c:pt>
                <c:pt idx="5462">
                  <c:v>1.000156</c:v>
                </c:pt>
                <c:pt idx="5463">
                  <c:v>1.007199</c:v>
                </c:pt>
                <c:pt idx="5464">
                  <c:v>1.001288</c:v>
                </c:pt>
                <c:pt idx="5465">
                  <c:v>1.0003820000000001</c:v>
                </c:pt>
                <c:pt idx="5466">
                  <c:v>1.000156</c:v>
                </c:pt>
                <c:pt idx="5467">
                  <c:v>1.0017419999999999</c:v>
                </c:pt>
                <c:pt idx="5468">
                  <c:v>1.000156</c:v>
                </c:pt>
                <c:pt idx="5469">
                  <c:v>1.000156</c:v>
                </c:pt>
                <c:pt idx="5470">
                  <c:v>1.000156</c:v>
                </c:pt>
                <c:pt idx="5471">
                  <c:v>0.99902400000000002</c:v>
                </c:pt>
                <c:pt idx="5472">
                  <c:v>0.99992899999999996</c:v>
                </c:pt>
                <c:pt idx="5473">
                  <c:v>1.0003820000000001</c:v>
                </c:pt>
                <c:pt idx="5474">
                  <c:v>0.99992899999999996</c:v>
                </c:pt>
                <c:pt idx="5475">
                  <c:v>1.000156</c:v>
                </c:pt>
                <c:pt idx="5476">
                  <c:v>0.99970300000000001</c:v>
                </c:pt>
                <c:pt idx="5477">
                  <c:v>0.99947699999999995</c:v>
                </c:pt>
                <c:pt idx="5478">
                  <c:v>0.99992899999999996</c:v>
                </c:pt>
                <c:pt idx="5479">
                  <c:v>1.000156</c:v>
                </c:pt>
                <c:pt idx="5480">
                  <c:v>0.99361200000000005</c:v>
                </c:pt>
                <c:pt idx="5481">
                  <c:v>1.0003820000000001</c:v>
                </c:pt>
                <c:pt idx="5482">
                  <c:v>0.99970300000000001</c:v>
                </c:pt>
                <c:pt idx="5483">
                  <c:v>1.0006090000000001</c:v>
                </c:pt>
                <c:pt idx="5484">
                  <c:v>0.99992899999999996</c:v>
                </c:pt>
                <c:pt idx="5485">
                  <c:v>0.99970300000000001</c:v>
                </c:pt>
                <c:pt idx="5486">
                  <c:v>1.000156</c:v>
                </c:pt>
                <c:pt idx="5487">
                  <c:v>0.99992899999999996</c:v>
                </c:pt>
                <c:pt idx="5488">
                  <c:v>1.0003820000000001</c:v>
                </c:pt>
                <c:pt idx="5489">
                  <c:v>1.000156</c:v>
                </c:pt>
                <c:pt idx="5490">
                  <c:v>0.99992899999999996</c:v>
                </c:pt>
                <c:pt idx="5491">
                  <c:v>1.000156</c:v>
                </c:pt>
                <c:pt idx="5492">
                  <c:v>0.99879799999999996</c:v>
                </c:pt>
                <c:pt idx="5493">
                  <c:v>0.99721700000000002</c:v>
                </c:pt>
                <c:pt idx="5494">
                  <c:v>0.99992899999999996</c:v>
                </c:pt>
                <c:pt idx="5495">
                  <c:v>1.0031030000000001</c:v>
                </c:pt>
                <c:pt idx="5496">
                  <c:v>1.0028760000000001</c:v>
                </c:pt>
                <c:pt idx="5497">
                  <c:v>1.0010619999999999</c:v>
                </c:pt>
                <c:pt idx="5498">
                  <c:v>0.99992899999999996</c:v>
                </c:pt>
                <c:pt idx="5499">
                  <c:v>0.99992899999999996</c:v>
                </c:pt>
                <c:pt idx="5500">
                  <c:v>1.000156</c:v>
                </c:pt>
                <c:pt idx="5501">
                  <c:v>1.0006090000000001</c:v>
                </c:pt>
                <c:pt idx="5502">
                  <c:v>0.99992899999999996</c:v>
                </c:pt>
                <c:pt idx="5503">
                  <c:v>1.000156</c:v>
                </c:pt>
                <c:pt idx="5504">
                  <c:v>0.99992899999999996</c:v>
                </c:pt>
                <c:pt idx="5505">
                  <c:v>1.0003820000000001</c:v>
                </c:pt>
                <c:pt idx="5506">
                  <c:v>0.99992899999999996</c:v>
                </c:pt>
                <c:pt idx="5507">
                  <c:v>0.99992899999999996</c:v>
                </c:pt>
                <c:pt idx="5508">
                  <c:v>1.0008349999999999</c:v>
                </c:pt>
                <c:pt idx="5509">
                  <c:v>0.99992899999999996</c:v>
                </c:pt>
                <c:pt idx="5510">
                  <c:v>0.99992899999999996</c:v>
                </c:pt>
                <c:pt idx="5511">
                  <c:v>0.99970300000000001</c:v>
                </c:pt>
                <c:pt idx="5512">
                  <c:v>0.99992899999999996</c:v>
                </c:pt>
                <c:pt idx="5513">
                  <c:v>1.000156</c:v>
                </c:pt>
                <c:pt idx="5514">
                  <c:v>1.0042390000000001</c:v>
                </c:pt>
                <c:pt idx="5515">
                  <c:v>1.0003820000000001</c:v>
                </c:pt>
                <c:pt idx="5516">
                  <c:v>0.99970300000000001</c:v>
                </c:pt>
                <c:pt idx="5517">
                  <c:v>1.0019690000000001</c:v>
                </c:pt>
                <c:pt idx="5518">
                  <c:v>0.99970300000000001</c:v>
                </c:pt>
                <c:pt idx="5519">
                  <c:v>1.000156</c:v>
                </c:pt>
                <c:pt idx="5520">
                  <c:v>1.000156</c:v>
                </c:pt>
                <c:pt idx="5521">
                  <c:v>0.99992899999999996</c:v>
                </c:pt>
                <c:pt idx="5522">
                  <c:v>1.000156</c:v>
                </c:pt>
                <c:pt idx="5523">
                  <c:v>1.000156</c:v>
                </c:pt>
                <c:pt idx="5524">
                  <c:v>0.99992899999999996</c:v>
                </c:pt>
                <c:pt idx="5525">
                  <c:v>0.99992899999999996</c:v>
                </c:pt>
                <c:pt idx="5526">
                  <c:v>0.99992899999999996</c:v>
                </c:pt>
                <c:pt idx="5527">
                  <c:v>1.0003820000000001</c:v>
                </c:pt>
                <c:pt idx="5528">
                  <c:v>1.000156</c:v>
                </c:pt>
                <c:pt idx="5529">
                  <c:v>0.99992899999999996</c:v>
                </c:pt>
                <c:pt idx="5530">
                  <c:v>0.99992899999999996</c:v>
                </c:pt>
                <c:pt idx="5531">
                  <c:v>1.0024219999999999</c:v>
                </c:pt>
                <c:pt idx="5532">
                  <c:v>1.000156</c:v>
                </c:pt>
                <c:pt idx="5533">
                  <c:v>1.000156</c:v>
                </c:pt>
                <c:pt idx="5534">
                  <c:v>1.0003820000000001</c:v>
                </c:pt>
                <c:pt idx="5535">
                  <c:v>0.99834599999999996</c:v>
                </c:pt>
                <c:pt idx="5536">
                  <c:v>1.0026489999999999</c:v>
                </c:pt>
                <c:pt idx="5537">
                  <c:v>0.99992899999999996</c:v>
                </c:pt>
                <c:pt idx="5538">
                  <c:v>1.0003820000000001</c:v>
                </c:pt>
                <c:pt idx="5539">
                  <c:v>0.99970300000000001</c:v>
                </c:pt>
                <c:pt idx="5540">
                  <c:v>1.0019690000000001</c:v>
                </c:pt>
                <c:pt idx="5541">
                  <c:v>0.99992899999999996</c:v>
                </c:pt>
                <c:pt idx="5542">
                  <c:v>0.99992899999999996</c:v>
                </c:pt>
                <c:pt idx="5543">
                  <c:v>1.000156</c:v>
                </c:pt>
                <c:pt idx="5544">
                  <c:v>1.000156</c:v>
                </c:pt>
                <c:pt idx="5545">
                  <c:v>1.0003820000000001</c:v>
                </c:pt>
                <c:pt idx="5546">
                  <c:v>0.99992899999999996</c:v>
                </c:pt>
                <c:pt idx="5547">
                  <c:v>1.000156</c:v>
                </c:pt>
                <c:pt idx="5548">
                  <c:v>1.000156</c:v>
                </c:pt>
                <c:pt idx="5549">
                  <c:v>0.99992899999999996</c:v>
                </c:pt>
                <c:pt idx="5550">
                  <c:v>1.0003820000000001</c:v>
                </c:pt>
                <c:pt idx="5551">
                  <c:v>1.000156</c:v>
                </c:pt>
                <c:pt idx="5552">
                  <c:v>1.0003820000000001</c:v>
                </c:pt>
                <c:pt idx="5553">
                  <c:v>1.0003820000000001</c:v>
                </c:pt>
                <c:pt idx="5554">
                  <c:v>0.99992899999999996</c:v>
                </c:pt>
                <c:pt idx="5555">
                  <c:v>1.000156</c:v>
                </c:pt>
                <c:pt idx="5556">
                  <c:v>0.99947699999999995</c:v>
                </c:pt>
                <c:pt idx="5557">
                  <c:v>1.0028760000000001</c:v>
                </c:pt>
                <c:pt idx="5558">
                  <c:v>1.0056039999999999</c:v>
                </c:pt>
                <c:pt idx="5559">
                  <c:v>0.99992899999999996</c:v>
                </c:pt>
                <c:pt idx="5560">
                  <c:v>0.99879799999999996</c:v>
                </c:pt>
                <c:pt idx="5561">
                  <c:v>0.99992899999999996</c:v>
                </c:pt>
                <c:pt idx="5562">
                  <c:v>1.000156</c:v>
                </c:pt>
                <c:pt idx="5563">
                  <c:v>1.0006090000000001</c:v>
                </c:pt>
                <c:pt idx="5564">
                  <c:v>1.004467</c:v>
                </c:pt>
                <c:pt idx="5565">
                  <c:v>0.99970300000000001</c:v>
                </c:pt>
                <c:pt idx="5566">
                  <c:v>1.0003820000000001</c:v>
                </c:pt>
                <c:pt idx="5567">
                  <c:v>1.000156</c:v>
                </c:pt>
                <c:pt idx="5568">
                  <c:v>1.0003820000000001</c:v>
                </c:pt>
                <c:pt idx="5569">
                  <c:v>1.000156</c:v>
                </c:pt>
                <c:pt idx="5570">
                  <c:v>1.000156</c:v>
                </c:pt>
                <c:pt idx="5571">
                  <c:v>0.99992899999999996</c:v>
                </c:pt>
                <c:pt idx="5572">
                  <c:v>0.99992899999999996</c:v>
                </c:pt>
                <c:pt idx="5573">
                  <c:v>0.99992899999999996</c:v>
                </c:pt>
                <c:pt idx="5574">
                  <c:v>0.99744299999999997</c:v>
                </c:pt>
                <c:pt idx="5575">
                  <c:v>0.99992899999999996</c:v>
                </c:pt>
                <c:pt idx="5576">
                  <c:v>1.000156</c:v>
                </c:pt>
                <c:pt idx="5577">
                  <c:v>1.0003820000000001</c:v>
                </c:pt>
                <c:pt idx="5578">
                  <c:v>1.000156</c:v>
                </c:pt>
                <c:pt idx="5579">
                  <c:v>0.999251</c:v>
                </c:pt>
                <c:pt idx="5580">
                  <c:v>1.000156</c:v>
                </c:pt>
                <c:pt idx="5581">
                  <c:v>1.0003820000000001</c:v>
                </c:pt>
                <c:pt idx="5582">
                  <c:v>0.99744299999999997</c:v>
                </c:pt>
                <c:pt idx="5583">
                  <c:v>0.99970300000000001</c:v>
                </c:pt>
                <c:pt idx="5584">
                  <c:v>0.99992899999999996</c:v>
                </c:pt>
                <c:pt idx="5585">
                  <c:v>0.99992899999999996</c:v>
                </c:pt>
                <c:pt idx="5586">
                  <c:v>0.99970300000000001</c:v>
                </c:pt>
                <c:pt idx="5587">
                  <c:v>1.000156</c:v>
                </c:pt>
                <c:pt idx="5588">
                  <c:v>0.99970300000000001</c:v>
                </c:pt>
                <c:pt idx="5589">
                  <c:v>1.0019690000000001</c:v>
                </c:pt>
                <c:pt idx="5590">
                  <c:v>1.000156</c:v>
                </c:pt>
                <c:pt idx="5591">
                  <c:v>0.999251</c:v>
                </c:pt>
                <c:pt idx="5592">
                  <c:v>1.000156</c:v>
                </c:pt>
                <c:pt idx="5593">
                  <c:v>1.0015149999999999</c:v>
                </c:pt>
                <c:pt idx="5594">
                  <c:v>0.99992899999999996</c:v>
                </c:pt>
                <c:pt idx="5595">
                  <c:v>0.99992899999999996</c:v>
                </c:pt>
                <c:pt idx="5596">
                  <c:v>1.000156</c:v>
                </c:pt>
                <c:pt idx="5597">
                  <c:v>0.999251</c:v>
                </c:pt>
                <c:pt idx="5598">
                  <c:v>1.000156</c:v>
                </c:pt>
                <c:pt idx="5599">
                  <c:v>1.000156</c:v>
                </c:pt>
                <c:pt idx="5600">
                  <c:v>1.000156</c:v>
                </c:pt>
                <c:pt idx="5601">
                  <c:v>0.99992899999999996</c:v>
                </c:pt>
                <c:pt idx="5602">
                  <c:v>0.99744299999999997</c:v>
                </c:pt>
                <c:pt idx="5603">
                  <c:v>1.000156</c:v>
                </c:pt>
                <c:pt idx="5604">
                  <c:v>0.99992899999999996</c:v>
                </c:pt>
                <c:pt idx="5605">
                  <c:v>0.99992899999999996</c:v>
                </c:pt>
                <c:pt idx="5606">
                  <c:v>1.0008349999999999</c:v>
                </c:pt>
                <c:pt idx="5607">
                  <c:v>0.99992899999999996</c:v>
                </c:pt>
                <c:pt idx="5608">
                  <c:v>0.99857200000000002</c:v>
                </c:pt>
                <c:pt idx="5609">
                  <c:v>1.000156</c:v>
                </c:pt>
                <c:pt idx="5610">
                  <c:v>0.99992899999999996</c:v>
                </c:pt>
                <c:pt idx="5611">
                  <c:v>0.99992899999999996</c:v>
                </c:pt>
                <c:pt idx="5612">
                  <c:v>1.000156</c:v>
                </c:pt>
                <c:pt idx="5613">
                  <c:v>1.000156</c:v>
                </c:pt>
                <c:pt idx="5614">
                  <c:v>0.99992899999999996</c:v>
                </c:pt>
                <c:pt idx="5615">
                  <c:v>1.000156</c:v>
                </c:pt>
                <c:pt idx="5616">
                  <c:v>1.0010619999999999</c:v>
                </c:pt>
                <c:pt idx="5617">
                  <c:v>0.99992899999999996</c:v>
                </c:pt>
                <c:pt idx="5618">
                  <c:v>1.000156</c:v>
                </c:pt>
                <c:pt idx="5619">
                  <c:v>1.0019690000000001</c:v>
                </c:pt>
                <c:pt idx="5620">
                  <c:v>0.99992899999999996</c:v>
                </c:pt>
                <c:pt idx="5621">
                  <c:v>0.99970300000000001</c:v>
                </c:pt>
                <c:pt idx="5622">
                  <c:v>1.0006090000000001</c:v>
                </c:pt>
                <c:pt idx="5623">
                  <c:v>1.000156</c:v>
                </c:pt>
                <c:pt idx="5624">
                  <c:v>1.0024219999999999</c:v>
                </c:pt>
                <c:pt idx="5625">
                  <c:v>1.000156</c:v>
                </c:pt>
                <c:pt idx="5626">
                  <c:v>0.99970300000000001</c:v>
                </c:pt>
                <c:pt idx="5627">
                  <c:v>1.0003820000000001</c:v>
                </c:pt>
                <c:pt idx="5628">
                  <c:v>0.99992899999999996</c:v>
                </c:pt>
                <c:pt idx="5629">
                  <c:v>1.000156</c:v>
                </c:pt>
                <c:pt idx="5630">
                  <c:v>0.99992899999999996</c:v>
                </c:pt>
                <c:pt idx="5631">
                  <c:v>1.000156</c:v>
                </c:pt>
                <c:pt idx="5632">
                  <c:v>1.0003820000000001</c:v>
                </c:pt>
                <c:pt idx="5633">
                  <c:v>0.99992899999999996</c:v>
                </c:pt>
                <c:pt idx="5634">
                  <c:v>0.99992899999999996</c:v>
                </c:pt>
                <c:pt idx="5635">
                  <c:v>1.0010619999999999</c:v>
                </c:pt>
                <c:pt idx="5636">
                  <c:v>1.000156</c:v>
                </c:pt>
                <c:pt idx="5637">
                  <c:v>1.0008349999999999</c:v>
                </c:pt>
                <c:pt idx="5638">
                  <c:v>1.000156</c:v>
                </c:pt>
                <c:pt idx="5639">
                  <c:v>1.0006090000000001</c:v>
                </c:pt>
                <c:pt idx="5640">
                  <c:v>1.000156</c:v>
                </c:pt>
                <c:pt idx="5641">
                  <c:v>1.000156</c:v>
                </c:pt>
                <c:pt idx="5642">
                  <c:v>1.000156</c:v>
                </c:pt>
                <c:pt idx="5643">
                  <c:v>0.99970300000000001</c:v>
                </c:pt>
                <c:pt idx="5644">
                  <c:v>1.000156</c:v>
                </c:pt>
                <c:pt idx="5645">
                  <c:v>0.99970300000000001</c:v>
                </c:pt>
                <c:pt idx="5646">
                  <c:v>1.000156</c:v>
                </c:pt>
                <c:pt idx="5647">
                  <c:v>0.99970300000000001</c:v>
                </c:pt>
                <c:pt idx="5648">
                  <c:v>1.0003820000000001</c:v>
                </c:pt>
                <c:pt idx="5649">
                  <c:v>0.99947699999999995</c:v>
                </c:pt>
                <c:pt idx="5650">
                  <c:v>1.000156</c:v>
                </c:pt>
                <c:pt idx="5651">
                  <c:v>0.99992899999999996</c:v>
                </c:pt>
                <c:pt idx="5652">
                  <c:v>1.0003820000000001</c:v>
                </c:pt>
                <c:pt idx="5653">
                  <c:v>0.99992899999999996</c:v>
                </c:pt>
                <c:pt idx="5654">
                  <c:v>0.99970300000000001</c:v>
                </c:pt>
                <c:pt idx="5655">
                  <c:v>0.99970300000000001</c:v>
                </c:pt>
                <c:pt idx="5656">
                  <c:v>1.0003820000000001</c:v>
                </c:pt>
                <c:pt idx="5657">
                  <c:v>1.000156</c:v>
                </c:pt>
                <c:pt idx="5658">
                  <c:v>0.997668</c:v>
                </c:pt>
                <c:pt idx="5659">
                  <c:v>0.99676500000000001</c:v>
                </c:pt>
                <c:pt idx="5660">
                  <c:v>1.000156</c:v>
                </c:pt>
                <c:pt idx="5661">
                  <c:v>0.99992899999999996</c:v>
                </c:pt>
                <c:pt idx="5662">
                  <c:v>0.99970300000000001</c:v>
                </c:pt>
                <c:pt idx="5663">
                  <c:v>1.000156</c:v>
                </c:pt>
                <c:pt idx="5664">
                  <c:v>0.99631400000000003</c:v>
                </c:pt>
                <c:pt idx="5665">
                  <c:v>1.0006090000000001</c:v>
                </c:pt>
                <c:pt idx="5666">
                  <c:v>1.0024219999999999</c:v>
                </c:pt>
                <c:pt idx="5667">
                  <c:v>0.99992899999999996</c:v>
                </c:pt>
                <c:pt idx="5668">
                  <c:v>1.000156</c:v>
                </c:pt>
                <c:pt idx="5669">
                  <c:v>0.99992899999999996</c:v>
                </c:pt>
                <c:pt idx="5670">
                  <c:v>1.0003820000000001</c:v>
                </c:pt>
                <c:pt idx="5671">
                  <c:v>0.99992899999999996</c:v>
                </c:pt>
                <c:pt idx="5672">
                  <c:v>0.99992899999999996</c:v>
                </c:pt>
                <c:pt idx="5673">
                  <c:v>0.99992899999999996</c:v>
                </c:pt>
                <c:pt idx="5674">
                  <c:v>0.99992899999999996</c:v>
                </c:pt>
                <c:pt idx="5675">
                  <c:v>0.99992899999999996</c:v>
                </c:pt>
                <c:pt idx="5676">
                  <c:v>0.99992899999999996</c:v>
                </c:pt>
                <c:pt idx="5677">
                  <c:v>1.0003820000000001</c:v>
                </c:pt>
                <c:pt idx="5678">
                  <c:v>1.0024219999999999</c:v>
                </c:pt>
                <c:pt idx="5679">
                  <c:v>0.99834599999999996</c:v>
                </c:pt>
                <c:pt idx="5680">
                  <c:v>0.99992899999999996</c:v>
                </c:pt>
                <c:pt idx="5681">
                  <c:v>0.99992899999999996</c:v>
                </c:pt>
                <c:pt idx="5682">
                  <c:v>0.99992899999999996</c:v>
                </c:pt>
                <c:pt idx="5683">
                  <c:v>0.99992899999999996</c:v>
                </c:pt>
                <c:pt idx="5684">
                  <c:v>1.000156</c:v>
                </c:pt>
                <c:pt idx="5685">
                  <c:v>0.99992899999999996</c:v>
                </c:pt>
                <c:pt idx="5686">
                  <c:v>1.000156</c:v>
                </c:pt>
                <c:pt idx="5687">
                  <c:v>0.99992899999999996</c:v>
                </c:pt>
                <c:pt idx="5688">
                  <c:v>0.99992899999999996</c:v>
                </c:pt>
                <c:pt idx="5689">
                  <c:v>1.0003820000000001</c:v>
                </c:pt>
                <c:pt idx="5690">
                  <c:v>1.0003820000000001</c:v>
                </c:pt>
                <c:pt idx="5691">
                  <c:v>1.0003820000000001</c:v>
                </c:pt>
                <c:pt idx="5692">
                  <c:v>1.000156</c:v>
                </c:pt>
                <c:pt idx="5693">
                  <c:v>0.99992899999999996</c:v>
                </c:pt>
                <c:pt idx="5694">
                  <c:v>0.99970300000000001</c:v>
                </c:pt>
                <c:pt idx="5695">
                  <c:v>1.000156</c:v>
                </c:pt>
                <c:pt idx="5696">
                  <c:v>1.0003820000000001</c:v>
                </c:pt>
                <c:pt idx="5697">
                  <c:v>0.99812000000000001</c:v>
                </c:pt>
                <c:pt idx="5698">
                  <c:v>0.99992899999999996</c:v>
                </c:pt>
                <c:pt idx="5699">
                  <c:v>0.99992899999999996</c:v>
                </c:pt>
                <c:pt idx="5700">
                  <c:v>0.99947699999999995</c:v>
                </c:pt>
                <c:pt idx="5701">
                  <c:v>1.000156</c:v>
                </c:pt>
                <c:pt idx="5702">
                  <c:v>1.000156</c:v>
                </c:pt>
                <c:pt idx="5703">
                  <c:v>1.000156</c:v>
                </c:pt>
                <c:pt idx="5704">
                  <c:v>1.0003820000000001</c:v>
                </c:pt>
                <c:pt idx="5705">
                  <c:v>0.99992899999999996</c:v>
                </c:pt>
                <c:pt idx="5706">
                  <c:v>1.000156</c:v>
                </c:pt>
                <c:pt idx="5707">
                  <c:v>0.99992899999999996</c:v>
                </c:pt>
                <c:pt idx="5708">
                  <c:v>0.99631400000000003</c:v>
                </c:pt>
                <c:pt idx="5709">
                  <c:v>1.0003820000000001</c:v>
                </c:pt>
                <c:pt idx="5710">
                  <c:v>1.0006090000000001</c:v>
                </c:pt>
                <c:pt idx="5711">
                  <c:v>0.99992899999999996</c:v>
                </c:pt>
                <c:pt idx="5712">
                  <c:v>0.99992899999999996</c:v>
                </c:pt>
                <c:pt idx="5713">
                  <c:v>1.0006090000000001</c:v>
                </c:pt>
                <c:pt idx="5714">
                  <c:v>0.99992899999999996</c:v>
                </c:pt>
                <c:pt idx="5715">
                  <c:v>0.99992899999999996</c:v>
                </c:pt>
                <c:pt idx="5716">
                  <c:v>1.000156</c:v>
                </c:pt>
                <c:pt idx="5717">
                  <c:v>1.0003820000000001</c:v>
                </c:pt>
                <c:pt idx="5718">
                  <c:v>1.0003820000000001</c:v>
                </c:pt>
                <c:pt idx="5719">
                  <c:v>1.007655</c:v>
                </c:pt>
                <c:pt idx="5720">
                  <c:v>1.0019690000000001</c:v>
                </c:pt>
                <c:pt idx="5721">
                  <c:v>0.99970300000000001</c:v>
                </c:pt>
                <c:pt idx="5722">
                  <c:v>1.000156</c:v>
                </c:pt>
                <c:pt idx="5723">
                  <c:v>1.000156</c:v>
                </c:pt>
                <c:pt idx="5724">
                  <c:v>1.000156</c:v>
                </c:pt>
                <c:pt idx="5725">
                  <c:v>0.99992899999999996</c:v>
                </c:pt>
                <c:pt idx="5726">
                  <c:v>1.000156</c:v>
                </c:pt>
                <c:pt idx="5727">
                  <c:v>1.000156</c:v>
                </c:pt>
                <c:pt idx="5728">
                  <c:v>1.000156</c:v>
                </c:pt>
                <c:pt idx="5729">
                  <c:v>0.99902400000000002</c:v>
                </c:pt>
                <c:pt idx="5730">
                  <c:v>1.000156</c:v>
                </c:pt>
                <c:pt idx="5731">
                  <c:v>1.000156</c:v>
                </c:pt>
                <c:pt idx="5732">
                  <c:v>1.000156</c:v>
                </c:pt>
                <c:pt idx="5733">
                  <c:v>0.99970300000000001</c:v>
                </c:pt>
                <c:pt idx="5734">
                  <c:v>1.0003820000000001</c:v>
                </c:pt>
                <c:pt idx="5735">
                  <c:v>1.000156</c:v>
                </c:pt>
                <c:pt idx="5736">
                  <c:v>1.0017419999999999</c:v>
                </c:pt>
                <c:pt idx="5737">
                  <c:v>1.0010619999999999</c:v>
                </c:pt>
                <c:pt idx="5738">
                  <c:v>1.000156</c:v>
                </c:pt>
                <c:pt idx="5739">
                  <c:v>1.0003820000000001</c:v>
                </c:pt>
                <c:pt idx="5740">
                  <c:v>1.0006090000000001</c:v>
                </c:pt>
                <c:pt idx="5741">
                  <c:v>1.001288</c:v>
                </c:pt>
                <c:pt idx="5742">
                  <c:v>0.99970300000000001</c:v>
                </c:pt>
                <c:pt idx="5743">
                  <c:v>1.0021949999999999</c:v>
                </c:pt>
                <c:pt idx="5744">
                  <c:v>0.99970300000000001</c:v>
                </c:pt>
                <c:pt idx="5745">
                  <c:v>1.000156</c:v>
                </c:pt>
                <c:pt idx="5746">
                  <c:v>1.000156</c:v>
                </c:pt>
                <c:pt idx="5747">
                  <c:v>1.0003820000000001</c:v>
                </c:pt>
                <c:pt idx="5748">
                  <c:v>1.0010619999999999</c:v>
                </c:pt>
                <c:pt idx="5749">
                  <c:v>1.000156</c:v>
                </c:pt>
                <c:pt idx="5750">
                  <c:v>1.0026489999999999</c:v>
                </c:pt>
                <c:pt idx="5751">
                  <c:v>0.99992899999999996</c:v>
                </c:pt>
                <c:pt idx="5752">
                  <c:v>1.0003820000000001</c:v>
                </c:pt>
                <c:pt idx="5753">
                  <c:v>0.99744299999999997</c:v>
                </c:pt>
                <c:pt idx="5754">
                  <c:v>0.99947699999999995</c:v>
                </c:pt>
                <c:pt idx="5755">
                  <c:v>0.99947699999999995</c:v>
                </c:pt>
                <c:pt idx="5756">
                  <c:v>0.99970300000000001</c:v>
                </c:pt>
                <c:pt idx="5757">
                  <c:v>0.99992899999999996</c:v>
                </c:pt>
                <c:pt idx="5758">
                  <c:v>0.99992899999999996</c:v>
                </c:pt>
                <c:pt idx="5759">
                  <c:v>0.99992899999999996</c:v>
                </c:pt>
                <c:pt idx="5760">
                  <c:v>0.99902400000000002</c:v>
                </c:pt>
                <c:pt idx="5761">
                  <c:v>1.000156</c:v>
                </c:pt>
                <c:pt idx="5762">
                  <c:v>0.99947699999999995</c:v>
                </c:pt>
                <c:pt idx="5763">
                  <c:v>0.99812000000000001</c:v>
                </c:pt>
                <c:pt idx="5764">
                  <c:v>1.000156</c:v>
                </c:pt>
                <c:pt idx="5765">
                  <c:v>1.000156</c:v>
                </c:pt>
                <c:pt idx="5766">
                  <c:v>1.000156</c:v>
                </c:pt>
                <c:pt idx="5767">
                  <c:v>0.99992899999999996</c:v>
                </c:pt>
                <c:pt idx="5768">
                  <c:v>1.0003820000000001</c:v>
                </c:pt>
                <c:pt idx="5769">
                  <c:v>1.000156</c:v>
                </c:pt>
                <c:pt idx="5770">
                  <c:v>1.0008349999999999</c:v>
                </c:pt>
                <c:pt idx="5771">
                  <c:v>1.000156</c:v>
                </c:pt>
                <c:pt idx="5772">
                  <c:v>1.0003820000000001</c:v>
                </c:pt>
                <c:pt idx="5773">
                  <c:v>0.99857200000000002</c:v>
                </c:pt>
                <c:pt idx="5774">
                  <c:v>1.000156</c:v>
                </c:pt>
                <c:pt idx="5775">
                  <c:v>1.000156</c:v>
                </c:pt>
                <c:pt idx="5776">
                  <c:v>0.99970300000000001</c:v>
                </c:pt>
                <c:pt idx="5777">
                  <c:v>0.99992899999999996</c:v>
                </c:pt>
                <c:pt idx="5778">
                  <c:v>0.99992899999999996</c:v>
                </c:pt>
                <c:pt idx="5779">
                  <c:v>1.0003820000000001</c:v>
                </c:pt>
                <c:pt idx="5780">
                  <c:v>1.000156</c:v>
                </c:pt>
                <c:pt idx="5781">
                  <c:v>1.000156</c:v>
                </c:pt>
                <c:pt idx="5782">
                  <c:v>1.0021949999999999</c:v>
                </c:pt>
                <c:pt idx="5783">
                  <c:v>0.99992899999999996</c:v>
                </c:pt>
                <c:pt idx="5784">
                  <c:v>0.99970300000000001</c:v>
                </c:pt>
                <c:pt idx="5785">
                  <c:v>1.000156</c:v>
                </c:pt>
                <c:pt idx="5786">
                  <c:v>0.99970300000000001</c:v>
                </c:pt>
                <c:pt idx="5787">
                  <c:v>1.000156</c:v>
                </c:pt>
                <c:pt idx="5788">
                  <c:v>0.99970300000000001</c:v>
                </c:pt>
                <c:pt idx="5789">
                  <c:v>0.99992899999999996</c:v>
                </c:pt>
                <c:pt idx="5790">
                  <c:v>0.99992899999999996</c:v>
                </c:pt>
                <c:pt idx="5791">
                  <c:v>1.0015149999999999</c:v>
                </c:pt>
                <c:pt idx="5792">
                  <c:v>0.99970300000000001</c:v>
                </c:pt>
                <c:pt idx="5793">
                  <c:v>1.0019690000000001</c:v>
                </c:pt>
                <c:pt idx="5794">
                  <c:v>0.99970300000000001</c:v>
                </c:pt>
                <c:pt idx="5795">
                  <c:v>1.000156</c:v>
                </c:pt>
                <c:pt idx="5796">
                  <c:v>1.000156</c:v>
                </c:pt>
                <c:pt idx="5797">
                  <c:v>0.99992899999999996</c:v>
                </c:pt>
                <c:pt idx="5798">
                  <c:v>1.0006090000000001</c:v>
                </c:pt>
                <c:pt idx="5799">
                  <c:v>1.0003820000000001</c:v>
                </c:pt>
                <c:pt idx="5800">
                  <c:v>0.99970300000000001</c:v>
                </c:pt>
                <c:pt idx="5801">
                  <c:v>0.99992899999999996</c:v>
                </c:pt>
                <c:pt idx="5802">
                  <c:v>0.99992899999999996</c:v>
                </c:pt>
                <c:pt idx="5803">
                  <c:v>0.99992899999999996</c:v>
                </c:pt>
                <c:pt idx="5804">
                  <c:v>1.0003820000000001</c:v>
                </c:pt>
                <c:pt idx="5805">
                  <c:v>1.0003820000000001</c:v>
                </c:pt>
                <c:pt idx="5806">
                  <c:v>1.0003820000000001</c:v>
                </c:pt>
                <c:pt idx="5807">
                  <c:v>0.99970300000000001</c:v>
                </c:pt>
                <c:pt idx="5808">
                  <c:v>0.99992899999999996</c:v>
                </c:pt>
                <c:pt idx="5809">
                  <c:v>1.000156</c:v>
                </c:pt>
                <c:pt idx="5810">
                  <c:v>1.000156</c:v>
                </c:pt>
                <c:pt idx="5811">
                  <c:v>0.99970300000000001</c:v>
                </c:pt>
                <c:pt idx="5812">
                  <c:v>1.0006090000000001</c:v>
                </c:pt>
                <c:pt idx="5813">
                  <c:v>1.0003820000000001</c:v>
                </c:pt>
                <c:pt idx="5814">
                  <c:v>1.0010619999999999</c:v>
                </c:pt>
                <c:pt idx="5815">
                  <c:v>0.99970300000000001</c:v>
                </c:pt>
                <c:pt idx="5816">
                  <c:v>1.0003820000000001</c:v>
                </c:pt>
                <c:pt idx="5817">
                  <c:v>1.000156</c:v>
                </c:pt>
                <c:pt idx="5818">
                  <c:v>0.99970300000000001</c:v>
                </c:pt>
                <c:pt idx="5819">
                  <c:v>1.000156</c:v>
                </c:pt>
                <c:pt idx="5820">
                  <c:v>1.000156</c:v>
                </c:pt>
                <c:pt idx="5821">
                  <c:v>0.99992899999999996</c:v>
                </c:pt>
                <c:pt idx="5822">
                  <c:v>0.99947699999999995</c:v>
                </c:pt>
                <c:pt idx="5823">
                  <c:v>0.99970300000000001</c:v>
                </c:pt>
                <c:pt idx="5824">
                  <c:v>1.0017419999999999</c:v>
                </c:pt>
                <c:pt idx="5825">
                  <c:v>1.0010619999999999</c:v>
                </c:pt>
                <c:pt idx="5826">
                  <c:v>1.0003820000000001</c:v>
                </c:pt>
                <c:pt idx="5827">
                  <c:v>0.99992899999999996</c:v>
                </c:pt>
                <c:pt idx="5828">
                  <c:v>0.99992899999999996</c:v>
                </c:pt>
                <c:pt idx="5829">
                  <c:v>0.99992899999999996</c:v>
                </c:pt>
                <c:pt idx="5830">
                  <c:v>0.99992899999999996</c:v>
                </c:pt>
                <c:pt idx="5831">
                  <c:v>0.99992899999999996</c:v>
                </c:pt>
                <c:pt idx="5832">
                  <c:v>0.99992899999999996</c:v>
                </c:pt>
                <c:pt idx="5833">
                  <c:v>1.0003820000000001</c:v>
                </c:pt>
                <c:pt idx="5834">
                  <c:v>1.0003820000000001</c:v>
                </c:pt>
                <c:pt idx="5835">
                  <c:v>0.99970300000000001</c:v>
                </c:pt>
                <c:pt idx="5836">
                  <c:v>1.0003820000000001</c:v>
                </c:pt>
                <c:pt idx="5837">
                  <c:v>0.99992899999999996</c:v>
                </c:pt>
                <c:pt idx="5838">
                  <c:v>1.000156</c:v>
                </c:pt>
                <c:pt idx="5839">
                  <c:v>0.99970300000000001</c:v>
                </c:pt>
                <c:pt idx="5840">
                  <c:v>1.000156</c:v>
                </c:pt>
                <c:pt idx="5841">
                  <c:v>0.99992899999999996</c:v>
                </c:pt>
                <c:pt idx="5842">
                  <c:v>1.0008349999999999</c:v>
                </c:pt>
                <c:pt idx="5843">
                  <c:v>0.99992899999999996</c:v>
                </c:pt>
                <c:pt idx="5844">
                  <c:v>0.99947699999999995</c:v>
                </c:pt>
                <c:pt idx="5845">
                  <c:v>0.99992899999999996</c:v>
                </c:pt>
                <c:pt idx="5846">
                  <c:v>1.000156</c:v>
                </c:pt>
                <c:pt idx="5847">
                  <c:v>0.99970300000000001</c:v>
                </c:pt>
                <c:pt idx="5848">
                  <c:v>0.99992899999999996</c:v>
                </c:pt>
                <c:pt idx="5849">
                  <c:v>0.996089</c:v>
                </c:pt>
                <c:pt idx="5850">
                  <c:v>1.0069710000000001</c:v>
                </c:pt>
                <c:pt idx="5851">
                  <c:v>1.000156</c:v>
                </c:pt>
                <c:pt idx="5852">
                  <c:v>1.0026489999999999</c:v>
                </c:pt>
                <c:pt idx="5853">
                  <c:v>1.0074270000000001</c:v>
                </c:pt>
                <c:pt idx="5854">
                  <c:v>0.99970300000000001</c:v>
                </c:pt>
                <c:pt idx="5855">
                  <c:v>1.000156</c:v>
                </c:pt>
                <c:pt idx="5856">
                  <c:v>1.0003820000000001</c:v>
                </c:pt>
                <c:pt idx="5857">
                  <c:v>0.99992899999999996</c:v>
                </c:pt>
                <c:pt idx="5858">
                  <c:v>1.000156</c:v>
                </c:pt>
                <c:pt idx="5859">
                  <c:v>0.99992899999999996</c:v>
                </c:pt>
                <c:pt idx="5860">
                  <c:v>1.0006090000000001</c:v>
                </c:pt>
                <c:pt idx="5861">
                  <c:v>1.0017419999999999</c:v>
                </c:pt>
                <c:pt idx="5862">
                  <c:v>1.000156</c:v>
                </c:pt>
                <c:pt idx="5863">
                  <c:v>0.99992899999999996</c:v>
                </c:pt>
                <c:pt idx="5864">
                  <c:v>0.99992899999999996</c:v>
                </c:pt>
                <c:pt idx="5865">
                  <c:v>1.000156</c:v>
                </c:pt>
                <c:pt idx="5866">
                  <c:v>0.99992899999999996</c:v>
                </c:pt>
                <c:pt idx="5867">
                  <c:v>0.99992899999999996</c:v>
                </c:pt>
                <c:pt idx="5868">
                  <c:v>0.99992899999999996</c:v>
                </c:pt>
                <c:pt idx="5869">
                  <c:v>1.0003820000000001</c:v>
                </c:pt>
                <c:pt idx="5870">
                  <c:v>0.99992899999999996</c:v>
                </c:pt>
                <c:pt idx="5871">
                  <c:v>1.000156</c:v>
                </c:pt>
                <c:pt idx="5872">
                  <c:v>0.99970300000000001</c:v>
                </c:pt>
                <c:pt idx="5873">
                  <c:v>1.000156</c:v>
                </c:pt>
                <c:pt idx="5874">
                  <c:v>0.99992899999999996</c:v>
                </c:pt>
                <c:pt idx="5875">
                  <c:v>0.99812000000000001</c:v>
                </c:pt>
                <c:pt idx="5876">
                  <c:v>1.000156</c:v>
                </c:pt>
                <c:pt idx="5877">
                  <c:v>1.0006090000000001</c:v>
                </c:pt>
                <c:pt idx="5878">
                  <c:v>1.0019690000000001</c:v>
                </c:pt>
                <c:pt idx="5879">
                  <c:v>1.0010619999999999</c:v>
                </c:pt>
                <c:pt idx="5880">
                  <c:v>0.99992899999999996</c:v>
                </c:pt>
                <c:pt idx="5881">
                  <c:v>0.99992899999999996</c:v>
                </c:pt>
                <c:pt idx="5882">
                  <c:v>1.000156</c:v>
                </c:pt>
                <c:pt idx="5883">
                  <c:v>0.99992899999999996</c:v>
                </c:pt>
                <c:pt idx="5884">
                  <c:v>0.99992899999999996</c:v>
                </c:pt>
                <c:pt idx="5885">
                  <c:v>1.000156</c:v>
                </c:pt>
                <c:pt idx="5886">
                  <c:v>1.000156</c:v>
                </c:pt>
                <c:pt idx="5887">
                  <c:v>1.000156</c:v>
                </c:pt>
                <c:pt idx="5888">
                  <c:v>1.0006090000000001</c:v>
                </c:pt>
                <c:pt idx="5889">
                  <c:v>1.000156</c:v>
                </c:pt>
                <c:pt idx="5890">
                  <c:v>1.0003820000000001</c:v>
                </c:pt>
                <c:pt idx="5891">
                  <c:v>0.99970300000000001</c:v>
                </c:pt>
                <c:pt idx="5892">
                  <c:v>0.99744299999999997</c:v>
                </c:pt>
                <c:pt idx="5893">
                  <c:v>1.0003820000000001</c:v>
                </c:pt>
                <c:pt idx="5894">
                  <c:v>1.0003820000000001</c:v>
                </c:pt>
                <c:pt idx="5895">
                  <c:v>1.000156</c:v>
                </c:pt>
                <c:pt idx="5896">
                  <c:v>1.0003820000000001</c:v>
                </c:pt>
                <c:pt idx="5897">
                  <c:v>0.99992899999999996</c:v>
                </c:pt>
                <c:pt idx="5898">
                  <c:v>0.99992899999999996</c:v>
                </c:pt>
                <c:pt idx="5899">
                  <c:v>0.99992899999999996</c:v>
                </c:pt>
                <c:pt idx="5900">
                  <c:v>1.0003820000000001</c:v>
                </c:pt>
                <c:pt idx="5901">
                  <c:v>0.99744299999999997</c:v>
                </c:pt>
                <c:pt idx="5902">
                  <c:v>0.99970300000000001</c:v>
                </c:pt>
                <c:pt idx="5903">
                  <c:v>1.0003820000000001</c:v>
                </c:pt>
                <c:pt idx="5904">
                  <c:v>1.005376</c:v>
                </c:pt>
                <c:pt idx="5905">
                  <c:v>0.99992899999999996</c:v>
                </c:pt>
                <c:pt idx="5906">
                  <c:v>0.99879799999999996</c:v>
                </c:pt>
                <c:pt idx="5907">
                  <c:v>0.99992899999999996</c:v>
                </c:pt>
                <c:pt idx="5908">
                  <c:v>0.99970300000000001</c:v>
                </c:pt>
                <c:pt idx="5909">
                  <c:v>1.0003820000000001</c:v>
                </c:pt>
                <c:pt idx="5910">
                  <c:v>0.99970300000000001</c:v>
                </c:pt>
                <c:pt idx="5911">
                  <c:v>1.000156</c:v>
                </c:pt>
                <c:pt idx="5912">
                  <c:v>1.000156</c:v>
                </c:pt>
                <c:pt idx="5913">
                  <c:v>1.000156</c:v>
                </c:pt>
                <c:pt idx="5914">
                  <c:v>1.000156</c:v>
                </c:pt>
                <c:pt idx="5915">
                  <c:v>0.99992899999999996</c:v>
                </c:pt>
                <c:pt idx="5916">
                  <c:v>1.000156</c:v>
                </c:pt>
                <c:pt idx="5917">
                  <c:v>1.0003820000000001</c:v>
                </c:pt>
                <c:pt idx="5918">
                  <c:v>1.0006090000000001</c:v>
                </c:pt>
                <c:pt idx="5919">
                  <c:v>0.99992899999999996</c:v>
                </c:pt>
                <c:pt idx="5920">
                  <c:v>1.0003820000000001</c:v>
                </c:pt>
                <c:pt idx="5921">
                  <c:v>0.99992899999999996</c:v>
                </c:pt>
                <c:pt idx="5922">
                  <c:v>1.000156</c:v>
                </c:pt>
                <c:pt idx="5923">
                  <c:v>1.000156</c:v>
                </c:pt>
                <c:pt idx="5924">
                  <c:v>0.99834599999999996</c:v>
                </c:pt>
                <c:pt idx="5925">
                  <c:v>1.0003820000000001</c:v>
                </c:pt>
                <c:pt idx="5926">
                  <c:v>1.000156</c:v>
                </c:pt>
                <c:pt idx="5927">
                  <c:v>1.000156</c:v>
                </c:pt>
                <c:pt idx="5928">
                  <c:v>0.99992899999999996</c:v>
                </c:pt>
                <c:pt idx="5929">
                  <c:v>1.000156</c:v>
                </c:pt>
                <c:pt idx="5930">
                  <c:v>1.000156</c:v>
                </c:pt>
                <c:pt idx="5931">
                  <c:v>1.0006090000000001</c:v>
                </c:pt>
                <c:pt idx="5932">
                  <c:v>1.0006090000000001</c:v>
                </c:pt>
                <c:pt idx="5933">
                  <c:v>1.000156</c:v>
                </c:pt>
                <c:pt idx="5934">
                  <c:v>1.0003820000000001</c:v>
                </c:pt>
                <c:pt idx="5935">
                  <c:v>1.000156</c:v>
                </c:pt>
                <c:pt idx="5936">
                  <c:v>0.99992899999999996</c:v>
                </c:pt>
                <c:pt idx="5937">
                  <c:v>0.99812000000000001</c:v>
                </c:pt>
                <c:pt idx="5938">
                  <c:v>0.99992899999999996</c:v>
                </c:pt>
                <c:pt idx="5939">
                  <c:v>0.99992899999999996</c:v>
                </c:pt>
                <c:pt idx="5940">
                  <c:v>0.99992899999999996</c:v>
                </c:pt>
                <c:pt idx="5941">
                  <c:v>0.99970300000000001</c:v>
                </c:pt>
                <c:pt idx="5942">
                  <c:v>1.000156</c:v>
                </c:pt>
                <c:pt idx="5943">
                  <c:v>1.0003820000000001</c:v>
                </c:pt>
                <c:pt idx="5944">
                  <c:v>0.99970300000000001</c:v>
                </c:pt>
                <c:pt idx="5945">
                  <c:v>1.000156</c:v>
                </c:pt>
                <c:pt idx="5946">
                  <c:v>0.99970300000000001</c:v>
                </c:pt>
                <c:pt idx="5947">
                  <c:v>0.99947699999999995</c:v>
                </c:pt>
                <c:pt idx="5948">
                  <c:v>1.0003820000000001</c:v>
                </c:pt>
                <c:pt idx="5949">
                  <c:v>0.99992899999999996</c:v>
                </c:pt>
                <c:pt idx="5950">
                  <c:v>1.0006090000000001</c:v>
                </c:pt>
                <c:pt idx="5951">
                  <c:v>1.000156</c:v>
                </c:pt>
                <c:pt idx="5952">
                  <c:v>1.000156</c:v>
                </c:pt>
                <c:pt idx="5953">
                  <c:v>0.99992899999999996</c:v>
                </c:pt>
                <c:pt idx="5954">
                  <c:v>1.000156</c:v>
                </c:pt>
                <c:pt idx="5955">
                  <c:v>1.000156</c:v>
                </c:pt>
                <c:pt idx="5956">
                  <c:v>0.999251</c:v>
                </c:pt>
                <c:pt idx="5957">
                  <c:v>0.99992899999999996</c:v>
                </c:pt>
                <c:pt idx="5958">
                  <c:v>0.99970300000000001</c:v>
                </c:pt>
                <c:pt idx="5959">
                  <c:v>1.0003820000000001</c:v>
                </c:pt>
                <c:pt idx="5960">
                  <c:v>1.0003820000000001</c:v>
                </c:pt>
                <c:pt idx="5961">
                  <c:v>1.0017419999999999</c:v>
                </c:pt>
                <c:pt idx="5962">
                  <c:v>0.99992899999999996</c:v>
                </c:pt>
                <c:pt idx="5963">
                  <c:v>1.000156</c:v>
                </c:pt>
                <c:pt idx="5964">
                  <c:v>1.000156</c:v>
                </c:pt>
                <c:pt idx="5965">
                  <c:v>1.0006090000000001</c:v>
                </c:pt>
                <c:pt idx="5966">
                  <c:v>0.99992899999999996</c:v>
                </c:pt>
                <c:pt idx="5967">
                  <c:v>1.000156</c:v>
                </c:pt>
                <c:pt idx="5968">
                  <c:v>1.0006090000000001</c:v>
                </c:pt>
                <c:pt idx="5969">
                  <c:v>0.99970300000000001</c:v>
                </c:pt>
                <c:pt idx="5970">
                  <c:v>1.0003820000000001</c:v>
                </c:pt>
                <c:pt idx="5971">
                  <c:v>1.000156</c:v>
                </c:pt>
                <c:pt idx="5972">
                  <c:v>1.000156</c:v>
                </c:pt>
                <c:pt idx="5973">
                  <c:v>1.000156</c:v>
                </c:pt>
                <c:pt idx="5974">
                  <c:v>0.99383699999999997</c:v>
                </c:pt>
                <c:pt idx="5975">
                  <c:v>1.0003820000000001</c:v>
                </c:pt>
                <c:pt idx="5976">
                  <c:v>0.99428700000000003</c:v>
                </c:pt>
                <c:pt idx="5977">
                  <c:v>0.99992899999999996</c:v>
                </c:pt>
                <c:pt idx="5978">
                  <c:v>1.000156</c:v>
                </c:pt>
                <c:pt idx="5979">
                  <c:v>1.000156</c:v>
                </c:pt>
                <c:pt idx="5980">
                  <c:v>0.99789399999999995</c:v>
                </c:pt>
                <c:pt idx="5981">
                  <c:v>0.99992899999999996</c:v>
                </c:pt>
                <c:pt idx="5982">
                  <c:v>0.99992899999999996</c:v>
                </c:pt>
                <c:pt idx="5983">
                  <c:v>1.0003820000000001</c:v>
                </c:pt>
                <c:pt idx="5984">
                  <c:v>0.99970300000000001</c:v>
                </c:pt>
                <c:pt idx="5985">
                  <c:v>1.0031030000000001</c:v>
                </c:pt>
                <c:pt idx="5986">
                  <c:v>1.000156</c:v>
                </c:pt>
                <c:pt idx="5987">
                  <c:v>1.0006090000000001</c:v>
                </c:pt>
                <c:pt idx="5988">
                  <c:v>0.99902400000000002</c:v>
                </c:pt>
                <c:pt idx="5989">
                  <c:v>1.0003820000000001</c:v>
                </c:pt>
                <c:pt idx="5990">
                  <c:v>1.000156</c:v>
                </c:pt>
                <c:pt idx="5991">
                  <c:v>0.99970300000000001</c:v>
                </c:pt>
                <c:pt idx="5992">
                  <c:v>1.000156</c:v>
                </c:pt>
                <c:pt idx="5993">
                  <c:v>1.000156</c:v>
                </c:pt>
                <c:pt idx="5994">
                  <c:v>0.99992899999999996</c:v>
                </c:pt>
                <c:pt idx="5995">
                  <c:v>0.99992899999999996</c:v>
                </c:pt>
                <c:pt idx="5996">
                  <c:v>1.0003820000000001</c:v>
                </c:pt>
                <c:pt idx="5997">
                  <c:v>0.99992899999999996</c:v>
                </c:pt>
                <c:pt idx="5998">
                  <c:v>1.000156</c:v>
                </c:pt>
                <c:pt idx="5999">
                  <c:v>1.0003820000000001</c:v>
                </c:pt>
                <c:pt idx="6000">
                  <c:v>0.99812000000000001</c:v>
                </c:pt>
                <c:pt idx="6001">
                  <c:v>0.99947699999999995</c:v>
                </c:pt>
                <c:pt idx="6002">
                  <c:v>0.99744299999999997</c:v>
                </c:pt>
                <c:pt idx="6003">
                  <c:v>0.99992899999999996</c:v>
                </c:pt>
                <c:pt idx="6004">
                  <c:v>0.99992899999999996</c:v>
                </c:pt>
                <c:pt idx="6005">
                  <c:v>1.000156</c:v>
                </c:pt>
                <c:pt idx="6006">
                  <c:v>1.0003820000000001</c:v>
                </c:pt>
                <c:pt idx="6007">
                  <c:v>1.0010619999999999</c:v>
                </c:pt>
                <c:pt idx="6008">
                  <c:v>0.99992899999999996</c:v>
                </c:pt>
                <c:pt idx="6009">
                  <c:v>1.0017419999999999</c:v>
                </c:pt>
                <c:pt idx="6010">
                  <c:v>0.99992899999999996</c:v>
                </c:pt>
                <c:pt idx="6011">
                  <c:v>0.99992899999999996</c:v>
                </c:pt>
                <c:pt idx="6012">
                  <c:v>0.99699099999999996</c:v>
                </c:pt>
                <c:pt idx="6013">
                  <c:v>0.99812000000000001</c:v>
                </c:pt>
                <c:pt idx="6014">
                  <c:v>0.99992899999999996</c:v>
                </c:pt>
                <c:pt idx="6015">
                  <c:v>0.99970300000000001</c:v>
                </c:pt>
                <c:pt idx="6016">
                  <c:v>0.99992899999999996</c:v>
                </c:pt>
                <c:pt idx="6017">
                  <c:v>1.0003820000000001</c:v>
                </c:pt>
                <c:pt idx="6018">
                  <c:v>0.99789399999999995</c:v>
                </c:pt>
                <c:pt idx="6019">
                  <c:v>1.0006090000000001</c:v>
                </c:pt>
                <c:pt idx="6020">
                  <c:v>1.000156</c:v>
                </c:pt>
                <c:pt idx="6021">
                  <c:v>0.99789399999999995</c:v>
                </c:pt>
                <c:pt idx="6022">
                  <c:v>1.000156</c:v>
                </c:pt>
                <c:pt idx="6023">
                  <c:v>1.000156</c:v>
                </c:pt>
                <c:pt idx="6024">
                  <c:v>1.0003820000000001</c:v>
                </c:pt>
                <c:pt idx="6025">
                  <c:v>1.000156</c:v>
                </c:pt>
                <c:pt idx="6026">
                  <c:v>1.0003820000000001</c:v>
                </c:pt>
                <c:pt idx="6027">
                  <c:v>1.000156</c:v>
                </c:pt>
                <c:pt idx="6028">
                  <c:v>0.99992899999999996</c:v>
                </c:pt>
                <c:pt idx="6029">
                  <c:v>1.0010619999999999</c:v>
                </c:pt>
                <c:pt idx="6030">
                  <c:v>1.0003820000000001</c:v>
                </c:pt>
                <c:pt idx="6031">
                  <c:v>0.99676500000000001</c:v>
                </c:pt>
                <c:pt idx="6032">
                  <c:v>0.99970300000000001</c:v>
                </c:pt>
                <c:pt idx="6033">
                  <c:v>0.99992899999999996</c:v>
                </c:pt>
                <c:pt idx="6034">
                  <c:v>1.000156</c:v>
                </c:pt>
                <c:pt idx="6035">
                  <c:v>1.0003820000000001</c:v>
                </c:pt>
                <c:pt idx="6036">
                  <c:v>1.0015149999999999</c:v>
                </c:pt>
                <c:pt idx="6037">
                  <c:v>0.99970300000000001</c:v>
                </c:pt>
                <c:pt idx="6038">
                  <c:v>1.0019690000000001</c:v>
                </c:pt>
                <c:pt idx="6039">
                  <c:v>1.000156</c:v>
                </c:pt>
                <c:pt idx="6040">
                  <c:v>0.99992899999999996</c:v>
                </c:pt>
                <c:pt idx="6041">
                  <c:v>1.000156</c:v>
                </c:pt>
                <c:pt idx="6042">
                  <c:v>1.000156</c:v>
                </c:pt>
                <c:pt idx="6043">
                  <c:v>1.000156</c:v>
                </c:pt>
                <c:pt idx="6044">
                  <c:v>1.0003820000000001</c:v>
                </c:pt>
                <c:pt idx="6045">
                  <c:v>1.006059</c:v>
                </c:pt>
                <c:pt idx="6046">
                  <c:v>1.000156</c:v>
                </c:pt>
                <c:pt idx="6047">
                  <c:v>1.0003820000000001</c:v>
                </c:pt>
                <c:pt idx="6048">
                  <c:v>1.000156</c:v>
                </c:pt>
                <c:pt idx="6049">
                  <c:v>0.99992899999999996</c:v>
                </c:pt>
                <c:pt idx="6050">
                  <c:v>0.99970300000000001</c:v>
                </c:pt>
                <c:pt idx="6051">
                  <c:v>1.0003820000000001</c:v>
                </c:pt>
                <c:pt idx="6052">
                  <c:v>0.99992899999999996</c:v>
                </c:pt>
                <c:pt idx="6053">
                  <c:v>0.99970300000000001</c:v>
                </c:pt>
                <c:pt idx="6054">
                  <c:v>0.99992899999999996</c:v>
                </c:pt>
                <c:pt idx="6055">
                  <c:v>1.000156</c:v>
                </c:pt>
                <c:pt idx="6056">
                  <c:v>1.000156</c:v>
                </c:pt>
                <c:pt idx="6057">
                  <c:v>0.99744299999999997</c:v>
                </c:pt>
                <c:pt idx="6058">
                  <c:v>0.99586300000000005</c:v>
                </c:pt>
                <c:pt idx="6059">
                  <c:v>1.0006090000000001</c:v>
                </c:pt>
                <c:pt idx="6060">
                  <c:v>0.99970300000000001</c:v>
                </c:pt>
                <c:pt idx="6061">
                  <c:v>0.99992899999999996</c:v>
                </c:pt>
                <c:pt idx="6062">
                  <c:v>0.99992899999999996</c:v>
                </c:pt>
                <c:pt idx="6063">
                  <c:v>1.0003820000000001</c:v>
                </c:pt>
                <c:pt idx="6064">
                  <c:v>0.99992899999999996</c:v>
                </c:pt>
                <c:pt idx="6065">
                  <c:v>0.99970300000000001</c:v>
                </c:pt>
                <c:pt idx="6066">
                  <c:v>0.99992899999999996</c:v>
                </c:pt>
                <c:pt idx="6067">
                  <c:v>0.99992899999999996</c:v>
                </c:pt>
                <c:pt idx="6068">
                  <c:v>0.99992899999999996</c:v>
                </c:pt>
                <c:pt idx="6069">
                  <c:v>0.99992899999999996</c:v>
                </c:pt>
                <c:pt idx="6070">
                  <c:v>0.99992899999999996</c:v>
                </c:pt>
                <c:pt idx="6071">
                  <c:v>0.99992899999999996</c:v>
                </c:pt>
                <c:pt idx="6072">
                  <c:v>0.99970300000000001</c:v>
                </c:pt>
                <c:pt idx="6073">
                  <c:v>1.0003820000000001</c:v>
                </c:pt>
                <c:pt idx="6074">
                  <c:v>1.000156</c:v>
                </c:pt>
                <c:pt idx="6075">
                  <c:v>0.99947699999999995</c:v>
                </c:pt>
                <c:pt idx="6076">
                  <c:v>1.000156</c:v>
                </c:pt>
                <c:pt idx="6077">
                  <c:v>1.000156</c:v>
                </c:pt>
                <c:pt idx="6078">
                  <c:v>0.99992899999999996</c:v>
                </c:pt>
                <c:pt idx="6079">
                  <c:v>1.000156</c:v>
                </c:pt>
                <c:pt idx="6080">
                  <c:v>1.0003820000000001</c:v>
                </c:pt>
                <c:pt idx="6081">
                  <c:v>1.000156</c:v>
                </c:pt>
                <c:pt idx="6082">
                  <c:v>1.000156</c:v>
                </c:pt>
                <c:pt idx="6083">
                  <c:v>1.0017419999999999</c:v>
                </c:pt>
                <c:pt idx="6084">
                  <c:v>0.99518700000000004</c:v>
                </c:pt>
                <c:pt idx="6085">
                  <c:v>1.000156</c:v>
                </c:pt>
                <c:pt idx="6086">
                  <c:v>1.000156</c:v>
                </c:pt>
                <c:pt idx="6087">
                  <c:v>1.000156</c:v>
                </c:pt>
                <c:pt idx="6088">
                  <c:v>1.0003820000000001</c:v>
                </c:pt>
                <c:pt idx="6089">
                  <c:v>1.0008349999999999</c:v>
                </c:pt>
                <c:pt idx="6090">
                  <c:v>1.0003820000000001</c:v>
                </c:pt>
                <c:pt idx="6091">
                  <c:v>0.99947699999999995</c:v>
                </c:pt>
                <c:pt idx="6092">
                  <c:v>1.000156</c:v>
                </c:pt>
                <c:pt idx="6093">
                  <c:v>0.99992899999999996</c:v>
                </c:pt>
                <c:pt idx="6094">
                  <c:v>1.000156</c:v>
                </c:pt>
                <c:pt idx="6095">
                  <c:v>1.0003820000000001</c:v>
                </c:pt>
                <c:pt idx="6096">
                  <c:v>1.000156</c:v>
                </c:pt>
                <c:pt idx="6097">
                  <c:v>1.0003820000000001</c:v>
                </c:pt>
                <c:pt idx="6098">
                  <c:v>0.99992899999999996</c:v>
                </c:pt>
                <c:pt idx="6099">
                  <c:v>1.0017419999999999</c:v>
                </c:pt>
                <c:pt idx="6100">
                  <c:v>1.001288</c:v>
                </c:pt>
                <c:pt idx="6101">
                  <c:v>1.000156</c:v>
                </c:pt>
                <c:pt idx="6102">
                  <c:v>0.99970300000000001</c:v>
                </c:pt>
                <c:pt idx="6103">
                  <c:v>0.99992899999999996</c:v>
                </c:pt>
                <c:pt idx="6104">
                  <c:v>0.99992899999999996</c:v>
                </c:pt>
                <c:pt idx="6105">
                  <c:v>1.0003820000000001</c:v>
                </c:pt>
                <c:pt idx="6106">
                  <c:v>0.99992899999999996</c:v>
                </c:pt>
                <c:pt idx="6107">
                  <c:v>0.99970300000000001</c:v>
                </c:pt>
                <c:pt idx="6108">
                  <c:v>1.000156</c:v>
                </c:pt>
                <c:pt idx="6109">
                  <c:v>0.99992899999999996</c:v>
                </c:pt>
                <c:pt idx="6110">
                  <c:v>1.000156</c:v>
                </c:pt>
                <c:pt idx="6111">
                  <c:v>1.0008349999999999</c:v>
                </c:pt>
                <c:pt idx="6112">
                  <c:v>1.000156</c:v>
                </c:pt>
                <c:pt idx="6113">
                  <c:v>1.0010619999999999</c:v>
                </c:pt>
                <c:pt idx="6114">
                  <c:v>1.0008349999999999</c:v>
                </c:pt>
                <c:pt idx="6115">
                  <c:v>0.99992899999999996</c:v>
                </c:pt>
                <c:pt idx="6116">
                  <c:v>0.99631400000000003</c:v>
                </c:pt>
                <c:pt idx="6117">
                  <c:v>0.99992899999999996</c:v>
                </c:pt>
                <c:pt idx="6118">
                  <c:v>1.000156</c:v>
                </c:pt>
                <c:pt idx="6119">
                  <c:v>1.000156</c:v>
                </c:pt>
                <c:pt idx="6120">
                  <c:v>1.000156</c:v>
                </c:pt>
                <c:pt idx="6121">
                  <c:v>1.000156</c:v>
                </c:pt>
                <c:pt idx="6122">
                  <c:v>0.99992899999999996</c:v>
                </c:pt>
                <c:pt idx="6123">
                  <c:v>1.000156</c:v>
                </c:pt>
                <c:pt idx="6124">
                  <c:v>1.000156</c:v>
                </c:pt>
                <c:pt idx="6125">
                  <c:v>0.99970300000000001</c:v>
                </c:pt>
                <c:pt idx="6126">
                  <c:v>1.0003820000000001</c:v>
                </c:pt>
                <c:pt idx="6127">
                  <c:v>1.0003820000000001</c:v>
                </c:pt>
                <c:pt idx="6128">
                  <c:v>0.99992899999999996</c:v>
                </c:pt>
                <c:pt idx="6129">
                  <c:v>0.99857200000000002</c:v>
                </c:pt>
                <c:pt idx="6130">
                  <c:v>0.99992899999999996</c:v>
                </c:pt>
                <c:pt idx="6131">
                  <c:v>1.000156</c:v>
                </c:pt>
                <c:pt idx="6132">
                  <c:v>1.000156</c:v>
                </c:pt>
                <c:pt idx="6133">
                  <c:v>1.000156</c:v>
                </c:pt>
                <c:pt idx="6134">
                  <c:v>0.99992899999999996</c:v>
                </c:pt>
                <c:pt idx="6135">
                  <c:v>1.000156</c:v>
                </c:pt>
                <c:pt idx="6136">
                  <c:v>1.000156</c:v>
                </c:pt>
                <c:pt idx="6137">
                  <c:v>1.000156</c:v>
                </c:pt>
                <c:pt idx="6138">
                  <c:v>1.0006090000000001</c:v>
                </c:pt>
                <c:pt idx="6139">
                  <c:v>1.0003820000000001</c:v>
                </c:pt>
                <c:pt idx="6140">
                  <c:v>0.99812000000000001</c:v>
                </c:pt>
                <c:pt idx="6141">
                  <c:v>1.0010619999999999</c:v>
                </c:pt>
                <c:pt idx="6142">
                  <c:v>0.99992899999999996</c:v>
                </c:pt>
                <c:pt idx="6143">
                  <c:v>1.000156</c:v>
                </c:pt>
                <c:pt idx="6144">
                  <c:v>1.0006090000000001</c:v>
                </c:pt>
                <c:pt idx="6145">
                  <c:v>1.0006090000000001</c:v>
                </c:pt>
                <c:pt idx="6146">
                  <c:v>0.99947699999999995</c:v>
                </c:pt>
                <c:pt idx="6147">
                  <c:v>0.99992899999999996</c:v>
                </c:pt>
                <c:pt idx="6148">
                  <c:v>0.99992899999999996</c:v>
                </c:pt>
                <c:pt idx="6149">
                  <c:v>1.000156</c:v>
                </c:pt>
                <c:pt idx="6150">
                  <c:v>0.99970300000000001</c:v>
                </c:pt>
                <c:pt idx="6151">
                  <c:v>1.0003820000000001</c:v>
                </c:pt>
                <c:pt idx="6152">
                  <c:v>1.000156</c:v>
                </c:pt>
                <c:pt idx="6153">
                  <c:v>1.0003820000000001</c:v>
                </c:pt>
                <c:pt idx="6154">
                  <c:v>0.99992899999999996</c:v>
                </c:pt>
                <c:pt idx="6155">
                  <c:v>0.99992899999999996</c:v>
                </c:pt>
                <c:pt idx="6156">
                  <c:v>0.99721700000000002</c:v>
                </c:pt>
                <c:pt idx="6157">
                  <c:v>1.0015149999999999</c:v>
                </c:pt>
                <c:pt idx="6158">
                  <c:v>1.000156</c:v>
                </c:pt>
                <c:pt idx="6159">
                  <c:v>0.99676500000000001</c:v>
                </c:pt>
                <c:pt idx="6160">
                  <c:v>1.0003820000000001</c:v>
                </c:pt>
                <c:pt idx="6161">
                  <c:v>1.000156</c:v>
                </c:pt>
                <c:pt idx="6162">
                  <c:v>0.99970300000000001</c:v>
                </c:pt>
                <c:pt idx="6163">
                  <c:v>1.0006090000000001</c:v>
                </c:pt>
                <c:pt idx="6164">
                  <c:v>1.0003820000000001</c:v>
                </c:pt>
                <c:pt idx="6165">
                  <c:v>1.000156</c:v>
                </c:pt>
                <c:pt idx="6166">
                  <c:v>1.000156</c:v>
                </c:pt>
                <c:pt idx="6167">
                  <c:v>1.0003820000000001</c:v>
                </c:pt>
                <c:pt idx="6168">
                  <c:v>1.000156</c:v>
                </c:pt>
                <c:pt idx="6169">
                  <c:v>0.99992899999999996</c:v>
                </c:pt>
                <c:pt idx="6170">
                  <c:v>0.99992899999999996</c:v>
                </c:pt>
                <c:pt idx="6171">
                  <c:v>0.99970300000000001</c:v>
                </c:pt>
                <c:pt idx="6172">
                  <c:v>1.000156</c:v>
                </c:pt>
                <c:pt idx="6173">
                  <c:v>0.99699099999999996</c:v>
                </c:pt>
                <c:pt idx="6174">
                  <c:v>1.000156</c:v>
                </c:pt>
                <c:pt idx="6175">
                  <c:v>0.99992899999999996</c:v>
                </c:pt>
                <c:pt idx="6176">
                  <c:v>1.0003820000000001</c:v>
                </c:pt>
                <c:pt idx="6177">
                  <c:v>1.0062869999999999</c:v>
                </c:pt>
                <c:pt idx="6178">
                  <c:v>1.0003820000000001</c:v>
                </c:pt>
                <c:pt idx="6179">
                  <c:v>1.0003820000000001</c:v>
                </c:pt>
                <c:pt idx="6180">
                  <c:v>0.99992899999999996</c:v>
                </c:pt>
                <c:pt idx="6181">
                  <c:v>1.000156</c:v>
                </c:pt>
                <c:pt idx="6182">
                  <c:v>1.000156</c:v>
                </c:pt>
                <c:pt idx="6183">
                  <c:v>0.99992899999999996</c:v>
                </c:pt>
                <c:pt idx="6184">
                  <c:v>0.99970300000000001</c:v>
                </c:pt>
                <c:pt idx="6185">
                  <c:v>0.99970300000000001</c:v>
                </c:pt>
                <c:pt idx="6186">
                  <c:v>0.99992899999999996</c:v>
                </c:pt>
                <c:pt idx="6187">
                  <c:v>1.000156</c:v>
                </c:pt>
                <c:pt idx="6188">
                  <c:v>0.99992899999999996</c:v>
                </c:pt>
                <c:pt idx="6189">
                  <c:v>0.99992899999999996</c:v>
                </c:pt>
                <c:pt idx="6190">
                  <c:v>1.0019690000000001</c:v>
                </c:pt>
                <c:pt idx="6191">
                  <c:v>1.000156</c:v>
                </c:pt>
                <c:pt idx="6192">
                  <c:v>0.99451199999999995</c:v>
                </c:pt>
                <c:pt idx="6193">
                  <c:v>0.99834599999999996</c:v>
                </c:pt>
                <c:pt idx="6194">
                  <c:v>1.0003820000000001</c:v>
                </c:pt>
                <c:pt idx="6195">
                  <c:v>0.99992899999999996</c:v>
                </c:pt>
                <c:pt idx="6196">
                  <c:v>0.99970300000000001</c:v>
                </c:pt>
                <c:pt idx="6197">
                  <c:v>0.99992899999999996</c:v>
                </c:pt>
                <c:pt idx="6198">
                  <c:v>0.99947699999999995</c:v>
                </c:pt>
                <c:pt idx="6199">
                  <c:v>1.0019690000000001</c:v>
                </c:pt>
                <c:pt idx="6200">
                  <c:v>1.0003820000000001</c:v>
                </c:pt>
                <c:pt idx="6201">
                  <c:v>1.001288</c:v>
                </c:pt>
                <c:pt idx="6202">
                  <c:v>0.99992899999999996</c:v>
                </c:pt>
                <c:pt idx="6203">
                  <c:v>1.000156</c:v>
                </c:pt>
                <c:pt idx="6204">
                  <c:v>1.0006090000000001</c:v>
                </c:pt>
                <c:pt idx="6205">
                  <c:v>1.000156</c:v>
                </c:pt>
                <c:pt idx="6206">
                  <c:v>0.99857200000000002</c:v>
                </c:pt>
                <c:pt idx="6207">
                  <c:v>0.99992899999999996</c:v>
                </c:pt>
                <c:pt idx="6208">
                  <c:v>0.99834599999999996</c:v>
                </c:pt>
                <c:pt idx="6209">
                  <c:v>1.0008349999999999</c:v>
                </c:pt>
                <c:pt idx="6210">
                  <c:v>0.99879799999999996</c:v>
                </c:pt>
                <c:pt idx="6211">
                  <c:v>0.99970300000000001</c:v>
                </c:pt>
                <c:pt idx="6212">
                  <c:v>1.0003820000000001</c:v>
                </c:pt>
                <c:pt idx="6213">
                  <c:v>0.99992899999999996</c:v>
                </c:pt>
                <c:pt idx="6214">
                  <c:v>0.99992899999999996</c:v>
                </c:pt>
                <c:pt idx="6215">
                  <c:v>0.99992899999999996</c:v>
                </c:pt>
                <c:pt idx="6216">
                  <c:v>0.99992899999999996</c:v>
                </c:pt>
                <c:pt idx="6217">
                  <c:v>0.99699099999999996</c:v>
                </c:pt>
                <c:pt idx="6218">
                  <c:v>0.99992899999999996</c:v>
                </c:pt>
                <c:pt idx="6219">
                  <c:v>1.0021949999999999</c:v>
                </c:pt>
                <c:pt idx="6220">
                  <c:v>0.99879799999999996</c:v>
                </c:pt>
                <c:pt idx="6221">
                  <c:v>0.99947699999999995</c:v>
                </c:pt>
                <c:pt idx="6222">
                  <c:v>1.0003820000000001</c:v>
                </c:pt>
                <c:pt idx="6223">
                  <c:v>1.0003820000000001</c:v>
                </c:pt>
                <c:pt idx="6224">
                  <c:v>1.000156</c:v>
                </c:pt>
                <c:pt idx="6225">
                  <c:v>1.0010619999999999</c:v>
                </c:pt>
                <c:pt idx="6226">
                  <c:v>0.99970300000000001</c:v>
                </c:pt>
                <c:pt idx="6227">
                  <c:v>1.0026489999999999</c:v>
                </c:pt>
                <c:pt idx="6228">
                  <c:v>1.000156</c:v>
                </c:pt>
                <c:pt idx="6229">
                  <c:v>1.000156</c:v>
                </c:pt>
                <c:pt idx="6230">
                  <c:v>1.000156</c:v>
                </c:pt>
                <c:pt idx="6231">
                  <c:v>0.99992899999999996</c:v>
                </c:pt>
                <c:pt idx="6232">
                  <c:v>0.99902400000000002</c:v>
                </c:pt>
                <c:pt idx="6233">
                  <c:v>1.000156</c:v>
                </c:pt>
                <c:pt idx="6234">
                  <c:v>1.000156</c:v>
                </c:pt>
                <c:pt idx="6235">
                  <c:v>1.0010619999999999</c:v>
                </c:pt>
                <c:pt idx="6236">
                  <c:v>0.99992899999999996</c:v>
                </c:pt>
                <c:pt idx="6237">
                  <c:v>0.99970300000000001</c:v>
                </c:pt>
                <c:pt idx="6238">
                  <c:v>0.99992899999999996</c:v>
                </c:pt>
                <c:pt idx="6239">
                  <c:v>0.99992899999999996</c:v>
                </c:pt>
                <c:pt idx="6240">
                  <c:v>0.99992899999999996</c:v>
                </c:pt>
                <c:pt idx="6241">
                  <c:v>1.0003820000000001</c:v>
                </c:pt>
                <c:pt idx="6242">
                  <c:v>1.000156</c:v>
                </c:pt>
                <c:pt idx="6243">
                  <c:v>1.000156</c:v>
                </c:pt>
                <c:pt idx="6244">
                  <c:v>1.000156</c:v>
                </c:pt>
                <c:pt idx="6245">
                  <c:v>0.99970300000000001</c:v>
                </c:pt>
                <c:pt idx="6246">
                  <c:v>0.99992899999999996</c:v>
                </c:pt>
                <c:pt idx="6247">
                  <c:v>1.0037849999999999</c:v>
                </c:pt>
                <c:pt idx="6248">
                  <c:v>0.99992899999999996</c:v>
                </c:pt>
                <c:pt idx="6249">
                  <c:v>1.000156</c:v>
                </c:pt>
                <c:pt idx="6250">
                  <c:v>1.0006090000000001</c:v>
                </c:pt>
                <c:pt idx="6251">
                  <c:v>0.99992899999999996</c:v>
                </c:pt>
                <c:pt idx="6252">
                  <c:v>1.000156</c:v>
                </c:pt>
                <c:pt idx="6253">
                  <c:v>1.000156</c:v>
                </c:pt>
                <c:pt idx="6254">
                  <c:v>1.0006090000000001</c:v>
                </c:pt>
                <c:pt idx="6255">
                  <c:v>0.99992899999999996</c:v>
                </c:pt>
                <c:pt idx="6256">
                  <c:v>1.000156</c:v>
                </c:pt>
                <c:pt idx="6257">
                  <c:v>1.000156</c:v>
                </c:pt>
                <c:pt idx="6258">
                  <c:v>1.000156</c:v>
                </c:pt>
                <c:pt idx="6259">
                  <c:v>0.99473699999999998</c:v>
                </c:pt>
                <c:pt idx="6260">
                  <c:v>1.0019690000000001</c:v>
                </c:pt>
                <c:pt idx="6261">
                  <c:v>1.000156</c:v>
                </c:pt>
                <c:pt idx="6262">
                  <c:v>1.000156</c:v>
                </c:pt>
                <c:pt idx="6263">
                  <c:v>0.99992899999999996</c:v>
                </c:pt>
                <c:pt idx="6264">
                  <c:v>1.000156</c:v>
                </c:pt>
                <c:pt idx="6265">
                  <c:v>1.0006090000000001</c:v>
                </c:pt>
                <c:pt idx="6266">
                  <c:v>1.000156</c:v>
                </c:pt>
                <c:pt idx="6267">
                  <c:v>0.99428700000000003</c:v>
                </c:pt>
                <c:pt idx="6268">
                  <c:v>0.999251</c:v>
                </c:pt>
                <c:pt idx="6269">
                  <c:v>1.000156</c:v>
                </c:pt>
                <c:pt idx="6270">
                  <c:v>1.0010619999999999</c:v>
                </c:pt>
                <c:pt idx="6271">
                  <c:v>0.99992899999999996</c:v>
                </c:pt>
                <c:pt idx="6272">
                  <c:v>1.0003820000000001</c:v>
                </c:pt>
                <c:pt idx="6273">
                  <c:v>0.99970300000000001</c:v>
                </c:pt>
                <c:pt idx="6274">
                  <c:v>1.0006090000000001</c:v>
                </c:pt>
                <c:pt idx="6275">
                  <c:v>0.99992899999999996</c:v>
                </c:pt>
                <c:pt idx="6276">
                  <c:v>0.99992899999999996</c:v>
                </c:pt>
                <c:pt idx="6277">
                  <c:v>1.000156</c:v>
                </c:pt>
                <c:pt idx="6278">
                  <c:v>1.0008349999999999</c:v>
                </c:pt>
                <c:pt idx="6279">
                  <c:v>1.0006090000000001</c:v>
                </c:pt>
                <c:pt idx="6280">
                  <c:v>1.000156</c:v>
                </c:pt>
                <c:pt idx="6281">
                  <c:v>0.99992899999999996</c:v>
                </c:pt>
                <c:pt idx="6282">
                  <c:v>1.000156</c:v>
                </c:pt>
                <c:pt idx="6283">
                  <c:v>0.99970300000000001</c:v>
                </c:pt>
                <c:pt idx="6284">
                  <c:v>1.007199</c:v>
                </c:pt>
                <c:pt idx="6285">
                  <c:v>0.99970300000000001</c:v>
                </c:pt>
                <c:pt idx="6286">
                  <c:v>1.000156</c:v>
                </c:pt>
                <c:pt idx="6287">
                  <c:v>1.0010619999999999</c:v>
                </c:pt>
                <c:pt idx="6288">
                  <c:v>1.000156</c:v>
                </c:pt>
                <c:pt idx="6289">
                  <c:v>0.99992899999999996</c:v>
                </c:pt>
                <c:pt idx="6290">
                  <c:v>1.0017419999999999</c:v>
                </c:pt>
                <c:pt idx="6291">
                  <c:v>1.000156</c:v>
                </c:pt>
                <c:pt idx="6292">
                  <c:v>1.0008349999999999</c:v>
                </c:pt>
                <c:pt idx="6293">
                  <c:v>0.99992899999999996</c:v>
                </c:pt>
                <c:pt idx="6294">
                  <c:v>0.99699099999999996</c:v>
                </c:pt>
                <c:pt idx="6295">
                  <c:v>0.99970300000000001</c:v>
                </c:pt>
                <c:pt idx="6296">
                  <c:v>1.000156</c:v>
                </c:pt>
                <c:pt idx="6297">
                  <c:v>1.006515</c:v>
                </c:pt>
                <c:pt idx="6298">
                  <c:v>0.99992899999999996</c:v>
                </c:pt>
                <c:pt idx="6299">
                  <c:v>1.000156</c:v>
                </c:pt>
                <c:pt idx="6300">
                  <c:v>1.000156</c:v>
                </c:pt>
                <c:pt idx="6301">
                  <c:v>1.0003820000000001</c:v>
                </c:pt>
                <c:pt idx="6302">
                  <c:v>1.0003820000000001</c:v>
                </c:pt>
                <c:pt idx="6303">
                  <c:v>1.000156</c:v>
                </c:pt>
                <c:pt idx="6304">
                  <c:v>1.000156</c:v>
                </c:pt>
                <c:pt idx="6305">
                  <c:v>1.000156</c:v>
                </c:pt>
                <c:pt idx="6306">
                  <c:v>1.000156</c:v>
                </c:pt>
                <c:pt idx="6307">
                  <c:v>0.99992899999999996</c:v>
                </c:pt>
                <c:pt idx="6308">
                  <c:v>1.001288</c:v>
                </c:pt>
                <c:pt idx="6309">
                  <c:v>1.000156</c:v>
                </c:pt>
                <c:pt idx="6310">
                  <c:v>0.999251</c:v>
                </c:pt>
                <c:pt idx="6311">
                  <c:v>1.0040119999999999</c:v>
                </c:pt>
                <c:pt idx="6312">
                  <c:v>0.99992899999999996</c:v>
                </c:pt>
                <c:pt idx="6313">
                  <c:v>0.99992899999999996</c:v>
                </c:pt>
                <c:pt idx="6314">
                  <c:v>0.99970300000000001</c:v>
                </c:pt>
                <c:pt idx="6315">
                  <c:v>1.000156</c:v>
                </c:pt>
                <c:pt idx="6316">
                  <c:v>0.99992899999999996</c:v>
                </c:pt>
                <c:pt idx="6317">
                  <c:v>1.000156</c:v>
                </c:pt>
                <c:pt idx="6318">
                  <c:v>0.99992899999999996</c:v>
                </c:pt>
                <c:pt idx="6319">
                  <c:v>1.000156</c:v>
                </c:pt>
                <c:pt idx="6320">
                  <c:v>1.0003820000000001</c:v>
                </c:pt>
                <c:pt idx="6321">
                  <c:v>0.99812000000000001</c:v>
                </c:pt>
                <c:pt idx="6322">
                  <c:v>0.99992899999999996</c:v>
                </c:pt>
                <c:pt idx="6323">
                  <c:v>0.99970300000000001</c:v>
                </c:pt>
                <c:pt idx="6324">
                  <c:v>1.000156</c:v>
                </c:pt>
                <c:pt idx="6325">
                  <c:v>1.000156</c:v>
                </c:pt>
                <c:pt idx="6326">
                  <c:v>1.000156</c:v>
                </c:pt>
                <c:pt idx="6327">
                  <c:v>1.0003820000000001</c:v>
                </c:pt>
                <c:pt idx="6328">
                  <c:v>0.99834599999999996</c:v>
                </c:pt>
                <c:pt idx="6329">
                  <c:v>1.006515</c:v>
                </c:pt>
                <c:pt idx="6330">
                  <c:v>0.99992899999999996</c:v>
                </c:pt>
                <c:pt idx="6331">
                  <c:v>0.99992899999999996</c:v>
                </c:pt>
                <c:pt idx="6332">
                  <c:v>1.005376</c:v>
                </c:pt>
                <c:pt idx="6333">
                  <c:v>1.000156</c:v>
                </c:pt>
                <c:pt idx="6334">
                  <c:v>1.0003820000000001</c:v>
                </c:pt>
                <c:pt idx="6335">
                  <c:v>1.000156</c:v>
                </c:pt>
                <c:pt idx="6336">
                  <c:v>1.000156</c:v>
                </c:pt>
                <c:pt idx="6337">
                  <c:v>0.99992899999999996</c:v>
                </c:pt>
                <c:pt idx="6338">
                  <c:v>1.0003820000000001</c:v>
                </c:pt>
                <c:pt idx="6339">
                  <c:v>0.99992899999999996</c:v>
                </c:pt>
                <c:pt idx="6340">
                  <c:v>0.99992899999999996</c:v>
                </c:pt>
                <c:pt idx="6341">
                  <c:v>1.000156</c:v>
                </c:pt>
                <c:pt idx="6342">
                  <c:v>0.99992899999999996</c:v>
                </c:pt>
                <c:pt idx="6343">
                  <c:v>1.000156</c:v>
                </c:pt>
                <c:pt idx="6344">
                  <c:v>0.99992899999999996</c:v>
                </c:pt>
                <c:pt idx="6345">
                  <c:v>0.999251</c:v>
                </c:pt>
                <c:pt idx="6346">
                  <c:v>1.0015149999999999</c:v>
                </c:pt>
                <c:pt idx="6347">
                  <c:v>0.99992899999999996</c:v>
                </c:pt>
                <c:pt idx="6348">
                  <c:v>1.000156</c:v>
                </c:pt>
                <c:pt idx="6349">
                  <c:v>1.000156</c:v>
                </c:pt>
                <c:pt idx="6350">
                  <c:v>0.99992899999999996</c:v>
                </c:pt>
                <c:pt idx="6351">
                  <c:v>0.99992899999999996</c:v>
                </c:pt>
                <c:pt idx="6352">
                  <c:v>0.99902400000000002</c:v>
                </c:pt>
                <c:pt idx="6353">
                  <c:v>0.99992899999999996</c:v>
                </c:pt>
                <c:pt idx="6354">
                  <c:v>1.0003820000000001</c:v>
                </c:pt>
                <c:pt idx="6355">
                  <c:v>0.99992899999999996</c:v>
                </c:pt>
                <c:pt idx="6356">
                  <c:v>1.0003820000000001</c:v>
                </c:pt>
                <c:pt idx="6357">
                  <c:v>1.000156</c:v>
                </c:pt>
                <c:pt idx="6358">
                  <c:v>1.0003820000000001</c:v>
                </c:pt>
                <c:pt idx="6359">
                  <c:v>0.99699099999999996</c:v>
                </c:pt>
                <c:pt idx="6360">
                  <c:v>0.99992899999999996</c:v>
                </c:pt>
                <c:pt idx="6361">
                  <c:v>0.99992899999999996</c:v>
                </c:pt>
                <c:pt idx="6362">
                  <c:v>1.0003820000000001</c:v>
                </c:pt>
                <c:pt idx="6363">
                  <c:v>0.99992899999999996</c:v>
                </c:pt>
                <c:pt idx="6364">
                  <c:v>0.99992899999999996</c:v>
                </c:pt>
                <c:pt idx="6365">
                  <c:v>1.000156</c:v>
                </c:pt>
                <c:pt idx="6366">
                  <c:v>1.0017419999999999</c:v>
                </c:pt>
                <c:pt idx="6367">
                  <c:v>1.0003820000000001</c:v>
                </c:pt>
                <c:pt idx="6368">
                  <c:v>0.99992899999999996</c:v>
                </c:pt>
                <c:pt idx="6369">
                  <c:v>1.000156</c:v>
                </c:pt>
                <c:pt idx="6370">
                  <c:v>1.0003820000000001</c:v>
                </c:pt>
                <c:pt idx="6371">
                  <c:v>0.99992899999999996</c:v>
                </c:pt>
                <c:pt idx="6372">
                  <c:v>0.99947699999999995</c:v>
                </c:pt>
                <c:pt idx="6373">
                  <c:v>0.99970300000000001</c:v>
                </c:pt>
                <c:pt idx="6374">
                  <c:v>1.0003820000000001</c:v>
                </c:pt>
                <c:pt idx="6375">
                  <c:v>0.99902400000000002</c:v>
                </c:pt>
                <c:pt idx="6376">
                  <c:v>0.99970300000000001</c:v>
                </c:pt>
                <c:pt idx="6377">
                  <c:v>0.99812000000000001</c:v>
                </c:pt>
                <c:pt idx="6378">
                  <c:v>0.99970300000000001</c:v>
                </c:pt>
                <c:pt idx="6379">
                  <c:v>1.000156</c:v>
                </c:pt>
                <c:pt idx="6380">
                  <c:v>0.99992899999999996</c:v>
                </c:pt>
                <c:pt idx="6381">
                  <c:v>0.99992899999999996</c:v>
                </c:pt>
                <c:pt idx="6382">
                  <c:v>0.99947699999999995</c:v>
                </c:pt>
                <c:pt idx="6383">
                  <c:v>0.999251</c:v>
                </c:pt>
                <c:pt idx="6384">
                  <c:v>1.0003820000000001</c:v>
                </c:pt>
                <c:pt idx="6385">
                  <c:v>0.99992899999999996</c:v>
                </c:pt>
                <c:pt idx="6386">
                  <c:v>0.99970300000000001</c:v>
                </c:pt>
                <c:pt idx="6387">
                  <c:v>1.000156</c:v>
                </c:pt>
                <c:pt idx="6388">
                  <c:v>1.000156</c:v>
                </c:pt>
                <c:pt idx="6389">
                  <c:v>0.99653999999999998</c:v>
                </c:pt>
                <c:pt idx="6390">
                  <c:v>0.99992899999999996</c:v>
                </c:pt>
                <c:pt idx="6391">
                  <c:v>1.0003820000000001</c:v>
                </c:pt>
                <c:pt idx="6392">
                  <c:v>1.000156</c:v>
                </c:pt>
                <c:pt idx="6393">
                  <c:v>1.000156</c:v>
                </c:pt>
                <c:pt idx="6394">
                  <c:v>1.000156</c:v>
                </c:pt>
                <c:pt idx="6395">
                  <c:v>0.99676500000000001</c:v>
                </c:pt>
                <c:pt idx="6396">
                  <c:v>0.99992899999999996</c:v>
                </c:pt>
                <c:pt idx="6397">
                  <c:v>0.997668</c:v>
                </c:pt>
                <c:pt idx="6398">
                  <c:v>1.0003820000000001</c:v>
                </c:pt>
                <c:pt idx="6399">
                  <c:v>1.0003820000000001</c:v>
                </c:pt>
                <c:pt idx="6400">
                  <c:v>1.000156</c:v>
                </c:pt>
                <c:pt idx="6401">
                  <c:v>1.000156</c:v>
                </c:pt>
                <c:pt idx="6402">
                  <c:v>1.0003820000000001</c:v>
                </c:pt>
                <c:pt idx="6403">
                  <c:v>1.000156</c:v>
                </c:pt>
                <c:pt idx="6404">
                  <c:v>1.0026489999999999</c:v>
                </c:pt>
                <c:pt idx="6405">
                  <c:v>0.99992899999999996</c:v>
                </c:pt>
                <c:pt idx="6406">
                  <c:v>1.0019690000000001</c:v>
                </c:pt>
                <c:pt idx="6407">
                  <c:v>0.99947699999999995</c:v>
                </c:pt>
                <c:pt idx="6408">
                  <c:v>1.0003820000000001</c:v>
                </c:pt>
                <c:pt idx="6409">
                  <c:v>0.99992899999999996</c:v>
                </c:pt>
                <c:pt idx="6410">
                  <c:v>1.0003820000000001</c:v>
                </c:pt>
                <c:pt idx="6411">
                  <c:v>1.0017419999999999</c:v>
                </c:pt>
                <c:pt idx="6412">
                  <c:v>0.99992899999999996</c:v>
                </c:pt>
                <c:pt idx="6413">
                  <c:v>0.99744299999999997</c:v>
                </c:pt>
                <c:pt idx="6414">
                  <c:v>0.99970300000000001</c:v>
                </c:pt>
                <c:pt idx="6415">
                  <c:v>1.0006090000000001</c:v>
                </c:pt>
                <c:pt idx="6416">
                  <c:v>1.0003820000000001</c:v>
                </c:pt>
                <c:pt idx="6417">
                  <c:v>1.0003820000000001</c:v>
                </c:pt>
                <c:pt idx="6418">
                  <c:v>1.0008349999999999</c:v>
                </c:pt>
                <c:pt idx="6419">
                  <c:v>1.000156</c:v>
                </c:pt>
                <c:pt idx="6420">
                  <c:v>0.99992899999999996</c:v>
                </c:pt>
                <c:pt idx="6421">
                  <c:v>0.99992899999999996</c:v>
                </c:pt>
                <c:pt idx="6422">
                  <c:v>0.99744299999999997</c:v>
                </c:pt>
                <c:pt idx="6423">
                  <c:v>0.99970300000000001</c:v>
                </c:pt>
                <c:pt idx="6424">
                  <c:v>1.001288</c:v>
                </c:pt>
                <c:pt idx="6425">
                  <c:v>1.000156</c:v>
                </c:pt>
                <c:pt idx="6426">
                  <c:v>0.99992899999999996</c:v>
                </c:pt>
                <c:pt idx="6427">
                  <c:v>1.000156</c:v>
                </c:pt>
                <c:pt idx="6428">
                  <c:v>1.000156</c:v>
                </c:pt>
                <c:pt idx="6429">
                  <c:v>0.99992899999999996</c:v>
                </c:pt>
                <c:pt idx="6430">
                  <c:v>0.99992899999999996</c:v>
                </c:pt>
                <c:pt idx="6431">
                  <c:v>0.99992899999999996</c:v>
                </c:pt>
                <c:pt idx="6432">
                  <c:v>0.99992899999999996</c:v>
                </c:pt>
                <c:pt idx="6433">
                  <c:v>0.99992899999999996</c:v>
                </c:pt>
                <c:pt idx="6434">
                  <c:v>1.000156</c:v>
                </c:pt>
                <c:pt idx="6435">
                  <c:v>1.000156</c:v>
                </c:pt>
                <c:pt idx="6436">
                  <c:v>1.000156</c:v>
                </c:pt>
                <c:pt idx="6437">
                  <c:v>0.99992899999999996</c:v>
                </c:pt>
                <c:pt idx="6438">
                  <c:v>1.0003820000000001</c:v>
                </c:pt>
                <c:pt idx="6439">
                  <c:v>1.0003820000000001</c:v>
                </c:pt>
                <c:pt idx="6440">
                  <c:v>0.99992899999999996</c:v>
                </c:pt>
                <c:pt idx="6441">
                  <c:v>0.99992899999999996</c:v>
                </c:pt>
                <c:pt idx="6442">
                  <c:v>1.0008349999999999</c:v>
                </c:pt>
                <c:pt idx="6443">
                  <c:v>1.0074270000000001</c:v>
                </c:pt>
                <c:pt idx="6444">
                  <c:v>0.99992899999999996</c:v>
                </c:pt>
                <c:pt idx="6445">
                  <c:v>1.000156</c:v>
                </c:pt>
                <c:pt idx="6446">
                  <c:v>1.0003820000000001</c:v>
                </c:pt>
                <c:pt idx="6447">
                  <c:v>1.000156</c:v>
                </c:pt>
                <c:pt idx="6448">
                  <c:v>1.000156</c:v>
                </c:pt>
                <c:pt idx="6449">
                  <c:v>0.99992899999999996</c:v>
                </c:pt>
                <c:pt idx="6450">
                  <c:v>1.000156</c:v>
                </c:pt>
                <c:pt idx="6451">
                  <c:v>1.0003820000000001</c:v>
                </c:pt>
                <c:pt idx="6452">
                  <c:v>0.99992899999999996</c:v>
                </c:pt>
                <c:pt idx="6453">
                  <c:v>1.0003820000000001</c:v>
                </c:pt>
                <c:pt idx="6454">
                  <c:v>0.99992899999999996</c:v>
                </c:pt>
                <c:pt idx="6455">
                  <c:v>1.000156</c:v>
                </c:pt>
                <c:pt idx="6456">
                  <c:v>1.0019690000000001</c:v>
                </c:pt>
                <c:pt idx="6457">
                  <c:v>0.99992899999999996</c:v>
                </c:pt>
                <c:pt idx="6458">
                  <c:v>0.99992899999999996</c:v>
                </c:pt>
                <c:pt idx="6459">
                  <c:v>0.99970300000000001</c:v>
                </c:pt>
                <c:pt idx="6460">
                  <c:v>1.0058320000000001</c:v>
                </c:pt>
                <c:pt idx="6461">
                  <c:v>1.000156</c:v>
                </c:pt>
                <c:pt idx="6462">
                  <c:v>0.99970300000000001</c:v>
                </c:pt>
                <c:pt idx="6463">
                  <c:v>1.0017419999999999</c:v>
                </c:pt>
                <c:pt idx="6464">
                  <c:v>1.000156</c:v>
                </c:pt>
                <c:pt idx="6465">
                  <c:v>0.99970300000000001</c:v>
                </c:pt>
                <c:pt idx="6466">
                  <c:v>0.99789399999999995</c:v>
                </c:pt>
                <c:pt idx="6467">
                  <c:v>0.99970300000000001</c:v>
                </c:pt>
                <c:pt idx="6468">
                  <c:v>1.000156</c:v>
                </c:pt>
                <c:pt idx="6469">
                  <c:v>0.99970300000000001</c:v>
                </c:pt>
                <c:pt idx="6470">
                  <c:v>1.0006090000000001</c:v>
                </c:pt>
                <c:pt idx="6471">
                  <c:v>0.99992899999999996</c:v>
                </c:pt>
                <c:pt idx="6472">
                  <c:v>0.99970300000000001</c:v>
                </c:pt>
                <c:pt idx="6473">
                  <c:v>0.99902400000000002</c:v>
                </c:pt>
                <c:pt idx="6474">
                  <c:v>1.000156</c:v>
                </c:pt>
                <c:pt idx="6475">
                  <c:v>1.0015149999999999</c:v>
                </c:pt>
                <c:pt idx="6476">
                  <c:v>1.0003820000000001</c:v>
                </c:pt>
                <c:pt idx="6477">
                  <c:v>1.000156</c:v>
                </c:pt>
                <c:pt idx="6478">
                  <c:v>0.99992899999999996</c:v>
                </c:pt>
                <c:pt idx="6479">
                  <c:v>1.0003820000000001</c:v>
                </c:pt>
                <c:pt idx="6480">
                  <c:v>1.0003820000000001</c:v>
                </c:pt>
                <c:pt idx="6481">
                  <c:v>1.000156</c:v>
                </c:pt>
                <c:pt idx="6482">
                  <c:v>1.0003820000000001</c:v>
                </c:pt>
                <c:pt idx="6483">
                  <c:v>1.000156</c:v>
                </c:pt>
                <c:pt idx="6484">
                  <c:v>1.000156</c:v>
                </c:pt>
                <c:pt idx="6485">
                  <c:v>1.000156</c:v>
                </c:pt>
                <c:pt idx="6486">
                  <c:v>0.99992899999999996</c:v>
                </c:pt>
                <c:pt idx="6487">
                  <c:v>1.000156</c:v>
                </c:pt>
                <c:pt idx="6488">
                  <c:v>1.001288</c:v>
                </c:pt>
                <c:pt idx="6489">
                  <c:v>1.004694</c:v>
                </c:pt>
                <c:pt idx="6490">
                  <c:v>0.99992899999999996</c:v>
                </c:pt>
                <c:pt idx="6491">
                  <c:v>0.99992899999999996</c:v>
                </c:pt>
                <c:pt idx="6492">
                  <c:v>1.000156</c:v>
                </c:pt>
                <c:pt idx="6493">
                  <c:v>1.000156</c:v>
                </c:pt>
                <c:pt idx="6494">
                  <c:v>0.99970300000000001</c:v>
                </c:pt>
                <c:pt idx="6495">
                  <c:v>1.000156</c:v>
                </c:pt>
                <c:pt idx="6496">
                  <c:v>1.0003820000000001</c:v>
                </c:pt>
                <c:pt idx="6497">
                  <c:v>1.000156</c:v>
                </c:pt>
                <c:pt idx="6498">
                  <c:v>0.99992899999999996</c:v>
                </c:pt>
                <c:pt idx="6499">
                  <c:v>1.000156</c:v>
                </c:pt>
                <c:pt idx="6500">
                  <c:v>0.99970300000000001</c:v>
                </c:pt>
                <c:pt idx="6501">
                  <c:v>1.000156</c:v>
                </c:pt>
                <c:pt idx="6502">
                  <c:v>0.99992899999999996</c:v>
                </c:pt>
                <c:pt idx="6503">
                  <c:v>0.99992899999999996</c:v>
                </c:pt>
                <c:pt idx="6504">
                  <c:v>1.0003820000000001</c:v>
                </c:pt>
                <c:pt idx="6505">
                  <c:v>0.99970300000000001</c:v>
                </c:pt>
                <c:pt idx="6506">
                  <c:v>1.0006090000000001</c:v>
                </c:pt>
                <c:pt idx="6507">
                  <c:v>1.0003820000000001</c:v>
                </c:pt>
                <c:pt idx="6508">
                  <c:v>0.99902400000000002</c:v>
                </c:pt>
                <c:pt idx="6509">
                  <c:v>1.0003820000000001</c:v>
                </c:pt>
                <c:pt idx="6510">
                  <c:v>0.99992899999999996</c:v>
                </c:pt>
                <c:pt idx="6511">
                  <c:v>0.99992899999999996</c:v>
                </c:pt>
                <c:pt idx="6512">
                  <c:v>1.0003820000000001</c:v>
                </c:pt>
                <c:pt idx="6513">
                  <c:v>1.000156</c:v>
                </c:pt>
                <c:pt idx="6514">
                  <c:v>0.99970300000000001</c:v>
                </c:pt>
                <c:pt idx="6515">
                  <c:v>0.99992899999999996</c:v>
                </c:pt>
                <c:pt idx="6516">
                  <c:v>1.0003820000000001</c:v>
                </c:pt>
                <c:pt idx="6517">
                  <c:v>0.99970300000000001</c:v>
                </c:pt>
                <c:pt idx="6518">
                  <c:v>1.000156</c:v>
                </c:pt>
                <c:pt idx="6519">
                  <c:v>1.0010619999999999</c:v>
                </c:pt>
                <c:pt idx="6520">
                  <c:v>1.000156</c:v>
                </c:pt>
                <c:pt idx="6521">
                  <c:v>1.0003820000000001</c:v>
                </c:pt>
                <c:pt idx="6522">
                  <c:v>0.99992899999999996</c:v>
                </c:pt>
                <c:pt idx="6523">
                  <c:v>1.000156</c:v>
                </c:pt>
                <c:pt idx="6524">
                  <c:v>1.0003820000000001</c:v>
                </c:pt>
                <c:pt idx="6525">
                  <c:v>0.99812000000000001</c:v>
                </c:pt>
                <c:pt idx="6526">
                  <c:v>0.99992899999999996</c:v>
                </c:pt>
                <c:pt idx="6527">
                  <c:v>1.0003820000000001</c:v>
                </c:pt>
                <c:pt idx="6528">
                  <c:v>1.000156</c:v>
                </c:pt>
                <c:pt idx="6529">
                  <c:v>1.0006090000000001</c:v>
                </c:pt>
                <c:pt idx="6530">
                  <c:v>1.0003820000000001</c:v>
                </c:pt>
                <c:pt idx="6531">
                  <c:v>0.99992899999999996</c:v>
                </c:pt>
                <c:pt idx="6532">
                  <c:v>1.000156</c:v>
                </c:pt>
                <c:pt idx="6533">
                  <c:v>1.000156</c:v>
                </c:pt>
                <c:pt idx="6534">
                  <c:v>0.99992899999999996</c:v>
                </c:pt>
                <c:pt idx="6535">
                  <c:v>1.000156</c:v>
                </c:pt>
                <c:pt idx="6536">
                  <c:v>0.99970300000000001</c:v>
                </c:pt>
                <c:pt idx="6537">
                  <c:v>0.99992899999999996</c:v>
                </c:pt>
                <c:pt idx="6538">
                  <c:v>1.0003820000000001</c:v>
                </c:pt>
                <c:pt idx="6539">
                  <c:v>0.99992899999999996</c:v>
                </c:pt>
                <c:pt idx="6540">
                  <c:v>0.999251</c:v>
                </c:pt>
                <c:pt idx="6541">
                  <c:v>0.99992899999999996</c:v>
                </c:pt>
                <c:pt idx="6542">
                  <c:v>1.000156</c:v>
                </c:pt>
                <c:pt idx="6543">
                  <c:v>1.0003820000000001</c:v>
                </c:pt>
                <c:pt idx="6544">
                  <c:v>1.000156</c:v>
                </c:pt>
                <c:pt idx="6545">
                  <c:v>0.99992899999999996</c:v>
                </c:pt>
                <c:pt idx="6546">
                  <c:v>1.000156</c:v>
                </c:pt>
                <c:pt idx="6547">
                  <c:v>1.0003820000000001</c:v>
                </c:pt>
                <c:pt idx="6548">
                  <c:v>1.000156</c:v>
                </c:pt>
                <c:pt idx="6549">
                  <c:v>1.0015149999999999</c:v>
                </c:pt>
                <c:pt idx="6550">
                  <c:v>0.99992899999999996</c:v>
                </c:pt>
                <c:pt idx="6551">
                  <c:v>1.0003820000000001</c:v>
                </c:pt>
                <c:pt idx="6552">
                  <c:v>1.000156</c:v>
                </c:pt>
                <c:pt idx="6553">
                  <c:v>0.99992899999999996</c:v>
                </c:pt>
                <c:pt idx="6554">
                  <c:v>0.99992899999999996</c:v>
                </c:pt>
                <c:pt idx="6555">
                  <c:v>1.0017419999999999</c:v>
                </c:pt>
                <c:pt idx="6556">
                  <c:v>0.99970300000000001</c:v>
                </c:pt>
                <c:pt idx="6557">
                  <c:v>0.99970300000000001</c:v>
                </c:pt>
                <c:pt idx="6558">
                  <c:v>0.99992899999999996</c:v>
                </c:pt>
                <c:pt idx="6559">
                  <c:v>0.99992899999999996</c:v>
                </c:pt>
                <c:pt idx="6560">
                  <c:v>1.000156</c:v>
                </c:pt>
                <c:pt idx="6561">
                  <c:v>0.99992899999999996</c:v>
                </c:pt>
                <c:pt idx="6562">
                  <c:v>1.000156</c:v>
                </c:pt>
                <c:pt idx="6563">
                  <c:v>0.99992899999999996</c:v>
                </c:pt>
                <c:pt idx="6564">
                  <c:v>1.000156</c:v>
                </c:pt>
                <c:pt idx="6565">
                  <c:v>1.000156</c:v>
                </c:pt>
                <c:pt idx="6566">
                  <c:v>0.99879799999999996</c:v>
                </c:pt>
                <c:pt idx="6567">
                  <c:v>1.0003820000000001</c:v>
                </c:pt>
                <c:pt idx="6568">
                  <c:v>1.0003820000000001</c:v>
                </c:pt>
                <c:pt idx="6569">
                  <c:v>1.0006090000000001</c:v>
                </c:pt>
                <c:pt idx="6570">
                  <c:v>1.000156</c:v>
                </c:pt>
                <c:pt idx="6571">
                  <c:v>1.0008349999999999</c:v>
                </c:pt>
                <c:pt idx="6572">
                  <c:v>1.000156</c:v>
                </c:pt>
                <c:pt idx="6573">
                  <c:v>1.000156</c:v>
                </c:pt>
                <c:pt idx="6574">
                  <c:v>1.000156</c:v>
                </c:pt>
                <c:pt idx="6575">
                  <c:v>0.99992899999999996</c:v>
                </c:pt>
                <c:pt idx="6576">
                  <c:v>1.0006090000000001</c:v>
                </c:pt>
                <c:pt idx="6577">
                  <c:v>0.99992899999999996</c:v>
                </c:pt>
                <c:pt idx="6578">
                  <c:v>0.99970300000000001</c:v>
                </c:pt>
                <c:pt idx="6579">
                  <c:v>0.99676500000000001</c:v>
                </c:pt>
                <c:pt idx="6580">
                  <c:v>1.0006090000000001</c:v>
                </c:pt>
                <c:pt idx="6581">
                  <c:v>1.0006090000000001</c:v>
                </c:pt>
                <c:pt idx="6582">
                  <c:v>0.99970300000000001</c:v>
                </c:pt>
                <c:pt idx="6583">
                  <c:v>1.0003820000000001</c:v>
                </c:pt>
                <c:pt idx="6584">
                  <c:v>0.99970300000000001</c:v>
                </c:pt>
                <c:pt idx="6585">
                  <c:v>0.99970300000000001</c:v>
                </c:pt>
                <c:pt idx="6586">
                  <c:v>0.99970300000000001</c:v>
                </c:pt>
                <c:pt idx="6587">
                  <c:v>0.99992899999999996</c:v>
                </c:pt>
                <c:pt idx="6588">
                  <c:v>0.99992899999999996</c:v>
                </c:pt>
                <c:pt idx="6589">
                  <c:v>1.000156</c:v>
                </c:pt>
                <c:pt idx="6590">
                  <c:v>0.99992899999999996</c:v>
                </c:pt>
                <c:pt idx="6591">
                  <c:v>1.0003820000000001</c:v>
                </c:pt>
                <c:pt idx="6592">
                  <c:v>1.000156</c:v>
                </c:pt>
                <c:pt idx="6593">
                  <c:v>1.000156</c:v>
                </c:pt>
                <c:pt idx="6594">
                  <c:v>0.99992899999999996</c:v>
                </c:pt>
                <c:pt idx="6595">
                  <c:v>1.0003820000000001</c:v>
                </c:pt>
                <c:pt idx="6596">
                  <c:v>1.0003820000000001</c:v>
                </c:pt>
                <c:pt idx="6597">
                  <c:v>0.99992899999999996</c:v>
                </c:pt>
                <c:pt idx="6598">
                  <c:v>1.0003820000000001</c:v>
                </c:pt>
                <c:pt idx="6599">
                  <c:v>1.0003820000000001</c:v>
                </c:pt>
                <c:pt idx="6600">
                  <c:v>0.99970300000000001</c:v>
                </c:pt>
                <c:pt idx="6601">
                  <c:v>0.99812000000000001</c:v>
                </c:pt>
                <c:pt idx="6602">
                  <c:v>0.99834599999999996</c:v>
                </c:pt>
                <c:pt idx="6603">
                  <c:v>1.000156</c:v>
                </c:pt>
                <c:pt idx="6604">
                  <c:v>1.000156</c:v>
                </c:pt>
                <c:pt idx="6605">
                  <c:v>1.0003820000000001</c:v>
                </c:pt>
                <c:pt idx="6606">
                  <c:v>0.99992899999999996</c:v>
                </c:pt>
                <c:pt idx="6607">
                  <c:v>0.99857200000000002</c:v>
                </c:pt>
                <c:pt idx="6608">
                  <c:v>0.99992899999999996</c:v>
                </c:pt>
                <c:pt idx="6609">
                  <c:v>1.000156</c:v>
                </c:pt>
                <c:pt idx="6610">
                  <c:v>0.99992899999999996</c:v>
                </c:pt>
                <c:pt idx="6611">
                  <c:v>0.99992899999999996</c:v>
                </c:pt>
                <c:pt idx="6612">
                  <c:v>1.0021949999999999</c:v>
                </c:pt>
                <c:pt idx="6613">
                  <c:v>1.000156</c:v>
                </c:pt>
                <c:pt idx="6614">
                  <c:v>0.99970300000000001</c:v>
                </c:pt>
                <c:pt idx="6615">
                  <c:v>1.0003820000000001</c:v>
                </c:pt>
                <c:pt idx="6616">
                  <c:v>0.99970300000000001</c:v>
                </c:pt>
                <c:pt idx="6617">
                  <c:v>0.99992899999999996</c:v>
                </c:pt>
                <c:pt idx="6618">
                  <c:v>0.99699099999999996</c:v>
                </c:pt>
                <c:pt idx="6619">
                  <c:v>1.0003820000000001</c:v>
                </c:pt>
                <c:pt idx="6620">
                  <c:v>0.99992899999999996</c:v>
                </c:pt>
                <c:pt idx="6621">
                  <c:v>0.99992899999999996</c:v>
                </c:pt>
                <c:pt idx="6622">
                  <c:v>1.001288</c:v>
                </c:pt>
                <c:pt idx="6623">
                  <c:v>1.0024219999999999</c:v>
                </c:pt>
                <c:pt idx="6624">
                  <c:v>1.0003820000000001</c:v>
                </c:pt>
                <c:pt idx="6625">
                  <c:v>1.0010619999999999</c:v>
                </c:pt>
                <c:pt idx="6626">
                  <c:v>0.99992899999999996</c:v>
                </c:pt>
                <c:pt idx="6627">
                  <c:v>0.99992899999999996</c:v>
                </c:pt>
                <c:pt idx="6628">
                  <c:v>1.0003820000000001</c:v>
                </c:pt>
                <c:pt idx="6629">
                  <c:v>1.000156</c:v>
                </c:pt>
                <c:pt idx="6630">
                  <c:v>1.000156</c:v>
                </c:pt>
                <c:pt idx="6631">
                  <c:v>1.000156</c:v>
                </c:pt>
                <c:pt idx="6632">
                  <c:v>1.000156</c:v>
                </c:pt>
                <c:pt idx="6633">
                  <c:v>0.99970300000000001</c:v>
                </c:pt>
                <c:pt idx="6634">
                  <c:v>0.99970300000000001</c:v>
                </c:pt>
                <c:pt idx="6635">
                  <c:v>1.0003820000000001</c:v>
                </c:pt>
                <c:pt idx="6636">
                  <c:v>0.99992899999999996</c:v>
                </c:pt>
                <c:pt idx="6637">
                  <c:v>0.99970300000000001</c:v>
                </c:pt>
                <c:pt idx="6638">
                  <c:v>0.99812000000000001</c:v>
                </c:pt>
                <c:pt idx="6639">
                  <c:v>1.0003820000000001</c:v>
                </c:pt>
                <c:pt idx="6640">
                  <c:v>1.0006090000000001</c:v>
                </c:pt>
                <c:pt idx="6641">
                  <c:v>0.99970300000000001</c:v>
                </c:pt>
                <c:pt idx="6642">
                  <c:v>1.000156</c:v>
                </c:pt>
                <c:pt idx="6643">
                  <c:v>0.99992899999999996</c:v>
                </c:pt>
                <c:pt idx="6644">
                  <c:v>0.99992899999999996</c:v>
                </c:pt>
                <c:pt idx="6645">
                  <c:v>0.99721700000000002</c:v>
                </c:pt>
                <c:pt idx="6646">
                  <c:v>0.99699099999999996</c:v>
                </c:pt>
                <c:pt idx="6647">
                  <c:v>1.0006090000000001</c:v>
                </c:pt>
                <c:pt idx="6648">
                  <c:v>1.000156</c:v>
                </c:pt>
                <c:pt idx="6649">
                  <c:v>1.000156</c:v>
                </c:pt>
                <c:pt idx="6650">
                  <c:v>1.0008349999999999</c:v>
                </c:pt>
                <c:pt idx="6651">
                  <c:v>1.0006090000000001</c:v>
                </c:pt>
                <c:pt idx="6652">
                  <c:v>1.0003820000000001</c:v>
                </c:pt>
                <c:pt idx="6653">
                  <c:v>0.99676500000000001</c:v>
                </c:pt>
                <c:pt idx="6654">
                  <c:v>1.0003820000000001</c:v>
                </c:pt>
                <c:pt idx="6655">
                  <c:v>0.99970300000000001</c:v>
                </c:pt>
                <c:pt idx="6656">
                  <c:v>1.0003820000000001</c:v>
                </c:pt>
                <c:pt idx="6657">
                  <c:v>0.99992899999999996</c:v>
                </c:pt>
                <c:pt idx="6658">
                  <c:v>1.0003820000000001</c:v>
                </c:pt>
                <c:pt idx="6659">
                  <c:v>1.000156</c:v>
                </c:pt>
                <c:pt idx="6660">
                  <c:v>1.000156</c:v>
                </c:pt>
                <c:pt idx="6661">
                  <c:v>0.99992899999999996</c:v>
                </c:pt>
                <c:pt idx="6662">
                  <c:v>1.000156</c:v>
                </c:pt>
                <c:pt idx="6663">
                  <c:v>1.000156</c:v>
                </c:pt>
                <c:pt idx="6664">
                  <c:v>1.0003820000000001</c:v>
                </c:pt>
                <c:pt idx="6665">
                  <c:v>1.000156</c:v>
                </c:pt>
                <c:pt idx="6666">
                  <c:v>0.99992899999999996</c:v>
                </c:pt>
                <c:pt idx="6667">
                  <c:v>1.0003820000000001</c:v>
                </c:pt>
                <c:pt idx="6668">
                  <c:v>0.99992899999999996</c:v>
                </c:pt>
                <c:pt idx="6669">
                  <c:v>1.000156</c:v>
                </c:pt>
                <c:pt idx="6670">
                  <c:v>0.99992899999999996</c:v>
                </c:pt>
                <c:pt idx="6671">
                  <c:v>1.000156</c:v>
                </c:pt>
                <c:pt idx="6672">
                  <c:v>0.99970300000000001</c:v>
                </c:pt>
                <c:pt idx="6673">
                  <c:v>0.99947699999999995</c:v>
                </c:pt>
                <c:pt idx="6674">
                  <c:v>1.000156</c:v>
                </c:pt>
                <c:pt idx="6675">
                  <c:v>0.99744299999999997</c:v>
                </c:pt>
                <c:pt idx="6676">
                  <c:v>0.99992899999999996</c:v>
                </c:pt>
                <c:pt idx="6677">
                  <c:v>1.000156</c:v>
                </c:pt>
                <c:pt idx="6678">
                  <c:v>0.99992899999999996</c:v>
                </c:pt>
                <c:pt idx="6679">
                  <c:v>1.000156</c:v>
                </c:pt>
                <c:pt idx="6680">
                  <c:v>1.000156</c:v>
                </c:pt>
                <c:pt idx="6681">
                  <c:v>1.0003820000000001</c:v>
                </c:pt>
                <c:pt idx="6682">
                  <c:v>1.0006090000000001</c:v>
                </c:pt>
                <c:pt idx="6683">
                  <c:v>0.99970300000000001</c:v>
                </c:pt>
                <c:pt idx="6684">
                  <c:v>1.0006090000000001</c:v>
                </c:pt>
                <c:pt idx="6685">
                  <c:v>1.0003820000000001</c:v>
                </c:pt>
                <c:pt idx="6686">
                  <c:v>1.0003820000000001</c:v>
                </c:pt>
                <c:pt idx="6687">
                  <c:v>1.001288</c:v>
                </c:pt>
                <c:pt idx="6688">
                  <c:v>1.000156</c:v>
                </c:pt>
                <c:pt idx="6689">
                  <c:v>1.0006090000000001</c:v>
                </c:pt>
                <c:pt idx="6690">
                  <c:v>0.99992899999999996</c:v>
                </c:pt>
                <c:pt idx="6691">
                  <c:v>0.99970300000000001</c:v>
                </c:pt>
                <c:pt idx="6692">
                  <c:v>0.99992899999999996</c:v>
                </c:pt>
                <c:pt idx="6693">
                  <c:v>0.99947699999999995</c:v>
                </c:pt>
                <c:pt idx="6694">
                  <c:v>1.000156</c:v>
                </c:pt>
                <c:pt idx="6695">
                  <c:v>1.0003820000000001</c:v>
                </c:pt>
                <c:pt idx="6696">
                  <c:v>0.99992899999999996</c:v>
                </c:pt>
                <c:pt idx="6697">
                  <c:v>1.000156</c:v>
                </c:pt>
                <c:pt idx="6698">
                  <c:v>0.99992899999999996</c:v>
                </c:pt>
                <c:pt idx="6699">
                  <c:v>0.99992899999999996</c:v>
                </c:pt>
                <c:pt idx="6700">
                  <c:v>0.99992899999999996</c:v>
                </c:pt>
                <c:pt idx="6701">
                  <c:v>0.99970300000000001</c:v>
                </c:pt>
                <c:pt idx="6702">
                  <c:v>0.99970300000000001</c:v>
                </c:pt>
                <c:pt idx="6703">
                  <c:v>0.99992899999999996</c:v>
                </c:pt>
                <c:pt idx="6704">
                  <c:v>0.99992899999999996</c:v>
                </c:pt>
                <c:pt idx="6705">
                  <c:v>1.0006090000000001</c:v>
                </c:pt>
                <c:pt idx="6706">
                  <c:v>0.99992899999999996</c:v>
                </c:pt>
                <c:pt idx="6707">
                  <c:v>0.99970300000000001</c:v>
                </c:pt>
                <c:pt idx="6708">
                  <c:v>1.000156</c:v>
                </c:pt>
                <c:pt idx="6709">
                  <c:v>1.0003820000000001</c:v>
                </c:pt>
                <c:pt idx="6710">
                  <c:v>1.000156</c:v>
                </c:pt>
                <c:pt idx="6711">
                  <c:v>1.0006090000000001</c:v>
                </c:pt>
                <c:pt idx="6712">
                  <c:v>0.99947699999999995</c:v>
                </c:pt>
                <c:pt idx="6713">
                  <c:v>1.0006090000000001</c:v>
                </c:pt>
                <c:pt idx="6714">
                  <c:v>0.99992899999999996</c:v>
                </c:pt>
                <c:pt idx="6715">
                  <c:v>0.99970300000000001</c:v>
                </c:pt>
                <c:pt idx="6716">
                  <c:v>1.000156</c:v>
                </c:pt>
                <c:pt idx="6717">
                  <c:v>1.000156</c:v>
                </c:pt>
                <c:pt idx="6718">
                  <c:v>1.000156</c:v>
                </c:pt>
                <c:pt idx="6719">
                  <c:v>0.99992899999999996</c:v>
                </c:pt>
                <c:pt idx="6720">
                  <c:v>0.99970300000000001</c:v>
                </c:pt>
                <c:pt idx="6721">
                  <c:v>1.000156</c:v>
                </c:pt>
                <c:pt idx="6722">
                  <c:v>1.0024219999999999</c:v>
                </c:pt>
                <c:pt idx="6723">
                  <c:v>0.99992899999999996</c:v>
                </c:pt>
                <c:pt idx="6724">
                  <c:v>1.000156</c:v>
                </c:pt>
                <c:pt idx="6725">
                  <c:v>0.99992899999999996</c:v>
                </c:pt>
                <c:pt idx="6726">
                  <c:v>0.99970300000000001</c:v>
                </c:pt>
                <c:pt idx="6727">
                  <c:v>1.000156</c:v>
                </c:pt>
                <c:pt idx="6728">
                  <c:v>1.0003820000000001</c:v>
                </c:pt>
                <c:pt idx="6729">
                  <c:v>0.99970300000000001</c:v>
                </c:pt>
                <c:pt idx="6730">
                  <c:v>1.0006090000000001</c:v>
                </c:pt>
                <c:pt idx="6731">
                  <c:v>0.99902400000000002</c:v>
                </c:pt>
                <c:pt idx="6732">
                  <c:v>1.001288</c:v>
                </c:pt>
                <c:pt idx="6733">
                  <c:v>1.000156</c:v>
                </c:pt>
                <c:pt idx="6734">
                  <c:v>1.0017419999999999</c:v>
                </c:pt>
                <c:pt idx="6735">
                  <c:v>0.99992899999999996</c:v>
                </c:pt>
                <c:pt idx="6736">
                  <c:v>0.99992899999999996</c:v>
                </c:pt>
                <c:pt idx="6737">
                  <c:v>0.99970300000000001</c:v>
                </c:pt>
                <c:pt idx="6738">
                  <c:v>0.99992899999999996</c:v>
                </c:pt>
                <c:pt idx="6739">
                  <c:v>0.99970300000000001</c:v>
                </c:pt>
                <c:pt idx="6740">
                  <c:v>1.0003820000000001</c:v>
                </c:pt>
                <c:pt idx="6741">
                  <c:v>1.008111</c:v>
                </c:pt>
                <c:pt idx="6742">
                  <c:v>1.0006090000000001</c:v>
                </c:pt>
                <c:pt idx="6743">
                  <c:v>1.0003820000000001</c:v>
                </c:pt>
                <c:pt idx="6744">
                  <c:v>1.000156</c:v>
                </c:pt>
                <c:pt idx="6745">
                  <c:v>1.0010619999999999</c:v>
                </c:pt>
                <c:pt idx="6746">
                  <c:v>1.0003820000000001</c:v>
                </c:pt>
                <c:pt idx="6747">
                  <c:v>0.99992899999999996</c:v>
                </c:pt>
                <c:pt idx="6748">
                  <c:v>1.0003820000000001</c:v>
                </c:pt>
                <c:pt idx="6749">
                  <c:v>1.000156</c:v>
                </c:pt>
                <c:pt idx="6750">
                  <c:v>1.0017419999999999</c:v>
                </c:pt>
                <c:pt idx="6751">
                  <c:v>0.99992899999999996</c:v>
                </c:pt>
                <c:pt idx="6752">
                  <c:v>1.000156</c:v>
                </c:pt>
                <c:pt idx="6753">
                  <c:v>1.0006090000000001</c:v>
                </c:pt>
                <c:pt idx="6754">
                  <c:v>1.0003820000000001</c:v>
                </c:pt>
                <c:pt idx="6755">
                  <c:v>0.99992899999999996</c:v>
                </c:pt>
                <c:pt idx="6756">
                  <c:v>0.99631400000000003</c:v>
                </c:pt>
                <c:pt idx="6757">
                  <c:v>1.001288</c:v>
                </c:pt>
                <c:pt idx="6758">
                  <c:v>1.000156</c:v>
                </c:pt>
                <c:pt idx="6759">
                  <c:v>1.000156</c:v>
                </c:pt>
                <c:pt idx="6760">
                  <c:v>1.000156</c:v>
                </c:pt>
                <c:pt idx="6761">
                  <c:v>0.99992899999999996</c:v>
                </c:pt>
                <c:pt idx="6762">
                  <c:v>1.000156</c:v>
                </c:pt>
                <c:pt idx="6763">
                  <c:v>1.000156</c:v>
                </c:pt>
                <c:pt idx="6764">
                  <c:v>0.99992899999999996</c:v>
                </c:pt>
                <c:pt idx="6765">
                  <c:v>1.000156</c:v>
                </c:pt>
                <c:pt idx="6766">
                  <c:v>1.000156</c:v>
                </c:pt>
                <c:pt idx="6767">
                  <c:v>0.99879799999999996</c:v>
                </c:pt>
                <c:pt idx="6768">
                  <c:v>1.000156</c:v>
                </c:pt>
                <c:pt idx="6769">
                  <c:v>0.99992899999999996</c:v>
                </c:pt>
                <c:pt idx="6770">
                  <c:v>1.0003820000000001</c:v>
                </c:pt>
                <c:pt idx="6771">
                  <c:v>1.000156</c:v>
                </c:pt>
                <c:pt idx="6772">
                  <c:v>1.000156</c:v>
                </c:pt>
                <c:pt idx="6773">
                  <c:v>1.000156</c:v>
                </c:pt>
                <c:pt idx="6774">
                  <c:v>0.99992899999999996</c:v>
                </c:pt>
                <c:pt idx="6775">
                  <c:v>0.99970300000000001</c:v>
                </c:pt>
                <c:pt idx="6776">
                  <c:v>1.0003820000000001</c:v>
                </c:pt>
                <c:pt idx="6777">
                  <c:v>1.000156</c:v>
                </c:pt>
                <c:pt idx="6778">
                  <c:v>1.000156</c:v>
                </c:pt>
                <c:pt idx="6779">
                  <c:v>0.99992899999999996</c:v>
                </c:pt>
                <c:pt idx="6780">
                  <c:v>1.000156</c:v>
                </c:pt>
                <c:pt idx="6781">
                  <c:v>1.0003820000000001</c:v>
                </c:pt>
                <c:pt idx="6782">
                  <c:v>0.99970300000000001</c:v>
                </c:pt>
                <c:pt idx="6783">
                  <c:v>0.99992899999999996</c:v>
                </c:pt>
                <c:pt idx="6784">
                  <c:v>0.99992899999999996</c:v>
                </c:pt>
                <c:pt idx="6785">
                  <c:v>1.000156</c:v>
                </c:pt>
                <c:pt idx="6786">
                  <c:v>0.99992899999999996</c:v>
                </c:pt>
                <c:pt idx="6787">
                  <c:v>1.000156</c:v>
                </c:pt>
                <c:pt idx="6788">
                  <c:v>1.000156</c:v>
                </c:pt>
                <c:pt idx="6789">
                  <c:v>1.000156</c:v>
                </c:pt>
                <c:pt idx="6790">
                  <c:v>0.99992899999999996</c:v>
                </c:pt>
                <c:pt idx="6791">
                  <c:v>1.000156</c:v>
                </c:pt>
                <c:pt idx="6792">
                  <c:v>0.99992899999999996</c:v>
                </c:pt>
                <c:pt idx="6793">
                  <c:v>0.999251</c:v>
                </c:pt>
                <c:pt idx="6794">
                  <c:v>1.0003820000000001</c:v>
                </c:pt>
                <c:pt idx="6795">
                  <c:v>0.99992899999999996</c:v>
                </c:pt>
                <c:pt idx="6796">
                  <c:v>1.0003820000000001</c:v>
                </c:pt>
                <c:pt idx="6797">
                  <c:v>0.99970300000000001</c:v>
                </c:pt>
                <c:pt idx="6798">
                  <c:v>1.0003820000000001</c:v>
                </c:pt>
                <c:pt idx="6799">
                  <c:v>1.000156</c:v>
                </c:pt>
                <c:pt idx="6800">
                  <c:v>0.99970300000000001</c:v>
                </c:pt>
                <c:pt idx="6801">
                  <c:v>1.0003820000000001</c:v>
                </c:pt>
                <c:pt idx="6802">
                  <c:v>1.000156</c:v>
                </c:pt>
                <c:pt idx="6803">
                  <c:v>0.99992899999999996</c:v>
                </c:pt>
                <c:pt idx="6804">
                  <c:v>1.000156</c:v>
                </c:pt>
                <c:pt idx="6805">
                  <c:v>1.001288</c:v>
                </c:pt>
                <c:pt idx="6806">
                  <c:v>1.000156</c:v>
                </c:pt>
                <c:pt idx="6807">
                  <c:v>0.999251</c:v>
                </c:pt>
                <c:pt idx="6808">
                  <c:v>0.99992899999999996</c:v>
                </c:pt>
                <c:pt idx="6809">
                  <c:v>1.0003820000000001</c:v>
                </c:pt>
                <c:pt idx="6810">
                  <c:v>0.99992899999999996</c:v>
                </c:pt>
                <c:pt idx="6811">
                  <c:v>1.000156</c:v>
                </c:pt>
                <c:pt idx="6812">
                  <c:v>0.99992899999999996</c:v>
                </c:pt>
                <c:pt idx="6813">
                  <c:v>1.0003820000000001</c:v>
                </c:pt>
                <c:pt idx="6814">
                  <c:v>0.99992899999999996</c:v>
                </c:pt>
                <c:pt idx="6815">
                  <c:v>1.000156</c:v>
                </c:pt>
                <c:pt idx="6816">
                  <c:v>1.0003820000000001</c:v>
                </c:pt>
                <c:pt idx="6817">
                  <c:v>1.0003820000000001</c:v>
                </c:pt>
                <c:pt idx="6818">
                  <c:v>0.99653999999999998</c:v>
                </c:pt>
                <c:pt idx="6819">
                  <c:v>0.99992899999999996</c:v>
                </c:pt>
                <c:pt idx="6820">
                  <c:v>0.99631400000000003</c:v>
                </c:pt>
                <c:pt idx="6821">
                  <c:v>1.0010619999999999</c:v>
                </c:pt>
                <c:pt idx="6822">
                  <c:v>1.000156</c:v>
                </c:pt>
                <c:pt idx="6823">
                  <c:v>1.000156</c:v>
                </c:pt>
                <c:pt idx="6824">
                  <c:v>0.99992899999999996</c:v>
                </c:pt>
                <c:pt idx="6825">
                  <c:v>0.99947699999999995</c:v>
                </c:pt>
                <c:pt idx="6826">
                  <c:v>1.0003820000000001</c:v>
                </c:pt>
                <c:pt idx="6827">
                  <c:v>0.99992899999999996</c:v>
                </c:pt>
                <c:pt idx="6828">
                  <c:v>0.99992899999999996</c:v>
                </c:pt>
                <c:pt idx="6829">
                  <c:v>0.99970300000000001</c:v>
                </c:pt>
                <c:pt idx="6830">
                  <c:v>1.000156</c:v>
                </c:pt>
                <c:pt idx="6831">
                  <c:v>0.99947699999999995</c:v>
                </c:pt>
                <c:pt idx="6832">
                  <c:v>0.99992899999999996</c:v>
                </c:pt>
                <c:pt idx="6833">
                  <c:v>1.000156</c:v>
                </c:pt>
                <c:pt idx="6834">
                  <c:v>0.99970300000000001</c:v>
                </c:pt>
                <c:pt idx="6835">
                  <c:v>1.0003820000000001</c:v>
                </c:pt>
                <c:pt idx="6836">
                  <c:v>0.99992899999999996</c:v>
                </c:pt>
                <c:pt idx="6837">
                  <c:v>1.0003820000000001</c:v>
                </c:pt>
                <c:pt idx="6838">
                  <c:v>1.0062869999999999</c:v>
                </c:pt>
                <c:pt idx="6839">
                  <c:v>1.0003820000000001</c:v>
                </c:pt>
                <c:pt idx="6840">
                  <c:v>0.99631400000000003</c:v>
                </c:pt>
                <c:pt idx="6841">
                  <c:v>1.000156</c:v>
                </c:pt>
                <c:pt idx="6842">
                  <c:v>0.99992899999999996</c:v>
                </c:pt>
                <c:pt idx="6843">
                  <c:v>1.000156</c:v>
                </c:pt>
                <c:pt idx="6844">
                  <c:v>1.000156</c:v>
                </c:pt>
                <c:pt idx="6845">
                  <c:v>0.99992899999999996</c:v>
                </c:pt>
                <c:pt idx="6846">
                  <c:v>1.000156</c:v>
                </c:pt>
                <c:pt idx="6847">
                  <c:v>1.000156</c:v>
                </c:pt>
                <c:pt idx="6848">
                  <c:v>1.000156</c:v>
                </c:pt>
                <c:pt idx="6849">
                  <c:v>0.99992899999999996</c:v>
                </c:pt>
                <c:pt idx="6850">
                  <c:v>1.0006090000000001</c:v>
                </c:pt>
                <c:pt idx="6851">
                  <c:v>1.0003820000000001</c:v>
                </c:pt>
                <c:pt idx="6852">
                  <c:v>0.99992899999999996</c:v>
                </c:pt>
                <c:pt idx="6853">
                  <c:v>0.99970300000000001</c:v>
                </c:pt>
                <c:pt idx="6854">
                  <c:v>1.0019690000000001</c:v>
                </c:pt>
                <c:pt idx="6855">
                  <c:v>1.0003820000000001</c:v>
                </c:pt>
                <c:pt idx="6856">
                  <c:v>0.99970300000000001</c:v>
                </c:pt>
                <c:pt idx="6857">
                  <c:v>0.99992899999999996</c:v>
                </c:pt>
                <c:pt idx="6858">
                  <c:v>0.99992899999999996</c:v>
                </c:pt>
                <c:pt idx="6859">
                  <c:v>0.99992899999999996</c:v>
                </c:pt>
                <c:pt idx="6860">
                  <c:v>1.000156</c:v>
                </c:pt>
                <c:pt idx="6861">
                  <c:v>0.99992899999999996</c:v>
                </c:pt>
                <c:pt idx="6862">
                  <c:v>1.000156</c:v>
                </c:pt>
                <c:pt idx="6863">
                  <c:v>1.0003820000000001</c:v>
                </c:pt>
                <c:pt idx="6864">
                  <c:v>0.99902400000000002</c:v>
                </c:pt>
                <c:pt idx="6865">
                  <c:v>0.99992899999999996</c:v>
                </c:pt>
                <c:pt idx="6866">
                  <c:v>0.99992899999999996</c:v>
                </c:pt>
                <c:pt idx="6867">
                  <c:v>1.0008349999999999</c:v>
                </c:pt>
                <c:pt idx="6868">
                  <c:v>1.000156</c:v>
                </c:pt>
                <c:pt idx="6869">
                  <c:v>1.0010619999999999</c:v>
                </c:pt>
                <c:pt idx="6870">
                  <c:v>1.000156</c:v>
                </c:pt>
                <c:pt idx="6871">
                  <c:v>1.0003820000000001</c:v>
                </c:pt>
                <c:pt idx="6872">
                  <c:v>1.0003820000000001</c:v>
                </c:pt>
                <c:pt idx="6873">
                  <c:v>1.000156</c:v>
                </c:pt>
                <c:pt idx="6874">
                  <c:v>0.99902400000000002</c:v>
                </c:pt>
                <c:pt idx="6875">
                  <c:v>0.99451199999999995</c:v>
                </c:pt>
                <c:pt idx="6876">
                  <c:v>1.000156</c:v>
                </c:pt>
                <c:pt idx="6877">
                  <c:v>0.99970300000000001</c:v>
                </c:pt>
                <c:pt idx="6878">
                  <c:v>1.0003820000000001</c:v>
                </c:pt>
                <c:pt idx="6879">
                  <c:v>0.99992899999999996</c:v>
                </c:pt>
                <c:pt idx="6880">
                  <c:v>1.000156</c:v>
                </c:pt>
                <c:pt idx="6881">
                  <c:v>0.99992899999999996</c:v>
                </c:pt>
                <c:pt idx="6882">
                  <c:v>0.99992899999999996</c:v>
                </c:pt>
                <c:pt idx="6883">
                  <c:v>0.99992899999999996</c:v>
                </c:pt>
                <c:pt idx="6884">
                  <c:v>1.0006090000000001</c:v>
                </c:pt>
                <c:pt idx="6885">
                  <c:v>1.0003820000000001</c:v>
                </c:pt>
                <c:pt idx="6886">
                  <c:v>0.99992899999999996</c:v>
                </c:pt>
                <c:pt idx="6887">
                  <c:v>1.000156</c:v>
                </c:pt>
                <c:pt idx="6888">
                  <c:v>1.0021949999999999</c:v>
                </c:pt>
                <c:pt idx="6889">
                  <c:v>0.99992899999999996</c:v>
                </c:pt>
                <c:pt idx="6890">
                  <c:v>0.99992899999999996</c:v>
                </c:pt>
                <c:pt idx="6891">
                  <c:v>0.99970300000000001</c:v>
                </c:pt>
                <c:pt idx="6892">
                  <c:v>1.000156</c:v>
                </c:pt>
                <c:pt idx="6893">
                  <c:v>1.000156</c:v>
                </c:pt>
                <c:pt idx="6894">
                  <c:v>0.99992899999999996</c:v>
                </c:pt>
                <c:pt idx="6895">
                  <c:v>1.000156</c:v>
                </c:pt>
                <c:pt idx="6896">
                  <c:v>1.000156</c:v>
                </c:pt>
                <c:pt idx="6897">
                  <c:v>1.000156</c:v>
                </c:pt>
                <c:pt idx="6898">
                  <c:v>1.0003820000000001</c:v>
                </c:pt>
                <c:pt idx="6899">
                  <c:v>1.0006090000000001</c:v>
                </c:pt>
                <c:pt idx="6900">
                  <c:v>0.99699099999999996</c:v>
                </c:pt>
                <c:pt idx="6901">
                  <c:v>1.000156</c:v>
                </c:pt>
                <c:pt idx="6902">
                  <c:v>1.000156</c:v>
                </c:pt>
                <c:pt idx="6903">
                  <c:v>1.0033300000000001</c:v>
                </c:pt>
                <c:pt idx="6904">
                  <c:v>0.999251</c:v>
                </c:pt>
                <c:pt idx="6905">
                  <c:v>1.0003820000000001</c:v>
                </c:pt>
                <c:pt idx="6906">
                  <c:v>1.000156</c:v>
                </c:pt>
                <c:pt idx="6907">
                  <c:v>1.000156</c:v>
                </c:pt>
                <c:pt idx="6908">
                  <c:v>1.0015149999999999</c:v>
                </c:pt>
                <c:pt idx="6909">
                  <c:v>1.000156</c:v>
                </c:pt>
                <c:pt idx="6910">
                  <c:v>1.000156</c:v>
                </c:pt>
                <c:pt idx="6911">
                  <c:v>0.99992899999999996</c:v>
                </c:pt>
                <c:pt idx="6912">
                  <c:v>1.000156</c:v>
                </c:pt>
                <c:pt idx="6913">
                  <c:v>1.0006090000000001</c:v>
                </c:pt>
                <c:pt idx="6914">
                  <c:v>0.99992899999999996</c:v>
                </c:pt>
                <c:pt idx="6915">
                  <c:v>0.99970300000000001</c:v>
                </c:pt>
                <c:pt idx="6916">
                  <c:v>1.000156</c:v>
                </c:pt>
                <c:pt idx="6917">
                  <c:v>0.99992899999999996</c:v>
                </c:pt>
                <c:pt idx="6918">
                  <c:v>0.99992899999999996</c:v>
                </c:pt>
                <c:pt idx="6919">
                  <c:v>1.0003820000000001</c:v>
                </c:pt>
                <c:pt idx="6920">
                  <c:v>1.0019690000000001</c:v>
                </c:pt>
                <c:pt idx="6921">
                  <c:v>1.000156</c:v>
                </c:pt>
                <c:pt idx="6922">
                  <c:v>1.000156</c:v>
                </c:pt>
                <c:pt idx="6923">
                  <c:v>1.000156</c:v>
                </c:pt>
                <c:pt idx="6924">
                  <c:v>0.99970300000000001</c:v>
                </c:pt>
                <c:pt idx="6925">
                  <c:v>0.99699099999999996</c:v>
                </c:pt>
                <c:pt idx="6926">
                  <c:v>0.99992899999999996</c:v>
                </c:pt>
                <c:pt idx="6927">
                  <c:v>0.99992899999999996</c:v>
                </c:pt>
                <c:pt idx="6928">
                  <c:v>0.99970300000000001</c:v>
                </c:pt>
                <c:pt idx="6929">
                  <c:v>0.99992899999999996</c:v>
                </c:pt>
                <c:pt idx="6930">
                  <c:v>1.0003820000000001</c:v>
                </c:pt>
                <c:pt idx="6931">
                  <c:v>1.000156</c:v>
                </c:pt>
                <c:pt idx="6932">
                  <c:v>1.0003820000000001</c:v>
                </c:pt>
                <c:pt idx="6933">
                  <c:v>1.0003820000000001</c:v>
                </c:pt>
                <c:pt idx="6934">
                  <c:v>0.99631400000000003</c:v>
                </c:pt>
                <c:pt idx="6935">
                  <c:v>1.000156</c:v>
                </c:pt>
                <c:pt idx="6936">
                  <c:v>1.0019690000000001</c:v>
                </c:pt>
                <c:pt idx="6937">
                  <c:v>1.0003820000000001</c:v>
                </c:pt>
                <c:pt idx="6938">
                  <c:v>1.000156</c:v>
                </c:pt>
                <c:pt idx="6939">
                  <c:v>1.000156</c:v>
                </c:pt>
                <c:pt idx="6940">
                  <c:v>0.99992899999999996</c:v>
                </c:pt>
                <c:pt idx="6941">
                  <c:v>1.0003820000000001</c:v>
                </c:pt>
                <c:pt idx="6942">
                  <c:v>1.000156</c:v>
                </c:pt>
                <c:pt idx="6943">
                  <c:v>1.0003820000000001</c:v>
                </c:pt>
                <c:pt idx="6944">
                  <c:v>0.99834599999999996</c:v>
                </c:pt>
                <c:pt idx="6945">
                  <c:v>0.99721700000000002</c:v>
                </c:pt>
                <c:pt idx="6946">
                  <c:v>0.99970300000000001</c:v>
                </c:pt>
                <c:pt idx="6947">
                  <c:v>0.99992899999999996</c:v>
                </c:pt>
                <c:pt idx="6948">
                  <c:v>0.99992899999999996</c:v>
                </c:pt>
                <c:pt idx="6949">
                  <c:v>0.99879799999999996</c:v>
                </c:pt>
                <c:pt idx="6950">
                  <c:v>1.0015149999999999</c:v>
                </c:pt>
                <c:pt idx="6951">
                  <c:v>1.000156</c:v>
                </c:pt>
                <c:pt idx="6952">
                  <c:v>1.000156</c:v>
                </c:pt>
                <c:pt idx="6953">
                  <c:v>1.0010619999999999</c:v>
                </c:pt>
                <c:pt idx="6954">
                  <c:v>1.0006090000000001</c:v>
                </c:pt>
                <c:pt idx="6955">
                  <c:v>0.997668</c:v>
                </c:pt>
                <c:pt idx="6956">
                  <c:v>1.0003820000000001</c:v>
                </c:pt>
                <c:pt idx="6957">
                  <c:v>1.0003820000000001</c:v>
                </c:pt>
                <c:pt idx="6958">
                  <c:v>0.99947699999999995</c:v>
                </c:pt>
                <c:pt idx="6959">
                  <c:v>0.99992899999999996</c:v>
                </c:pt>
                <c:pt idx="6960">
                  <c:v>1.0003820000000001</c:v>
                </c:pt>
                <c:pt idx="6961">
                  <c:v>0.99834599999999996</c:v>
                </c:pt>
                <c:pt idx="6962">
                  <c:v>1.000156</c:v>
                </c:pt>
                <c:pt idx="6963">
                  <c:v>1.0006090000000001</c:v>
                </c:pt>
                <c:pt idx="6964">
                  <c:v>1.0010619999999999</c:v>
                </c:pt>
                <c:pt idx="6965">
                  <c:v>1.000156</c:v>
                </c:pt>
                <c:pt idx="6966">
                  <c:v>1.0003820000000001</c:v>
                </c:pt>
                <c:pt idx="6967">
                  <c:v>1.0003820000000001</c:v>
                </c:pt>
                <c:pt idx="6968">
                  <c:v>1.0003820000000001</c:v>
                </c:pt>
                <c:pt idx="6969">
                  <c:v>1.000156</c:v>
                </c:pt>
                <c:pt idx="6970">
                  <c:v>0.99992899999999996</c:v>
                </c:pt>
                <c:pt idx="6971">
                  <c:v>1.0015149999999999</c:v>
                </c:pt>
                <c:pt idx="6972">
                  <c:v>0.99992899999999996</c:v>
                </c:pt>
                <c:pt idx="6973">
                  <c:v>0.99992899999999996</c:v>
                </c:pt>
                <c:pt idx="6974">
                  <c:v>1.006059</c:v>
                </c:pt>
                <c:pt idx="6975">
                  <c:v>1.0003820000000001</c:v>
                </c:pt>
                <c:pt idx="6976">
                  <c:v>1.0003820000000001</c:v>
                </c:pt>
                <c:pt idx="6977">
                  <c:v>0.99970300000000001</c:v>
                </c:pt>
                <c:pt idx="6978">
                  <c:v>0.99992899999999996</c:v>
                </c:pt>
                <c:pt idx="6979">
                  <c:v>1.0003820000000001</c:v>
                </c:pt>
                <c:pt idx="6980">
                  <c:v>1.000156</c:v>
                </c:pt>
                <c:pt idx="6981">
                  <c:v>0.99992899999999996</c:v>
                </c:pt>
                <c:pt idx="6982">
                  <c:v>1.000156</c:v>
                </c:pt>
                <c:pt idx="6983">
                  <c:v>1.0003820000000001</c:v>
                </c:pt>
                <c:pt idx="6984">
                  <c:v>0.99992899999999996</c:v>
                </c:pt>
                <c:pt idx="6985">
                  <c:v>1.0015149999999999</c:v>
                </c:pt>
                <c:pt idx="6986">
                  <c:v>0.99992899999999996</c:v>
                </c:pt>
                <c:pt idx="6987">
                  <c:v>1.000156</c:v>
                </c:pt>
                <c:pt idx="6988">
                  <c:v>0.99992899999999996</c:v>
                </c:pt>
                <c:pt idx="6989">
                  <c:v>1.0003820000000001</c:v>
                </c:pt>
                <c:pt idx="6990">
                  <c:v>1.000156</c:v>
                </c:pt>
                <c:pt idx="6991">
                  <c:v>1.000156</c:v>
                </c:pt>
                <c:pt idx="6992">
                  <c:v>0.99992899999999996</c:v>
                </c:pt>
                <c:pt idx="6993">
                  <c:v>0.99992899999999996</c:v>
                </c:pt>
                <c:pt idx="6994">
                  <c:v>1.000156</c:v>
                </c:pt>
                <c:pt idx="6995">
                  <c:v>1.000156</c:v>
                </c:pt>
                <c:pt idx="6996">
                  <c:v>0.99970300000000001</c:v>
                </c:pt>
                <c:pt idx="6997">
                  <c:v>0.99992899999999996</c:v>
                </c:pt>
                <c:pt idx="6998">
                  <c:v>1.000156</c:v>
                </c:pt>
                <c:pt idx="6999">
                  <c:v>0.99992899999999996</c:v>
                </c:pt>
                <c:pt idx="7000">
                  <c:v>0.99970300000000001</c:v>
                </c:pt>
                <c:pt idx="7001">
                  <c:v>0.99992899999999996</c:v>
                </c:pt>
                <c:pt idx="7002">
                  <c:v>0.99992899999999996</c:v>
                </c:pt>
                <c:pt idx="7003">
                  <c:v>1.0008349999999999</c:v>
                </c:pt>
                <c:pt idx="7004">
                  <c:v>1.0003820000000001</c:v>
                </c:pt>
                <c:pt idx="7005">
                  <c:v>0.99947699999999995</c:v>
                </c:pt>
                <c:pt idx="7006">
                  <c:v>0.99992899999999996</c:v>
                </c:pt>
                <c:pt idx="7007">
                  <c:v>0.99992899999999996</c:v>
                </c:pt>
                <c:pt idx="7008">
                  <c:v>0.99834599999999996</c:v>
                </c:pt>
                <c:pt idx="7009">
                  <c:v>0.99992899999999996</c:v>
                </c:pt>
                <c:pt idx="7010">
                  <c:v>1.0026489999999999</c:v>
                </c:pt>
                <c:pt idx="7011">
                  <c:v>0.99970300000000001</c:v>
                </c:pt>
                <c:pt idx="7012">
                  <c:v>0.99992899999999996</c:v>
                </c:pt>
                <c:pt idx="7013">
                  <c:v>0.99451199999999995</c:v>
                </c:pt>
                <c:pt idx="7014">
                  <c:v>0.99970300000000001</c:v>
                </c:pt>
                <c:pt idx="7015">
                  <c:v>1.000156</c:v>
                </c:pt>
                <c:pt idx="7016">
                  <c:v>1.000156</c:v>
                </c:pt>
                <c:pt idx="7017">
                  <c:v>1.000156</c:v>
                </c:pt>
                <c:pt idx="7018">
                  <c:v>1.0003820000000001</c:v>
                </c:pt>
                <c:pt idx="7019">
                  <c:v>0.99789399999999995</c:v>
                </c:pt>
                <c:pt idx="7020">
                  <c:v>1.0003820000000001</c:v>
                </c:pt>
                <c:pt idx="7021">
                  <c:v>1.000156</c:v>
                </c:pt>
                <c:pt idx="7022">
                  <c:v>1.000156</c:v>
                </c:pt>
                <c:pt idx="7023">
                  <c:v>0.99992899999999996</c:v>
                </c:pt>
                <c:pt idx="7024">
                  <c:v>1.000156</c:v>
                </c:pt>
                <c:pt idx="7025">
                  <c:v>1.000156</c:v>
                </c:pt>
                <c:pt idx="7026">
                  <c:v>0.99992899999999996</c:v>
                </c:pt>
                <c:pt idx="7027">
                  <c:v>0.99992899999999996</c:v>
                </c:pt>
                <c:pt idx="7028">
                  <c:v>0.99970300000000001</c:v>
                </c:pt>
                <c:pt idx="7029">
                  <c:v>0.99902400000000002</c:v>
                </c:pt>
                <c:pt idx="7030">
                  <c:v>0.99992899999999996</c:v>
                </c:pt>
                <c:pt idx="7031">
                  <c:v>1.000156</c:v>
                </c:pt>
                <c:pt idx="7032">
                  <c:v>0.99992899999999996</c:v>
                </c:pt>
                <c:pt idx="7033">
                  <c:v>0.99992899999999996</c:v>
                </c:pt>
                <c:pt idx="7034">
                  <c:v>1.000156</c:v>
                </c:pt>
                <c:pt idx="7035">
                  <c:v>0.99992899999999996</c:v>
                </c:pt>
                <c:pt idx="7036">
                  <c:v>1.0003820000000001</c:v>
                </c:pt>
                <c:pt idx="7037">
                  <c:v>0.99992899999999996</c:v>
                </c:pt>
                <c:pt idx="7038">
                  <c:v>0.99992899999999996</c:v>
                </c:pt>
                <c:pt idx="7039">
                  <c:v>1.0015149999999999</c:v>
                </c:pt>
                <c:pt idx="7040">
                  <c:v>0.99992899999999996</c:v>
                </c:pt>
                <c:pt idx="7041">
                  <c:v>0.99992899999999996</c:v>
                </c:pt>
                <c:pt idx="7042">
                  <c:v>1.0019690000000001</c:v>
                </c:pt>
                <c:pt idx="7043">
                  <c:v>0.99970300000000001</c:v>
                </c:pt>
                <c:pt idx="7044">
                  <c:v>0.99992899999999996</c:v>
                </c:pt>
                <c:pt idx="7045">
                  <c:v>0.99992899999999996</c:v>
                </c:pt>
                <c:pt idx="7046">
                  <c:v>1.0003820000000001</c:v>
                </c:pt>
                <c:pt idx="7047">
                  <c:v>1.0003820000000001</c:v>
                </c:pt>
                <c:pt idx="7048">
                  <c:v>0.99992899999999996</c:v>
                </c:pt>
                <c:pt idx="7049">
                  <c:v>1.000156</c:v>
                </c:pt>
                <c:pt idx="7050">
                  <c:v>1.000156</c:v>
                </c:pt>
                <c:pt idx="7051">
                  <c:v>0.99992899999999996</c:v>
                </c:pt>
                <c:pt idx="7052">
                  <c:v>0.99992899999999996</c:v>
                </c:pt>
                <c:pt idx="7053">
                  <c:v>0.99970300000000001</c:v>
                </c:pt>
                <c:pt idx="7054">
                  <c:v>1.0003820000000001</c:v>
                </c:pt>
                <c:pt idx="7055">
                  <c:v>0.99970300000000001</c:v>
                </c:pt>
                <c:pt idx="7056">
                  <c:v>1.0003820000000001</c:v>
                </c:pt>
                <c:pt idx="7057">
                  <c:v>1.000156</c:v>
                </c:pt>
                <c:pt idx="7058">
                  <c:v>1.0003820000000001</c:v>
                </c:pt>
                <c:pt idx="7059">
                  <c:v>1.0006090000000001</c:v>
                </c:pt>
                <c:pt idx="7060">
                  <c:v>1.000156</c:v>
                </c:pt>
                <c:pt idx="7061">
                  <c:v>0.99970300000000001</c:v>
                </c:pt>
                <c:pt idx="7062">
                  <c:v>1.000156</c:v>
                </c:pt>
                <c:pt idx="7063">
                  <c:v>1.0010619999999999</c:v>
                </c:pt>
                <c:pt idx="7064">
                  <c:v>0.997668</c:v>
                </c:pt>
                <c:pt idx="7065">
                  <c:v>1.000156</c:v>
                </c:pt>
                <c:pt idx="7066">
                  <c:v>1.0003820000000001</c:v>
                </c:pt>
                <c:pt idx="7067">
                  <c:v>0.99970300000000001</c:v>
                </c:pt>
                <c:pt idx="7068">
                  <c:v>1.0003820000000001</c:v>
                </c:pt>
                <c:pt idx="7069">
                  <c:v>0.99970300000000001</c:v>
                </c:pt>
                <c:pt idx="7070">
                  <c:v>0.99970300000000001</c:v>
                </c:pt>
                <c:pt idx="7071">
                  <c:v>1.0003820000000001</c:v>
                </c:pt>
                <c:pt idx="7072">
                  <c:v>0.99970300000000001</c:v>
                </c:pt>
                <c:pt idx="7073">
                  <c:v>1.0003820000000001</c:v>
                </c:pt>
                <c:pt idx="7074">
                  <c:v>0.99992899999999996</c:v>
                </c:pt>
                <c:pt idx="7075">
                  <c:v>0.99992899999999996</c:v>
                </c:pt>
                <c:pt idx="7076">
                  <c:v>1.001288</c:v>
                </c:pt>
                <c:pt idx="7077">
                  <c:v>1.000156</c:v>
                </c:pt>
                <c:pt idx="7078">
                  <c:v>0.99970300000000001</c:v>
                </c:pt>
                <c:pt idx="7079">
                  <c:v>1.000156</c:v>
                </c:pt>
                <c:pt idx="7080">
                  <c:v>0.99992899999999996</c:v>
                </c:pt>
                <c:pt idx="7081">
                  <c:v>1.000156</c:v>
                </c:pt>
                <c:pt idx="7082">
                  <c:v>1.0006090000000001</c:v>
                </c:pt>
                <c:pt idx="7083">
                  <c:v>0.99992899999999996</c:v>
                </c:pt>
                <c:pt idx="7084">
                  <c:v>0.99970300000000001</c:v>
                </c:pt>
                <c:pt idx="7085">
                  <c:v>1.000156</c:v>
                </c:pt>
                <c:pt idx="7086">
                  <c:v>0.99970300000000001</c:v>
                </c:pt>
                <c:pt idx="7087">
                  <c:v>0.99744299999999997</c:v>
                </c:pt>
                <c:pt idx="7088">
                  <c:v>1.0003820000000001</c:v>
                </c:pt>
                <c:pt idx="7089">
                  <c:v>1.000156</c:v>
                </c:pt>
                <c:pt idx="7090">
                  <c:v>1.0051490000000001</c:v>
                </c:pt>
                <c:pt idx="7091">
                  <c:v>0.99970300000000001</c:v>
                </c:pt>
                <c:pt idx="7092">
                  <c:v>0.99970300000000001</c:v>
                </c:pt>
                <c:pt idx="7093">
                  <c:v>1.000156</c:v>
                </c:pt>
                <c:pt idx="7094">
                  <c:v>1.0003820000000001</c:v>
                </c:pt>
                <c:pt idx="7095">
                  <c:v>0.99992899999999996</c:v>
                </c:pt>
                <c:pt idx="7096">
                  <c:v>1.000156</c:v>
                </c:pt>
                <c:pt idx="7097">
                  <c:v>0.99992899999999996</c:v>
                </c:pt>
                <c:pt idx="7098">
                  <c:v>0.99992899999999996</c:v>
                </c:pt>
                <c:pt idx="7099">
                  <c:v>1.0003820000000001</c:v>
                </c:pt>
                <c:pt idx="7100">
                  <c:v>1.0015149999999999</c:v>
                </c:pt>
                <c:pt idx="7101">
                  <c:v>0.99992899999999996</c:v>
                </c:pt>
                <c:pt idx="7102">
                  <c:v>1.000156</c:v>
                </c:pt>
                <c:pt idx="7103">
                  <c:v>0.99970300000000001</c:v>
                </c:pt>
                <c:pt idx="7104">
                  <c:v>0.99992899999999996</c:v>
                </c:pt>
                <c:pt idx="7105">
                  <c:v>1.000156</c:v>
                </c:pt>
                <c:pt idx="7106">
                  <c:v>0.99992899999999996</c:v>
                </c:pt>
                <c:pt idx="7107">
                  <c:v>1.0003820000000001</c:v>
                </c:pt>
                <c:pt idx="7108">
                  <c:v>0.99992899999999996</c:v>
                </c:pt>
                <c:pt idx="7109">
                  <c:v>1.000156</c:v>
                </c:pt>
                <c:pt idx="7110">
                  <c:v>1.0003820000000001</c:v>
                </c:pt>
                <c:pt idx="7111">
                  <c:v>1.000156</c:v>
                </c:pt>
                <c:pt idx="7112">
                  <c:v>0.99992899999999996</c:v>
                </c:pt>
                <c:pt idx="7113">
                  <c:v>0.99992899999999996</c:v>
                </c:pt>
                <c:pt idx="7114">
                  <c:v>0.99992899999999996</c:v>
                </c:pt>
                <c:pt idx="7115">
                  <c:v>0.99992899999999996</c:v>
                </c:pt>
                <c:pt idx="7116">
                  <c:v>0.99992899999999996</c:v>
                </c:pt>
                <c:pt idx="7117">
                  <c:v>1.0017419999999999</c:v>
                </c:pt>
                <c:pt idx="7118">
                  <c:v>0.99992899999999996</c:v>
                </c:pt>
                <c:pt idx="7119">
                  <c:v>1.0021949999999999</c:v>
                </c:pt>
                <c:pt idx="7120">
                  <c:v>1.0008349999999999</c:v>
                </c:pt>
                <c:pt idx="7121">
                  <c:v>0.99992899999999996</c:v>
                </c:pt>
                <c:pt idx="7122">
                  <c:v>1.0003820000000001</c:v>
                </c:pt>
                <c:pt idx="7123">
                  <c:v>1.0003820000000001</c:v>
                </c:pt>
                <c:pt idx="7124">
                  <c:v>1.0015149999999999</c:v>
                </c:pt>
                <c:pt idx="7125">
                  <c:v>1.000156</c:v>
                </c:pt>
                <c:pt idx="7126">
                  <c:v>0.99970300000000001</c:v>
                </c:pt>
                <c:pt idx="7127">
                  <c:v>1.007199</c:v>
                </c:pt>
                <c:pt idx="7128">
                  <c:v>1.0003820000000001</c:v>
                </c:pt>
                <c:pt idx="7129">
                  <c:v>0.99789399999999995</c:v>
                </c:pt>
                <c:pt idx="7130">
                  <c:v>1.000156</c:v>
                </c:pt>
                <c:pt idx="7131">
                  <c:v>1.000156</c:v>
                </c:pt>
                <c:pt idx="7132">
                  <c:v>0.99947699999999995</c:v>
                </c:pt>
                <c:pt idx="7133">
                  <c:v>1.000156</c:v>
                </c:pt>
                <c:pt idx="7134">
                  <c:v>1.0006090000000001</c:v>
                </c:pt>
                <c:pt idx="7135">
                  <c:v>1.000156</c:v>
                </c:pt>
                <c:pt idx="7136">
                  <c:v>1.000156</c:v>
                </c:pt>
                <c:pt idx="7137">
                  <c:v>0.99992899999999996</c:v>
                </c:pt>
                <c:pt idx="7138">
                  <c:v>1.0008349999999999</c:v>
                </c:pt>
                <c:pt idx="7139">
                  <c:v>1.000156</c:v>
                </c:pt>
                <c:pt idx="7140">
                  <c:v>0.99970300000000001</c:v>
                </c:pt>
                <c:pt idx="7141">
                  <c:v>0.99992899999999996</c:v>
                </c:pt>
                <c:pt idx="7142">
                  <c:v>0.99970300000000001</c:v>
                </c:pt>
                <c:pt idx="7143">
                  <c:v>0.99992899999999996</c:v>
                </c:pt>
                <c:pt idx="7144">
                  <c:v>1.0015149999999999</c:v>
                </c:pt>
                <c:pt idx="7145">
                  <c:v>0.99992899999999996</c:v>
                </c:pt>
                <c:pt idx="7146">
                  <c:v>1.0003820000000001</c:v>
                </c:pt>
                <c:pt idx="7147">
                  <c:v>0.99992899999999996</c:v>
                </c:pt>
                <c:pt idx="7148">
                  <c:v>0.99970300000000001</c:v>
                </c:pt>
                <c:pt idx="7149">
                  <c:v>0.99947699999999995</c:v>
                </c:pt>
                <c:pt idx="7150">
                  <c:v>0.99992899999999996</c:v>
                </c:pt>
                <c:pt idx="7151">
                  <c:v>0.99992899999999996</c:v>
                </c:pt>
                <c:pt idx="7152">
                  <c:v>1.0003820000000001</c:v>
                </c:pt>
                <c:pt idx="7153">
                  <c:v>0.99992899999999996</c:v>
                </c:pt>
                <c:pt idx="7154">
                  <c:v>0.99496200000000001</c:v>
                </c:pt>
                <c:pt idx="7155">
                  <c:v>1.0003820000000001</c:v>
                </c:pt>
                <c:pt idx="7156">
                  <c:v>1.0003820000000001</c:v>
                </c:pt>
                <c:pt idx="7157">
                  <c:v>1.0003820000000001</c:v>
                </c:pt>
                <c:pt idx="7158">
                  <c:v>1.000156</c:v>
                </c:pt>
                <c:pt idx="7159">
                  <c:v>0.99992899999999996</c:v>
                </c:pt>
                <c:pt idx="7160">
                  <c:v>1.000156</c:v>
                </c:pt>
                <c:pt idx="7161">
                  <c:v>0.99992899999999996</c:v>
                </c:pt>
                <c:pt idx="7162">
                  <c:v>1.0006090000000001</c:v>
                </c:pt>
                <c:pt idx="7163">
                  <c:v>0.99970300000000001</c:v>
                </c:pt>
                <c:pt idx="7164">
                  <c:v>0.99992899999999996</c:v>
                </c:pt>
                <c:pt idx="7165">
                  <c:v>1.000156</c:v>
                </c:pt>
                <c:pt idx="7166">
                  <c:v>0.99992899999999996</c:v>
                </c:pt>
                <c:pt idx="7167">
                  <c:v>1.000156</c:v>
                </c:pt>
                <c:pt idx="7168">
                  <c:v>0.99970300000000001</c:v>
                </c:pt>
                <c:pt idx="7169">
                  <c:v>1.0003820000000001</c:v>
                </c:pt>
                <c:pt idx="7170">
                  <c:v>1.000156</c:v>
                </c:pt>
                <c:pt idx="7171">
                  <c:v>0.99992899999999996</c:v>
                </c:pt>
                <c:pt idx="7172">
                  <c:v>0.99834599999999996</c:v>
                </c:pt>
                <c:pt idx="7173">
                  <c:v>0.99970300000000001</c:v>
                </c:pt>
                <c:pt idx="7174">
                  <c:v>0.99992899999999996</c:v>
                </c:pt>
                <c:pt idx="7175">
                  <c:v>1.0003820000000001</c:v>
                </c:pt>
                <c:pt idx="7176">
                  <c:v>1.000156</c:v>
                </c:pt>
                <c:pt idx="7177">
                  <c:v>1.000156</c:v>
                </c:pt>
                <c:pt idx="7178">
                  <c:v>1.000156</c:v>
                </c:pt>
                <c:pt idx="7179">
                  <c:v>1.0003820000000001</c:v>
                </c:pt>
                <c:pt idx="7180">
                  <c:v>1.0006090000000001</c:v>
                </c:pt>
                <c:pt idx="7181">
                  <c:v>1.000156</c:v>
                </c:pt>
                <c:pt idx="7182">
                  <c:v>0.99992899999999996</c:v>
                </c:pt>
                <c:pt idx="7183">
                  <c:v>0.99992899999999996</c:v>
                </c:pt>
                <c:pt idx="7184">
                  <c:v>1.0006090000000001</c:v>
                </c:pt>
                <c:pt idx="7185">
                  <c:v>0.99992899999999996</c:v>
                </c:pt>
                <c:pt idx="7186">
                  <c:v>1.000156</c:v>
                </c:pt>
                <c:pt idx="7187">
                  <c:v>1.0003820000000001</c:v>
                </c:pt>
                <c:pt idx="7188">
                  <c:v>1.0010619999999999</c:v>
                </c:pt>
                <c:pt idx="7189">
                  <c:v>1.000156</c:v>
                </c:pt>
                <c:pt idx="7190">
                  <c:v>1.000156</c:v>
                </c:pt>
                <c:pt idx="7191">
                  <c:v>1.000156</c:v>
                </c:pt>
                <c:pt idx="7192">
                  <c:v>0.99992899999999996</c:v>
                </c:pt>
                <c:pt idx="7193">
                  <c:v>0.99992899999999996</c:v>
                </c:pt>
                <c:pt idx="7194">
                  <c:v>1.000156</c:v>
                </c:pt>
                <c:pt idx="7195">
                  <c:v>1.000156</c:v>
                </c:pt>
                <c:pt idx="7196">
                  <c:v>1.0015149999999999</c:v>
                </c:pt>
                <c:pt idx="7197">
                  <c:v>0.99992899999999996</c:v>
                </c:pt>
                <c:pt idx="7198">
                  <c:v>1.0003820000000001</c:v>
                </c:pt>
                <c:pt idx="7199">
                  <c:v>1.000156</c:v>
                </c:pt>
                <c:pt idx="7200">
                  <c:v>0.99992899999999996</c:v>
                </c:pt>
                <c:pt idx="7201">
                  <c:v>1.000156</c:v>
                </c:pt>
                <c:pt idx="7202">
                  <c:v>1.000156</c:v>
                </c:pt>
                <c:pt idx="7203">
                  <c:v>0.99992899999999996</c:v>
                </c:pt>
                <c:pt idx="7204">
                  <c:v>1.000156</c:v>
                </c:pt>
                <c:pt idx="7205">
                  <c:v>1.0006090000000001</c:v>
                </c:pt>
                <c:pt idx="7206">
                  <c:v>0.99992899999999996</c:v>
                </c:pt>
                <c:pt idx="7207">
                  <c:v>1.000156</c:v>
                </c:pt>
                <c:pt idx="7208">
                  <c:v>1.0015149999999999</c:v>
                </c:pt>
                <c:pt idx="7209">
                  <c:v>1.000156</c:v>
                </c:pt>
                <c:pt idx="7210">
                  <c:v>1.0003820000000001</c:v>
                </c:pt>
                <c:pt idx="7211">
                  <c:v>1.0003820000000001</c:v>
                </c:pt>
                <c:pt idx="7212">
                  <c:v>0.99992899999999996</c:v>
                </c:pt>
                <c:pt idx="7213">
                  <c:v>0.99992899999999996</c:v>
                </c:pt>
                <c:pt idx="7214">
                  <c:v>1.000156</c:v>
                </c:pt>
                <c:pt idx="7215">
                  <c:v>1.0008349999999999</c:v>
                </c:pt>
                <c:pt idx="7216">
                  <c:v>1.000156</c:v>
                </c:pt>
                <c:pt idx="7217">
                  <c:v>1.000156</c:v>
                </c:pt>
                <c:pt idx="7218">
                  <c:v>1.000156</c:v>
                </c:pt>
                <c:pt idx="7219">
                  <c:v>1.000156</c:v>
                </c:pt>
                <c:pt idx="7220">
                  <c:v>1.0010619999999999</c:v>
                </c:pt>
                <c:pt idx="7221">
                  <c:v>1.000156</c:v>
                </c:pt>
                <c:pt idx="7222">
                  <c:v>1.0003820000000001</c:v>
                </c:pt>
                <c:pt idx="7223">
                  <c:v>0.99992899999999996</c:v>
                </c:pt>
                <c:pt idx="7224">
                  <c:v>0.99970300000000001</c:v>
                </c:pt>
                <c:pt idx="7225">
                  <c:v>1.000156</c:v>
                </c:pt>
                <c:pt idx="7226">
                  <c:v>1.000156</c:v>
                </c:pt>
                <c:pt idx="7227">
                  <c:v>1.0003820000000001</c:v>
                </c:pt>
                <c:pt idx="7228">
                  <c:v>1.0003820000000001</c:v>
                </c:pt>
                <c:pt idx="7229">
                  <c:v>0.99992899999999996</c:v>
                </c:pt>
                <c:pt idx="7230">
                  <c:v>0.99992899999999996</c:v>
                </c:pt>
                <c:pt idx="7231">
                  <c:v>0.99970300000000001</c:v>
                </c:pt>
                <c:pt idx="7232">
                  <c:v>0.99992899999999996</c:v>
                </c:pt>
                <c:pt idx="7233">
                  <c:v>1.007655</c:v>
                </c:pt>
                <c:pt idx="7234">
                  <c:v>0.99992899999999996</c:v>
                </c:pt>
                <c:pt idx="7235">
                  <c:v>0.99857200000000002</c:v>
                </c:pt>
                <c:pt idx="7236">
                  <c:v>1.000156</c:v>
                </c:pt>
                <c:pt idx="7237">
                  <c:v>0.99992899999999996</c:v>
                </c:pt>
                <c:pt idx="7238">
                  <c:v>1.000156</c:v>
                </c:pt>
                <c:pt idx="7239">
                  <c:v>1.0003820000000001</c:v>
                </c:pt>
                <c:pt idx="7240">
                  <c:v>1.0003820000000001</c:v>
                </c:pt>
                <c:pt idx="7241">
                  <c:v>1.0003820000000001</c:v>
                </c:pt>
                <c:pt idx="7242">
                  <c:v>0.99970300000000001</c:v>
                </c:pt>
                <c:pt idx="7243">
                  <c:v>1.000156</c:v>
                </c:pt>
                <c:pt idx="7244">
                  <c:v>1.000156</c:v>
                </c:pt>
                <c:pt idx="7245">
                  <c:v>0.99992899999999996</c:v>
                </c:pt>
                <c:pt idx="7246">
                  <c:v>0.99992899999999996</c:v>
                </c:pt>
                <c:pt idx="7247">
                  <c:v>1.0003820000000001</c:v>
                </c:pt>
                <c:pt idx="7248">
                  <c:v>0.99992899999999996</c:v>
                </c:pt>
                <c:pt idx="7249">
                  <c:v>0.99970300000000001</c:v>
                </c:pt>
                <c:pt idx="7250">
                  <c:v>1.0015149999999999</c:v>
                </c:pt>
                <c:pt idx="7251">
                  <c:v>0.99947699999999995</c:v>
                </c:pt>
                <c:pt idx="7252">
                  <c:v>1.0003820000000001</c:v>
                </c:pt>
                <c:pt idx="7253">
                  <c:v>1.000156</c:v>
                </c:pt>
                <c:pt idx="7254">
                  <c:v>1.000156</c:v>
                </c:pt>
                <c:pt idx="7255">
                  <c:v>1.000156</c:v>
                </c:pt>
                <c:pt idx="7256">
                  <c:v>0.99992899999999996</c:v>
                </c:pt>
                <c:pt idx="7257">
                  <c:v>1.000156</c:v>
                </c:pt>
                <c:pt idx="7258">
                  <c:v>0.99992899999999996</c:v>
                </c:pt>
                <c:pt idx="7259">
                  <c:v>1.000156</c:v>
                </c:pt>
                <c:pt idx="7260">
                  <c:v>1.000156</c:v>
                </c:pt>
                <c:pt idx="7261">
                  <c:v>0.99970300000000001</c:v>
                </c:pt>
                <c:pt idx="7262">
                  <c:v>0.99992899999999996</c:v>
                </c:pt>
                <c:pt idx="7263">
                  <c:v>1.000156</c:v>
                </c:pt>
                <c:pt idx="7264">
                  <c:v>0.99992899999999996</c:v>
                </c:pt>
                <c:pt idx="7265">
                  <c:v>1.0021949999999999</c:v>
                </c:pt>
                <c:pt idx="7266">
                  <c:v>1.0003820000000001</c:v>
                </c:pt>
                <c:pt idx="7267">
                  <c:v>0.99992899999999996</c:v>
                </c:pt>
                <c:pt idx="7268">
                  <c:v>1.000156</c:v>
                </c:pt>
                <c:pt idx="7269">
                  <c:v>0.99970300000000001</c:v>
                </c:pt>
                <c:pt idx="7270">
                  <c:v>1.000156</c:v>
                </c:pt>
                <c:pt idx="7271">
                  <c:v>1.000156</c:v>
                </c:pt>
                <c:pt idx="7272">
                  <c:v>1.0008349999999999</c:v>
                </c:pt>
                <c:pt idx="7273">
                  <c:v>0.99992899999999996</c:v>
                </c:pt>
                <c:pt idx="7274">
                  <c:v>0.99992899999999996</c:v>
                </c:pt>
                <c:pt idx="7275">
                  <c:v>0.99992899999999996</c:v>
                </c:pt>
                <c:pt idx="7276">
                  <c:v>0.99992899999999996</c:v>
                </c:pt>
                <c:pt idx="7277">
                  <c:v>1.000156</c:v>
                </c:pt>
                <c:pt idx="7278">
                  <c:v>0.99970300000000001</c:v>
                </c:pt>
                <c:pt idx="7279">
                  <c:v>0.99992899999999996</c:v>
                </c:pt>
                <c:pt idx="7280">
                  <c:v>0.99992899999999996</c:v>
                </c:pt>
                <c:pt idx="7281">
                  <c:v>0.99992899999999996</c:v>
                </c:pt>
                <c:pt idx="7282">
                  <c:v>1.000156</c:v>
                </c:pt>
                <c:pt idx="7283">
                  <c:v>0.99970300000000001</c:v>
                </c:pt>
                <c:pt idx="7284">
                  <c:v>0.99970300000000001</c:v>
                </c:pt>
                <c:pt idx="7285">
                  <c:v>0.99992899999999996</c:v>
                </c:pt>
                <c:pt idx="7286">
                  <c:v>1.0003820000000001</c:v>
                </c:pt>
                <c:pt idx="7287">
                  <c:v>0.99970300000000001</c:v>
                </c:pt>
                <c:pt idx="7288">
                  <c:v>0.99992899999999996</c:v>
                </c:pt>
                <c:pt idx="7289">
                  <c:v>1.000156</c:v>
                </c:pt>
                <c:pt idx="7290">
                  <c:v>1.000156</c:v>
                </c:pt>
                <c:pt idx="7291">
                  <c:v>0.99992899999999996</c:v>
                </c:pt>
                <c:pt idx="7292">
                  <c:v>1.000156</c:v>
                </c:pt>
                <c:pt idx="7293">
                  <c:v>1.0003820000000001</c:v>
                </c:pt>
                <c:pt idx="7294">
                  <c:v>1.000156</c:v>
                </c:pt>
                <c:pt idx="7295">
                  <c:v>1.000156</c:v>
                </c:pt>
                <c:pt idx="7296">
                  <c:v>1.0003820000000001</c:v>
                </c:pt>
                <c:pt idx="7297">
                  <c:v>0.99992899999999996</c:v>
                </c:pt>
                <c:pt idx="7298">
                  <c:v>0.99992899999999996</c:v>
                </c:pt>
                <c:pt idx="7299">
                  <c:v>1.000156</c:v>
                </c:pt>
                <c:pt idx="7300">
                  <c:v>1.0015149999999999</c:v>
                </c:pt>
                <c:pt idx="7301">
                  <c:v>0.99992899999999996</c:v>
                </c:pt>
                <c:pt idx="7302">
                  <c:v>1.0006090000000001</c:v>
                </c:pt>
                <c:pt idx="7303">
                  <c:v>0.99992899999999996</c:v>
                </c:pt>
                <c:pt idx="7304">
                  <c:v>1.0017419999999999</c:v>
                </c:pt>
                <c:pt idx="7305">
                  <c:v>0.99992899999999996</c:v>
                </c:pt>
                <c:pt idx="7306">
                  <c:v>1.0015149999999999</c:v>
                </c:pt>
                <c:pt idx="7307">
                  <c:v>1.0010619999999999</c:v>
                </c:pt>
                <c:pt idx="7308">
                  <c:v>1.0003820000000001</c:v>
                </c:pt>
                <c:pt idx="7309">
                  <c:v>1.0006090000000001</c:v>
                </c:pt>
                <c:pt idx="7310">
                  <c:v>0.99970300000000001</c:v>
                </c:pt>
                <c:pt idx="7311">
                  <c:v>1.0008349999999999</c:v>
                </c:pt>
                <c:pt idx="7312">
                  <c:v>1.000156</c:v>
                </c:pt>
                <c:pt idx="7313">
                  <c:v>0.99992899999999996</c:v>
                </c:pt>
                <c:pt idx="7314">
                  <c:v>1.000156</c:v>
                </c:pt>
                <c:pt idx="7315">
                  <c:v>1.0010619999999999</c:v>
                </c:pt>
                <c:pt idx="7316">
                  <c:v>1.0003820000000001</c:v>
                </c:pt>
                <c:pt idx="7317">
                  <c:v>0.99992899999999996</c:v>
                </c:pt>
                <c:pt idx="7318">
                  <c:v>1.0003820000000001</c:v>
                </c:pt>
                <c:pt idx="7319">
                  <c:v>0.99970300000000001</c:v>
                </c:pt>
                <c:pt idx="7320">
                  <c:v>1.000156</c:v>
                </c:pt>
                <c:pt idx="7321">
                  <c:v>0.99947699999999995</c:v>
                </c:pt>
                <c:pt idx="7322">
                  <c:v>0.99992899999999996</c:v>
                </c:pt>
                <c:pt idx="7323">
                  <c:v>1.000156</c:v>
                </c:pt>
                <c:pt idx="7324">
                  <c:v>1.000156</c:v>
                </c:pt>
                <c:pt idx="7325">
                  <c:v>0.99970300000000001</c:v>
                </c:pt>
                <c:pt idx="7326">
                  <c:v>1.0003820000000001</c:v>
                </c:pt>
                <c:pt idx="7327">
                  <c:v>0.99992899999999996</c:v>
                </c:pt>
                <c:pt idx="7328">
                  <c:v>0.99970300000000001</c:v>
                </c:pt>
                <c:pt idx="7329">
                  <c:v>1.000156</c:v>
                </c:pt>
                <c:pt idx="7330">
                  <c:v>0.99789399999999995</c:v>
                </c:pt>
                <c:pt idx="7331">
                  <c:v>0.99992899999999996</c:v>
                </c:pt>
                <c:pt idx="7332">
                  <c:v>1.0010619999999999</c:v>
                </c:pt>
                <c:pt idx="7333">
                  <c:v>0.99947699999999995</c:v>
                </c:pt>
                <c:pt idx="7334">
                  <c:v>1.0008349999999999</c:v>
                </c:pt>
                <c:pt idx="7335">
                  <c:v>1.0017419999999999</c:v>
                </c:pt>
                <c:pt idx="7336">
                  <c:v>1.0010619999999999</c:v>
                </c:pt>
                <c:pt idx="7337">
                  <c:v>0.99970300000000001</c:v>
                </c:pt>
                <c:pt idx="7338">
                  <c:v>1.0003820000000001</c:v>
                </c:pt>
                <c:pt idx="7339">
                  <c:v>1.000156</c:v>
                </c:pt>
                <c:pt idx="7340">
                  <c:v>1.0003820000000001</c:v>
                </c:pt>
                <c:pt idx="7341">
                  <c:v>1.007199</c:v>
                </c:pt>
                <c:pt idx="7342">
                  <c:v>1.001288</c:v>
                </c:pt>
                <c:pt idx="7343">
                  <c:v>0.99992899999999996</c:v>
                </c:pt>
                <c:pt idx="7344">
                  <c:v>0.99947699999999995</c:v>
                </c:pt>
                <c:pt idx="7345">
                  <c:v>1.000156</c:v>
                </c:pt>
                <c:pt idx="7346">
                  <c:v>0.99992899999999996</c:v>
                </c:pt>
                <c:pt idx="7347">
                  <c:v>0.99970300000000001</c:v>
                </c:pt>
                <c:pt idx="7348">
                  <c:v>0.99970300000000001</c:v>
                </c:pt>
                <c:pt idx="7349">
                  <c:v>0.99992899999999996</c:v>
                </c:pt>
                <c:pt idx="7350">
                  <c:v>0.99676500000000001</c:v>
                </c:pt>
                <c:pt idx="7351">
                  <c:v>0.99541299999999999</c:v>
                </c:pt>
                <c:pt idx="7352">
                  <c:v>1.000156</c:v>
                </c:pt>
                <c:pt idx="7353">
                  <c:v>1.0003820000000001</c:v>
                </c:pt>
                <c:pt idx="7354">
                  <c:v>0.99992899999999996</c:v>
                </c:pt>
                <c:pt idx="7355">
                  <c:v>1.000156</c:v>
                </c:pt>
                <c:pt idx="7356">
                  <c:v>0.99947699999999995</c:v>
                </c:pt>
                <c:pt idx="7357">
                  <c:v>1.000156</c:v>
                </c:pt>
                <c:pt idx="7358">
                  <c:v>1.000156</c:v>
                </c:pt>
                <c:pt idx="7359">
                  <c:v>0.99970300000000001</c:v>
                </c:pt>
                <c:pt idx="7360">
                  <c:v>1.0003820000000001</c:v>
                </c:pt>
                <c:pt idx="7361">
                  <c:v>0.99992899999999996</c:v>
                </c:pt>
                <c:pt idx="7362">
                  <c:v>0.99970300000000001</c:v>
                </c:pt>
                <c:pt idx="7363">
                  <c:v>0.99992899999999996</c:v>
                </c:pt>
                <c:pt idx="7364">
                  <c:v>0.99970300000000001</c:v>
                </c:pt>
                <c:pt idx="7365">
                  <c:v>0.99947699999999995</c:v>
                </c:pt>
                <c:pt idx="7366">
                  <c:v>1.0015149999999999</c:v>
                </c:pt>
                <c:pt idx="7367">
                  <c:v>1.0021949999999999</c:v>
                </c:pt>
                <c:pt idx="7368">
                  <c:v>0.99992899999999996</c:v>
                </c:pt>
                <c:pt idx="7369">
                  <c:v>1.0003820000000001</c:v>
                </c:pt>
                <c:pt idx="7370">
                  <c:v>1.0006090000000001</c:v>
                </c:pt>
                <c:pt idx="7371">
                  <c:v>1.0003820000000001</c:v>
                </c:pt>
                <c:pt idx="7372">
                  <c:v>1.0017419999999999</c:v>
                </c:pt>
                <c:pt idx="7373">
                  <c:v>1.000156</c:v>
                </c:pt>
                <c:pt idx="7374">
                  <c:v>1.000156</c:v>
                </c:pt>
                <c:pt idx="7375">
                  <c:v>1.0017419999999999</c:v>
                </c:pt>
                <c:pt idx="7376">
                  <c:v>1.000156</c:v>
                </c:pt>
                <c:pt idx="7377">
                  <c:v>1.0019690000000001</c:v>
                </c:pt>
                <c:pt idx="7378">
                  <c:v>1.000156</c:v>
                </c:pt>
                <c:pt idx="7379">
                  <c:v>0.99992899999999996</c:v>
                </c:pt>
                <c:pt idx="7380">
                  <c:v>1.0003820000000001</c:v>
                </c:pt>
                <c:pt idx="7381">
                  <c:v>0.99992899999999996</c:v>
                </c:pt>
                <c:pt idx="7382">
                  <c:v>1.000156</c:v>
                </c:pt>
                <c:pt idx="7383">
                  <c:v>0.99992899999999996</c:v>
                </c:pt>
                <c:pt idx="7384">
                  <c:v>1.000156</c:v>
                </c:pt>
                <c:pt idx="7385">
                  <c:v>1.000156</c:v>
                </c:pt>
                <c:pt idx="7386">
                  <c:v>0.99992899999999996</c:v>
                </c:pt>
                <c:pt idx="7387">
                  <c:v>1.000156</c:v>
                </c:pt>
                <c:pt idx="7388">
                  <c:v>1.000156</c:v>
                </c:pt>
                <c:pt idx="7389">
                  <c:v>0.99992899999999996</c:v>
                </c:pt>
                <c:pt idx="7390">
                  <c:v>1.000156</c:v>
                </c:pt>
                <c:pt idx="7391">
                  <c:v>1.000156</c:v>
                </c:pt>
                <c:pt idx="7392">
                  <c:v>1.000156</c:v>
                </c:pt>
                <c:pt idx="7393">
                  <c:v>0.99992899999999996</c:v>
                </c:pt>
                <c:pt idx="7394">
                  <c:v>1.000156</c:v>
                </c:pt>
                <c:pt idx="7395">
                  <c:v>1.0006090000000001</c:v>
                </c:pt>
                <c:pt idx="7396">
                  <c:v>0.99970300000000001</c:v>
                </c:pt>
                <c:pt idx="7397">
                  <c:v>1.000156</c:v>
                </c:pt>
                <c:pt idx="7398">
                  <c:v>1.0010619999999999</c:v>
                </c:pt>
                <c:pt idx="7399">
                  <c:v>0.99992899999999996</c:v>
                </c:pt>
                <c:pt idx="7400">
                  <c:v>0.99992899999999996</c:v>
                </c:pt>
                <c:pt idx="7401">
                  <c:v>1.000156</c:v>
                </c:pt>
                <c:pt idx="7402">
                  <c:v>0.99992899999999996</c:v>
                </c:pt>
                <c:pt idx="7403">
                  <c:v>1.0006090000000001</c:v>
                </c:pt>
                <c:pt idx="7404">
                  <c:v>0.999251</c:v>
                </c:pt>
                <c:pt idx="7405">
                  <c:v>0.99721700000000002</c:v>
                </c:pt>
                <c:pt idx="7406">
                  <c:v>0.99992899999999996</c:v>
                </c:pt>
                <c:pt idx="7407">
                  <c:v>0.99992899999999996</c:v>
                </c:pt>
                <c:pt idx="7408">
                  <c:v>0.99992899999999996</c:v>
                </c:pt>
                <c:pt idx="7409">
                  <c:v>1.000156</c:v>
                </c:pt>
                <c:pt idx="7410">
                  <c:v>0.99947699999999995</c:v>
                </c:pt>
                <c:pt idx="7411">
                  <c:v>0.99970300000000001</c:v>
                </c:pt>
                <c:pt idx="7412">
                  <c:v>0.99812000000000001</c:v>
                </c:pt>
                <c:pt idx="7413">
                  <c:v>1.0003820000000001</c:v>
                </c:pt>
                <c:pt idx="7414">
                  <c:v>0.99992899999999996</c:v>
                </c:pt>
                <c:pt idx="7415">
                  <c:v>1.000156</c:v>
                </c:pt>
                <c:pt idx="7416">
                  <c:v>0.99992899999999996</c:v>
                </c:pt>
                <c:pt idx="7417">
                  <c:v>1.0003820000000001</c:v>
                </c:pt>
                <c:pt idx="7418">
                  <c:v>0.99970300000000001</c:v>
                </c:pt>
                <c:pt idx="7419">
                  <c:v>1.000156</c:v>
                </c:pt>
                <c:pt idx="7420">
                  <c:v>0.99970300000000001</c:v>
                </c:pt>
                <c:pt idx="7421">
                  <c:v>1.0008349999999999</c:v>
                </c:pt>
                <c:pt idx="7422">
                  <c:v>0.99992899999999996</c:v>
                </c:pt>
                <c:pt idx="7423">
                  <c:v>0.99834599999999996</c:v>
                </c:pt>
                <c:pt idx="7424">
                  <c:v>0.99970300000000001</c:v>
                </c:pt>
                <c:pt idx="7425">
                  <c:v>0.99992899999999996</c:v>
                </c:pt>
                <c:pt idx="7426">
                  <c:v>1.000156</c:v>
                </c:pt>
                <c:pt idx="7427">
                  <c:v>0.99744299999999997</c:v>
                </c:pt>
                <c:pt idx="7428">
                  <c:v>1.0003820000000001</c:v>
                </c:pt>
                <c:pt idx="7429">
                  <c:v>1.0003820000000001</c:v>
                </c:pt>
                <c:pt idx="7430">
                  <c:v>1.000156</c:v>
                </c:pt>
                <c:pt idx="7431">
                  <c:v>1.000156</c:v>
                </c:pt>
                <c:pt idx="7432">
                  <c:v>1.000156</c:v>
                </c:pt>
                <c:pt idx="7433">
                  <c:v>0.99992899999999996</c:v>
                </c:pt>
                <c:pt idx="7434">
                  <c:v>0.99970300000000001</c:v>
                </c:pt>
                <c:pt idx="7435">
                  <c:v>1.0019690000000001</c:v>
                </c:pt>
                <c:pt idx="7436">
                  <c:v>1.0003820000000001</c:v>
                </c:pt>
                <c:pt idx="7437">
                  <c:v>1.0010619999999999</c:v>
                </c:pt>
                <c:pt idx="7438">
                  <c:v>1.0003820000000001</c:v>
                </c:pt>
                <c:pt idx="7439">
                  <c:v>0.99992899999999996</c:v>
                </c:pt>
                <c:pt idx="7440">
                  <c:v>1.0008349999999999</c:v>
                </c:pt>
                <c:pt idx="7441">
                  <c:v>0.99902400000000002</c:v>
                </c:pt>
                <c:pt idx="7442">
                  <c:v>0.99992899999999996</c:v>
                </c:pt>
                <c:pt idx="7443">
                  <c:v>0.99992899999999996</c:v>
                </c:pt>
                <c:pt idx="7444">
                  <c:v>1.0003820000000001</c:v>
                </c:pt>
                <c:pt idx="7445">
                  <c:v>1.0003820000000001</c:v>
                </c:pt>
                <c:pt idx="7446">
                  <c:v>0.99970300000000001</c:v>
                </c:pt>
                <c:pt idx="7447">
                  <c:v>1.0003820000000001</c:v>
                </c:pt>
                <c:pt idx="7448">
                  <c:v>0.99947699999999995</c:v>
                </c:pt>
                <c:pt idx="7449">
                  <c:v>1.0003820000000001</c:v>
                </c:pt>
                <c:pt idx="7450">
                  <c:v>1.0010619999999999</c:v>
                </c:pt>
                <c:pt idx="7451">
                  <c:v>1.0069710000000001</c:v>
                </c:pt>
                <c:pt idx="7452">
                  <c:v>0.99992899999999996</c:v>
                </c:pt>
                <c:pt idx="7453">
                  <c:v>1.0003820000000001</c:v>
                </c:pt>
                <c:pt idx="7454">
                  <c:v>0.99970300000000001</c:v>
                </c:pt>
                <c:pt idx="7455">
                  <c:v>1.000156</c:v>
                </c:pt>
                <c:pt idx="7456">
                  <c:v>1.000156</c:v>
                </c:pt>
                <c:pt idx="7457">
                  <c:v>1.0017419999999999</c:v>
                </c:pt>
                <c:pt idx="7458">
                  <c:v>0.99970300000000001</c:v>
                </c:pt>
                <c:pt idx="7459">
                  <c:v>0.99992899999999996</c:v>
                </c:pt>
                <c:pt idx="7460">
                  <c:v>1.000156</c:v>
                </c:pt>
                <c:pt idx="7461">
                  <c:v>0.99970300000000001</c:v>
                </c:pt>
                <c:pt idx="7462">
                  <c:v>1.000156</c:v>
                </c:pt>
                <c:pt idx="7463">
                  <c:v>0.99970300000000001</c:v>
                </c:pt>
                <c:pt idx="7464">
                  <c:v>0.99992899999999996</c:v>
                </c:pt>
                <c:pt idx="7465">
                  <c:v>0.99970300000000001</c:v>
                </c:pt>
                <c:pt idx="7466">
                  <c:v>1.0006090000000001</c:v>
                </c:pt>
                <c:pt idx="7467">
                  <c:v>1.0024219999999999</c:v>
                </c:pt>
                <c:pt idx="7468">
                  <c:v>0.99812000000000001</c:v>
                </c:pt>
                <c:pt idx="7469">
                  <c:v>1.0019690000000001</c:v>
                </c:pt>
                <c:pt idx="7470">
                  <c:v>1.000156</c:v>
                </c:pt>
                <c:pt idx="7471">
                  <c:v>0.99992899999999996</c:v>
                </c:pt>
                <c:pt idx="7472">
                  <c:v>1.000156</c:v>
                </c:pt>
                <c:pt idx="7473">
                  <c:v>1.0006090000000001</c:v>
                </c:pt>
                <c:pt idx="7474">
                  <c:v>0.99992899999999996</c:v>
                </c:pt>
                <c:pt idx="7475">
                  <c:v>1.000156</c:v>
                </c:pt>
                <c:pt idx="7476">
                  <c:v>0.99992899999999996</c:v>
                </c:pt>
                <c:pt idx="7477">
                  <c:v>1.000156</c:v>
                </c:pt>
                <c:pt idx="7478">
                  <c:v>1.0006090000000001</c:v>
                </c:pt>
                <c:pt idx="7479">
                  <c:v>0.99970300000000001</c:v>
                </c:pt>
                <c:pt idx="7480">
                  <c:v>0.99992899999999996</c:v>
                </c:pt>
                <c:pt idx="7481">
                  <c:v>1.000156</c:v>
                </c:pt>
                <c:pt idx="7482">
                  <c:v>0.99992899999999996</c:v>
                </c:pt>
                <c:pt idx="7483">
                  <c:v>1.000156</c:v>
                </c:pt>
                <c:pt idx="7484">
                  <c:v>0.99992899999999996</c:v>
                </c:pt>
                <c:pt idx="7485">
                  <c:v>1.000156</c:v>
                </c:pt>
                <c:pt idx="7486">
                  <c:v>0.99496200000000001</c:v>
                </c:pt>
                <c:pt idx="7487">
                  <c:v>0.99992899999999996</c:v>
                </c:pt>
                <c:pt idx="7488">
                  <c:v>1.000156</c:v>
                </c:pt>
                <c:pt idx="7489">
                  <c:v>1.000156</c:v>
                </c:pt>
                <c:pt idx="7490">
                  <c:v>0.99970300000000001</c:v>
                </c:pt>
                <c:pt idx="7491">
                  <c:v>0.99857200000000002</c:v>
                </c:pt>
                <c:pt idx="7492">
                  <c:v>1.000156</c:v>
                </c:pt>
                <c:pt idx="7493">
                  <c:v>1.0019690000000001</c:v>
                </c:pt>
                <c:pt idx="7494">
                  <c:v>0.99970300000000001</c:v>
                </c:pt>
                <c:pt idx="7495">
                  <c:v>1.0006090000000001</c:v>
                </c:pt>
                <c:pt idx="7496">
                  <c:v>0.99992899999999996</c:v>
                </c:pt>
                <c:pt idx="7497">
                  <c:v>1.0003820000000001</c:v>
                </c:pt>
                <c:pt idx="7498">
                  <c:v>1.000156</c:v>
                </c:pt>
                <c:pt idx="7499">
                  <c:v>1.000156</c:v>
                </c:pt>
                <c:pt idx="7500">
                  <c:v>0.99970300000000001</c:v>
                </c:pt>
                <c:pt idx="7501">
                  <c:v>0.99857200000000002</c:v>
                </c:pt>
                <c:pt idx="7502">
                  <c:v>0.99992899999999996</c:v>
                </c:pt>
                <c:pt idx="7503">
                  <c:v>1.000156</c:v>
                </c:pt>
                <c:pt idx="7504">
                  <c:v>0.99992899999999996</c:v>
                </c:pt>
                <c:pt idx="7505">
                  <c:v>1.0003820000000001</c:v>
                </c:pt>
                <c:pt idx="7506">
                  <c:v>0.99992899999999996</c:v>
                </c:pt>
                <c:pt idx="7507">
                  <c:v>1.000156</c:v>
                </c:pt>
                <c:pt idx="7508">
                  <c:v>1.000156</c:v>
                </c:pt>
                <c:pt idx="7509">
                  <c:v>0.99789399999999995</c:v>
                </c:pt>
                <c:pt idx="7510">
                  <c:v>1.0003820000000001</c:v>
                </c:pt>
                <c:pt idx="7511">
                  <c:v>0.99992899999999996</c:v>
                </c:pt>
                <c:pt idx="7512">
                  <c:v>0.99992899999999996</c:v>
                </c:pt>
                <c:pt idx="7513">
                  <c:v>0.99744299999999997</c:v>
                </c:pt>
                <c:pt idx="7514">
                  <c:v>1.000156</c:v>
                </c:pt>
                <c:pt idx="7515">
                  <c:v>0.99992899999999996</c:v>
                </c:pt>
                <c:pt idx="7516">
                  <c:v>0.99970300000000001</c:v>
                </c:pt>
                <c:pt idx="7517">
                  <c:v>1.000156</c:v>
                </c:pt>
                <c:pt idx="7518">
                  <c:v>1.0003820000000001</c:v>
                </c:pt>
                <c:pt idx="7519">
                  <c:v>1.000156</c:v>
                </c:pt>
                <c:pt idx="7520">
                  <c:v>0.99947699999999995</c:v>
                </c:pt>
                <c:pt idx="7521">
                  <c:v>0.99970300000000001</c:v>
                </c:pt>
                <c:pt idx="7522">
                  <c:v>1.0015149999999999</c:v>
                </c:pt>
                <c:pt idx="7523">
                  <c:v>1.000156</c:v>
                </c:pt>
                <c:pt idx="7524">
                  <c:v>1.000156</c:v>
                </c:pt>
                <c:pt idx="7525">
                  <c:v>1.0003820000000001</c:v>
                </c:pt>
                <c:pt idx="7526">
                  <c:v>1.000156</c:v>
                </c:pt>
                <c:pt idx="7527">
                  <c:v>1.000156</c:v>
                </c:pt>
                <c:pt idx="7528">
                  <c:v>0.999251</c:v>
                </c:pt>
                <c:pt idx="7529">
                  <c:v>0.99970300000000001</c:v>
                </c:pt>
                <c:pt idx="7530">
                  <c:v>1.0003820000000001</c:v>
                </c:pt>
                <c:pt idx="7531">
                  <c:v>0.99676500000000001</c:v>
                </c:pt>
                <c:pt idx="7532">
                  <c:v>0.99631400000000003</c:v>
                </c:pt>
                <c:pt idx="7533">
                  <c:v>1.000156</c:v>
                </c:pt>
                <c:pt idx="7534">
                  <c:v>0.99992899999999996</c:v>
                </c:pt>
                <c:pt idx="7535">
                  <c:v>1.0003820000000001</c:v>
                </c:pt>
                <c:pt idx="7536">
                  <c:v>0.99992899999999996</c:v>
                </c:pt>
                <c:pt idx="7537">
                  <c:v>1.000156</c:v>
                </c:pt>
                <c:pt idx="7538">
                  <c:v>1.0003820000000001</c:v>
                </c:pt>
                <c:pt idx="7539">
                  <c:v>1.000156</c:v>
                </c:pt>
                <c:pt idx="7540">
                  <c:v>1.0006090000000001</c:v>
                </c:pt>
                <c:pt idx="7541">
                  <c:v>0.99970300000000001</c:v>
                </c:pt>
                <c:pt idx="7542">
                  <c:v>1.0003820000000001</c:v>
                </c:pt>
                <c:pt idx="7543">
                  <c:v>0.99992899999999996</c:v>
                </c:pt>
                <c:pt idx="7544">
                  <c:v>0.999251</c:v>
                </c:pt>
                <c:pt idx="7545">
                  <c:v>1.0006090000000001</c:v>
                </c:pt>
                <c:pt idx="7546">
                  <c:v>1.000156</c:v>
                </c:pt>
                <c:pt idx="7547">
                  <c:v>1.000156</c:v>
                </c:pt>
                <c:pt idx="7548">
                  <c:v>1.000156</c:v>
                </c:pt>
                <c:pt idx="7549">
                  <c:v>1.0003820000000001</c:v>
                </c:pt>
                <c:pt idx="7550">
                  <c:v>1.0003820000000001</c:v>
                </c:pt>
                <c:pt idx="7551">
                  <c:v>0.99970300000000001</c:v>
                </c:pt>
                <c:pt idx="7552">
                  <c:v>1.0003820000000001</c:v>
                </c:pt>
                <c:pt idx="7553">
                  <c:v>1.0006090000000001</c:v>
                </c:pt>
                <c:pt idx="7554">
                  <c:v>1.000156</c:v>
                </c:pt>
                <c:pt idx="7555">
                  <c:v>0.99970300000000001</c:v>
                </c:pt>
                <c:pt idx="7556">
                  <c:v>1.0003820000000001</c:v>
                </c:pt>
                <c:pt idx="7557">
                  <c:v>1.0008349999999999</c:v>
                </c:pt>
                <c:pt idx="7558">
                  <c:v>0.99834599999999996</c:v>
                </c:pt>
                <c:pt idx="7559">
                  <c:v>1.0003820000000001</c:v>
                </c:pt>
                <c:pt idx="7560">
                  <c:v>1.000156</c:v>
                </c:pt>
                <c:pt idx="7561">
                  <c:v>1.000156</c:v>
                </c:pt>
                <c:pt idx="7562">
                  <c:v>1.0003820000000001</c:v>
                </c:pt>
                <c:pt idx="7563">
                  <c:v>1.000156</c:v>
                </c:pt>
                <c:pt idx="7564">
                  <c:v>0.99970300000000001</c:v>
                </c:pt>
                <c:pt idx="7565">
                  <c:v>1.000156</c:v>
                </c:pt>
                <c:pt idx="7566">
                  <c:v>0.999251</c:v>
                </c:pt>
                <c:pt idx="7567">
                  <c:v>1.000156</c:v>
                </c:pt>
                <c:pt idx="7568">
                  <c:v>0.99992899999999996</c:v>
                </c:pt>
                <c:pt idx="7569">
                  <c:v>1.0003820000000001</c:v>
                </c:pt>
                <c:pt idx="7570">
                  <c:v>0.99992899999999996</c:v>
                </c:pt>
                <c:pt idx="7571">
                  <c:v>0.99631400000000003</c:v>
                </c:pt>
                <c:pt idx="7572">
                  <c:v>0.99992899999999996</c:v>
                </c:pt>
                <c:pt idx="7573">
                  <c:v>0.99970300000000001</c:v>
                </c:pt>
                <c:pt idx="7574">
                  <c:v>0.99992899999999996</c:v>
                </c:pt>
                <c:pt idx="7575">
                  <c:v>1.000156</c:v>
                </c:pt>
                <c:pt idx="7576">
                  <c:v>0.99970300000000001</c:v>
                </c:pt>
                <c:pt idx="7577">
                  <c:v>1.000156</c:v>
                </c:pt>
                <c:pt idx="7578">
                  <c:v>0.99992899999999996</c:v>
                </c:pt>
                <c:pt idx="7579">
                  <c:v>1.000156</c:v>
                </c:pt>
                <c:pt idx="7580">
                  <c:v>1.0006090000000001</c:v>
                </c:pt>
                <c:pt idx="7581">
                  <c:v>1.000156</c:v>
                </c:pt>
                <c:pt idx="7582">
                  <c:v>1.0003820000000001</c:v>
                </c:pt>
                <c:pt idx="7583">
                  <c:v>1.000156</c:v>
                </c:pt>
                <c:pt idx="7584">
                  <c:v>1.0003820000000001</c:v>
                </c:pt>
                <c:pt idx="7585">
                  <c:v>0.99970300000000001</c:v>
                </c:pt>
                <c:pt idx="7586">
                  <c:v>1.000156</c:v>
                </c:pt>
                <c:pt idx="7587">
                  <c:v>0.99631400000000003</c:v>
                </c:pt>
                <c:pt idx="7588">
                  <c:v>0.99970300000000001</c:v>
                </c:pt>
                <c:pt idx="7589">
                  <c:v>0.99992899999999996</c:v>
                </c:pt>
                <c:pt idx="7590">
                  <c:v>0.99970300000000001</c:v>
                </c:pt>
                <c:pt idx="7591">
                  <c:v>0.99970300000000001</c:v>
                </c:pt>
                <c:pt idx="7592">
                  <c:v>1.0003820000000001</c:v>
                </c:pt>
                <c:pt idx="7593">
                  <c:v>1.000156</c:v>
                </c:pt>
                <c:pt idx="7594">
                  <c:v>1.000156</c:v>
                </c:pt>
                <c:pt idx="7595">
                  <c:v>1.0006090000000001</c:v>
                </c:pt>
                <c:pt idx="7596">
                  <c:v>0.99992899999999996</c:v>
                </c:pt>
                <c:pt idx="7597">
                  <c:v>1.0003820000000001</c:v>
                </c:pt>
                <c:pt idx="7598">
                  <c:v>1.000156</c:v>
                </c:pt>
                <c:pt idx="7599">
                  <c:v>1.0003820000000001</c:v>
                </c:pt>
                <c:pt idx="7600">
                  <c:v>0.99970300000000001</c:v>
                </c:pt>
                <c:pt idx="7601">
                  <c:v>0.99970300000000001</c:v>
                </c:pt>
                <c:pt idx="7602">
                  <c:v>1.0008349999999999</c:v>
                </c:pt>
                <c:pt idx="7603">
                  <c:v>0.99992899999999996</c:v>
                </c:pt>
                <c:pt idx="7604">
                  <c:v>1.000156</c:v>
                </c:pt>
                <c:pt idx="7605">
                  <c:v>0.99992899999999996</c:v>
                </c:pt>
                <c:pt idx="7606">
                  <c:v>1.0003820000000001</c:v>
                </c:pt>
                <c:pt idx="7607">
                  <c:v>0.99992899999999996</c:v>
                </c:pt>
                <c:pt idx="7608">
                  <c:v>0.99992899999999996</c:v>
                </c:pt>
                <c:pt idx="7609">
                  <c:v>1.0003820000000001</c:v>
                </c:pt>
                <c:pt idx="7610">
                  <c:v>0.99992899999999996</c:v>
                </c:pt>
                <c:pt idx="7611">
                  <c:v>1.0006090000000001</c:v>
                </c:pt>
                <c:pt idx="7612">
                  <c:v>0.99992899999999996</c:v>
                </c:pt>
                <c:pt idx="7613">
                  <c:v>1.000156</c:v>
                </c:pt>
                <c:pt idx="7614">
                  <c:v>1.0078830000000001</c:v>
                </c:pt>
                <c:pt idx="7615">
                  <c:v>1.0006090000000001</c:v>
                </c:pt>
                <c:pt idx="7616">
                  <c:v>0.99834599999999996</c:v>
                </c:pt>
                <c:pt idx="7617">
                  <c:v>1.000156</c:v>
                </c:pt>
                <c:pt idx="7618">
                  <c:v>0.99970300000000001</c:v>
                </c:pt>
                <c:pt idx="7619">
                  <c:v>1.0006090000000001</c:v>
                </c:pt>
                <c:pt idx="7620">
                  <c:v>0.99992899999999996</c:v>
                </c:pt>
                <c:pt idx="7621">
                  <c:v>1.000156</c:v>
                </c:pt>
                <c:pt idx="7622">
                  <c:v>1.000156</c:v>
                </c:pt>
                <c:pt idx="7623">
                  <c:v>1.0006090000000001</c:v>
                </c:pt>
                <c:pt idx="7624">
                  <c:v>1.000156</c:v>
                </c:pt>
                <c:pt idx="7625">
                  <c:v>1.0003820000000001</c:v>
                </c:pt>
                <c:pt idx="7626">
                  <c:v>0.99970300000000001</c:v>
                </c:pt>
                <c:pt idx="7627">
                  <c:v>0.99992899999999996</c:v>
                </c:pt>
                <c:pt idx="7628">
                  <c:v>0.99992899999999996</c:v>
                </c:pt>
                <c:pt idx="7629">
                  <c:v>1.000156</c:v>
                </c:pt>
                <c:pt idx="7630">
                  <c:v>1.0003820000000001</c:v>
                </c:pt>
                <c:pt idx="7631">
                  <c:v>0.99992899999999996</c:v>
                </c:pt>
                <c:pt idx="7632">
                  <c:v>0.99992899999999996</c:v>
                </c:pt>
                <c:pt idx="7633">
                  <c:v>1.000156</c:v>
                </c:pt>
                <c:pt idx="7634">
                  <c:v>1.0003820000000001</c:v>
                </c:pt>
                <c:pt idx="7635">
                  <c:v>1.000156</c:v>
                </c:pt>
                <c:pt idx="7636">
                  <c:v>1.0026489999999999</c:v>
                </c:pt>
                <c:pt idx="7637">
                  <c:v>0.99970300000000001</c:v>
                </c:pt>
                <c:pt idx="7638">
                  <c:v>0.999251</c:v>
                </c:pt>
                <c:pt idx="7639">
                  <c:v>1.000156</c:v>
                </c:pt>
                <c:pt idx="7640">
                  <c:v>0.99992899999999996</c:v>
                </c:pt>
                <c:pt idx="7641">
                  <c:v>0.99992899999999996</c:v>
                </c:pt>
                <c:pt idx="7642">
                  <c:v>1.000156</c:v>
                </c:pt>
                <c:pt idx="7643">
                  <c:v>1.000156</c:v>
                </c:pt>
                <c:pt idx="7644">
                  <c:v>1.0003820000000001</c:v>
                </c:pt>
                <c:pt idx="7645">
                  <c:v>0.99496200000000001</c:v>
                </c:pt>
                <c:pt idx="7646">
                  <c:v>1.001288</c:v>
                </c:pt>
                <c:pt idx="7647">
                  <c:v>1.000156</c:v>
                </c:pt>
                <c:pt idx="7648">
                  <c:v>1.0003820000000001</c:v>
                </c:pt>
                <c:pt idx="7649">
                  <c:v>0.99992899999999996</c:v>
                </c:pt>
                <c:pt idx="7650">
                  <c:v>1.000156</c:v>
                </c:pt>
                <c:pt idx="7651">
                  <c:v>0.99992899999999996</c:v>
                </c:pt>
                <c:pt idx="7652">
                  <c:v>1.000156</c:v>
                </c:pt>
                <c:pt idx="7653">
                  <c:v>0.999251</c:v>
                </c:pt>
                <c:pt idx="7654">
                  <c:v>0.99992899999999996</c:v>
                </c:pt>
                <c:pt idx="7655">
                  <c:v>1.007199</c:v>
                </c:pt>
                <c:pt idx="7656">
                  <c:v>1.000156</c:v>
                </c:pt>
                <c:pt idx="7657">
                  <c:v>0.99653999999999998</c:v>
                </c:pt>
                <c:pt idx="7658">
                  <c:v>1.0026489999999999</c:v>
                </c:pt>
                <c:pt idx="7659">
                  <c:v>0.99992899999999996</c:v>
                </c:pt>
                <c:pt idx="7660">
                  <c:v>0.99970300000000001</c:v>
                </c:pt>
                <c:pt idx="7661">
                  <c:v>0.99947699999999995</c:v>
                </c:pt>
                <c:pt idx="7662">
                  <c:v>0.99992899999999996</c:v>
                </c:pt>
                <c:pt idx="7663">
                  <c:v>1.000156</c:v>
                </c:pt>
                <c:pt idx="7664">
                  <c:v>1.000156</c:v>
                </c:pt>
                <c:pt idx="7665">
                  <c:v>1.000156</c:v>
                </c:pt>
                <c:pt idx="7666">
                  <c:v>1.000156</c:v>
                </c:pt>
                <c:pt idx="7667">
                  <c:v>0.99992899999999996</c:v>
                </c:pt>
                <c:pt idx="7668">
                  <c:v>0.99970300000000001</c:v>
                </c:pt>
                <c:pt idx="7669">
                  <c:v>0.99970300000000001</c:v>
                </c:pt>
                <c:pt idx="7670">
                  <c:v>0.997668</c:v>
                </c:pt>
                <c:pt idx="7671">
                  <c:v>0.997668</c:v>
                </c:pt>
                <c:pt idx="7672">
                  <c:v>1.0010619999999999</c:v>
                </c:pt>
                <c:pt idx="7673">
                  <c:v>1.000156</c:v>
                </c:pt>
                <c:pt idx="7674">
                  <c:v>1.0006090000000001</c:v>
                </c:pt>
                <c:pt idx="7675">
                  <c:v>0.99992899999999996</c:v>
                </c:pt>
                <c:pt idx="7676">
                  <c:v>1.000156</c:v>
                </c:pt>
                <c:pt idx="7677">
                  <c:v>1.0003820000000001</c:v>
                </c:pt>
                <c:pt idx="7678">
                  <c:v>0.99970300000000001</c:v>
                </c:pt>
                <c:pt idx="7679">
                  <c:v>1.0003820000000001</c:v>
                </c:pt>
                <c:pt idx="7680">
                  <c:v>0.99992899999999996</c:v>
                </c:pt>
                <c:pt idx="7681">
                  <c:v>0.99970300000000001</c:v>
                </c:pt>
                <c:pt idx="7682">
                  <c:v>1.0003820000000001</c:v>
                </c:pt>
                <c:pt idx="7683">
                  <c:v>1.000156</c:v>
                </c:pt>
                <c:pt idx="7684">
                  <c:v>1.0026489999999999</c:v>
                </c:pt>
                <c:pt idx="7685">
                  <c:v>0.99992899999999996</c:v>
                </c:pt>
                <c:pt idx="7686">
                  <c:v>1.000156</c:v>
                </c:pt>
                <c:pt idx="7687">
                  <c:v>0.99970300000000001</c:v>
                </c:pt>
                <c:pt idx="7688">
                  <c:v>0.99992899999999996</c:v>
                </c:pt>
                <c:pt idx="7689">
                  <c:v>1.0003820000000001</c:v>
                </c:pt>
                <c:pt idx="7690">
                  <c:v>1.000156</c:v>
                </c:pt>
                <c:pt idx="7691">
                  <c:v>1.000156</c:v>
                </c:pt>
                <c:pt idx="7692">
                  <c:v>1.000156</c:v>
                </c:pt>
                <c:pt idx="7693">
                  <c:v>0.99992899999999996</c:v>
                </c:pt>
                <c:pt idx="7694">
                  <c:v>1.000156</c:v>
                </c:pt>
                <c:pt idx="7695">
                  <c:v>1.000156</c:v>
                </c:pt>
                <c:pt idx="7696">
                  <c:v>0.99992899999999996</c:v>
                </c:pt>
                <c:pt idx="7697">
                  <c:v>1.000156</c:v>
                </c:pt>
                <c:pt idx="7698">
                  <c:v>0.99992899999999996</c:v>
                </c:pt>
                <c:pt idx="7699">
                  <c:v>0.99992899999999996</c:v>
                </c:pt>
                <c:pt idx="7700">
                  <c:v>0.99970300000000001</c:v>
                </c:pt>
                <c:pt idx="7701">
                  <c:v>1.0003820000000001</c:v>
                </c:pt>
                <c:pt idx="7702">
                  <c:v>0.99992899999999996</c:v>
                </c:pt>
                <c:pt idx="7703">
                  <c:v>1.000156</c:v>
                </c:pt>
                <c:pt idx="7704">
                  <c:v>1.000156</c:v>
                </c:pt>
                <c:pt idx="7705">
                  <c:v>1.000156</c:v>
                </c:pt>
                <c:pt idx="7706">
                  <c:v>0.99970300000000001</c:v>
                </c:pt>
                <c:pt idx="7707">
                  <c:v>0.99992899999999996</c:v>
                </c:pt>
                <c:pt idx="7708">
                  <c:v>0.99992899999999996</c:v>
                </c:pt>
                <c:pt idx="7709">
                  <c:v>1.000156</c:v>
                </c:pt>
                <c:pt idx="7710">
                  <c:v>1.000156</c:v>
                </c:pt>
                <c:pt idx="7711">
                  <c:v>1.001288</c:v>
                </c:pt>
                <c:pt idx="7712">
                  <c:v>0.99902400000000002</c:v>
                </c:pt>
                <c:pt idx="7713">
                  <c:v>0.99992899999999996</c:v>
                </c:pt>
                <c:pt idx="7714">
                  <c:v>0.99970300000000001</c:v>
                </c:pt>
                <c:pt idx="7715">
                  <c:v>1.0003820000000001</c:v>
                </c:pt>
                <c:pt idx="7716">
                  <c:v>1.0019690000000001</c:v>
                </c:pt>
                <c:pt idx="7717">
                  <c:v>1.000156</c:v>
                </c:pt>
                <c:pt idx="7718">
                  <c:v>1.0003820000000001</c:v>
                </c:pt>
                <c:pt idx="7719">
                  <c:v>1.000156</c:v>
                </c:pt>
                <c:pt idx="7720">
                  <c:v>0.99970300000000001</c:v>
                </c:pt>
                <c:pt idx="7721">
                  <c:v>1.000156</c:v>
                </c:pt>
                <c:pt idx="7722">
                  <c:v>1.0003820000000001</c:v>
                </c:pt>
                <c:pt idx="7723">
                  <c:v>0.99970300000000001</c:v>
                </c:pt>
                <c:pt idx="7724">
                  <c:v>0.99992899999999996</c:v>
                </c:pt>
                <c:pt idx="7725">
                  <c:v>0.99970300000000001</c:v>
                </c:pt>
                <c:pt idx="7726">
                  <c:v>0.99992899999999996</c:v>
                </c:pt>
                <c:pt idx="7727">
                  <c:v>1.000156</c:v>
                </c:pt>
                <c:pt idx="7728">
                  <c:v>1.0003820000000001</c:v>
                </c:pt>
                <c:pt idx="7729">
                  <c:v>0.99992899999999996</c:v>
                </c:pt>
                <c:pt idx="7730">
                  <c:v>0.99947699999999995</c:v>
                </c:pt>
                <c:pt idx="7731">
                  <c:v>1.000156</c:v>
                </c:pt>
                <c:pt idx="7732">
                  <c:v>1.000156</c:v>
                </c:pt>
                <c:pt idx="7733">
                  <c:v>1.000156</c:v>
                </c:pt>
                <c:pt idx="7734">
                  <c:v>1.0003820000000001</c:v>
                </c:pt>
                <c:pt idx="7735">
                  <c:v>1.0003820000000001</c:v>
                </c:pt>
                <c:pt idx="7736">
                  <c:v>0.99992899999999996</c:v>
                </c:pt>
                <c:pt idx="7737">
                  <c:v>1.000156</c:v>
                </c:pt>
                <c:pt idx="7738">
                  <c:v>1.000156</c:v>
                </c:pt>
                <c:pt idx="7739">
                  <c:v>1.000156</c:v>
                </c:pt>
                <c:pt idx="7740">
                  <c:v>1.0003820000000001</c:v>
                </c:pt>
                <c:pt idx="7741">
                  <c:v>1.007199</c:v>
                </c:pt>
                <c:pt idx="7742">
                  <c:v>0.99992899999999996</c:v>
                </c:pt>
                <c:pt idx="7743">
                  <c:v>0.99992899999999996</c:v>
                </c:pt>
                <c:pt idx="7744">
                  <c:v>1.0003820000000001</c:v>
                </c:pt>
                <c:pt idx="7745">
                  <c:v>1.000156</c:v>
                </c:pt>
                <c:pt idx="7746">
                  <c:v>1.000156</c:v>
                </c:pt>
                <c:pt idx="7747">
                  <c:v>1.0006090000000001</c:v>
                </c:pt>
                <c:pt idx="7748">
                  <c:v>1.000156</c:v>
                </c:pt>
                <c:pt idx="7749">
                  <c:v>0.99970300000000001</c:v>
                </c:pt>
                <c:pt idx="7750">
                  <c:v>1.0008349999999999</c:v>
                </c:pt>
                <c:pt idx="7751">
                  <c:v>1.000156</c:v>
                </c:pt>
                <c:pt idx="7752">
                  <c:v>0.99992899999999996</c:v>
                </c:pt>
                <c:pt idx="7753">
                  <c:v>0.99992899999999996</c:v>
                </c:pt>
                <c:pt idx="7754">
                  <c:v>1.0003820000000001</c:v>
                </c:pt>
                <c:pt idx="7755">
                  <c:v>1.0003820000000001</c:v>
                </c:pt>
                <c:pt idx="7756">
                  <c:v>1.0003820000000001</c:v>
                </c:pt>
                <c:pt idx="7757">
                  <c:v>1.000156</c:v>
                </c:pt>
                <c:pt idx="7758">
                  <c:v>0.99902400000000002</c:v>
                </c:pt>
                <c:pt idx="7759">
                  <c:v>1.000156</c:v>
                </c:pt>
                <c:pt idx="7760">
                  <c:v>1.000156</c:v>
                </c:pt>
                <c:pt idx="7761">
                  <c:v>0.99992899999999996</c:v>
                </c:pt>
                <c:pt idx="7762">
                  <c:v>0.99992899999999996</c:v>
                </c:pt>
                <c:pt idx="7763">
                  <c:v>0.99992899999999996</c:v>
                </c:pt>
                <c:pt idx="7764">
                  <c:v>0.99834599999999996</c:v>
                </c:pt>
                <c:pt idx="7765">
                  <c:v>0.99789399999999995</c:v>
                </c:pt>
                <c:pt idx="7766">
                  <c:v>0.99970300000000001</c:v>
                </c:pt>
                <c:pt idx="7767">
                  <c:v>1.000156</c:v>
                </c:pt>
                <c:pt idx="7768">
                  <c:v>1.0003820000000001</c:v>
                </c:pt>
                <c:pt idx="7769">
                  <c:v>0.99970300000000001</c:v>
                </c:pt>
                <c:pt idx="7770">
                  <c:v>1.0003820000000001</c:v>
                </c:pt>
                <c:pt idx="7771">
                  <c:v>0.99970300000000001</c:v>
                </c:pt>
                <c:pt idx="7772">
                  <c:v>1.000156</c:v>
                </c:pt>
                <c:pt idx="7773">
                  <c:v>0.99947699999999995</c:v>
                </c:pt>
                <c:pt idx="7774">
                  <c:v>1.000156</c:v>
                </c:pt>
                <c:pt idx="7775">
                  <c:v>1.0006090000000001</c:v>
                </c:pt>
                <c:pt idx="7776">
                  <c:v>0.99992899999999996</c:v>
                </c:pt>
                <c:pt idx="7777">
                  <c:v>1.001288</c:v>
                </c:pt>
                <c:pt idx="7778">
                  <c:v>1.0003820000000001</c:v>
                </c:pt>
                <c:pt idx="7779">
                  <c:v>1.0003820000000001</c:v>
                </c:pt>
                <c:pt idx="7780">
                  <c:v>0.99992899999999996</c:v>
                </c:pt>
                <c:pt idx="7781">
                  <c:v>0.99992899999999996</c:v>
                </c:pt>
                <c:pt idx="7782">
                  <c:v>0.99721700000000002</c:v>
                </c:pt>
                <c:pt idx="7783">
                  <c:v>1.0003820000000001</c:v>
                </c:pt>
                <c:pt idx="7784">
                  <c:v>0.99992899999999996</c:v>
                </c:pt>
                <c:pt idx="7785">
                  <c:v>1.000156</c:v>
                </c:pt>
                <c:pt idx="7786">
                  <c:v>0.997668</c:v>
                </c:pt>
                <c:pt idx="7787">
                  <c:v>1.000156</c:v>
                </c:pt>
                <c:pt idx="7788">
                  <c:v>1.000156</c:v>
                </c:pt>
                <c:pt idx="7789">
                  <c:v>0.996089</c:v>
                </c:pt>
                <c:pt idx="7790">
                  <c:v>1.0003820000000001</c:v>
                </c:pt>
                <c:pt idx="7791">
                  <c:v>0.99676500000000001</c:v>
                </c:pt>
                <c:pt idx="7792">
                  <c:v>1.0003820000000001</c:v>
                </c:pt>
                <c:pt idx="7793">
                  <c:v>1.0006090000000001</c:v>
                </c:pt>
                <c:pt idx="7794">
                  <c:v>0.99992899999999996</c:v>
                </c:pt>
                <c:pt idx="7795">
                  <c:v>1.0010619999999999</c:v>
                </c:pt>
                <c:pt idx="7796">
                  <c:v>1.000156</c:v>
                </c:pt>
                <c:pt idx="7797">
                  <c:v>1.0010619999999999</c:v>
                </c:pt>
                <c:pt idx="7798">
                  <c:v>0.99992899999999996</c:v>
                </c:pt>
                <c:pt idx="7799">
                  <c:v>1.000156</c:v>
                </c:pt>
                <c:pt idx="7800">
                  <c:v>1.000156</c:v>
                </c:pt>
                <c:pt idx="7801">
                  <c:v>0.99992899999999996</c:v>
                </c:pt>
                <c:pt idx="7802">
                  <c:v>1.000156</c:v>
                </c:pt>
                <c:pt idx="7803">
                  <c:v>0.99992899999999996</c:v>
                </c:pt>
                <c:pt idx="7804">
                  <c:v>0.99992899999999996</c:v>
                </c:pt>
                <c:pt idx="7805">
                  <c:v>1.000156</c:v>
                </c:pt>
                <c:pt idx="7806">
                  <c:v>0.99992899999999996</c:v>
                </c:pt>
                <c:pt idx="7807">
                  <c:v>0.99992899999999996</c:v>
                </c:pt>
                <c:pt idx="7808">
                  <c:v>0.997668</c:v>
                </c:pt>
                <c:pt idx="7809">
                  <c:v>1.0006090000000001</c:v>
                </c:pt>
                <c:pt idx="7810">
                  <c:v>0.99992899999999996</c:v>
                </c:pt>
                <c:pt idx="7811">
                  <c:v>1.000156</c:v>
                </c:pt>
                <c:pt idx="7812">
                  <c:v>1.0015149999999999</c:v>
                </c:pt>
                <c:pt idx="7813">
                  <c:v>1.0003820000000001</c:v>
                </c:pt>
                <c:pt idx="7814">
                  <c:v>1.000156</c:v>
                </c:pt>
                <c:pt idx="7815">
                  <c:v>0.99992899999999996</c:v>
                </c:pt>
                <c:pt idx="7816">
                  <c:v>1.0003820000000001</c:v>
                </c:pt>
                <c:pt idx="7817">
                  <c:v>1.000156</c:v>
                </c:pt>
                <c:pt idx="7818">
                  <c:v>1.000156</c:v>
                </c:pt>
                <c:pt idx="7819">
                  <c:v>1.000156</c:v>
                </c:pt>
                <c:pt idx="7820">
                  <c:v>0.99721700000000002</c:v>
                </c:pt>
                <c:pt idx="7821">
                  <c:v>0.99992899999999996</c:v>
                </c:pt>
                <c:pt idx="7822">
                  <c:v>1.0003820000000001</c:v>
                </c:pt>
                <c:pt idx="7823">
                  <c:v>0.99970300000000001</c:v>
                </c:pt>
                <c:pt idx="7824">
                  <c:v>1.0006090000000001</c:v>
                </c:pt>
                <c:pt idx="7825">
                  <c:v>1.000156</c:v>
                </c:pt>
                <c:pt idx="7826">
                  <c:v>0.99947699999999995</c:v>
                </c:pt>
                <c:pt idx="7827">
                  <c:v>0.99970300000000001</c:v>
                </c:pt>
                <c:pt idx="7828">
                  <c:v>1.0003820000000001</c:v>
                </c:pt>
                <c:pt idx="7829">
                  <c:v>0.99631400000000003</c:v>
                </c:pt>
                <c:pt idx="7830">
                  <c:v>1.0019690000000001</c:v>
                </c:pt>
                <c:pt idx="7831">
                  <c:v>1.000156</c:v>
                </c:pt>
                <c:pt idx="7832">
                  <c:v>0.99699099999999996</c:v>
                </c:pt>
                <c:pt idx="7833">
                  <c:v>1.000156</c:v>
                </c:pt>
                <c:pt idx="7834">
                  <c:v>0.99970300000000001</c:v>
                </c:pt>
                <c:pt idx="7835">
                  <c:v>1.0003820000000001</c:v>
                </c:pt>
                <c:pt idx="7836">
                  <c:v>1.0003820000000001</c:v>
                </c:pt>
                <c:pt idx="7837">
                  <c:v>1.000156</c:v>
                </c:pt>
                <c:pt idx="7838">
                  <c:v>0.99992899999999996</c:v>
                </c:pt>
                <c:pt idx="7839">
                  <c:v>1.000156</c:v>
                </c:pt>
                <c:pt idx="7840">
                  <c:v>0.99992899999999996</c:v>
                </c:pt>
                <c:pt idx="7841">
                  <c:v>0.99992899999999996</c:v>
                </c:pt>
                <c:pt idx="7842">
                  <c:v>1.000156</c:v>
                </c:pt>
                <c:pt idx="7843">
                  <c:v>0.99970300000000001</c:v>
                </c:pt>
                <c:pt idx="7844">
                  <c:v>1.000156</c:v>
                </c:pt>
                <c:pt idx="7845">
                  <c:v>0.99744299999999997</c:v>
                </c:pt>
                <c:pt idx="7846">
                  <c:v>1.000156</c:v>
                </c:pt>
                <c:pt idx="7847">
                  <c:v>0.99789399999999995</c:v>
                </c:pt>
                <c:pt idx="7848">
                  <c:v>0.99992899999999996</c:v>
                </c:pt>
                <c:pt idx="7849">
                  <c:v>1.0003820000000001</c:v>
                </c:pt>
                <c:pt idx="7850">
                  <c:v>1.001288</c:v>
                </c:pt>
                <c:pt idx="7851">
                  <c:v>1.0010619999999999</c:v>
                </c:pt>
                <c:pt idx="7852">
                  <c:v>0.99992899999999996</c:v>
                </c:pt>
                <c:pt idx="7853">
                  <c:v>1.0006090000000001</c:v>
                </c:pt>
                <c:pt idx="7854">
                  <c:v>0.99992899999999996</c:v>
                </c:pt>
                <c:pt idx="7855">
                  <c:v>1.000156</c:v>
                </c:pt>
                <c:pt idx="7856">
                  <c:v>0.99992899999999996</c:v>
                </c:pt>
                <c:pt idx="7857">
                  <c:v>1.0003820000000001</c:v>
                </c:pt>
                <c:pt idx="7858">
                  <c:v>0.99992899999999996</c:v>
                </c:pt>
                <c:pt idx="7859">
                  <c:v>0.99834599999999996</c:v>
                </c:pt>
                <c:pt idx="7860">
                  <c:v>1.000156</c:v>
                </c:pt>
                <c:pt idx="7861">
                  <c:v>1.000156</c:v>
                </c:pt>
                <c:pt idx="7862">
                  <c:v>1.0006090000000001</c:v>
                </c:pt>
                <c:pt idx="7863">
                  <c:v>1.001288</c:v>
                </c:pt>
                <c:pt idx="7864">
                  <c:v>1.000156</c:v>
                </c:pt>
                <c:pt idx="7865">
                  <c:v>0.99992899999999996</c:v>
                </c:pt>
                <c:pt idx="7866">
                  <c:v>1.000156</c:v>
                </c:pt>
                <c:pt idx="7867">
                  <c:v>1.0067429999999999</c:v>
                </c:pt>
                <c:pt idx="7868">
                  <c:v>0.99970300000000001</c:v>
                </c:pt>
                <c:pt idx="7869">
                  <c:v>1.000156</c:v>
                </c:pt>
                <c:pt idx="7870">
                  <c:v>1.000156</c:v>
                </c:pt>
                <c:pt idx="7871">
                  <c:v>0.99992899999999996</c:v>
                </c:pt>
                <c:pt idx="7872">
                  <c:v>0.99970300000000001</c:v>
                </c:pt>
                <c:pt idx="7873">
                  <c:v>0.99970300000000001</c:v>
                </c:pt>
                <c:pt idx="7874">
                  <c:v>1.0003820000000001</c:v>
                </c:pt>
                <c:pt idx="7875">
                  <c:v>0.99992899999999996</c:v>
                </c:pt>
                <c:pt idx="7876">
                  <c:v>0.99970300000000001</c:v>
                </c:pt>
                <c:pt idx="7877">
                  <c:v>0.99970300000000001</c:v>
                </c:pt>
                <c:pt idx="7878">
                  <c:v>1.000156</c:v>
                </c:pt>
                <c:pt idx="7879">
                  <c:v>0.99992899999999996</c:v>
                </c:pt>
                <c:pt idx="7880">
                  <c:v>1.000156</c:v>
                </c:pt>
                <c:pt idx="7881">
                  <c:v>1.000156</c:v>
                </c:pt>
                <c:pt idx="7882">
                  <c:v>0.99812000000000001</c:v>
                </c:pt>
                <c:pt idx="7883">
                  <c:v>1.0026489999999999</c:v>
                </c:pt>
                <c:pt idx="7884">
                  <c:v>1.000156</c:v>
                </c:pt>
                <c:pt idx="7885">
                  <c:v>1.000156</c:v>
                </c:pt>
                <c:pt idx="7886">
                  <c:v>1.0021949999999999</c:v>
                </c:pt>
                <c:pt idx="7887">
                  <c:v>1.000156</c:v>
                </c:pt>
                <c:pt idx="7888">
                  <c:v>0.99631400000000003</c:v>
                </c:pt>
                <c:pt idx="7889">
                  <c:v>0.99992899999999996</c:v>
                </c:pt>
                <c:pt idx="7890">
                  <c:v>1.0003820000000001</c:v>
                </c:pt>
                <c:pt idx="7891">
                  <c:v>0.99992899999999996</c:v>
                </c:pt>
                <c:pt idx="7892">
                  <c:v>0.99992899999999996</c:v>
                </c:pt>
                <c:pt idx="7893">
                  <c:v>1.0003820000000001</c:v>
                </c:pt>
                <c:pt idx="7894">
                  <c:v>1.0008349999999999</c:v>
                </c:pt>
                <c:pt idx="7895">
                  <c:v>0.99744299999999997</c:v>
                </c:pt>
                <c:pt idx="7896">
                  <c:v>0.99970300000000001</c:v>
                </c:pt>
                <c:pt idx="7897">
                  <c:v>1.000156</c:v>
                </c:pt>
                <c:pt idx="7898">
                  <c:v>1.000156</c:v>
                </c:pt>
                <c:pt idx="7899">
                  <c:v>1.001288</c:v>
                </c:pt>
                <c:pt idx="7900">
                  <c:v>0.99970300000000001</c:v>
                </c:pt>
                <c:pt idx="7901">
                  <c:v>0.99992899999999996</c:v>
                </c:pt>
                <c:pt idx="7902">
                  <c:v>0.99970300000000001</c:v>
                </c:pt>
                <c:pt idx="7903">
                  <c:v>1.0026489999999999</c:v>
                </c:pt>
                <c:pt idx="7904">
                  <c:v>0.99789399999999995</c:v>
                </c:pt>
                <c:pt idx="7905">
                  <c:v>0.99812000000000001</c:v>
                </c:pt>
                <c:pt idx="7906">
                  <c:v>0.99970300000000001</c:v>
                </c:pt>
                <c:pt idx="7907">
                  <c:v>1.000156</c:v>
                </c:pt>
                <c:pt idx="7908">
                  <c:v>1.000156</c:v>
                </c:pt>
                <c:pt idx="7909">
                  <c:v>0.99473699999999998</c:v>
                </c:pt>
                <c:pt idx="7910">
                  <c:v>1.0003820000000001</c:v>
                </c:pt>
                <c:pt idx="7911">
                  <c:v>0.99992899999999996</c:v>
                </c:pt>
                <c:pt idx="7912">
                  <c:v>0.99992899999999996</c:v>
                </c:pt>
                <c:pt idx="7913">
                  <c:v>0.99992899999999996</c:v>
                </c:pt>
                <c:pt idx="7914">
                  <c:v>0.99970300000000001</c:v>
                </c:pt>
                <c:pt idx="7915">
                  <c:v>1.0006090000000001</c:v>
                </c:pt>
                <c:pt idx="7916">
                  <c:v>1.0006090000000001</c:v>
                </c:pt>
                <c:pt idx="7917">
                  <c:v>0.99992899999999996</c:v>
                </c:pt>
                <c:pt idx="7918">
                  <c:v>1.0003820000000001</c:v>
                </c:pt>
                <c:pt idx="7919">
                  <c:v>0.99631400000000003</c:v>
                </c:pt>
                <c:pt idx="7920">
                  <c:v>1.000156</c:v>
                </c:pt>
                <c:pt idx="7921">
                  <c:v>0.99992899999999996</c:v>
                </c:pt>
                <c:pt idx="7922">
                  <c:v>0.99992899999999996</c:v>
                </c:pt>
                <c:pt idx="7923">
                  <c:v>0.99970300000000001</c:v>
                </c:pt>
                <c:pt idx="7924">
                  <c:v>0.99970300000000001</c:v>
                </c:pt>
                <c:pt idx="7925">
                  <c:v>0.99992899999999996</c:v>
                </c:pt>
                <c:pt idx="7926">
                  <c:v>0.99812000000000001</c:v>
                </c:pt>
                <c:pt idx="7927">
                  <c:v>0.99992899999999996</c:v>
                </c:pt>
                <c:pt idx="7928">
                  <c:v>0.99992899999999996</c:v>
                </c:pt>
                <c:pt idx="7929">
                  <c:v>0.99992899999999996</c:v>
                </c:pt>
                <c:pt idx="7930">
                  <c:v>1.000156</c:v>
                </c:pt>
                <c:pt idx="7931">
                  <c:v>0.99902400000000002</c:v>
                </c:pt>
                <c:pt idx="7932">
                  <c:v>1.000156</c:v>
                </c:pt>
                <c:pt idx="7933">
                  <c:v>1.0017419999999999</c:v>
                </c:pt>
                <c:pt idx="7934">
                  <c:v>0.99992899999999996</c:v>
                </c:pt>
                <c:pt idx="7935">
                  <c:v>0.99992899999999996</c:v>
                </c:pt>
                <c:pt idx="7936">
                  <c:v>1.0031030000000001</c:v>
                </c:pt>
                <c:pt idx="7937">
                  <c:v>1.0003820000000001</c:v>
                </c:pt>
                <c:pt idx="7938">
                  <c:v>1.000156</c:v>
                </c:pt>
                <c:pt idx="7939">
                  <c:v>0.99857200000000002</c:v>
                </c:pt>
                <c:pt idx="7940">
                  <c:v>1.000156</c:v>
                </c:pt>
                <c:pt idx="7941">
                  <c:v>1.0003820000000001</c:v>
                </c:pt>
                <c:pt idx="7942">
                  <c:v>1.0003820000000001</c:v>
                </c:pt>
                <c:pt idx="7943">
                  <c:v>1.0078830000000001</c:v>
                </c:pt>
                <c:pt idx="7944">
                  <c:v>1.000156</c:v>
                </c:pt>
                <c:pt idx="7945">
                  <c:v>1.000156</c:v>
                </c:pt>
                <c:pt idx="7946">
                  <c:v>0.99653999999999998</c:v>
                </c:pt>
                <c:pt idx="7947">
                  <c:v>0.99992899999999996</c:v>
                </c:pt>
                <c:pt idx="7948">
                  <c:v>1.0003820000000001</c:v>
                </c:pt>
                <c:pt idx="7949">
                  <c:v>0.99992899999999996</c:v>
                </c:pt>
                <c:pt idx="7950">
                  <c:v>0.99992899999999996</c:v>
                </c:pt>
                <c:pt idx="7951">
                  <c:v>1.000156</c:v>
                </c:pt>
                <c:pt idx="7952">
                  <c:v>0.99992899999999996</c:v>
                </c:pt>
                <c:pt idx="7953">
                  <c:v>0.99947699999999995</c:v>
                </c:pt>
                <c:pt idx="7954">
                  <c:v>1.000156</c:v>
                </c:pt>
                <c:pt idx="7955">
                  <c:v>0.99902400000000002</c:v>
                </c:pt>
                <c:pt idx="7956">
                  <c:v>0.99970300000000001</c:v>
                </c:pt>
                <c:pt idx="7957">
                  <c:v>0.99992899999999996</c:v>
                </c:pt>
                <c:pt idx="7958">
                  <c:v>1.0008349999999999</c:v>
                </c:pt>
                <c:pt idx="7959">
                  <c:v>0.99992899999999996</c:v>
                </c:pt>
                <c:pt idx="7960">
                  <c:v>1.000156</c:v>
                </c:pt>
                <c:pt idx="7961">
                  <c:v>1.0003820000000001</c:v>
                </c:pt>
                <c:pt idx="7962">
                  <c:v>1.000156</c:v>
                </c:pt>
                <c:pt idx="7963">
                  <c:v>1.0003820000000001</c:v>
                </c:pt>
                <c:pt idx="7964">
                  <c:v>1.0006090000000001</c:v>
                </c:pt>
                <c:pt idx="7965">
                  <c:v>1.0003820000000001</c:v>
                </c:pt>
                <c:pt idx="7966">
                  <c:v>1.001288</c:v>
                </c:pt>
                <c:pt idx="7967">
                  <c:v>1.0051490000000001</c:v>
                </c:pt>
                <c:pt idx="7968">
                  <c:v>0.99992899999999996</c:v>
                </c:pt>
                <c:pt idx="7969">
                  <c:v>1.000156</c:v>
                </c:pt>
                <c:pt idx="7970">
                  <c:v>1.0006090000000001</c:v>
                </c:pt>
                <c:pt idx="7971">
                  <c:v>1.000156</c:v>
                </c:pt>
                <c:pt idx="7972">
                  <c:v>1.000156</c:v>
                </c:pt>
                <c:pt idx="7973">
                  <c:v>1.0008349999999999</c:v>
                </c:pt>
                <c:pt idx="7974">
                  <c:v>1.0003820000000001</c:v>
                </c:pt>
                <c:pt idx="7975">
                  <c:v>1.0003820000000001</c:v>
                </c:pt>
                <c:pt idx="7976">
                  <c:v>1.0003820000000001</c:v>
                </c:pt>
                <c:pt idx="7977">
                  <c:v>0.99992899999999996</c:v>
                </c:pt>
                <c:pt idx="7978">
                  <c:v>1.000156</c:v>
                </c:pt>
                <c:pt idx="7979">
                  <c:v>0.99992899999999996</c:v>
                </c:pt>
                <c:pt idx="7980">
                  <c:v>1.000156</c:v>
                </c:pt>
                <c:pt idx="7981">
                  <c:v>0.99992899999999996</c:v>
                </c:pt>
                <c:pt idx="7982">
                  <c:v>0.99992899999999996</c:v>
                </c:pt>
                <c:pt idx="7983">
                  <c:v>1.000156</c:v>
                </c:pt>
                <c:pt idx="7984">
                  <c:v>0.99699099999999996</c:v>
                </c:pt>
                <c:pt idx="7985">
                  <c:v>1.0003820000000001</c:v>
                </c:pt>
                <c:pt idx="7986">
                  <c:v>1.0006090000000001</c:v>
                </c:pt>
                <c:pt idx="7987">
                  <c:v>1.0010619999999999</c:v>
                </c:pt>
                <c:pt idx="7988">
                  <c:v>0.99676500000000001</c:v>
                </c:pt>
                <c:pt idx="7989">
                  <c:v>0.99992899999999996</c:v>
                </c:pt>
                <c:pt idx="7990">
                  <c:v>1.000156</c:v>
                </c:pt>
                <c:pt idx="7991">
                  <c:v>1.0008349999999999</c:v>
                </c:pt>
                <c:pt idx="7992">
                  <c:v>0.99970300000000001</c:v>
                </c:pt>
                <c:pt idx="7993">
                  <c:v>1.0003820000000001</c:v>
                </c:pt>
                <c:pt idx="7994">
                  <c:v>0.99970300000000001</c:v>
                </c:pt>
                <c:pt idx="7995">
                  <c:v>1.000156</c:v>
                </c:pt>
                <c:pt idx="7996">
                  <c:v>0.99834599999999996</c:v>
                </c:pt>
                <c:pt idx="7997">
                  <c:v>0.99812000000000001</c:v>
                </c:pt>
                <c:pt idx="7998">
                  <c:v>1.000156</c:v>
                </c:pt>
                <c:pt idx="7999">
                  <c:v>1.0008349999999999</c:v>
                </c:pt>
                <c:pt idx="8000">
                  <c:v>1.000156</c:v>
                </c:pt>
                <c:pt idx="8001">
                  <c:v>1.000156</c:v>
                </c:pt>
                <c:pt idx="8002">
                  <c:v>0.99947699999999995</c:v>
                </c:pt>
                <c:pt idx="8003">
                  <c:v>1.000156</c:v>
                </c:pt>
                <c:pt idx="8004">
                  <c:v>0.99879799999999996</c:v>
                </c:pt>
                <c:pt idx="8005">
                  <c:v>1.0003820000000001</c:v>
                </c:pt>
                <c:pt idx="8006">
                  <c:v>1.0003820000000001</c:v>
                </c:pt>
                <c:pt idx="8007">
                  <c:v>0.99992899999999996</c:v>
                </c:pt>
                <c:pt idx="8008">
                  <c:v>1.0003820000000001</c:v>
                </c:pt>
                <c:pt idx="8009">
                  <c:v>1.000156</c:v>
                </c:pt>
                <c:pt idx="8010">
                  <c:v>0.99992899999999996</c:v>
                </c:pt>
                <c:pt idx="8011">
                  <c:v>1.0003820000000001</c:v>
                </c:pt>
                <c:pt idx="8012">
                  <c:v>0.99970300000000001</c:v>
                </c:pt>
                <c:pt idx="8013">
                  <c:v>0.99992899999999996</c:v>
                </c:pt>
                <c:pt idx="8014">
                  <c:v>0.99992899999999996</c:v>
                </c:pt>
                <c:pt idx="8015">
                  <c:v>1.000156</c:v>
                </c:pt>
                <c:pt idx="8016">
                  <c:v>1.000156</c:v>
                </c:pt>
                <c:pt idx="8017">
                  <c:v>1.0015149999999999</c:v>
                </c:pt>
                <c:pt idx="8018">
                  <c:v>1.000156</c:v>
                </c:pt>
                <c:pt idx="8019">
                  <c:v>0.99970300000000001</c:v>
                </c:pt>
                <c:pt idx="8020">
                  <c:v>1.000156</c:v>
                </c:pt>
                <c:pt idx="8021">
                  <c:v>0.99970300000000001</c:v>
                </c:pt>
                <c:pt idx="8022">
                  <c:v>0.99992899999999996</c:v>
                </c:pt>
                <c:pt idx="8023">
                  <c:v>0.99992899999999996</c:v>
                </c:pt>
                <c:pt idx="8024">
                  <c:v>1.0003820000000001</c:v>
                </c:pt>
                <c:pt idx="8025">
                  <c:v>1.000156</c:v>
                </c:pt>
                <c:pt idx="8026">
                  <c:v>0.99992899999999996</c:v>
                </c:pt>
                <c:pt idx="8027">
                  <c:v>0.99992899999999996</c:v>
                </c:pt>
                <c:pt idx="8028">
                  <c:v>0.99992899999999996</c:v>
                </c:pt>
                <c:pt idx="8029">
                  <c:v>0.99992899999999996</c:v>
                </c:pt>
                <c:pt idx="8030">
                  <c:v>0.99970300000000001</c:v>
                </c:pt>
                <c:pt idx="8031">
                  <c:v>1.0010619999999999</c:v>
                </c:pt>
                <c:pt idx="8032">
                  <c:v>1.000156</c:v>
                </c:pt>
                <c:pt idx="8033">
                  <c:v>1.000156</c:v>
                </c:pt>
                <c:pt idx="8034">
                  <c:v>0.99992899999999996</c:v>
                </c:pt>
                <c:pt idx="8035">
                  <c:v>0.99992899999999996</c:v>
                </c:pt>
                <c:pt idx="8036">
                  <c:v>0.99992899999999996</c:v>
                </c:pt>
                <c:pt idx="8037">
                  <c:v>1.0026489999999999</c:v>
                </c:pt>
                <c:pt idx="8038">
                  <c:v>1.0003820000000001</c:v>
                </c:pt>
                <c:pt idx="8039">
                  <c:v>0.99992899999999996</c:v>
                </c:pt>
                <c:pt idx="8040">
                  <c:v>1.000156</c:v>
                </c:pt>
                <c:pt idx="8041">
                  <c:v>1.0003820000000001</c:v>
                </c:pt>
                <c:pt idx="8042">
                  <c:v>0.99586300000000005</c:v>
                </c:pt>
                <c:pt idx="8043">
                  <c:v>1.000156</c:v>
                </c:pt>
                <c:pt idx="8044">
                  <c:v>1.000156</c:v>
                </c:pt>
                <c:pt idx="8045">
                  <c:v>0.99970300000000001</c:v>
                </c:pt>
                <c:pt idx="8046">
                  <c:v>0.99879799999999996</c:v>
                </c:pt>
                <c:pt idx="8047">
                  <c:v>1.000156</c:v>
                </c:pt>
                <c:pt idx="8048">
                  <c:v>0.99834599999999996</c:v>
                </c:pt>
                <c:pt idx="8049">
                  <c:v>0.99970300000000001</c:v>
                </c:pt>
                <c:pt idx="8050">
                  <c:v>1.000156</c:v>
                </c:pt>
                <c:pt idx="8051">
                  <c:v>0.99992899999999996</c:v>
                </c:pt>
                <c:pt idx="8052">
                  <c:v>1.000156</c:v>
                </c:pt>
                <c:pt idx="8053">
                  <c:v>1.000156</c:v>
                </c:pt>
                <c:pt idx="8054">
                  <c:v>0.99992899999999996</c:v>
                </c:pt>
                <c:pt idx="8055">
                  <c:v>1.000156</c:v>
                </c:pt>
                <c:pt idx="8056">
                  <c:v>0.99496200000000001</c:v>
                </c:pt>
                <c:pt idx="8057">
                  <c:v>1.000156</c:v>
                </c:pt>
                <c:pt idx="8058">
                  <c:v>0.99992899999999996</c:v>
                </c:pt>
                <c:pt idx="8059">
                  <c:v>0.99970300000000001</c:v>
                </c:pt>
                <c:pt idx="8060">
                  <c:v>1.0008349999999999</c:v>
                </c:pt>
                <c:pt idx="8061">
                  <c:v>1.000156</c:v>
                </c:pt>
                <c:pt idx="8062">
                  <c:v>1.000156</c:v>
                </c:pt>
                <c:pt idx="8063">
                  <c:v>1.0003820000000001</c:v>
                </c:pt>
                <c:pt idx="8064">
                  <c:v>0.99586300000000005</c:v>
                </c:pt>
                <c:pt idx="8065">
                  <c:v>1.0010619999999999</c:v>
                </c:pt>
                <c:pt idx="8066">
                  <c:v>0.99992899999999996</c:v>
                </c:pt>
                <c:pt idx="8067">
                  <c:v>0.99992899999999996</c:v>
                </c:pt>
                <c:pt idx="8068">
                  <c:v>0.99992899999999996</c:v>
                </c:pt>
                <c:pt idx="8069">
                  <c:v>0.99970300000000001</c:v>
                </c:pt>
                <c:pt idx="8070">
                  <c:v>0.99992899999999996</c:v>
                </c:pt>
                <c:pt idx="8071">
                  <c:v>1.0003820000000001</c:v>
                </c:pt>
                <c:pt idx="8072">
                  <c:v>1.000156</c:v>
                </c:pt>
                <c:pt idx="8073">
                  <c:v>1.000156</c:v>
                </c:pt>
                <c:pt idx="8074">
                  <c:v>0.99970300000000001</c:v>
                </c:pt>
                <c:pt idx="8075">
                  <c:v>0.99970300000000001</c:v>
                </c:pt>
                <c:pt idx="8076">
                  <c:v>1.0006090000000001</c:v>
                </c:pt>
                <c:pt idx="8077">
                  <c:v>0.99970300000000001</c:v>
                </c:pt>
                <c:pt idx="8078">
                  <c:v>1.0006090000000001</c:v>
                </c:pt>
                <c:pt idx="8079">
                  <c:v>1.000156</c:v>
                </c:pt>
                <c:pt idx="8080">
                  <c:v>0.99992899999999996</c:v>
                </c:pt>
                <c:pt idx="8081">
                  <c:v>1.000156</c:v>
                </c:pt>
                <c:pt idx="8082">
                  <c:v>0.99992899999999996</c:v>
                </c:pt>
                <c:pt idx="8083">
                  <c:v>0.99992899999999996</c:v>
                </c:pt>
                <c:pt idx="8084">
                  <c:v>0.99834599999999996</c:v>
                </c:pt>
                <c:pt idx="8085">
                  <c:v>1.0067429999999999</c:v>
                </c:pt>
                <c:pt idx="8086">
                  <c:v>0.99992899999999996</c:v>
                </c:pt>
                <c:pt idx="8087">
                  <c:v>0.99992899999999996</c:v>
                </c:pt>
                <c:pt idx="8088">
                  <c:v>0.99970300000000001</c:v>
                </c:pt>
                <c:pt idx="8089">
                  <c:v>1.0003820000000001</c:v>
                </c:pt>
                <c:pt idx="8090">
                  <c:v>1.0006090000000001</c:v>
                </c:pt>
                <c:pt idx="8091">
                  <c:v>0.99428700000000003</c:v>
                </c:pt>
                <c:pt idx="8092">
                  <c:v>1.000156</c:v>
                </c:pt>
                <c:pt idx="8093">
                  <c:v>1.004694</c:v>
                </c:pt>
                <c:pt idx="8094">
                  <c:v>1.000156</c:v>
                </c:pt>
                <c:pt idx="8095">
                  <c:v>1.000156</c:v>
                </c:pt>
                <c:pt idx="8096">
                  <c:v>1.000156</c:v>
                </c:pt>
                <c:pt idx="8097">
                  <c:v>0.99992899999999996</c:v>
                </c:pt>
                <c:pt idx="8098">
                  <c:v>0.99992899999999996</c:v>
                </c:pt>
                <c:pt idx="8099">
                  <c:v>1.0006090000000001</c:v>
                </c:pt>
                <c:pt idx="8100">
                  <c:v>1.000156</c:v>
                </c:pt>
                <c:pt idx="8101">
                  <c:v>0.994062</c:v>
                </c:pt>
                <c:pt idx="8102">
                  <c:v>0.99857200000000002</c:v>
                </c:pt>
                <c:pt idx="8103">
                  <c:v>0.99992899999999996</c:v>
                </c:pt>
                <c:pt idx="8104">
                  <c:v>0.99970300000000001</c:v>
                </c:pt>
                <c:pt idx="8105">
                  <c:v>1.0040119999999999</c:v>
                </c:pt>
                <c:pt idx="8106">
                  <c:v>1.0008349999999999</c:v>
                </c:pt>
                <c:pt idx="8107">
                  <c:v>1.001288</c:v>
                </c:pt>
                <c:pt idx="8108">
                  <c:v>0.99992899999999996</c:v>
                </c:pt>
                <c:pt idx="8109">
                  <c:v>1.000156</c:v>
                </c:pt>
                <c:pt idx="8110">
                  <c:v>1.000156</c:v>
                </c:pt>
                <c:pt idx="8111">
                  <c:v>0.99992899999999996</c:v>
                </c:pt>
                <c:pt idx="8112">
                  <c:v>0.99902400000000002</c:v>
                </c:pt>
                <c:pt idx="8113">
                  <c:v>1.0006090000000001</c:v>
                </c:pt>
                <c:pt idx="8114">
                  <c:v>1.0003820000000001</c:v>
                </c:pt>
                <c:pt idx="8115">
                  <c:v>1.0003820000000001</c:v>
                </c:pt>
                <c:pt idx="8116">
                  <c:v>1.000156</c:v>
                </c:pt>
                <c:pt idx="8117">
                  <c:v>1.000156</c:v>
                </c:pt>
                <c:pt idx="8118">
                  <c:v>1.000156</c:v>
                </c:pt>
                <c:pt idx="8119">
                  <c:v>1.000156</c:v>
                </c:pt>
                <c:pt idx="8120">
                  <c:v>0.99812000000000001</c:v>
                </c:pt>
                <c:pt idx="8121">
                  <c:v>1.000156</c:v>
                </c:pt>
                <c:pt idx="8122">
                  <c:v>1.000156</c:v>
                </c:pt>
                <c:pt idx="8123">
                  <c:v>0.99992899999999996</c:v>
                </c:pt>
                <c:pt idx="8124">
                  <c:v>0.99992899999999996</c:v>
                </c:pt>
                <c:pt idx="8125">
                  <c:v>0.99970300000000001</c:v>
                </c:pt>
                <c:pt idx="8126">
                  <c:v>0.99992899999999996</c:v>
                </c:pt>
                <c:pt idx="8127">
                  <c:v>0.99992899999999996</c:v>
                </c:pt>
                <c:pt idx="8128">
                  <c:v>0.99970300000000001</c:v>
                </c:pt>
                <c:pt idx="8129">
                  <c:v>1.000156</c:v>
                </c:pt>
                <c:pt idx="8130">
                  <c:v>1.0003820000000001</c:v>
                </c:pt>
                <c:pt idx="8131">
                  <c:v>0.999251</c:v>
                </c:pt>
                <c:pt idx="8132">
                  <c:v>0.99992899999999996</c:v>
                </c:pt>
                <c:pt idx="8133">
                  <c:v>1.0003820000000001</c:v>
                </c:pt>
                <c:pt idx="8134">
                  <c:v>0.99992899999999996</c:v>
                </c:pt>
                <c:pt idx="8135">
                  <c:v>0.99992899999999996</c:v>
                </c:pt>
                <c:pt idx="8136">
                  <c:v>1.0003820000000001</c:v>
                </c:pt>
                <c:pt idx="8137">
                  <c:v>1.0006090000000001</c:v>
                </c:pt>
                <c:pt idx="8138">
                  <c:v>1.0003820000000001</c:v>
                </c:pt>
                <c:pt idx="8139">
                  <c:v>0.99947699999999995</c:v>
                </c:pt>
                <c:pt idx="8140">
                  <c:v>1.000156</c:v>
                </c:pt>
                <c:pt idx="8141">
                  <c:v>1.0008349999999999</c:v>
                </c:pt>
                <c:pt idx="8142">
                  <c:v>0.99992899999999996</c:v>
                </c:pt>
                <c:pt idx="8143">
                  <c:v>0.99970300000000001</c:v>
                </c:pt>
                <c:pt idx="8144">
                  <c:v>1.000156</c:v>
                </c:pt>
                <c:pt idx="8145">
                  <c:v>0.994062</c:v>
                </c:pt>
                <c:pt idx="8146">
                  <c:v>0.99992899999999996</c:v>
                </c:pt>
                <c:pt idx="8147">
                  <c:v>0.99970300000000001</c:v>
                </c:pt>
                <c:pt idx="8148">
                  <c:v>1.000156</c:v>
                </c:pt>
                <c:pt idx="8149">
                  <c:v>1.000156</c:v>
                </c:pt>
                <c:pt idx="8150">
                  <c:v>1.000156</c:v>
                </c:pt>
                <c:pt idx="8151">
                  <c:v>1.000156</c:v>
                </c:pt>
                <c:pt idx="8152">
                  <c:v>1.0003820000000001</c:v>
                </c:pt>
                <c:pt idx="8153">
                  <c:v>0.99970300000000001</c:v>
                </c:pt>
                <c:pt idx="8154">
                  <c:v>0.99992899999999996</c:v>
                </c:pt>
                <c:pt idx="8155">
                  <c:v>0.99992899999999996</c:v>
                </c:pt>
                <c:pt idx="8156">
                  <c:v>0.99992899999999996</c:v>
                </c:pt>
                <c:pt idx="8157">
                  <c:v>1.0003820000000001</c:v>
                </c:pt>
                <c:pt idx="8158">
                  <c:v>0.99970300000000001</c:v>
                </c:pt>
                <c:pt idx="8159">
                  <c:v>0.99992899999999996</c:v>
                </c:pt>
                <c:pt idx="8160">
                  <c:v>1.0003820000000001</c:v>
                </c:pt>
                <c:pt idx="8161">
                  <c:v>1.000156</c:v>
                </c:pt>
                <c:pt idx="8162">
                  <c:v>1.000156</c:v>
                </c:pt>
                <c:pt idx="8163">
                  <c:v>1.0019690000000001</c:v>
                </c:pt>
                <c:pt idx="8164">
                  <c:v>0.99970300000000001</c:v>
                </c:pt>
                <c:pt idx="8165">
                  <c:v>1.000156</c:v>
                </c:pt>
                <c:pt idx="8166">
                  <c:v>0.99992899999999996</c:v>
                </c:pt>
                <c:pt idx="8167">
                  <c:v>1.000156</c:v>
                </c:pt>
                <c:pt idx="8168">
                  <c:v>1.0006090000000001</c:v>
                </c:pt>
                <c:pt idx="8169">
                  <c:v>0.99699099999999996</c:v>
                </c:pt>
                <c:pt idx="8170">
                  <c:v>0.99992899999999996</c:v>
                </c:pt>
                <c:pt idx="8171">
                  <c:v>1.0003820000000001</c:v>
                </c:pt>
                <c:pt idx="8172">
                  <c:v>0.999251</c:v>
                </c:pt>
                <c:pt idx="8173">
                  <c:v>1.0003820000000001</c:v>
                </c:pt>
                <c:pt idx="8174">
                  <c:v>1.000156</c:v>
                </c:pt>
                <c:pt idx="8175">
                  <c:v>1.000156</c:v>
                </c:pt>
                <c:pt idx="8176">
                  <c:v>1.000156</c:v>
                </c:pt>
                <c:pt idx="8177">
                  <c:v>0.99970300000000001</c:v>
                </c:pt>
                <c:pt idx="8178">
                  <c:v>0.99970300000000001</c:v>
                </c:pt>
                <c:pt idx="8179">
                  <c:v>0.99992899999999996</c:v>
                </c:pt>
                <c:pt idx="8180">
                  <c:v>1.000156</c:v>
                </c:pt>
                <c:pt idx="8181">
                  <c:v>0.99992899999999996</c:v>
                </c:pt>
                <c:pt idx="8182">
                  <c:v>1.000156</c:v>
                </c:pt>
                <c:pt idx="8183">
                  <c:v>1.0003820000000001</c:v>
                </c:pt>
                <c:pt idx="8184">
                  <c:v>1.000156</c:v>
                </c:pt>
                <c:pt idx="8185">
                  <c:v>0.99992899999999996</c:v>
                </c:pt>
                <c:pt idx="8186">
                  <c:v>1.000156</c:v>
                </c:pt>
                <c:pt idx="8187">
                  <c:v>0.99992899999999996</c:v>
                </c:pt>
                <c:pt idx="8188">
                  <c:v>1.000156</c:v>
                </c:pt>
                <c:pt idx="8189">
                  <c:v>0.99992899999999996</c:v>
                </c:pt>
                <c:pt idx="8190">
                  <c:v>0.99947699999999995</c:v>
                </c:pt>
                <c:pt idx="8191">
                  <c:v>0.99992899999999996</c:v>
                </c:pt>
                <c:pt idx="8192">
                  <c:v>0.99970300000000001</c:v>
                </c:pt>
                <c:pt idx="8193">
                  <c:v>1.000156</c:v>
                </c:pt>
                <c:pt idx="8194">
                  <c:v>1.0003820000000001</c:v>
                </c:pt>
                <c:pt idx="8195">
                  <c:v>1.000156</c:v>
                </c:pt>
                <c:pt idx="8196">
                  <c:v>1.000156</c:v>
                </c:pt>
                <c:pt idx="8197">
                  <c:v>1.0010619999999999</c:v>
                </c:pt>
                <c:pt idx="8198">
                  <c:v>1.0003820000000001</c:v>
                </c:pt>
                <c:pt idx="8199">
                  <c:v>1.000156</c:v>
                </c:pt>
                <c:pt idx="8200">
                  <c:v>1.000156</c:v>
                </c:pt>
                <c:pt idx="8201">
                  <c:v>1.0003820000000001</c:v>
                </c:pt>
                <c:pt idx="8202">
                  <c:v>0.99992899999999996</c:v>
                </c:pt>
                <c:pt idx="8203">
                  <c:v>1.000156</c:v>
                </c:pt>
                <c:pt idx="8204">
                  <c:v>0.99992899999999996</c:v>
                </c:pt>
                <c:pt idx="8205">
                  <c:v>1.000156</c:v>
                </c:pt>
                <c:pt idx="8206">
                  <c:v>1.0003820000000001</c:v>
                </c:pt>
                <c:pt idx="8207">
                  <c:v>0.99947699999999995</c:v>
                </c:pt>
                <c:pt idx="8208">
                  <c:v>0.99992899999999996</c:v>
                </c:pt>
                <c:pt idx="8209">
                  <c:v>1.000156</c:v>
                </c:pt>
                <c:pt idx="8210">
                  <c:v>0.997668</c:v>
                </c:pt>
                <c:pt idx="8211">
                  <c:v>1.000156</c:v>
                </c:pt>
                <c:pt idx="8212">
                  <c:v>1.0042390000000001</c:v>
                </c:pt>
                <c:pt idx="8213">
                  <c:v>1.0006090000000001</c:v>
                </c:pt>
                <c:pt idx="8214">
                  <c:v>1.0003820000000001</c:v>
                </c:pt>
                <c:pt idx="8215">
                  <c:v>0.99992899999999996</c:v>
                </c:pt>
                <c:pt idx="8216">
                  <c:v>0.99992899999999996</c:v>
                </c:pt>
                <c:pt idx="8217">
                  <c:v>0.99947699999999995</c:v>
                </c:pt>
                <c:pt idx="8218">
                  <c:v>1.0010619999999999</c:v>
                </c:pt>
                <c:pt idx="8219">
                  <c:v>1.000156</c:v>
                </c:pt>
                <c:pt idx="8220">
                  <c:v>1.0003820000000001</c:v>
                </c:pt>
                <c:pt idx="8221">
                  <c:v>1.0003820000000001</c:v>
                </c:pt>
                <c:pt idx="8222">
                  <c:v>0.99992899999999996</c:v>
                </c:pt>
                <c:pt idx="8223">
                  <c:v>1.000156</c:v>
                </c:pt>
                <c:pt idx="8224">
                  <c:v>1.000156</c:v>
                </c:pt>
                <c:pt idx="8225">
                  <c:v>1.007199</c:v>
                </c:pt>
                <c:pt idx="8226">
                  <c:v>0.99857200000000002</c:v>
                </c:pt>
                <c:pt idx="8227">
                  <c:v>1.0003820000000001</c:v>
                </c:pt>
                <c:pt idx="8228">
                  <c:v>0.99970300000000001</c:v>
                </c:pt>
                <c:pt idx="8229">
                  <c:v>0.99992899999999996</c:v>
                </c:pt>
                <c:pt idx="8230">
                  <c:v>0.99992899999999996</c:v>
                </c:pt>
                <c:pt idx="8231">
                  <c:v>0.99992899999999996</c:v>
                </c:pt>
                <c:pt idx="8232">
                  <c:v>1.0010619999999999</c:v>
                </c:pt>
                <c:pt idx="8233">
                  <c:v>1.000156</c:v>
                </c:pt>
                <c:pt idx="8234">
                  <c:v>0.99970300000000001</c:v>
                </c:pt>
                <c:pt idx="8235">
                  <c:v>0.99857200000000002</c:v>
                </c:pt>
                <c:pt idx="8236">
                  <c:v>1.000156</c:v>
                </c:pt>
                <c:pt idx="8237">
                  <c:v>0.99992899999999996</c:v>
                </c:pt>
                <c:pt idx="8238">
                  <c:v>1.000156</c:v>
                </c:pt>
                <c:pt idx="8239">
                  <c:v>1.000156</c:v>
                </c:pt>
                <c:pt idx="8240">
                  <c:v>1.0003820000000001</c:v>
                </c:pt>
                <c:pt idx="8241">
                  <c:v>1.0003820000000001</c:v>
                </c:pt>
                <c:pt idx="8242">
                  <c:v>1.000156</c:v>
                </c:pt>
                <c:pt idx="8243">
                  <c:v>0.99947699999999995</c:v>
                </c:pt>
                <c:pt idx="8244">
                  <c:v>1.000156</c:v>
                </c:pt>
                <c:pt idx="8245">
                  <c:v>0.99992899999999996</c:v>
                </c:pt>
                <c:pt idx="8246">
                  <c:v>0.99992899999999996</c:v>
                </c:pt>
                <c:pt idx="8247">
                  <c:v>0.99992899999999996</c:v>
                </c:pt>
                <c:pt idx="8248">
                  <c:v>1.0003820000000001</c:v>
                </c:pt>
                <c:pt idx="8249">
                  <c:v>1.000156</c:v>
                </c:pt>
                <c:pt idx="8250">
                  <c:v>1.000156</c:v>
                </c:pt>
                <c:pt idx="8251">
                  <c:v>1.0003820000000001</c:v>
                </c:pt>
                <c:pt idx="8252">
                  <c:v>1.000156</c:v>
                </c:pt>
                <c:pt idx="8253">
                  <c:v>0.99992899999999996</c:v>
                </c:pt>
                <c:pt idx="8254">
                  <c:v>1.0021949999999999</c:v>
                </c:pt>
                <c:pt idx="8255">
                  <c:v>1.000156</c:v>
                </c:pt>
                <c:pt idx="8256">
                  <c:v>1.0069710000000001</c:v>
                </c:pt>
                <c:pt idx="8257">
                  <c:v>0.99970300000000001</c:v>
                </c:pt>
                <c:pt idx="8258">
                  <c:v>0.99947699999999995</c:v>
                </c:pt>
                <c:pt idx="8259">
                  <c:v>0.99992899999999996</c:v>
                </c:pt>
                <c:pt idx="8260">
                  <c:v>1.0015149999999999</c:v>
                </c:pt>
                <c:pt idx="8261">
                  <c:v>0.999251</c:v>
                </c:pt>
                <c:pt idx="8262">
                  <c:v>0.99992899999999996</c:v>
                </c:pt>
                <c:pt idx="8263">
                  <c:v>0.99970300000000001</c:v>
                </c:pt>
                <c:pt idx="8264">
                  <c:v>1.000156</c:v>
                </c:pt>
                <c:pt idx="8265">
                  <c:v>0.99992899999999996</c:v>
                </c:pt>
                <c:pt idx="8266">
                  <c:v>0.99857200000000002</c:v>
                </c:pt>
                <c:pt idx="8267">
                  <c:v>0.99992899999999996</c:v>
                </c:pt>
                <c:pt idx="8268">
                  <c:v>1.000156</c:v>
                </c:pt>
                <c:pt idx="8269">
                  <c:v>1.000156</c:v>
                </c:pt>
                <c:pt idx="8270">
                  <c:v>1.0003820000000001</c:v>
                </c:pt>
                <c:pt idx="8271">
                  <c:v>1.000156</c:v>
                </c:pt>
                <c:pt idx="8272">
                  <c:v>0.99970300000000001</c:v>
                </c:pt>
                <c:pt idx="8273">
                  <c:v>1.0006090000000001</c:v>
                </c:pt>
                <c:pt idx="8274">
                  <c:v>1.000156</c:v>
                </c:pt>
                <c:pt idx="8275">
                  <c:v>1.0024219999999999</c:v>
                </c:pt>
                <c:pt idx="8276">
                  <c:v>0.99992899999999996</c:v>
                </c:pt>
                <c:pt idx="8277">
                  <c:v>1.0008349999999999</c:v>
                </c:pt>
                <c:pt idx="8278">
                  <c:v>1.000156</c:v>
                </c:pt>
                <c:pt idx="8279">
                  <c:v>1.000156</c:v>
                </c:pt>
                <c:pt idx="8280">
                  <c:v>1.000156</c:v>
                </c:pt>
                <c:pt idx="8281">
                  <c:v>1.0003820000000001</c:v>
                </c:pt>
                <c:pt idx="8282">
                  <c:v>1.000156</c:v>
                </c:pt>
                <c:pt idx="8283">
                  <c:v>0.99721700000000002</c:v>
                </c:pt>
                <c:pt idx="8284">
                  <c:v>0.99992899999999996</c:v>
                </c:pt>
                <c:pt idx="8285">
                  <c:v>0.99947699999999995</c:v>
                </c:pt>
                <c:pt idx="8286">
                  <c:v>1.0003820000000001</c:v>
                </c:pt>
                <c:pt idx="8287">
                  <c:v>1.000156</c:v>
                </c:pt>
                <c:pt idx="8288">
                  <c:v>1.000156</c:v>
                </c:pt>
                <c:pt idx="8289">
                  <c:v>0.99992899999999996</c:v>
                </c:pt>
                <c:pt idx="8290">
                  <c:v>0.99992899999999996</c:v>
                </c:pt>
                <c:pt idx="8291">
                  <c:v>1.0008349999999999</c:v>
                </c:pt>
                <c:pt idx="8292">
                  <c:v>1.0003820000000001</c:v>
                </c:pt>
                <c:pt idx="8293">
                  <c:v>0.999251</c:v>
                </c:pt>
                <c:pt idx="8294">
                  <c:v>0.99992899999999996</c:v>
                </c:pt>
                <c:pt idx="8295">
                  <c:v>0.99992899999999996</c:v>
                </c:pt>
                <c:pt idx="8296">
                  <c:v>0.99812000000000001</c:v>
                </c:pt>
                <c:pt idx="8297">
                  <c:v>0.99992899999999996</c:v>
                </c:pt>
                <c:pt idx="8298">
                  <c:v>1.000156</c:v>
                </c:pt>
                <c:pt idx="8299">
                  <c:v>0.99812000000000001</c:v>
                </c:pt>
                <c:pt idx="8300">
                  <c:v>1.0003820000000001</c:v>
                </c:pt>
                <c:pt idx="8301">
                  <c:v>1.000156</c:v>
                </c:pt>
                <c:pt idx="8302">
                  <c:v>1.000156</c:v>
                </c:pt>
                <c:pt idx="8303">
                  <c:v>1.000156</c:v>
                </c:pt>
                <c:pt idx="8304">
                  <c:v>0.99992899999999996</c:v>
                </c:pt>
                <c:pt idx="8305">
                  <c:v>0.99992899999999996</c:v>
                </c:pt>
                <c:pt idx="8306">
                  <c:v>0.99992899999999996</c:v>
                </c:pt>
                <c:pt idx="8307">
                  <c:v>0.99992899999999996</c:v>
                </c:pt>
                <c:pt idx="8308">
                  <c:v>0.99338700000000002</c:v>
                </c:pt>
                <c:pt idx="8309">
                  <c:v>1.000156</c:v>
                </c:pt>
                <c:pt idx="8310">
                  <c:v>1.000156</c:v>
                </c:pt>
                <c:pt idx="8311">
                  <c:v>0.99992899999999996</c:v>
                </c:pt>
                <c:pt idx="8312">
                  <c:v>0.99992899999999996</c:v>
                </c:pt>
                <c:pt idx="8313">
                  <c:v>0.99947699999999995</c:v>
                </c:pt>
                <c:pt idx="8314">
                  <c:v>0.99970300000000001</c:v>
                </c:pt>
                <c:pt idx="8315">
                  <c:v>0.99970300000000001</c:v>
                </c:pt>
                <c:pt idx="8316">
                  <c:v>0.99992899999999996</c:v>
                </c:pt>
                <c:pt idx="8317">
                  <c:v>0.99970300000000001</c:v>
                </c:pt>
                <c:pt idx="8318">
                  <c:v>0.99992899999999996</c:v>
                </c:pt>
                <c:pt idx="8319">
                  <c:v>1.000156</c:v>
                </c:pt>
                <c:pt idx="8320">
                  <c:v>1.001288</c:v>
                </c:pt>
                <c:pt idx="8321">
                  <c:v>0.99744299999999997</c:v>
                </c:pt>
                <c:pt idx="8322">
                  <c:v>0.99992899999999996</c:v>
                </c:pt>
                <c:pt idx="8323">
                  <c:v>0.99992899999999996</c:v>
                </c:pt>
                <c:pt idx="8324">
                  <c:v>0.99970300000000001</c:v>
                </c:pt>
                <c:pt idx="8325">
                  <c:v>1.0003820000000001</c:v>
                </c:pt>
                <c:pt idx="8326">
                  <c:v>1.0003820000000001</c:v>
                </c:pt>
                <c:pt idx="8327">
                  <c:v>0.99970300000000001</c:v>
                </c:pt>
                <c:pt idx="8328">
                  <c:v>0.99992899999999996</c:v>
                </c:pt>
                <c:pt idx="8329">
                  <c:v>0.99992899999999996</c:v>
                </c:pt>
                <c:pt idx="8330">
                  <c:v>0.99699099999999996</c:v>
                </c:pt>
                <c:pt idx="8331">
                  <c:v>0.99970300000000001</c:v>
                </c:pt>
                <c:pt idx="8332">
                  <c:v>0.99947699999999995</c:v>
                </c:pt>
                <c:pt idx="8333">
                  <c:v>0.99992899999999996</c:v>
                </c:pt>
                <c:pt idx="8334">
                  <c:v>1.0006090000000001</c:v>
                </c:pt>
                <c:pt idx="8335">
                  <c:v>0.99992899999999996</c:v>
                </c:pt>
                <c:pt idx="8336">
                  <c:v>0.99992899999999996</c:v>
                </c:pt>
                <c:pt idx="8337">
                  <c:v>0.99992899999999996</c:v>
                </c:pt>
                <c:pt idx="8338">
                  <c:v>1.0008349999999999</c:v>
                </c:pt>
                <c:pt idx="8339">
                  <c:v>1.0003820000000001</c:v>
                </c:pt>
                <c:pt idx="8340">
                  <c:v>1.000156</c:v>
                </c:pt>
                <c:pt idx="8341">
                  <c:v>0.99970300000000001</c:v>
                </c:pt>
                <c:pt idx="8342">
                  <c:v>1.000156</c:v>
                </c:pt>
                <c:pt idx="8343">
                  <c:v>1.000156</c:v>
                </c:pt>
                <c:pt idx="8344">
                  <c:v>0.99992899999999996</c:v>
                </c:pt>
                <c:pt idx="8345">
                  <c:v>1.0006090000000001</c:v>
                </c:pt>
                <c:pt idx="8346">
                  <c:v>0.99992899999999996</c:v>
                </c:pt>
                <c:pt idx="8347">
                  <c:v>1.0003820000000001</c:v>
                </c:pt>
                <c:pt idx="8348">
                  <c:v>0.99992899999999996</c:v>
                </c:pt>
                <c:pt idx="8349">
                  <c:v>1.000156</c:v>
                </c:pt>
                <c:pt idx="8350">
                  <c:v>0.99970300000000001</c:v>
                </c:pt>
                <c:pt idx="8351">
                  <c:v>0.99992899999999996</c:v>
                </c:pt>
                <c:pt idx="8352">
                  <c:v>0.99992899999999996</c:v>
                </c:pt>
                <c:pt idx="8353">
                  <c:v>0.99676500000000001</c:v>
                </c:pt>
                <c:pt idx="8354">
                  <c:v>0.99992899999999996</c:v>
                </c:pt>
                <c:pt idx="8355">
                  <c:v>0.99992899999999996</c:v>
                </c:pt>
                <c:pt idx="8356">
                  <c:v>1.000156</c:v>
                </c:pt>
                <c:pt idx="8357">
                  <c:v>1.0003820000000001</c:v>
                </c:pt>
                <c:pt idx="8358">
                  <c:v>0.99992899999999996</c:v>
                </c:pt>
                <c:pt idx="8359">
                  <c:v>1.000156</c:v>
                </c:pt>
                <c:pt idx="8360">
                  <c:v>0.99970300000000001</c:v>
                </c:pt>
                <c:pt idx="8361">
                  <c:v>0.99992899999999996</c:v>
                </c:pt>
                <c:pt idx="8362">
                  <c:v>1.000156</c:v>
                </c:pt>
                <c:pt idx="8363">
                  <c:v>0.99992899999999996</c:v>
                </c:pt>
                <c:pt idx="8364">
                  <c:v>1.000156</c:v>
                </c:pt>
                <c:pt idx="8365">
                  <c:v>0.99992899999999996</c:v>
                </c:pt>
                <c:pt idx="8366">
                  <c:v>0.99970300000000001</c:v>
                </c:pt>
                <c:pt idx="8367">
                  <c:v>0.99992899999999996</c:v>
                </c:pt>
                <c:pt idx="8368">
                  <c:v>0.99992899999999996</c:v>
                </c:pt>
                <c:pt idx="8369">
                  <c:v>0.99992899999999996</c:v>
                </c:pt>
                <c:pt idx="8370">
                  <c:v>1.000156</c:v>
                </c:pt>
                <c:pt idx="8371">
                  <c:v>0.999251</c:v>
                </c:pt>
                <c:pt idx="8372">
                  <c:v>0.99992899999999996</c:v>
                </c:pt>
                <c:pt idx="8373">
                  <c:v>0.99992899999999996</c:v>
                </c:pt>
                <c:pt idx="8374">
                  <c:v>1.0008349999999999</c:v>
                </c:pt>
                <c:pt idx="8375">
                  <c:v>0.99970300000000001</c:v>
                </c:pt>
                <c:pt idx="8376">
                  <c:v>0.99992899999999996</c:v>
                </c:pt>
                <c:pt idx="8377">
                  <c:v>1.0003820000000001</c:v>
                </c:pt>
                <c:pt idx="8378">
                  <c:v>0.99992899999999996</c:v>
                </c:pt>
                <c:pt idx="8379">
                  <c:v>1.000156</c:v>
                </c:pt>
                <c:pt idx="8380">
                  <c:v>1.001288</c:v>
                </c:pt>
                <c:pt idx="8381">
                  <c:v>1.000156</c:v>
                </c:pt>
                <c:pt idx="8382">
                  <c:v>1.000156</c:v>
                </c:pt>
                <c:pt idx="8383">
                  <c:v>0.99992899999999996</c:v>
                </c:pt>
                <c:pt idx="8384">
                  <c:v>0.99970300000000001</c:v>
                </c:pt>
                <c:pt idx="8385">
                  <c:v>1.0003820000000001</c:v>
                </c:pt>
                <c:pt idx="8386">
                  <c:v>1.000156</c:v>
                </c:pt>
                <c:pt idx="8387">
                  <c:v>0.99992899999999996</c:v>
                </c:pt>
                <c:pt idx="8388">
                  <c:v>1.0003820000000001</c:v>
                </c:pt>
                <c:pt idx="8389">
                  <c:v>0.99834599999999996</c:v>
                </c:pt>
                <c:pt idx="8390">
                  <c:v>0.99992899999999996</c:v>
                </c:pt>
                <c:pt idx="8391">
                  <c:v>1.0003820000000001</c:v>
                </c:pt>
                <c:pt idx="8392">
                  <c:v>1.000156</c:v>
                </c:pt>
                <c:pt idx="8393">
                  <c:v>1.000156</c:v>
                </c:pt>
                <c:pt idx="8394">
                  <c:v>1.0003820000000001</c:v>
                </c:pt>
                <c:pt idx="8395">
                  <c:v>1.000156</c:v>
                </c:pt>
                <c:pt idx="8396">
                  <c:v>0.99902400000000002</c:v>
                </c:pt>
                <c:pt idx="8397">
                  <c:v>1.000156</c:v>
                </c:pt>
                <c:pt idx="8398">
                  <c:v>0.99992899999999996</c:v>
                </c:pt>
                <c:pt idx="8399">
                  <c:v>0.99970300000000001</c:v>
                </c:pt>
                <c:pt idx="8400">
                  <c:v>0.99992899999999996</c:v>
                </c:pt>
                <c:pt idx="8401">
                  <c:v>0.99992899999999996</c:v>
                </c:pt>
                <c:pt idx="8402">
                  <c:v>1.000156</c:v>
                </c:pt>
                <c:pt idx="8403">
                  <c:v>1.0024219999999999</c:v>
                </c:pt>
                <c:pt idx="8404">
                  <c:v>0.99992899999999996</c:v>
                </c:pt>
                <c:pt idx="8405">
                  <c:v>0.99970300000000001</c:v>
                </c:pt>
                <c:pt idx="8406">
                  <c:v>1.0003820000000001</c:v>
                </c:pt>
                <c:pt idx="8407">
                  <c:v>0.99970300000000001</c:v>
                </c:pt>
                <c:pt idx="8408">
                  <c:v>1.000156</c:v>
                </c:pt>
                <c:pt idx="8409">
                  <c:v>1.0003820000000001</c:v>
                </c:pt>
                <c:pt idx="8410">
                  <c:v>1.0003820000000001</c:v>
                </c:pt>
                <c:pt idx="8411">
                  <c:v>1.0006090000000001</c:v>
                </c:pt>
                <c:pt idx="8412">
                  <c:v>1.0003820000000001</c:v>
                </c:pt>
                <c:pt idx="8413">
                  <c:v>1.0003820000000001</c:v>
                </c:pt>
                <c:pt idx="8414">
                  <c:v>0.99992899999999996</c:v>
                </c:pt>
                <c:pt idx="8415">
                  <c:v>0.99879799999999996</c:v>
                </c:pt>
                <c:pt idx="8416">
                  <c:v>1.001288</c:v>
                </c:pt>
                <c:pt idx="8417">
                  <c:v>0.99812000000000001</c:v>
                </c:pt>
                <c:pt idx="8418">
                  <c:v>0.99992899999999996</c:v>
                </c:pt>
                <c:pt idx="8419">
                  <c:v>1.0003820000000001</c:v>
                </c:pt>
                <c:pt idx="8420">
                  <c:v>0.99992899999999996</c:v>
                </c:pt>
                <c:pt idx="8421">
                  <c:v>1.000156</c:v>
                </c:pt>
                <c:pt idx="8422">
                  <c:v>1.0003820000000001</c:v>
                </c:pt>
                <c:pt idx="8423">
                  <c:v>0.99992899999999996</c:v>
                </c:pt>
                <c:pt idx="8424">
                  <c:v>1.000156</c:v>
                </c:pt>
                <c:pt idx="8425">
                  <c:v>1.000156</c:v>
                </c:pt>
                <c:pt idx="8426">
                  <c:v>1.0003820000000001</c:v>
                </c:pt>
                <c:pt idx="8427">
                  <c:v>0.99970300000000001</c:v>
                </c:pt>
                <c:pt idx="8428">
                  <c:v>0.99970300000000001</c:v>
                </c:pt>
                <c:pt idx="8429">
                  <c:v>0.99653999999999998</c:v>
                </c:pt>
                <c:pt idx="8430">
                  <c:v>1.0003820000000001</c:v>
                </c:pt>
                <c:pt idx="8431">
                  <c:v>0.99992899999999996</c:v>
                </c:pt>
                <c:pt idx="8432">
                  <c:v>0.99970300000000001</c:v>
                </c:pt>
                <c:pt idx="8433">
                  <c:v>1.0003820000000001</c:v>
                </c:pt>
                <c:pt idx="8434">
                  <c:v>0.99970300000000001</c:v>
                </c:pt>
                <c:pt idx="8435">
                  <c:v>1.000156</c:v>
                </c:pt>
                <c:pt idx="8436">
                  <c:v>1.000156</c:v>
                </c:pt>
                <c:pt idx="8437">
                  <c:v>1.000156</c:v>
                </c:pt>
                <c:pt idx="8438">
                  <c:v>1.0006090000000001</c:v>
                </c:pt>
                <c:pt idx="8439">
                  <c:v>1.000156</c:v>
                </c:pt>
                <c:pt idx="8440">
                  <c:v>1.0037849999999999</c:v>
                </c:pt>
                <c:pt idx="8441">
                  <c:v>0.99970300000000001</c:v>
                </c:pt>
                <c:pt idx="8442">
                  <c:v>0.99699099999999996</c:v>
                </c:pt>
                <c:pt idx="8443">
                  <c:v>0.99992899999999996</c:v>
                </c:pt>
                <c:pt idx="8444">
                  <c:v>1.0003820000000001</c:v>
                </c:pt>
                <c:pt idx="8445">
                  <c:v>1.000156</c:v>
                </c:pt>
                <c:pt idx="8446">
                  <c:v>1.000156</c:v>
                </c:pt>
                <c:pt idx="8447">
                  <c:v>1.000156</c:v>
                </c:pt>
                <c:pt idx="8448">
                  <c:v>0.99992899999999996</c:v>
                </c:pt>
                <c:pt idx="8449">
                  <c:v>1.0010619999999999</c:v>
                </c:pt>
                <c:pt idx="8450">
                  <c:v>1.0019690000000001</c:v>
                </c:pt>
                <c:pt idx="8451">
                  <c:v>0.99970300000000001</c:v>
                </c:pt>
                <c:pt idx="8452">
                  <c:v>1.0008349999999999</c:v>
                </c:pt>
                <c:pt idx="8453">
                  <c:v>1.000156</c:v>
                </c:pt>
                <c:pt idx="8454">
                  <c:v>1.000156</c:v>
                </c:pt>
                <c:pt idx="8455">
                  <c:v>1.0003820000000001</c:v>
                </c:pt>
                <c:pt idx="8456">
                  <c:v>1.0003820000000001</c:v>
                </c:pt>
                <c:pt idx="8457">
                  <c:v>1.000156</c:v>
                </c:pt>
                <c:pt idx="8458">
                  <c:v>0.99699099999999996</c:v>
                </c:pt>
                <c:pt idx="8459">
                  <c:v>0.99992899999999996</c:v>
                </c:pt>
                <c:pt idx="8460">
                  <c:v>0.99586300000000005</c:v>
                </c:pt>
                <c:pt idx="8461">
                  <c:v>0.99992899999999996</c:v>
                </c:pt>
                <c:pt idx="8462">
                  <c:v>0.99992899999999996</c:v>
                </c:pt>
                <c:pt idx="8463">
                  <c:v>1.0006090000000001</c:v>
                </c:pt>
                <c:pt idx="8464">
                  <c:v>0.99992899999999996</c:v>
                </c:pt>
                <c:pt idx="8465">
                  <c:v>1.000156</c:v>
                </c:pt>
                <c:pt idx="8466">
                  <c:v>0.99970300000000001</c:v>
                </c:pt>
                <c:pt idx="8467">
                  <c:v>1.000156</c:v>
                </c:pt>
                <c:pt idx="8468">
                  <c:v>1.0003820000000001</c:v>
                </c:pt>
                <c:pt idx="8469">
                  <c:v>0.99992899999999996</c:v>
                </c:pt>
                <c:pt idx="8470">
                  <c:v>1.000156</c:v>
                </c:pt>
                <c:pt idx="8471">
                  <c:v>1.0003820000000001</c:v>
                </c:pt>
                <c:pt idx="8472">
                  <c:v>1.000156</c:v>
                </c:pt>
                <c:pt idx="8473">
                  <c:v>1.001288</c:v>
                </c:pt>
                <c:pt idx="8474">
                  <c:v>1.000156</c:v>
                </c:pt>
                <c:pt idx="8475">
                  <c:v>1.0003820000000001</c:v>
                </c:pt>
                <c:pt idx="8476">
                  <c:v>0.99970300000000001</c:v>
                </c:pt>
                <c:pt idx="8477">
                  <c:v>0.99992899999999996</c:v>
                </c:pt>
                <c:pt idx="8478">
                  <c:v>1.000156</c:v>
                </c:pt>
                <c:pt idx="8479">
                  <c:v>1.006059</c:v>
                </c:pt>
                <c:pt idx="8480">
                  <c:v>0.99970300000000001</c:v>
                </c:pt>
                <c:pt idx="8481">
                  <c:v>1.000156</c:v>
                </c:pt>
                <c:pt idx="8482">
                  <c:v>0.99970300000000001</c:v>
                </c:pt>
                <c:pt idx="8483">
                  <c:v>0.99992899999999996</c:v>
                </c:pt>
                <c:pt idx="8484">
                  <c:v>1.000156</c:v>
                </c:pt>
                <c:pt idx="8485">
                  <c:v>1.007199</c:v>
                </c:pt>
                <c:pt idx="8486">
                  <c:v>0.99947699999999995</c:v>
                </c:pt>
                <c:pt idx="8487">
                  <c:v>0.99992899999999996</c:v>
                </c:pt>
                <c:pt idx="8488">
                  <c:v>0.99970300000000001</c:v>
                </c:pt>
                <c:pt idx="8489">
                  <c:v>1.0017419999999999</c:v>
                </c:pt>
                <c:pt idx="8490">
                  <c:v>1.0008349999999999</c:v>
                </c:pt>
                <c:pt idx="8491">
                  <c:v>0.99992899999999996</c:v>
                </c:pt>
                <c:pt idx="8492">
                  <c:v>1.0003820000000001</c:v>
                </c:pt>
                <c:pt idx="8493">
                  <c:v>0.99992899999999996</c:v>
                </c:pt>
                <c:pt idx="8494">
                  <c:v>1.000156</c:v>
                </c:pt>
                <c:pt idx="8495">
                  <c:v>0.99947699999999995</c:v>
                </c:pt>
                <c:pt idx="8496">
                  <c:v>0.99992899999999996</c:v>
                </c:pt>
                <c:pt idx="8497">
                  <c:v>0.99721700000000002</c:v>
                </c:pt>
                <c:pt idx="8498">
                  <c:v>0.99992899999999996</c:v>
                </c:pt>
                <c:pt idx="8499">
                  <c:v>1.000156</c:v>
                </c:pt>
                <c:pt idx="8500">
                  <c:v>1.000156</c:v>
                </c:pt>
                <c:pt idx="8501">
                  <c:v>1.000156</c:v>
                </c:pt>
                <c:pt idx="8502">
                  <c:v>0.99992899999999996</c:v>
                </c:pt>
                <c:pt idx="8503">
                  <c:v>1.0003820000000001</c:v>
                </c:pt>
                <c:pt idx="8504">
                  <c:v>1.000156</c:v>
                </c:pt>
                <c:pt idx="8505">
                  <c:v>0.99992899999999996</c:v>
                </c:pt>
                <c:pt idx="8506">
                  <c:v>0.99992899999999996</c:v>
                </c:pt>
                <c:pt idx="8507">
                  <c:v>0.99970300000000001</c:v>
                </c:pt>
                <c:pt idx="8508">
                  <c:v>0.99992899999999996</c:v>
                </c:pt>
                <c:pt idx="8509">
                  <c:v>0.99992899999999996</c:v>
                </c:pt>
                <c:pt idx="8510">
                  <c:v>0.99992899999999996</c:v>
                </c:pt>
                <c:pt idx="8511">
                  <c:v>0.99947699999999995</c:v>
                </c:pt>
                <c:pt idx="8512">
                  <c:v>0.99947699999999995</c:v>
                </c:pt>
                <c:pt idx="8513">
                  <c:v>0.99992899999999996</c:v>
                </c:pt>
                <c:pt idx="8514">
                  <c:v>0.99992899999999996</c:v>
                </c:pt>
                <c:pt idx="8515">
                  <c:v>1.000156</c:v>
                </c:pt>
                <c:pt idx="8516">
                  <c:v>1.000156</c:v>
                </c:pt>
                <c:pt idx="8517">
                  <c:v>1.0003820000000001</c:v>
                </c:pt>
                <c:pt idx="8518">
                  <c:v>0.99992899999999996</c:v>
                </c:pt>
                <c:pt idx="8519">
                  <c:v>1.000156</c:v>
                </c:pt>
                <c:pt idx="8520">
                  <c:v>0.99992899999999996</c:v>
                </c:pt>
                <c:pt idx="8521">
                  <c:v>0.99970300000000001</c:v>
                </c:pt>
                <c:pt idx="8522">
                  <c:v>0.99992899999999996</c:v>
                </c:pt>
                <c:pt idx="8523">
                  <c:v>0.99992899999999996</c:v>
                </c:pt>
                <c:pt idx="8524">
                  <c:v>1.000156</c:v>
                </c:pt>
                <c:pt idx="8525">
                  <c:v>1.0006090000000001</c:v>
                </c:pt>
                <c:pt idx="8526">
                  <c:v>0.99992899999999996</c:v>
                </c:pt>
                <c:pt idx="8527">
                  <c:v>0.99992899999999996</c:v>
                </c:pt>
                <c:pt idx="8528">
                  <c:v>1.0037849999999999</c:v>
                </c:pt>
                <c:pt idx="8529">
                  <c:v>0.99992899999999996</c:v>
                </c:pt>
                <c:pt idx="8530">
                  <c:v>1.0021949999999999</c:v>
                </c:pt>
                <c:pt idx="8531">
                  <c:v>1.0003820000000001</c:v>
                </c:pt>
                <c:pt idx="8532">
                  <c:v>0.99699099999999996</c:v>
                </c:pt>
                <c:pt idx="8533">
                  <c:v>0.99970300000000001</c:v>
                </c:pt>
                <c:pt idx="8534">
                  <c:v>1.0008349999999999</c:v>
                </c:pt>
                <c:pt idx="8535">
                  <c:v>1.0003820000000001</c:v>
                </c:pt>
                <c:pt idx="8536">
                  <c:v>0.99992899999999996</c:v>
                </c:pt>
                <c:pt idx="8537">
                  <c:v>1.000156</c:v>
                </c:pt>
                <c:pt idx="8538">
                  <c:v>0.99992899999999996</c:v>
                </c:pt>
                <c:pt idx="8539">
                  <c:v>0.99970300000000001</c:v>
                </c:pt>
                <c:pt idx="8540">
                  <c:v>1.000156</c:v>
                </c:pt>
                <c:pt idx="8541">
                  <c:v>1.0003820000000001</c:v>
                </c:pt>
                <c:pt idx="8542">
                  <c:v>0.999251</c:v>
                </c:pt>
                <c:pt idx="8543">
                  <c:v>0.99947699999999995</c:v>
                </c:pt>
                <c:pt idx="8544">
                  <c:v>0.99947699999999995</c:v>
                </c:pt>
                <c:pt idx="8545">
                  <c:v>1.000156</c:v>
                </c:pt>
                <c:pt idx="8546">
                  <c:v>0.99970300000000001</c:v>
                </c:pt>
                <c:pt idx="8547">
                  <c:v>1.000156</c:v>
                </c:pt>
                <c:pt idx="8548">
                  <c:v>0.99992899999999996</c:v>
                </c:pt>
                <c:pt idx="8549">
                  <c:v>0.99970300000000001</c:v>
                </c:pt>
                <c:pt idx="8550">
                  <c:v>0.99586300000000005</c:v>
                </c:pt>
                <c:pt idx="8551">
                  <c:v>0.99992899999999996</c:v>
                </c:pt>
                <c:pt idx="8552">
                  <c:v>0.99992899999999996</c:v>
                </c:pt>
                <c:pt idx="8553">
                  <c:v>1.0006090000000001</c:v>
                </c:pt>
                <c:pt idx="8554">
                  <c:v>0.99970300000000001</c:v>
                </c:pt>
                <c:pt idx="8555">
                  <c:v>0.99992899999999996</c:v>
                </c:pt>
                <c:pt idx="8556">
                  <c:v>1.000156</c:v>
                </c:pt>
                <c:pt idx="8557">
                  <c:v>0.99992899999999996</c:v>
                </c:pt>
                <c:pt idx="8558">
                  <c:v>0.99970300000000001</c:v>
                </c:pt>
                <c:pt idx="8559">
                  <c:v>0.99970300000000001</c:v>
                </c:pt>
                <c:pt idx="8560">
                  <c:v>1.000156</c:v>
                </c:pt>
                <c:pt idx="8561">
                  <c:v>0.99992899999999996</c:v>
                </c:pt>
                <c:pt idx="8562">
                  <c:v>1.0003820000000001</c:v>
                </c:pt>
                <c:pt idx="8563">
                  <c:v>1.0003820000000001</c:v>
                </c:pt>
                <c:pt idx="8564">
                  <c:v>1.0031030000000001</c:v>
                </c:pt>
                <c:pt idx="8565">
                  <c:v>0.99992899999999996</c:v>
                </c:pt>
                <c:pt idx="8566">
                  <c:v>1.0003820000000001</c:v>
                </c:pt>
                <c:pt idx="8567">
                  <c:v>1.000156</c:v>
                </c:pt>
                <c:pt idx="8568">
                  <c:v>1.000156</c:v>
                </c:pt>
                <c:pt idx="8569">
                  <c:v>1.000156</c:v>
                </c:pt>
                <c:pt idx="8570">
                  <c:v>1.0010619999999999</c:v>
                </c:pt>
                <c:pt idx="8571">
                  <c:v>0.99992899999999996</c:v>
                </c:pt>
                <c:pt idx="8572">
                  <c:v>0.99970300000000001</c:v>
                </c:pt>
                <c:pt idx="8573">
                  <c:v>0.99970300000000001</c:v>
                </c:pt>
                <c:pt idx="8574">
                  <c:v>1.000156</c:v>
                </c:pt>
                <c:pt idx="8575">
                  <c:v>0.99970300000000001</c:v>
                </c:pt>
                <c:pt idx="8576">
                  <c:v>1.0003820000000001</c:v>
                </c:pt>
                <c:pt idx="8577">
                  <c:v>1.0008349999999999</c:v>
                </c:pt>
                <c:pt idx="8578">
                  <c:v>1.0003820000000001</c:v>
                </c:pt>
                <c:pt idx="8579">
                  <c:v>1.0006090000000001</c:v>
                </c:pt>
                <c:pt idx="8580">
                  <c:v>1.0006090000000001</c:v>
                </c:pt>
                <c:pt idx="8581">
                  <c:v>1.000156</c:v>
                </c:pt>
                <c:pt idx="8582">
                  <c:v>1.000156</c:v>
                </c:pt>
                <c:pt idx="8583">
                  <c:v>1.0003820000000001</c:v>
                </c:pt>
                <c:pt idx="8584">
                  <c:v>0.99992899999999996</c:v>
                </c:pt>
                <c:pt idx="8585">
                  <c:v>1.000156</c:v>
                </c:pt>
                <c:pt idx="8586">
                  <c:v>1.000156</c:v>
                </c:pt>
                <c:pt idx="8587">
                  <c:v>0.99970300000000001</c:v>
                </c:pt>
                <c:pt idx="8588">
                  <c:v>1.000156</c:v>
                </c:pt>
                <c:pt idx="8589">
                  <c:v>0.99992899999999996</c:v>
                </c:pt>
                <c:pt idx="8590">
                  <c:v>0.99992899999999996</c:v>
                </c:pt>
                <c:pt idx="8591">
                  <c:v>1.000156</c:v>
                </c:pt>
                <c:pt idx="8592">
                  <c:v>1.000156</c:v>
                </c:pt>
                <c:pt idx="8593">
                  <c:v>0.99970300000000001</c:v>
                </c:pt>
                <c:pt idx="8594">
                  <c:v>0.99721700000000002</c:v>
                </c:pt>
                <c:pt idx="8595">
                  <c:v>1.0003820000000001</c:v>
                </c:pt>
                <c:pt idx="8596">
                  <c:v>1.0003820000000001</c:v>
                </c:pt>
                <c:pt idx="8597">
                  <c:v>1.0006090000000001</c:v>
                </c:pt>
                <c:pt idx="8598">
                  <c:v>1.0003820000000001</c:v>
                </c:pt>
                <c:pt idx="8599">
                  <c:v>0.99947699999999995</c:v>
                </c:pt>
                <c:pt idx="8600">
                  <c:v>0.99812000000000001</c:v>
                </c:pt>
                <c:pt idx="8601">
                  <c:v>0.99970300000000001</c:v>
                </c:pt>
                <c:pt idx="8602">
                  <c:v>1.000156</c:v>
                </c:pt>
                <c:pt idx="8603">
                  <c:v>0.99992899999999996</c:v>
                </c:pt>
                <c:pt idx="8604">
                  <c:v>0.99947699999999995</c:v>
                </c:pt>
                <c:pt idx="8605">
                  <c:v>1.0003820000000001</c:v>
                </c:pt>
                <c:pt idx="8606">
                  <c:v>1.000156</c:v>
                </c:pt>
                <c:pt idx="8607">
                  <c:v>1.000156</c:v>
                </c:pt>
                <c:pt idx="8608">
                  <c:v>1.006059</c:v>
                </c:pt>
                <c:pt idx="8609">
                  <c:v>0.99992899999999996</c:v>
                </c:pt>
                <c:pt idx="8610">
                  <c:v>1.000156</c:v>
                </c:pt>
                <c:pt idx="8611">
                  <c:v>0.99992899999999996</c:v>
                </c:pt>
                <c:pt idx="8612">
                  <c:v>1.000156</c:v>
                </c:pt>
                <c:pt idx="8613">
                  <c:v>1.001288</c:v>
                </c:pt>
                <c:pt idx="8614">
                  <c:v>0.99992899999999996</c:v>
                </c:pt>
                <c:pt idx="8615">
                  <c:v>0.99992899999999996</c:v>
                </c:pt>
                <c:pt idx="8616">
                  <c:v>0.99970300000000001</c:v>
                </c:pt>
                <c:pt idx="8617">
                  <c:v>0.99992899999999996</c:v>
                </c:pt>
                <c:pt idx="8618">
                  <c:v>0.99992899999999996</c:v>
                </c:pt>
                <c:pt idx="8619">
                  <c:v>1.0006090000000001</c:v>
                </c:pt>
                <c:pt idx="8620">
                  <c:v>1.007199</c:v>
                </c:pt>
                <c:pt idx="8621">
                  <c:v>1.0006090000000001</c:v>
                </c:pt>
                <c:pt idx="8622">
                  <c:v>1.0003820000000001</c:v>
                </c:pt>
                <c:pt idx="8623">
                  <c:v>0.99970300000000001</c:v>
                </c:pt>
                <c:pt idx="8624">
                  <c:v>0.99970300000000001</c:v>
                </c:pt>
                <c:pt idx="8625">
                  <c:v>1.000156</c:v>
                </c:pt>
                <c:pt idx="8626">
                  <c:v>0.99631400000000003</c:v>
                </c:pt>
                <c:pt idx="8627">
                  <c:v>0.99992899999999996</c:v>
                </c:pt>
                <c:pt idx="8628">
                  <c:v>1.0006090000000001</c:v>
                </c:pt>
                <c:pt idx="8629">
                  <c:v>1.0003820000000001</c:v>
                </c:pt>
                <c:pt idx="8630">
                  <c:v>1.000156</c:v>
                </c:pt>
                <c:pt idx="8631">
                  <c:v>1.0003820000000001</c:v>
                </c:pt>
                <c:pt idx="8632">
                  <c:v>1.0003820000000001</c:v>
                </c:pt>
                <c:pt idx="8633">
                  <c:v>0.99992899999999996</c:v>
                </c:pt>
                <c:pt idx="8634">
                  <c:v>0.99970300000000001</c:v>
                </c:pt>
                <c:pt idx="8635">
                  <c:v>1.000156</c:v>
                </c:pt>
                <c:pt idx="8636">
                  <c:v>1.000156</c:v>
                </c:pt>
                <c:pt idx="8637">
                  <c:v>0.99992899999999996</c:v>
                </c:pt>
                <c:pt idx="8638">
                  <c:v>1.0003820000000001</c:v>
                </c:pt>
                <c:pt idx="8639">
                  <c:v>0.99992899999999996</c:v>
                </c:pt>
                <c:pt idx="8640">
                  <c:v>0.99992899999999996</c:v>
                </c:pt>
                <c:pt idx="8641">
                  <c:v>0.99992899999999996</c:v>
                </c:pt>
                <c:pt idx="8642">
                  <c:v>1.0010619999999999</c:v>
                </c:pt>
                <c:pt idx="8643">
                  <c:v>1.0003820000000001</c:v>
                </c:pt>
                <c:pt idx="8644">
                  <c:v>1.0003820000000001</c:v>
                </c:pt>
                <c:pt idx="8645">
                  <c:v>1.0003820000000001</c:v>
                </c:pt>
                <c:pt idx="8646">
                  <c:v>0.99970300000000001</c:v>
                </c:pt>
                <c:pt idx="8647">
                  <c:v>1.000156</c:v>
                </c:pt>
                <c:pt idx="8648">
                  <c:v>0.99992899999999996</c:v>
                </c:pt>
                <c:pt idx="8649">
                  <c:v>1.000156</c:v>
                </c:pt>
                <c:pt idx="8650">
                  <c:v>1.000156</c:v>
                </c:pt>
                <c:pt idx="8651">
                  <c:v>0.99992899999999996</c:v>
                </c:pt>
                <c:pt idx="8652">
                  <c:v>0.99992899999999996</c:v>
                </c:pt>
                <c:pt idx="8653">
                  <c:v>0.99992899999999996</c:v>
                </c:pt>
                <c:pt idx="8654">
                  <c:v>1.0003820000000001</c:v>
                </c:pt>
                <c:pt idx="8655">
                  <c:v>0.99992899999999996</c:v>
                </c:pt>
                <c:pt idx="8656">
                  <c:v>0.99857200000000002</c:v>
                </c:pt>
                <c:pt idx="8657">
                  <c:v>1.000156</c:v>
                </c:pt>
                <c:pt idx="8658">
                  <c:v>0.99992899999999996</c:v>
                </c:pt>
                <c:pt idx="8659">
                  <c:v>1.000156</c:v>
                </c:pt>
                <c:pt idx="8660">
                  <c:v>1.0003820000000001</c:v>
                </c:pt>
                <c:pt idx="8661">
                  <c:v>1.000156</c:v>
                </c:pt>
                <c:pt idx="8662">
                  <c:v>1.000156</c:v>
                </c:pt>
                <c:pt idx="8663">
                  <c:v>0.99992899999999996</c:v>
                </c:pt>
                <c:pt idx="8664">
                  <c:v>0.99970300000000001</c:v>
                </c:pt>
                <c:pt idx="8665">
                  <c:v>1.000156</c:v>
                </c:pt>
                <c:pt idx="8666">
                  <c:v>0.99992899999999996</c:v>
                </c:pt>
                <c:pt idx="8667">
                  <c:v>1.0003820000000001</c:v>
                </c:pt>
                <c:pt idx="8668">
                  <c:v>1.000156</c:v>
                </c:pt>
                <c:pt idx="8669">
                  <c:v>1.000156</c:v>
                </c:pt>
                <c:pt idx="8670">
                  <c:v>1.0003820000000001</c:v>
                </c:pt>
                <c:pt idx="8671">
                  <c:v>1.000156</c:v>
                </c:pt>
                <c:pt idx="8672">
                  <c:v>0.99992899999999996</c:v>
                </c:pt>
                <c:pt idx="8673">
                  <c:v>0.99992899999999996</c:v>
                </c:pt>
                <c:pt idx="8674">
                  <c:v>1.0021949999999999</c:v>
                </c:pt>
                <c:pt idx="8675">
                  <c:v>1.0006090000000001</c:v>
                </c:pt>
                <c:pt idx="8676">
                  <c:v>0.99947699999999995</c:v>
                </c:pt>
                <c:pt idx="8677">
                  <c:v>0.99992899999999996</c:v>
                </c:pt>
                <c:pt idx="8678">
                  <c:v>1.000156</c:v>
                </c:pt>
                <c:pt idx="8679">
                  <c:v>0.99970300000000001</c:v>
                </c:pt>
                <c:pt idx="8680">
                  <c:v>1.0024219999999999</c:v>
                </c:pt>
                <c:pt idx="8681">
                  <c:v>0.99970300000000001</c:v>
                </c:pt>
                <c:pt idx="8682">
                  <c:v>0.99857200000000002</c:v>
                </c:pt>
                <c:pt idx="8683">
                  <c:v>0.99992899999999996</c:v>
                </c:pt>
                <c:pt idx="8684">
                  <c:v>0.99992899999999996</c:v>
                </c:pt>
                <c:pt idx="8685">
                  <c:v>0.99992899999999996</c:v>
                </c:pt>
                <c:pt idx="8686">
                  <c:v>0.99947699999999995</c:v>
                </c:pt>
                <c:pt idx="8687">
                  <c:v>0.99992899999999996</c:v>
                </c:pt>
                <c:pt idx="8688">
                  <c:v>0.99970300000000001</c:v>
                </c:pt>
                <c:pt idx="8689">
                  <c:v>0.99992899999999996</c:v>
                </c:pt>
                <c:pt idx="8690">
                  <c:v>1.0003820000000001</c:v>
                </c:pt>
                <c:pt idx="8691">
                  <c:v>1.0008349999999999</c:v>
                </c:pt>
                <c:pt idx="8692">
                  <c:v>0.99699099999999996</c:v>
                </c:pt>
                <c:pt idx="8693">
                  <c:v>1.000156</c:v>
                </c:pt>
                <c:pt idx="8694">
                  <c:v>1.000156</c:v>
                </c:pt>
                <c:pt idx="8695">
                  <c:v>1.0003820000000001</c:v>
                </c:pt>
                <c:pt idx="8696">
                  <c:v>1.000156</c:v>
                </c:pt>
                <c:pt idx="8697">
                  <c:v>1.000156</c:v>
                </c:pt>
                <c:pt idx="8698">
                  <c:v>1.0010619999999999</c:v>
                </c:pt>
                <c:pt idx="8699">
                  <c:v>1.0006090000000001</c:v>
                </c:pt>
                <c:pt idx="8700">
                  <c:v>0.99947699999999995</c:v>
                </c:pt>
                <c:pt idx="8701">
                  <c:v>1.0003820000000001</c:v>
                </c:pt>
                <c:pt idx="8702">
                  <c:v>1.000156</c:v>
                </c:pt>
                <c:pt idx="8703">
                  <c:v>0.99992899999999996</c:v>
                </c:pt>
                <c:pt idx="8704">
                  <c:v>1.0003820000000001</c:v>
                </c:pt>
                <c:pt idx="8705">
                  <c:v>1.000156</c:v>
                </c:pt>
                <c:pt idx="8706">
                  <c:v>0.99970300000000001</c:v>
                </c:pt>
                <c:pt idx="8707">
                  <c:v>0.99992899999999996</c:v>
                </c:pt>
                <c:pt idx="8708">
                  <c:v>0.99970300000000001</c:v>
                </c:pt>
                <c:pt idx="8709">
                  <c:v>0.99992899999999996</c:v>
                </c:pt>
                <c:pt idx="8710">
                  <c:v>0.99970300000000001</c:v>
                </c:pt>
                <c:pt idx="8711">
                  <c:v>0.99992899999999996</c:v>
                </c:pt>
                <c:pt idx="8712">
                  <c:v>1.000156</c:v>
                </c:pt>
                <c:pt idx="8713">
                  <c:v>0.99992899999999996</c:v>
                </c:pt>
                <c:pt idx="8714">
                  <c:v>0.99992899999999996</c:v>
                </c:pt>
                <c:pt idx="8715">
                  <c:v>0.99992899999999996</c:v>
                </c:pt>
                <c:pt idx="8716">
                  <c:v>0.99992899999999996</c:v>
                </c:pt>
                <c:pt idx="8717">
                  <c:v>0.99992899999999996</c:v>
                </c:pt>
                <c:pt idx="8718">
                  <c:v>1.0069710000000001</c:v>
                </c:pt>
                <c:pt idx="8719">
                  <c:v>1.0003820000000001</c:v>
                </c:pt>
                <c:pt idx="8720">
                  <c:v>0.99992899999999996</c:v>
                </c:pt>
                <c:pt idx="8721">
                  <c:v>0.99992899999999996</c:v>
                </c:pt>
                <c:pt idx="8722">
                  <c:v>1.0003820000000001</c:v>
                </c:pt>
                <c:pt idx="8723">
                  <c:v>0.99970300000000001</c:v>
                </c:pt>
                <c:pt idx="8724">
                  <c:v>0.99992899999999996</c:v>
                </c:pt>
                <c:pt idx="8725">
                  <c:v>1.0006090000000001</c:v>
                </c:pt>
                <c:pt idx="8726">
                  <c:v>1.0024219999999999</c:v>
                </c:pt>
                <c:pt idx="8727">
                  <c:v>1.0003820000000001</c:v>
                </c:pt>
                <c:pt idx="8728">
                  <c:v>1.0017419999999999</c:v>
                </c:pt>
                <c:pt idx="8729">
                  <c:v>0.99970300000000001</c:v>
                </c:pt>
                <c:pt idx="8730">
                  <c:v>1.0008349999999999</c:v>
                </c:pt>
                <c:pt idx="8731">
                  <c:v>0.99992899999999996</c:v>
                </c:pt>
                <c:pt idx="8732">
                  <c:v>0.99992899999999996</c:v>
                </c:pt>
                <c:pt idx="8733">
                  <c:v>1.0017419999999999</c:v>
                </c:pt>
                <c:pt idx="8734">
                  <c:v>0.99970300000000001</c:v>
                </c:pt>
                <c:pt idx="8735">
                  <c:v>0.99992899999999996</c:v>
                </c:pt>
                <c:pt idx="8736">
                  <c:v>1.0003820000000001</c:v>
                </c:pt>
                <c:pt idx="8737">
                  <c:v>0.99947699999999995</c:v>
                </c:pt>
                <c:pt idx="8738">
                  <c:v>0.99992899999999996</c:v>
                </c:pt>
                <c:pt idx="8739">
                  <c:v>0.99970300000000001</c:v>
                </c:pt>
                <c:pt idx="8740">
                  <c:v>1.0026489999999999</c:v>
                </c:pt>
                <c:pt idx="8741">
                  <c:v>1.0006090000000001</c:v>
                </c:pt>
                <c:pt idx="8742">
                  <c:v>1.000156</c:v>
                </c:pt>
                <c:pt idx="8743">
                  <c:v>1.0003820000000001</c:v>
                </c:pt>
                <c:pt idx="8744">
                  <c:v>0.99721700000000002</c:v>
                </c:pt>
                <c:pt idx="8745">
                  <c:v>0.99970300000000001</c:v>
                </c:pt>
                <c:pt idx="8746">
                  <c:v>0.99992899999999996</c:v>
                </c:pt>
                <c:pt idx="8747">
                  <c:v>1.000156</c:v>
                </c:pt>
                <c:pt idx="8748">
                  <c:v>1.0003820000000001</c:v>
                </c:pt>
                <c:pt idx="8749">
                  <c:v>0.99970300000000001</c:v>
                </c:pt>
                <c:pt idx="8750">
                  <c:v>1.0006090000000001</c:v>
                </c:pt>
                <c:pt idx="8751">
                  <c:v>1.000156</c:v>
                </c:pt>
                <c:pt idx="8752">
                  <c:v>1.000156</c:v>
                </c:pt>
                <c:pt idx="8753">
                  <c:v>0.99992899999999996</c:v>
                </c:pt>
                <c:pt idx="8754">
                  <c:v>1.001288</c:v>
                </c:pt>
                <c:pt idx="8755">
                  <c:v>1.000156</c:v>
                </c:pt>
                <c:pt idx="8756">
                  <c:v>0.99947699999999995</c:v>
                </c:pt>
                <c:pt idx="8757">
                  <c:v>1.000156</c:v>
                </c:pt>
                <c:pt idx="8758">
                  <c:v>1.000156</c:v>
                </c:pt>
                <c:pt idx="8759">
                  <c:v>0.99947699999999995</c:v>
                </c:pt>
                <c:pt idx="8760">
                  <c:v>1.0003820000000001</c:v>
                </c:pt>
                <c:pt idx="8761">
                  <c:v>1.000156</c:v>
                </c:pt>
                <c:pt idx="8762">
                  <c:v>1.000156</c:v>
                </c:pt>
                <c:pt idx="8763">
                  <c:v>1.000156</c:v>
                </c:pt>
                <c:pt idx="8764">
                  <c:v>1.000156</c:v>
                </c:pt>
                <c:pt idx="8765">
                  <c:v>1.000156</c:v>
                </c:pt>
                <c:pt idx="8766">
                  <c:v>1.000156</c:v>
                </c:pt>
                <c:pt idx="8767">
                  <c:v>1.0003820000000001</c:v>
                </c:pt>
                <c:pt idx="8768">
                  <c:v>0.99789399999999995</c:v>
                </c:pt>
                <c:pt idx="8769">
                  <c:v>0.99992899999999996</c:v>
                </c:pt>
                <c:pt idx="8770">
                  <c:v>0.99970300000000001</c:v>
                </c:pt>
                <c:pt idx="8771">
                  <c:v>0.99992899999999996</c:v>
                </c:pt>
                <c:pt idx="8772">
                  <c:v>0.99992899999999996</c:v>
                </c:pt>
                <c:pt idx="8773">
                  <c:v>0.99992899999999996</c:v>
                </c:pt>
                <c:pt idx="8774">
                  <c:v>0.99992899999999996</c:v>
                </c:pt>
                <c:pt idx="8775">
                  <c:v>1.0003820000000001</c:v>
                </c:pt>
                <c:pt idx="8776">
                  <c:v>1.000156</c:v>
                </c:pt>
                <c:pt idx="8777">
                  <c:v>1.000156</c:v>
                </c:pt>
                <c:pt idx="8778">
                  <c:v>1.0003820000000001</c:v>
                </c:pt>
                <c:pt idx="8779">
                  <c:v>0.99992899999999996</c:v>
                </c:pt>
                <c:pt idx="8780">
                  <c:v>1.0003820000000001</c:v>
                </c:pt>
                <c:pt idx="8781">
                  <c:v>0.999251</c:v>
                </c:pt>
                <c:pt idx="8782">
                  <c:v>1.001288</c:v>
                </c:pt>
                <c:pt idx="8783">
                  <c:v>1.001288</c:v>
                </c:pt>
                <c:pt idx="8784">
                  <c:v>1.0003820000000001</c:v>
                </c:pt>
                <c:pt idx="8785">
                  <c:v>1.0003820000000001</c:v>
                </c:pt>
                <c:pt idx="8786">
                  <c:v>1.0003820000000001</c:v>
                </c:pt>
                <c:pt idx="8787">
                  <c:v>1.000156</c:v>
                </c:pt>
                <c:pt idx="8788">
                  <c:v>1.000156</c:v>
                </c:pt>
                <c:pt idx="8789">
                  <c:v>1.000156</c:v>
                </c:pt>
                <c:pt idx="8790">
                  <c:v>1.000156</c:v>
                </c:pt>
                <c:pt idx="8791">
                  <c:v>1.000156</c:v>
                </c:pt>
                <c:pt idx="8792">
                  <c:v>1.000156</c:v>
                </c:pt>
                <c:pt idx="8793">
                  <c:v>1.0003820000000001</c:v>
                </c:pt>
                <c:pt idx="8794">
                  <c:v>1.000156</c:v>
                </c:pt>
                <c:pt idx="8795">
                  <c:v>0.99992899999999996</c:v>
                </c:pt>
                <c:pt idx="8796">
                  <c:v>1.000156</c:v>
                </c:pt>
                <c:pt idx="8797">
                  <c:v>1.003557</c:v>
                </c:pt>
                <c:pt idx="8798">
                  <c:v>1.0017419999999999</c:v>
                </c:pt>
                <c:pt idx="8799">
                  <c:v>1.0003820000000001</c:v>
                </c:pt>
                <c:pt idx="8800">
                  <c:v>0.99992899999999996</c:v>
                </c:pt>
                <c:pt idx="8801">
                  <c:v>1.000156</c:v>
                </c:pt>
                <c:pt idx="8802">
                  <c:v>0.99992899999999996</c:v>
                </c:pt>
                <c:pt idx="8803">
                  <c:v>1.000156</c:v>
                </c:pt>
                <c:pt idx="8804">
                  <c:v>1.0003820000000001</c:v>
                </c:pt>
                <c:pt idx="8805">
                  <c:v>1.000156</c:v>
                </c:pt>
                <c:pt idx="8806">
                  <c:v>1.0021949999999999</c:v>
                </c:pt>
                <c:pt idx="8807">
                  <c:v>1.000156</c:v>
                </c:pt>
                <c:pt idx="8808">
                  <c:v>1.0003820000000001</c:v>
                </c:pt>
                <c:pt idx="8809">
                  <c:v>1.0019690000000001</c:v>
                </c:pt>
                <c:pt idx="8810">
                  <c:v>0.99970300000000001</c:v>
                </c:pt>
                <c:pt idx="8811">
                  <c:v>0.99947699999999995</c:v>
                </c:pt>
                <c:pt idx="8812">
                  <c:v>1.000156</c:v>
                </c:pt>
                <c:pt idx="8813">
                  <c:v>0.99992899999999996</c:v>
                </c:pt>
                <c:pt idx="8814">
                  <c:v>1.0003820000000001</c:v>
                </c:pt>
                <c:pt idx="8815">
                  <c:v>1.0003820000000001</c:v>
                </c:pt>
                <c:pt idx="8816">
                  <c:v>0.99992899999999996</c:v>
                </c:pt>
                <c:pt idx="8817">
                  <c:v>1.000156</c:v>
                </c:pt>
                <c:pt idx="8818">
                  <c:v>1.0003820000000001</c:v>
                </c:pt>
                <c:pt idx="8819">
                  <c:v>0.99970300000000001</c:v>
                </c:pt>
                <c:pt idx="8820">
                  <c:v>0.99992899999999996</c:v>
                </c:pt>
                <c:pt idx="8821">
                  <c:v>0.99970300000000001</c:v>
                </c:pt>
                <c:pt idx="8822">
                  <c:v>0.99992899999999996</c:v>
                </c:pt>
                <c:pt idx="8823">
                  <c:v>0.99947699999999995</c:v>
                </c:pt>
                <c:pt idx="8824">
                  <c:v>0.99992899999999996</c:v>
                </c:pt>
                <c:pt idx="8825">
                  <c:v>1.0015149999999999</c:v>
                </c:pt>
                <c:pt idx="8826">
                  <c:v>1.000156</c:v>
                </c:pt>
                <c:pt idx="8827">
                  <c:v>0.99992899999999996</c:v>
                </c:pt>
                <c:pt idx="8828">
                  <c:v>0.99992899999999996</c:v>
                </c:pt>
                <c:pt idx="8829">
                  <c:v>0.99992899999999996</c:v>
                </c:pt>
                <c:pt idx="8830">
                  <c:v>1.0006090000000001</c:v>
                </c:pt>
                <c:pt idx="8831">
                  <c:v>1.000156</c:v>
                </c:pt>
                <c:pt idx="8832">
                  <c:v>1.000156</c:v>
                </c:pt>
                <c:pt idx="8833">
                  <c:v>1.000156</c:v>
                </c:pt>
                <c:pt idx="8834">
                  <c:v>1.0017419999999999</c:v>
                </c:pt>
                <c:pt idx="8835">
                  <c:v>0.99992899999999996</c:v>
                </c:pt>
                <c:pt idx="8836">
                  <c:v>0.99992899999999996</c:v>
                </c:pt>
                <c:pt idx="8837">
                  <c:v>0.99970300000000001</c:v>
                </c:pt>
                <c:pt idx="8838">
                  <c:v>0.99947699999999995</c:v>
                </c:pt>
                <c:pt idx="8839">
                  <c:v>0.99947699999999995</c:v>
                </c:pt>
                <c:pt idx="8840">
                  <c:v>0.99992899999999996</c:v>
                </c:pt>
                <c:pt idx="8841">
                  <c:v>0.99992899999999996</c:v>
                </c:pt>
                <c:pt idx="8842">
                  <c:v>0.99970300000000001</c:v>
                </c:pt>
                <c:pt idx="8843">
                  <c:v>0.99992899999999996</c:v>
                </c:pt>
                <c:pt idx="8844">
                  <c:v>0.99992899999999996</c:v>
                </c:pt>
                <c:pt idx="8845">
                  <c:v>0.99992899999999996</c:v>
                </c:pt>
                <c:pt idx="8846">
                  <c:v>0.99970300000000001</c:v>
                </c:pt>
                <c:pt idx="8847">
                  <c:v>0.99992899999999996</c:v>
                </c:pt>
                <c:pt idx="8848">
                  <c:v>1.000156</c:v>
                </c:pt>
                <c:pt idx="8849">
                  <c:v>0.99857200000000002</c:v>
                </c:pt>
                <c:pt idx="8850">
                  <c:v>1.000156</c:v>
                </c:pt>
                <c:pt idx="8851">
                  <c:v>1.000156</c:v>
                </c:pt>
                <c:pt idx="8852">
                  <c:v>0.99992899999999996</c:v>
                </c:pt>
                <c:pt idx="8853">
                  <c:v>1.000156</c:v>
                </c:pt>
                <c:pt idx="8854">
                  <c:v>0.99992899999999996</c:v>
                </c:pt>
                <c:pt idx="8855">
                  <c:v>0.99992899999999996</c:v>
                </c:pt>
                <c:pt idx="8856">
                  <c:v>1.000156</c:v>
                </c:pt>
                <c:pt idx="8857">
                  <c:v>1.0006090000000001</c:v>
                </c:pt>
                <c:pt idx="8858">
                  <c:v>0.99992899999999996</c:v>
                </c:pt>
                <c:pt idx="8859">
                  <c:v>1.000156</c:v>
                </c:pt>
                <c:pt idx="8860">
                  <c:v>0.99992899999999996</c:v>
                </c:pt>
                <c:pt idx="8861">
                  <c:v>0.99879799999999996</c:v>
                </c:pt>
                <c:pt idx="8862">
                  <c:v>0.99653999999999998</c:v>
                </c:pt>
                <c:pt idx="8863">
                  <c:v>1.000156</c:v>
                </c:pt>
                <c:pt idx="8864">
                  <c:v>1.0010619999999999</c:v>
                </c:pt>
                <c:pt idx="8865">
                  <c:v>1.000156</c:v>
                </c:pt>
                <c:pt idx="8866">
                  <c:v>1.000156</c:v>
                </c:pt>
                <c:pt idx="8867">
                  <c:v>1.000156</c:v>
                </c:pt>
                <c:pt idx="8868">
                  <c:v>1.000156</c:v>
                </c:pt>
                <c:pt idx="8869">
                  <c:v>1.0008349999999999</c:v>
                </c:pt>
                <c:pt idx="8870">
                  <c:v>0.99992899999999996</c:v>
                </c:pt>
                <c:pt idx="8871">
                  <c:v>0.99992899999999996</c:v>
                </c:pt>
                <c:pt idx="8872">
                  <c:v>1.0008349999999999</c:v>
                </c:pt>
                <c:pt idx="8873">
                  <c:v>1.000156</c:v>
                </c:pt>
                <c:pt idx="8874">
                  <c:v>1.001288</c:v>
                </c:pt>
                <c:pt idx="8875">
                  <c:v>0.99992899999999996</c:v>
                </c:pt>
                <c:pt idx="8876">
                  <c:v>0.99970300000000001</c:v>
                </c:pt>
                <c:pt idx="8877">
                  <c:v>0.99992899999999996</c:v>
                </c:pt>
                <c:pt idx="8878">
                  <c:v>1.0006090000000001</c:v>
                </c:pt>
                <c:pt idx="8879">
                  <c:v>1.000156</c:v>
                </c:pt>
                <c:pt idx="8880">
                  <c:v>0.99992899999999996</c:v>
                </c:pt>
                <c:pt idx="8881">
                  <c:v>1.000156</c:v>
                </c:pt>
                <c:pt idx="8882">
                  <c:v>0.99992899999999996</c:v>
                </c:pt>
                <c:pt idx="8883">
                  <c:v>1.000156</c:v>
                </c:pt>
                <c:pt idx="8884">
                  <c:v>0.99992899999999996</c:v>
                </c:pt>
                <c:pt idx="8885">
                  <c:v>0.99970300000000001</c:v>
                </c:pt>
                <c:pt idx="8886">
                  <c:v>1.000156</c:v>
                </c:pt>
                <c:pt idx="8887">
                  <c:v>0.99789399999999995</c:v>
                </c:pt>
                <c:pt idx="8888">
                  <c:v>0.99970300000000001</c:v>
                </c:pt>
                <c:pt idx="8889">
                  <c:v>1.0003820000000001</c:v>
                </c:pt>
                <c:pt idx="8890">
                  <c:v>0.99992899999999996</c:v>
                </c:pt>
                <c:pt idx="8891">
                  <c:v>0.99992899999999996</c:v>
                </c:pt>
                <c:pt idx="8892">
                  <c:v>0.99970300000000001</c:v>
                </c:pt>
                <c:pt idx="8893">
                  <c:v>0.99992899999999996</c:v>
                </c:pt>
                <c:pt idx="8894">
                  <c:v>1.000156</c:v>
                </c:pt>
                <c:pt idx="8895">
                  <c:v>1.0003820000000001</c:v>
                </c:pt>
                <c:pt idx="8896">
                  <c:v>1.000156</c:v>
                </c:pt>
                <c:pt idx="8897">
                  <c:v>1.0008349999999999</c:v>
                </c:pt>
                <c:pt idx="8898">
                  <c:v>0.99970300000000001</c:v>
                </c:pt>
                <c:pt idx="8899">
                  <c:v>0.99902400000000002</c:v>
                </c:pt>
                <c:pt idx="8900">
                  <c:v>0.99789399999999995</c:v>
                </c:pt>
                <c:pt idx="8901">
                  <c:v>1.000156</c:v>
                </c:pt>
                <c:pt idx="8902">
                  <c:v>0.99992899999999996</c:v>
                </c:pt>
                <c:pt idx="8903">
                  <c:v>0.99992899999999996</c:v>
                </c:pt>
                <c:pt idx="8904">
                  <c:v>1.000156</c:v>
                </c:pt>
                <c:pt idx="8905">
                  <c:v>1.0003820000000001</c:v>
                </c:pt>
                <c:pt idx="8906">
                  <c:v>0.99970300000000001</c:v>
                </c:pt>
                <c:pt idx="8907">
                  <c:v>0.99992899999999996</c:v>
                </c:pt>
                <c:pt idx="8908">
                  <c:v>0.99992899999999996</c:v>
                </c:pt>
                <c:pt idx="8909">
                  <c:v>0.99992899999999996</c:v>
                </c:pt>
                <c:pt idx="8910">
                  <c:v>0.99992899999999996</c:v>
                </c:pt>
                <c:pt idx="8911">
                  <c:v>1.000156</c:v>
                </c:pt>
                <c:pt idx="8912">
                  <c:v>0.99992899999999996</c:v>
                </c:pt>
                <c:pt idx="8913">
                  <c:v>1.0008349999999999</c:v>
                </c:pt>
                <c:pt idx="8914">
                  <c:v>0.99992899999999996</c:v>
                </c:pt>
                <c:pt idx="8915">
                  <c:v>0.99992899999999996</c:v>
                </c:pt>
                <c:pt idx="8916">
                  <c:v>0.99992899999999996</c:v>
                </c:pt>
                <c:pt idx="8917">
                  <c:v>1.0003820000000001</c:v>
                </c:pt>
                <c:pt idx="8918">
                  <c:v>1.0003820000000001</c:v>
                </c:pt>
                <c:pt idx="8919">
                  <c:v>0.99992899999999996</c:v>
                </c:pt>
                <c:pt idx="8920">
                  <c:v>0.99992899999999996</c:v>
                </c:pt>
                <c:pt idx="8921">
                  <c:v>0.99992899999999996</c:v>
                </c:pt>
                <c:pt idx="8922">
                  <c:v>0.99992899999999996</c:v>
                </c:pt>
                <c:pt idx="8923">
                  <c:v>1.000156</c:v>
                </c:pt>
                <c:pt idx="8924">
                  <c:v>1.0008349999999999</c:v>
                </c:pt>
                <c:pt idx="8925">
                  <c:v>0.99970300000000001</c:v>
                </c:pt>
                <c:pt idx="8926">
                  <c:v>0.99970300000000001</c:v>
                </c:pt>
                <c:pt idx="8927">
                  <c:v>0.99970300000000001</c:v>
                </c:pt>
                <c:pt idx="8928">
                  <c:v>0.99992899999999996</c:v>
                </c:pt>
                <c:pt idx="8929">
                  <c:v>1.000156</c:v>
                </c:pt>
                <c:pt idx="8930">
                  <c:v>1.000156</c:v>
                </c:pt>
                <c:pt idx="8931">
                  <c:v>0.99992899999999996</c:v>
                </c:pt>
                <c:pt idx="8932">
                  <c:v>1.0003820000000001</c:v>
                </c:pt>
                <c:pt idx="8933">
                  <c:v>1.0006090000000001</c:v>
                </c:pt>
                <c:pt idx="8934">
                  <c:v>0.99721700000000002</c:v>
                </c:pt>
                <c:pt idx="8935">
                  <c:v>0.99992899999999996</c:v>
                </c:pt>
                <c:pt idx="8936">
                  <c:v>1.0017419999999999</c:v>
                </c:pt>
                <c:pt idx="8937">
                  <c:v>0.99992899999999996</c:v>
                </c:pt>
                <c:pt idx="8938">
                  <c:v>1.000156</c:v>
                </c:pt>
                <c:pt idx="8939">
                  <c:v>0.99857200000000002</c:v>
                </c:pt>
                <c:pt idx="8940">
                  <c:v>1.000156</c:v>
                </c:pt>
                <c:pt idx="8941">
                  <c:v>1.0003820000000001</c:v>
                </c:pt>
                <c:pt idx="8942">
                  <c:v>1.000156</c:v>
                </c:pt>
                <c:pt idx="8943">
                  <c:v>1.0008349999999999</c:v>
                </c:pt>
                <c:pt idx="8944">
                  <c:v>1.000156</c:v>
                </c:pt>
                <c:pt idx="8945">
                  <c:v>1.0003820000000001</c:v>
                </c:pt>
                <c:pt idx="8946">
                  <c:v>1.000156</c:v>
                </c:pt>
                <c:pt idx="8947">
                  <c:v>0.99316199999999999</c:v>
                </c:pt>
                <c:pt idx="8948">
                  <c:v>0.99992899999999996</c:v>
                </c:pt>
                <c:pt idx="8949">
                  <c:v>0.99992899999999996</c:v>
                </c:pt>
                <c:pt idx="8950">
                  <c:v>1.0003820000000001</c:v>
                </c:pt>
                <c:pt idx="8951">
                  <c:v>0.99902400000000002</c:v>
                </c:pt>
                <c:pt idx="8952">
                  <c:v>0.99992899999999996</c:v>
                </c:pt>
                <c:pt idx="8953">
                  <c:v>1.000156</c:v>
                </c:pt>
                <c:pt idx="8954">
                  <c:v>1.0003820000000001</c:v>
                </c:pt>
                <c:pt idx="8955">
                  <c:v>0.99970300000000001</c:v>
                </c:pt>
                <c:pt idx="8956">
                  <c:v>0.99970300000000001</c:v>
                </c:pt>
                <c:pt idx="8957">
                  <c:v>1.0003820000000001</c:v>
                </c:pt>
                <c:pt idx="8958">
                  <c:v>0.99992899999999996</c:v>
                </c:pt>
                <c:pt idx="8959">
                  <c:v>0.99992899999999996</c:v>
                </c:pt>
                <c:pt idx="8960">
                  <c:v>1.000156</c:v>
                </c:pt>
                <c:pt idx="8961">
                  <c:v>0.99970300000000001</c:v>
                </c:pt>
                <c:pt idx="8962">
                  <c:v>0.99970300000000001</c:v>
                </c:pt>
                <c:pt idx="8963">
                  <c:v>1.000156</c:v>
                </c:pt>
                <c:pt idx="8964">
                  <c:v>1.000156</c:v>
                </c:pt>
                <c:pt idx="8965">
                  <c:v>0.99992899999999996</c:v>
                </c:pt>
                <c:pt idx="8966">
                  <c:v>0.99992899999999996</c:v>
                </c:pt>
                <c:pt idx="8967">
                  <c:v>1.0006090000000001</c:v>
                </c:pt>
                <c:pt idx="8968">
                  <c:v>0.99992899999999996</c:v>
                </c:pt>
                <c:pt idx="8969">
                  <c:v>1.0003820000000001</c:v>
                </c:pt>
                <c:pt idx="8970">
                  <c:v>0.99992899999999996</c:v>
                </c:pt>
                <c:pt idx="8971">
                  <c:v>0.99992899999999996</c:v>
                </c:pt>
                <c:pt idx="8972">
                  <c:v>1.000156</c:v>
                </c:pt>
                <c:pt idx="8973">
                  <c:v>0.99992899999999996</c:v>
                </c:pt>
                <c:pt idx="8974">
                  <c:v>1.0008349999999999</c:v>
                </c:pt>
                <c:pt idx="8975">
                  <c:v>1.000156</c:v>
                </c:pt>
                <c:pt idx="8976">
                  <c:v>1.000156</c:v>
                </c:pt>
                <c:pt idx="8977">
                  <c:v>0.99834599999999996</c:v>
                </c:pt>
                <c:pt idx="8978">
                  <c:v>1.0003820000000001</c:v>
                </c:pt>
                <c:pt idx="8979">
                  <c:v>0.99992899999999996</c:v>
                </c:pt>
                <c:pt idx="8980">
                  <c:v>0.99992899999999996</c:v>
                </c:pt>
                <c:pt idx="8981">
                  <c:v>0.99992899999999996</c:v>
                </c:pt>
                <c:pt idx="8982">
                  <c:v>0.99992899999999996</c:v>
                </c:pt>
                <c:pt idx="8983">
                  <c:v>1.0003820000000001</c:v>
                </c:pt>
                <c:pt idx="8984">
                  <c:v>1.000156</c:v>
                </c:pt>
                <c:pt idx="8985">
                  <c:v>1.0008349999999999</c:v>
                </c:pt>
                <c:pt idx="8986">
                  <c:v>0.99992899999999996</c:v>
                </c:pt>
                <c:pt idx="8987">
                  <c:v>1.0006090000000001</c:v>
                </c:pt>
                <c:pt idx="8988">
                  <c:v>1.0024219999999999</c:v>
                </c:pt>
                <c:pt idx="8989">
                  <c:v>1.000156</c:v>
                </c:pt>
                <c:pt idx="8990">
                  <c:v>1.000156</c:v>
                </c:pt>
                <c:pt idx="8991">
                  <c:v>0.99992899999999996</c:v>
                </c:pt>
                <c:pt idx="8992">
                  <c:v>0.99970300000000001</c:v>
                </c:pt>
                <c:pt idx="8993">
                  <c:v>0.99992899999999996</c:v>
                </c:pt>
                <c:pt idx="8994">
                  <c:v>0.99992899999999996</c:v>
                </c:pt>
                <c:pt idx="8995">
                  <c:v>1.0008349999999999</c:v>
                </c:pt>
                <c:pt idx="8996">
                  <c:v>1.000156</c:v>
                </c:pt>
                <c:pt idx="8997">
                  <c:v>0.99992899999999996</c:v>
                </c:pt>
                <c:pt idx="8998">
                  <c:v>0.99947699999999995</c:v>
                </c:pt>
                <c:pt idx="8999">
                  <c:v>1.000156</c:v>
                </c:pt>
                <c:pt idx="9000">
                  <c:v>1.0003820000000001</c:v>
                </c:pt>
                <c:pt idx="9001">
                  <c:v>0.99992899999999996</c:v>
                </c:pt>
                <c:pt idx="9002">
                  <c:v>1.000156</c:v>
                </c:pt>
                <c:pt idx="9003">
                  <c:v>0.99992899999999996</c:v>
                </c:pt>
                <c:pt idx="9004">
                  <c:v>0.99992899999999996</c:v>
                </c:pt>
                <c:pt idx="9005">
                  <c:v>0.99992899999999996</c:v>
                </c:pt>
                <c:pt idx="9006">
                  <c:v>0.99992899999999996</c:v>
                </c:pt>
                <c:pt idx="9007">
                  <c:v>0.99992899999999996</c:v>
                </c:pt>
                <c:pt idx="9008">
                  <c:v>1.0003820000000001</c:v>
                </c:pt>
                <c:pt idx="9009">
                  <c:v>0.99970300000000001</c:v>
                </c:pt>
                <c:pt idx="9010">
                  <c:v>0.99744299999999997</c:v>
                </c:pt>
                <c:pt idx="9011">
                  <c:v>0.999251</c:v>
                </c:pt>
                <c:pt idx="9012">
                  <c:v>1.0006090000000001</c:v>
                </c:pt>
                <c:pt idx="9013">
                  <c:v>1.0003820000000001</c:v>
                </c:pt>
                <c:pt idx="9014">
                  <c:v>0.99992899999999996</c:v>
                </c:pt>
                <c:pt idx="9015">
                  <c:v>0.99970300000000001</c:v>
                </c:pt>
                <c:pt idx="9016">
                  <c:v>1.000156</c:v>
                </c:pt>
                <c:pt idx="9017">
                  <c:v>1.000156</c:v>
                </c:pt>
                <c:pt idx="9018">
                  <c:v>1.0003820000000001</c:v>
                </c:pt>
                <c:pt idx="9019">
                  <c:v>0.99383699999999997</c:v>
                </c:pt>
                <c:pt idx="9020">
                  <c:v>1.0008349999999999</c:v>
                </c:pt>
                <c:pt idx="9021">
                  <c:v>0.99992899999999996</c:v>
                </c:pt>
                <c:pt idx="9022">
                  <c:v>1.000156</c:v>
                </c:pt>
                <c:pt idx="9023">
                  <c:v>1.000156</c:v>
                </c:pt>
                <c:pt idx="9024">
                  <c:v>0.99992899999999996</c:v>
                </c:pt>
                <c:pt idx="9025">
                  <c:v>0.99970300000000001</c:v>
                </c:pt>
                <c:pt idx="9026">
                  <c:v>0.99676500000000001</c:v>
                </c:pt>
                <c:pt idx="9027">
                  <c:v>1.000156</c:v>
                </c:pt>
                <c:pt idx="9028">
                  <c:v>0.99992899999999996</c:v>
                </c:pt>
                <c:pt idx="9029">
                  <c:v>0.99970300000000001</c:v>
                </c:pt>
                <c:pt idx="9030">
                  <c:v>1.0008349999999999</c:v>
                </c:pt>
                <c:pt idx="9031">
                  <c:v>1.0003820000000001</c:v>
                </c:pt>
                <c:pt idx="9032">
                  <c:v>1.0003820000000001</c:v>
                </c:pt>
                <c:pt idx="9033">
                  <c:v>0.99992899999999996</c:v>
                </c:pt>
                <c:pt idx="9034">
                  <c:v>0.99789399999999995</c:v>
                </c:pt>
                <c:pt idx="9035">
                  <c:v>0.99992899999999996</c:v>
                </c:pt>
                <c:pt idx="9036">
                  <c:v>0.99992899999999996</c:v>
                </c:pt>
                <c:pt idx="9037">
                  <c:v>1.000156</c:v>
                </c:pt>
                <c:pt idx="9038">
                  <c:v>1.0006090000000001</c:v>
                </c:pt>
                <c:pt idx="9039">
                  <c:v>0.99970300000000001</c:v>
                </c:pt>
                <c:pt idx="9040">
                  <c:v>0.99992899999999996</c:v>
                </c:pt>
                <c:pt idx="9041">
                  <c:v>1.000156</c:v>
                </c:pt>
                <c:pt idx="9042">
                  <c:v>0.99970300000000001</c:v>
                </c:pt>
                <c:pt idx="9043">
                  <c:v>1.0015149999999999</c:v>
                </c:pt>
                <c:pt idx="9044">
                  <c:v>1.000156</c:v>
                </c:pt>
                <c:pt idx="9045">
                  <c:v>1.000156</c:v>
                </c:pt>
                <c:pt idx="9046">
                  <c:v>0.99970300000000001</c:v>
                </c:pt>
                <c:pt idx="9047">
                  <c:v>1.000156</c:v>
                </c:pt>
                <c:pt idx="9048">
                  <c:v>1.000156</c:v>
                </c:pt>
                <c:pt idx="9049">
                  <c:v>0.99970300000000001</c:v>
                </c:pt>
                <c:pt idx="9050">
                  <c:v>1.000156</c:v>
                </c:pt>
                <c:pt idx="9051">
                  <c:v>1.000156</c:v>
                </c:pt>
                <c:pt idx="9052">
                  <c:v>0.99992899999999996</c:v>
                </c:pt>
                <c:pt idx="9053">
                  <c:v>1.0003820000000001</c:v>
                </c:pt>
                <c:pt idx="9054">
                  <c:v>0.99970300000000001</c:v>
                </c:pt>
                <c:pt idx="9055">
                  <c:v>0.99970300000000001</c:v>
                </c:pt>
                <c:pt idx="9056">
                  <c:v>1.000156</c:v>
                </c:pt>
                <c:pt idx="9057">
                  <c:v>0.99992899999999996</c:v>
                </c:pt>
                <c:pt idx="9058">
                  <c:v>0.99992899999999996</c:v>
                </c:pt>
                <c:pt idx="9059">
                  <c:v>0.99992899999999996</c:v>
                </c:pt>
                <c:pt idx="9060">
                  <c:v>1.0003820000000001</c:v>
                </c:pt>
                <c:pt idx="9061">
                  <c:v>1.0003820000000001</c:v>
                </c:pt>
                <c:pt idx="9062">
                  <c:v>1.0017419999999999</c:v>
                </c:pt>
                <c:pt idx="9063">
                  <c:v>1.000156</c:v>
                </c:pt>
                <c:pt idx="9064">
                  <c:v>0.99992899999999996</c:v>
                </c:pt>
                <c:pt idx="9065">
                  <c:v>1.000156</c:v>
                </c:pt>
                <c:pt idx="9066">
                  <c:v>0.99970300000000001</c:v>
                </c:pt>
                <c:pt idx="9067">
                  <c:v>1.0010619999999999</c:v>
                </c:pt>
                <c:pt idx="9068">
                  <c:v>1.000156</c:v>
                </c:pt>
                <c:pt idx="9069">
                  <c:v>0.99992899999999996</c:v>
                </c:pt>
                <c:pt idx="9070">
                  <c:v>1.0003820000000001</c:v>
                </c:pt>
                <c:pt idx="9071">
                  <c:v>0.99992899999999996</c:v>
                </c:pt>
                <c:pt idx="9072">
                  <c:v>0.99970300000000001</c:v>
                </c:pt>
                <c:pt idx="9073">
                  <c:v>0.99992899999999996</c:v>
                </c:pt>
                <c:pt idx="9074">
                  <c:v>0.99992899999999996</c:v>
                </c:pt>
                <c:pt idx="9075">
                  <c:v>1.000156</c:v>
                </c:pt>
                <c:pt idx="9076">
                  <c:v>0.99947699999999995</c:v>
                </c:pt>
                <c:pt idx="9077">
                  <c:v>1.000156</c:v>
                </c:pt>
                <c:pt idx="9078">
                  <c:v>0.99992899999999996</c:v>
                </c:pt>
                <c:pt idx="9079">
                  <c:v>0.999251</c:v>
                </c:pt>
                <c:pt idx="9080">
                  <c:v>0.99992899999999996</c:v>
                </c:pt>
                <c:pt idx="9081">
                  <c:v>0.99970300000000001</c:v>
                </c:pt>
                <c:pt idx="9082">
                  <c:v>1.000156</c:v>
                </c:pt>
                <c:pt idx="9083">
                  <c:v>1.000156</c:v>
                </c:pt>
                <c:pt idx="9084">
                  <c:v>0.99992899999999996</c:v>
                </c:pt>
                <c:pt idx="9085">
                  <c:v>0.99992899999999996</c:v>
                </c:pt>
                <c:pt idx="9086">
                  <c:v>1.0003820000000001</c:v>
                </c:pt>
                <c:pt idx="9087">
                  <c:v>1.000156</c:v>
                </c:pt>
                <c:pt idx="9088">
                  <c:v>1.000156</c:v>
                </c:pt>
                <c:pt idx="9089">
                  <c:v>0.99970300000000001</c:v>
                </c:pt>
                <c:pt idx="9090">
                  <c:v>0.99970300000000001</c:v>
                </c:pt>
                <c:pt idx="9091">
                  <c:v>0.99970300000000001</c:v>
                </c:pt>
                <c:pt idx="9092">
                  <c:v>1.000156</c:v>
                </c:pt>
                <c:pt idx="9093">
                  <c:v>1.0003820000000001</c:v>
                </c:pt>
                <c:pt idx="9094">
                  <c:v>0.99970300000000001</c:v>
                </c:pt>
                <c:pt idx="9095">
                  <c:v>0.99992899999999996</c:v>
                </c:pt>
                <c:pt idx="9096">
                  <c:v>0.99970300000000001</c:v>
                </c:pt>
                <c:pt idx="9097">
                  <c:v>1.000156</c:v>
                </c:pt>
                <c:pt idx="9098">
                  <c:v>1.0003820000000001</c:v>
                </c:pt>
                <c:pt idx="9099">
                  <c:v>0.999251</c:v>
                </c:pt>
                <c:pt idx="9100">
                  <c:v>0.99970300000000001</c:v>
                </c:pt>
                <c:pt idx="9101">
                  <c:v>1.000156</c:v>
                </c:pt>
                <c:pt idx="9102">
                  <c:v>1.0003820000000001</c:v>
                </c:pt>
                <c:pt idx="9103">
                  <c:v>1.0006090000000001</c:v>
                </c:pt>
                <c:pt idx="9104">
                  <c:v>0.99992899999999996</c:v>
                </c:pt>
                <c:pt idx="9105">
                  <c:v>0.99992899999999996</c:v>
                </c:pt>
                <c:pt idx="9106">
                  <c:v>1.0006090000000001</c:v>
                </c:pt>
                <c:pt idx="9107">
                  <c:v>1.0008349999999999</c:v>
                </c:pt>
                <c:pt idx="9108">
                  <c:v>0.99992899999999996</c:v>
                </c:pt>
                <c:pt idx="9109">
                  <c:v>0.99992899999999996</c:v>
                </c:pt>
                <c:pt idx="9110">
                  <c:v>0.99970300000000001</c:v>
                </c:pt>
                <c:pt idx="9111">
                  <c:v>0.99970300000000001</c:v>
                </c:pt>
                <c:pt idx="9112">
                  <c:v>1.000156</c:v>
                </c:pt>
                <c:pt idx="9113">
                  <c:v>1.0003820000000001</c:v>
                </c:pt>
                <c:pt idx="9114">
                  <c:v>1.000156</c:v>
                </c:pt>
                <c:pt idx="9115">
                  <c:v>0.99970300000000001</c:v>
                </c:pt>
                <c:pt idx="9116">
                  <c:v>0.99992899999999996</c:v>
                </c:pt>
                <c:pt idx="9117">
                  <c:v>1.000156</c:v>
                </c:pt>
                <c:pt idx="9118">
                  <c:v>0.99992899999999996</c:v>
                </c:pt>
                <c:pt idx="9119">
                  <c:v>0.99992899999999996</c:v>
                </c:pt>
                <c:pt idx="9120">
                  <c:v>1.0006090000000001</c:v>
                </c:pt>
                <c:pt idx="9121">
                  <c:v>1.0003820000000001</c:v>
                </c:pt>
                <c:pt idx="9122">
                  <c:v>1.000156</c:v>
                </c:pt>
                <c:pt idx="9123">
                  <c:v>1.0019690000000001</c:v>
                </c:pt>
                <c:pt idx="9124">
                  <c:v>1.000156</c:v>
                </c:pt>
                <c:pt idx="9125">
                  <c:v>1.000156</c:v>
                </c:pt>
                <c:pt idx="9126">
                  <c:v>0.99676500000000001</c:v>
                </c:pt>
                <c:pt idx="9127">
                  <c:v>0.99992899999999996</c:v>
                </c:pt>
                <c:pt idx="9128">
                  <c:v>1.0003820000000001</c:v>
                </c:pt>
                <c:pt idx="9129">
                  <c:v>1.000156</c:v>
                </c:pt>
                <c:pt idx="9130">
                  <c:v>0.99970300000000001</c:v>
                </c:pt>
                <c:pt idx="9131">
                  <c:v>0.99992899999999996</c:v>
                </c:pt>
                <c:pt idx="9132">
                  <c:v>0.99992899999999996</c:v>
                </c:pt>
                <c:pt idx="9133">
                  <c:v>1.000156</c:v>
                </c:pt>
                <c:pt idx="9134">
                  <c:v>1.000156</c:v>
                </c:pt>
                <c:pt idx="9135">
                  <c:v>1.000156</c:v>
                </c:pt>
                <c:pt idx="9136">
                  <c:v>0.99992899999999996</c:v>
                </c:pt>
                <c:pt idx="9137">
                  <c:v>0.99970300000000001</c:v>
                </c:pt>
                <c:pt idx="9138">
                  <c:v>0.99970300000000001</c:v>
                </c:pt>
                <c:pt idx="9139">
                  <c:v>0.99992899999999996</c:v>
                </c:pt>
                <c:pt idx="9140">
                  <c:v>1.000156</c:v>
                </c:pt>
                <c:pt idx="9141">
                  <c:v>0.99992899999999996</c:v>
                </c:pt>
                <c:pt idx="9142">
                  <c:v>1.000156</c:v>
                </c:pt>
                <c:pt idx="9143">
                  <c:v>0.99992899999999996</c:v>
                </c:pt>
                <c:pt idx="9144">
                  <c:v>0.99812000000000001</c:v>
                </c:pt>
                <c:pt idx="9145">
                  <c:v>1.000156</c:v>
                </c:pt>
                <c:pt idx="9146">
                  <c:v>1.000156</c:v>
                </c:pt>
                <c:pt idx="9147">
                  <c:v>1.0003820000000001</c:v>
                </c:pt>
                <c:pt idx="9148">
                  <c:v>0.99992899999999996</c:v>
                </c:pt>
                <c:pt idx="9149">
                  <c:v>1.0003820000000001</c:v>
                </c:pt>
                <c:pt idx="9150">
                  <c:v>0.99992899999999996</c:v>
                </c:pt>
                <c:pt idx="9151">
                  <c:v>1.000156</c:v>
                </c:pt>
                <c:pt idx="9152">
                  <c:v>1.0003820000000001</c:v>
                </c:pt>
                <c:pt idx="9153">
                  <c:v>0.99992899999999996</c:v>
                </c:pt>
                <c:pt idx="9154">
                  <c:v>1.0006090000000001</c:v>
                </c:pt>
                <c:pt idx="9155">
                  <c:v>0.99992899999999996</c:v>
                </c:pt>
                <c:pt idx="9156">
                  <c:v>1.0003820000000001</c:v>
                </c:pt>
                <c:pt idx="9157">
                  <c:v>0.99970300000000001</c:v>
                </c:pt>
                <c:pt idx="9158">
                  <c:v>1.000156</c:v>
                </c:pt>
                <c:pt idx="9159">
                  <c:v>0.99992899999999996</c:v>
                </c:pt>
                <c:pt idx="9160">
                  <c:v>0.99947699999999995</c:v>
                </c:pt>
                <c:pt idx="9161">
                  <c:v>0.99992899999999996</c:v>
                </c:pt>
                <c:pt idx="9162">
                  <c:v>0.99879799999999996</c:v>
                </c:pt>
                <c:pt idx="9163">
                  <c:v>1.007199</c:v>
                </c:pt>
                <c:pt idx="9164">
                  <c:v>0.99992899999999996</c:v>
                </c:pt>
                <c:pt idx="9165">
                  <c:v>1.000156</c:v>
                </c:pt>
                <c:pt idx="9166">
                  <c:v>0.99970300000000001</c:v>
                </c:pt>
                <c:pt idx="9167">
                  <c:v>1.000156</c:v>
                </c:pt>
                <c:pt idx="9168">
                  <c:v>0.99992899999999996</c:v>
                </c:pt>
                <c:pt idx="9169">
                  <c:v>1.0003820000000001</c:v>
                </c:pt>
                <c:pt idx="9170">
                  <c:v>1.0003820000000001</c:v>
                </c:pt>
                <c:pt idx="9171">
                  <c:v>1.000156</c:v>
                </c:pt>
                <c:pt idx="9172">
                  <c:v>1.000156</c:v>
                </c:pt>
                <c:pt idx="9173">
                  <c:v>0.99992899999999996</c:v>
                </c:pt>
                <c:pt idx="9174">
                  <c:v>0.99992899999999996</c:v>
                </c:pt>
                <c:pt idx="9175">
                  <c:v>1.000156</c:v>
                </c:pt>
                <c:pt idx="9176">
                  <c:v>1.000156</c:v>
                </c:pt>
                <c:pt idx="9177">
                  <c:v>0.99992899999999996</c:v>
                </c:pt>
                <c:pt idx="9178">
                  <c:v>1.0003820000000001</c:v>
                </c:pt>
                <c:pt idx="9179">
                  <c:v>1.000156</c:v>
                </c:pt>
                <c:pt idx="9180">
                  <c:v>0.99992899999999996</c:v>
                </c:pt>
                <c:pt idx="9181">
                  <c:v>0.99992899999999996</c:v>
                </c:pt>
                <c:pt idx="9182">
                  <c:v>1.000156</c:v>
                </c:pt>
                <c:pt idx="9183">
                  <c:v>1.000156</c:v>
                </c:pt>
                <c:pt idx="9184">
                  <c:v>1.0008349999999999</c:v>
                </c:pt>
                <c:pt idx="9185">
                  <c:v>0.997668</c:v>
                </c:pt>
                <c:pt idx="9186">
                  <c:v>1.0006090000000001</c:v>
                </c:pt>
                <c:pt idx="9187">
                  <c:v>1.0006090000000001</c:v>
                </c:pt>
                <c:pt idx="9188">
                  <c:v>1.0003820000000001</c:v>
                </c:pt>
                <c:pt idx="9189">
                  <c:v>1.0003820000000001</c:v>
                </c:pt>
                <c:pt idx="9190">
                  <c:v>0.99970300000000001</c:v>
                </c:pt>
                <c:pt idx="9191">
                  <c:v>0.99970300000000001</c:v>
                </c:pt>
                <c:pt idx="9192">
                  <c:v>1.000156</c:v>
                </c:pt>
                <c:pt idx="9193">
                  <c:v>0.99992899999999996</c:v>
                </c:pt>
                <c:pt idx="9194">
                  <c:v>1.0003820000000001</c:v>
                </c:pt>
                <c:pt idx="9195">
                  <c:v>1.000156</c:v>
                </c:pt>
                <c:pt idx="9196">
                  <c:v>1.0003820000000001</c:v>
                </c:pt>
                <c:pt idx="9197">
                  <c:v>1.0010619999999999</c:v>
                </c:pt>
                <c:pt idx="9198">
                  <c:v>0.99992899999999996</c:v>
                </c:pt>
                <c:pt idx="9199">
                  <c:v>0.99947699999999995</c:v>
                </c:pt>
                <c:pt idx="9200">
                  <c:v>1.0017419999999999</c:v>
                </c:pt>
                <c:pt idx="9201">
                  <c:v>0.99992899999999996</c:v>
                </c:pt>
                <c:pt idx="9202">
                  <c:v>1.000156</c:v>
                </c:pt>
                <c:pt idx="9203">
                  <c:v>1.0003820000000001</c:v>
                </c:pt>
                <c:pt idx="9204">
                  <c:v>1.0006090000000001</c:v>
                </c:pt>
                <c:pt idx="9205">
                  <c:v>0.99992899999999996</c:v>
                </c:pt>
                <c:pt idx="9206">
                  <c:v>1.0003820000000001</c:v>
                </c:pt>
                <c:pt idx="9207">
                  <c:v>1.000156</c:v>
                </c:pt>
                <c:pt idx="9208">
                  <c:v>1.0019690000000001</c:v>
                </c:pt>
                <c:pt idx="9209">
                  <c:v>1.0006090000000001</c:v>
                </c:pt>
                <c:pt idx="9210">
                  <c:v>0.99970300000000001</c:v>
                </c:pt>
                <c:pt idx="9211">
                  <c:v>0.99992899999999996</c:v>
                </c:pt>
                <c:pt idx="9212">
                  <c:v>0.99947699999999995</c:v>
                </c:pt>
                <c:pt idx="9213">
                  <c:v>0.99992899999999996</c:v>
                </c:pt>
                <c:pt idx="9214">
                  <c:v>0.99992899999999996</c:v>
                </c:pt>
                <c:pt idx="9215">
                  <c:v>0.99992899999999996</c:v>
                </c:pt>
                <c:pt idx="9216">
                  <c:v>1.007199</c:v>
                </c:pt>
                <c:pt idx="9217">
                  <c:v>0.99992899999999996</c:v>
                </c:pt>
                <c:pt idx="9218">
                  <c:v>0.99970300000000001</c:v>
                </c:pt>
                <c:pt idx="9219">
                  <c:v>0.99992899999999996</c:v>
                </c:pt>
                <c:pt idx="9220">
                  <c:v>1.0003820000000001</c:v>
                </c:pt>
                <c:pt idx="9221">
                  <c:v>1.000156</c:v>
                </c:pt>
                <c:pt idx="9222">
                  <c:v>1.000156</c:v>
                </c:pt>
                <c:pt idx="9223">
                  <c:v>0.99902400000000002</c:v>
                </c:pt>
                <c:pt idx="9224">
                  <c:v>1.000156</c:v>
                </c:pt>
                <c:pt idx="9225">
                  <c:v>0.99992899999999996</c:v>
                </c:pt>
                <c:pt idx="9226">
                  <c:v>1.000156</c:v>
                </c:pt>
                <c:pt idx="9227">
                  <c:v>0.99970300000000001</c:v>
                </c:pt>
                <c:pt idx="9228">
                  <c:v>1.000156</c:v>
                </c:pt>
                <c:pt idx="9229">
                  <c:v>1.000156</c:v>
                </c:pt>
                <c:pt idx="9230">
                  <c:v>1.0003820000000001</c:v>
                </c:pt>
                <c:pt idx="9231">
                  <c:v>0.99970300000000001</c:v>
                </c:pt>
                <c:pt idx="9232">
                  <c:v>1.0003820000000001</c:v>
                </c:pt>
                <c:pt idx="9233">
                  <c:v>1.0003820000000001</c:v>
                </c:pt>
                <c:pt idx="9234">
                  <c:v>1.0017419999999999</c:v>
                </c:pt>
                <c:pt idx="9235">
                  <c:v>1.000156</c:v>
                </c:pt>
                <c:pt idx="9236">
                  <c:v>1.0008349999999999</c:v>
                </c:pt>
                <c:pt idx="9237">
                  <c:v>0.99992899999999996</c:v>
                </c:pt>
                <c:pt idx="9238">
                  <c:v>0.99992899999999996</c:v>
                </c:pt>
                <c:pt idx="9239">
                  <c:v>0.99970300000000001</c:v>
                </c:pt>
                <c:pt idx="9240">
                  <c:v>0.99992899999999996</c:v>
                </c:pt>
                <c:pt idx="9241">
                  <c:v>1.0003820000000001</c:v>
                </c:pt>
                <c:pt idx="9242">
                  <c:v>0.99992899999999996</c:v>
                </c:pt>
                <c:pt idx="9243">
                  <c:v>0.99992899999999996</c:v>
                </c:pt>
                <c:pt idx="9244">
                  <c:v>0.99992899999999996</c:v>
                </c:pt>
                <c:pt idx="9245">
                  <c:v>0.99857200000000002</c:v>
                </c:pt>
                <c:pt idx="9246">
                  <c:v>0.99970300000000001</c:v>
                </c:pt>
                <c:pt idx="9247">
                  <c:v>0.99992899999999996</c:v>
                </c:pt>
                <c:pt idx="9248">
                  <c:v>0.99992899999999996</c:v>
                </c:pt>
                <c:pt idx="9249">
                  <c:v>1.000156</c:v>
                </c:pt>
                <c:pt idx="9250">
                  <c:v>1.000156</c:v>
                </c:pt>
                <c:pt idx="9251">
                  <c:v>0.99992899999999996</c:v>
                </c:pt>
                <c:pt idx="9252">
                  <c:v>1.0003820000000001</c:v>
                </c:pt>
                <c:pt idx="9253">
                  <c:v>0.99947699999999995</c:v>
                </c:pt>
                <c:pt idx="9254">
                  <c:v>0.99992899999999996</c:v>
                </c:pt>
                <c:pt idx="9255">
                  <c:v>0.99992899999999996</c:v>
                </c:pt>
                <c:pt idx="9256">
                  <c:v>1.0021949999999999</c:v>
                </c:pt>
                <c:pt idx="9257">
                  <c:v>0.99992899999999996</c:v>
                </c:pt>
                <c:pt idx="9258">
                  <c:v>0.99992899999999996</c:v>
                </c:pt>
                <c:pt idx="9259">
                  <c:v>0.99992899999999996</c:v>
                </c:pt>
                <c:pt idx="9260">
                  <c:v>0.99879799999999996</c:v>
                </c:pt>
                <c:pt idx="9261">
                  <c:v>0.99970300000000001</c:v>
                </c:pt>
                <c:pt idx="9262">
                  <c:v>0.99970300000000001</c:v>
                </c:pt>
                <c:pt idx="9263">
                  <c:v>0.99992899999999996</c:v>
                </c:pt>
                <c:pt idx="9264">
                  <c:v>0.99902400000000002</c:v>
                </c:pt>
                <c:pt idx="9265">
                  <c:v>1.000156</c:v>
                </c:pt>
                <c:pt idx="9266">
                  <c:v>0.99992899999999996</c:v>
                </c:pt>
                <c:pt idx="9267">
                  <c:v>1.0017419999999999</c:v>
                </c:pt>
                <c:pt idx="9268">
                  <c:v>1.000156</c:v>
                </c:pt>
                <c:pt idx="9269">
                  <c:v>1.0006090000000001</c:v>
                </c:pt>
                <c:pt idx="9270">
                  <c:v>0.99970300000000001</c:v>
                </c:pt>
                <c:pt idx="9271">
                  <c:v>0.99992899999999996</c:v>
                </c:pt>
                <c:pt idx="9272">
                  <c:v>0.99970300000000001</c:v>
                </c:pt>
                <c:pt idx="9273">
                  <c:v>0.99676500000000001</c:v>
                </c:pt>
                <c:pt idx="9274">
                  <c:v>1.0024219999999999</c:v>
                </c:pt>
                <c:pt idx="9275">
                  <c:v>1.000156</c:v>
                </c:pt>
                <c:pt idx="9276">
                  <c:v>1.0010619999999999</c:v>
                </c:pt>
                <c:pt idx="9277">
                  <c:v>1.0006090000000001</c:v>
                </c:pt>
                <c:pt idx="9278">
                  <c:v>0.99992899999999996</c:v>
                </c:pt>
                <c:pt idx="9279">
                  <c:v>0.99970300000000001</c:v>
                </c:pt>
                <c:pt idx="9280">
                  <c:v>0.99992899999999996</c:v>
                </c:pt>
                <c:pt idx="9281">
                  <c:v>0.99902400000000002</c:v>
                </c:pt>
                <c:pt idx="9282">
                  <c:v>0.99947699999999995</c:v>
                </c:pt>
                <c:pt idx="9283">
                  <c:v>1.0003820000000001</c:v>
                </c:pt>
                <c:pt idx="9284">
                  <c:v>0.99992899999999996</c:v>
                </c:pt>
                <c:pt idx="9285">
                  <c:v>1.000156</c:v>
                </c:pt>
                <c:pt idx="9286">
                  <c:v>0.99992899999999996</c:v>
                </c:pt>
                <c:pt idx="9287">
                  <c:v>1.0015149999999999</c:v>
                </c:pt>
                <c:pt idx="9288">
                  <c:v>1.000156</c:v>
                </c:pt>
                <c:pt idx="9289">
                  <c:v>0.99992899999999996</c:v>
                </c:pt>
                <c:pt idx="9290">
                  <c:v>1.000156</c:v>
                </c:pt>
                <c:pt idx="9291">
                  <c:v>1.000156</c:v>
                </c:pt>
                <c:pt idx="9292">
                  <c:v>1.0003820000000001</c:v>
                </c:pt>
                <c:pt idx="9293">
                  <c:v>1.0006090000000001</c:v>
                </c:pt>
                <c:pt idx="9294">
                  <c:v>1.000156</c:v>
                </c:pt>
                <c:pt idx="9295">
                  <c:v>1.000156</c:v>
                </c:pt>
                <c:pt idx="9296">
                  <c:v>0.99563800000000002</c:v>
                </c:pt>
                <c:pt idx="9297">
                  <c:v>0.99947699999999995</c:v>
                </c:pt>
                <c:pt idx="9298">
                  <c:v>0.99992899999999996</c:v>
                </c:pt>
                <c:pt idx="9299">
                  <c:v>1.0008349999999999</c:v>
                </c:pt>
                <c:pt idx="9300">
                  <c:v>1.000156</c:v>
                </c:pt>
                <c:pt idx="9301">
                  <c:v>1.0003820000000001</c:v>
                </c:pt>
                <c:pt idx="9302">
                  <c:v>0.99947699999999995</c:v>
                </c:pt>
                <c:pt idx="9303">
                  <c:v>0.99992899999999996</c:v>
                </c:pt>
                <c:pt idx="9304">
                  <c:v>1.0003820000000001</c:v>
                </c:pt>
                <c:pt idx="9305">
                  <c:v>0.99992899999999996</c:v>
                </c:pt>
                <c:pt idx="9306">
                  <c:v>0.99992899999999996</c:v>
                </c:pt>
                <c:pt idx="9307">
                  <c:v>0.99992899999999996</c:v>
                </c:pt>
                <c:pt idx="9308">
                  <c:v>0.99992899999999996</c:v>
                </c:pt>
                <c:pt idx="9309">
                  <c:v>1.000156</c:v>
                </c:pt>
                <c:pt idx="9310">
                  <c:v>1.000156</c:v>
                </c:pt>
                <c:pt idx="9311">
                  <c:v>1.000156</c:v>
                </c:pt>
                <c:pt idx="9312">
                  <c:v>1.000156</c:v>
                </c:pt>
                <c:pt idx="9313">
                  <c:v>0.99992899999999996</c:v>
                </c:pt>
                <c:pt idx="9314">
                  <c:v>0.99653999999999998</c:v>
                </c:pt>
                <c:pt idx="9315">
                  <c:v>1.000156</c:v>
                </c:pt>
                <c:pt idx="9316">
                  <c:v>0.99970300000000001</c:v>
                </c:pt>
                <c:pt idx="9317">
                  <c:v>1.000156</c:v>
                </c:pt>
                <c:pt idx="9318">
                  <c:v>1.0003820000000001</c:v>
                </c:pt>
                <c:pt idx="9319">
                  <c:v>1.000156</c:v>
                </c:pt>
                <c:pt idx="9320">
                  <c:v>1.0003820000000001</c:v>
                </c:pt>
                <c:pt idx="9321">
                  <c:v>1.0003820000000001</c:v>
                </c:pt>
                <c:pt idx="9322">
                  <c:v>1.000156</c:v>
                </c:pt>
                <c:pt idx="9323">
                  <c:v>1.001288</c:v>
                </c:pt>
                <c:pt idx="9324">
                  <c:v>0.99992899999999996</c:v>
                </c:pt>
                <c:pt idx="9325">
                  <c:v>0.99970300000000001</c:v>
                </c:pt>
                <c:pt idx="9326">
                  <c:v>1.000156</c:v>
                </c:pt>
                <c:pt idx="9327">
                  <c:v>1.0010619999999999</c:v>
                </c:pt>
                <c:pt idx="9328">
                  <c:v>0.99992899999999996</c:v>
                </c:pt>
                <c:pt idx="9329">
                  <c:v>0.99992899999999996</c:v>
                </c:pt>
                <c:pt idx="9330">
                  <c:v>0.99316199999999999</c:v>
                </c:pt>
                <c:pt idx="9331">
                  <c:v>0.99947699999999995</c:v>
                </c:pt>
                <c:pt idx="9332">
                  <c:v>0.99992899999999996</c:v>
                </c:pt>
                <c:pt idx="9333">
                  <c:v>1.001288</c:v>
                </c:pt>
                <c:pt idx="9334">
                  <c:v>0.99992899999999996</c:v>
                </c:pt>
                <c:pt idx="9335">
                  <c:v>0.99992899999999996</c:v>
                </c:pt>
                <c:pt idx="9336">
                  <c:v>1.0003820000000001</c:v>
                </c:pt>
                <c:pt idx="9337">
                  <c:v>1.001288</c:v>
                </c:pt>
                <c:pt idx="9338">
                  <c:v>1.001288</c:v>
                </c:pt>
                <c:pt idx="9339">
                  <c:v>1.0003820000000001</c:v>
                </c:pt>
                <c:pt idx="9340">
                  <c:v>1.0003820000000001</c:v>
                </c:pt>
                <c:pt idx="9341">
                  <c:v>0.99834599999999996</c:v>
                </c:pt>
                <c:pt idx="9342">
                  <c:v>1.0008349999999999</c:v>
                </c:pt>
                <c:pt idx="9343">
                  <c:v>1.0008349999999999</c:v>
                </c:pt>
                <c:pt idx="9344">
                  <c:v>1.0003820000000001</c:v>
                </c:pt>
                <c:pt idx="9345">
                  <c:v>0.99992899999999996</c:v>
                </c:pt>
                <c:pt idx="9346">
                  <c:v>0.99970300000000001</c:v>
                </c:pt>
                <c:pt idx="9347">
                  <c:v>1.000156</c:v>
                </c:pt>
                <c:pt idx="9348">
                  <c:v>1.000156</c:v>
                </c:pt>
                <c:pt idx="9349">
                  <c:v>0.99699099999999996</c:v>
                </c:pt>
                <c:pt idx="9350">
                  <c:v>1.000156</c:v>
                </c:pt>
                <c:pt idx="9351">
                  <c:v>0.99992899999999996</c:v>
                </c:pt>
                <c:pt idx="9352">
                  <c:v>0.99857200000000002</c:v>
                </c:pt>
                <c:pt idx="9353">
                  <c:v>1.0006090000000001</c:v>
                </c:pt>
                <c:pt idx="9354">
                  <c:v>1.0003820000000001</c:v>
                </c:pt>
                <c:pt idx="9355">
                  <c:v>1.000156</c:v>
                </c:pt>
                <c:pt idx="9356">
                  <c:v>1.000156</c:v>
                </c:pt>
                <c:pt idx="9357">
                  <c:v>1.0003820000000001</c:v>
                </c:pt>
                <c:pt idx="9358">
                  <c:v>0.99970300000000001</c:v>
                </c:pt>
                <c:pt idx="9359">
                  <c:v>0.999251</c:v>
                </c:pt>
                <c:pt idx="9360">
                  <c:v>1.000156</c:v>
                </c:pt>
                <c:pt idx="9361">
                  <c:v>1.0003820000000001</c:v>
                </c:pt>
                <c:pt idx="9362">
                  <c:v>0.99970300000000001</c:v>
                </c:pt>
                <c:pt idx="9363">
                  <c:v>1.0003820000000001</c:v>
                </c:pt>
                <c:pt idx="9364">
                  <c:v>0.99970300000000001</c:v>
                </c:pt>
                <c:pt idx="9365">
                  <c:v>1.000156</c:v>
                </c:pt>
                <c:pt idx="9366">
                  <c:v>1.000156</c:v>
                </c:pt>
                <c:pt idx="9367">
                  <c:v>1.0006090000000001</c:v>
                </c:pt>
                <c:pt idx="9368">
                  <c:v>0.99857200000000002</c:v>
                </c:pt>
                <c:pt idx="9369">
                  <c:v>0.99947699999999995</c:v>
                </c:pt>
                <c:pt idx="9370">
                  <c:v>1.0003820000000001</c:v>
                </c:pt>
                <c:pt idx="9371">
                  <c:v>0.99970300000000001</c:v>
                </c:pt>
                <c:pt idx="9372">
                  <c:v>1.000156</c:v>
                </c:pt>
                <c:pt idx="9373">
                  <c:v>0.99992899999999996</c:v>
                </c:pt>
                <c:pt idx="9374">
                  <c:v>1.000156</c:v>
                </c:pt>
                <c:pt idx="9375">
                  <c:v>0.99653999999999998</c:v>
                </c:pt>
                <c:pt idx="9376">
                  <c:v>1.000156</c:v>
                </c:pt>
                <c:pt idx="9377">
                  <c:v>0.99970300000000001</c:v>
                </c:pt>
                <c:pt idx="9378">
                  <c:v>0.99970300000000001</c:v>
                </c:pt>
                <c:pt idx="9379">
                  <c:v>0.99812000000000001</c:v>
                </c:pt>
                <c:pt idx="9380">
                  <c:v>1.000156</c:v>
                </c:pt>
                <c:pt idx="9381">
                  <c:v>0.99970300000000001</c:v>
                </c:pt>
                <c:pt idx="9382">
                  <c:v>0.999251</c:v>
                </c:pt>
                <c:pt idx="9383">
                  <c:v>1.0006090000000001</c:v>
                </c:pt>
                <c:pt idx="9384">
                  <c:v>0.99992899999999996</c:v>
                </c:pt>
                <c:pt idx="9385">
                  <c:v>0.99834599999999996</c:v>
                </c:pt>
                <c:pt idx="9386">
                  <c:v>1.000156</c:v>
                </c:pt>
                <c:pt idx="9387">
                  <c:v>0.99992899999999996</c:v>
                </c:pt>
                <c:pt idx="9388">
                  <c:v>1.000156</c:v>
                </c:pt>
                <c:pt idx="9389">
                  <c:v>1.0021949999999999</c:v>
                </c:pt>
                <c:pt idx="9390">
                  <c:v>1.0017419999999999</c:v>
                </c:pt>
                <c:pt idx="9391">
                  <c:v>0.99970300000000001</c:v>
                </c:pt>
                <c:pt idx="9392">
                  <c:v>1.000156</c:v>
                </c:pt>
                <c:pt idx="9393">
                  <c:v>0.99721700000000002</c:v>
                </c:pt>
                <c:pt idx="9394">
                  <c:v>1.0015149999999999</c:v>
                </c:pt>
                <c:pt idx="9395">
                  <c:v>0.99857200000000002</c:v>
                </c:pt>
                <c:pt idx="9396">
                  <c:v>1.0003820000000001</c:v>
                </c:pt>
                <c:pt idx="9397">
                  <c:v>1.0006090000000001</c:v>
                </c:pt>
                <c:pt idx="9398">
                  <c:v>0.99970300000000001</c:v>
                </c:pt>
                <c:pt idx="9399">
                  <c:v>1.000156</c:v>
                </c:pt>
                <c:pt idx="9400">
                  <c:v>0.99992899999999996</c:v>
                </c:pt>
                <c:pt idx="9401">
                  <c:v>1.0008349999999999</c:v>
                </c:pt>
                <c:pt idx="9402">
                  <c:v>1.000156</c:v>
                </c:pt>
                <c:pt idx="9403">
                  <c:v>0.99812000000000001</c:v>
                </c:pt>
                <c:pt idx="9404">
                  <c:v>0.99992899999999996</c:v>
                </c:pt>
                <c:pt idx="9405">
                  <c:v>1.0003820000000001</c:v>
                </c:pt>
                <c:pt idx="9406">
                  <c:v>0.99992899999999996</c:v>
                </c:pt>
                <c:pt idx="9407">
                  <c:v>0.99992899999999996</c:v>
                </c:pt>
                <c:pt idx="9408">
                  <c:v>1.000156</c:v>
                </c:pt>
                <c:pt idx="9409">
                  <c:v>0.99992899999999996</c:v>
                </c:pt>
                <c:pt idx="9410">
                  <c:v>1.000156</c:v>
                </c:pt>
                <c:pt idx="9411">
                  <c:v>0.99947699999999995</c:v>
                </c:pt>
                <c:pt idx="9412">
                  <c:v>0.99992899999999996</c:v>
                </c:pt>
                <c:pt idx="9413">
                  <c:v>0.99992899999999996</c:v>
                </c:pt>
                <c:pt idx="9414">
                  <c:v>0.99947699999999995</c:v>
                </c:pt>
                <c:pt idx="9415">
                  <c:v>1.000156</c:v>
                </c:pt>
                <c:pt idx="9416">
                  <c:v>1.0006090000000001</c:v>
                </c:pt>
                <c:pt idx="9417">
                  <c:v>1.000156</c:v>
                </c:pt>
                <c:pt idx="9418">
                  <c:v>0.99992899999999996</c:v>
                </c:pt>
                <c:pt idx="9419">
                  <c:v>0.99992899999999996</c:v>
                </c:pt>
                <c:pt idx="9420">
                  <c:v>1.000156</c:v>
                </c:pt>
                <c:pt idx="9421">
                  <c:v>0.99992899999999996</c:v>
                </c:pt>
                <c:pt idx="9422">
                  <c:v>1.000156</c:v>
                </c:pt>
                <c:pt idx="9423">
                  <c:v>0.99970300000000001</c:v>
                </c:pt>
                <c:pt idx="9424">
                  <c:v>0.99992899999999996</c:v>
                </c:pt>
                <c:pt idx="9425">
                  <c:v>1.000156</c:v>
                </c:pt>
                <c:pt idx="9426">
                  <c:v>0.99947699999999995</c:v>
                </c:pt>
                <c:pt idx="9427">
                  <c:v>1.001288</c:v>
                </c:pt>
                <c:pt idx="9428">
                  <c:v>0.99992899999999996</c:v>
                </c:pt>
                <c:pt idx="9429">
                  <c:v>0.99970300000000001</c:v>
                </c:pt>
                <c:pt idx="9430">
                  <c:v>1.0006090000000001</c:v>
                </c:pt>
                <c:pt idx="9431">
                  <c:v>0.99857200000000002</c:v>
                </c:pt>
                <c:pt idx="9432">
                  <c:v>1.0006090000000001</c:v>
                </c:pt>
                <c:pt idx="9433">
                  <c:v>0.99992899999999996</c:v>
                </c:pt>
                <c:pt idx="9434">
                  <c:v>0.99992899999999996</c:v>
                </c:pt>
                <c:pt idx="9435">
                  <c:v>1.0003820000000001</c:v>
                </c:pt>
                <c:pt idx="9436">
                  <c:v>0.99992899999999996</c:v>
                </c:pt>
                <c:pt idx="9437">
                  <c:v>1.000156</c:v>
                </c:pt>
                <c:pt idx="9438">
                  <c:v>0.99970300000000001</c:v>
                </c:pt>
                <c:pt idx="9439">
                  <c:v>0.99992899999999996</c:v>
                </c:pt>
                <c:pt idx="9440">
                  <c:v>1.0006090000000001</c:v>
                </c:pt>
                <c:pt idx="9441">
                  <c:v>1.000156</c:v>
                </c:pt>
                <c:pt idx="9442">
                  <c:v>0.99992899999999996</c:v>
                </c:pt>
                <c:pt idx="9443">
                  <c:v>1.0003820000000001</c:v>
                </c:pt>
                <c:pt idx="9444">
                  <c:v>1.000156</c:v>
                </c:pt>
                <c:pt idx="9445">
                  <c:v>1.000156</c:v>
                </c:pt>
                <c:pt idx="9446">
                  <c:v>0.99992899999999996</c:v>
                </c:pt>
                <c:pt idx="9447">
                  <c:v>1.000156</c:v>
                </c:pt>
                <c:pt idx="9448">
                  <c:v>1.000156</c:v>
                </c:pt>
                <c:pt idx="9449">
                  <c:v>0.99992899999999996</c:v>
                </c:pt>
                <c:pt idx="9450">
                  <c:v>1.000156</c:v>
                </c:pt>
                <c:pt idx="9451">
                  <c:v>1.0015149999999999</c:v>
                </c:pt>
                <c:pt idx="9452">
                  <c:v>0.99970300000000001</c:v>
                </c:pt>
                <c:pt idx="9453">
                  <c:v>0.99992899999999996</c:v>
                </c:pt>
                <c:pt idx="9454">
                  <c:v>0.99992899999999996</c:v>
                </c:pt>
                <c:pt idx="9455">
                  <c:v>0.99992899999999996</c:v>
                </c:pt>
                <c:pt idx="9456">
                  <c:v>0.99744299999999997</c:v>
                </c:pt>
                <c:pt idx="9457">
                  <c:v>1.0003820000000001</c:v>
                </c:pt>
                <c:pt idx="9458">
                  <c:v>0.99970300000000001</c:v>
                </c:pt>
                <c:pt idx="9459">
                  <c:v>1.0006090000000001</c:v>
                </c:pt>
                <c:pt idx="9460">
                  <c:v>0.99992899999999996</c:v>
                </c:pt>
                <c:pt idx="9461">
                  <c:v>1.0003820000000001</c:v>
                </c:pt>
                <c:pt idx="9462">
                  <c:v>1.000156</c:v>
                </c:pt>
                <c:pt idx="9463">
                  <c:v>0.99992899999999996</c:v>
                </c:pt>
                <c:pt idx="9464">
                  <c:v>1.000156</c:v>
                </c:pt>
                <c:pt idx="9465">
                  <c:v>1.0062869999999999</c:v>
                </c:pt>
                <c:pt idx="9466">
                  <c:v>0.99992899999999996</c:v>
                </c:pt>
                <c:pt idx="9467">
                  <c:v>0.99970300000000001</c:v>
                </c:pt>
                <c:pt idx="9468">
                  <c:v>0.99970300000000001</c:v>
                </c:pt>
                <c:pt idx="9469">
                  <c:v>0.99992899999999996</c:v>
                </c:pt>
                <c:pt idx="9470">
                  <c:v>1.0003820000000001</c:v>
                </c:pt>
                <c:pt idx="9471">
                  <c:v>0.99992899999999996</c:v>
                </c:pt>
                <c:pt idx="9472">
                  <c:v>0.99947699999999995</c:v>
                </c:pt>
                <c:pt idx="9473">
                  <c:v>1.001288</c:v>
                </c:pt>
                <c:pt idx="9474">
                  <c:v>1.000156</c:v>
                </c:pt>
                <c:pt idx="9475">
                  <c:v>1.000156</c:v>
                </c:pt>
                <c:pt idx="9476">
                  <c:v>1.0003820000000001</c:v>
                </c:pt>
                <c:pt idx="9477">
                  <c:v>0.99992899999999996</c:v>
                </c:pt>
                <c:pt idx="9478">
                  <c:v>0.99970300000000001</c:v>
                </c:pt>
                <c:pt idx="9479">
                  <c:v>1.0010619999999999</c:v>
                </c:pt>
                <c:pt idx="9480">
                  <c:v>0.99992899999999996</c:v>
                </c:pt>
                <c:pt idx="9481">
                  <c:v>1.0003820000000001</c:v>
                </c:pt>
                <c:pt idx="9482">
                  <c:v>0.99947699999999995</c:v>
                </c:pt>
                <c:pt idx="9483">
                  <c:v>1.000156</c:v>
                </c:pt>
                <c:pt idx="9484">
                  <c:v>1.0003820000000001</c:v>
                </c:pt>
                <c:pt idx="9485">
                  <c:v>0.99992899999999996</c:v>
                </c:pt>
                <c:pt idx="9486">
                  <c:v>1.000156</c:v>
                </c:pt>
                <c:pt idx="9487">
                  <c:v>0.99992899999999996</c:v>
                </c:pt>
                <c:pt idx="9488">
                  <c:v>1.000156</c:v>
                </c:pt>
                <c:pt idx="9489">
                  <c:v>1.0006090000000001</c:v>
                </c:pt>
                <c:pt idx="9490">
                  <c:v>0.99947699999999995</c:v>
                </c:pt>
                <c:pt idx="9491">
                  <c:v>1.000156</c:v>
                </c:pt>
                <c:pt idx="9492">
                  <c:v>1.000156</c:v>
                </c:pt>
                <c:pt idx="9493">
                  <c:v>0.99744299999999997</c:v>
                </c:pt>
                <c:pt idx="9494">
                  <c:v>0.99992899999999996</c:v>
                </c:pt>
                <c:pt idx="9495">
                  <c:v>0.99970300000000001</c:v>
                </c:pt>
                <c:pt idx="9496">
                  <c:v>0.99879799999999996</c:v>
                </c:pt>
                <c:pt idx="9497">
                  <c:v>1.000156</c:v>
                </c:pt>
                <c:pt idx="9498">
                  <c:v>1.000156</c:v>
                </c:pt>
                <c:pt idx="9499">
                  <c:v>0.99902400000000002</c:v>
                </c:pt>
                <c:pt idx="9500">
                  <c:v>1.000156</c:v>
                </c:pt>
                <c:pt idx="9501">
                  <c:v>1.000156</c:v>
                </c:pt>
                <c:pt idx="9502">
                  <c:v>1.000156</c:v>
                </c:pt>
                <c:pt idx="9503">
                  <c:v>1.000156</c:v>
                </c:pt>
                <c:pt idx="9504">
                  <c:v>1.000156</c:v>
                </c:pt>
                <c:pt idx="9505">
                  <c:v>1.0017419999999999</c:v>
                </c:pt>
                <c:pt idx="9506">
                  <c:v>1.0006090000000001</c:v>
                </c:pt>
                <c:pt idx="9507">
                  <c:v>1.0019690000000001</c:v>
                </c:pt>
                <c:pt idx="9508">
                  <c:v>0.99970300000000001</c:v>
                </c:pt>
                <c:pt idx="9509">
                  <c:v>0.99721700000000002</c:v>
                </c:pt>
                <c:pt idx="9510">
                  <c:v>0.99992899999999996</c:v>
                </c:pt>
                <c:pt idx="9511">
                  <c:v>1.000156</c:v>
                </c:pt>
                <c:pt idx="9512">
                  <c:v>0.99992899999999996</c:v>
                </c:pt>
                <c:pt idx="9513">
                  <c:v>1.0008349999999999</c:v>
                </c:pt>
                <c:pt idx="9514">
                  <c:v>0.99992899999999996</c:v>
                </c:pt>
                <c:pt idx="9515">
                  <c:v>0.99947699999999995</c:v>
                </c:pt>
                <c:pt idx="9516">
                  <c:v>1.000156</c:v>
                </c:pt>
                <c:pt idx="9517">
                  <c:v>1.000156</c:v>
                </c:pt>
                <c:pt idx="9518">
                  <c:v>0.99992899999999996</c:v>
                </c:pt>
                <c:pt idx="9519">
                  <c:v>1.000156</c:v>
                </c:pt>
                <c:pt idx="9520">
                  <c:v>1.000156</c:v>
                </c:pt>
                <c:pt idx="9521">
                  <c:v>0.99970300000000001</c:v>
                </c:pt>
                <c:pt idx="9522">
                  <c:v>0.99857200000000002</c:v>
                </c:pt>
                <c:pt idx="9523">
                  <c:v>1.000156</c:v>
                </c:pt>
                <c:pt idx="9524">
                  <c:v>1.0006090000000001</c:v>
                </c:pt>
                <c:pt idx="9525">
                  <c:v>0.99970300000000001</c:v>
                </c:pt>
                <c:pt idx="9526">
                  <c:v>0.99970300000000001</c:v>
                </c:pt>
                <c:pt idx="9527">
                  <c:v>0.99992899999999996</c:v>
                </c:pt>
                <c:pt idx="9528">
                  <c:v>0.99992899999999996</c:v>
                </c:pt>
                <c:pt idx="9529">
                  <c:v>1.000156</c:v>
                </c:pt>
                <c:pt idx="9530">
                  <c:v>1.0006090000000001</c:v>
                </c:pt>
                <c:pt idx="9531">
                  <c:v>1.000156</c:v>
                </c:pt>
                <c:pt idx="9532">
                  <c:v>0.99992899999999996</c:v>
                </c:pt>
                <c:pt idx="9533">
                  <c:v>1.000156</c:v>
                </c:pt>
                <c:pt idx="9534">
                  <c:v>0.99992899999999996</c:v>
                </c:pt>
                <c:pt idx="9535">
                  <c:v>0.99992899999999996</c:v>
                </c:pt>
                <c:pt idx="9536">
                  <c:v>0.99676500000000001</c:v>
                </c:pt>
                <c:pt idx="9537">
                  <c:v>0.99992899999999996</c:v>
                </c:pt>
                <c:pt idx="9538">
                  <c:v>0.99992899999999996</c:v>
                </c:pt>
                <c:pt idx="9539">
                  <c:v>0.99857200000000002</c:v>
                </c:pt>
                <c:pt idx="9540">
                  <c:v>0.99992899999999996</c:v>
                </c:pt>
                <c:pt idx="9541">
                  <c:v>1.0003820000000001</c:v>
                </c:pt>
                <c:pt idx="9542">
                  <c:v>0.99721700000000002</c:v>
                </c:pt>
                <c:pt idx="9543">
                  <c:v>1.0003820000000001</c:v>
                </c:pt>
                <c:pt idx="9544">
                  <c:v>0.99653999999999998</c:v>
                </c:pt>
                <c:pt idx="9545">
                  <c:v>0.99970300000000001</c:v>
                </c:pt>
                <c:pt idx="9546">
                  <c:v>0.99992899999999996</c:v>
                </c:pt>
                <c:pt idx="9547">
                  <c:v>1.000156</c:v>
                </c:pt>
                <c:pt idx="9548">
                  <c:v>1.000156</c:v>
                </c:pt>
                <c:pt idx="9549">
                  <c:v>1.000156</c:v>
                </c:pt>
                <c:pt idx="9550">
                  <c:v>1.000156</c:v>
                </c:pt>
                <c:pt idx="9551">
                  <c:v>1.000156</c:v>
                </c:pt>
                <c:pt idx="9552">
                  <c:v>1.0003820000000001</c:v>
                </c:pt>
                <c:pt idx="9553">
                  <c:v>1.0003820000000001</c:v>
                </c:pt>
                <c:pt idx="9554">
                  <c:v>0.99970300000000001</c:v>
                </c:pt>
                <c:pt idx="9555">
                  <c:v>1.0003820000000001</c:v>
                </c:pt>
                <c:pt idx="9556">
                  <c:v>0.99992899999999996</c:v>
                </c:pt>
                <c:pt idx="9557">
                  <c:v>1.000156</c:v>
                </c:pt>
                <c:pt idx="9558">
                  <c:v>1.000156</c:v>
                </c:pt>
                <c:pt idx="9559">
                  <c:v>1.000156</c:v>
                </c:pt>
                <c:pt idx="9560">
                  <c:v>0.99992899999999996</c:v>
                </c:pt>
                <c:pt idx="9561">
                  <c:v>0.99992899999999996</c:v>
                </c:pt>
                <c:pt idx="9562">
                  <c:v>1.0006090000000001</c:v>
                </c:pt>
                <c:pt idx="9563">
                  <c:v>1.0003820000000001</c:v>
                </c:pt>
                <c:pt idx="9564">
                  <c:v>1.000156</c:v>
                </c:pt>
                <c:pt idx="9565">
                  <c:v>1.000156</c:v>
                </c:pt>
                <c:pt idx="9566">
                  <c:v>0.99992899999999996</c:v>
                </c:pt>
                <c:pt idx="9567">
                  <c:v>0.99970300000000001</c:v>
                </c:pt>
                <c:pt idx="9568">
                  <c:v>0.99992899999999996</c:v>
                </c:pt>
                <c:pt idx="9569">
                  <c:v>0.99992899999999996</c:v>
                </c:pt>
                <c:pt idx="9570">
                  <c:v>1.0003820000000001</c:v>
                </c:pt>
                <c:pt idx="9571">
                  <c:v>0.99970300000000001</c:v>
                </c:pt>
                <c:pt idx="9572">
                  <c:v>1.000156</c:v>
                </c:pt>
                <c:pt idx="9573">
                  <c:v>1.000156</c:v>
                </c:pt>
                <c:pt idx="9574">
                  <c:v>1.0006090000000001</c:v>
                </c:pt>
                <c:pt idx="9575">
                  <c:v>0.99992899999999996</c:v>
                </c:pt>
                <c:pt idx="9576">
                  <c:v>0.99947699999999995</c:v>
                </c:pt>
                <c:pt idx="9577">
                  <c:v>0.99970300000000001</c:v>
                </c:pt>
                <c:pt idx="9578">
                  <c:v>0.99970300000000001</c:v>
                </c:pt>
                <c:pt idx="9579">
                  <c:v>0.99992899999999996</c:v>
                </c:pt>
                <c:pt idx="9580">
                  <c:v>0.99992899999999996</c:v>
                </c:pt>
                <c:pt idx="9581">
                  <c:v>0.99992899999999996</c:v>
                </c:pt>
                <c:pt idx="9582">
                  <c:v>1.0006090000000001</c:v>
                </c:pt>
                <c:pt idx="9583">
                  <c:v>0.99992899999999996</c:v>
                </c:pt>
                <c:pt idx="9584">
                  <c:v>0.99970300000000001</c:v>
                </c:pt>
                <c:pt idx="9585">
                  <c:v>1.000156</c:v>
                </c:pt>
                <c:pt idx="9586">
                  <c:v>1.0003820000000001</c:v>
                </c:pt>
                <c:pt idx="9587">
                  <c:v>0.99992899999999996</c:v>
                </c:pt>
                <c:pt idx="9588">
                  <c:v>1.0003820000000001</c:v>
                </c:pt>
                <c:pt idx="9589">
                  <c:v>0.99992899999999996</c:v>
                </c:pt>
                <c:pt idx="9590">
                  <c:v>0.99992899999999996</c:v>
                </c:pt>
                <c:pt idx="9591">
                  <c:v>1.000156</c:v>
                </c:pt>
                <c:pt idx="9592">
                  <c:v>0.99992899999999996</c:v>
                </c:pt>
                <c:pt idx="9593">
                  <c:v>0.99992899999999996</c:v>
                </c:pt>
                <c:pt idx="9594">
                  <c:v>1.0003820000000001</c:v>
                </c:pt>
                <c:pt idx="9595">
                  <c:v>1.000156</c:v>
                </c:pt>
                <c:pt idx="9596">
                  <c:v>0.99992899999999996</c:v>
                </c:pt>
                <c:pt idx="9597">
                  <c:v>0.99992899999999996</c:v>
                </c:pt>
                <c:pt idx="9598">
                  <c:v>1.0003820000000001</c:v>
                </c:pt>
                <c:pt idx="9599">
                  <c:v>0.99902400000000002</c:v>
                </c:pt>
                <c:pt idx="9600">
                  <c:v>1.000156</c:v>
                </c:pt>
                <c:pt idx="9601">
                  <c:v>1.0003820000000001</c:v>
                </c:pt>
                <c:pt idx="9602">
                  <c:v>1.000156</c:v>
                </c:pt>
                <c:pt idx="9603">
                  <c:v>0.99992899999999996</c:v>
                </c:pt>
                <c:pt idx="9604">
                  <c:v>0.99970300000000001</c:v>
                </c:pt>
                <c:pt idx="9605">
                  <c:v>0.99992899999999996</c:v>
                </c:pt>
                <c:pt idx="9606">
                  <c:v>1.000156</c:v>
                </c:pt>
                <c:pt idx="9607">
                  <c:v>0.99992899999999996</c:v>
                </c:pt>
                <c:pt idx="9608">
                  <c:v>0.99992899999999996</c:v>
                </c:pt>
                <c:pt idx="9609">
                  <c:v>1.000156</c:v>
                </c:pt>
                <c:pt idx="9610">
                  <c:v>1.000156</c:v>
                </c:pt>
                <c:pt idx="9611">
                  <c:v>1.0008349999999999</c:v>
                </c:pt>
                <c:pt idx="9612">
                  <c:v>1.0015149999999999</c:v>
                </c:pt>
                <c:pt idx="9613">
                  <c:v>0.99992899999999996</c:v>
                </c:pt>
                <c:pt idx="9614">
                  <c:v>1.0003820000000001</c:v>
                </c:pt>
                <c:pt idx="9615">
                  <c:v>0.99631400000000003</c:v>
                </c:pt>
                <c:pt idx="9616">
                  <c:v>1.0003820000000001</c:v>
                </c:pt>
                <c:pt idx="9617">
                  <c:v>0.99992899999999996</c:v>
                </c:pt>
                <c:pt idx="9618">
                  <c:v>1.000156</c:v>
                </c:pt>
                <c:pt idx="9619">
                  <c:v>1.000156</c:v>
                </c:pt>
                <c:pt idx="9620">
                  <c:v>1.0003820000000001</c:v>
                </c:pt>
                <c:pt idx="9621">
                  <c:v>0.99992899999999996</c:v>
                </c:pt>
                <c:pt idx="9622">
                  <c:v>1.000156</c:v>
                </c:pt>
                <c:pt idx="9623">
                  <c:v>0.99992899999999996</c:v>
                </c:pt>
                <c:pt idx="9624">
                  <c:v>0.99992899999999996</c:v>
                </c:pt>
                <c:pt idx="9625">
                  <c:v>0.99992899999999996</c:v>
                </c:pt>
                <c:pt idx="9626">
                  <c:v>0.99970300000000001</c:v>
                </c:pt>
                <c:pt idx="9627">
                  <c:v>0.99970300000000001</c:v>
                </c:pt>
                <c:pt idx="9628">
                  <c:v>1.000156</c:v>
                </c:pt>
                <c:pt idx="9629">
                  <c:v>1.000156</c:v>
                </c:pt>
                <c:pt idx="9630">
                  <c:v>1.0015149999999999</c:v>
                </c:pt>
                <c:pt idx="9631">
                  <c:v>0.99992899999999996</c:v>
                </c:pt>
                <c:pt idx="9632">
                  <c:v>1.000156</c:v>
                </c:pt>
                <c:pt idx="9633">
                  <c:v>0.99970300000000001</c:v>
                </c:pt>
                <c:pt idx="9634">
                  <c:v>1.000156</c:v>
                </c:pt>
                <c:pt idx="9635">
                  <c:v>0.99947699999999995</c:v>
                </c:pt>
                <c:pt idx="9636">
                  <c:v>1.0003820000000001</c:v>
                </c:pt>
                <c:pt idx="9637">
                  <c:v>0.99496200000000001</c:v>
                </c:pt>
                <c:pt idx="9638">
                  <c:v>0.99992899999999996</c:v>
                </c:pt>
                <c:pt idx="9639">
                  <c:v>1.0003820000000001</c:v>
                </c:pt>
                <c:pt idx="9640">
                  <c:v>0.99970300000000001</c:v>
                </c:pt>
                <c:pt idx="9641">
                  <c:v>0.99992899999999996</c:v>
                </c:pt>
                <c:pt idx="9642">
                  <c:v>1.000156</c:v>
                </c:pt>
                <c:pt idx="9643">
                  <c:v>1.0021949999999999</c:v>
                </c:pt>
                <c:pt idx="9644">
                  <c:v>1.0017419999999999</c:v>
                </c:pt>
                <c:pt idx="9645">
                  <c:v>0.99992899999999996</c:v>
                </c:pt>
                <c:pt idx="9646">
                  <c:v>1.000156</c:v>
                </c:pt>
                <c:pt idx="9647">
                  <c:v>1.000156</c:v>
                </c:pt>
                <c:pt idx="9648">
                  <c:v>1.000156</c:v>
                </c:pt>
                <c:pt idx="9649">
                  <c:v>1.0003820000000001</c:v>
                </c:pt>
                <c:pt idx="9650">
                  <c:v>0.99316199999999999</c:v>
                </c:pt>
                <c:pt idx="9651">
                  <c:v>0.99992899999999996</c:v>
                </c:pt>
                <c:pt idx="9652">
                  <c:v>1.000156</c:v>
                </c:pt>
                <c:pt idx="9653">
                  <c:v>0.99518700000000004</c:v>
                </c:pt>
                <c:pt idx="9654">
                  <c:v>0.99947699999999995</c:v>
                </c:pt>
                <c:pt idx="9655">
                  <c:v>1.000156</c:v>
                </c:pt>
                <c:pt idx="9656">
                  <c:v>1.001288</c:v>
                </c:pt>
                <c:pt idx="9657">
                  <c:v>1.0003820000000001</c:v>
                </c:pt>
                <c:pt idx="9658">
                  <c:v>0.99992899999999996</c:v>
                </c:pt>
                <c:pt idx="9659">
                  <c:v>0.99992899999999996</c:v>
                </c:pt>
                <c:pt idx="9660">
                  <c:v>0.99992899999999996</c:v>
                </c:pt>
                <c:pt idx="9661">
                  <c:v>1.000156</c:v>
                </c:pt>
                <c:pt idx="9662">
                  <c:v>0.99992899999999996</c:v>
                </c:pt>
                <c:pt idx="9663">
                  <c:v>1.000156</c:v>
                </c:pt>
                <c:pt idx="9664">
                  <c:v>1.0003820000000001</c:v>
                </c:pt>
                <c:pt idx="9665">
                  <c:v>0.99992899999999996</c:v>
                </c:pt>
                <c:pt idx="9666">
                  <c:v>0.99992899999999996</c:v>
                </c:pt>
                <c:pt idx="9667">
                  <c:v>0.99970300000000001</c:v>
                </c:pt>
                <c:pt idx="9668">
                  <c:v>1.0003820000000001</c:v>
                </c:pt>
                <c:pt idx="9669">
                  <c:v>0.99992899999999996</c:v>
                </c:pt>
                <c:pt idx="9670">
                  <c:v>1.0010619999999999</c:v>
                </c:pt>
                <c:pt idx="9671">
                  <c:v>1.0067429999999999</c:v>
                </c:pt>
                <c:pt idx="9672">
                  <c:v>0.99970300000000001</c:v>
                </c:pt>
                <c:pt idx="9673">
                  <c:v>1.0003820000000001</c:v>
                </c:pt>
                <c:pt idx="9674">
                  <c:v>0.99970300000000001</c:v>
                </c:pt>
                <c:pt idx="9675">
                  <c:v>1.000156</c:v>
                </c:pt>
                <c:pt idx="9676">
                  <c:v>1.0003820000000001</c:v>
                </c:pt>
                <c:pt idx="9677">
                  <c:v>1.0003820000000001</c:v>
                </c:pt>
                <c:pt idx="9678">
                  <c:v>0.99970300000000001</c:v>
                </c:pt>
                <c:pt idx="9679">
                  <c:v>1.000156</c:v>
                </c:pt>
                <c:pt idx="9680">
                  <c:v>1.000156</c:v>
                </c:pt>
                <c:pt idx="9681">
                  <c:v>1.0003820000000001</c:v>
                </c:pt>
                <c:pt idx="9682">
                  <c:v>1.000156</c:v>
                </c:pt>
                <c:pt idx="9683">
                  <c:v>0.99992899999999996</c:v>
                </c:pt>
                <c:pt idx="9684">
                  <c:v>0.99947699999999995</c:v>
                </c:pt>
                <c:pt idx="9685">
                  <c:v>0.99970300000000001</c:v>
                </c:pt>
                <c:pt idx="9686">
                  <c:v>0.99970300000000001</c:v>
                </c:pt>
                <c:pt idx="9687">
                  <c:v>1.000156</c:v>
                </c:pt>
                <c:pt idx="9688">
                  <c:v>0.99992899999999996</c:v>
                </c:pt>
                <c:pt idx="9689">
                  <c:v>1.0006090000000001</c:v>
                </c:pt>
                <c:pt idx="9690">
                  <c:v>0.99992899999999996</c:v>
                </c:pt>
                <c:pt idx="9691">
                  <c:v>0.99857200000000002</c:v>
                </c:pt>
                <c:pt idx="9692">
                  <c:v>1.0017419999999999</c:v>
                </c:pt>
                <c:pt idx="9693">
                  <c:v>1.0003820000000001</c:v>
                </c:pt>
                <c:pt idx="9694">
                  <c:v>1.000156</c:v>
                </c:pt>
                <c:pt idx="9695">
                  <c:v>0.99699099999999996</c:v>
                </c:pt>
                <c:pt idx="9696">
                  <c:v>0.99970300000000001</c:v>
                </c:pt>
                <c:pt idx="9697">
                  <c:v>1.0003820000000001</c:v>
                </c:pt>
                <c:pt idx="9698">
                  <c:v>0.99992899999999996</c:v>
                </c:pt>
                <c:pt idx="9699">
                  <c:v>0.99970300000000001</c:v>
                </c:pt>
                <c:pt idx="9700">
                  <c:v>0.99744299999999997</c:v>
                </c:pt>
                <c:pt idx="9701">
                  <c:v>1.000156</c:v>
                </c:pt>
                <c:pt idx="9702">
                  <c:v>0.99992899999999996</c:v>
                </c:pt>
                <c:pt idx="9703">
                  <c:v>1.000156</c:v>
                </c:pt>
                <c:pt idx="9704">
                  <c:v>0.99653999999999998</c:v>
                </c:pt>
                <c:pt idx="9705">
                  <c:v>0.99992899999999996</c:v>
                </c:pt>
                <c:pt idx="9706">
                  <c:v>0.99970300000000001</c:v>
                </c:pt>
                <c:pt idx="9707">
                  <c:v>0.99834599999999996</c:v>
                </c:pt>
                <c:pt idx="9708">
                  <c:v>0.99992899999999996</c:v>
                </c:pt>
                <c:pt idx="9709">
                  <c:v>0.99451199999999995</c:v>
                </c:pt>
                <c:pt idx="9710">
                  <c:v>0.99992899999999996</c:v>
                </c:pt>
                <c:pt idx="9711">
                  <c:v>0.999251</c:v>
                </c:pt>
                <c:pt idx="9712">
                  <c:v>0.99947699999999995</c:v>
                </c:pt>
                <c:pt idx="9713">
                  <c:v>1.0003820000000001</c:v>
                </c:pt>
                <c:pt idx="9714">
                  <c:v>1.0003820000000001</c:v>
                </c:pt>
                <c:pt idx="9715">
                  <c:v>0.99992899999999996</c:v>
                </c:pt>
                <c:pt idx="9716">
                  <c:v>1.000156</c:v>
                </c:pt>
                <c:pt idx="9717">
                  <c:v>1.000156</c:v>
                </c:pt>
                <c:pt idx="9718">
                  <c:v>1.000156</c:v>
                </c:pt>
                <c:pt idx="9719">
                  <c:v>1.000156</c:v>
                </c:pt>
                <c:pt idx="9720">
                  <c:v>1.0003820000000001</c:v>
                </c:pt>
                <c:pt idx="9721">
                  <c:v>0.99970300000000001</c:v>
                </c:pt>
                <c:pt idx="9722">
                  <c:v>0.99992899999999996</c:v>
                </c:pt>
                <c:pt idx="9723">
                  <c:v>1.0003820000000001</c:v>
                </c:pt>
                <c:pt idx="9724">
                  <c:v>0.99970300000000001</c:v>
                </c:pt>
                <c:pt idx="9725">
                  <c:v>0.99970300000000001</c:v>
                </c:pt>
                <c:pt idx="9726">
                  <c:v>0.99992899999999996</c:v>
                </c:pt>
                <c:pt idx="9727">
                  <c:v>1.0003820000000001</c:v>
                </c:pt>
                <c:pt idx="9728">
                  <c:v>1.000156</c:v>
                </c:pt>
                <c:pt idx="9729">
                  <c:v>0.99970300000000001</c:v>
                </c:pt>
                <c:pt idx="9730">
                  <c:v>0.99992899999999996</c:v>
                </c:pt>
                <c:pt idx="9731">
                  <c:v>1.000156</c:v>
                </c:pt>
                <c:pt idx="9732">
                  <c:v>1.000156</c:v>
                </c:pt>
                <c:pt idx="9733">
                  <c:v>0.99992899999999996</c:v>
                </c:pt>
                <c:pt idx="9734">
                  <c:v>0.99992899999999996</c:v>
                </c:pt>
                <c:pt idx="9735">
                  <c:v>1.000156</c:v>
                </c:pt>
                <c:pt idx="9736">
                  <c:v>1.0003820000000001</c:v>
                </c:pt>
                <c:pt idx="9737">
                  <c:v>1.000156</c:v>
                </c:pt>
                <c:pt idx="9738">
                  <c:v>1.0015149999999999</c:v>
                </c:pt>
                <c:pt idx="9739">
                  <c:v>0.99992899999999996</c:v>
                </c:pt>
                <c:pt idx="9740">
                  <c:v>0.99992899999999996</c:v>
                </c:pt>
                <c:pt idx="9741">
                  <c:v>1.0010619999999999</c:v>
                </c:pt>
                <c:pt idx="9742">
                  <c:v>0.99970300000000001</c:v>
                </c:pt>
                <c:pt idx="9743">
                  <c:v>1.000156</c:v>
                </c:pt>
                <c:pt idx="9744">
                  <c:v>1.000156</c:v>
                </c:pt>
                <c:pt idx="9745">
                  <c:v>1.0026489999999999</c:v>
                </c:pt>
                <c:pt idx="9746">
                  <c:v>0.99631400000000003</c:v>
                </c:pt>
                <c:pt idx="9747">
                  <c:v>0.99992899999999996</c:v>
                </c:pt>
                <c:pt idx="9748">
                  <c:v>1.000156</c:v>
                </c:pt>
                <c:pt idx="9749">
                  <c:v>0.99992899999999996</c:v>
                </c:pt>
                <c:pt idx="9750">
                  <c:v>1.0003820000000001</c:v>
                </c:pt>
                <c:pt idx="9751">
                  <c:v>0.99970300000000001</c:v>
                </c:pt>
                <c:pt idx="9752">
                  <c:v>1.0006090000000001</c:v>
                </c:pt>
                <c:pt idx="9753">
                  <c:v>1.0008349999999999</c:v>
                </c:pt>
                <c:pt idx="9754">
                  <c:v>1.0003820000000001</c:v>
                </c:pt>
                <c:pt idx="9755">
                  <c:v>1.000156</c:v>
                </c:pt>
                <c:pt idx="9756">
                  <c:v>1.000156</c:v>
                </c:pt>
                <c:pt idx="9757">
                  <c:v>0.99970300000000001</c:v>
                </c:pt>
                <c:pt idx="9758">
                  <c:v>0.99992899999999996</c:v>
                </c:pt>
                <c:pt idx="9759">
                  <c:v>0.99970300000000001</c:v>
                </c:pt>
                <c:pt idx="9760">
                  <c:v>0.99970300000000001</c:v>
                </c:pt>
                <c:pt idx="9761">
                  <c:v>1.0003820000000001</c:v>
                </c:pt>
                <c:pt idx="9762">
                  <c:v>0.99947699999999995</c:v>
                </c:pt>
                <c:pt idx="9763">
                  <c:v>0.99992899999999996</c:v>
                </c:pt>
                <c:pt idx="9764">
                  <c:v>0.99992899999999996</c:v>
                </c:pt>
                <c:pt idx="9765">
                  <c:v>0.99970300000000001</c:v>
                </c:pt>
                <c:pt idx="9766">
                  <c:v>0.99970300000000001</c:v>
                </c:pt>
                <c:pt idx="9767">
                  <c:v>0.99992899999999996</c:v>
                </c:pt>
                <c:pt idx="9768">
                  <c:v>1.000156</c:v>
                </c:pt>
                <c:pt idx="9769">
                  <c:v>1.0003820000000001</c:v>
                </c:pt>
                <c:pt idx="9770">
                  <c:v>1.000156</c:v>
                </c:pt>
                <c:pt idx="9771">
                  <c:v>1.000156</c:v>
                </c:pt>
                <c:pt idx="9772">
                  <c:v>1.000156</c:v>
                </c:pt>
                <c:pt idx="9773">
                  <c:v>1.000156</c:v>
                </c:pt>
                <c:pt idx="9774">
                  <c:v>1.000156</c:v>
                </c:pt>
                <c:pt idx="9775">
                  <c:v>1.000156</c:v>
                </c:pt>
                <c:pt idx="9776">
                  <c:v>1.0003820000000001</c:v>
                </c:pt>
                <c:pt idx="9777">
                  <c:v>1.0021949999999999</c:v>
                </c:pt>
                <c:pt idx="9778">
                  <c:v>1.0003820000000001</c:v>
                </c:pt>
                <c:pt idx="9779">
                  <c:v>1.000156</c:v>
                </c:pt>
                <c:pt idx="9780">
                  <c:v>0.99992899999999996</c:v>
                </c:pt>
                <c:pt idx="9781">
                  <c:v>0.99970300000000001</c:v>
                </c:pt>
                <c:pt idx="9782">
                  <c:v>1.0003820000000001</c:v>
                </c:pt>
                <c:pt idx="9783">
                  <c:v>1.0003820000000001</c:v>
                </c:pt>
                <c:pt idx="9784">
                  <c:v>0.99992899999999996</c:v>
                </c:pt>
                <c:pt idx="9785">
                  <c:v>1.000156</c:v>
                </c:pt>
                <c:pt idx="9786">
                  <c:v>0.99992899999999996</c:v>
                </c:pt>
                <c:pt idx="9787">
                  <c:v>1.000156</c:v>
                </c:pt>
                <c:pt idx="9788">
                  <c:v>1.000156</c:v>
                </c:pt>
                <c:pt idx="9789">
                  <c:v>0.99541299999999999</c:v>
                </c:pt>
                <c:pt idx="9790">
                  <c:v>0.99879799999999996</c:v>
                </c:pt>
                <c:pt idx="9791">
                  <c:v>1.0003820000000001</c:v>
                </c:pt>
                <c:pt idx="9792">
                  <c:v>1.000156</c:v>
                </c:pt>
                <c:pt idx="9793">
                  <c:v>0.99970300000000001</c:v>
                </c:pt>
                <c:pt idx="9794">
                  <c:v>1.0003820000000001</c:v>
                </c:pt>
                <c:pt idx="9795">
                  <c:v>0.99970300000000001</c:v>
                </c:pt>
                <c:pt idx="9796">
                  <c:v>0.99992899999999996</c:v>
                </c:pt>
                <c:pt idx="9797">
                  <c:v>0.99992899999999996</c:v>
                </c:pt>
                <c:pt idx="9798">
                  <c:v>1.0010619999999999</c:v>
                </c:pt>
                <c:pt idx="9799">
                  <c:v>0.99992899999999996</c:v>
                </c:pt>
                <c:pt idx="9800">
                  <c:v>1.000156</c:v>
                </c:pt>
                <c:pt idx="9801">
                  <c:v>1.0033300000000001</c:v>
                </c:pt>
                <c:pt idx="9802">
                  <c:v>0.999251</c:v>
                </c:pt>
                <c:pt idx="9803">
                  <c:v>1.000156</c:v>
                </c:pt>
                <c:pt idx="9804">
                  <c:v>0.99970300000000001</c:v>
                </c:pt>
                <c:pt idx="9805">
                  <c:v>0.99992899999999996</c:v>
                </c:pt>
                <c:pt idx="9806">
                  <c:v>0.99992899999999996</c:v>
                </c:pt>
                <c:pt idx="9807">
                  <c:v>1.0019690000000001</c:v>
                </c:pt>
                <c:pt idx="9808">
                  <c:v>1.000156</c:v>
                </c:pt>
                <c:pt idx="9809">
                  <c:v>0.99992899999999996</c:v>
                </c:pt>
                <c:pt idx="9810">
                  <c:v>1.000156</c:v>
                </c:pt>
                <c:pt idx="9811">
                  <c:v>0.99879799999999996</c:v>
                </c:pt>
                <c:pt idx="9812">
                  <c:v>1.0006090000000001</c:v>
                </c:pt>
                <c:pt idx="9813">
                  <c:v>1.000156</c:v>
                </c:pt>
                <c:pt idx="9814">
                  <c:v>0.99992899999999996</c:v>
                </c:pt>
                <c:pt idx="9815">
                  <c:v>0.99992899999999996</c:v>
                </c:pt>
                <c:pt idx="9816">
                  <c:v>0.99992899999999996</c:v>
                </c:pt>
                <c:pt idx="9817">
                  <c:v>0.99992899999999996</c:v>
                </c:pt>
                <c:pt idx="9818">
                  <c:v>1.006515</c:v>
                </c:pt>
                <c:pt idx="9819">
                  <c:v>1.0003820000000001</c:v>
                </c:pt>
                <c:pt idx="9820">
                  <c:v>0.99992899999999996</c:v>
                </c:pt>
                <c:pt idx="9821">
                  <c:v>0.99970300000000001</c:v>
                </c:pt>
                <c:pt idx="9822">
                  <c:v>1.0006090000000001</c:v>
                </c:pt>
                <c:pt idx="9823">
                  <c:v>0.99992899999999996</c:v>
                </c:pt>
                <c:pt idx="9824">
                  <c:v>1.000156</c:v>
                </c:pt>
                <c:pt idx="9825">
                  <c:v>1.0003820000000001</c:v>
                </c:pt>
                <c:pt idx="9826">
                  <c:v>1.0015149999999999</c:v>
                </c:pt>
                <c:pt idx="9827">
                  <c:v>0.99970300000000001</c:v>
                </c:pt>
                <c:pt idx="9828">
                  <c:v>1.0003820000000001</c:v>
                </c:pt>
                <c:pt idx="9829">
                  <c:v>1.003557</c:v>
                </c:pt>
                <c:pt idx="9830">
                  <c:v>1.000156</c:v>
                </c:pt>
                <c:pt idx="9831">
                  <c:v>1.000156</c:v>
                </c:pt>
                <c:pt idx="9832">
                  <c:v>0.99992899999999996</c:v>
                </c:pt>
                <c:pt idx="9833">
                  <c:v>0.99902400000000002</c:v>
                </c:pt>
                <c:pt idx="9834">
                  <c:v>1.0003820000000001</c:v>
                </c:pt>
                <c:pt idx="9835">
                  <c:v>0.99970300000000001</c:v>
                </c:pt>
                <c:pt idx="9836">
                  <c:v>0.99992899999999996</c:v>
                </c:pt>
                <c:pt idx="9837">
                  <c:v>1.0003820000000001</c:v>
                </c:pt>
                <c:pt idx="9838">
                  <c:v>0.99992899999999996</c:v>
                </c:pt>
                <c:pt idx="9839">
                  <c:v>0.99992899999999996</c:v>
                </c:pt>
                <c:pt idx="9840">
                  <c:v>0.99992899999999996</c:v>
                </c:pt>
                <c:pt idx="9841">
                  <c:v>1.0006090000000001</c:v>
                </c:pt>
                <c:pt idx="9842">
                  <c:v>0.99992899999999996</c:v>
                </c:pt>
                <c:pt idx="9843">
                  <c:v>0.99992899999999996</c:v>
                </c:pt>
                <c:pt idx="9844">
                  <c:v>1.0003820000000001</c:v>
                </c:pt>
                <c:pt idx="9845">
                  <c:v>0.99992899999999996</c:v>
                </c:pt>
                <c:pt idx="9846">
                  <c:v>1.0010619999999999</c:v>
                </c:pt>
                <c:pt idx="9847">
                  <c:v>1.000156</c:v>
                </c:pt>
                <c:pt idx="9848">
                  <c:v>0.99992899999999996</c:v>
                </c:pt>
                <c:pt idx="9849">
                  <c:v>1.000156</c:v>
                </c:pt>
                <c:pt idx="9850">
                  <c:v>1.000156</c:v>
                </c:pt>
                <c:pt idx="9851">
                  <c:v>0.99970300000000001</c:v>
                </c:pt>
                <c:pt idx="9852">
                  <c:v>0.99992899999999996</c:v>
                </c:pt>
                <c:pt idx="9853">
                  <c:v>0.99992899999999996</c:v>
                </c:pt>
                <c:pt idx="9854">
                  <c:v>1.000156</c:v>
                </c:pt>
                <c:pt idx="9855">
                  <c:v>1.000156</c:v>
                </c:pt>
                <c:pt idx="9856">
                  <c:v>0.99992899999999996</c:v>
                </c:pt>
                <c:pt idx="9857">
                  <c:v>1.0015149999999999</c:v>
                </c:pt>
                <c:pt idx="9858">
                  <c:v>1.0006090000000001</c:v>
                </c:pt>
                <c:pt idx="9859">
                  <c:v>0.99970300000000001</c:v>
                </c:pt>
                <c:pt idx="9860">
                  <c:v>1.000156</c:v>
                </c:pt>
                <c:pt idx="9861">
                  <c:v>0.99947699999999995</c:v>
                </c:pt>
                <c:pt idx="9862">
                  <c:v>0.99970300000000001</c:v>
                </c:pt>
                <c:pt idx="9863">
                  <c:v>0.99947699999999995</c:v>
                </c:pt>
                <c:pt idx="9864">
                  <c:v>0.99992899999999996</c:v>
                </c:pt>
                <c:pt idx="9865">
                  <c:v>1.000156</c:v>
                </c:pt>
                <c:pt idx="9866">
                  <c:v>1.0003820000000001</c:v>
                </c:pt>
                <c:pt idx="9867">
                  <c:v>0.99992899999999996</c:v>
                </c:pt>
                <c:pt idx="9868">
                  <c:v>1.0019690000000001</c:v>
                </c:pt>
                <c:pt idx="9869">
                  <c:v>1.000156</c:v>
                </c:pt>
                <c:pt idx="9870">
                  <c:v>0.99383699999999997</c:v>
                </c:pt>
                <c:pt idx="9871">
                  <c:v>0.99992899999999996</c:v>
                </c:pt>
                <c:pt idx="9872">
                  <c:v>1.000156</c:v>
                </c:pt>
                <c:pt idx="9873">
                  <c:v>0.99947699999999995</c:v>
                </c:pt>
                <c:pt idx="9874">
                  <c:v>1.0003820000000001</c:v>
                </c:pt>
                <c:pt idx="9875">
                  <c:v>0.99992899999999996</c:v>
                </c:pt>
                <c:pt idx="9876">
                  <c:v>1.000156</c:v>
                </c:pt>
                <c:pt idx="9877">
                  <c:v>0.99992899999999996</c:v>
                </c:pt>
                <c:pt idx="9878">
                  <c:v>0.99992899999999996</c:v>
                </c:pt>
                <c:pt idx="9879">
                  <c:v>1.0006090000000001</c:v>
                </c:pt>
                <c:pt idx="9880">
                  <c:v>1.000156</c:v>
                </c:pt>
                <c:pt idx="9881">
                  <c:v>1.000156</c:v>
                </c:pt>
                <c:pt idx="9882">
                  <c:v>0.99970300000000001</c:v>
                </c:pt>
                <c:pt idx="9883">
                  <c:v>1.000156</c:v>
                </c:pt>
                <c:pt idx="9884">
                  <c:v>1.0003820000000001</c:v>
                </c:pt>
                <c:pt idx="9885">
                  <c:v>0.99992899999999996</c:v>
                </c:pt>
                <c:pt idx="9886">
                  <c:v>1.000156</c:v>
                </c:pt>
                <c:pt idx="9887">
                  <c:v>0.99992899999999996</c:v>
                </c:pt>
                <c:pt idx="9888">
                  <c:v>1.0003820000000001</c:v>
                </c:pt>
                <c:pt idx="9889">
                  <c:v>1.0003820000000001</c:v>
                </c:pt>
                <c:pt idx="9890">
                  <c:v>0.99970300000000001</c:v>
                </c:pt>
                <c:pt idx="9891">
                  <c:v>0.99947699999999995</c:v>
                </c:pt>
                <c:pt idx="9892">
                  <c:v>1.0003820000000001</c:v>
                </c:pt>
                <c:pt idx="9893">
                  <c:v>0.99992899999999996</c:v>
                </c:pt>
                <c:pt idx="9894">
                  <c:v>0.99970300000000001</c:v>
                </c:pt>
                <c:pt idx="9895">
                  <c:v>1.0006090000000001</c:v>
                </c:pt>
                <c:pt idx="9896">
                  <c:v>1.0003820000000001</c:v>
                </c:pt>
                <c:pt idx="9897">
                  <c:v>1.000156</c:v>
                </c:pt>
                <c:pt idx="9898">
                  <c:v>1.001288</c:v>
                </c:pt>
                <c:pt idx="9899">
                  <c:v>0.99992899999999996</c:v>
                </c:pt>
                <c:pt idx="9900">
                  <c:v>0.99857200000000002</c:v>
                </c:pt>
                <c:pt idx="9901">
                  <c:v>0.99970300000000001</c:v>
                </c:pt>
                <c:pt idx="9902">
                  <c:v>0.99992899999999996</c:v>
                </c:pt>
                <c:pt idx="9903">
                  <c:v>1.0003820000000001</c:v>
                </c:pt>
                <c:pt idx="9904">
                  <c:v>1.000156</c:v>
                </c:pt>
                <c:pt idx="9905">
                  <c:v>1.000156</c:v>
                </c:pt>
                <c:pt idx="9906">
                  <c:v>1.000156</c:v>
                </c:pt>
                <c:pt idx="9907">
                  <c:v>1.0003820000000001</c:v>
                </c:pt>
                <c:pt idx="9908">
                  <c:v>0.99992899999999996</c:v>
                </c:pt>
                <c:pt idx="9909">
                  <c:v>1.000156</c:v>
                </c:pt>
                <c:pt idx="9910">
                  <c:v>1.0003820000000001</c:v>
                </c:pt>
                <c:pt idx="9911">
                  <c:v>0.99992899999999996</c:v>
                </c:pt>
                <c:pt idx="9912">
                  <c:v>0.99992899999999996</c:v>
                </c:pt>
                <c:pt idx="9913">
                  <c:v>1.0003820000000001</c:v>
                </c:pt>
                <c:pt idx="9914">
                  <c:v>1.000156</c:v>
                </c:pt>
                <c:pt idx="9915">
                  <c:v>0.99857200000000002</c:v>
                </c:pt>
                <c:pt idx="9916">
                  <c:v>1.0008349999999999</c:v>
                </c:pt>
                <c:pt idx="9917">
                  <c:v>1.0006090000000001</c:v>
                </c:pt>
                <c:pt idx="9918">
                  <c:v>1.000156</c:v>
                </c:pt>
                <c:pt idx="9919">
                  <c:v>1.000156</c:v>
                </c:pt>
                <c:pt idx="9920">
                  <c:v>0.99992899999999996</c:v>
                </c:pt>
                <c:pt idx="9921">
                  <c:v>1.0003820000000001</c:v>
                </c:pt>
                <c:pt idx="9922">
                  <c:v>1.000156</c:v>
                </c:pt>
                <c:pt idx="9923">
                  <c:v>1.0003820000000001</c:v>
                </c:pt>
                <c:pt idx="9924">
                  <c:v>1.0024219999999999</c:v>
                </c:pt>
                <c:pt idx="9925">
                  <c:v>1.0006090000000001</c:v>
                </c:pt>
                <c:pt idx="9926">
                  <c:v>0.99834599999999996</c:v>
                </c:pt>
                <c:pt idx="9927">
                  <c:v>0.99992899999999996</c:v>
                </c:pt>
                <c:pt idx="9928">
                  <c:v>1.0006090000000001</c:v>
                </c:pt>
                <c:pt idx="9929">
                  <c:v>1.0003820000000001</c:v>
                </c:pt>
                <c:pt idx="9930">
                  <c:v>0.99992899999999996</c:v>
                </c:pt>
                <c:pt idx="9931">
                  <c:v>0.99992899999999996</c:v>
                </c:pt>
                <c:pt idx="9932">
                  <c:v>1.000156</c:v>
                </c:pt>
                <c:pt idx="9933">
                  <c:v>0.99992899999999996</c:v>
                </c:pt>
                <c:pt idx="9934">
                  <c:v>1.0006090000000001</c:v>
                </c:pt>
                <c:pt idx="9935">
                  <c:v>0.99789399999999995</c:v>
                </c:pt>
                <c:pt idx="9936">
                  <c:v>0.99992899999999996</c:v>
                </c:pt>
                <c:pt idx="9937">
                  <c:v>1.000156</c:v>
                </c:pt>
                <c:pt idx="9938">
                  <c:v>1.000156</c:v>
                </c:pt>
                <c:pt idx="9939">
                  <c:v>0.99992899999999996</c:v>
                </c:pt>
                <c:pt idx="9940">
                  <c:v>1.0003820000000001</c:v>
                </c:pt>
                <c:pt idx="9941">
                  <c:v>0.99563800000000002</c:v>
                </c:pt>
                <c:pt idx="9942">
                  <c:v>1.0024219999999999</c:v>
                </c:pt>
                <c:pt idx="9943">
                  <c:v>0.99992899999999996</c:v>
                </c:pt>
                <c:pt idx="9944">
                  <c:v>0.99699099999999996</c:v>
                </c:pt>
                <c:pt idx="9945">
                  <c:v>1.000156</c:v>
                </c:pt>
                <c:pt idx="9946">
                  <c:v>1.0019690000000001</c:v>
                </c:pt>
                <c:pt idx="9947">
                  <c:v>1.0006090000000001</c:v>
                </c:pt>
                <c:pt idx="9948">
                  <c:v>1.0003820000000001</c:v>
                </c:pt>
                <c:pt idx="9949">
                  <c:v>0.99992899999999996</c:v>
                </c:pt>
                <c:pt idx="9950">
                  <c:v>1.0003820000000001</c:v>
                </c:pt>
                <c:pt idx="9951">
                  <c:v>0.99992899999999996</c:v>
                </c:pt>
                <c:pt idx="9952">
                  <c:v>0.99992899999999996</c:v>
                </c:pt>
                <c:pt idx="9953">
                  <c:v>0.99992899999999996</c:v>
                </c:pt>
                <c:pt idx="9954">
                  <c:v>1.000156</c:v>
                </c:pt>
                <c:pt idx="9955">
                  <c:v>0.99992899999999996</c:v>
                </c:pt>
                <c:pt idx="9956">
                  <c:v>1.0024219999999999</c:v>
                </c:pt>
                <c:pt idx="9957">
                  <c:v>1.0017419999999999</c:v>
                </c:pt>
                <c:pt idx="9958">
                  <c:v>0.99834599999999996</c:v>
                </c:pt>
                <c:pt idx="9959">
                  <c:v>0.99947699999999995</c:v>
                </c:pt>
                <c:pt idx="9960">
                  <c:v>0.99970300000000001</c:v>
                </c:pt>
                <c:pt idx="9961">
                  <c:v>1.000156</c:v>
                </c:pt>
                <c:pt idx="9962">
                  <c:v>1.0008349999999999</c:v>
                </c:pt>
                <c:pt idx="9963">
                  <c:v>1.000156</c:v>
                </c:pt>
                <c:pt idx="9964">
                  <c:v>0.99992899999999996</c:v>
                </c:pt>
                <c:pt idx="9965">
                  <c:v>0.99970300000000001</c:v>
                </c:pt>
                <c:pt idx="9966">
                  <c:v>0.99970300000000001</c:v>
                </c:pt>
                <c:pt idx="9967">
                  <c:v>1.0017419999999999</c:v>
                </c:pt>
                <c:pt idx="9968">
                  <c:v>1.0003820000000001</c:v>
                </c:pt>
                <c:pt idx="9969">
                  <c:v>1.000156</c:v>
                </c:pt>
                <c:pt idx="9970">
                  <c:v>0.99721700000000002</c:v>
                </c:pt>
                <c:pt idx="9971">
                  <c:v>0.999251</c:v>
                </c:pt>
                <c:pt idx="9972">
                  <c:v>1.0003820000000001</c:v>
                </c:pt>
                <c:pt idx="9973">
                  <c:v>0.99970300000000001</c:v>
                </c:pt>
                <c:pt idx="9974">
                  <c:v>0.99970300000000001</c:v>
                </c:pt>
                <c:pt idx="9975">
                  <c:v>0.99970300000000001</c:v>
                </c:pt>
                <c:pt idx="9976">
                  <c:v>1.000156</c:v>
                </c:pt>
                <c:pt idx="9977">
                  <c:v>0.99653999999999998</c:v>
                </c:pt>
                <c:pt idx="9978">
                  <c:v>1.0003820000000001</c:v>
                </c:pt>
                <c:pt idx="9979">
                  <c:v>0.99947699999999995</c:v>
                </c:pt>
                <c:pt idx="9980">
                  <c:v>1.000156</c:v>
                </c:pt>
                <c:pt idx="9981">
                  <c:v>1.0019690000000001</c:v>
                </c:pt>
                <c:pt idx="9982">
                  <c:v>0.99970300000000001</c:v>
                </c:pt>
                <c:pt idx="9983">
                  <c:v>0.99970300000000001</c:v>
                </c:pt>
                <c:pt idx="9984">
                  <c:v>0.99653999999999998</c:v>
                </c:pt>
                <c:pt idx="9985">
                  <c:v>1.0003820000000001</c:v>
                </c:pt>
                <c:pt idx="9986">
                  <c:v>1.0015149999999999</c:v>
                </c:pt>
                <c:pt idx="9987">
                  <c:v>1.0006090000000001</c:v>
                </c:pt>
                <c:pt idx="9988">
                  <c:v>1.0006090000000001</c:v>
                </c:pt>
                <c:pt idx="9989">
                  <c:v>1.000156</c:v>
                </c:pt>
                <c:pt idx="9990">
                  <c:v>1.0003820000000001</c:v>
                </c:pt>
                <c:pt idx="9991">
                  <c:v>1.0003820000000001</c:v>
                </c:pt>
                <c:pt idx="9992">
                  <c:v>1.000156</c:v>
                </c:pt>
                <c:pt idx="9993">
                  <c:v>1.0006090000000001</c:v>
                </c:pt>
                <c:pt idx="9994">
                  <c:v>0.99992899999999996</c:v>
                </c:pt>
                <c:pt idx="9995">
                  <c:v>0.99992899999999996</c:v>
                </c:pt>
                <c:pt idx="9996">
                  <c:v>0.99970300000000001</c:v>
                </c:pt>
                <c:pt idx="9997">
                  <c:v>0.99992899999999996</c:v>
                </c:pt>
                <c:pt idx="9998">
                  <c:v>1.000156</c:v>
                </c:pt>
                <c:pt idx="9999">
                  <c:v>1.0003820000000001</c:v>
                </c:pt>
                <c:pt idx="10000">
                  <c:v>0.99789399999999995</c:v>
                </c:pt>
                <c:pt idx="10001">
                  <c:v>0.99970300000000001</c:v>
                </c:pt>
                <c:pt idx="10002">
                  <c:v>1.000156</c:v>
                </c:pt>
                <c:pt idx="10003">
                  <c:v>0.99992899999999996</c:v>
                </c:pt>
                <c:pt idx="10004">
                  <c:v>0.99992899999999996</c:v>
                </c:pt>
                <c:pt idx="10005">
                  <c:v>1.0006090000000001</c:v>
                </c:pt>
                <c:pt idx="10006">
                  <c:v>0.99902400000000002</c:v>
                </c:pt>
                <c:pt idx="10007">
                  <c:v>1.000156</c:v>
                </c:pt>
                <c:pt idx="10008">
                  <c:v>1.0019690000000001</c:v>
                </c:pt>
                <c:pt idx="10009">
                  <c:v>1.0006090000000001</c:v>
                </c:pt>
                <c:pt idx="10010">
                  <c:v>0.99992899999999996</c:v>
                </c:pt>
                <c:pt idx="10011">
                  <c:v>1.000156</c:v>
                </c:pt>
                <c:pt idx="10012">
                  <c:v>0.999251</c:v>
                </c:pt>
                <c:pt idx="10013">
                  <c:v>1.000156</c:v>
                </c:pt>
                <c:pt idx="10014">
                  <c:v>0.99992899999999996</c:v>
                </c:pt>
                <c:pt idx="10015">
                  <c:v>1.000156</c:v>
                </c:pt>
                <c:pt idx="10016">
                  <c:v>0.99992899999999996</c:v>
                </c:pt>
                <c:pt idx="10017">
                  <c:v>1.000156</c:v>
                </c:pt>
                <c:pt idx="10018">
                  <c:v>1.0003820000000001</c:v>
                </c:pt>
                <c:pt idx="10019">
                  <c:v>0.99992899999999996</c:v>
                </c:pt>
                <c:pt idx="10020">
                  <c:v>0.99992899999999996</c:v>
                </c:pt>
                <c:pt idx="10021">
                  <c:v>1.0042390000000001</c:v>
                </c:pt>
                <c:pt idx="10022">
                  <c:v>1.000156</c:v>
                </c:pt>
                <c:pt idx="10023">
                  <c:v>1.000156</c:v>
                </c:pt>
                <c:pt idx="10024">
                  <c:v>1.0006090000000001</c:v>
                </c:pt>
                <c:pt idx="10025">
                  <c:v>1.000156</c:v>
                </c:pt>
                <c:pt idx="10026">
                  <c:v>1.0006090000000001</c:v>
                </c:pt>
                <c:pt idx="10027">
                  <c:v>0.99744299999999997</c:v>
                </c:pt>
                <c:pt idx="10028">
                  <c:v>0.99992899999999996</c:v>
                </c:pt>
                <c:pt idx="10029">
                  <c:v>1.000156</c:v>
                </c:pt>
                <c:pt idx="10030">
                  <c:v>0.997668</c:v>
                </c:pt>
                <c:pt idx="10031">
                  <c:v>1.0003820000000001</c:v>
                </c:pt>
                <c:pt idx="10032">
                  <c:v>1.000156</c:v>
                </c:pt>
                <c:pt idx="10033">
                  <c:v>0.99947699999999995</c:v>
                </c:pt>
                <c:pt idx="10034">
                  <c:v>1.000156</c:v>
                </c:pt>
                <c:pt idx="10035">
                  <c:v>1.000156</c:v>
                </c:pt>
                <c:pt idx="10036">
                  <c:v>0.99879799999999996</c:v>
                </c:pt>
                <c:pt idx="10037">
                  <c:v>0.99992899999999996</c:v>
                </c:pt>
                <c:pt idx="10038">
                  <c:v>1.0024219999999999</c:v>
                </c:pt>
                <c:pt idx="10039">
                  <c:v>1.000156</c:v>
                </c:pt>
                <c:pt idx="10040">
                  <c:v>1.000156</c:v>
                </c:pt>
                <c:pt idx="10041">
                  <c:v>0.99676500000000001</c:v>
                </c:pt>
                <c:pt idx="10042">
                  <c:v>0.99992899999999996</c:v>
                </c:pt>
                <c:pt idx="10043">
                  <c:v>0.99992899999999996</c:v>
                </c:pt>
                <c:pt idx="10044">
                  <c:v>0.99947699999999995</c:v>
                </c:pt>
                <c:pt idx="10045">
                  <c:v>0.99992899999999996</c:v>
                </c:pt>
                <c:pt idx="10046">
                  <c:v>1.0006090000000001</c:v>
                </c:pt>
                <c:pt idx="10047">
                  <c:v>0.99992899999999996</c:v>
                </c:pt>
                <c:pt idx="10048">
                  <c:v>1.000156</c:v>
                </c:pt>
                <c:pt idx="10049">
                  <c:v>0.99992899999999996</c:v>
                </c:pt>
                <c:pt idx="10050">
                  <c:v>1.000156</c:v>
                </c:pt>
                <c:pt idx="10051">
                  <c:v>0.99992899999999996</c:v>
                </c:pt>
                <c:pt idx="10052">
                  <c:v>1.000156</c:v>
                </c:pt>
                <c:pt idx="10053">
                  <c:v>0.99992899999999996</c:v>
                </c:pt>
                <c:pt idx="10054">
                  <c:v>1.000156</c:v>
                </c:pt>
                <c:pt idx="10055">
                  <c:v>1.0019690000000001</c:v>
                </c:pt>
                <c:pt idx="10056">
                  <c:v>1.000156</c:v>
                </c:pt>
                <c:pt idx="10057">
                  <c:v>0.99970300000000001</c:v>
                </c:pt>
                <c:pt idx="10058">
                  <c:v>1.0006090000000001</c:v>
                </c:pt>
                <c:pt idx="10059">
                  <c:v>0.99992899999999996</c:v>
                </c:pt>
                <c:pt idx="10060">
                  <c:v>0.99992899999999996</c:v>
                </c:pt>
                <c:pt idx="10061">
                  <c:v>0.99812000000000001</c:v>
                </c:pt>
                <c:pt idx="10062">
                  <c:v>1.0010619999999999</c:v>
                </c:pt>
                <c:pt idx="10063">
                  <c:v>1.0008349999999999</c:v>
                </c:pt>
                <c:pt idx="10064">
                  <c:v>0.99992899999999996</c:v>
                </c:pt>
                <c:pt idx="10065">
                  <c:v>0.999251</c:v>
                </c:pt>
                <c:pt idx="10066">
                  <c:v>1.0008349999999999</c:v>
                </c:pt>
                <c:pt idx="10067">
                  <c:v>0.99992899999999996</c:v>
                </c:pt>
                <c:pt idx="10068">
                  <c:v>1.000156</c:v>
                </c:pt>
                <c:pt idx="10069">
                  <c:v>1.000156</c:v>
                </c:pt>
                <c:pt idx="10070">
                  <c:v>1.000156</c:v>
                </c:pt>
                <c:pt idx="10071">
                  <c:v>0.99992899999999996</c:v>
                </c:pt>
                <c:pt idx="10072">
                  <c:v>1.000156</c:v>
                </c:pt>
                <c:pt idx="10073">
                  <c:v>1.000156</c:v>
                </c:pt>
                <c:pt idx="10074">
                  <c:v>1.0003820000000001</c:v>
                </c:pt>
                <c:pt idx="10075">
                  <c:v>0.99970300000000001</c:v>
                </c:pt>
                <c:pt idx="10076">
                  <c:v>0.99992899999999996</c:v>
                </c:pt>
                <c:pt idx="10077">
                  <c:v>0.99992899999999996</c:v>
                </c:pt>
                <c:pt idx="10078">
                  <c:v>0.99992899999999996</c:v>
                </c:pt>
                <c:pt idx="10079">
                  <c:v>0.99992899999999996</c:v>
                </c:pt>
                <c:pt idx="10080">
                  <c:v>1.000156</c:v>
                </c:pt>
                <c:pt idx="10081">
                  <c:v>1.0003820000000001</c:v>
                </c:pt>
                <c:pt idx="10082">
                  <c:v>0.99473699999999998</c:v>
                </c:pt>
                <c:pt idx="10083">
                  <c:v>0.99653999999999998</c:v>
                </c:pt>
                <c:pt idx="10084">
                  <c:v>0.99970300000000001</c:v>
                </c:pt>
                <c:pt idx="10085">
                  <c:v>1.000156</c:v>
                </c:pt>
                <c:pt idx="10086">
                  <c:v>0.99992899999999996</c:v>
                </c:pt>
                <c:pt idx="10087">
                  <c:v>1.0003820000000001</c:v>
                </c:pt>
                <c:pt idx="10088">
                  <c:v>1.0003820000000001</c:v>
                </c:pt>
                <c:pt idx="10089">
                  <c:v>0.99992899999999996</c:v>
                </c:pt>
                <c:pt idx="10090">
                  <c:v>0.99992899999999996</c:v>
                </c:pt>
                <c:pt idx="10091">
                  <c:v>1.0006090000000001</c:v>
                </c:pt>
                <c:pt idx="10092">
                  <c:v>0.997668</c:v>
                </c:pt>
                <c:pt idx="10093">
                  <c:v>1.0024219999999999</c:v>
                </c:pt>
                <c:pt idx="10094">
                  <c:v>1.0008349999999999</c:v>
                </c:pt>
                <c:pt idx="10095">
                  <c:v>1.0008349999999999</c:v>
                </c:pt>
                <c:pt idx="10096">
                  <c:v>1.0003820000000001</c:v>
                </c:pt>
                <c:pt idx="10097">
                  <c:v>1.0003820000000001</c:v>
                </c:pt>
                <c:pt idx="10098">
                  <c:v>0.99992899999999996</c:v>
                </c:pt>
                <c:pt idx="10099">
                  <c:v>1.0015149999999999</c:v>
                </c:pt>
                <c:pt idx="10100">
                  <c:v>0.99812000000000001</c:v>
                </c:pt>
                <c:pt idx="10101">
                  <c:v>0.99947699999999995</c:v>
                </c:pt>
                <c:pt idx="10102">
                  <c:v>0.99992899999999996</c:v>
                </c:pt>
                <c:pt idx="10103">
                  <c:v>1.0003820000000001</c:v>
                </c:pt>
                <c:pt idx="10104">
                  <c:v>0.99992899999999996</c:v>
                </c:pt>
                <c:pt idx="10105">
                  <c:v>1.000156</c:v>
                </c:pt>
                <c:pt idx="10106">
                  <c:v>1.0003820000000001</c:v>
                </c:pt>
                <c:pt idx="10107">
                  <c:v>1.0008349999999999</c:v>
                </c:pt>
                <c:pt idx="10108">
                  <c:v>0.99970300000000001</c:v>
                </c:pt>
                <c:pt idx="10109">
                  <c:v>0.99970300000000001</c:v>
                </c:pt>
                <c:pt idx="10110">
                  <c:v>1.0003820000000001</c:v>
                </c:pt>
                <c:pt idx="10111">
                  <c:v>0.99947699999999995</c:v>
                </c:pt>
                <c:pt idx="10112">
                  <c:v>1.000156</c:v>
                </c:pt>
                <c:pt idx="10113">
                  <c:v>0.99992899999999996</c:v>
                </c:pt>
                <c:pt idx="10114">
                  <c:v>1.0006090000000001</c:v>
                </c:pt>
                <c:pt idx="10115">
                  <c:v>1.0003820000000001</c:v>
                </c:pt>
                <c:pt idx="10116">
                  <c:v>1.000156</c:v>
                </c:pt>
                <c:pt idx="10117">
                  <c:v>1.000156</c:v>
                </c:pt>
                <c:pt idx="10118">
                  <c:v>0.99992899999999996</c:v>
                </c:pt>
                <c:pt idx="10119">
                  <c:v>1.000156</c:v>
                </c:pt>
                <c:pt idx="10120">
                  <c:v>0.99992899999999996</c:v>
                </c:pt>
                <c:pt idx="10121">
                  <c:v>0.99992899999999996</c:v>
                </c:pt>
                <c:pt idx="10122">
                  <c:v>1.000156</c:v>
                </c:pt>
                <c:pt idx="10123">
                  <c:v>0.99992899999999996</c:v>
                </c:pt>
                <c:pt idx="10124">
                  <c:v>0.99992899999999996</c:v>
                </c:pt>
                <c:pt idx="10125">
                  <c:v>0.99992899999999996</c:v>
                </c:pt>
                <c:pt idx="10126">
                  <c:v>0.99518700000000004</c:v>
                </c:pt>
                <c:pt idx="10127">
                  <c:v>0.99992899999999996</c:v>
                </c:pt>
                <c:pt idx="10128">
                  <c:v>1.0003820000000001</c:v>
                </c:pt>
                <c:pt idx="10129">
                  <c:v>0.99992899999999996</c:v>
                </c:pt>
                <c:pt idx="10130">
                  <c:v>0.994062</c:v>
                </c:pt>
                <c:pt idx="10131">
                  <c:v>1.0006090000000001</c:v>
                </c:pt>
                <c:pt idx="10132">
                  <c:v>1.0003820000000001</c:v>
                </c:pt>
                <c:pt idx="10133">
                  <c:v>1.000156</c:v>
                </c:pt>
                <c:pt idx="10134">
                  <c:v>1.000156</c:v>
                </c:pt>
                <c:pt idx="10135">
                  <c:v>1.0003820000000001</c:v>
                </c:pt>
                <c:pt idx="10136">
                  <c:v>0.99970300000000001</c:v>
                </c:pt>
                <c:pt idx="10137">
                  <c:v>0.99992899999999996</c:v>
                </c:pt>
                <c:pt idx="10138">
                  <c:v>1.000156</c:v>
                </c:pt>
                <c:pt idx="10139">
                  <c:v>0.999251</c:v>
                </c:pt>
                <c:pt idx="10140">
                  <c:v>0.999251</c:v>
                </c:pt>
                <c:pt idx="10141">
                  <c:v>0.99744299999999997</c:v>
                </c:pt>
                <c:pt idx="10142">
                  <c:v>1.0003820000000001</c:v>
                </c:pt>
                <c:pt idx="10143">
                  <c:v>1.000156</c:v>
                </c:pt>
                <c:pt idx="10144">
                  <c:v>1.000156</c:v>
                </c:pt>
                <c:pt idx="10145">
                  <c:v>1.0003820000000001</c:v>
                </c:pt>
                <c:pt idx="10146">
                  <c:v>1.000156</c:v>
                </c:pt>
                <c:pt idx="10147">
                  <c:v>1.000156</c:v>
                </c:pt>
                <c:pt idx="10148">
                  <c:v>0.99970300000000001</c:v>
                </c:pt>
                <c:pt idx="10149">
                  <c:v>1.0006090000000001</c:v>
                </c:pt>
                <c:pt idx="10150">
                  <c:v>0.99992899999999996</c:v>
                </c:pt>
                <c:pt idx="10151">
                  <c:v>0.99631400000000003</c:v>
                </c:pt>
                <c:pt idx="10152">
                  <c:v>1.0003820000000001</c:v>
                </c:pt>
                <c:pt idx="10153">
                  <c:v>1.0003820000000001</c:v>
                </c:pt>
                <c:pt idx="10154">
                  <c:v>1.000156</c:v>
                </c:pt>
                <c:pt idx="10155">
                  <c:v>0.99721700000000002</c:v>
                </c:pt>
                <c:pt idx="10156">
                  <c:v>1.003557</c:v>
                </c:pt>
                <c:pt idx="10157">
                  <c:v>1.000156</c:v>
                </c:pt>
                <c:pt idx="10158">
                  <c:v>1.0028760000000001</c:v>
                </c:pt>
                <c:pt idx="10159">
                  <c:v>1.0003820000000001</c:v>
                </c:pt>
                <c:pt idx="10160">
                  <c:v>1.0008349999999999</c:v>
                </c:pt>
                <c:pt idx="10161">
                  <c:v>0.99857200000000002</c:v>
                </c:pt>
                <c:pt idx="10162">
                  <c:v>0.99992899999999996</c:v>
                </c:pt>
                <c:pt idx="10163">
                  <c:v>0.99992899999999996</c:v>
                </c:pt>
                <c:pt idx="10164">
                  <c:v>1.0015149999999999</c:v>
                </c:pt>
                <c:pt idx="10165">
                  <c:v>0.99992899999999996</c:v>
                </c:pt>
                <c:pt idx="10166">
                  <c:v>1.0006090000000001</c:v>
                </c:pt>
                <c:pt idx="10167">
                  <c:v>1.000156</c:v>
                </c:pt>
                <c:pt idx="10168">
                  <c:v>0.99992899999999996</c:v>
                </c:pt>
                <c:pt idx="10169">
                  <c:v>0.997668</c:v>
                </c:pt>
                <c:pt idx="10170">
                  <c:v>0.99992899999999996</c:v>
                </c:pt>
                <c:pt idx="10171">
                  <c:v>1.0003820000000001</c:v>
                </c:pt>
                <c:pt idx="10172">
                  <c:v>0.99992899999999996</c:v>
                </c:pt>
                <c:pt idx="10173">
                  <c:v>1.000156</c:v>
                </c:pt>
                <c:pt idx="10174">
                  <c:v>1.0008349999999999</c:v>
                </c:pt>
                <c:pt idx="10175">
                  <c:v>0.99992899999999996</c:v>
                </c:pt>
                <c:pt idx="10176">
                  <c:v>0.99992899999999996</c:v>
                </c:pt>
                <c:pt idx="10177">
                  <c:v>1.000156</c:v>
                </c:pt>
                <c:pt idx="10178">
                  <c:v>0.99834599999999996</c:v>
                </c:pt>
                <c:pt idx="10179">
                  <c:v>1.0003820000000001</c:v>
                </c:pt>
                <c:pt idx="10180">
                  <c:v>0.99744299999999997</c:v>
                </c:pt>
                <c:pt idx="10181">
                  <c:v>0.99879799999999996</c:v>
                </c:pt>
                <c:pt idx="10182">
                  <c:v>1.0003820000000001</c:v>
                </c:pt>
                <c:pt idx="10183">
                  <c:v>0.99992899999999996</c:v>
                </c:pt>
                <c:pt idx="10184">
                  <c:v>1.000156</c:v>
                </c:pt>
                <c:pt idx="10185">
                  <c:v>0.99812000000000001</c:v>
                </c:pt>
                <c:pt idx="10186">
                  <c:v>1.000156</c:v>
                </c:pt>
                <c:pt idx="10187">
                  <c:v>0.99992899999999996</c:v>
                </c:pt>
                <c:pt idx="10188">
                  <c:v>0.997668</c:v>
                </c:pt>
                <c:pt idx="10189">
                  <c:v>1.000156</c:v>
                </c:pt>
                <c:pt idx="10190">
                  <c:v>1.000156</c:v>
                </c:pt>
                <c:pt idx="10191">
                  <c:v>0.99992899999999996</c:v>
                </c:pt>
                <c:pt idx="10192">
                  <c:v>0.99699099999999996</c:v>
                </c:pt>
                <c:pt idx="10193">
                  <c:v>0.99992899999999996</c:v>
                </c:pt>
                <c:pt idx="10194">
                  <c:v>1.0021949999999999</c:v>
                </c:pt>
                <c:pt idx="10195">
                  <c:v>1.0006090000000001</c:v>
                </c:pt>
                <c:pt idx="10196">
                  <c:v>0.99992899999999996</c:v>
                </c:pt>
                <c:pt idx="10197">
                  <c:v>1.0006090000000001</c:v>
                </c:pt>
                <c:pt idx="10198">
                  <c:v>0.99970300000000001</c:v>
                </c:pt>
                <c:pt idx="10199">
                  <c:v>0.99902400000000002</c:v>
                </c:pt>
                <c:pt idx="10200">
                  <c:v>1.000156</c:v>
                </c:pt>
                <c:pt idx="10201">
                  <c:v>1.0003820000000001</c:v>
                </c:pt>
                <c:pt idx="10202">
                  <c:v>1.001288</c:v>
                </c:pt>
                <c:pt idx="10203">
                  <c:v>0.99992899999999996</c:v>
                </c:pt>
                <c:pt idx="10204">
                  <c:v>1.000156</c:v>
                </c:pt>
                <c:pt idx="10205">
                  <c:v>0.99631400000000003</c:v>
                </c:pt>
                <c:pt idx="10206">
                  <c:v>0.99834599999999996</c:v>
                </c:pt>
                <c:pt idx="10207">
                  <c:v>0.99992899999999996</c:v>
                </c:pt>
                <c:pt idx="10208">
                  <c:v>0.99992899999999996</c:v>
                </c:pt>
                <c:pt idx="10209">
                  <c:v>0.99744299999999997</c:v>
                </c:pt>
                <c:pt idx="10210">
                  <c:v>0.997668</c:v>
                </c:pt>
                <c:pt idx="10211">
                  <c:v>0.99992899999999996</c:v>
                </c:pt>
                <c:pt idx="10212">
                  <c:v>0.99992899999999996</c:v>
                </c:pt>
                <c:pt idx="10213">
                  <c:v>1.0003820000000001</c:v>
                </c:pt>
                <c:pt idx="10214">
                  <c:v>1.0003820000000001</c:v>
                </c:pt>
                <c:pt idx="10215">
                  <c:v>0.99992899999999996</c:v>
                </c:pt>
                <c:pt idx="10216">
                  <c:v>1.000156</c:v>
                </c:pt>
                <c:pt idx="10217">
                  <c:v>1.000156</c:v>
                </c:pt>
                <c:pt idx="10218">
                  <c:v>1.0003820000000001</c:v>
                </c:pt>
                <c:pt idx="10219">
                  <c:v>1.0006090000000001</c:v>
                </c:pt>
                <c:pt idx="10220">
                  <c:v>1.0006090000000001</c:v>
                </c:pt>
                <c:pt idx="10221">
                  <c:v>1.0031030000000001</c:v>
                </c:pt>
                <c:pt idx="10222">
                  <c:v>0.99992899999999996</c:v>
                </c:pt>
                <c:pt idx="10223">
                  <c:v>1.0003820000000001</c:v>
                </c:pt>
                <c:pt idx="10224">
                  <c:v>1.000156</c:v>
                </c:pt>
                <c:pt idx="10225">
                  <c:v>1.0003820000000001</c:v>
                </c:pt>
                <c:pt idx="10226">
                  <c:v>1.0003820000000001</c:v>
                </c:pt>
                <c:pt idx="10227">
                  <c:v>0.99992899999999996</c:v>
                </c:pt>
                <c:pt idx="10228">
                  <c:v>1.0003820000000001</c:v>
                </c:pt>
                <c:pt idx="10229">
                  <c:v>0.99970300000000001</c:v>
                </c:pt>
                <c:pt idx="10230">
                  <c:v>1.0008349999999999</c:v>
                </c:pt>
                <c:pt idx="10231">
                  <c:v>0.99902400000000002</c:v>
                </c:pt>
                <c:pt idx="10232">
                  <c:v>1.0015149999999999</c:v>
                </c:pt>
                <c:pt idx="10233">
                  <c:v>0.99992899999999996</c:v>
                </c:pt>
                <c:pt idx="10234">
                  <c:v>1.000156</c:v>
                </c:pt>
                <c:pt idx="10235">
                  <c:v>0.99970300000000001</c:v>
                </c:pt>
                <c:pt idx="10236">
                  <c:v>1.0003820000000001</c:v>
                </c:pt>
                <c:pt idx="10237">
                  <c:v>1.000156</c:v>
                </c:pt>
                <c:pt idx="10238">
                  <c:v>0.99992899999999996</c:v>
                </c:pt>
                <c:pt idx="10239">
                  <c:v>0.999251</c:v>
                </c:pt>
                <c:pt idx="10240">
                  <c:v>0.99992899999999996</c:v>
                </c:pt>
                <c:pt idx="10241">
                  <c:v>0.996089</c:v>
                </c:pt>
                <c:pt idx="10242">
                  <c:v>0.99744299999999997</c:v>
                </c:pt>
                <c:pt idx="10243">
                  <c:v>0.99992899999999996</c:v>
                </c:pt>
                <c:pt idx="10244">
                  <c:v>1.0003820000000001</c:v>
                </c:pt>
                <c:pt idx="10245">
                  <c:v>1.000156</c:v>
                </c:pt>
                <c:pt idx="10246">
                  <c:v>0.99992899999999996</c:v>
                </c:pt>
                <c:pt idx="10247">
                  <c:v>0.99992899999999996</c:v>
                </c:pt>
                <c:pt idx="10248">
                  <c:v>1.0003820000000001</c:v>
                </c:pt>
                <c:pt idx="10249">
                  <c:v>1.000156</c:v>
                </c:pt>
                <c:pt idx="10250">
                  <c:v>0.99992899999999996</c:v>
                </c:pt>
                <c:pt idx="10251">
                  <c:v>1.000156</c:v>
                </c:pt>
                <c:pt idx="10252">
                  <c:v>0.99992899999999996</c:v>
                </c:pt>
                <c:pt idx="10253">
                  <c:v>0.99992899999999996</c:v>
                </c:pt>
                <c:pt idx="10254">
                  <c:v>1.000156</c:v>
                </c:pt>
                <c:pt idx="10255">
                  <c:v>1.000156</c:v>
                </c:pt>
                <c:pt idx="10256">
                  <c:v>1.0031030000000001</c:v>
                </c:pt>
                <c:pt idx="10257">
                  <c:v>1.000156</c:v>
                </c:pt>
                <c:pt idx="10258">
                  <c:v>0.999251</c:v>
                </c:pt>
                <c:pt idx="10259">
                  <c:v>0.99857200000000002</c:v>
                </c:pt>
                <c:pt idx="10260">
                  <c:v>1.000156</c:v>
                </c:pt>
                <c:pt idx="10261">
                  <c:v>1.0008349999999999</c:v>
                </c:pt>
                <c:pt idx="10262">
                  <c:v>0.99992899999999996</c:v>
                </c:pt>
                <c:pt idx="10263">
                  <c:v>0.99812000000000001</c:v>
                </c:pt>
                <c:pt idx="10264">
                  <c:v>1.0003820000000001</c:v>
                </c:pt>
                <c:pt idx="10265">
                  <c:v>0.99496200000000001</c:v>
                </c:pt>
                <c:pt idx="10266">
                  <c:v>0.994062</c:v>
                </c:pt>
                <c:pt idx="10267">
                  <c:v>0.99992899999999996</c:v>
                </c:pt>
                <c:pt idx="10268">
                  <c:v>1.0010619999999999</c:v>
                </c:pt>
                <c:pt idx="10269">
                  <c:v>0.99970300000000001</c:v>
                </c:pt>
                <c:pt idx="10270">
                  <c:v>1.0003820000000001</c:v>
                </c:pt>
                <c:pt idx="10271">
                  <c:v>1.000156</c:v>
                </c:pt>
                <c:pt idx="10272">
                  <c:v>1.000156</c:v>
                </c:pt>
                <c:pt idx="10273">
                  <c:v>1.000156</c:v>
                </c:pt>
                <c:pt idx="10274">
                  <c:v>0.99992899999999996</c:v>
                </c:pt>
                <c:pt idx="10275">
                  <c:v>0.99789399999999995</c:v>
                </c:pt>
                <c:pt idx="10276">
                  <c:v>1.000156</c:v>
                </c:pt>
                <c:pt idx="10277">
                  <c:v>1.0003820000000001</c:v>
                </c:pt>
                <c:pt idx="10278">
                  <c:v>1.0003820000000001</c:v>
                </c:pt>
                <c:pt idx="10279">
                  <c:v>0.99992899999999996</c:v>
                </c:pt>
                <c:pt idx="10280">
                  <c:v>1.000156</c:v>
                </c:pt>
                <c:pt idx="10281">
                  <c:v>1.0010619999999999</c:v>
                </c:pt>
                <c:pt idx="10282">
                  <c:v>1.000156</c:v>
                </c:pt>
                <c:pt idx="10283">
                  <c:v>0.99992899999999996</c:v>
                </c:pt>
                <c:pt idx="10284">
                  <c:v>1.0006090000000001</c:v>
                </c:pt>
                <c:pt idx="10285">
                  <c:v>0.99992899999999996</c:v>
                </c:pt>
                <c:pt idx="10286">
                  <c:v>0.99992899999999996</c:v>
                </c:pt>
                <c:pt idx="10287">
                  <c:v>1.0003820000000001</c:v>
                </c:pt>
                <c:pt idx="10288">
                  <c:v>0.99992899999999996</c:v>
                </c:pt>
                <c:pt idx="10289">
                  <c:v>0.99992899999999996</c:v>
                </c:pt>
                <c:pt idx="10290">
                  <c:v>1.000156</c:v>
                </c:pt>
                <c:pt idx="10291">
                  <c:v>0.99970300000000001</c:v>
                </c:pt>
                <c:pt idx="10292">
                  <c:v>1.000156</c:v>
                </c:pt>
                <c:pt idx="10293">
                  <c:v>0.99992899999999996</c:v>
                </c:pt>
                <c:pt idx="10294">
                  <c:v>0.99992899999999996</c:v>
                </c:pt>
                <c:pt idx="10295">
                  <c:v>0.99992899999999996</c:v>
                </c:pt>
                <c:pt idx="10296">
                  <c:v>1.000156</c:v>
                </c:pt>
                <c:pt idx="10297">
                  <c:v>0.99992899999999996</c:v>
                </c:pt>
                <c:pt idx="10298">
                  <c:v>1.000156</c:v>
                </c:pt>
                <c:pt idx="10299">
                  <c:v>1.000156</c:v>
                </c:pt>
                <c:pt idx="10300">
                  <c:v>0.99947699999999995</c:v>
                </c:pt>
                <c:pt idx="10301">
                  <c:v>0.99992899999999996</c:v>
                </c:pt>
                <c:pt idx="10302">
                  <c:v>1.0019690000000001</c:v>
                </c:pt>
                <c:pt idx="10303">
                  <c:v>0.99992899999999996</c:v>
                </c:pt>
                <c:pt idx="10304">
                  <c:v>0.99992899999999996</c:v>
                </c:pt>
                <c:pt idx="10305">
                  <c:v>1.0069710000000001</c:v>
                </c:pt>
                <c:pt idx="10306">
                  <c:v>0.99992899999999996</c:v>
                </c:pt>
                <c:pt idx="10307">
                  <c:v>0.99992899999999996</c:v>
                </c:pt>
                <c:pt idx="10308">
                  <c:v>0.99992899999999996</c:v>
                </c:pt>
                <c:pt idx="10309">
                  <c:v>1.000156</c:v>
                </c:pt>
                <c:pt idx="10310">
                  <c:v>0.99947699999999995</c:v>
                </c:pt>
                <c:pt idx="10311">
                  <c:v>1.0003820000000001</c:v>
                </c:pt>
                <c:pt idx="10312">
                  <c:v>0.99992899999999996</c:v>
                </c:pt>
                <c:pt idx="10313">
                  <c:v>1.000156</c:v>
                </c:pt>
                <c:pt idx="10314">
                  <c:v>1.000156</c:v>
                </c:pt>
                <c:pt idx="10315">
                  <c:v>1.0003820000000001</c:v>
                </c:pt>
                <c:pt idx="10316">
                  <c:v>0.99992899999999996</c:v>
                </c:pt>
                <c:pt idx="10317">
                  <c:v>1.000156</c:v>
                </c:pt>
                <c:pt idx="10318">
                  <c:v>0.99992899999999996</c:v>
                </c:pt>
                <c:pt idx="10319">
                  <c:v>0.99970300000000001</c:v>
                </c:pt>
                <c:pt idx="10320">
                  <c:v>0.99947699999999995</c:v>
                </c:pt>
                <c:pt idx="10321">
                  <c:v>1.000156</c:v>
                </c:pt>
                <c:pt idx="10322">
                  <c:v>0.99676500000000001</c:v>
                </c:pt>
                <c:pt idx="10323">
                  <c:v>0.99992899999999996</c:v>
                </c:pt>
                <c:pt idx="10324">
                  <c:v>1.000156</c:v>
                </c:pt>
                <c:pt idx="10325">
                  <c:v>1.000156</c:v>
                </c:pt>
                <c:pt idx="10326">
                  <c:v>1.000156</c:v>
                </c:pt>
                <c:pt idx="10327">
                  <c:v>1.000156</c:v>
                </c:pt>
                <c:pt idx="10328">
                  <c:v>0.99473699999999998</c:v>
                </c:pt>
                <c:pt idx="10329">
                  <c:v>0.99992899999999996</c:v>
                </c:pt>
                <c:pt idx="10330">
                  <c:v>1.0003820000000001</c:v>
                </c:pt>
                <c:pt idx="10331">
                  <c:v>1.000156</c:v>
                </c:pt>
                <c:pt idx="10332">
                  <c:v>1.006515</c:v>
                </c:pt>
                <c:pt idx="10333">
                  <c:v>1.000156</c:v>
                </c:pt>
                <c:pt idx="10334">
                  <c:v>1.0006090000000001</c:v>
                </c:pt>
                <c:pt idx="10335">
                  <c:v>1.0003820000000001</c:v>
                </c:pt>
                <c:pt idx="10336">
                  <c:v>0.99879799999999996</c:v>
                </c:pt>
                <c:pt idx="10337">
                  <c:v>0.99992899999999996</c:v>
                </c:pt>
                <c:pt idx="10338">
                  <c:v>0.99970300000000001</c:v>
                </c:pt>
                <c:pt idx="10339">
                  <c:v>1.000156</c:v>
                </c:pt>
                <c:pt idx="10340">
                  <c:v>0.99992899999999996</c:v>
                </c:pt>
                <c:pt idx="10341">
                  <c:v>1.0010619999999999</c:v>
                </c:pt>
                <c:pt idx="10342">
                  <c:v>1.000156</c:v>
                </c:pt>
                <c:pt idx="10343">
                  <c:v>1.000156</c:v>
                </c:pt>
                <c:pt idx="10344">
                  <c:v>1.000156</c:v>
                </c:pt>
                <c:pt idx="10345">
                  <c:v>1.0008349999999999</c:v>
                </c:pt>
                <c:pt idx="10346">
                  <c:v>0.99970300000000001</c:v>
                </c:pt>
                <c:pt idx="10347">
                  <c:v>0.99992899999999996</c:v>
                </c:pt>
                <c:pt idx="10348">
                  <c:v>1.0003820000000001</c:v>
                </c:pt>
                <c:pt idx="10349">
                  <c:v>1.0006090000000001</c:v>
                </c:pt>
                <c:pt idx="10350">
                  <c:v>1.0003820000000001</c:v>
                </c:pt>
                <c:pt idx="10351">
                  <c:v>1.000156</c:v>
                </c:pt>
                <c:pt idx="10352">
                  <c:v>0.99947699999999995</c:v>
                </c:pt>
                <c:pt idx="10353">
                  <c:v>0.99857200000000002</c:v>
                </c:pt>
                <c:pt idx="10354">
                  <c:v>1.000156</c:v>
                </c:pt>
                <c:pt idx="10355">
                  <c:v>0.99992899999999996</c:v>
                </c:pt>
                <c:pt idx="10356">
                  <c:v>0.999251</c:v>
                </c:pt>
                <c:pt idx="10357">
                  <c:v>0.99992899999999996</c:v>
                </c:pt>
                <c:pt idx="10358">
                  <c:v>0.99879799999999996</c:v>
                </c:pt>
                <c:pt idx="10359">
                  <c:v>1.0006090000000001</c:v>
                </c:pt>
                <c:pt idx="10360">
                  <c:v>0.99992899999999996</c:v>
                </c:pt>
                <c:pt idx="10361">
                  <c:v>1.000156</c:v>
                </c:pt>
                <c:pt idx="10362">
                  <c:v>1.0003820000000001</c:v>
                </c:pt>
                <c:pt idx="10363">
                  <c:v>1.000156</c:v>
                </c:pt>
                <c:pt idx="10364">
                  <c:v>0.99992899999999996</c:v>
                </c:pt>
                <c:pt idx="10365">
                  <c:v>1.0017419999999999</c:v>
                </c:pt>
                <c:pt idx="10366">
                  <c:v>1.000156</c:v>
                </c:pt>
                <c:pt idx="10367">
                  <c:v>1.0010619999999999</c:v>
                </c:pt>
                <c:pt idx="10368">
                  <c:v>1.0003820000000001</c:v>
                </c:pt>
                <c:pt idx="10369">
                  <c:v>0.99789399999999995</c:v>
                </c:pt>
                <c:pt idx="10370">
                  <c:v>0.99992899999999996</c:v>
                </c:pt>
                <c:pt idx="10371">
                  <c:v>0.99992899999999996</c:v>
                </c:pt>
                <c:pt idx="10372">
                  <c:v>0.99992899999999996</c:v>
                </c:pt>
                <c:pt idx="10373">
                  <c:v>1.0003820000000001</c:v>
                </c:pt>
                <c:pt idx="10374">
                  <c:v>1.000156</c:v>
                </c:pt>
                <c:pt idx="10375">
                  <c:v>0.99992899999999996</c:v>
                </c:pt>
                <c:pt idx="10376">
                  <c:v>0.99992899999999996</c:v>
                </c:pt>
                <c:pt idx="10377">
                  <c:v>1.0006090000000001</c:v>
                </c:pt>
                <c:pt idx="10378">
                  <c:v>1.000156</c:v>
                </c:pt>
                <c:pt idx="10379">
                  <c:v>1.0006090000000001</c:v>
                </c:pt>
                <c:pt idx="10380">
                  <c:v>0.99992899999999996</c:v>
                </c:pt>
                <c:pt idx="10381">
                  <c:v>1.000156</c:v>
                </c:pt>
                <c:pt idx="10382">
                  <c:v>1.0003820000000001</c:v>
                </c:pt>
                <c:pt idx="10383">
                  <c:v>0.99970300000000001</c:v>
                </c:pt>
                <c:pt idx="10384">
                  <c:v>1.0006090000000001</c:v>
                </c:pt>
                <c:pt idx="10385">
                  <c:v>1.000156</c:v>
                </c:pt>
                <c:pt idx="10386">
                  <c:v>1.000156</c:v>
                </c:pt>
                <c:pt idx="10387">
                  <c:v>0.99970300000000001</c:v>
                </c:pt>
                <c:pt idx="10388">
                  <c:v>0.99947699999999995</c:v>
                </c:pt>
                <c:pt idx="10389">
                  <c:v>1.0008349999999999</c:v>
                </c:pt>
                <c:pt idx="10390">
                  <c:v>0.99992899999999996</c:v>
                </c:pt>
                <c:pt idx="10391">
                  <c:v>1.000156</c:v>
                </c:pt>
                <c:pt idx="10392">
                  <c:v>0.99992899999999996</c:v>
                </c:pt>
                <c:pt idx="10393">
                  <c:v>1.000156</c:v>
                </c:pt>
                <c:pt idx="10394">
                  <c:v>0.99992899999999996</c:v>
                </c:pt>
                <c:pt idx="10395">
                  <c:v>0.99699099999999996</c:v>
                </c:pt>
                <c:pt idx="10396">
                  <c:v>1.0003820000000001</c:v>
                </c:pt>
                <c:pt idx="10397">
                  <c:v>0.99992899999999996</c:v>
                </c:pt>
                <c:pt idx="10398">
                  <c:v>1.000156</c:v>
                </c:pt>
                <c:pt idx="10399">
                  <c:v>1.0017419999999999</c:v>
                </c:pt>
                <c:pt idx="10400">
                  <c:v>0.999251</c:v>
                </c:pt>
                <c:pt idx="10401">
                  <c:v>1.0003820000000001</c:v>
                </c:pt>
                <c:pt idx="10402">
                  <c:v>1.000156</c:v>
                </c:pt>
                <c:pt idx="10403">
                  <c:v>0.99992899999999996</c:v>
                </c:pt>
                <c:pt idx="10404">
                  <c:v>1.0024219999999999</c:v>
                </c:pt>
                <c:pt idx="10405">
                  <c:v>1.003557</c:v>
                </c:pt>
                <c:pt idx="10406">
                  <c:v>0.99992899999999996</c:v>
                </c:pt>
                <c:pt idx="10407">
                  <c:v>0.99947699999999995</c:v>
                </c:pt>
                <c:pt idx="10408">
                  <c:v>1.0003820000000001</c:v>
                </c:pt>
                <c:pt idx="10409">
                  <c:v>1.000156</c:v>
                </c:pt>
                <c:pt idx="10410">
                  <c:v>1.0003820000000001</c:v>
                </c:pt>
                <c:pt idx="10411">
                  <c:v>1.000156</c:v>
                </c:pt>
                <c:pt idx="10412">
                  <c:v>1.000156</c:v>
                </c:pt>
                <c:pt idx="10413">
                  <c:v>0.99902400000000002</c:v>
                </c:pt>
                <c:pt idx="10414">
                  <c:v>1.000156</c:v>
                </c:pt>
                <c:pt idx="10415">
                  <c:v>1.0010619999999999</c:v>
                </c:pt>
                <c:pt idx="10416">
                  <c:v>1.000156</c:v>
                </c:pt>
                <c:pt idx="10417">
                  <c:v>1.0006090000000001</c:v>
                </c:pt>
                <c:pt idx="10418">
                  <c:v>0.99970300000000001</c:v>
                </c:pt>
                <c:pt idx="10419">
                  <c:v>1.0019690000000001</c:v>
                </c:pt>
                <c:pt idx="10420">
                  <c:v>1.000156</c:v>
                </c:pt>
                <c:pt idx="10421">
                  <c:v>1.0003820000000001</c:v>
                </c:pt>
                <c:pt idx="10422">
                  <c:v>0.99902400000000002</c:v>
                </c:pt>
                <c:pt idx="10423">
                  <c:v>0.99992899999999996</c:v>
                </c:pt>
                <c:pt idx="10424">
                  <c:v>0.99992899999999996</c:v>
                </c:pt>
                <c:pt idx="10425">
                  <c:v>0.99992899999999996</c:v>
                </c:pt>
                <c:pt idx="10426">
                  <c:v>0.99992899999999996</c:v>
                </c:pt>
                <c:pt idx="10427">
                  <c:v>1.000156</c:v>
                </c:pt>
                <c:pt idx="10428">
                  <c:v>0.99992899999999996</c:v>
                </c:pt>
                <c:pt idx="10429">
                  <c:v>1.000156</c:v>
                </c:pt>
                <c:pt idx="10430">
                  <c:v>1.000156</c:v>
                </c:pt>
                <c:pt idx="10431">
                  <c:v>1.0003820000000001</c:v>
                </c:pt>
                <c:pt idx="10432">
                  <c:v>1.0051490000000001</c:v>
                </c:pt>
                <c:pt idx="10433">
                  <c:v>1.000156</c:v>
                </c:pt>
                <c:pt idx="10434">
                  <c:v>1.0003820000000001</c:v>
                </c:pt>
                <c:pt idx="10435">
                  <c:v>1.000156</c:v>
                </c:pt>
                <c:pt idx="10436">
                  <c:v>1.000156</c:v>
                </c:pt>
                <c:pt idx="10437">
                  <c:v>0.99992899999999996</c:v>
                </c:pt>
                <c:pt idx="10438">
                  <c:v>0.99812000000000001</c:v>
                </c:pt>
                <c:pt idx="10439">
                  <c:v>0.99992899999999996</c:v>
                </c:pt>
                <c:pt idx="10440">
                  <c:v>1.0003820000000001</c:v>
                </c:pt>
                <c:pt idx="10441">
                  <c:v>1.000156</c:v>
                </c:pt>
                <c:pt idx="10442">
                  <c:v>1.0003820000000001</c:v>
                </c:pt>
                <c:pt idx="10443">
                  <c:v>1.0006090000000001</c:v>
                </c:pt>
                <c:pt idx="10444">
                  <c:v>1.000156</c:v>
                </c:pt>
                <c:pt idx="10445">
                  <c:v>0.99992899999999996</c:v>
                </c:pt>
                <c:pt idx="10446">
                  <c:v>0.99992899999999996</c:v>
                </c:pt>
                <c:pt idx="10447">
                  <c:v>1.000156</c:v>
                </c:pt>
                <c:pt idx="10448">
                  <c:v>0.99992899999999996</c:v>
                </c:pt>
                <c:pt idx="10449">
                  <c:v>1.0003820000000001</c:v>
                </c:pt>
                <c:pt idx="10450">
                  <c:v>0.99947699999999995</c:v>
                </c:pt>
                <c:pt idx="10451">
                  <c:v>1.000156</c:v>
                </c:pt>
                <c:pt idx="10452">
                  <c:v>1.0017419999999999</c:v>
                </c:pt>
                <c:pt idx="10453">
                  <c:v>1.0008349999999999</c:v>
                </c:pt>
                <c:pt idx="10454">
                  <c:v>1.000156</c:v>
                </c:pt>
                <c:pt idx="10455">
                  <c:v>1.0006090000000001</c:v>
                </c:pt>
                <c:pt idx="10456">
                  <c:v>1.000156</c:v>
                </c:pt>
                <c:pt idx="10457">
                  <c:v>1.0003820000000001</c:v>
                </c:pt>
                <c:pt idx="10458">
                  <c:v>0.99992899999999996</c:v>
                </c:pt>
                <c:pt idx="10459">
                  <c:v>0.99992899999999996</c:v>
                </c:pt>
                <c:pt idx="10460">
                  <c:v>0.99970300000000001</c:v>
                </c:pt>
                <c:pt idx="10461">
                  <c:v>0.99947699999999995</c:v>
                </c:pt>
                <c:pt idx="10462">
                  <c:v>1.0003820000000001</c:v>
                </c:pt>
                <c:pt idx="10463">
                  <c:v>0.99879799999999996</c:v>
                </c:pt>
                <c:pt idx="10464">
                  <c:v>1.0008349999999999</c:v>
                </c:pt>
                <c:pt idx="10465">
                  <c:v>1.0015149999999999</c:v>
                </c:pt>
                <c:pt idx="10466">
                  <c:v>1.000156</c:v>
                </c:pt>
                <c:pt idx="10467">
                  <c:v>0.99992899999999996</c:v>
                </c:pt>
                <c:pt idx="10468">
                  <c:v>1.000156</c:v>
                </c:pt>
                <c:pt idx="10469">
                  <c:v>1.000156</c:v>
                </c:pt>
                <c:pt idx="10470">
                  <c:v>1.000156</c:v>
                </c:pt>
                <c:pt idx="10471">
                  <c:v>1.000156</c:v>
                </c:pt>
                <c:pt idx="10472">
                  <c:v>0.99992899999999996</c:v>
                </c:pt>
                <c:pt idx="10473">
                  <c:v>0.99970300000000001</c:v>
                </c:pt>
                <c:pt idx="10474">
                  <c:v>0.99992899999999996</c:v>
                </c:pt>
                <c:pt idx="10475">
                  <c:v>0.99451199999999995</c:v>
                </c:pt>
                <c:pt idx="10476">
                  <c:v>0.99970300000000001</c:v>
                </c:pt>
                <c:pt idx="10477">
                  <c:v>1.0003820000000001</c:v>
                </c:pt>
                <c:pt idx="10478">
                  <c:v>0.99992899999999996</c:v>
                </c:pt>
                <c:pt idx="10479">
                  <c:v>1.000156</c:v>
                </c:pt>
                <c:pt idx="10480">
                  <c:v>0.99992899999999996</c:v>
                </c:pt>
                <c:pt idx="10481">
                  <c:v>1.000156</c:v>
                </c:pt>
                <c:pt idx="10482">
                  <c:v>1.0003820000000001</c:v>
                </c:pt>
                <c:pt idx="10483">
                  <c:v>1.000156</c:v>
                </c:pt>
                <c:pt idx="10484">
                  <c:v>1.000156</c:v>
                </c:pt>
                <c:pt idx="10485">
                  <c:v>1.0003820000000001</c:v>
                </c:pt>
                <c:pt idx="10486">
                  <c:v>1.0021949999999999</c:v>
                </c:pt>
                <c:pt idx="10487">
                  <c:v>1.0003820000000001</c:v>
                </c:pt>
                <c:pt idx="10488">
                  <c:v>1.000156</c:v>
                </c:pt>
                <c:pt idx="10489">
                  <c:v>1.000156</c:v>
                </c:pt>
                <c:pt idx="10490">
                  <c:v>0.99992899999999996</c:v>
                </c:pt>
                <c:pt idx="10491">
                  <c:v>0.99970300000000001</c:v>
                </c:pt>
                <c:pt idx="10492">
                  <c:v>0.99970300000000001</c:v>
                </c:pt>
                <c:pt idx="10493">
                  <c:v>0.99992899999999996</c:v>
                </c:pt>
                <c:pt idx="10494">
                  <c:v>1.0008349999999999</c:v>
                </c:pt>
                <c:pt idx="10495">
                  <c:v>0.99992899999999996</c:v>
                </c:pt>
                <c:pt idx="10496">
                  <c:v>0.99992899999999996</c:v>
                </c:pt>
                <c:pt idx="10497">
                  <c:v>1.000156</c:v>
                </c:pt>
                <c:pt idx="10498">
                  <c:v>1.0003820000000001</c:v>
                </c:pt>
                <c:pt idx="10499">
                  <c:v>1.000156</c:v>
                </c:pt>
                <c:pt idx="10500">
                  <c:v>1.0003820000000001</c:v>
                </c:pt>
                <c:pt idx="10501">
                  <c:v>1.0003820000000001</c:v>
                </c:pt>
                <c:pt idx="10502">
                  <c:v>1.000156</c:v>
                </c:pt>
                <c:pt idx="10503">
                  <c:v>1.000156</c:v>
                </c:pt>
                <c:pt idx="10504">
                  <c:v>0.99879799999999996</c:v>
                </c:pt>
                <c:pt idx="10505">
                  <c:v>1.000156</c:v>
                </c:pt>
                <c:pt idx="10506">
                  <c:v>1.000156</c:v>
                </c:pt>
                <c:pt idx="10507">
                  <c:v>0.99992899999999996</c:v>
                </c:pt>
                <c:pt idx="10508">
                  <c:v>1.000156</c:v>
                </c:pt>
                <c:pt idx="10509">
                  <c:v>0.99992899999999996</c:v>
                </c:pt>
                <c:pt idx="10510">
                  <c:v>1.000156</c:v>
                </c:pt>
                <c:pt idx="10511">
                  <c:v>0.99992899999999996</c:v>
                </c:pt>
                <c:pt idx="10512">
                  <c:v>0.99992899999999996</c:v>
                </c:pt>
                <c:pt idx="10513">
                  <c:v>1.000156</c:v>
                </c:pt>
                <c:pt idx="10514">
                  <c:v>0.99970300000000001</c:v>
                </c:pt>
                <c:pt idx="10515">
                  <c:v>0.99970300000000001</c:v>
                </c:pt>
                <c:pt idx="10516">
                  <c:v>1.000156</c:v>
                </c:pt>
                <c:pt idx="10517">
                  <c:v>1.000156</c:v>
                </c:pt>
                <c:pt idx="10518">
                  <c:v>0.999251</c:v>
                </c:pt>
                <c:pt idx="10519">
                  <c:v>0.99992899999999996</c:v>
                </c:pt>
                <c:pt idx="10520">
                  <c:v>1.0003820000000001</c:v>
                </c:pt>
                <c:pt idx="10521">
                  <c:v>1.0017419999999999</c:v>
                </c:pt>
                <c:pt idx="10522">
                  <c:v>0.99947699999999995</c:v>
                </c:pt>
                <c:pt idx="10523">
                  <c:v>1.000156</c:v>
                </c:pt>
                <c:pt idx="10524">
                  <c:v>0.999251</c:v>
                </c:pt>
                <c:pt idx="10525">
                  <c:v>0.99992899999999996</c:v>
                </c:pt>
                <c:pt idx="10526">
                  <c:v>1.0010619999999999</c:v>
                </c:pt>
                <c:pt idx="10527">
                  <c:v>1.0006090000000001</c:v>
                </c:pt>
                <c:pt idx="10528">
                  <c:v>0.99992899999999996</c:v>
                </c:pt>
                <c:pt idx="10529">
                  <c:v>1.0003820000000001</c:v>
                </c:pt>
                <c:pt idx="10530">
                  <c:v>0.99699099999999996</c:v>
                </c:pt>
                <c:pt idx="10531">
                  <c:v>0.99992899999999996</c:v>
                </c:pt>
                <c:pt idx="10532">
                  <c:v>0.99970300000000001</c:v>
                </c:pt>
                <c:pt idx="10533">
                  <c:v>1.000156</c:v>
                </c:pt>
                <c:pt idx="10534">
                  <c:v>1.000156</c:v>
                </c:pt>
                <c:pt idx="10535">
                  <c:v>1.000156</c:v>
                </c:pt>
                <c:pt idx="10536">
                  <c:v>1.0003820000000001</c:v>
                </c:pt>
                <c:pt idx="10537">
                  <c:v>0.99992899999999996</c:v>
                </c:pt>
                <c:pt idx="10538">
                  <c:v>0.99992899999999996</c:v>
                </c:pt>
                <c:pt idx="10539">
                  <c:v>1.000156</c:v>
                </c:pt>
                <c:pt idx="10540">
                  <c:v>1.000156</c:v>
                </c:pt>
                <c:pt idx="10541">
                  <c:v>0.99721700000000002</c:v>
                </c:pt>
                <c:pt idx="10542">
                  <c:v>0.99992899999999996</c:v>
                </c:pt>
                <c:pt idx="10543">
                  <c:v>0.99992899999999996</c:v>
                </c:pt>
                <c:pt idx="10544">
                  <c:v>1.0021949999999999</c:v>
                </c:pt>
                <c:pt idx="10545">
                  <c:v>1.0006090000000001</c:v>
                </c:pt>
                <c:pt idx="10546">
                  <c:v>1.000156</c:v>
                </c:pt>
                <c:pt idx="10547">
                  <c:v>0.99992899999999996</c:v>
                </c:pt>
                <c:pt idx="10548">
                  <c:v>0.99992899999999996</c:v>
                </c:pt>
                <c:pt idx="10549">
                  <c:v>1.000156</c:v>
                </c:pt>
                <c:pt idx="10550">
                  <c:v>1.000156</c:v>
                </c:pt>
                <c:pt idx="10551">
                  <c:v>0.99992899999999996</c:v>
                </c:pt>
                <c:pt idx="10552">
                  <c:v>1.000156</c:v>
                </c:pt>
                <c:pt idx="10553">
                  <c:v>1.000156</c:v>
                </c:pt>
                <c:pt idx="10554">
                  <c:v>0.99992899999999996</c:v>
                </c:pt>
                <c:pt idx="10555">
                  <c:v>0.99992899999999996</c:v>
                </c:pt>
                <c:pt idx="10556">
                  <c:v>1.000156</c:v>
                </c:pt>
                <c:pt idx="10557">
                  <c:v>0.99970300000000001</c:v>
                </c:pt>
                <c:pt idx="10558">
                  <c:v>1.000156</c:v>
                </c:pt>
                <c:pt idx="10559">
                  <c:v>1.000156</c:v>
                </c:pt>
                <c:pt idx="10560">
                  <c:v>0.99970300000000001</c:v>
                </c:pt>
                <c:pt idx="10561">
                  <c:v>1.000156</c:v>
                </c:pt>
                <c:pt idx="10562">
                  <c:v>1.000156</c:v>
                </c:pt>
                <c:pt idx="10563">
                  <c:v>0.99992899999999996</c:v>
                </c:pt>
                <c:pt idx="10564">
                  <c:v>1.000156</c:v>
                </c:pt>
                <c:pt idx="10565">
                  <c:v>0.99947699999999995</c:v>
                </c:pt>
                <c:pt idx="10566">
                  <c:v>0.99970300000000001</c:v>
                </c:pt>
                <c:pt idx="10567">
                  <c:v>1.0003820000000001</c:v>
                </c:pt>
                <c:pt idx="10568">
                  <c:v>1.000156</c:v>
                </c:pt>
                <c:pt idx="10569">
                  <c:v>1.000156</c:v>
                </c:pt>
                <c:pt idx="10570">
                  <c:v>1.000156</c:v>
                </c:pt>
                <c:pt idx="10571">
                  <c:v>0.99947699999999995</c:v>
                </c:pt>
                <c:pt idx="10572">
                  <c:v>0.99970300000000001</c:v>
                </c:pt>
                <c:pt idx="10573">
                  <c:v>0.99947699999999995</c:v>
                </c:pt>
                <c:pt idx="10574">
                  <c:v>0.99992899999999996</c:v>
                </c:pt>
                <c:pt idx="10575">
                  <c:v>1.0010619999999999</c:v>
                </c:pt>
                <c:pt idx="10576">
                  <c:v>0.99970300000000001</c:v>
                </c:pt>
                <c:pt idx="10577">
                  <c:v>0.99992899999999996</c:v>
                </c:pt>
                <c:pt idx="10578">
                  <c:v>1.000156</c:v>
                </c:pt>
                <c:pt idx="10579">
                  <c:v>1.0003820000000001</c:v>
                </c:pt>
                <c:pt idx="10580">
                  <c:v>1.000156</c:v>
                </c:pt>
                <c:pt idx="10581">
                  <c:v>1.000156</c:v>
                </c:pt>
                <c:pt idx="10582">
                  <c:v>1.000156</c:v>
                </c:pt>
                <c:pt idx="10583">
                  <c:v>1.000156</c:v>
                </c:pt>
                <c:pt idx="10584">
                  <c:v>1.0003820000000001</c:v>
                </c:pt>
                <c:pt idx="10585">
                  <c:v>1.000156</c:v>
                </c:pt>
                <c:pt idx="10586">
                  <c:v>1.0003820000000001</c:v>
                </c:pt>
                <c:pt idx="10587">
                  <c:v>1.000156</c:v>
                </c:pt>
                <c:pt idx="10588">
                  <c:v>0.99992899999999996</c:v>
                </c:pt>
                <c:pt idx="10589">
                  <c:v>1.000156</c:v>
                </c:pt>
                <c:pt idx="10590">
                  <c:v>0.99992899999999996</c:v>
                </c:pt>
                <c:pt idx="10591">
                  <c:v>1.0003820000000001</c:v>
                </c:pt>
                <c:pt idx="10592">
                  <c:v>1.000156</c:v>
                </c:pt>
                <c:pt idx="10593">
                  <c:v>0.99970300000000001</c:v>
                </c:pt>
                <c:pt idx="10594">
                  <c:v>0.99992899999999996</c:v>
                </c:pt>
                <c:pt idx="10595">
                  <c:v>0.99992899999999996</c:v>
                </c:pt>
                <c:pt idx="10596">
                  <c:v>0.99992899999999996</c:v>
                </c:pt>
                <c:pt idx="10597">
                  <c:v>0.99970300000000001</c:v>
                </c:pt>
                <c:pt idx="10598">
                  <c:v>0.99992899999999996</c:v>
                </c:pt>
                <c:pt idx="10599">
                  <c:v>1.0021949999999999</c:v>
                </c:pt>
                <c:pt idx="10600">
                  <c:v>1.000156</c:v>
                </c:pt>
                <c:pt idx="10601">
                  <c:v>1.0003820000000001</c:v>
                </c:pt>
                <c:pt idx="10602">
                  <c:v>0.99947699999999995</c:v>
                </c:pt>
                <c:pt idx="10603">
                  <c:v>1.0021949999999999</c:v>
                </c:pt>
                <c:pt idx="10604">
                  <c:v>1.0017419999999999</c:v>
                </c:pt>
                <c:pt idx="10605">
                  <c:v>0.99970300000000001</c:v>
                </c:pt>
                <c:pt idx="10606">
                  <c:v>0.99992899999999996</c:v>
                </c:pt>
                <c:pt idx="10607">
                  <c:v>1.0003820000000001</c:v>
                </c:pt>
                <c:pt idx="10608">
                  <c:v>1.003557</c:v>
                </c:pt>
                <c:pt idx="10609">
                  <c:v>0.99902400000000002</c:v>
                </c:pt>
                <c:pt idx="10610">
                  <c:v>1.0003820000000001</c:v>
                </c:pt>
                <c:pt idx="10611">
                  <c:v>1.000156</c:v>
                </c:pt>
                <c:pt idx="10612">
                  <c:v>0.99970300000000001</c:v>
                </c:pt>
                <c:pt idx="10613">
                  <c:v>0.99992899999999996</c:v>
                </c:pt>
                <c:pt idx="10614">
                  <c:v>1.0008349999999999</c:v>
                </c:pt>
                <c:pt idx="10615">
                  <c:v>0.99992899999999996</c:v>
                </c:pt>
                <c:pt idx="10616">
                  <c:v>0.99992899999999996</c:v>
                </c:pt>
                <c:pt idx="10617">
                  <c:v>1.000156</c:v>
                </c:pt>
                <c:pt idx="10618">
                  <c:v>0.99970300000000001</c:v>
                </c:pt>
                <c:pt idx="10619">
                  <c:v>1.000156</c:v>
                </c:pt>
                <c:pt idx="10620">
                  <c:v>1.000156</c:v>
                </c:pt>
                <c:pt idx="10621">
                  <c:v>0.99992899999999996</c:v>
                </c:pt>
                <c:pt idx="10622">
                  <c:v>1.0067429999999999</c:v>
                </c:pt>
                <c:pt idx="10623">
                  <c:v>1.0015149999999999</c:v>
                </c:pt>
                <c:pt idx="10624">
                  <c:v>1.000156</c:v>
                </c:pt>
                <c:pt idx="10625">
                  <c:v>1.0003820000000001</c:v>
                </c:pt>
                <c:pt idx="10626">
                  <c:v>1.0003820000000001</c:v>
                </c:pt>
                <c:pt idx="10627">
                  <c:v>1.000156</c:v>
                </c:pt>
                <c:pt idx="10628">
                  <c:v>1.000156</c:v>
                </c:pt>
                <c:pt idx="10629">
                  <c:v>0.99992899999999996</c:v>
                </c:pt>
                <c:pt idx="10630">
                  <c:v>0.99992899999999996</c:v>
                </c:pt>
                <c:pt idx="10631">
                  <c:v>1.0003820000000001</c:v>
                </c:pt>
                <c:pt idx="10632">
                  <c:v>1.0003820000000001</c:v>
                </c:pt>
                <c:pt idx="10633">
                  <c:v>0.99721700000000002</c:v>
                </c:pt>
                <c:pt idx="10634">
                  <c:v>0.99857200000000002</c:v>
                </c:pt>
                <c:pt idx="10635">
                  <c:v>1.000156</c:v>
                </c:pt>
                <c:pt idx="10636">
                  <c:v>0.99992899999999996</c:v>
                </c:pt>
                <c:pt idx="10637">
                  <c:v>1.0003820000000001</c:v>
                </c:pt>
                <c:pt idx="10638">
                  <c:v>1.000156</c:v>
                </c:pt>
                <c:pt idx="10639">
                  <c:v>0.99992899999999996</c:v>
                </c:pt>
                <c:pt idx="10640">
                  <c:v>1.0003820000000001</c:v>
                </c:pt>
                <c:pt idx="10641">
                  <c:v>1.0003820000000001</c:v>
                </c:pt>
                <c:pt idx="10642">
                  <c:v>1.0008349999999999</c:v>
                </c:pt>
                <c:pt idx="10643">
                  <c:v>0.996089</c:v>
                </c:pt>
                <c:pt idx="10644">
                  <c:v>0.99992899999999996</c:v>
                </c:pt>
                <c:pt idx="10645">
                  <c:v>0.99970300000000001</c:v>
                </c:pt>
                <c:pt idx="10646">
                  <c:v>0.99970300000000001</c:v>
                </c:pt>
                <c:pt idx="10647">
                  <c:v>0.99812000000000001</c:v>
                </c:pt>
                <c:pt idx="10648">
                  <c:v>1.000156</c:v>
                </c:pt>
                <c:pt idx="10649">
                  <c:v>0.99970300000000001</c:v>
                </c:pt>
                <c:pt idx="10650">
                  <c:v>0.99992899999999996</c:v>
                </c:pt>
                <c:pt idx="10651">
                  <c:v>1.0003820000000001</c:v>
                </c:pt>
                <c:pt idx="10652">
                  <c:v>0.99992899999999996</c:v>
                </c:pt>
                <c:pt idx="10653">
                  <c:v>1.000156</c:v>
                </c:pt>
                <c:pt idx="10654">
                  <c:v>0.99992899999999996</c:v>
                </c:pt>
                <c:pt idx="10655">
                  <c:v>0.99992899999999996</c:v>
                </c:pt>
                <c:pt idx="10656">
                  <c:v>1.000156</c:v>
                </c:pt>
                <c:pt idx="10657">
                  <c:v>1.0003820000000001</c:v>
                </c:pt>
                <c:pt idx="10658">
                  <c:v>1.000156</c:v>
                </c:pt>
                <c:pt idx="10659">
                  <c:v>1.000156</c:v>
                </c:pt>
                <c:pt idx="10660">
                  <c:v>0.99992899999999996</c:v>
                </c:pt>
                <c:pt idx="10661">
                  <c:v>0.99947699999999995</c:v>
                </c:pt>
                <c:pt idx="10662">
                  <c:v>1.000156</c:v>
                </c:pt>
                <c:pt idx="10663">
                  <c:v>0.99992899999999996</c:v>
                </c:pt>
                <c:pt idx="10664">
                  <c:v>1.0003820000000001</c:v>
                </c:pt>
                <c:pt idx="10665">
                  <c:v>1.000156</c:v>
                </c:pt>
                <c:pt idx="10666">
                  <c:v>0.99992899999999996</c:v>
                </c:pt>
                <c:pt idx="10667">
                  <c:v>0.99992899999999996</c:v>
                </c:pt>
                <c:pt idx="10668">
                  <c:v>1.000156</c:v>
                </c:pt>
                <c:pt idx="10669">
                  <c:v>0.99992899999999996</c:v>
                </c:pt>
                <c:pt idx="10670">
                  <c:v>1.0003820000000001</c:v>
                </c:pt>
                <c:pt idx="10671">
                  <c:v>1.0058320000000001</c:v>
                </c:pt>
                <c:pt idx="10672">
                  <c:v>0.99992899999999996</c:v>
                </c:pt>
                <c:pt idx="10673">
                  <c:v>0.99992899999999996</c:v>
                </c:pt>
                <c:pt idx="10674">
                  <c:v>0.99992899999999996</c:v>
                </c:pt>
                <c:pt idx="10675">
                  <c:v>0.99676500000000001</c:v>
                </c:pt>
                <c:pt idx="10676">
                  <c:v>1.0010619999999999</c:v>
                </c:pt>
                <c:pt idx="10677">
                  <c:v>0.99857200000000002</c:v>
                </c:pt>
                <c:pt idx="10678">
                  <c:v>1.0006090000000001</c:v>
                </c:pt>
                <c:pt idx="10679">
                  <c:v>1.0010619999999999</c:v>
                </c:pt>
                <c:pt idx="10680">
                  <c:v>1.0003820000000001</c:v>
                </c:pt>
                <c:pt idx="10681">
                  <c:v>0.99992899999999996</c:v>
                </c:pt>
                <c:pt idx="10682">
                  <c:v>1.0006090000000001</c:v>
                </c:pt>
                <c:pt idx="10683">
                  <c:v>1.000156</c:v>
                </c:pt>
                <c:pt idx="10684">
                  <c:v>0.99970300000000001</c:v>
                </c:pt>
                <c:pt idx="10685">
                  <c:v>1.0003820000000001</c:v>
                </c:pt>
                <c:pt idx="10686">
                  <c:v>1.0003820000000001</c:v>
                </c:pt>
                <c:pt idx="10687">
                  <c:v>0.99992899999999996</c:v>
                </c:pt>
                <c:pt idx="10688">
                  <c:v>0.99970300000000001</c:v>
                </c:pt>
                <c:pt idx="10689">
                  <c:v>0.99992899999999996</c:v>
                </c:pt>
                <c:pt idx="10690">
                  <c:v>1.000156</c:v>
                </c:pt>
                <c:pt idx="10691">
                  <c:v>1.000156</c:v>
                </c:pt>
                <c:pt idx="10692">
                  <c:v>0.99992899999999996</c:v>
                </c:pt>
                <c:pt idx="10693">
                  <c:v>1.000156</c:v>
                </c:pt>
                <c:pt idx="10694">
                  <c:v>1.000156</c:v>
                </c:pt>
                <c:pt idx="10695">
                  <c:v>1.0017419999999999</c:v>
                </c:pt>
                <c:pt idx="10696">
                  <c:v>0.99992899999999996</c:v>
                </c:pt>
                <c:pt idx="10697">
                  <c:v>1.000156</c:v>
                </c:pt>
                <c:pt idx="10698">
                  <c:v>1.000156</c:v>
                </c:pt>
                <c:pt idx="10699">
                  <c:v>1.0003820000000001</c:v>
                </c:pt>
                <c:pt idx="10700">
                  <c:v>0.99992899999999996</c:v>
                </c:pt>
                <c:pt idx="10701">
                  <c:v>1.000156</c:v>
                </c:pt>
                <c:pt idx="10702">
                  <c:v>1.005376</c:v>
                </c:pt>
                <c:pt idx="10703">
                  <c:v>1.0019690000000001</c:v>
                </c:pt>
                <c:pt idx="10704">
                  <c:v>0.99947699999999995</c:v>
                </c:pt>
                <c:pt idx="10705">
                  <c:v>0.99789399999999995</c:v>
                </c:pt>
                <c:pt idx="10706">
                  <c:v>1.0008349999999999</c:v>
                </c:pt>
                <c:pt idx="10707">
                  <c:v>1.0003820000000001</c:v>
                </c:pt>
                <c:pt idx="10708">
                  <c:v>0.99992899999999996</c:v>
                </c:pt>
                <c:pt idx="10709">
                  <c:v>1.0003820000000001</c:v>
                </c:pt>
                <c:pt idx="10710">
                  <c:v>1.0006090000000001</c:v>
                </c:pt>
                <c:pt idx="10711">
                  <c:v>0.99902400000000002</c:v>
                </c:pt>
                <c:pt idx="10712">
                  <c:v>1.000156</c:v>
                </c:pt>
                <c:pt idx="10713">
                  <c:v>1.000156</c:v>
                </c:pt>
                <c:pt idx="10714">
                  <c:v>1.000156</c:v>
                </c:pt>
                <c:pt idx="10715">
                  <c:v>1.0003820000000001</c:v>
                </c:pt>
                <c:pt idx="10716">
                  <c:v>0.99992899999999996</c:v>
                </c:pt>
                <c:pt idx="10717">
                  <c:v>0.997668</c:v>
                </c:pt>
                <c:pt idx="10718">
                  <c:v>1.000156</c:v>
                </c:pt>
                <c:pt idx="10719">
                  <c:v>0.99992899999999996</c:v>
                </c:pt>
                <c:pt idx="10720">
                  <c:v>0.99992899999999996</c:v>
                </c:pt>
                <c:pt idx="10721">
                  <c:v>1.000156</c:v>
                </c:pt>
                <c:pt idx="10722">
                  <c:v>1.0003820000000001</c:v>
                </c:pt>
                <c:pt idx="10723">
                  <c:v>1.0003820000000001</c:v>
                </c:pt>
                <c:pt idx="10724">
                  <c:v>0.99992899999999996</c:v>
                </c:pt>
                <c:pt idx="10725">
                  <c:v>1.000156</c:v>
                </c:pt>
                <c:pt idx="10726">
                  <c:v>1.000156</c:v>
                </c:pt>
                <c:pt idx="10727">
                  <c:v>1.000156</c:v>
                </c:pt>
                <c:pt idx="10728">
                  <c:v>0.99857200000000002</c:v>
                </c:pt>
                <c:pt idx="10729">
                  <c:v>1.0021949999999999</c:v>
                </c:pt>
                <c:pt idx="10730">
                  <c:v>0.99992899999999996</c:v>
                </c:pt>
                <c:pt idx="10731">
                  <c:v>0.99834599999999996</c:v>
                </c:pt>
                <c:pt idx="10732">
                  <c:v>1.000156</c:v>
                </c:pt>
                <c:pt idx="10733">
                  <c:v>1.0003820000000001</c:v>
                </c:pt>
                <c:pt idx="10734">
                  <c:v>0.99992899999999996</c:v>
                </c:pt>
                <c:pt idx="10735">
                  <c:v>1.0003820000000001</c:v>
                </c:pt>
                <c:pt idx="10736">
                  <c:v>0.99699099999999996</c:v>
                </c:pt>
                <c:pt idx="10737">
                  <c:v>1.0003820000000001</c:v>
                </c:pt>
                <c:pt idx="10738">
                  <c:v>1.0003820000000001</c:v>
                </c:pt>
                <c:pt idx="10739">
                  <c:v>0.99992899999999996</c:v>
                </c:pt>
                <c:pt idx="10740">
                  <c:v>0.99992899999999996</c:v>
                </c:pt>
                <c:pt idx="10741">
                  <c:v>1.000156</c:v>
                </c:pt>
                <c:pt idx="10742">
                  <c:v>1.000156</c:v>
                </c:pt>
                <c:pt idx="10743">
                  <c:v>1.000156</c:v>
                </c:pt>
                <c:pt idx="10744">
                  <c:v>1.000156</c:v>
                </c:pt>
                <c:pt idx="10745">
                  <c:v>1.0003820000000001</c:v>
                </c:pt>
                <c:pt idx="10746">
                  <c:v>1.000156</c:v>
                </c:pt>
                <c:pt idx="10747">
                  <c:v>0.99970300000000001</c:v>
                </c:pt>
                <c:pt idx="10748">
                  <c:v>0.99992899999999996</c:v>
                </c:pt>
                <c:pt idx="10749">
                  <c:v>1.000156</c:v>
                </c:pt>
                <c:pt idx="10750">
                  <c:v>1.000156</c:v>
                </c:pt>
                <c:pt idx="10751">
                  <c:v>1.0003820000000001</c:v>
                </c:pt>
                <c:pt idx="10752">
                  <c:v>1.000156</c:v>
                </c:pt>
                <c:pt idx="10753">
                  <c:v>0.99992899999999996</c:v>
                </c:pt>
                <c:pt idx="10754">
                  <c:v>1.000156</c:v>
                </c:pt>
                <c:pt idx="10755">
                  <c:v>1.000156</c:v>
                </c:pt>
                <c:pt idx="10756">
                  <c:v>0.99992899999999996</c:v>
                </c:pt>
                <c:pt idx="10757">
                  <c:v>1.000156</c:v>
                </c:pt>
                <c:pt idx="10758">
                  <c:v>1.000156</c:v>
                </c:pt>
                <c:pt idx="10759">
                  <c:v>0.99970300000000001</c:v>
                </c:pt>
                <c:pt idx="10760">
                  <c:v>0.99970300000000001</c:v>
                </c:pt>
                <c:pt idx="10761">
                  <c:v>1.000156</c:v>
                </c:pt>
                <c:pt idx="10762">
                  <c:v>0.99992899999999996</c:v>
                </c:pt>
                <c:pt idx="10763">
                  <c:v>0.99970300000000001</c:v>
                </c:pt>
                <c:pt idx="10764">
                  <c:v>0.99992899999999996</c:v>
                </c:pt>
                <c:pt idx="10765">
                  <c:v>1.0006090000000001</c:v>
                </c:pt>
                <c:pt idx="10766">
                  <c:v>0.99992899999999996</c:v>
                </c:pt>
                <c:pt idx="10767">
                  <c:v>0.99902400000000002</c:v>
                </c:pt>
                <c:pt idx="10768">
                  <c:v>0.99812000000000001</c:v>
                </c:pt>
                <c:pt idx="10769">
                  <c:v>1.0003820000000001</c:v>
                </c:pt>
                <c:pt idx="10770">
                  <c:v>0.99992899999999996</c:v>
                </c:pt>
                <c:pt idx="10771">
                  <c:v>1.0003820000000001</c:v>
                </c:pt>
                <c:pt idx="10772">
                  <c:v>1.0003820000000001</c:v>
                </c:pt>
                <c:pt idx="10773">
                  <c:v>1.000156</c:v>
                </c:pt>
                <c:pt idx="10774">
                  <c:v>0.99992899999999996</c:v>
                </c:pt>
                <c:pt idx="10775">
                  <c:v>1.000156</c:v>
                </c:pt>
                <c:pt idx="10776">
                  <c:v>0.99970300000000001</c:v>
                </c:pt>
                <c:pt idx="10777">
                  <c:v>0.99970300000000001</c:v>
                </c:pt>
                <c:pt idx="10778">
                  <c:v>0.99992899999999996</c:v>
                </c:pt>
                <c:pt idx="10779">
                  <c:v>0.99992899999999996</c:v>
                </c:pt>
                <c:pt idx="10780">
                  <c:v>1.000156</c:v>
                </c:pt>
                <c:pt idx="10781">
                  <c:v>0.99992899999999996</c:v>
                </c:pt>
                <c:pt idx="10782">
                  <c:v>1.0056039999999999</c:v>
                </c:pt>
                <c:pt idx="10783">
                  <c:v>1.000156</c:v>
                </c:pt>
                <c:pt idx="10784">
                  <c:v>0.99970300000000001</c:v>
                </c:pt>
                <c:pt idx="10785">
                  <c:v>0.99992899999999996</c:v>
                </c:pt>
                <c:pt idx="10786">
                  <c:v>1.006059</c:v>
                </c:pt>
                <c:pt idx="10787">
                  <c:v>1.0003820000000001</c:v>
                </c:pt>
                <c:pt idx="10788">
                  <c:v>1.0003820000000001</c:v>
                </c:pt>
                <c:pt idx="10789">
                  <c:v>1.000156</c:v>
                </c:pt>
                <c:pt idx="10790">
                  <c:v>1.000156</c:v>
                </c:pt>
                <c:pt idx="10791">
                  <c:v>1.0003820000000001</c:v>
                </c:pt>
                <c:pt idx="10792">
                  <c:v>0.99947699999999995</c:v>
                </c:pt>
                <c:pt idx="10793">
                  <c:v>0.99992899999999996</c:v>
                </c:pt>
                <c:pt idx="10794">
                  <c:v>1.000156</c:v>
                </c:pt>
                <c:pt idx="10795">
                  <c:v>1.000156</c:v>
                </c:pt>
                <c:pt idx="10796">
                  <c:v>1.0019690000000001</c:v>
                </c:pt>
                <c:pt idx="10797">
                  <c:v>1.0008349999999999</c:v>
                </c:pt>
                <c:pt idx="10798">
                  <c:v>1.000156</c:v>
                </c:pt>
                <c:pt idx="10799">
                  <c:v>1.000156</c:v>
                </c:pt>
                <c:pt idx="10800">
                  <c:v>1.0010619999999999</c:v>
                </c:pt>
                <c:pt idx="10801">
                  <c:v>1.000156</c:v>
                </c:pt>
                <c:pt idx="10802">
                  <c:v>0.99992899999999996</c:v>
                </c:pt>
                <c:pt idx="10803">
                  <c:v>0.99947699999999995</c:v>
                </c:pt>
                <c:pt idx="10804">
                  <c:v>1.000156</c:v>
                </c:pt>
                <c:pt idx="10805">
                  <c:v>1.000156</c:v>
                </c:pt>
                <c:pt idx="10806">
                  <c:v>0.99992899999999996</c:v>
                </c:pt>
                <c:pt idx="10807">
                  <c:v>1.000156</c:v>
                </c:pt>
                <c:pt idx="10808">
                  <c:v>1.001288</c:v>
                </c:pt>
                <c:pt idx="10809">
                  <c:v>0.99970300000000001</c:v>
                </c:pt>
                <c:pt idx="10810">
                  <c:v>0.99992899999999996</c:v>
                </c:pt>
                <c:pt idx="10811">
                  <c:v>1.000156</c:v>
                </c:pt>
                <c:pt idx="10812">
                  <c:v>0.99970300000000001</c:v>
                </c:pt>
                <c:pt idx="10813">
                  <c:v>0.99970300000000001</c:v>
                </c:pt>
                <c:pt idx="10814">
                  <c:v>0.99992899999999996</c:v>
                </c:pt>
                <c:pt idx="10815">
                  <c:v>1.000156</c:v>
                </c:pt>
                <c:pt idx="10816">
                  <c:v>0.99992899999999996</c:v>
                </c:pt>
                <c:pt idx="10817">
                  <c:v>1.000156</c:v>
                </c:pt>
                <c:pt idx="10818">
                  <c:v>1.000156</c:v>
                </c:pt>
                <c:pt idx="10819">
                  <c:v>1.000156</c:v>
                </c:pt>
                <c:pt idx="10820">
                  <c:v>1.000156</c:v>
                </c:pt>
                <c:pt idx="10821">
                  <c:v>1.000156</c:v>
                </c:pt>
                <c:pt idx="10822">
                  <c:v>0.99992899999999996</c:v>
                </c:pt>
                <c:pt idx="10823">
                  <c:v>0.99992899999999996</c:v>
                </c:pt>
                <c:pt idx="10824">
                  <c:v>0.99970300000000001</c:v>
                </c:pt>
                <c:pt idx="10825">
                  <c:v>1.000156</c:v>
                </c:pt>
                <c:pt idx="10826">
                  <c:v>0.99834599999999996</c:v>
                </c:pt>
                <c:pt idx="10827">
                  <c:v>1.000156</c:v>
                </c:pt>
                <c:pt idx="10828">
                  <c:v>0.99992899999999996</c:v>
                </c:pt>
                <c:pt idx="10829">
                  <c:v>1.000156</c:v>
                </c:pt>
                <c:pt idx="10830">
                  <c:v>0.99970300000000001</c:v>
                </c:pt>
                <c:pt idx="10831">
                  <c:v>0.99699099999999996</c:v>
                </c:pt>
                <c:pt idx="10832">
                  <c:v>1.0006090000000001</c:v>
                </c:pt>
                <c:pt idx="10833">
                  <c:v>1.000156</c:v>
                </c:pt>
                <c:pt idx="10834">
                  <c:v>1.0006090000000001</c:v>
                </c:pt>
                <c:pt idx="10835">
                  <c:v>0.99992899999999996</c:v>
                </c:pt>
                <c:pt idx="10836">
                  <c:v>1.0003820000000001</c:v>
                </c:pt>
                <c:pt idx="10837">
                  <c:v>1.0028760000000001</c:v>
                </c:pt>
                <c:pt idx="10838">
                  <c:v>0.99992899999999996</c:v>
                </c:pt>
                <c:pt idx="10839">
                  <c:v>1.000156</c:v>
                </c:pt>
                <c:pt idx="10840">
                  <c:v>1.0028760000000001</c:v>
                </c:pt>
                <c:pt idx="10841">
                  <c:v>1.000156</c:v>
                </c:pt>
                <c:pt idx="10842">
                  <c:v>0.99970300000000001</c:v>
                </c:pt>
                <c:pt idx="10843">
                  <c:v>0.99586300000000005</c:v>
                </c:pt>
                <c:pt idx="10844">
                  <c:v>1.000156</c:v>
                </c:pt>
                <c:pt idx="10845">
                  <c:v>1.0006090000000001</c:v>
                </c:pt>
                <c:pt idx="10846">
                  <c:v>1.000156</c:v>
                </c:pt>
                <c:pt idx="10847">
                  <c:v>0.99992899999999996</c:v>
                </c:pt>
                <c:pt idx="10848">
                  <c:v>1.000156</c:v>
                </c:pt>
                <c:pt idx="10849">
                  <c:v>1.000156</c:v>
                </c:pt>
                <c:pt idx="10850">
                  <c:v>1.0006090000000001</c:v>
                </c:pt>
                <c:pt idx="10851">
                  <c:v>0.99992899999999996</c:v>
                </c:pt>
                <c:pt idx="10852">
                  <c:v>1.0026489999999999</c:v>
                </c:pt>
                <c:pt idx="10853">
                  <c:v>0.99970300000000001</c:v>
                </c:pt>
                <c:pt idx="10854">
                  <c:v>0.99992899999999996</c:v>
                </c:pt>
                <c:pt idx="10855">
                  <c:v>0.99992899999999996</c:v>
                </c:pt>
                <c:pt idx="10856">
                  <c:v>1.000156</c:v>
                </c:pt>
                <c:pt idx="10857">
                  <c:v>0.997668</c:v>
                </c:pt>
                <c:pt idx="10858">
                  <c:v>0.99970300000000001</c:v>
                </c:pt>
                <c:pt idx="10859">
                  <c:v>1.000156</c:v>
                </c:pt>
                <c:pt idx="10860">
                  <c:v>0.99992899999999996</c:v>
                </c:pt>
                <c:pt idx="10861">
                  <c:v>1.000156</c:v>
                </c:pt>
                <c:pt idx="10862">
                  <c:v>1.000156</c:v>
                </c:pt>
                <c:pt idx="10863">
                  <c:v>1.000156</c:v>
                </c:pt>
                <c:pt idx="10864">
                  <c:v>1.000156</c:v>
                </c:pt>
                <c:pt idx="10865">
                  <c:v>0.99992899999999996</c:v>
                </c:pt>
                <c:pt idx="10866">
                  <c:v>0.99947699999999995</c:v>
                </c:pt>
                <c:pt idx="10867">
                  <c:v>1.0003820000000001</c:v>
                </c:pt>
                <c:pt idx="10868">
                  <c:v>0.99970300000000001</c:v>
                </c:pt>
                <c:pt idx="10869">
                  <c:v>0.99992899999999996</c:v>
                </c:pt>
                <c:pt idx="10870">
                  <c:v>0.99947699999999995</c:v>
                </c:pt>
                <c:pt idx="10871">
                  <c:v>0.99992899999999996</c:v>
                </c:pt>
                <c:pt idx="10872">
                  <c:v>1.000156</c:v>
                </c:pt>
                <c:pt idx="10873">
                  <c:v>0.99992899999999996</c:v>
                </c:pt>
                <c:pt idx="10874">
                  <c:v>0.99992899999999996</c:v>
                </c:pt>
                <c:pt idx="10875">
                  <c:v>1.000156</c:v>
                </c:pt>
                <c:pt idx="10876">
                  <c:v>1.000156</c:v>
                </c:pt>
                <c:pt idx="10877">
                  <c:v>1.0003820000000001</c:v>
                </c:pt>
                <c:pt idx="10878">
                  <c:v>1.0003820000000001</c:v>
                </c:pt>
                <c:pt idx="10879">
                  <c:v>0.99970300000000001</c:v>
                </c:pt>
                <c:pt idx="10880">
                  <c:v>1.0015149999999999</c:v>
                </c:pt>
                <c:pt idx="10881">
                  <c:v>0.99631400000000003</c:v>
                </c:pt>
                <c:pt idx="10882">
                  <c:v>1.006515</c:v>
                </c:pt>
                <c:pt idx="10883">
                  <c:v>1.000156</c:v>
                </c:pt>
                <c:pt idx="10884">
                  <c:v>0.997668</c:v>
                </c:pt>
                <c:pt idx="10885">
                  <c:v>1.0003820000000001</c:v>
                </c:pt>
                <c:pt idx="10886">
                  <c:v>1.000156</c:v>
                </c:pt>
                <c:pt idx="10887">
                  <c:v>0.99992899999999996</c:v>
                </c:pt>
                <c:pt idx="10888">
                  <c:v>0.99992899999999996</c:v>
                </c:pt>
                <c:pt idx="10889">
                  <c:v>0.99970300000000001</c:v>
                </c:pt>
                <c:pt idx="10890">
                  <c:v>0.99563800000000002</c:v>
                </c:pt>
                <c:pt idx="10891">
                  <c:v>1.0003820000000001</c:v>
                </c:pt>
                <c:pt idx="10892">
                  <c:v>0.99857200000000002</c:v>
                </c:pt>
                <c:pt idx="10893">
                  <c:v>1.000156</c:v>
                </c:pt>
                <c:pt idx="10894">
                  <c:v>1.000156</c:v>
                </c:pt>
                <c:pt idx="10895">
                  <c:v>0.99992899999999996</c:v>
                </c:pt>
                <c:pt idx="10896">
                  <c:v>0.99992899999999996</c:v>
                </c:pt>
                <c:pt idx="10897">
                  <c:v>1.000156</c:v>
                </c:pt>
                <c:pt idx="10898">
                  <c:v>0.99992899999999996</c:v>
                </c:pt>
                <c:pt idx="10899">
                  <c:v>0.99992899999999996</c:v>
                </c:pt>
                <c:pt idx="10900">
                  <c:v>1.000156</c:v>
                </c:pt>
                <c:pt idx="10901">
                  <c:v>0.99947699999999995</c:v>
                </c:pt>
                <c:pt idx="10902">
                  <c:v>1.0021949999999999</c:v>
                </c:pt>
                <c:pt idx="10903">
                  <c:v>1.000156</c:v>
                </c:pt>
                <c:pt idx="10904">
                  <c:v>0.99992899999999996</c:v>
                </c:pt>
                <c:pt idx="10905">
                  <c:v>1.0003820000000001</c:v>
                </c:pt>
                <c:pt idx="10906">
                  <c:v>0.99970300000000001</c:v>
                </c:pt>
                <c:pt idx="10907">
                  <c:v>0.99992899999999996</c:v>
                </c:pt>
                <c:pt idx="10908">
                  <c:v>1.0008349999999999</c:v>
                </c:pt>
                <c:pt idx="10909">
                  <c:v>1.000156</c:v>
                </c:pt>
                <c:pt idx="10910">
                  <c:v>0.99970300000000001</c:v>
                </c:pt>
                <c:pt idx="10911">
                  <c:v>0.99676500000000001</c:v>
                </c:pt>
                <c:pt idx="10912">
                  <c:v>1.0003820000000001</c:v>
                </c:pt>
                <c:pt idx="10913">
                  <c:v>1.0008349999999999</c:v>
                </c:pt>
                <c:pt idx="10914">
                  <c:v>1.000156</c:v>
                </c:pt>
                <c:pt idx="10915">
                  <c:v>0.99992899999999996</c:v>
                </c:pt>
                <c:pt idx="10916">
                  <c:v>0.99812000000000001</c:v>
                </c:pt>
                <c:pt idx="10917">
                  <c:v>1.001288</c:v>
                </c:pt>
                <c:pt idx="10918">
                  <c:v>1.0010619999999999</c:v>
                </c:pt>
                <c:pt idx="10919">
                  <c:v>0.99992899999999996</c:v>
                </c:pt>
                <c:pt idx="10920">
                  <c:v>0.99947699999999995</c:v>
                </c:pt>
                <c:pt idx="10921">
                  <c:v>1.000156</c:v>
                </c:pt>
                <c:pt idx="10922">
                  <c:v>0.99676500000000001</c:v>
                </c:pt>
                <c:pt idx="10923">
                  <c:v>0.99970300000000001</c:v>
                </c:pt>
                <c:pt idx="10924">
                  <c:v>1.000156</c:v>
                </c:pt>
                <c:pt idx="10925">
                  <c:v>0.99992899999999996</c:v>
                </c:pt>
                <c:pt idx="10926">
                  <c:v>0.99992899999999996</c:v>
                </c:pt>
                <c:pt idx="10927">
                  <c:v>1.000156</c:v>
                </c:pt>
                <c:pt idx="10928">
                  <c:v>0.99992899999999996</c:v>
                </c:pt>
                <c:pt idx="10929">
                  <c:v>0.99992899999999996</c:v>
                </c:pt>
                <c:pt idx="10930">
                  <c:v>0.99992899999999996</c:v>
                </c:pt>
                <c:pt idx="10931">
                  <c:v>1.001288</c:v>
                </c:pt>
                <c:pt idx="10932">
                  <c:v>1.000156</c:v>
                </c:pt>
                <c:pt idx="10933">
                  <c:v>0.99992899999999996</c:v>
                </c:pt>
                <c:pt idx="10934">
                  <c:v>0.99992899999999996</c:v>
                </c:pt>
                <c:pt idx="10935">
                  <c:v>1.000156</c:v>
                </c:pt>
                <c:pt idx="10936">
                  <c:v>0.99992899999999996</c:v>
                </c:pt>
                <c:pt idx="10937">
                  <c:v>0.99992899999999996</c:v>
                </c:pt>
                <c:pt idx="10938">
                  <c:v>1.000156</c:v>
                </c:pt>
                <c:pt idx="10939">
                  <c:v>1.000156</c:v>
                </c:pt>
                <c:pt idx="10940">
                  <c:v>0.99992899999999996</c:v>
                </c:pt>
                <c:pt idx="10941">
                  <c:v>1.000156</c:v>
                </c:pt>
                <c:pt idx="10942">
                  <c:v>0.99970300000000001</c:v>
                </c:pt>
                <c:pt idx="10943">
                  <c:v>1.007199</c:v>
                </c:pt>
                <c:pt idx="10944">
                  <c:v>0.99970300000000001</c:v>
                </c:pt>
                <c:pt idx="10945">
                  <c:v>0.99970300000000001</c:v>
                </c:pt>
                <c:pt idx="10946">
                  <c:v>1.0074270000000001</c:v>
                </c:pt>
                <c:pt idx="10947">
                  <c:v>1.0006090000000001</c:v>
                </c:pt>
                <c:pt idx="10948">
                  <c:v>1.0003820000000001</c:v>
                </c:pt>
                <c:pt idx="10949">
                  <c:v>1.000156</c:v>
                </c:pt>
                <c:pt idx="10950">
                  <c:v>1.000156</c:v>
                </c:pt>
                <c:pt idx="10951">
                  <c:v>0.99970300000000001</c:v>
                </c:pt>
                <c:pt idx="10952">
                  <c:v>1.000156</c:v>
                </c:pt>
                <c:pt idx="10953">
                  <c:v>1.000156</c:v>
                </c:pt>
                <c:pt idx="10954">
                  <c:v>0.99992899999999996</c:v>
                </c:pt>
                <c:pt idx="10955">
                  <c:v>0.99992899999999996</c:v>
                </c:pt>
                <c:pt idx="10956">
                  <c:v>0.99992899999999996</c:v>
                </c:pt>
                <c:pt idx="10957">
                  <c:v>0.99721700000000002</c:v>
                </c:pt>
                <c:pt idx="10958">
                  <c:v>0.99992899999999996</c:v>
                </c:pt>
                <c:pt idx="10959">
                  <c:v>1.000156</c:v>
                </c:pt>
                <c:pt idx="10960">
                  <c:v>1.0017419999999999</c:v>
                </c:pt>
                <c:pt idx="10961">
                  <c:v>0.99992899999999996</c:v>
                </c:pt>
                <c:pt idx="10962">
                  <c:v>0.99970300000000001</c:v>
                </c:pt>
                <c:pt idx="10963">
                  <c:v>1.0003820000000001</c:v>
                </c:pt>
                <c:pt idx="10964">
                  <c:v>1.0003820000000001</c:v>
                </c:pt>
                <c:pt idx="10965">
                  <c:v>1.000156</c:v>
                </c:pt>
                <c:pt idx="10966">
                  <c:v>1.000156</c:v>
                </c:pt>
                <c:pt idx="10967">
                  <c:v>1.0003820000000001</c:v>
                </c:pt>
                <c:pt idx="10968">
                  <c:v>0.99970300000000001</c:v>
                </c:pt>
                <c:pt idx="10969">
                  <c:v>1.000156</c:v>
                </c:pt>
                <c:pt idx="10970">
                  <c:v>1.0003820000000001</c:v>
                </c:pt>
                <c:pt idx="10971">
                  <c:v>1.000156</c:v>
                </c:pt>
                <c:pt idx="10972">
                  <c:v>1.0003820000000001</c:v>
                </c:pt>
                <c:pt idx="10973">
                  <c:v>1.006515</c:v>
                </c:pt>
                <c:pt idx="10974">
                  <c:v>0.99992899999999996</c:v>
                </c:pt>
                <c:pt idx="10975">
                  <c:v>0.99992899999999996</c:v>
                </c:pt>
                <c:pt idx="10976">
                  <c:v>0.99970300000000001</c:v>
                </c:pt>
                <c:pt idx="10977">
                  <c:v>1.000156</c:v>
                </c:pt>
                <c:pt idx="10978">
                  <c:v>0.99992899999999996</c:v>
                </c:pt>
                <c:pt idx="10979">
                  <c:v>0.99879799999999996</c:v>
                </c:pt>
                <c:pt idx="10980">
                  <c:v>1.000156</c:v>
                </c:pt>
                <c:pt idx="10981">
                  <c:v>1.000156</c:v>
                </c:pt>
                <c:pt idx="10982">
                  <c:v>0.99992899999999996</c:v>
                </c:pt>
                <c:pt idx="10983">
                  <c:v>1.0010619999999999</c:v>
                </c:pt>
                <c:pt idx="10984">
                  <c:v>1.000156</c:v>
                </c:pt>
                <c:pt idx="10985">
                  <c:v>1.000156</c:v>
                </c:pt>
                <c:pt idx="10986">
                  <c:v>1.000156</c:v>
                </c:pt>
                <c:pt idx="10987">
                  <c:v>0.99902400000000002</c:v>
                </c:pt>
                <c:pt idx="10988">
                  <c:v>1.0003820000000001</c:v>
                </c:pt>
                <c:pt idx="10989">
                  <c:v>0.99992899999999996</c:v>
                </c:pt>
                <c:pt idx="10990">
                  <c:v>1.0003820000000001</c:v>
                </c:pt>
                <c:pt idx="10991">
                  <c:v>0.99992899999999996</c:v>
                </c:pt>
                <c:pt idx="10992">
                  <c:v>0.99992899999999996</c:v>
                </c:pt>
                <c:pt idx="10993">
                  <c:v>1.0003820000000001</c:v>
                </c:pt>
                <c:pt idx="10994">
                  <c:v>0.99992899999999996</c:v>
                </c:pt>
                <c:pt idx="10995">
                  <c:v>1.0008349999999999</c:v>
                </c:pt>
                <c:pt idx="10996">
                  <c:v>0.99992899999999996</c:v>
                </c:pt>
                <c:pt idx="10997">
                  <c:v>1.000156</c:v>
                </c:pt>
                <c:pt idx="10998">
                  <c:v>1.000156</c:v>
                </c:pt>
                <c:pt idx="10999">
                  <c:v>0.99992899999999996</c:v>
                </c:pt>
                <c:pt idx="11000">
                  <c:v>0.99653999999999998</c:v>
                </c:pt>
                <c:pt idx="11001">
                  <c:v>1.000156</c:v>
                </c:pt>
                <c:pt idx="11002">
                  <c:v>1.0010619999999999</c:v>
                </c:pt>
                <c:pt idx="11003">
                  <c:v>0.99744299999999997</c:v>
                </c:pt>
                <c:pt idx="11004">
                  <c:v>0.99992899999999996</c:v>
                </c:pt>
                <c:pt idx="11005">
                  <c:v>1.0003820000000001</c:v>
                </c:pt>
                <c:pt idx="11006">
                  <c:v>0.99992899999999996</c:v>
                </c:pt>
                <c:pt idx="11007">
                  <c:v>0.99992899999999996</c:v>
                </c:pt>
                <c:pt idx="11008">
                  <c:v>1.000156</c:v>
                </c:pt>
                <c:pt idx="11009">
                  <c:v>1.000156</c:v>
                </c:pt>
                <c:pt idx="11010">
                  <c:v>1.000156</c:v>
                </c:pt>
                <c:pt idx="11011">
                  <c:v>1.0003820000000001</c:v>
                </c:pt>
                <c:pt idx="11012">
                  <c:v>0.99992899999999996</c:v>
                </c:pt>
                <c:pt idx="11013">
                  <c:v>0.99992899999999996</c:v>
                </c:pt>
                <c:pt idx="11014">
                  <c:v>0.99992899999999996</c:v>
                </c:pt>
                <c:pt idx="11015">
                  <c:v>1.0003820000000001</c:v>
                </c:pt>
                <c:pt idx="11016">
                  <c:v>1.0003820000000001</c:v>
                </c:pt>
                <c:pt idx="11017">
                  <c:v>1.0003820000000001</c:v>
                </c:pt>
                <c:pt idx="11018">
                  <c:v>0.99970300000000001</c:v>
                </c:pt>
                <c:pt idx="11019">
                  <c:v>1.0003820000000001</c:v>
                </c:pt>
                <c:pt idx="11020">
                  <c:v>0.99947699999999995</c:v>
                </c:pt>
                <c:pt idx="11021">
                  <c:v>1.0010619999999999</c:v>
                </c:pt>
                <c:pt idx="11022">
                  <c:v>0.99970300000000001</c:v>
                </c:pt>
                <c:pt idx="11023">
                  <c:v>0.99992899999999996</c:v>
                </c:pt>
                <c:pt idx="11024">
                  <c:v>1.000156</c:v>
                </c:pt>
                <c:pt idx="11025">
                  <c:v>0.99992899999999996</c:v>
                </c:pt>
                <c:pt idx="11026">
                  <c:v>1.000156</c:v>
                </c:pt>
                <c:pt idx="11027">
                  <c:v>0.99992899999999996</c:v>
                </c:pt>
                <c:pt idx="11028">
                  <c:v>0.99992899999999996</c:v>
                </c:pt>
                <c:pt idx="11029">
                  <c:v>0.99992899999999996</c:v>
                </c:pt>
                <c:pt idx="11030">
                  <c:v>1.000156</c:v>
                </c:pt>
                <c:pt idx="11031">
                  <c:v>1.000156</c:v>
                </c:pt>
                <c:pt idx="11032">
                  <c:v>1.0003820000000001</c:v>
                </c:pt>
                <c:pt idx="11033">
                  <c:v>0.99992899999999996</c:v>
                </c:pt>
                <c:pt idx="11034">
                  <c:v>0.99992899999999996</c:v>
                </c:pt>
                <c:pt idx="11035">
                  <c:v>0.99970300000000001</c:v>
                </c:pt>
                <c:pt idx="11036">
                  <c:v>1.000156</c:v>
                </c:pt>
                <c:pt idx="11037">
                  <c:v>1.0006090000000001</c:v>
                </c:pt>
                <c:pt idx="11038">
                  <c:v>1.0006090000000001</c:v>
                </c:pt>
                <c:pt idx="11039">
                  <c:v>1.001288</c:v>
                </c:pt>
                <c:pt idx="11040">
                  <c:v>1.000156</c:v>
                </c:pt>
                <c:pt idx="11041">
                  <c:v>1.0008349999999999</c:v>
                </c:pt>
                <c:pt idx="11042">
                  <c:v>1.000156</c:v>
                </c:pt>
                <c:pt idx="11043">
                  <c:v>1.0003820000000001</c:v>
                </c:pt>
                <c:pt idx="11044">
                  <c:v>1.000156</c:v>
                </c:pt>
                <c:pt idx="11045">
                  <c:v>0.99970300000000001</c:v>
                </c:pt>
                <c:pt idx="11046">
                  <c:v>0.999251</c:v>
                </c:pt>
                <c:pt idx="11047">
                  <c:v>0.99902400000000002</c:v>
                </c:pt>
                <c:pt idx="11048">
                  <c:v>0.99970300000000001</c:v>
                </c:pt>
                <c:pt idx="11049">
                  <c:v>1.0003820000000001</c:v>
                </c:pt>
                <c:pt idx="11050">
                  <c:v>0.99992899999999996</c:v>
                </c:pt>
                <c:pt idx="11051">
                  <c:v>1.000156</c:v>
                </c:pt>
                <c:pt idx="11052">
                  <c:v>0.99992899999999996</c:v>
                </c:pt>
                <c:pt idx="11053">
                  <c:v>0.99451199999999995</c:v>
                </c:pt>
                <c:pt idx="11054">
                  <c:v>0.99992899999999996</c:v>
                </c:pt>
                <c:pt idx="11055">
                  <c:v>0.99992899999999996</c:v>
                </c:pt>
                <c:pt idx="11056">
                  <c:v>1.000156</c:v>
                </c:pt>
                <c:pt idx="11057">
                  <c:v>1.0008349999999999</c:v>
                </c:pt>
                <c:pt idx="11058">
                  <c:v>0.99992899999999996</c:v>
                </c:pt>
                <c:pt idx="11059">
                  <c:v>1.000156</c:v>
                </c:pt>
                <c:pt idx="11060">
                  <c:v>0.99992899999999996</c:v>
                </c:pt>
                <c:pt idx="11061">
                  <c:v>0.99992899999999996</c:v>
                </c:pt>
                <c:pt idx="11062">
                  <c:v>0.99970300000000001</c:v>
                </c:pt>
                <c:pt idx="11063">
                  <c:v>0.99992899999999996</c:v>
                </c:pt>
                <c:pt idx="11064">
                  <c:v>0.999251</c:v>
                </c:pt>
                <c:pt idx="11065">
                  <c:v>1.0003820000000001</c:v>
                </c:pt>
                <c:pt idx="11066">
                  <c:v>1.000156</c:v>
                </c:pt>
                <c:pt idx="11067">
                  <c:v>1.000156</c:v>
                </c:pt>
                <c:pt idx="11068">
                  <c:v>1.0008349999999999</c:v>
                </c:pt>
                <c:pt idx="11069">
                  <c:v>1.000156</c:v>
                </c:pt>
                <c:pt idx="11070">
                  <c:v>1.0008349999999999</c:v>
                </c:pt>
                <c:pt idx="11071">
                  <c:v>1.0006090000000001</c:v>
                </c:pt>
                <c:pt idx="11072">
                  <c:v>0.99992899999999996</c:v>
                </c:pt>
                <c:pt idx="11073">
                  <c:v>0.99879799999999996</c:v>
                </c:pt>
                <c:pt idx="11074">
                  <c:v>0.99947699999999995</c:v>
                </c:pt>
                <c:pt idx="11075">
                  <c:v>0.99992899999999996</c:v>
                </c:pt>
                <c:pt idx="11076">
                  <c:v>1.0010619999999999</c:v>
                </c:pt>
                <c:pt idx="11077">
                  <c:v>1.000156</c:v>
                </c:pt>
                <c:pt idx="11078">
                  <c:v>1.0003820000000001</c:v>
                </c:pt>
                <c:pt idx="11079">
                  <c:v>0.99992899999999996</c:v>
                </c:pt>
                <c:pt idx="11080">
                  <c:v>1.000156</c:v>
                </c:pt>
                <c:pt idx="11081">
                  <c:v>0.99970300000000001</c:v>
                </c:pt>
                <c:pt idx="11082">
                  <c:v>1.0003820000000001</c:v>
                </c:pt>
                <c:pt idx="11083">
                  <c:v>0.99789399999999995</c:v>
                </c:pt>
                <c:pt idx="11084">
                  <c:v>0.99992899999999996</c:v>
                </c:pt>
                <c:pt idx="11085">
                  <c:v>0.99744299999999997</c:v>
                </c:pt>
                <c:pt idx="11086">
                  <c:v>0.99970300000000001</c:v>
                </c:pt>
                <c:pt idx="11087">
                  <c:v>0.99992899999999996</c:v>
                </c:pt>
                <c:pt idx="11088">
                  <c:v>0.99992899999999996</c:v>
                </c:pt>
                <c:pt idx="11089">
                  <c:v>1.000156</c:v>
                </c:pt>
                <c:pt idx="11090">
                  <c:v>1.0003820000000001</c:v>
                </c:pt>
                <c:pt idx="11091">
                  <c:v>0.99992899999999996</c:v>
                </c:pt>
                <c:pt idx="11092">
                  <c:v>0.99970300000000001</c:v>
                </c:pt>
                <c:pt idx="11093">
                  <c:v>0.99992899999999996</c:v>
                </c:pt>
                <c:pt idx="11094">
                  <c:v>1.000156</c:v>
                </c:pt>
                <c:pt idx="11095">
                  <c:v>0.99970300000000001</c:v>
                </c:pt>
                <c:pt idx="11096">
                  <c:v>1.0010619999999999</c:v>
                </c:pt>
                <c:pt idx="11097">
                  <c:v>0.99992899999999996</c:v>
                </c:pt>
                <c:pt idx="11098">
                  <c:v>0.99676500000000001</c:v>
                </c:pt>
                <c:pt idx="11099">
                  <c:v>1.000156</c:v>
                </c:pt>
                <c:pt idx="11100">
                  <c:v>0.99947699999999995</c:v>
                </c:pt>
                <c:pt idx="11101">
                  <c:v>1.0008349999999999</c:v>
                </c:pt>
                <c:pt idx="11102">
                  <c:v>1.000156</c:v>
                </c:pt>
                <c:pt idx="11103">
                  <c:v>0.99992899999999996</c:v>
                </c:pt>
                <c:pt idx="11104">
                  <c:v>1.001288</c:v>
                </c:pt>
                <c:pt idx="11105">
                  <c:v>0.99992899999999996</c:v>
                </c:pt>
                <c:pt idx="11106">
                  <c:v>1.0003820000000001</c:v>
                </c:pt>
                <c:pt idx="11107">
                  <c:v>0.99947699999999995</c:v>
                </c:pt>
                <c:pt idx="11108">
                  <c:v>0.99699099999999996</c:v>
                </c:pt>
                <c:pt idx="11109">
                  <c:v>1.0003820000000001</c:v>
                </c:pt>
                <c:pt idx="11110">
                  <c:v>1.0003820000000001</c:v>
                </c:pt>
                <c:pt idx="11111">
                  <c:v>1.0003820000000001</c:v>
                </c:pt>
                <c:pt idx="11112">
                  <c:v>1.0006090000000001</c:v>
                </c:pt>
                <c:pt idx="11113">
                  <c:v>0.99970300000000001</c:v>
                </c:pt>
                <c:pt idx="11114">
                  <c:v>0.99992899999999996</c:v>
                </c:pt>
                <c:pt idx="11115">
                  <c:v>0.99992899999999996</c:v>
                </c:pt>
                <c:pt idx="11116">
                  <c:v>0.99970300000000001</c:v>
                </c:pt>
                <c:pt idx="11117">
                  <c:v>0.99992899999999996</c:v>
                </c:pt>
                <c:pt idx="11118">
                  <c:v>0.99992899999999996</c:v>
                </c:pt>
                <c:pt idx="11119">
                  <c:v>1.0015149999999999</c:v>
                </c:pt>
                <c:pt idx="11120">
                  <c:v>0.99992899999999996</c:v>
                </c:pt>
                <c:pt idx="11121">
                  <c:v>1.0019690000000001</c:v>
                </c:pt>
                <c:pt idx="11122">
                  <c:v>0.99992899999999996</c:v>
                </c:pt>
                <c:pt idx="11123">
                  <c:v>1.0003820000000001</c:v>
                </c:pt>
                <c:pt idx="11124">
                  <c:v>1.0003820000000001</c:v>
                </c:pt>
                <c:pt idx="11125">
                  <c:v>0.99992899999999996</c:v>
                </c:pt>
                <c:pt idx="11126">
                  <c:v>0.99857200000000002</c:v>
                </c:pt>
                <c:pt idx="11127">
                  <c:v>1.0003820000000001</c:v>
                </c:pt>
                <c:pt idx="11128">
                  <c:v>1.0003820000000001</c:v>
                </c:pt>
                <c:pt idx="11129">
                  <c:v>1.000156</c:v>
                </c:pt>
                <c:pt idx="11130">
                  <c:v>0.99992899999999996</c:v>
                </c:pt>
                <c:pt idx="11131">
                  <c:v>1.000156</c:v>
                </c:pt>
                <c:pt idx="11132">
                  <c:v>1.000156</c:v>
                </c:pt>
                <c:pt idx="11133">
                  <c:v>0.99992899999999996</c:v>
                </c:pt>
                <c:pt idx="11134">
                  <c:v>1.0003820000000001</c:v>
                </c:pt>
                <c:pt idx="11135">
                  <c:v>0.99970300000000001</c:v>
                </c:pt>
                <c:pt idx="11136">
                  <c:v>0.99721700000000002</c:v>
                </c:pt>
                <c:pt idx="11137">
                  <c:v>0.99699099999999996</c:v>
                </c:pt>
                <c:pt idx="11138">
                  <c:v>0.99992899999999996</c:v>
                </c:pt>
                <c:pt idx="11139">
                  <c:v>0.99992899999999996</c:v>
                </c:pt>
                <c:pt idx="11140">
                  <c:v>0.99992899999999996</c:v>
                </c:pt>
                <c:pt idx="11141">
                  <c:v>1.0003820000000001</c:v>
                </c:pt>
                <c:pt idx="11142">
                  <c:v>1.0003820000000001</c:v>
                </c:pt>
                <c:pt idx="11143">
                  <c:v>0.99451199999999995</c:v>
                </c:pt>
                <c:pt idx="11144">
                  <c:v>0.99992899999999996</c:v>
                </c:pt>
                <c:pt idx="11145">
                  <c:v>1.000156</c:v>
                </c:pt>
                <c:pt idx="11146">
                  <c:v>1.0003820000000001</c:v>
                </c:pt>
                <c:pt idx="11147">
                  <c:v>1.000156</c:v>
                </c:pt>
                <c:pt idx="11148">
                  <c:v>1.0003820000000001</c:v>
                </c:pt>
                <c:pt idx="11149">
                  <c:v>0.99947699999999995</c:v>
                </c:pt>
                <c:pt idx="11150">
                  <c:v>1.0006090000000001</c:v>
                </c:pt>
                <c:pt idx="11151">
                  <c:v>1.0003820000000001</c:v>
                </c:pt>
                <c:pt idx="11152">
                  <c:v>1.0006090000000001</c:v>
                </c:pt>
                <c:pt idx="11153">
                  <c:v>1.000156</c:v>
                </c:pt>
                <c:pt idx="11154">
                  <c:v>1.0003820000000001</c:v>
                </c:pt>
                <c:pt idx="11155">
                  <c:v>0.99992899999999996</c:v>
                </c:pt>
                <c:pt idx="11156">
                  <c:v>0.99992899999999996</c:v>
                </c:pt>
                <c:pt idx="11157">
                  <c:v>1.000156</c:v>
                </c:pt>
                <c:pt idx="11158">
                  <c:v>0.99992899999999996</c:v>
                </c:pt>
                <c:pt idx="11159">
                  <c:v>0.99970300000000001</c:v>
                </c:pt>
                <c:pt idx="11160">
                  <c:v>1.000156</c:v>
                </c:pt>
                <c:pt idx="11161">
                  <c:v>1.000156</c:v>
                </c:pt>
                <c:pt idx="11162">
                  <c:v>0.99992899999999996</c:v>
                </c:pt>
                <c:pt idx="11163">
                  <c:v>1.0003820000000001</c:v>
                </c:pt>
                <c:pt idx="11164">
                  <c:v>0.99970300000000001</c:v>
                </c:pt>
                <c:pt idx="11165">
                  <c:v>1.0003820000000001</c:v>
                </c:pt>
                <c:pt idx="11166">
                  <c:v>1.000156</c:v>
                </c:pt>
                <c:pt idx="11167">
                  <c:v>1.0015149999999999</c:v>
                </c:pt>
                <c:pt idx="11168">
                  <c:v>1.000156</c:v>
                </c:pt>
                <c:pt idx="11169">
                  <c:v>1.000156</c:v>
                </c:pt>
                <c:pt idx="11170">
                  <c:v>0.99992899999999996</c:v>
                </c:pt>
                <c:pt idx="11171">
                  <c:v>1.000156</c:v>
                </c:pt>
                <c:pt idx="11172">
                  <c:v>0.99992899999999996</c:v>
                </c:pt>
                <c:pt idx="11173">
                  <c:v>0.99631400000000003</c:v>
                </c:pt>
                <c:pt idx="11174">
                  <c:v>0.99992899999999996</c:v>
                </c:pt>
                <c:pt idx="11175">
                  <c:v>1.000156</c:v>
                </c:pt>
                <c:pt idx="11176">
                  <c:v>0.999251</c:v>
                </c:pt>
                <c:pt idx="11177">
                  <c:v>1.000156</c:v>
                </c:pt>
                <c:pt idx="11178">
                  <c:v>0.99992899999999996</c:v>
                </c:pt>
                <c:pt idx="11179">
                  <c:v>0.99992899999999996</c:v>
                </c:pt>
                <c:pt idx="11180">
                  <c:v>1.0006090000000001</c:v>
                </c:pt>
                <c:pt idx="11181">
                  <c:v>0.99653999999999998</c:v>
                </c:pt>
                <c:pt idx="11182">
                  <c:v>1.000156</c:v>
                </c:pt>
                <c:pt idx="11183">
                  <c:v>0.99992899999999996</c:v>
                </c:pt>
                <c:pt idx="11184">
                  <c:v>0.99992899999999996</c:v>
                </c:pt>
                <c:pt idx="11185">
                  <c:v>1.000156</c:v>
                </c:pt>
                <c:pt idx="11186">
                  <c:v>1.001288</c:v>
                </c:pt>
                <c:pt idx="11187">
                  <c:v>1.0017419999999999</c:v>
                </c:pt>
                <c:pt idx="11188">
                  <c:v>1.0006090000000001</c:v>
                </c:pt>
                <c:pt idx="11189">
                  <c:v>0.99970300000000001</c:v>
                </c:pt>
                <c:pt idx="11190">
                  <c:v>1.000156</c:v>
                </c:pt>
                <c:pt idx="11191">
                  <c:v>0.99902400000000002</c:v>
                </c:pt>
                <c:pt idx="11192">
                  <c:v>1.000156</c:v>
                </c:pt>
                <c:pt idx="11193">
                  <c:v>0.99992899999999996</c:v>
                </c:pt>
                <c:pt idx="11194">
                  <c:v>0.99992899999999996</c:v>
                </c:pt>
                <c:pt idx="11195">
                  <c:v>0.99992899999999996</c:v>
                </c:pt>
                <c:pt idx="11196">
                  <c:v>1.0003820000000001</c:v>
                </c:pt>
                <c:pt idx="11197">
                  <c:v>1.000156</c:v>
                </c:pt>
                <c:pt idx="11198">
                  <c:v>1.000156</c:v>
                </c:pt>
                <c:pt idx="11199">
                  <c:v>1.000156</c:v>
                </c:pt>
                <c:pt idx="11200">
                  <c:v>1.000156</c:v>
                </c:pt>
                <c:pt idx="11201">
                  <c:v>0.99879799999999996</c:v>
                </c:pt>
                <c:pt idx="11202">
                  <c:v>1.0003820000000001</c:v>
                </c:pt>
                <c:pt idx="11203">
                  <c:v>0.99970300000000001</c:v>
                </c:pt>
                <c:pt idx="11204">
                  <c:v>0.99992899999999996</c:v>
                </c:pt>
                <c:pt idx="11205">
                  <c:v>0.99970300000000001</c:v>
                </c:pt>
                <c:pt idx="11206">
                  <c:v>0.99992899999999996</c:v>
                </c:pt>
                <c:pt idx="11207">
                  <c:v>0.99992899999999996</c:v>
                </c:pt>
                <c:pt idx="11208">
                  <c:v>1.000156</c:v>
                </c:pt>
                <c:pt idx="11209">
                  <c:v>0.99992899999999996</c:v>
                </c:pt>
                <c:pt idx="11210">
                  <c:v>1.000156</c:v>
                </c:pt>
                <c:pt idx="11211">
                  <c:v>1.000156</c:v>
                </c:pt>
                <c:pt idx="11212">
                  <c:v>1.000156</c:v>
                </c:pt>
                <c:pt idx="11213">
                  <c:v>1.0010619999999999</c:v>
                </c:pt>
                <c:pt idx="11214">
                  <c:v>0.99992899999999996</c:v>
                </c:pt>
                <c:pt idx="11215">
                  <c:v>0.99992899999999996</c:v>
                </c:pt>
                <c:pt idx="11216">
                  <c:v>0.99992899999999996</c:v>
                </c:pt>
                <c:pt idx="11217">
                  <c:v>1.0003820000000001</c:v>
                </c:pt>
                <c:pt idx="11218">
                  <c:v>0.99834599999999996</c:v>
                </c:pt>
                <c:pt idx="11219">
                  <c:v>1.000156</c:v>
                </c:pt>
                <c:pt idx="11220">
                  <c:v>0.99992899999999996</c:v>
                </c:pt>
                <c:pt idx="11221">
                  <c:v>0.99992899999999996</c:v>
                </c:pt>
                <c:pt idx="11222">
                  <c:v>1.000156</c:v>
                </c:pt>
                <c:pt idx="11223">
                  <c:v>0.99992899999999996</c:v>
                </c:pt>
                <c:pt idx="11224">
                  <c:v>1.000156</c:v>
                </c:pt>
                <c:pt idx="11225">
                  <c:v>0.99992899999999996</c:v>
                </c:pt>
                <c:pt idx="11226">
                  <c:v>0.99721700000000002</c:v>
                </c:pt>
                <c:pt idx="11227">
                  <c:v>1.0024219999999999</c:v>
                </c:pt>
                <c:pt idx="11228">
                  <c:v>1.000156</c:v>
                </c:pt>
                <c:pt idx="11229">
                  <c:v>1.0010619999999999</c:v>
                </c:pt>
                <c:pt idx="11230">
                  <c:v>1.0028760000000001</c:v>
                </c:pt>
                <c:pt idx="11231">
                  <c:v>1.000156</c:v>
                </c:pt>
                <c:pt idx="11232">
                  <c:v>0.99992899999999996</c:v>
                </c:pt>
                <c:pt idx="11233">
                  <c:v>1.000156</c:v>
                </c:pt>
                <c:pt idx="11234">
                  <c:v>0.99992899999999996</c:v>
                </c:pt>
                <c:pt idx="11235">
                  <c:v>1.0006090000000001</c:v>
                </c:pt>
                <c:pt idx="11236">
                  <c:v>1.000156</c:v>
                </c:pt>
                <c:pt idx="11237">
                  <c:v>1.000156</c:v>
                </c:pt>
                <c:pt idx="11238">
                  <c:v>1.000156</c:v>
                </c:pt>
                <c:pt idx="11239">
                  <c:v>1.000156</c:v>
                </c:pt>
                <c:pt idx="11240">
                  <c:v>0.99992899999999996</c:v>
                </c:pt>
                <c:pt idx="11241">
                  <c:v>1.0003820000000001</c:v>
                </c:pt>
                <c:pt idx="11242">
                  <c:v>1.001288</c:v>
                </c:pt>
                <c:pt idx="11243">
                  <c:v>1.0021949999999999</c:v>
                </c:pt>
                <c:pt idx="11244">
                  <c:v>0.99992899999999996</c:v>
                </c:pt>
                <c:pt idx="11245">
                  <c:v>1.000156</c:v>
                </c:pt>
                <c:pt idx="11246">
                  <c:v>1.000156</c:v>
                </c:pt>
                <c:pt idx="11247">
                  <c:v>0.99970300000000001</c:v>
                </c:pt>
                <c:pt idx="11248">
                  <c:v>1.000156</c:v>
                </c:pt>
                <c:pt idx="11249">
                  <c:v>0.99992899999999996</c:v>
                </c:pt>
                <c:pt idx="11250">
                  <c:v>0.99992899999999996</c:v>
                </c:pt>
                <c:pt idx="11251">
                  <c:v>1.0003820000000001</c:v>
                </c:pt>
                <c:pt idx="11252">
                  <c:v>1.0003820000000001</c:v>
                </c:pt>
                <c:pt idx="11253">
                  <c:v>0.99970300000000001</c:v>
                </c:pt>
                <c:pt idx="11254">
                  <c:v>0.99947699999999995</c:v>
                </c:pt>
                <c:pt idx="11255">
                  <c:v>0.997668</c:v>
                </c:pt>
                <c:pt idx="11256">
                  <c:v>1.000156</c:v>
                </c:pt>
                <c:pt idx="11257">
                  <c:v>0.999251</c:v>
                </c:pt>
                <c:pt idx="11258">
                  <c:v>1.000156</c:v>
                </c:pt>
                <c:pt idx="11259">
                  <c:v>1.0006090000000001</c:v>
                </c:pt>
                <c:pt idx="11260">
                  <c:v>0.99970300000000001</c:v>
                </c:pt>
                <c:pt idx="11261">
                  <c:v>1.0003820000000001</c:v>
                </c:pt>
                <c:pt idx="11262">
                  <c:v>1.0003820000000001</c:v>
                </c:pt>
                <c:pt idx="11263">
                  <c:v>1.000156</c:v>
                </c:pt>
                <c:pt idx="11264">
                  <c:v>1.0003820000000001</c:v>
                </c:pt>
                <c:pt idx="11265">
                  <c:v>0.99970300000000001</c:v>
                </c:pt>
                <c:pt idx="11266">
                  <c:v>0.99970300000000001</c:v>
                </c:pt>
                <c:pt idx="11267">
                  <c:v>1.0006090000000001</c:v>
                </c:pt>
                <c:pt idx="11268">
                  <c:v>0.99992899999999996</c:v>
                </c:pt>
                <c:pt idx="11269">
                  <c:v>0.99970300000000001</c:v>
                </c:pt>
                <c:pt idx="11270">
                  <c:v>0.99992899999999996</c:v>
                </c:pt>
                <c:pt idx="11271">
                  <c:v>1.000156</c:v>
                </c:pt>
                <c:pt idx="11272">
                  <c:v>0.99992899999999996</c:v>
                </c:pt>
                <c:pt idx="11273">
                  <c:v>0.99992899999999996</c:v>
                </c:pt>
                <c:pt idx="11274">
                  <c:v>1.0003820000000001</c:v>
                </c:pt>
                <c:pt idx="11275">
                  <c:v>1.0003820000000001</c:v>
                </c:pt>
                <c:pt idx="11276">
                  <c:v>0.99992899999999996</c:v>
                </c:pt>
                <c:pt idx="11277">
                  <c:v>1.0017419999999999</c:v>
                </c:pt>
                <c:pt idx="11278">
                  <c:v>0.99992899999999996</c:v>
                </c:pt>
                <c:pt idx="11279">
                  <c:v>1.0003820000000001</c:v>
                </c:pt>
                <c:pt idx="11280">
                  <c:v>0.99992899999999996</c:v>
                </c:pt>
                <c:pt idx="11281">
                  <c:v>1.000156</c:v>
                </c:pt>
                <c:pt idx="11282">
                  <c:v>1.0003820000000001</c:v>
                </c:pt>
                <c:pt idx="11283">
                  <c:v>0.99992899999999996</c:v>
                </c:pt>
                <c:pt idx="11284">
                  <c:v>1.000156</c:v>
                </c:pt>
                <c:pt idx="11285">
                  <c:v>0.99992899999999996</c:v>
                </c:pt>
                <c:pt idx="11286">
                  <c:v>0.99992899999999996</c:v>
                </c:pt>
                <c:pt idx="11287">
                  <c:v>0.99970300000000001</c:v>
                </c:pt>
                <c:pt idx="11288">
                  <c:v>0.99992899999999996</c:v>
                </c:pt>
                <c:pt idx="11289">
                  <c:v>0.999251</c:v>
                </c:pt>
                <c:pt idx="11290">
                  <c:v>0.99970300000000001</c:v>
                </c:pt>
                <c:pt idx="11291">
                  <c:v>1.0003820000000001</c:v>
                </c:pt>
                <c:pt idx="11292">
                  <c:v>1.000156</c:v>
                </c:pt>
                <c:pt idx="11293">
                  <c:v>1.000156</c:v>
                </c:pt>
                <c:pt idx="11294">
                  <c:v>1.000156</c:v>
                </c:pt>
                <c:pt idx="11295">
                  <c:v>0.99879799999999996</c:v>
                </c:pt>
                <c:pt idx="11296">
                  <c:v>0.99744299999999997</c:v>
                </c:pt>
                <c:pt idx="11297">
                  <c:v>1.0006090000000001</c:v>
                </c:pt>
                <c:pt idx="11298">
                  <c:v>0.99992899999999996</c:v>
                </c:pt>
                <c:pt idx="11299">
                  <c:v>1.000156</c:v>
                </c:pt>
                <c:pt idx="11300">
                  <c:v>1.000156</c:v>
                </c:pt>
                <c:pt idx="11301">
                  <c:v>0.99992899999999996</c:v>
                </c:pt>
                <c:pt idx="11302">
                  <c:v>0.99947699999999995</c:v>
                </c:pt>
                <c:pt idx="11303">
                  <c:v>0.99970300000000001</c:v>
                </c:pt>
                <c:pt idx="11304">
                  <c:v>1.001288</c:v>
                </c:pt>
                <c:pt idx="11305">
                  <c:v>0.99789399999999995</c:v>
                </c:pt>
                <c:pt idx="11306">
                  <c:v>0.99992899999999996</c:v>
                </c:pt>
                <c:pt idx="11307">
                  <c:v>0.99992899999999996</c:v>
                </c:pt>
                <c:pt idx="11308">
                  <c:v>0.99992899999999996</c:v>
                </c:pt>
                <c:pt idx="11309">
                  <c:v>1.000156</c:v>
                </c:pt>
                <c:pt idx="11310">
                  <c:v>1.000156</c:v>
                </c:pt>
                <c:pt idx="11311">
                  <c:v>0.99992899999999996</c:v>
                </c:pt>
                <c:pt idx="11312">
                  <c:v>1.000156</c:v>
                </c:pt>
                <c:pt idx="11313">
                  <c:v>1.000156</c:v>
                </c:pt>
                <c:pt idx="11314">
                  <c:v>0.99992899999999996</c:v>
                </c:pt>
                <c:pt idx="11315">
                  <c:v>1.000156</c:v>
                </c:pt>
                <c:pt idx="11316">
                  <c:v>0.99970300000000001</c:v>
                </c:pt>
                <c:pt idx="11317">
                  <c:v>1.000156</c:v>
                </c:pt>
                <c:pt idx="11318">
                  <c:v>0.99970300000000001</c:v>
                </c:pt>
                <c:pt idx="11319">
                  <c:v>0.99992899999999996</c:v>
                </c:pt>
                <c:pt idx="11320">
                  <c:v>0.99992899999999996</c:v>
                </c:pt>
                <c:pt idx="11321">
                  <c:v>0.99992899999999996</c:v>
                </c:pt>
                <c:pt idx="11322">
                  <c:v>1.0003820000000001</c:v>
                </c:pt>
                <c:pt idx="11323">
                  <c:v>1.000156</c:v>
                </c:pt>
                <c:pt idx="11324">
                  <c:v>1.000156</c:v>
                </c:pt>
                <c:pt idx="11325">
                  <c:v>0.99992899999999996</c:v>
                </c:pt>
                <c:pt idx="11326">
                  <c:v>1.001288</c:v>
                </c:pt>
                <c:pt idx="11327">
                  <c:v>1.000156</c:v>
                </c:pt>
                <c:pt idx="11328">
                  <c:v>0.99992899999999996</c:v>
                </c:pt>
                <c:pt idx="11329">
                  <c:v>1.000156</c:v>
                </c:pt>
                <c:pt idx="11330">
                  <c:v>1.0003820000000001</c:v>
                </c:pt>
                <c:pt idx="11331">
                  <c:v>1.0006090000000001</c:v>
                </c:pt>
                <c:pt idx="11332">
                  <c:v>0.99992899999999996</c:v>
                </c:pt>
                <c:pt idx="11333">
                  <c:v>0.99902400000000002</c:v>
                </c:pt>
                <c:pt idx="11334">
                  <c:v>0.99992899999999996</c:v>
                </c:pt>
                <c:pt idx="11335">
                  <c:v>1.0003820000000001</c:v>
                </c:pt>
                <c:pt idx="11336">
                  <c:v>1.0003820000000001</c:v>
                </c:pt>
                <c:pt idx="11337">
                  <c:v>0.99992899999999996</c:v>
                </c:pt>
                <c:pt idx="11338">
                  <c:v>1.000156</c:v>
                </c:pt>
                <c:pt idx="11339">
                  <c:v>0.99992899999999996</c:v>
                </c:pt>
                <c:pt idx="11340">
                  <c:v>1.000156</c:v>
                </c:pt>
                <c:pt idx="11341">
                  <c:v>0.99992899999999996</c:v>
                </c:pt>
                <c:pt idx="11342">
                  <c:v>1.0003820000000001</c:v>
                </c:pt>
                <c:pt idx="11343">
                  <c:v>1.000156</c:v>
                </c:pt>
                <c:pt idx="11344">
                  <c:v>1.0024219999999999</c:v>
                </c:pt>
                <c:pt idx="11345">
                  <c:v>1.0003820000000001</c:v>
                </c:pt>
                <c:pt idx="11346">
                  <c:v>1.000156</c:v>
                </c:pt>
                <c:pt idx="11347">
                  <c:v>0.99992899999999996</c:v>
                </c:pt>
                <c:pt idx="11348">
                  <c:v>0.99992899999999996</c:v>
                </c:pt>
                <c:pt idx="11349">
                  <c:v>1.000156</c:v>
                </c:pt>
                <c:pt idx="11350">
                  <c:v>1.0026489999999999</c:v>
                </c:pt>
                <c:pt idx="11351">
                  <c:v>1.0015149999999999</c:v>
                </c:pt>
                <c:pt idx="11352">
                  <c:v>0.99970300000000001</c:v>
                </c:pt>
                <c:pt idx="11353">
                  <c:v>0.99992899999999996</c:v>
                </c:pt>
                <c:pt idx="11354">
                  <c:v>1.000156</c:v>
                </c:pt>
                <c:pt idx="11355">
                  <c:v>1.000156</c:v>
                </c:pt>
                <c:pt idx="11356">
                  <c:v>1.0003820000000001</c:v>
                </c:pt>
                <c:pt idx="11357">
                  <c:v>0.99992899999999996</c:v>
                </c:pt>
                <c:pt idx="11358">
                  <c:v>1.0003820000000001</c:v>
                </c:pt>
                <c:pt idx="11359">
                  <c:v>0.99857200000000002</c:v>
                </c:pt>
                <c:pt idx="11360">
                  <c:v>1.0015149999999999</c:v>
                </c:pt>
                <c:pt idx="11361">
                  <c:v>0.99970300000000001</c:v>
                </c:pt>
                <c:pt idx="11362">
                  <c:v>1.000156</c:v>
                </c:pt>
                <c:pt idx="11363">
                  <c:v>0.99947699999999995</c:v>
                </c:pt>
                <c:pt idx="11364">
                  <c:v>1.0003820000000001</c:v>
                </c:pt>
                <c:pt idx="11365">
                  <c:v>1.0003820000000001</c:v>
                </c:pt>
                <c:pt idx="11366">
                  <c:v>0.99992899999999996</c:v>
                </c:pt>
                <c:pt idx="11367">
                  <c:v>1.0003820000000001</c:v>
                </c:pt>
                <c:pt idx="11368">
                  <c:v>1.000156</c:v>
                </c:pt>
                <c:pt idx="11369">
                  <c:v>0.99992899999999996</c:v>
                </c:pt>
                <c:pt idx="11370">
                  <c:v>0.99947699999999995</c:v>
                </c:pt>
                <c:pt idx="11371">
                  <c:v>0.99992899999999996</c:v>
                </c:pt>
                <c:pt idx="11372">
                  <c:v>0.99947699999999995</c:v>
                </c:pt>
                <c:pt idx="11373">
                  <c:v>0.99970300000000001</c:v>
                </c:pt>
                <c:pt idx="11374">
                  <c:v>1.000156</c:v>
                </c:pt>
                <c:pt idx="11375">
                  <c:v>1.0003820000000001</c:v>
                </c:pt>
                <c:pt idx="11376">
                  <c:v>0.99992899999999996</c:v>
                </c:pt>
                <c:pt idx="11377">
                  <c:v>1.000156</c:v>
                </c:pt>
                <c:pt idx="11378">
                  <c:v>1.000156</c:v>
                </c:pt>
                <c:pt idx="11379">
                  <c:v>1.000156</c:v>
                </c:pt>
                <c:pt idx="11380">
                  <c:v>1.000156</c:v>
                </c:pt>
                <c:pt idx="11381">
                  <c:v>1.000156</c:v>
                </c:pt>
                <c:pt idx="11382">
                  <c:v>1.000156</c:v>
                </c:pt>
                <c:pt idx="11383">
                  <c:v>0.99992899999999996</c:v>
                </c:pt>
                <c:pt idx="11384">
                  <c:v>0.999251</c:v>
                </c:pt>
                <c:pt idx="11385">
                  <c:v>0.99947699999999995</c:v>
                </c:pt>
                <c:pt idx="11386">
                  <c:v>1.000156</c:v>
                </c:pt>
                <c:pt idx="11387">
                  <c:v>1.000156</c:v>
                </c:pt>
                <c:pt idx="11388">
                  <c:v>1.000156</c:v>
                </c:pt>
                <c:pt idx="11389">
                  <c:v>1.000156</c:v>
                </c:pt>
                <c:pt idx="11390">
                  <c:v>1.000156</c:v>
                </c:pt>
                <c:pt idx="11391">
                  <c:v>1.0008349999999999</c:v>
                </c:pt>
                <c:pt idx="11392">
                  <c:v>1.0003820000000001</c:v>
                </c:pt>
                <c:pt idx="11393">
                  <c:v>1.0010619999999999</c:v>
                </c:pt>
                <c:pt idx="11394">
                  <c:v>0.99992899999999996</c:v>
                </c:pt>
                <c:pt idx="11395">
                  <c:v>0.99992899999999996</c:v>
                </c:pt>
                <c:pt idx="11396">
                  <c:v>0.99563800000000002</c:v>
                </c:pt>
                <c:pt idx="11397">
                  <c:v>0.99947699999999995</c:v>
                </c:pt>
                <c:pt idx="11398">
                  <c:v>1.0003820000000001</c:v>
                </c:pt>
                <c:pt idx="11399">
                  <c:v>0.99992899999999996</c:v>
                </c:pt>
                <c:pt idx="11400">
                  <c:v>1.0003820000000001</c:v>
                </c:pt>
                <c:pt idx="11401">
                  <c:v>1.0003820000000001</c:v>
                </c:pt>
                <c:pt idx="11402">
                  <c:v>1.0003820000000001</c:v>
                </c:pt>
                <c:pt idx="11403">
                  <c:v>0.99970300000000001</c:v>
                </c:pt>
                <c:pt idx="11404">
                  <c:v>1.0015149999999999</c:v>
                </c:pt>
                <c:pt idx="11405">
                  <c:v>0.99992899999999996</c:v>
                </c:pt>
                <c:pt idx="11406">
                  <c:v>0.99992899999999996</c:v>
                </c:pt>
                <c:pt idx="11407">
                  <c:v>1.0003820000000001</c:v>
                </c:pt>
                <c:pt idx="11408">
                  <c:v>1.0040119999999999</c:v>
                </c:pt>
                <c:pt idx="11409">
                  <c:v>0.99992899999999996</c:v>
                </c:pt>
                <c:pt idx="11410">
                  <c:v>0.99992899999999996</c:v>
                </c:pt>
                <c:pt idx="11411">
                  <c:v>1.000156</c:v>
                </c:pt>
                <c:pt idx="11412">
                  <c:v>1.000156</c:v>
                </c:pt>
                <c:pt idx="11413">
                  <c:v>1.000156</c:v>
                </c:pt>
                <c:pt idx="11414">
                  <c:v>1.0003820000000001</c:v>
                </c:pt>
                <c:pt idx="11415">
                  <c:v>0.99992899999999996</c:v>
                </c:pt>
                <c:pt idx="11416">
                  <c:v>0.99992899999999996</c:v>
                </c:pt>
                <c:pt idx="11417">
                  <c:v>0.99992899999999996</c:v>
                </c:pt>
                <c:pt idx="11418">
                  <c:v>1.000156</c:v>
                </c:pt>
                <c:pt idx="11419">
                  <c:v>1.000156</c:v>
                </c:pt>
                <c:pt idx="11420">
                  <c:v>0.99992899999999996</c:v>
                </c:pt>
                <c:pt idx="11421">
                  <c:v>0.99992899999999996</c:v>
                </c:pt>
                <c:pt idx="11422">
                  <c:v>0.99992899999999996</c:v>
                </c:pt>
                <c:pt idx="11423">
                  <c:v>0.99992899999999996</c:v>
                </c:pt>
                <c:pt idx="11424">
                  <c:v>0.99970300000000001</c:v>
                </c:pt>
                <c:pt idx="11425">
                  <c:v>1.0019690000000001</c:v>
                </c:pt>
                <c:pt idx="11426">
                  <c:v>0.99902400000000002</c:v>
                </c:pt>
                <c:pt idx="11427">
                  <c:v>0.99879799999999996</c:v>
                </c:pt>
                <c:pt idx="11428">
                  <c:v>0.99992899999999996</c:v>
                </c:pt>
                <c:pt idx="11429">
                  <c:v>1.0003820000000001</c:v>
                </c:pt>
                <c:pt idx="11430">
                  <c:v>0.99879799999999996</c:v>
                </c:pt>
                <c:pt idx="11431">
                  <c:v>1.000156</c:v>
                </c:pt>
                <c:pt idx="11432">
                  <c:v>0.99992899999999996</c:v>
                </c:pt>
                <c:pt idx="11433">
                  <c:v>1.000156</c:v>
                </c:pt>
                <c:pt idx="11434">
                  <c:v>0.99789399999999995</c:v>
                </c:pt>
                <c:pt idx="11435">
                  <c:v>0.99992899999999996</c:v>
                </c:pt>
                <c:pt idx="11436">
                  <c:v>1.004921</c:v>
                </c:pt>
                <c:pt idx="11437">
                  <c:v>1.000156</c:v>
                </c:pt>
                <c:pt idx="11438">
                  <c:v>0.99970300000000001</c:v>
                </c:pt>
                <c:pt idx="11439">
                  <c:v>1.0003820000000001</c:v>
                </c:pt>
                <c:pt idx="11440">
                  <c:v>1.0003820000000001</c:v>
                </c:pt>
                <c:pt idx="11441">
                  <c:v>1.000156</c:v>
                </c:pt>
                <c:pt idx="11442">
                  <c:v>0.99947699999999995</c:v>
                </c:pt>
                <c:pt idx="11443">
                  <c:v>1.000156</c:v>
                </c:pt>
                <c:pt idx="11444">
                  <c:v>0.99992899999999996</c:v>
                </c:pt>
                <c:pt idx="11445">
                  <c:v>1.000156</c:v>
                </c:pt>
                <c:pt idx="11446">
                  <c:v>1.0003820000000001</c:v>
                </c:pt>
                <c:pt idx="11447">
                  <c:v>1.000156</c:v>
                </c:pt>
                <c:pt idx="11448">
                  <c:v>1.0003820000000001</c:v>
                </c:pt>
                <c:pt idx="11449">
                  <c:v>0.99992899999999996</c:v>
                </c:pt>
                <c:pt idx="11450">
                  <c:v>1.0021949999999999</c:v>
                </c:pt>
                <c:pt idx="11451">
                  <c:v>0.99992899999999996</c:v>
                </c:pt>
                <c:pt idx="11452">
                  <c:v>0.99970300000000001</c:v>
                </c:pt>
                <c:pt idx="11453">
                  <c:v>1.000156</c:v>
                </c:pt>
                <c:pt idx="11454">
                  <c:v>1.0006090000000001</c:v>
                </c:pt>
                <c:pt idx="11455">
                  <c:v>0.99970300000000001</c:v>
                </c:pt>
                <c:pt idx="11456">
                  <c:v>0.99992899999999996</c:v>
                </c:pt>
                <c:pt idx="11457">
                  <c:v>1.000156</c:v>
                </c:pt>
                <c:pt idx="11458">
                  <c:v>0.99992899999999996</c:v>
                </c:pt>
                <c:pt idx="11459">
                  <c:v>0.99992899999999996</c:v>
                </c:pt>
                <c:pt idx="11460">
                  <c:v>0.99812000000000001</c:v>
                </c:pt>
                <c:pt idx="11461">
                  <c:v>1.0003820000000001</c:v>
                </c:pt>
                <c:pt idx="11462">
                  <c:v>1.0003820000000001</c:v>
                </c:pt>
                <c:pt idx="11463">
                  <c:v>0.997668</c:v>
                </c:pt>
                <c:pt idx="11464">
                  <c:v>1.000156</c:v>
                </c:pt>
                <c:pt idx="11465">
                  <c:v>1.0003820000000001</c:v>
                </c:pt>
                <c:pt idx="11466">
                  <c:v>1.000156</c:v>
                </c:pt>
                <c:pt idx="11467">
                  <c:v>1.0003820000000001</c:v>
                </c:pt>
                <c:pt idx="11468">
                  <c:v>0.99992899999999996</c:v>
                </c:pt>
                <c:pt idx="11469">
                  <c:v>0.99970300000000001</c:v>
                </c:pt>
                <c:pt idx="11470">
                  <c:v>1.0003820000000001</c:v>
                </c:pt>
                <c:pt idx="11471">
                  <c:v>0.99992899999999996</c:v>
                </c:pt>
                <c:pt idx="11472">
                  <c:v>0.99992899999999996</c:v>
                </c:pt>
                <c:pt idx="11473">
                  <c:v>1.0003820000000001</c:v>
                </c:pt>
                <c:pt idx="11474">
                  <c:v>1.000156</c:v>
                </c:pt>
                <c:pt idx="11475">
                  <c:v>1.0006090000000001</c:v>
                </c:pt>
                <c:pt idx="11476">
                  <c:v>1.000156</c:v>
                </c:pt>
                <c:pt idx="11477">
                  <c:v>1.000156</c:v>
                </c:pt>
                <c:pt idx="11478">
                  <c:v>0.99902400000000002</c:v>
                </c:pt>
                <c:pt idx="11479">
                  <c:v>0.99992899999999996</c:v>
                </c:pt>
                <c:pt idx="11480">
                  <c:v>0.99992899999999996</c:v>
                </c:pt>
                <c:pt idx="11481">
                  <c:v>0.99992899999999996</c:v>
                </c:pt>
                <c:pt idx="11482">
                  <c:v>0.99970300000000001</c:v>
                </c:pt>
                <c:pt idx="11483">
                  <c:v>1.0003820000000001</c:v>
                </c:pt>
                <c:pt idx="11484">
                  <c:v>0.99970300000000001</c:v>
                </c:pt>
                <c:pt idx="11485">
                  <c:v>0.99970300000000001</c:v>
                </c:pt>
                <c:pt idx="11486">
                  <c:v>0.99992899999999996</c:v>
                </c:pt>
                <c:pt idx="11487">
                  <c:v>0.99699099999999996</c:v>
                </c:pt>
                <c:pt idx="11488">
                  <c:v>1.0015149999999999</c:v>
                </c:pt>
                <c:pt idx="11489">
                  <c:v>0.99992899999999996</c:v>
                </c:pt>
                <c:pt idx="11490">
                  <c:v>0.99992899999999996</c:v>
                </c:pt>
                <c:pt idx="11491">
                  <c:v>0.99992899999999996</c:v>
                </c:pt>
                <c:pt idx="11492">
                  <c:v>1.0003820000000001</c:v>
                </c:pt>
                <c:pt idx="11493">
                  <c:v>0.99970300000000001</c:v>
                </c:pt>
                <c:pt idx="11494">
                  <c:v>1.000156</c:v>
                </c:pt>
                <c:pt idx="11495">
                  <c:v>0.99970300000000001</c:v>
                </c:pt>
                <c:pt idx="11496">
                  <c:v>1.000156</c:v>
                </c:pt>
                <c:pt idx="11497">
                  <c:v>0.99992899999999996</c:v>
                </c:pt>
                <c:pt idx="11498">
                  <c:v>1.000156</c:v>
                </c:pt>
                <c:pt idx="11499">
                  <c:v>1.000156</c:v>
                </c:pt>
                <c:pt idx="11500">
                  <c:v>0.99992899999999996</c:v>
                </c:pt>
                <c:pt idx="11501">
                  <c:v>0.99992899999999996</c:v>
                </c:pt>
                <c:pt idx="11502">
                  <c:v>0.99992899999999996</c:v>
                </c:pt>
                <c:pt idx="11503">
                  <c:v>1.0003820000000001</c:v>
                </c:pt>
                <c:pt idx="11504">
                  <c:v>1.0017419999999999</c:v>
                </c:pt>
                <c:pt idx="11505">
                  <c:v>1.0003820000000001</c:v>
                </c:pt>
                <c:pt idx="11506">
                  <c:v>0.99992899999999996</c:v>
                </c:pt>
                <c:pt idx="11507">
                  <c:v>0.99992899999999996</c:v>
                </c:pt>
                <c:pt idx="11508">
                  <c:v>0.99451199999999995</c:v>
                </c:pt>
                <c:pt idx="11509">
                  <c:v>1.000156</c:v>
                </c:pt>
                <c:pt idx="11510">
                  <c:v>0.99992899999999996</c:v>
                </c:pt>
                <c:pt idx="11511">
                  <c:v>1.000156</c:v>
                </c:pt>
                <c:pt idx="11512">
                  <c:v>1.000156</c:v>
                </c:pt>
                <c:pt idx="11513">
                  <c:v>1.0017419999999999</c:v>
                </c:pt>
                <c:pt idx="11514">
                  <c:v>1.000156</c:v>
                </c:pt>
                <c:pt idx="11515">
                  <c:v>1.000156</c:v>
                </c:pt>
                <c:pt idx="11516">
                  <c:v>1.0003820000000001</c:v>
                </c:pt>
                <c:pt idx="11517">
                  <c:v>1.000156</c:v>
                </c:pt>
                <c:pt idx="11518">
                  <c:v>1.0003820000000001</c:v>
                </c:pt>
                <c:pt idx="11519">
                  <c:v>1.000156</c:v>
                </c:pt>
                <c:pt idx="11520">
                  <c:v>1.0003820000000001</c:v>
                </c:pt>
                <c:pt idx="11521">
                  <c:v>1.0003820000000001</c:v>
                </c:pt>
                <c:pt idx="11522">
                  <c:v>1.0006090000000001</c:v>
                </c:pt>
                <c:pt idx="11523">
                  <c:v>0.99992899999999996</c:v>
                </c:pt>
                <c:pt idx="11524">
                  <c:v>0.99992899999999996</c:v>
                </c:pt>
                <c:pt idx="11525">
                  <c:v>0.99992899999999996</c:v>
                </c:pt>
                <c:pt idx="11526">
                  <c:v>0.99992899999999996</c:v>
                </c:pt>
                <c:pt idx="11527">
                  <c:v>1.0003820000000001</c:v>
                </c:pt>
                <c:pt idx="11528">
                  <c:v>0.99992899999999996</c:v>
                </c:pt>
                <c:pt idx="11529">
                  <c:v>1.000156</c:v>
                </c:pt>
                <c:pt idx="11530">
                  <c:v>0.99992899999999996</c:v>
                </c:pt>
                <c:pt idx="11531">
                  <c:v>0.99992899999999996</c:v>
                </c:pt>
                <c:pt idx="11532">
                  <c:v>1.000156</c:v>
                </c:pt>
                <c:pt idx="11533">
                  <c:v>1.000156</c:v>
                </c:pt>
                <c:pt idx="11534">
                  <c:v>1.0003820000000001</c:v>
                </c:pt>
                <c:pt idx="11535">
                  <c:v>0.99970300000000001</c:v>
                </c:pt>
                <c:pt idx="11536">
                  <c:v>1.0026489999999999</c:v>
                </c:pt>
                <c:pt idx="11537">
                  <c:v>1.0003820000000001</c:v>
                </c:pt>
                <c:pt idx="11538">
                  <c:v>1.0008349999999999</c:v>
                </c:pt>
                <c:pt idx="11539">
                  <c:v>0.99992899999999996</c:v>
                </c:pt>
                <c:pt idx="11540">
                  <c:v>0.99970300000000001</c:v>
                </c:pt>
                <c:pt idx="11541">
                  <c:v>0.99992899999999996</c:v>
                </c:pt>
                <c:pt idx="11542">
                  <c:v>0.99992899999999996</c:v>
                </c:pt>
                <c:pt idx="11543">
                  <c:v>0.99970300000000001</c:v>
                </c:pt>
                <c:pt idx="11544">
                  <c:v>0.99947699999999995</c:v>
                </c:pt>
                <c:pt idx="11545">
                  <c:v>0.99970300000000001</c:v>
                </c:pt>
                <c:pt idx="11546">
                  <c:v>1.000156</c:v>
                </c:pt>
                <c:pt idx="11547">
                  <c:v>1.000156</c:v>
                </c:pt>
                <c:pt idx="11548">
                  <c:v>1.000156</c:v>
                </c:pt>
                <c:pt idx="11549">
                  <c:v>0.99970300000000001</c:v>
                </c:pt>
                <c:pt idx="11550">
                  <c:v>1.000156</c:v>
                </c:pt>
                <c:pt idx="11551">
                  <c:v>0.999251</c:v>
                </c:pt>
                <c:pt idx="11552">
                  <c:v>1.000156</c:v>
                </c:pt>
                <c:pt idx="11553">
                  <c:v>1.000156</c:v>
                </c:pt>
                <c:pt idx="11554">
                  <c:v>0.99947699999999995</c:v>
                </c:pt>
                <c:pt idx="11555">
                  <c:v>0.99992899999999996</c:v>
                </c:pt>
                <c:pt idx="11556">
                  <c:v>0.99653999999999998</c:v>
                </c:pt>
                <c:pt idx="11557">
                  <c:v>0.99992899999999996</c:v>
                </c:pt>
                <c:pt idx="11558">
                  <c:v>0.99992899999999996</c:v>
                </c:pt>
                <c:pt idx="11559">
                  <c:v>1.000156</c:v>
                </c:pt>
                <c:pt idx="11560">
                  <c:v>1.000156</c:v>
                </c:pt>
                <c:pt idx="11561">
                  <c:v>0.99992899999999996</c:v>
                </c:pt>
                <c:pt idx="11562">
                  <c:v>1.000156</c:v>
                </c:pt>
                <c:pt idx="11563">
                  <c:v>1.0003820000000001</c:v>
                </c:pt>
                <c:pt idx="11564">
                  <c:v>0.99992899999999996</c:v>
                </c:pt>
                <c:pt idx="11565">
                  <c:v>0.99992899999999996</c:v>
                </c:pt>
                <c:pt idx="11566">
                  <c:v>1.0006090000000001</c:v>
                </c:pt>
                <c:pt idx="11567">
                  <c:v>1.000156</c:v>
                </c:pt>
                <c:pt idx="11568">
                  <c:v>1.000156</c:v>
                </c:pt>
                <c:pt idx="11569">
                  <c:v>0.99992899999999996</c:v>
                </c:pt>
                <c:pt idx="11570">
                  <c:v>1.000156</c:v>
                </c:pt>
                <c:pt idx="11571">
                  <c:v>1.0003820000000001</c:v>
                </c:pt>
                <c:pt idx="11572">
                  <c:v>0.99970300000000001</c:v>
                </c:pt>
                <c:pt idx="11573">
                  <c:v>0.99970300000000001</c:v>
                </c:pt>
                <c:pt idx="11574">
                  <c:v>1.000156</c:v>
                </c:pt>
                <c:pt idx="11575">
                  <c:v>1.0003820000000001</c:v>
                </c:pt>
                <c:pt idx="11576">
                  <c:v>0.99947699999999995</c:v>
                </c:pt>
                <c:pt idx="11577">
                  <c:v>1.0008349999999999</c:v>
                </c:pt>
                <c:pt idx="11578">
                  <c:v>0.99992899999999996</c:v>
                </c:pt>
                <c:pt idx="11579">
                  <c:v>1.000156</c:v>
                </c:pt>
                <c:pt idx="11580">
                  <c:v>1.0003820000000001</c:v>
                </c:pt>
                <c:pt idx="11581">
                  <c:v>1.0017419999999999</c:v>
                </c:pt>
                <c:pt idx="11582">
                  <c:v>0.99992899999999996</c:v>
                </c:pt>
                <c:pt idx="11583">
                  <c:v>0.99970300000000001</c:v>
                </c:pt>
                <c:pt idx="11584">
                  <c:v>1.0008349999999999</c:v>
                </c:pt>
                <c:pt idx="11585">
                  <c:v>0.99992899999999996</c:v>
                </c:pt>
                <c:pt idx="11586">
                  <c:v>0.99970300000000001</c:v>
                </c:pt>
                <c:pt idx="11587">
                  <c:v>1.000156</c:v>
                </c:pt>
                <c:pt idx="11588">
                  <c:v>1.0003820000000001</c:v>
                </c:pt>
                <c:pt idx="11589">
                  <c:v>0.99992899999999996</c:v>
                </c:pt>
                <c:pt idx="11590">
                  <c:v>1.0003820000000001</c:v>
                </c:pt>
                <c:pt idx="11591">
                  <c:v>0.99992899999999996</c:v>
                </c:pt>
                <c:pt idx="11592">
                  <c:v>0.99992899999999996</c:v>
                </c:pt>
                <c:pt idx="11593">
                  <c:v>0.99970300000000001</c:v>
                </c:pt>
                <c:pt idx="11594">
                  <c:v>1.0003820000000001</c:v>
                </c:pt>
                <c:pt idx="11595">
                  <c:v>1.000156</c:v>
                </c:pt>
                <c:pt idx="11596">
                  <c:v>0.99992899999999996</c:v>
                </c:pt>
                <c:pt idx="11597">
                  <c:v>0.99970300000000001</c:v>
                </c:pt>
                <c:pt idx="11598">
                  <c:v>1.0006090000000001</c:v>
                </c:pt>
                <c:pt idx="11599">
                  <c:v>0.99992899999999996</c:v>
                </c:pt>
                <c:pt idx="11600">
                  <c:v>1.0003820000000001</c:v>
                </c:pt>
                <c:pt idx="11601">
                  <c:v>0.99992899999999996</c:v>
                </c:pt>
                <c:pt idx="11602">
                  <c:v>1.0003820000000001</c:v>
                </c:pt>
                <c:pt idx="11603">
                  <c:v>0.99992899999999996</c:v>
                </c:pt>
                <c:pt idx="11604">
                  <c:v>0.99541299999999999</c:v>
                </c:pt>
                <c:pt idx="11605">
                  <c:v>1.000156</c:v>
                </c:pt>
                <c:pt idx="11606">
                  <c:v>1.000156</c:v>
                </c:pt>
                <c:pt idx="11607">
                  <c:v>1.000156</c:v>
                </c:pt>
                <c:pt idx="11608">
                  <c:v>1.0026489999999999</c:v>
                </c:pt>
                <c:pt idx="11609">
                  <c:v>0.99970300000000001</c:v>
                </c:pt>
                <c:pt idx="11610">
                  <c:v>1.000156</c:v>
                </c:pt>
                <c:pt idx="11611">
                  <c:v>0.99992899999999996</c:v>
                </c:pt>
                <c:pt idx="11612">
                  <c:v>1.0006090000000001</c:v>
                </c:pt>
                <c:pt idx="11613">
                  <c:v>0.99970300000000001</c:v>
                </c:pt>
                <c:pt idx="11614">
                  <c:v>1.0017419999999999</c:v>
                </c:pt>
                <c:pt idx="11615">
                  <c:v>1.0003820000000001</c:v>
                </c:pt>
                <c:pt idx="11616">
                  <c:v>0.99676500000000001</c:v>
                </c:pt>
                <c:pt idx="11617">
                  <c:v>0.99970300000000001</c:v>
                </c:pt>
                <c:pt idx="11618">
                  <c:v>0.99992899999999996</c:v>
                </c:pt>
                <c:pt idx="11619">
                  <c:v>1.0019690000000001</c:v>
                </c:pt>
                <c:pt idx="11620">
                  <c:v>0.99992899999999996</c:v>
                </c:pt>
                <c:pt idx="11621">
                  <c:v>1.0003820000000001</c:v>
                </c:pt>
                <c:pt idx="11622">
                  <c:v>1.000156</c:v>
                </c:pt>
                <c:pt idx="11623">
                  <c:v>0.99970300000000001</c:v>
                </c:pt>
                <c:pt idx="11624">
                  <c:v>1.000156</c:v>
                </c:pt>
                <c:pt idx="11625">
                  <c:v>1.000156</c:v>
                </c:pt>
                <c:pt idx="11626">
                  <c:v>0.99992899999999996</c:v>
                </c:pt>
                <c:pt idx="11627">
                  <c:v>1.000156</c:v>
                </c:pt>
                <c:pt idx="11628">
                  <c:v>1.000156</c:v>
                </c:pt>
                <c:pt idx="11629">
                  <c:v>1.0008349999999999</c:v>
                </c:pt>
                <c:pt idx="11630">
                  <c:v>0.99992899999999996</c:v>
                </c:pt>
                <c:pt idx="11631">
                  <c:v>0.99992899999999996</c:v>
                </c:pt>
                <c:pt idx="11632">
                  <c:v>0.99992899999999996</c:v>
                </c:pt>
                <c:pt idx="11633">
                  <c:v>1.0003820000000001</c:v>
                </c:pt>
                <c:pt idx="11634">
                  <c:v>1.000156</c:v>
                </c:pt>
                <c:pt idx="11635">
                  <c:v>0.99970300000000001</c:v>
                </c:pt>
                <c:pt idx="11636">
                  <c:v>1.0008349999999999</c:v>
                </c:pt>
                <c:pt idx="11637">
                  <c:v>1.0003820000000001</c:v>
                </c:pt>
                <c:pt idx="11638">
                  <c:v>1.0003820000000001</c:v>
                </c:pt>
                <c:pt idx="11639">
                  <c:v>1.0006090000000001</c:v>
                </c:pt>
                <c:pt idx="11640">
                  <c:v>0.99812000000000001</c:v>
                </c:pt>
                <c:pt idx="11641">
                  <c:v>0.99676500000000001</c:v>
                </c:pt>
                <c:pt idx="11642">
                  <c:v>1.0003820000000001</c:v>
                </c:pt>
                <c:pt idx="11643">
                  <c:v>0.99992899999999996</c:v>
                </c:pt>
                <c:pt idx="11644">
                  <c:v>1.000156</c:v>
                </c:pt>
                <c:pt idx="11645">
                  <c:v>1.000156</c:v>
                </c:pt>
                <c:pt idx="11646">
                  <c:v>0.99992899999999996</c:v>
                </c:pt>
                <c:pt idx="11647">
                  <c:v>1.000156</c:v>
                </c:pt>
                <c:pt idx="11648">
                  <c:v>1.000156</c:v>
                </c:pt>
                <c:pt idx="11649">
                  <c:v>1.0003820000000001</c:v>
                </c:pt>
                <c:pt idx="11650">
                  <c:v>1.000156</c:v>
                </c:pt>
                <c:pt idx="11651">
                  <c:v>1.0003820000000001</c:v>
                </c:pt>
                <c:pt idx="11652">
                  <c:v>1.000156</c:v>
                </c:pt>
                <c:pt idx="11653">
                  <c:v>1.000156</c:v>
                </c:pt>
                <c:pt idx="11654">
                  <c:v>1.0003820000000001</c:v>
                </c:pt>
                <c:pt idx="11655">
                  <c:v>0.99970300000000001</c:v>
                </c:pt>
                <c:pt idx="11656">
                  <c:v>1.0010619999999999</c:v>
                </c:pt>
                <c:pt idx="11657">
                  <c:v>0.99970300000000001</c:v>
                </c:pt>
                <c:pt idx="11658">
                  <c:v>0.99947699999999995</c:v>
                </c:pt>
                <c:pt idx="11659">
                  <c:v>1.000156</c:v>
                </c:pt>
                <c:pt idx="11660">
                  <c:v>1.000156</c:v>
                </c:pt>
                <c:pt idx="11661">
                  <c:v>0.99992899999999996</c:v>
                </c:pt>
                <c:pt idx="11662">
                  <c:v>1.0003820000000001</c:v>
                </c:pt>
                <c:pt idx="11663">
                  <c:v>0.99992899999999996</c:v>
                </c:pt>
                <c:pt idx="11664">
                  <c:v>1.0003820000000001</c:v>
                </c:pt>
                <c:pt idx="11665">
                  <c:v>0.99947699999999995</c:v>
                </c:pt>
                <c:pt idx="11666">
                  <c:v>0.99631400000000003</c:v>
                </c:pt>
                <c:pt idx="11667">
                  <c:v>1.0003820000000001</c:v>
                </c:pt>
                <c:pt idx="11668">
                  <c:v>0.99992899999999996</c:v>
                </c:pt>
                <c:pt idx="11669">
                  <c:v>1.000156</c:v>
                </c:pt>
                <c:pt idx="11670">
                  <c:v>0.99992899999999996</c:v>
                </c:pt>
                <c:pt idx="11671">
                  <c:v>1.0003820000000001</c:v>
                </c:pt>
                <c:pt idx="11672">
                  <c:v>1.0003820000000001</c:v>
                </c:pt>
                <c:pt idx="11673">
                  <c:v>0.99992899999999996</c:v>
                </c:pt>
                <c:pt idx="11674">
                  <c:v>1.000156</c:v>
                </c:pt>
                <c:pt idx="11675">
                  <c:v>0.99992899999999996</c:v>
                </c:pt>
                <c:pt idx="11676">
                  <c:v>1.000156</c:v>
                </c:pt>
                <c:pt idx="11677">
                  <c:v>0.99992899999999996</c:v>
                </c:pt>
                <c:pt idx="11678">
                  <c:v>0.99992899999999996</c:v>
                </c:pt>
                <c:pt idx="11679">
                  <c:v>0.99992899999999996</c:v>
                </c:pt>
                <c:pt idx="11680">
                  <c:v>0.99992899999999996</c:v>
                </c:pt>
                <c:pt idx="11681">
                  <c:v>0.99970300000000001</c:v>
                </c:pt>
                <c:pt idx="11682">
                  <c:v>1.000156</c:v>
                </c:pt>
                <c:pt idx="11683">
                  <c:v>0.99992899999999996</c:v>
                </c:pt>
                <c:pt idx="11684">
                  <c:v>1.000156</c:v>
                </c:pt>
                <c:pt idx="11685">
                  <c:v>0.99970300000000001</c:v>
                </c:pt>
                <c:pt idx="11686">
                  <c:v>1.000156</c:v>
                </c:pt>
                <c:pt idx="11687">
                  <c:v>0.99992899999999996</c:v>
                </c:pt>
                <c:pt idx="11688">
                  <c:v>1.0008349999999999</c:v>
                </c:pt>
                <c:pt idx="11689">
                  <c:v>1.000156</c:v>
                </c:pt>
                <c:pt idx="11690">
                  <c:v>1.000156</c:v>
                </c:pt>
                <c:pt idx="11691">
                  <c:v>0.99676500000000001</c:v>
                </c:pt>
                <c:pt idx="11692">
                  <c:v>1.0003820000000001</c:v>
                </c:pt>
                <c:pt idx="11693">
                  <c:v>1.000156</c:v>
                </c:pt>
                <c:pt idx="11694">
                  <c:v>0.99992899999999996</c:v>
                </c:pt>
                <c:pt idx="11695">
                  <c:v>1.000156</c:v>
                </c:pt>
                <c:pt idx="11696">
                  <c:v>0.99992899999999996</c:v>
                </c:pt>
                <c:pt idx="11697">
                  <c:v>0.99992899999999996</c:v>
                </c:pt>
                <c:pt idx="11698">
                  <c:v>1.0010619999999999</c:v>
                </c:pt>
                <c:pt idx="11699">
                  <c:v>1.000156</c:v>
                </c:pt>
                <c:pt idx="11700">
                  <c:v>0.999251</c:v>
                </c:pt>
                <c:pt idx="11701">
                  <c:v>1.0028760000000001</c:v>
                </c:pt>
                <c:pt idx="11702">
                  <c:v>1.000156</c:v>
                </c:pt>
                <c:pt idx="11703">
                  <c:v>1.000156</c:v>
                </c:pt>
                <c:pt idx="11704">
                  <c:v>0.99992899999999996</c:v>
                </c:pt>
                <c:pt idx="11705">
                  <c:v>1.000156</c:v>
                </c:pt>
                <c:pt idx="11706">
                  <c:v>0.99992899999999996</c:v>
                </c:pt>
                <c:pt idx="11707">
                  <c:v>0.99992899999999996</c:v>
                </c:pt>
                <c:pt idx="11708">
                  <c:v>0.99992899999999996</c:v>
                </c:pt>
                <c:pt idx="11709">
                  <c:v>1.0006090000000001</c:v>
                </c:pt>
                <c:pt idx="11710">
                  <c:v>1.0008349999999999</c:v>
                </c:pt>
                <c:pt idx="11711">
                  <c:v>0.99992899999999996</c:v>
                </c:pt>
                <c:pt idx="11712">
                  <c:v>0.99992899999999996</c:v>
                </c:pt>
                <c:pt idx="11713">
                  <c:v>1.000156</c:v>
                </c:pt>
                <c:pt idx="11714">
                  <c:v>1.000156</c:v>
                </c:pt>
                <c:pt idx="11715">
                  <c:v>1.000156</c:v>
                </c:pt>
                <c:pt idx="11716">
                  <c:v>0.99992899999999996</c:v>
                </c:pt>
                <c:pt idx="11717">
                  <c:v>1.000156</c:v>
                </c:pt>
                <c:pt idx="11718">
                  <c:v>1.000156</c:v>
                </c:pt>
                <c:pt idx="11719">
                  <c:v>1.000156</c:v>
                </c:pt>
                <c:pt idx="11720">
                  <c:v>0.99970300000000001</c:v>
                </c:pt>
                <c:pt idx="11721">
                  <c:v>0.99631400000000003</c:v>
                </c:pt>
                <c:pt idx="11722">
                  <c:v>0.99992899999999996</c:v>
                </c:pt>
                <c:pt idx="11723">
                  <c:v>1.000156</c:v>
                </c:pt>
                <c:pt idx="11724">
                  <c:v>1.0003820000000001</c:v>
                </c:pt>
                <c:pt idx="11725">
                  <c:v>0.99992899999999996</c:v>
                </c:pt>
                <c:pt idx="11726">
                  <c:v>1.0003820000000001</c:v>
                </c:pt>
                <c:pt idx="11727">
                  <c:v>1.000156</c:v>
                </c:pt>
                <c:pt idx="11728">
                  <c:v>1.000156</c:v>
                </c:pt>
                <c:pt idx="11729">
                  <c:v>1.0003820000000001</c:v>
                </c:pt>
                <c:pt idx="11730">
                  <c:v>1.000156</c:v>
                </c:pt>
                <c:pt idx="11731">
                  <c:v>0.99970300000000001</c:v>
                </c:pt>
                <c:pt idx="11732">
                  <c:v>1.0003820000000001</c:v>
                </c:pt>
                <c:pt idx="11733">
                  <c:v>1.000156</c:v>
                </c:pt>
                <c:pt idx="11734">
                  <c:v>1.0003820000000001</c:v>
                </c:pt>
                <c:pt idx="11735">
                  <c:v>1.000156</c:v>
                </c:pt>
                <c:pt idx="11736">
                  <c:v>1.0003820000000001</c:v>
                </c:pt>
                <c:pt idx="11737">
                  <c:v>1.000156</c:v>
                </c:pt>
                <c:pt idx="11738">
                  <c:v>1.000156</c:v>
                </c:pt>
                <c:pt idx="11739">
                  <c:v>1.000156</c:v>
                </c:pt>
                <c:pt idx="11740">
                  <c:v>0.99992899999999996</c:v>
                </c:pt>
                <c:pt idx="11741">
                  <c:v>1.0015149999999999</c:v>
                </c:pt>
                <c:pt idx="11742">
                  <c:v>1.000156</c:v>
                </c:pt>
                <c:pt idx="11743">
                  <c:v>1.000156</c:v>
                </c:pt>
                <c:pt idx="11744">
                  <c:v>1.000156</c:v>
                </c:pt>
                <c:pt idx="11745">
                  <c:v>1.000156</c:v>
                </c:pt>
                <c:pt idx="11746">
                  <c:v>1.000156</c:v>
                </c:pt>
                <c:pt idx="11747">
                  <c:v>0.99744299999999997</c:v>
                </c:pt>
                <c:pt idx="11748">
                  <c:v>0.99992899999999996</c:v>
                </c:pt>
                <c:pt idx="11749">
                  <c:v>0.99970300000000001</c:v>
                </c:pt>
                <c:pt idx="11750">
                  <c:v>1.000156</c:v>
                </c:pt>
                <c:pt idx="11751">
                  <c:v>1.0003820000000001</c:v>
                </c:pt>
                <c:pt idx="11752">
                  <c:v>1.000156</c:v>
                </c:pt>
                <c:pt idx="11753">
                  <c:v>0.99992899999999996</c:v>
                </c:pt>
                <c:pt idx="11754">
                  <c:v>0.99992899999999996</c:v>
                </c:pt>
                <c:pt idx="11755">
                  <c:v>0.99970300000000001</c:v>
                </c:pt>
                <c:pt idx="11756">
                  <c:v>1.79149</c:v>
                </c:pt>
                <c:pt idx="11757">
                  <c:v>2.7679930000000001</c:v>
                </c:pt>
                <c:pt idx="11758">
                  <c:v>3.251344</c:v>
                </c:pt>
                <c:pt idx="11759">
                  <c:v>4.2324650000000004</c:v>
                </c:pt>
                <c:pt idx="11760">
                  <c:v>5.0406700000000004</c:v>
                </c:pt>
                <c:pt idx="11761">
                  <c:v>5.9275849999999997</c:v>
                </c:pt>
                <c:pt idx="11762">
                  <c:v>7.0069410000000003</c:v>
                </c:pt>
                <c:pt idx="11763">
                  <c:v>8.1600099999999998</c:v>
                </c:pt>
                <c:pt idx="11764">
                  <c:v>9.8332619999999995</c:v>
                </c:pt>
                <c:pt idx="11765">
                  <c:v>10.765181999999999</c:v>
                </c:pt>
                <c:pt idx="11766">
                  <c:v>11.911479</c:v>
                </c:pt>
                <c:pt idx="11767">
                  <c:v>12.516861</c:v>
                </c:pt>
                <c:pt idx="11768">
                  <c:v>14.125137</c:v>
                </c:pt>
                <c:pt idx="11769">
                  <c:v>16.179991999999999</c:v>
                </c:pt>
                <c:pt idx="11770">
                  <c:v>16.279184999999998</c:v>
                </c:pt>
                <c:pt idx="11771">
                  <c:v>18.217652999999999</c:v>
                </c:pt>
                <c:pt idx="11772">
                  <c:v>19.427292999999999</c:v>
                </c:pt>
                <c:pt idx="11773">
                  <c:v>20.244385999999999</c:v>
                </c:pt>
                <c:pt idx="11774">
                  <c:v>22.047901</c:v>
                </c:pt>
                <c:pt idx="11775">
                  <c:v>23.331603999999999</c:v>
                </c:pt>
                <c:pt idx="11776">
                  <c:v>25.095752999999998</c:v>
                </c:pt>
                <c:pt idx="11777">
                  <c:v>26.174945000000001</c:v>
                </c:pt>
                <c:pt idx="11778">
                  <c:v>27.097369</c:v>
                </c:pt>
                <c:pt idx="11779">
                  <c:v>29.364794</c:v>
                </c:pt>
                <c:pt idx="11780">
                  <c:v>29.746137999999998</c:v>
                </c:pt>
                <c:pt idx="11781">
                  <c:v>30.780474000000002</c:v>
                </c:pt>
                <c:pt idx="11782">
                  <c:v>30.641437</c:v>
                </c:pt>
                <c:pt idx="11783">
                  <c:v>32.79457</c:v>
                </c:pt>
                <c:pt idx="11784">
                  <c:v>34.220323</c:v>
                </c:pt>
                <c:pt idx="11785">
                  <c:v>35.202441</c:v>
                </c:pt>
                <c:pt idx="11786">
                  <c:v>36.816122</c:v>
                </c:pt>
                <c:pt idx="11787">
                  <c:v>37.616418000000003</c:v>
                </c:pt>
                <c:pt idx="11788">
                  <c:v>41.172088000000002</c:v>
                </c:pt>
                <c:pt idx="11789">
                  <c:v>41.088293</c:v>
                </c:pt>
                <c:pt idx="11790">
                  <c:v>42.845512999999997</c:v>
                </c:pt>
                <c:pt idx="11791">
                  <c:v>44.586953000000001</c:v>
                </c:pt>
                <c:pt idx="11792">
                  <c:v>47.439988</c:v>
                </c:pt>
                <c:pt idx="11793">
                  <c:v>49.884917999999999</c:v>
                </c:pt>
                <c:pt idx="11794">
                  <c:v>51.479494000000003</c:v>
                </c:pt>
                <c:pt idx="11795">
                  <c:v>53.149096999999998</c:v>
                </c:pt>
                <c:pt idx="11796">
                  <c:v>55.623213999999997</c:v>
                </c:pt>
                <c:pt idx="11797">
                  <c:v>58.768588999999999</c:v>
                </c:pt>
                <c:pt idx="11798">
                  <c:v>61.184911999999997</c:v>
                </c:pt>
                <c:pt idx="11799">
                  <c:v>62.898181000000001</c:v>
                </c:pt>
                <c:pt idx="11800">
                  <c:v>67.089764000000002</c:v>
                </c:pt>
                <c:pt idx="11801">
                  <c:v>69.155976999999993</c:v>
                </c:pt>
                <c:pt idx="11802">
                  <c:v>70.371943999999999</c:v>
                </c:pt>
                <c:pt idx="11803">
                  <c:v>72.604951999999997</c:v>
                </c:pt>
                <c:pt idx="11804">
                  <c:v>77.425873999999993</c:v>
                </c:pt>
                <c:pt idx="11805">
                  <c:v>80.190712000000005</c:v>
                </c:pt>
                <c:pt idx="11806">
                  <c:v>79.792351999999994</c:v>
                </c:pt>
                <c:pt idx="11807">
                  <c:v>84.056718000000004</c:v>
                </c:pt>
                <c:pt idx="11808">
                  <c:v>85.418588999999997</c:v>
                </c:pt>
                <c:pt idx="11809">
                  <c:v>88.268806999999995</c:v>
                </c:pt>
                <c:pt idx="11810">
                  <c:v>92.482378999999995</c:v>
                </c:pt>
                <c:pt idx="11811">
                  <c:v>93.260221000000001</c:v>
                </c:pt>
                <c:pt idx="11812">
                  <c:v>95.438586999999998</c:v>
                </c:pt>
                <c:pt idx="11813">
                  <c:v>98.489289999999997</c:v>
                </c:pt>
                <c:pt idx="11814">
                  <c:v>102.376414</c:v>
                </c:pt>
                <c:pt idx="11815">
                  <c:v>104.129341</c:v>
                </c:pt>
                <c:pt idx="11816">
                  <c:v>98.466998000000004</c:v>
                </c:pt>
                <c:pt idx="11817">
                  <c:v>101.361797</c:v>
                </c:pt>
                <c:pt idx="11818">
                  <c:v>2306.4139610000002</c:v>
                </c:pt>
                <c:pt idx="11819">
                  <c:v>2176.5570349999998</c:v>
                </c:pt>
                <c:pt idx="11820">
                  <c:v>2136.5284539999998</c:v>
                </c:pt>
                <c:pt idx="11821">
                  <c:v>2280.4564780000001</c:v>
                </c:pt>
                <c:pt idx="11822">
                  <c:v>2453.4415979999999</c:v>
                </c:pt>
                <c:pt idx="11823">
                  <c:v>2560.1056709999998</c:v>
                </c:pt>
                <c:pt idx="11824">
                  <c:v>1748.6579320000001</c:v>
                </c:pt>
                <c:pt idx="11825">
                  <c:v>923.78448400000002</c:v>
                </c:pt>
                <c:pt idx="11826">
                  <c:v>473.223591</c:v>
                </c:pt>
                <c:pt idx="11827">
                  <c:v>238.82164700000001</c:v>
                </c:pt>
                <c:pt idx="11828">
                  <c:v>120.74453</c:v>
                </c:pt>
                <c:pt idx="11829">
                  <c:v>58.688823999999997</c:v>
                </c:pt>
                <c:pt idx="11830">
                  <c:v>27.793150000000001</c:v>
                </c:pt>
                <c:pt idx="11831">
                  <c:v>12.322877</c:v>
                </c:pt>
                <c:pt idx="11832">
                  <c:v>3.9162759999999999</c:v>
                </c:pt>
                <c:pt idx="11833">
                  <c:v>1.000156</c:v>
                </c:pt>
                <c:pt idx="11834">
                  <c:v>1.000156</c:v>
                </c:pt>
                <c:pt idx="11835">
                  <c:v>1.000156</c:v>
                </c:pt>
                <c:pt idx="11836">
                  <c:v>1.000156</c:v>
                </c:pt>
                <c:pt idx="11837">
                  <c:v>1.000156</c:v>
                </c:pt>
                <c:pt idx="11838">
                  <c:v>1.000156</c:v>
                </c:pt>
                <c:pt idx="11839">
                  <c:v>1.0003820000000001</c:v>
                </c:pt>
                <c:pt idx="11840">
                  <c:v>1.0003820000000001</c:v>
                </c:pt>
                <c:pt idx="11841">
                  <c:v>0.99970300000000001</c:v>
                </c:pt>
                <c:pt idx="11842">
                  <c:v>0.99970300000000001</c:v>
                </c:pt>
                <c:pt idx="11843">
                  <c:v>1.0003820000000001</c:v>
                </c:pt>
                <c:pt idx="11844">
                  <c:v>1.0003820000000001</c:v>
                </c:pt>
                <c:pt idx="11845">
                  <c:v>1.0003820000000001</c:v>
                </c:pt>
                <c:pt idx="11846">
                  <c:v>0.99992899999999996</c:v>
                </c:pt>
                <c:pt idx="11847">
                  <c:v>1.000156</c:v>
                </c:pt>
                <c:pt idx="11848">
                  <c:v>1.0006090000000001</c:v>
                </c:pt>
                <c:pt idx="11849">
                  <c:v>0.99970300000000001</c:v>
                </c:pt>
                <c:pt idx="11850">
                  <c:v>0.99992899999999996</c:v>
                </c:pt>
                <c:pt idx="11851">
                  <c:v>1.0003820000000001</c:v>
                </c:pt>
                <c:pt idx="11852">
                  <c:v>1.0003820000000001</c:v>
                </c:pt>
                <c:pt idx="11853">
                  <c:v>1.0003820000000001</c:v>
                </c:pt>
                <c:pt idx="11854">
                  <c:v>1.0003820000000001</c:v>
                </c:pt>
                <c:pt idx="11855">
                  <c:v>0.99970300000000001</c:v>
                </c:pt>
                <c:pt idx="11856">
                  <c:v>1.0017419999999999</c:v>
                </c:pt>
                <c:pt idx="11857">
                  <c:v>1.0003820000000001</c:v>
                </c:pt>
                <c:pt idx="11858">
                  <c:v>0.99992899999999996</c:v>
                </c:pt>
                <c:pt idx="11859">
                  <c:v>1.000156</c:v>
                </c:pt>
                <c:pt idx="11860">
                  <c:v>0.99992899999999996</c:v>
                </c:pt>
                <c:pt idx="11861">
                  <c:v>0.99970300000000001</c:v>
                </c:pt>
                <c:pt idx="11862">
                  <c:v>0.99970300000000001</c:v>
                </c:pt>
                <c:pt idx="11863">
                  <c:v>1.0010619999999999</c:v>
                </c:pt>
                <c:pt idx="11864">
                  <c:v>1.000156</c:v>
                </c:pt>
                <c:pt idx="11865">
                  <c:v>0.99970300000000001</c:v>
                </c:pt>
                <c:pt idx="11866">
                  <c:v>1.000156</c:v>
                </c:pt>
                <c:pt idx="11867">
                  <c:v>0.99992899999999996</c:v>
                </c:pt>
                <c:pt idx="11868">
                  <c:v>1.004467</c:v>
                </c:pt>
                <c:pt idx="11869">
                  <c:v>1.000156</c:v>
                </c:pt>
                <c:pt idx="11870">
                  <c:v>0.99992899999999996</c:v>
                </c:pt>
                <c:pt idx="11871">
                  <c:v>1.0006090000000001</c:v>
                </c:pt>
                <c:pt idx="11872">
                  <c:v>0.99992899999999996</c:v>
                </c:pt>
                <c:pt idx="11873">
                  <c:v>0.99992899999999996</c:v>
                </c:pt>
                <c:pt idx="11874">
                  <c:v>1.0021949999999999</c:v>
                </c:pt>
                <c:pt idx="11875">
                  <c:v>0.99992899999999996</c:v>
                </c:pt>
                <c:pt idx="11876">
                  <c:v>1.000156</c:v>
                </c:pt>
                <c:pt idx="11877">
                  <c:v>0.99992899999999996</c:v>
                </c:pt>
                <c:pt idx="11878">
                  <c:v>0.99970300000000001</c:v>
                </c:pt>
                <c:pt idx="11879">
                  <c:v>0.99992899999999996</c:v>
                </c:pt>
                <c:pt idx="11880">
                  <c:v>1.000156</c:v>
                </c:pt>
                <c:pt idx="11881">
                  <c:v>1.000156</c:v>
                </c:pt>
                <c:pt idx="11882">
                  <c:v>1.000156</c:v>
                </c:pt>
                <c:pt idx="11883">
                  <c:v>1.0006090000000001</c:v>
                </c:pt>
                <c:pt idx="11884">
                  <c:v>0.99992899999999996</c:v>
                </c:pt>
                <c:pt idx="11885">
                  <c:v>1.000156</c:v>
                </c:pt>
                <c:pt idx="11886">
                  <c:v>1.0003820000000001</c:v>
                </c:pt>
                <c:pt idx="11887">
                  <c:v>1.000156</c:v>
                </c:pt>
                <c:pt idx="11888">
                  <c:v>1.000156</c:v>
                </c:pt>
                <c:pt idx="11889">
                  <c:v>0.99970300000000001</c:v>
                </c:pt>
                <c:pt idx="11890">
                  <c:v>0.99992899999999996</c:v>
                </c:pt>
                <c:pt idx="11891">
                  <c:v>0.99992899999999996</c:v>
                </c:pt>
                <c:pt idx="11892">
                  <c:v>0.99992899999999996</c:v>
                </c:pt>
                <c:pt idx="11893">
                  <c:v>0.99992899999999996</c:v>
                </c:pt>
                <c:pt idx="11894">
                  <c:v>0.99812000000000001</c:v>
                </c:pt>
                <c:pt idx="11895">
                  <c:v>1.0003820000000001</c:v>
                </c:pt>
                <c:pt idx="11896">
                  <c:v>1.0021949999999999</c:v>
                </c:pt>
                <c:pt idx="11897">
                  <c:v>0.99992899999999996</c:v>
                </c:pt>
                <c:pt idx="11898">
                  <c:v>1.000156</c:v>
                </c:pt>
                <c:pt idx="11899">
                  <c:v>1.0003820000000001</c:v>
                </c:pt>
                <c:pt idx="11900">
                  <c:v>0.99970300000000001</c:v>
                </c:pt>
                <c:pt idx="11901">
                  <c:v>1.0062869999999999</c:v>
                </c:pt>
                <c:pt idx="11902">
                  <c:v>1.000156</c:v>
                </c:pt>
                <c:pt idx="11903">
                  <c:v>1.000156</c:v>
                </c:pt>
                <c:pt idx="11904">
                  <c:v>1.000156</c:v>
                </c:pt>
                <c:pt idx="11905">
                  <c:v>1.000156</c:v>
                </c:pt>
                <c:pt idx="11906">
                  <c:v>1.0008349999999999</c:v>
                </c:pt>
                <c:pt idx="11907">
                  <c:v>1.0067429999999999</c:v>
                </c:pt>
                <c:pt idx="11908">
                  <c:v>1.0003820000000001</c:v>
                </c:pt>
                <c:pt idx="11909">
                  <c:v>0.99992899999999996</c:v>
                </c:pt>
                <c:pt idx="11910">
                  <c:v>0.99970300000000001</c:v>
                </c:pt>
                <c:pt idx="11911">
                  <c:v>0.99947699999999995</c:v>
                </c:pt>
                <c:pt idx="11912">
                  <c:v>0.99992899999999996</c:v>
                </c:pt>
                <c:pt idx="11913">
                  <c:v>1.0006090000000001</c:v>
                </c:pt>
                <c:pt idx="11914">
                  <c:v>1.000156</c:v>
                </c:pt>
                <c:pt idx="11915">
                  <c:v>0.99970300000000001</c:v>
                </c:pt>
                <c:pt idx="11916">
                  <c:v>0.99518700000000004</c:v>
                </c:pt>
                <c:pt idx="11917">
                  <c:v>0.99992899999999996</c:v>
                </c:pt>
                <c:pt idx="11918">
                  <c:v>1.000156</c:v>
                </c:pt>
                <c:pt idx="11919">
                  <c:v>0.99970300000000001</c:v>
                </c:pt>
                <c:pt idx="11920">
                  <c:v>1.000156</c:v>
                </c:pt>
                <c:pt idx="11921">
                  <c:v>0.99992899999999996</c:v>
                </c:pt>
                <c:pt idx="11922">
                  <c:v>1.000156</c:v>
                </c:pt>
                <c:pt idx="11923">
                  <c:v>1.000156</c:v>
                </c:pt>
                <c:pt idx="11924">
                  <c:v>0.99992899999999996</c:v>
                </c:pt>
                <c:pt idx="11925">
                  <c:v>0.99902400000000002</c:v>
                </c:pt>
                <c:pt idx="11926">
                  <c:v>0.99970300000000001</c:v>
                </c:pt>
                <c:pt idx="11927">
                  <c:v>1.000156</c:v>
                </c:pt>
                <c:pt idx="11928">
                  <c:v>1.000156</c:v>
                </c:pt>
                <c:pt idx="11929">
                  <c:v>1.0006090000000001</c:v>
                </c:pt>
                <c:pt idx="11930">
                  <c:v>1.0006090000000001</c:v>
                </c:pt>
                <c:pt idx="11931">
                  <c:v>0.99970300000000001</c:v>
                </c:pt>
                <c:pt idx="11932">
                  <c:v>0.99992899999999996</c:v>
                </c:pt>
                <c:pt idx="11933">
                  <c:v>1.000156</c:v>
                </c:pt>
                <c:pt idx="11934">
                  <c:v>1.0003820000000001</c:v>
                </c:pt>
                <c:pt idx="11935">
                  <c:v>0.99992899999999996</c:v>
                </c:pt>
                <c:pt idx="11936">
                  <c:v>0.99992899999999996</c:v>
                </c:pt>
                <c:pt idx="11937">
                  <c:v>0.99992899999999996</c:v>
                </c:pt>
                <c:pt idx="11938">
                  <c:v>1.000156</c:v>
                </c:pt>
                <c:pt idx="11939">
                  <c:v>0.99970300000000001</c:v>
                </c:pt>
                <c:pt idx="11940">
                  <c:v>1.000156</c:v>
                </c:pt>
                <c:pt idx="11941">
                  <c:v>1.0003820000000001</c:v>
                </c:pt>
                <c:pt idx="11942">
                  <c:v>0.997668</c:v>
                </c:pt>
                <c:pt idx="11943">
                  <c:v>1.0006090000000001</c:v>
                </c:pt>
                <c:pt idx="11944">
                  <c:v>1.0008349999999999</c:v>
                </c:pt>
                <c:pt idx="11945">
                  <c:v>0.99970300000000001</c:v>
                </c:pt>
                <c:pt idx="11946">
                  <c:v>0.99970300000000001</c:v>
                </c:pt>
                <c:pt idx="11947">
                  <c:v>0.99992899999999996</c:v>
                </c:pt>
                <c:pt idx="11948">
                  <c:v>0.99947699999999995</c:v>
                </c:pt>
                <c:pt idx="11949">
                  <c:v>1.000156</c:v>
                </c:pt>
                <c:pt idx="11950">
                  <c:v>0.99699099999999996</c:v>
                </c:pt>
                <c:pt idx="11951">
                  <c:v>0.99992899999999996</c:v>
                </c:pt>
                <c:pt idx="11952">
                  <c:v>1.0003820000000001</c:v>
                </c:pt>
                <c:pt idx="11953">
                  <c:v>0.99992899999999996</c:v>
                </c:pt>
                <c:pt idx="11954">
                  <c:v>1.0006090000000001</c:v>
                </c:pt>
                <c:pt idx="11955">
                  <c:v>0.99992899999999996</c:v>
                </c:pt>
                <c:pt idx="11956">
                  <c:v>0.99428700000000003</c:v>
                </c:pt>
                <c:pt idx="11957">
                  <c:v>0.99992899999999996</c:v>
                </c:pt>
                <c:pt idx="11958">
                  <c:v>0.99992899999999996</c:v>
                </c:pt>
                <c:pt idx="11959">
                  <c:v>0.99316199999999999</c:v>
                </c:pt>
                <c:pt idx="11960">
                  <c:v>0.99992899999999996</c:v>
                </c:pt>
                <c:pt idx="11961">
                  <c:v>1.003557</c:v>
                </c:pt>
                <c:pt idx="11962">
                  <c:v>1.0003820000000001</c:v>
                </c:pt>
                <c:pt idx="11963">
                  <c:v>1.0003820000000001</c:v>
                </c:pt>
                <c:pt idx="11964">
                  <c:v>1.000156</c:v>
                </c:pt>
                <c:pt idx="11965">
                  <c:v>1.000156</c:v>
                </c:pt>
                <c:pt idx="11966">
                  <c:v>1.001288</c:v>
                </c:pt>
                <c:pt idx="11967">
                  <c:v>0.99992899999999996</c:v>
                </c:pt>
                <c:pt idx="11968">
                  <c:v>1.000156</c:v>
                </c:pt>
                <c:pt idx="11969">
                  <c:v>0.99992899999999996</c:v>
                </c:pt>
                <c:pt idx="11970">
                  <c:v>1.0021949999999999</c:v>
                </c:pt>
                <c:pt idx="11971">
                  <c:v>1.0003820000000001</c:v>
                </c:pt>
                <c:pt idx="11972">
                  <c:v>1.000156</c:v>
                </c:pt>
                <c:pt idx="11973">
                  <c:v>0.99970300000000001</c:v>
                </c:pt>
                <c:pt idx="11974">
                  <c:v>0.99992899999999996</c:v>
                </c:pt>
                <c:pt idx="11975">
                  <c:v>0.99992899999999996</c:v>
                </c:pt>
                <c:pt idx="11976">
                  <c:v>1.000156</c:v>
                </c:pt>
                <c:pt idx="11977">
                  <c:v>1.000156</c:v>
                </c:pt>
                <c:pt idx="11978">
                  <c:v>1.000156</c:v>
                </c:pt>
                <c:pt idx="11979">
                  <c:v>1.000156</c:v>
                </c:pt>
                <c:pt idx="11980">
                  <c:v>0.99676500000000001</c:v>
                </c:pt>
                <c:pt idx="11981">
                  <c:v>1.000156</c:v>
                </c:pt>
                <c:pt idx="11982">
                  <c:v>1.0003820000000001</c:v>
                </c:pt>
                <c:pt idx="11983">
                  <c:v>0.99992899999999996</c:v>
                </c:pt>
                <c:pt idx="11984">
                  <c:v>1.0003820000000001</c:v>
                </c:pt>
                <c:pt idx="11985">
                  <c:v>0.99970300000000001</c:v>
                </c:pt>
                <c:pt idx="11986">
                  <c:v>1.0003820000000001</c:v>
                </c:pt>
                <c:pt idx="11987">
                  <c:v>0.99992899999999996</c:v>
                </c:pt>
                <c:pt idx="11988">
                  <c:v>1.000156</c:v>
                </c:pt>
                <c:pt idx="11989">
                  <c:v>0.99992899999999996</c:v>
                </c:pt>
                <c:pt idx="11990">
                  <c:v>0.99992899999999996</c:v>
                </c:pt>
                <c:pt idx="11991">
                  <c:v>1.000156</c:v>
                </c:pt>
                <c:pt idx="11992">
                  <c:v>1.000156</c:v>
                </c:pt>
                <c:pt idx="11993">
                  <c:v>0.996089</c:v>
                </c:pt>
                <c:pt idx="11994">
                  <c:v>1.000156</c:v>
                </c:pt>
                <c:pt idx="11995">
                  <c:v>0.99992899999999996</c:v>
                </c:pt>
                <c:pt idx="11996">
                  <c:v>1.000156</c:v>
                </c:pt>
                <c:pt idx="11997">
                  <c:v>0.99970300000000001</c:v>
                </c:pt>
                <c:pt idx="11998">
                  <c:v>0.99970300000000001</c:v>
                </c:pt>
                <c:pt idx="11999">
                  <c:v>1.000156</c:v>
                </c:pt>
                <c:pt idx="12000">
                  <c:v>0.99970300000000001</c:v>
                </c:pt>
                <c:pt idx="12001">
                  <c:v>1.000156</c:v>
                </c:pt>
                <c:pt idx="12002">
                  <c:v>1.000156</c:v>
                </c:pt>
                <c:pt idx="12003">
                  <c:v>1.000156</c:v>
                </c:pt>
                <c:pt idx="12004">
                  <c:v>0.99970300000000001</c:v>
                </c:pt>
                <c:pt idx="12005">
                  <c:v>1.0083390000000001</c:v>
                </c:pt>
                <c:pt idx="12006">
                  <c:v>1.000156</c:v>
                </c:pt>
                <c:pt idx="12007">
                  <c:v>1.000156</c:v>
                </c:pt>
                <c:pt idx="12008">
                  <c:v>1.000156</c:v>
                </c:pt>
                <c:pt idx="12009">
                  <c:v>0.99970300000000001</c:v>
                </c:pt>
                <c:pt idx="12010">
                  <c:v>1.0003820000000001</c:v>
                </c:pt>
                <c:pt idx="12011">
                  <c:v>0.99970300000000001</c:v>
                </c:pt>
                <c:pt idx="12012">
                  <c:v>0.99947699999999995</c:v>
                </c:pt>
                <c:pt idx="12013">
                  <c:v>1.000156</c:v>
                </c:pt>
                <c:pt idx="12014">
                  <c:v>0.99699099999999996</c:v>
                </c:pt>
                <c:pt idx="12015">
                  <c:v>1.000156</c:v>
                </c:pt>
                <c:pt idx="12016">
                  <c:v>1.000156</c:v>
                </c:pt>
                <c:pt idx="12017">
                  <c:v>1.000156</c:v>
                </c:pt>
                <c:pt idx="12018">
                  <c:v>0.99947699999999995</c:v>
                </c:pt>
                <c:pt idx="12019">
                  <c:v>1.000156</c:v>
                </c:pt>
                <c:pt idx="12020">
                  <c:v>1.000156</c:v>
                </c:pt>
                <c:pt idx="12021">
                  <c:v>0.99970300000000001</c:v>
                </c:pt>
                <c:pt idx="12022">
                  <c:v>1.000156</c:v>
                </c:pt>
                <c:pt idx="12023">
                  <c:v>0.99992899999999996</c:v>
                </c:pt>
                <c:pt idx="12024">
                  <c:v>0.99992899999999996</c:v>
                </c:pt>
                <c:pt idx="12025">
                  <c:v>0.99879799999999996</c:v>
                </c:pt>
                <c:pt idx="12026">
                  <c:v>1.0003820000000001</c:v>
                </c:pt>
                <c:pt idx="12027">
                  <c:v>0.99992899999999996</c:v>
                </c:pt>
                <c:pt idx="12028">
                  <c:v>0.99970300000000001</c:v>
                </c:pt>
                <c:pt idx="12029">
                  <c:v>0.99992899999999996</c:v>
                </c:pt>
                <c:pt idx="12030">
                  <c:v>0.99992899999999996</c:v>
                </c:pt>
                <c:pt idx="12031">
                  <c:v>1.000156</c:v>
                </c:pt>
                <c:pt idx="12032">
                  <c:v>1.0003820000000001</c:v>
                </c:pt>
                <c:pt idx="12033">
                  <c:v>1.0003820000000001</c:v>
                </c:pt>
                <c:pt idx="12034">
                  <c:v>0.99970300000000001</c:v>
                </c:pt>
                <c:pt idx="12035">
                  <c:v>0.99653999999999998</c:v>
                </c:pt>
                <c:pt idx="12036">
                  <c:v>1.000156</c:v>
                </c:pt>
                <c:pt idx="12037">
                  <c:v>0.99970300000000001</c:v>
                </c:pt>
                <c:pt idx="12038">
                  <c:v>1.000156</c:v>
                </c:pt>
                <c:pt idx="12039">
                  <c:v>0.99992899999999996</c:v>
                </c:pt>
                <c:pt idx="12040">
                  <c:v>0.99721700000000002</c:v>
                </c:pt>
                <c:pt idx="12041">
                  <c:v>0.99992899999999996</c:v>
                </c:pt>
                <c:pt idx="12042">
                  <c:v>0.99992899999999996</c:v>
                </c:pt>
                <c:pt idx="12043">
                  <c:v>1.0010619999999999</c:v>
                </c:pt>
                <c:pt idx="12044">
                  <c:v>0.99992899999999996</c:v>
                </c:pt>
                <c:pt idx="12045">
                  <c:v>0.99970300000000001</c:v>
                </c:pt>
                <c:pt idx="12046">
                  <c:v>0.99970300000000001</c:v>
                </c:pt>
                <c:pt idx="12047">
                  <c:v>1.0003820000000001</c:v>
                </c:pt>
                <c:pt idx="12048">
                  <c:v>1.0015149999999999</c:v>
                </c:pt>
                <c:pt idx="12049">
                  <c:v>0.99992899999999996</c:v>
                </c:pt>
                <c:pt idx="12050">
                  <c:v>1.000156</c:v>
                </c:pt>
                <c:pt idx="12051">
                  <c:v>0.99970300000000001</c:v>
                </c:pt>
                <c:pt idx="12052">
                  <c:v>1.000156</c:v>
                </c:pt>
                <c:pt idx="12053">
                  <c:v>0.99992899999999996</c:v>
                </c:pt>
                <c:pt idx="12054">
                  <c:v>1.000156</c:v>
                </c:pt>
                <c:pt idx="12055">
                  <c:v>0.99857200000000002</c:v>
                </c:pt>
                <c:pt idx="12056">
                  <c:v>0.99970300000000001</c:v>
                </c:pt>
                <c:pt idx="12057">
                  <c:v>1.000156</c:v>
                </c:pt>
                <c:pt idx="12058">
                  <c:v>1.0015149999999999</c:v>
                </c:pt>
                <c:pt idx="12059">
                  <c:v>1.0008349999999999</c:v>
                </c:pt>
                <c:pt idx="12060">
                  <c:v>0.99789399999999995</c:v>
                </c:pt>
                <c:pt idx="12061">
                  <c:v>0.99947699999999995</c:v>
                </c:pt>
                <c:pt idx="12062">
                  <c:v>0.99970300000000001</c:v>
                </c:pt>
                <c:pt idx="12063">
                  <c:v>0.99992899999999996</c:v>
                </c:pt>
                <c:pt idx="12064">
                  <c:v>1.0010619999999999</c:v>
                </c:pt>
                <c:pt idx="12065">
                  <c:v>1.000156</c:v>
                </c:pt>
                <c:pt idx="12066">
                  <c:v>1.001288</c:v>
                </c:pt>
                <c:pt idx="12067">
                  <c:v>1.0006090000000001</c:v>
                </c:pt>
                <c:pt idx="12068">
                  <c:v>0.99992899999999996</c:v>
                </c:pt>
                <c:pt idx="12069">
                  <c:v>1.000156</c:v>
                </c:pt>
                <c:pt idx="12070">
                  <c:v>1.001288</c:v>
                </c:pt>
                <c:pt idx="12071">
                  <c:v>0.99970300000000001</c:v>
                </c:pt>
                <c:pt idx="12072">
                  <c:v>1.0003820000000001</c:v>
                </c:pt>
                <c:pt idx="12073">
                  <c:v>1.0021949999999999</c:v>
                </c:pt>
                <c:pt idx="12074">
                  <c:v>0.99992899999999996</c:v>
                </c:pt>
                <c:pt idx="12075">
                  <c:v>1.000156</c:v>
                </c:pt>
                <c:pt idx="12076">
                  <c:v>0.99970300000000001</c:v>
                </c:pt>
                <c:pt idx="12077">
                  <c:v>0.99631400000000003</c:v>
                </c:pt>
                <c:pt idx="12078">
                  <c:v>1.0003820000000001</c:v>
                </c:pt>
                <c:pt idx="12079">
                  <c:v>0.99518700000000004</c:v>
                </c:pt>
                <c:pt idx="12080">
                  <c:v>0.99992899999999996</c:v>
                </c:pt>
                <c:pt idx="12081">
                  <c:v>1.0003820000000001</c:v>
                </c:pt>
                <c:pt idx="12082">
                  <c:v>1.000156</c:v>
                </c:pt>
                <c:pt idx="12083">
                  <c:v>1.000156</c:v>
                </c:pt>
                <c:pt idx="12084">
                  <c:v>1.008796</c:v>
                </c:pt>
                <c:pt idx="12085">
                  <c:v>1.0003820000000001</c:v>
                </c:pt>
                <c:pt idx="12086">
                  <c:v>0.99992899999999996</c:v>
                </c:pt>
                <c:pt idx="12087">
                  <c:v>1.0006090000000001</c:v>
                </c:pt>
                <c:pt idx="12088">
                  <c:v>0.99992899999999996</c:v>
                </c:pt>
                <c:pt idx="12089">
                  <c:v>0.99834599999999996</c:v>
                </c:pt>
                <c:pt idx="12090">
                  <c:v>0.99992899999999996</c:v>
                </c:pt>
                <c:pt idx="12091">
                  <c:v>1.000156</c:v>
                </c:pt>
                <c:pt idx="12092">
                  <c:v>0.99970300000000001</c:v>
                </c:pt>
                <c:pt idx="12093">
                  <c:v>1.000156</c:v>
                </c:pt>
                <c:pt idx="12094">
                  <c:v>1.0006090000000001</c:v>
                </c:pt>
                <c:pt idx="12095">
                  <c:v>0.99992899999999996</c:v>
                </c:pt>
                <c:pt idx="12096">
                  <c:v>1.000156</c:v>
                </c:pt>
                <c:pt idx="12097">
                  <c:v>1.000156</c:v>
                </c:pt>
                <c:pt idx="12098">
                  <c:v>1.000156</c:v>
                </c:pt>
                <c:pt idx="12099">
                  <c:v>1.000156</c:v>
                </c:pt>
                <c:pt idx="12100">
                  <c:v>0.99992899999999996</c:v>
                </c:pt>
                <c:pt idx="12101">
                  <c:v>0.99992899999999996</c:v>
                </c:pt>
                <c:pt idx="12102">
                  <c:v>1.0003820000000001</c:v>
                </c:pt>
                <c:pt idx="12103">
                  <c:v>0.99428700000000003</c:v>
                </c:pt>
                <c:pt idx="12104">
                  <c:v>0.99992899999999996</c:v>
                </c:pt>
                <c:pt idx="12105">
                  <c:v>0.99992899999999996</c:v>
                </c:pt>
                <c:pt idx="12106">
                  <c:v>0.99970300000000001</c:v>
                </c:pt>
                <c:pt idx="12107">
                  <c:v>1.000156</c:v>
                </c:pt>
                <c:pt idx="12108">
                  <c:v>0.99992899999999996</c:v>
                </c:pt>
                <c:pt idx="12109">
                  <c:v>1.0021949999999999</c:v>
                </c:pt>
                <c:pt idx="12110">
                  <c:v>1.0006090000000001</c:v>
                </c:pt>
                <c:pt idx="12111">
                  <c:v>0.99992899999999996</c:v>
                </c:pt>
                <c:pt idx="12112">
                  <c:v>0.99970300000000001</c:v>
                </c:pt>
                <c:pt idx="12113">
                  <c:v>1.0003820000000001</c:v>
                </c:pt>
                <c:pt idx="12114">
                  <c:v>1.000156</c:v>
                </c:pt>
                <c:pt idx="12115">
                  <c:v>0.99992899999999996</c:v>
                </c:pt>
                <c:pt idx="12116">
                  <c:v>0.99947699999999995</c:v>
                </c:pt>
                <c:pt idx="12117">
                  <c:v>0.99676500000000001</c:v>
                </c:pt>
                <c:pt idx="12118">
                  <c:v>1.000156</c:v>
                </c:pt>
                <c:pt idx="12119">
                  <c:v>1.0010619999999999</c:v>
                </c:pt>
                <c:pt idx="12120">
                  <c:v>1.0006090000000001</c:v>
                </c:pt>
                <c:pt idx="12121">
                  <c:v>1.000156</c:v>
                </c:pt>
                <c:pt idx="12122">
                  <c:v>1.0003820000000001</c:v>
                </c:pt>
                <c:pt idx="12123">
                  <c:v>1.0019690000000001</c:v>
                </c:pt>
                <c:pt idx="12124">
                  <c:v>0.99789399999999995</c:v>
                </c:pt>
                <c:pt idx="12125">
                  <c:v>1.0003820000000001</c:v>
                </c:pt>
                <c:pt idx="12126">
                  <c:v>1.000156</c:v>
                </c:pt>
                <c:pt idx="12127">
                  <c:v>0.99992899999999996</c:v>
                </c:pt>
                <c:pt idx="12128">
                  <c:v>1.0010619999999999</c:v>
                </c:pt>
                <c:pt idx="12129">
                  <c:v>0.99970300000000001</c:v>
                </c:pt>
                <c:pt idx="12130">
                  <c:v>1.000156</c:v>
                </c:pt>
                <c:pt idx="12131">
                  <c:v>0.99992899999999996</c:v>
                </c:pt>
                <c:pt idx="12132">
                  <c:v>1.0003820000000001</c:v>
                </c:pt>
                <c:pt idx="12133">
                  <c:v>1.000156</c:v>
                </c:pt>
                <c:pt idx="12134">
                  <c:v>0.99992899999999996</c:v>
                </c:pt>
                <c:pt idx="12135">
                  <c:v>0.99744299999999997</c:v>
                </c:pt>
                <c:pt idx="12136">
                  <c:v>1.000156</c:v>
                </c:pt>
                <c:pt idx="12137">
                  <c:v>0.99992899999999996</c:v>
                </c:pt>
                <c:pt idx="12138">
                  <c:v>1.000156</c:v>
                </c:pt>
                <c:pt idx="12139">
                  <c:v>0.99992899999999996</c:v>
                </c:pt>
                <c:pt idx="12140">
                  <c:v>1.0010619999999999</c:v>
                </c:pt>
                <c:pt idx="12141">
                  <c:v>1.000156</c:v>
                </c:pt>
                <c:pt idx="12142">
                  <c:v>1.0003820000000001</c:v>
                </c:pt>
                <c:pt idx="12143">
                  <c:v>1.0008349999999999</c:v>
                </c:pt>
                <c:pt idx="12144">
                  <c:v>1.000156</c:v>
                </c:pt>
                <c:pt idx="12145">
                  <c:v>1.000156</c:v>
                </c:pt>
                <c:pt idx="12146">
                  <c:v>1.0003820000000001</c:v>
                </c:pt>
                <c:pt idx="12147">
                  <c:v>1.0008349999999999</c:v>
                </c:pt>
                <c:pt idx="12148">
                  <c:v>1.0006090000000001</c:v>
                </c:pt>
                <c:pt idx="12149">
                  <c:v>1.0003820000000001</c:v>
                </c:pt>
                <c:pt idx="12150">
                  <c:v>1.000156</c:v>
                </c:pt>
                <c:pt idx="12151">
                  <c:v>1.000156</c:v>
                </c:pt>
                <c:pt idx="12152">
                  <c:v>1.000156</c:v>
                </c:pt>
                <c:pt idx="12153">
                  <c:v>0.99992899999999996</c:v>
                </c:pt>
                <c:pt idx="12154">
                  <c:v>0.99970300000000001</c:v>
                </c:pt>
                <c:pt idx="12155">
                  <c:v>1.0003820000000001</c:v>
                </c:pt>
                <c:pt idx="12156">
                  <c:v>0.99992899999999996</c:v>
                </c:pt>
                <c:pt idx="12157">
                  <c:v>0.99992899999999996</c:v>
                </c:pt>
                <c:pt idx="12158">
                  <c:v>0.99992899999999996</c:v>
                </c:pt>
                <c:pt idx="12159">
                  <c:v>1.000156</c:v>
                </c:pt>
                <c:pt idx="12160">
                  <c:v>0.99992899999999996</c:v>
                </c:pt>
                <c:pt idx="12161">
                  <c:v>0.99992899999999996</c:v>
                </c:pt>
                <c:pt idx="12162">
                  <c:v>0.99699099999999996</c:v>
                </c:pt>
                <c:pt idx="12163">
                  <c:v>1.0008349999999999</c:v>
                </c:pt>
                <c:pt idx="12164">
                  <c:v>1.000156</c:v>
                </c:pt>
                <c:pt idx="12165">
                  <c:v>0.99992899999999996</c:v>
                </c:pt>
                <c:pt idx="12166">
                  <c:v>1.000156</c:v>
                </c:pt>
                <c:pt idx="12167">
                  <c:v>1.0003820000000001</c:v>
                </c:pt>
                <c:pt idx="12168">
                  <c:v>0.99992899999999996</c:v>
                </c:pt>
                <c:pt idx="12169">
                  <c:v>0.99879799999999996</c:v>
                </c:pt>
                <c:pt idx="12170">
                  <c:v>0.99970300000000001</c:v>
                </c:pt>
                <c:pt idx="12171">
                  <c:v>0.99992899999999996</c:v>
                </c:pt>
                <c:pt idx="12172">
                  <c:v>1.0003820000000001</c:v>
                </c:pt>
                <c:pt idx="12173">
                  <c:v>0.99970300000000001</c:v>
                </c:pt>
                <c:pt idx="12174">
                  <c:v>1.000156</c:v>
                </c:pt>
                <c:pt idx="12175">
                  <c:v>1.0003820000000001</c:v>
                </c:pt>
                <c:pt idx="12176">
                  <c:v>1.000156</c:v>
                </c:pt>
                <c:pt idx="12177">
                  <c:v>0.99970300000000001</c:v>
                </c:pt>
                <c:pt idx="12178">
                  <c:v>0.99992899999999996</c:v>
                </c:pt>
                <c:pt idx="12179">
                  <c:v>0.99992899999999996</c:v>
                </c:pt>
                <c:pt idx="12180">
                  <c:v>1.0003820000000001</c:v>
                </c:pt>
                <c:pt idx="12181">
                  <c:v>0.99992899999999996</c:v>
                </c:pt>
                <c:pt idx="12182">
                  <c:v>0.99947699999999995</c:v>
                </c:pt>
                <c:pt idx="12183">
                  <c:v>0.99992899999999996</c:v>
                </c:pt>
                <c:pt idx="12184">
                  <c:v>0.99970300000000001</c:v>
                </c:pt>
                <c:pt idx="12185">
                  <c:v>1.0003820000000001</c:v>
                </c:pt>
                <c:pt idx="12186">
                  <c:v>1.000156</c:v>
                </c:pt>
                <c:pt idx="12187">
                  <c:v>1.0003820000000001</c:v>
                </c:pt>
                <c:pt idx="12188">
                  <c:v>1.0003820000000001</c:v>
                </c:pt>
                <c:pt idx="12189">
                  <c:v>0.99992899999999996</c:v>
                </c:pt>
                <c:pt idx="12190">
                  <c:v>0.99970300000000001</c:v>
                </c:pt>
                <c:pt idx="12191">
                  <c:v>0.99992899999999996</c:v>
                </c:pt>
                <c:pt idx="12192">
                  <c:v>1.0026489999999999</c:v>
                </c:pt>
                <c:pt idx="12193">
                  <c:v>0.99970300000000001</c:v>
                </c:pt>
                <c:pt idx="12194">
                  <c:v>0.99947699999999995</c:v>
                </c:pt>
                <c:pt idx="12195">
                  <c:v>1.000156</c:v>
                </c:pt>
                <c:pt idx="12196">
                  <c:v>0.99970300000000001</c:v>
                </c:pt>
                <c:pt idx="12197">
                  <c:v>1.000156</c:v>
                </c:pt>
                <c:pt idx="12198">
                  <c:v>0.99902400000000002</c:v>
                </c:pt>
                <c:pt idx="12199">
                  <c:v>0.99947699999999995</c:v>
                </c:pt>
                <c:pt idx="12200">
                  <c:v>0.99970300000000001</c:v>
                </c:pt>
                <c:pt idx="12201">
                  <c:v>0.99721700000000002</c:v>
                </c:pt>
                <c:pt idx="12202">
                  <c:v>0.99992899999999996</c:v>
                </c:pt>
                <c:pt idx="12203">
                  <c:v>1.000156</c:v>
                </c:pt>
                <c:pt idx="12204">
                  <c:v>0.99992899999999996</c:v>
                </c:pt>
                <c:pt idx="12205">
                  <c:v>1.0003820000000001</c:v>
                </c:pt>
                <c:pt idx="12206">
                  <c:v>0.99992899999999996</c:v>
                </c:pt>
                <c:pt idx="12207">
                  <c:v>1.0003820000000001</c:v>
                </c:pt>
                <c:pt idx="12208">
                  <c:v>1.0003820000000001</c:v>
                </c:pt>
                <c:pt idx="12209">
                  <c:v>1.0003820000000001</c:v>
                </c:pt>
                <c:pt idx="12210">
                  <c:v>1.0003820000000001</c:v>
                </c:pt>
                <c:pt idx="12211">
                  <c:v>1.000156</c:v>
                </c:pt>
                <c:pt idx="12212">
                  <c:v>1.0006090000000001</c:v>
                </c:pt>
                <c:pt idx="12213">
                  <c:v>0.99970300000000001</c:v>
                </c:pt>
                <c:pt idx="12214">
                  <c:v>1.0006090000000001</c:v>
                </c:pt>
                <c:pt idx="12215">
                  <c:v>1.000156</c:v>
                </c:pt>
                <c:pt idx="12216">
                  <c:v>0.99992899999999996</c:v>
                </c:pt>
                <c:pt idx="12217">
                  <c:v>0.99992899999999996</c:v>
                </c:pt>
                <c:pt idx="12218">
                  <c:v>0.99992899999999996</c:v>
                </c:pt>
                <c:pt idx="12219">
                  <c:v>1.0003820000000001</c:v>
                </c:pt>
                <c:pt idx="12220">
                  <c:v>1.0003820000000001</c:v>
                </c:pt>
                <c:pt idx="12221">
                  <c:v>1.0003820000000001</c:v>
                </c:pt>
                <c:pt idx="12222">
                  <c:v>1.000156</c:v>
                </c:pt>
                <c:pt idx="12223">
                  <c:v>1.000156</c:v>
                </c:pt>
                <c:pt idx="12224">
                  <c:v>1.000156</c:v>
                </c:pt>
                <c:pt idx="12225">
                  <c:v>1.000156</c:v>
                </c:pt>
                <c:pt idx="12226">
                  <c:v>0.99992899999999996</c:v>
                </c:pt>
                <c:pt idx="12227">
                  <c:v>1.0003820000000001</c:v>
                </c:pt>
                <c:pt idx="12228">
                  <c:v>1.000156</c:v>
                </c:pt>
                <c:pt idx="12229">
                  <c:v>0.99947699999999995</c:v>
                </c:pt>
                <c:pt idx="12230">
                  <c:v>0.99992899999999996</c:v>
                </c:pt>
                <c:pt idx="12231">
                  <c:v>1.000156</c:v>
                </c:pt>
                <c:pt idx="12232">
                  <c:v>1.0003820000000001</c:v>
                </c:pt>
                <c:pt idx="12233">
                  <c:v>0.99451199999999995</c:v>
                </c:pt>
                <c:pt idx="12234">
                  <c:v>0.99970300000000001</c:v>
                </c:pt>
                <c:pt idx="12235">
                  <c:v>0.99992899999999996</c:v>
                </c:pt>
                <c:pt idx="12236">
                  <c:v>1.0003820000000001</c:v>
                </c:pt>
                <c:pt idx="12237">
                  <c:v>1.0003820000000001</c:v>
                </c:pt>
                <c:pt idx="12238">
                  <c:v>1.0003820000000001</c:v>
                </c:pt>
                <c:pt idx="12239">
                  <c:v>1.000156</c:v>
                </c:pt>
                <c:pt idx="12240">
                  <c:v>0.99947699999999995</c:v>
                </c:pt>
                <c:pt idx="12241">
                  <c:v>1.0006090000000001</c:v>
                </c:pt>
                <c:pt idx="12242">
                  <c:v>0.99970300000000001</c:v>
                </c:pt>
                <c:pt idx="12243">
                  <c:v>1.000156</c:v>
                </c:pt>
                <c:pt idx="12244">
                  <c:v>0.99992899999999996</c:v>
                </c:pt>
                <c:pt idx="12245">
                  <c:v>1.0015149999999999</c:v>
                </c:pt>
                <c:pt idx="12246">
                  <c:v>0.99992899999999996</c:v>
                </c:pt>
                <c:pt idx="12247">
                  <c:v>1.000156</c:v>
                </c:pt>
                <c:pt idx="12248">
                  <c:v>1.000156</c:v>
                </c:pt>
                <c:pt idx="12249">
                  <c:v>1.000156</c:v>
                </c:pt>
                <c:pt idx="12250">
                  <c:v>1.0003820000000001</c:v>
                </c:pt>
                <c:pt idx="12251">
                  <c:v>1.000156</c:v>
                </c:pt>
                <c:pt idx="12252">
                  <c:v>1.0008349999999999</c:v>
                </c:pt>
                <c:pt idx="12253">
                  <c:v>1.0006090000000001</c:v>
                </c:pt>
                <c:pt idx="12254">
                  <c:v>0.99970300000000001</c:v>
                </c:pt>
                <c:pt idx="12255">
                  <c:v>1.001288</c:v>
                </c:pt>
                <c:pt idx="12256">
                  <c:v>0.99992899999999996</c:v>
                </c:pt>
                <c:pt idx="12257">
                  <c:v>0.99879799999999996</c:v>
                </c:pt>
                <c:pt idx="12258">
                  <c:v>0.99970300000000001</c:v>
                </c:pt>
                <c:pt idx="12259">
                  <c:v>1.0003820000000001</c:v>
                </c:pt>
                <c:pt idx="12260">
                  <c:v>0.99992899999999996</c:v>
                </c:pt>
                <c:pt idx="12261">
                  <c:v>1.0003820000000001</c:v>
                </c:pt>
                <c:pt idx="12262">
                  <c:v>1.000156</c:v>
                </c:pt>
                <c:pt idx="12263">
                  <c:v>1.001288</c:v>
                </c:pt>
                <c:pt idx="12264">
                  <c:v>0.99992899999999996</c:v>
                </c:pt>
                <c:pt idx="12265">
                  <c:v>1.0003820000000001</c:v>
                </c:pt>
                <c:pt idx="12266">
                  <c:v>0.99992899999999996</c:v>
                </c:pt>
                <c:pt idx="12267">
                  <c:v>0.99992899999999996</c:v>
                </c:pt>
                <c:pt idx="12268">
                  <c:v>0.99947699999999995</c:v>
                </c:pt>
                <c:pt idx="12269">
                  <c:v>0.99699099999999996</c:v>
                </c:pt>
                <c:pt idx="12270">
                  <c:v>1.0010619999999999</c:v>
                </c:pt>
                <c:pt idx="12271">
                  <c:v>1.0006090000000001</c:v>
                </c:pt>
                <c:pt idx="12272">
                  <c:v>0.99992899999999996</c:v>
                </c:pt>
                <c:pt idx="12273">
                  <c:v>1.0003820000000001</c:v>
                </c:pt>
                <c:pt idx="12274">
                  <c:v>1.000156</c:v>
                </c:pt>
                <c:pt idx="12275">
                  <c:v>1.0003820000000001</c:v>
                </c:pt>
                <c:pt idx="12276">
                  <c:v>1.000156</c:v>
                </c:pt>
                <c:pt idx="12277">
                  <c:v>0.99653999999999998</c:v>
                </c:pt>
                <c:pt idx="12278">
                  <c:v>1.000156</c:v>
                </c:pt>
                <c:pt idx="12279">
                  <c:v>1.000156</c:v>
                </c:pt>
                <c:pt idx="12280">
                  <c:v>1.000156</c:v>
                </c:pt>
                <c:pt idx="12281">
                  <c:v>1.000156</c:v>
                </c:pt>
                <c:pt idx="12282">
                  <c:v>1.000156</c:v>
                </c:pt>
                <c:pt idx="12283">
                  <c:v>1.000156</c:v>
                </c:pt>
                <c:pt idx="12284">
                  <c:v>1.000156</c:v>
                </c:pt>
                <c:pt idx="12285">
                  <c:v>0.99992899999999996</c:v>
                </c:pt>
                <c:pt idx="12286">
                  <c:v>1.0006090000000001</c:v>
                </c:pt>
                <c:pt idx="12287">
                  <c:v>0.99992899999999996</c:v>
                </c:pt>
                <c:pt idx="12288">
                  <c:v>0.99992899999999996</c:v>
                </c:pt>
                <c:pt idx="12289">
                  <c:v>1.000156</c:v>
                </c:pt>
                <c:pt idx="12290">
                  <c:v>1.0003820000000001</c:v>
                </c:pt>
                <c:pt idx="12291">
                  <c:v>0.99970300000000001</c:v>
                </c:pt>
                <c:pt idx="12292">
                  <c:v>1.0010619999999999</c:v>
                </c:pt>
                <c:pt idx="12293">
                  <c:v>0.99970300000000001</c:v>
                </c:pt>
                <c:pt idx="12294">
                  <c:v>1.0003820000000001</c:v>
                </c:pt>
                <c:pt idx="12295">
                  <c:v>0.99992899999999996</c:v>
                </c:pt>
                <c:pt idx="12296">
                  <c:v>1.0003820000000001</c:v>
                </c:pt>
                <c:pt idx="12297">
                  <c:v>1.0003820000000001</c:v>
                </c:pt>
                <c:pt idx="12298">
                  <c:v>1.0003820000000001</c:v>
                </c:pt>
                <c:pt idx="12299">
                  <c:v>0.99992899999999996</c:v>
                </c:pt>
                <c:pt idx="12300">
                  <c:v>1.0003820000000001</c:v>
                </c:pt>
                <c:pt idx="12301">
                  <c:v>0.99992899999999996</c:v>
                </c:pt>
                <c:pt idx="12302">
                  <c:v>1.000156</c:v>
                </c:pt>
                <c:pt idx="12303">
                  <c:v>0.99992899999999996</c:v>
                </c:pt>
                <c:pt idx="12304">
                  <c:v>0.99902400000000002</c:v>
                </c:pt>
                <c:pt idx="12305">
                  <c:v>1.000156</c:v>
                </c:pt>
                <c:pt idx="12306">
                  <c:v>1.0006090000000001</c:v>
                </c:pt>
                <c:pt idx="12307">
                  <c:v>0.99992899999999996</c:v>
                </c:pt>
                <c:pt idx="12308">
                  <c:v>0.99992899999999996</c:v>
                </c:pt>
                <c:pt idx="12309">
                  <c:v>1.0008349999999999</c:v>
                </c:pt>
                <c:pt idx="12310">
                  <c:v>1.0003820000000001</c:v>
                </c:pt>
                <c:pt idx="12311">
                  <c:v>0.99992899999999996</c:v>
                </c:pt>
                <c:pt idx="12312">
                  <c:v>0.99970300000000001</c:v>
                </c:pt>
                <c:pt idx="12313">
                  <c:v>0.99970300000000001</c:v>
                </c:pt>
                <c:pt idx="12314">
                  <c:v>1.0003820000000001</c:v>
                </c:pt>
                <c:pt idx="12315">
                  <c:v>1.000156</c:v>
                </c:pt>
                <c:pt idx="12316">
                  <c:v>0.99992899999999996</c:v>
                </c:pt>
                <c:pt idx="12317">
                  <c:v>1.000156</c:v>
                </c:pt>
                <c:pt idx="12318">
                  <c:v>0.99992899999999996</c:v>
                </c:pt>
                <c:pt idx="12319">
                  <c:v>1.0003820000000001</c:v>
                </c:pt>
                <c:pt idx="12320">
                  <c:v>1.0003820000000001</c:v>
                </c:pt>
                <c:pt idx="12321">
                  <c:v>0.99992899999999996</c:v>
                </c:pt>
                <c:pt idx="12322">
                  <c:v>0.99992899999999996</c:v>
                </c:pt>
                <c:pt idx="12323">
                  <c:v>1.0010619999999999</c:v>
                </c:pt>
                <c:pt idx="12324">
                  <c:v>0.99947699999999995</c:v>
                </c:pt>
                <c:pt idx="12325">
                  <c:v>0.99992899999999996</c:v>
                </c:pt>
                <c:pt idx="12326">
                  <c:v>0.99992899999999996</c:v>
                </c:pt>
                <c:pt idx="12327">
                  <c:v>0.99970300000000001</c:v>
                </c:pt>
                <c:pt idx="12328">
                  <c:v>0.99992899999999996</c:v>
                </c:pt>
                <c:pt idx="12329">
                  <c:v>0.99992899999999996</c:v>
                </c:pt>
                <c:pt idx="12330">
                  <c:v>1.0067429999999999</c:v>
                </c:pt>
                <c:pt idx="12331">
                  <c:v>0.99518700000000004</c:v>
                </c:pt>
                <c:pt idx="12332">
                  <c:v>0.99992899999999996</c:v>
                </c:pt>
                <c:pt idx="12333">
                  <c:v>0.99992899999999996</c:v>
                </c:pt>
                <c:pt idx="12334">
                  <c:v>1.0024219999999999</c:v>
                </c:pt>
                <c:pt idx="12335">
                  <c:v>1.000156</c:v>
                </c:pt>
                <c:pt idx="12336">
                  <c:v>1.0003820000000001</c:v>
                </c:pt>
                <c:pt idx="12337">
                  <c:v>1.000156</c:v>
                </c:pt>
                <c:pt idx="12338">
                  <c:v>1.000156</c:v>
                </c:pt>
                <c:pt idx="12339">
                  <c:v>0.99970300000000001</c:v>
                </c:pt>
                <c:pt idx="12340">
                  <c:v>0.99857200000000002</c:v>
                </c:pt>
                <c:pt idx="12341">
                  <c:v>1.0006090000000001</c:v>
                </c:pt>
                <c:pt idx="12342">
                  <c:v>0.99992899999999996</c:v>
                </c:pt>
                <c:pt idx="12343">
                  <c:v>1.000156</c:v>
                </c:pt>
                <c:pt idx="12344">
                  <c:v>1.000156</c:v>
                </c:pt>
                <c:pt idx="12345">
                  <c:v>0.99970300000000001</c:v>
                </c:pt>
                <c:pt idx="12346">
                  <c:v>1.000156</c:v>
                </c:pt>
                <c:pt idx="12347">
                  <c:v>1.0003820000000001</c:v>
                </c:pt>
                <c:pt idx="12348">
                  <c:v>0.99812000000000001</c:v>
                </c:pt>
                <c:pt idx="12349">
                  <c:v>0.99992899999999996</c:v>
                </c:pt>
                <c:pt idx="12350">
                  <c:v>1.0003820000000001</c:v>
                </c:pt>
                <c:pt idx="12351">
                  <c:v>1.000156</c:v>
                </c:pt>
                <c:pt idx="12352">
                  <c:v>1.0008349999999999</c:v>
                </c:pt>
                <c:pt idx="12353">
                  <c:v>0.99992899999999996</c:v>
                </c:pt>
                <c:pt idx="12354">
                  <c:v>0.99992899999999996</c:v>
                </c:pt>
                <c:pt idx="12355">
                  <c:v>0.99992899999999996</c:v>
                </c:pt>
                <c:pt idx="12356">
                  <c:v>0.99473699999999998</c:v>
                </c:pt>
                <c:pt idx="12357">
                  <c:v>0.99992899999999996</c:v>
                </c:pt>
                <c:pt idx="12358">
                  <c:v>1.000156</c:v>
                </c:pt>
                <c:pt idx="12359">
                  <c:v>1.0010619999999999</c:v>
                </c:pt>
                <c:pt idx="12360">
                  <c:v>1.0003820000000001</c:v>
                </c:pt>
                <c:pt idx="12361">
                  <c:v>0.99992899999999996</c:v>
                </c:pt>
                <c:pt idx="12362">
                  <c:v>1.0003820000000001</c:v>
                </c:pt>
                <c:pt idx="12363">
                  <c:v>1.0021949999999999</c:v>
                </c:pt>
                <c:pt idx="12364">
                  <c:v>1.0010619999999999</c:v>
                </c:pt>
                <c:pt idx="12365">
                  <c:v>1.006515</c:v>
                </c:pt>
                <c:pt idx="12366">
                  <c:v>1.000156</c:v>
                </c:pt>
                <c:pt idx="12367">
                  <c:v>1.001288</c:v>
                </c:pt>
                <c:pt idx="12368">
                  <c:v>0.99970300000000001</c:v>
                </c:pt>
                <c:pt idx="12369">
                  <c:v>1.0003820000000001</c:v>
                </c:pt>
                <c:pt idx="12370">
                  <c:v>1.0010619999999999</c:v>
                </c:pt>
                <c:pt idx="12371">
                  <c:v>0.99992899999999996</c:v>
                </c:pt>
                <c:pt idx="12372">
                  <c:v>0.99992899999999996</c:v>
                </c:pt>
                <c:pt idx="12373">
                  <c:v>1.0003820000000001</c:v>
                </c:pt>
                <c:pt idx="12374">
                  <c:v>1.000156</c:v>
                </c:pt>
                <c:pt idx="12375">
                  <c:v>1.000156</c:v>
                </c:pt>
                <c:pt idx="12376">
                  <c:v>0.99947699999999995</c:v>
                </c:pt>
                <c:pt idx="12377">
                  <c:v>0.99789399999999995</c:v>
                </c:pt>
                <c:pt idx="12378">
                  <c:v>0.99992899999999996</c:v>
                </c:pt>
                <c:pt idx="12379">
                  <c:v>1.000156</c:v>
                </c:pt>
                <c:pt idx="12380">
                  <c:v>0.99812000000000001</c:v>
                </c:pt>
                <c:pt idx="12381">
                  <c:v>0.99970300000000001</c:v>
                </c:pt>
                <c:pt idx="12382">
                  <c:v>1.000156</c:v>
                </c:pt>
                <c:pt idx="12383">
                  <c:v>0.99992899999999996</c:v>
                </c:pt>
                <c:pt idx="12384">
                  <c:v>0.99992899999999996</c:v>
                </c:pt>
                <c:pt idx="12385">
                  <c:v>1.000156</c:v>
                </c:pt>
                <c:pt idx="12386">
                  <c:v>1.0003820000000001</c:v>
                </c:pt>
                <c:pt idx="12387">
                  <c:v>0.99992899999999996</c:v>
                </c:pt>
                <c:pt idx="12388">
                  <c:v>1.000156</c:v>
                </c:pt>
                <c:pt idx="12389">
                  <c:v>1.000156</c:v>
                </c:pt>
                <c:pt idx="12390">
                  <c:v>0.99902400000000002</c:v>
                </c:pt>
                <c:pt idx="12391">
                  <c:v>1.0010619999999999</c:v>
                </c:pt>
                <c:pt idx="12392">
                  <c:v>1.000156</c:v>
                </c:pt>
                <c:pt idx="12393">
                  <c:v>0.99947699999999995</c:v>
                </c:pt>
                <c:pt idx="12394">
                  <c:v>1.000156</c:v>
                </c:pt>
                <c:pt idx="12395">
                  <c:v>0.99992899999999996</c:v>
                </c:pt>
                <c:pt idx="12396">
                  <c:v>1.0006090000000001</c:v>
                </c:pt>
                <c:pt idx="12397">
                  <c:v>0.99992899999999996</c:v>
                </c:pt>
                <c:pt idx="12398">
                  <c:v>0.99992899999999996</c:v>
                </c:pt>
                <c:pt idx="12399">
                  <c:v>1.0003820000000001</c:v>
                </c:pt>
                <c:pt idx="12400">
                  <c:v>1.000156</c:v>
                </c:pt>
                <c:pt idx="12401">
                  <c:v>1.000156</c:v>
                </c:pt>
                <c:pt idx="12402">
                  <c:v>0.99970300000000001</c:v>
                </c:pt>
                <c:pt idx="12403">
                  <c:v>1.0010619999999999</c:v>
                </c:pt>
                <c:pt idx="12404">
                  <c:v>1.000156</c:v>
                </c:pt>
                <c:pt idx="12405">
                  <c:v>0.99992899999999996</c:v>
                </c:pt>
                <c:pt idx="12406">
                  <c:v>1.000156</c:v>
                </c:pt>
                <c:pt idx="12407">
                  <c:v>0.99653999999999998</c:v>
                </c:pt>
                <c:pt idx="12408">
                  <c:v>0.99970300000000001</c:v>
                </c:pt>
                <c:pt idx="12409">
                  <c:v>0.99992899999999996</c:v>
                </c:pt>
                <c:pt idx="12410">
                  <c:v>1.000156</c:v>
                </c:pt>
                <c:pt idx="12411">
                  <c:v>1.000156</c:v>
                </c:pt>
                <c:pt idx="12412">
                  <c:v>0.99992899999999996</c:v>
                </c:pt>
                <c:pt idx="12413">
                  <c:v>0.99992899999999996</c:v>
                </c:pt>
                <c:pt idx="12414">
                  <c:v>1.0006090000000001</c:v>
                </c:pt>
                <c:pt idx="12415">
                  <c:v>0.99992899999999996</c:v>
                </c:pt>
                <c:pt idx="12416">
                  <c:v>1.0003820000000001</c:v>
                </c:pt>
                <c:pt idx="12417">
                  <c:v>1.0003820000000001</c:v>
                </c:pt>
                <c:pt idx="12418">
                  <c:v>1.0006090000000001</c:v>
                </c:pt>
                <c:pt idx="12419">
                  <c:v>0.99992899999999996</c:v>
                </c:pt>
                <c:pt idx="12420">
                  <c:v>0.99970300000000001</c:v>
                </c:pt>
                <c:pt idx="12421">
                  <c:v>0.99947699999999995</c:v>
                </c:pt>
                <c:pt idx="12422">
                  <c:v>0.99970300000000001</c:v>
                </c:pt>
                <c:pt idx="12423">
                  <c:v>1.000156</c:v>
                </c:pt>
                <c:pt idx="12424">
                  <c:v>0.99992899999999996</c:v>
                </c:pt>
                <c:pt idx="12425">
                  <c:v>1.000156</c:v>
                </c:pt>
                <c:pt idx="12426">
                  <c:v>1.0003820000000001</c:v>
                </c:pt>
                <c:pt idx="12427">
                  <c:v>0.99992899999999996</c:v>
                </c:pt>
                <c:pt idx="12428">
                  <c:v>0.99992899999999996</c:v>
                </c:pt>
                <c:pt idx="12429">
                  <c:v>0.99992899999999996</c:v>
                </c:pt>
                <c:pt idx="12430">
                  <c:v>0.99992899999999996</c:v>
                </c:pt>
                <c:pt idx="12431">
                  <c:v>0.99992899999999996</c:v>
                </c:pt>
                <c:pt idx="12432">
                  <c:v>0.99992899999999996</c:v>
                </c:pt>
                <c:pt idx="12433">
                  <c:v>1.000156</c:v>
                </c:pt>
                <c:pt idx="12434">
                  <c:v>0.99992899999999996</c:v>
                </c:pt>
                <c:pt idx="12435">
                  <c:v>0.99992899999999996</c:v>
                </c:pt>
                <c:pt idx="12436">
                  <c:v>0.99992899999999996</c:v>
                </c:pt>
                <c:pt idx="12437">
                  <c:v>1.000156</c:v>
                </c:pt>
                <c:pt idx="12438">
                  <c:v>0.99992899999999996</c:v>
                </c:pt>
                <c:pt idx="12439">
                  <c:v>0.99947699999999995</c:v>
                </c:pt>
                <c:pt idx="12440">
                  <c:v>0.99992899999999996</c:v>
                </c:pt>
                <c:pt idx="12441">
                  <c:v>1.000156</c:v>
                </c:pt>
                <c:pt idx="12442">
                  <c:v>1.000156</c:v>
                </c:pt>
                <c:pt idx="12443">
                  <c:v>0.99563800000000002</c:v>
                </c:pt>
                <c:pt idx="12444">
                  <c:v>0.99970300000000001</c:v>
                </c:pt>
                <c:pt idx="12445">
                  <c:v>1.000156</c:v>
                </c:pt>
                <c:pt idx="12446">
                  <c:v>0.99970300000000001</c:v>
                </c:pt>
                <c:pt idx="12447">
                  <c:v>0.99992899999999996</c:v>
                </c:pt>
                <c:pt idx="12448">
                  <c:v>0.99992899999999996</c:v>
                </c:pt>
                <c:pt idx="12449">
                  <c:v>1.000156</c:v>
                </c:pt>
                <c:pt idx="12450">
                  <c:v>0.99992899999999996</c:v>
                </c:pt>
                <c:pt idx="12451">
                  <c:v>1.000156</c:v>
                </c:pt>
                <c:pt idx="12452">
                  <c:v>1.000156</c:v>
                </c:pt>
                <c:pt idx="12453">
                  <c:v>0.99992899999999996</c:v>
                </c:pt>
                <c:pt idx="12454">
                  <c:v>1.0003820000000001</c:v>
                </c:pt>
                <c:pt idx="12455">
                  <c:v>1.0003820000000001</c:v>
                </c:pt>
                <c:pt idx="12456">
                  <c:v>0.99992899999999996</c:v>
                </c:pt>
                <c:pt idx="12457">
                  <c:v>1.000156</c:v>
                </c:pt>
                <c:pt idx="12458">
                  <c:v>0.99970300000000001</c:v>
                </c:pt>
                <c:pt idx="12459">
                  <c:v>1.0003820000000001</c:v>
                </c:pt>
                <c:pt idx="12460">
                  <c:v>0.99992899999999996</c:v>
                </c:pt>
                <c:pt idx="12461">
                  <c:v>1.000156</c:v>
                </c:pt>
                <c:pt idx="12462">
                  <c:v>1.000156</c:v>
                </c:pt>
                <c:pt idx="12463">
                  <c:v>1.000156</c:v>
                </c:pt>
                <c:pt idx="12464">
                  <c:v>0.99992899999999996</c:v>
                </c:pt>
                <c:pt idx="12465">
                  <c:v>1.000156</c:v>
                </c:pt>
                <c:pt idx="12466">
                  <c:v>0.99992899999999996</c:v>
                </c:pt>
                <c:pt idx="12467">
                  <c:v>1.0008349999999999</c:v>
                </c:pt>
                <c:pt idx="12468">
                  <c:v>1.0003820000000001</c:v>
                </c:pt>
                <c:pt idx="12469">
                  <c:v>0.99970300000000001</c:v>
                </c:pt>
                <c:pt idx="12470">
                  <c:v>1.0003820000000001</c:v>
                </c:pt>
                <c:pt idx="12471">
                  <c:v>1.000156</c:v>
                </c:pt>
                <c:pt idx="12472">
                  <c:v>1.0006090000000001</c:v>
                </c:pt>
                <c:pt idx="12473">
                  <c:v>0.99947699999999995</c:v>
                </c:pt>
                <c:pt idx="12474">
                  <c:v>1.0010619999999999</c:v>
                </c:pt>
                <c:pt idx="12475">
                  <c:v>1.000156</c:v>
                </c:pt>
                <c:pt idx="12476">
                  <c:v>0.99676500000000001</c:v>
                </c:pt>
                <c:pt idx="12477">
                  <c:v>1.0003820000000001</c:v>
                </c:pt>
                <c:pt idx="12478">
                  <c:v>0.99451199999999995</c:v>
                </c:pt>
                <c:pt idx="12479">
                  <c:v>0.99970300000000001</c:v>
                </c:pt>
                <c:pt idx="12480">
                  <c:v>1.0024219999999999</c:v>
                </c:pt>
                <c:pt idx="12481">
                  <c:v>0.99992899999999996</c:v>
                </c:pt>
                <c:pt idx="12482">
                  <c:v>0.99992899999999996</c:v>
                </c:pt>
                <c:pt idx="12483">
                  <c:v>0.99879799999999996</c:v>
                </c:pt>
                <c:pt idx="12484">
                  <c:v>0.99992899999999996</c:v>
                </c:pt>
                <c:pt idx="12485">
                  <c:v>0.99992899999999996</c:v>
                </c:pt>
                <c:pt idx="12486">
                  <c:v>1.000156</c:v>
                </c:pt>
                <c:pt idx="12487">
                  <c:v>1.000156</c:v>
                </c:pt>
                <c:pt idx="12488">
                  <c:v>0.99992899999999996</c:v>
                </c:pt>
                <c:pt idx="12489">
                  <c:v>1.0006090000000001</c:v>
                </c:pt>
                <c:pt idx="12490">
                  <c:v>1.000156</c:v>
                </c:pt>
                <c:pt idx="12491">
                  <c:v>1.000156</c:v>
                </c:pt>
                <c:pt idx="12492">
                  <c:v>0.99992899999999996</c:v>
                </c:pt>
                <c:pt idx="12493">
                  <c:v>0.99992899999999996</c:v>
                </c:pt>
                <c:pt idx="12494">
                  <c:v>1.0003820000000001</c:v>
                </c:pt>
                <c:pt idx="12495">
                  <c:v>0.99970300000000001</c:v>
                </c:pt>
                <c:pt idx="12496">
                  <c:v>1.0006090000000001</c:v>
                </c:pt>
                <c:pt idx="12497">
                  <c:v>1.0006090000000001</c:v>
                </c:pt>
                <c:pt idx="12498">
                  <c:v>0.99992899999999996</c:v>
                </c:pt>
                <c:pt idx="12499">
                  <c:v>1.000156</c:v>
                </c:pt>
                <c:pt idx="12500">
                  <c:v>0.99992899999999996</c:v>
                </c:pt>
                <c:pt idx="12501">
                  <c:v>0.99992899999999996</c:v>
                </c:pt>
                <c:pt idx="12502">
                  <c:v>1.000156</c:v>
                </c:pt>
                <c:pt idx="12503">
                  <c:v>1.000156</c:v>
                </c:pt>
                <c:pt idx="12504">
                  <c:v>0.99992899999999996</c:v>
                </c:pt>
                <c:pt idx="12505">
                  <c:v>0.99992899999999996</c:v>
                </c:pt>
                <c:pt idx="12506">
                  <c:v>1.000156</c:v>
                </c:pt>
                <c:pt idx="12507">
                  <c:v>0.99992899999999996</c:v>
                </c:pt>
                <c:pt idx="12508">
                  <c:v>1.000156</c:v>
                </c:pt>
                <c:pt idx="12509">
                  <c:v>1.000156</c:v>
                </c:pt>
                <c:pt idx="12510">
                  <c:v>0.99947699999999995</c:v>
                </c:pt>
                <c:pt idx="12511">
                  <c:v>1.0074270000000001</c:v>
                </c:pt>
                <c:pt idx="12512">
                  <c:v>0.99992899999999996</c:v>
                </c:pt>
                <c:pt idx="12513">
                  <c:v>1.0006090000000001</c:v>
                </c:pt>
                <c:pt idx="12514">
                  <c:v>1.000156</c:v>
                </c:pt>
                <c:pt idx="12515">
                  <c:v>0.99721700000000002</c:v>
                </c:pt>
                <c:pt idx="12516">
                  <c:v>1.000156</c:v>
                </c:pt>
                <c:pt idx="12517">
                  <c:v>0.99970300000000001</c:v>
                </c:pt>
                <c:pt idx="12518">
                  <c:v>1.000156</c:v>
                </c:pt>
                <c:pt idx="12519">
                  <c:v>1.000156</c:v>
                </c:pt>
                <c:pt idx="12520">
                  <c:v>0.99992899999999996</c:v>
                </c:pt>
                <c:pt idx="12521">
                  <c:v>0.99992899999999996</c:v>
                </c:pt>
                <c:pt idx="12522">
                  <c:v>1.0003820000000001</c:v>
                </c:pt>
                <c:pt idx="12523">
                  <c:v>1.000156</c:v>
                </c:pt>
                <c:pt idx="12524">
                  <c:v>1.000156</c:v>
                </c:pt>
                <c:pt idx="12525">
                  <c:v>0.99970300000000001</c:v>
                </c:pt>
                <c:pt idx="12526">
                  <c:v>0.999251</c:v>
                </c:pt>
                <c:pt idx="12527">
                  <c:v>0.99970300000000001</c:v>
                </c:pt>
                <c:pt idx="12528">
                  <c:v>1.000156</c:v>
                </c:pt>
                <c:pt idx="12529">
                  <c:v>1.0003820000000001</c:v>
                </c:pt>
                <c:pt idx="12530">
                  <c:v>1.004467</c:v>
                </c:pt>
                <c:pt idx="12531">
                  <c:v>0.99992899999999996</c:v>
                </c:pt>
                <c:pt idx="12532">
                  <c:v>0.99992899999999996</c:v>
                </c:pt>
                <c:pt idx="12533">
                  <c:v>0.99970300000000001</c:v>
                </c:pt>
                <c:pt idx="12534">
                  <c:v>1.0008349999999999</c:v>
                </c:pt>
                <c:pt idx="12535">
                  <c:v>1.0008349999999999</c:v>
                </c:pt>
                <c:pt idx="12536">
                  <c:v>1.0003820000000001</c:v>
                </c:pt>
                <c:pt idx="12537">
                  <c:v>1.000156</c:v>
                </c:pt>
                <c:pt idx="12538">
                  <c:v>0.99473699999999998</c:v>
                </c:pt>
                <c:pt idx="12539">
                  <c:v>1.0003820000000001</c:v>
                </c:pt>
                <c:pt idx="12540">
                  <c:v>1.0003820000000001</c:v>
                </c:pt>
                <c:pt idx="12541">
                  <c:v>1.0006090000000001</c:v>
                </c:pt>
                <c:pt idx="12542">
                  <c:v>0.99992899999999996</c:v>
                </c:pt>
                <c:pt idx="12543">
                  <c:v>1.000156</c:v>
                </c:pt>
                <c:pt idx="12544">
                  <c:v>1.0010619999999999</c:v>
                </c:pt>
                <c:pt idx="12545">
                  <c:v>0.99834599999999996</c:v>
                </c:pt>
                <c:pt idx="12546">
                  <c:v>0.99947699999999995</c:v>
                </c:pt>
                <c:pt idx="12547">
                  <c:v>1.0003820000000001</c:v>
                </c:pt>
                <c:pt idx="12548">
                  <c:v>0.99992899999999996</c:v>
                </c:pt>
                <c:pt idx="12549">
                  <c:v>1.000156</c:v>
                </c:pt>
                <c:pt idx="12550">
                  <c:v>1.000156</c:v>
                </c:pt>
                <c:pt idx="12551">
                  <c:v>1.000156</c:v>
                </c:pt>
                <c:pt idx="12552">
                  <c:v>0.99947699999999995</c:v>
                </c:pt>
                <c:pt idx="12553">
                  <c:v>1.0010619999999999</c:v>
                </c:pt>
                <c:pt idx="12554">
                  <c:v>1.000156</c:v>
                </c:pt>
                <c:pt idx="12555">
                  <c:v>1.000156</c:v>
                </c:pt>
                <c:pt idx="12556">
                  <c:v>0.99947699999999995</c:v>
                </c:pt>
                <c:pt idx="12557">
                  <c:v>0.99992899999999996</c:v>
                </c:pt>
                <c:pt idx="12558">
                  <c:v>0.99992899999999996</c:v>
                </c:pt>
                <c:pt idx="12559">
                  <c:v>0.99970300000000001</c:v>
                </c:pt>
                <c:pt idx="12560">
                  <c:v>0.99970300000000001</c:v>
                </c:pt>
                <c:pt idx="12561">
                  <c:v>1.0003820000000001</c:v>
                </c:pt>
                <c:pt idx="12562">
                  <c:v>0.99992899999999996</c:v>
                </c:pt>
                <c:pt idx="12563">
                  <c:v>0.99970300000000001</c:v>
                </c:pt>
                <c:pt idx="12564">
                  <c:v>1.000156</c:v>
                </c:pt>
                <c:pt idx="12565">
                  <c:v>0.99970300000000001</c:v>
                </c:pt>
                <c:pt idx="12566">
                  <c:v>0.999251</c:v>
                </c:pt>
                <c:pt idx="12567">
                  <c:v>0.99902400000000002</c:v>
                </c:pt>
                <c:pt idx="12568">
                  <c:v>1.000156</c:v>
                </c:pt>
                <c:pt idx="12569">
                  <c:v>1.0003820000000001</c:v>
                </c:pt>
                <c:pt idx="12570">
                  <c:v>1.0058320000000001</c:v>
                </c:pt>
                <c:pt idx="12571">
                  <c:v>1.000156</c:v>
                </c:pt>
                <c:pt idx="12572">
                  <c:v>0.99992899999999996</c:v>
                </c:pt>
                <c:pt idx="12573">
                  <c:v>1.000156</c:v>
                </c:pt>
                <c:pt idx="12574">
                  <c:v>1.001288</c:v>
                </c:pt>
                <c:pt idx="12575">
                  <c:v>1.000156</c:v>
                </c:pt>
                <c:pt idx="12576">
                  <c:v>1.000156</c:v>
                </c:pt>
                <c:pt idx="12577">
                  <c:v>0.99992899999999996</c:v>
                </c:pt>
                <c:pt idx="12578">
                  <c:v>1.0019690000000001</c:v>
                </c:pt>
                <c:pt idx="12579">
                  <c:v>1.000156</c:v>
                </c:pt>
                <c:pt idx="12580">
                  <c:v>1.000156</c:v>
                </c:pt>
                <c:pt idx="12581">
                  <c:v>1.000156</c:v>
                </c:pt>
                <c:pt idx="12582">
                  <c:v>0.99721700000000002</c:v>
                </c:pt>
                <c:pt idx="12583">
                  <c:v>1.0003820000000001</c:v>
                </c:pt>
                <c:pt idx="12584">
                  <c:v>1.000156</c:v>
                </c:pt>
                <c:pt idx="12585">
                  <c:v>0.99992899999999996</c:v>
                </c:pt>
                <c:pt idx="12586">
                  <c:v>0.99992899999999996</c:v>
                </c:pt>
                <c:pt idx="12587">
                  <c:v>0.99992899999999996</c:v>
                </c:pt>
                <c:pt idx="12588">
                  <c:v>1.000156</c:v>
                </c:pt>
                <c:pt idx="12589">
                  <c:v>1.000156</c:v>
                </c:pt>
                <c:pt idx="12590">
                  <c:v>0.99992899999999996</c:v>
                </c:pt>
                <c:pt idx="12591">
                  <c:v>1.0028760000000001</c:v>
                </c:pt>
                <c:pt idx="12592">
                  <c:v>1.000156</c:v>
                </c:pt>
                <c:pt idx="12593">
                  <c:v>1.0006090000000001</c:v>
                </c:pt>
                <c:pt idx="12594">
                  <c:v>1.0058320000000001</c:v>
                </c:pt>
                <c:pt idx="12595">
                  <c:v>0.99992899999999996</c:v>
                </c:pt>
                <c:pt idx="12596">
                  <c:v>1.0003820000000001</c:v>
                </c:pt>
                <c:pt idx="12597">
                  <c:v>0.99857200000000002</c:v>
                </c:pt>
                <c:pt idx="12598">
                  <c:v>1.000156</c:v>
                </c:pt>
                <c:pt idx="12599">
                  <c:v>1.000156</c:v>
                </c:pt>
                <c:pt idx="12600">
                  <c:v>1.0006090000000001</c:v>
                </c:pt>
                <c:pt idx="12601">
                  <c:v>1.000156</c:v>
                </c:pt>
                <c:pt idx="12602">
                  <c:v>0.99992899999999996</c:v>
                </c:pt>
                <c:pt idx="12603">
                  <c:v>1.000156</c:v>
                </c:pt>
                <c:pt idx="12604">
                  <c:v>1.000156</c:v>
                </c:pt>
                <c:pt idx="12605">
                  <c:v>0.99970300000000001</c:v>
                </c:pt>
                <c:pt idx="12606">
                  <c:v>1.0003820000000001</c:v>
                </c:pt>
                <c:pt idx="12607">
                  <c:v>1.000156</c:v>
                </c:pt>
                <c:pt idx="12608">
                  <c:v>0.99992899999999996</c:v>
                </c:pt>
                <c:pt idx="12609">
                  <c:v>1.0003820000000001</c:v>
                </c:pt>
                <c:pt idx="12610">
                  <c:v>1.0074270000000001</c:v>
                </c:pt>
                <c:pt idx="12611">
                  <c:v>1.0006090000000001</c:v>
                </c:pt>
                <c:pt idx="12612">
                  <c:v>0.99676500000000001</c:v>
                </c:pt>
                <c:pt idx="12613">
                  <c:v>1.0003820000000001</c:v>
                </c:pt>
                <c:pt idx="12614">
                  <c:v>0.99992899999999996</c:v>
                </c:pt>
                <c:pt idx="12615">
                  <c:v>0.99992899999999996</c:v>
                </c:pt>
                <c:pt idx="12616">
                  <c:v>1.0003820000000001</c:v>
                </c:pt>
                <c:pt idx="12617">
                  <c:v>1.0019690000000001</c:v>
                </c:pt>
                <c:pt idx="12618">
                  <c:v>1.0003820000000001</c:v>
                </c:pt>
                <c:pt idx="12619">
                  <c:v>0.99992899999999996</c:v>
                </c:pt>
                <c:pt idx="12620">
                  <c:v>1.000156</c:v>
                </c:pt>
                <c:pt idx="12621">
                  <c:v>0.99992899999999996</c:v>
                </c:pt>
                <c:pt idx="12622">
                  <c:v>1.000156</c:v>
                </c:pt>
                <c:pt idx="12623">
                  <c:v>1.000156</c:v>
                </c:pt>
                <c:pt idx="12624">
                  <c:v>0.99992899999999996</c:v>
                </c:pt>
                <c:pt idx="12625">
                  <c:v>0.99879799999999996</c:v>
                </c:pt>
                <c:pt idx="12626">
                  <c:v>1.0003820000000001</c:v>
                </c:pt>
                <c:pt idx="12627">
                  <c:v>0.99970300000000001</c:v>
                </c:pt>
                <c:pt idx="12628">
                  <c:v>1.0010619999999999</c:v>
                </c:pt>
                <c:pt idx="12629">
                  <c:v>1.000156</c:v>
                </c:pt>
                <c:pt idx="12630">
                  <c:v>0.99992899999999996</c:v>
                </c:pt>
                <c:pt idx="12631">
                  <c:v>1.0008349999999999</c:v>
                </c:pt>
                <c:pt idx="12632">
                  <c:v>0.99992899999999996</c:v>
                </c:pt>
                <c:pt idx="12633">
                  <c:v>0.99992899999999996</c:v>
                </c:pt>
                <c:pt idx="12634">
                  <c:v>0.99970300000000001</c:v>
                </c:pt>
                <c:pt idx="12635">
                  <c:v>1.001288</c:v>
                </c:pt>
                <c:pt idx="12636">
                  <c:v>0.99947699999999995</c:v>
                </c:pt>
                <c:pt idx="12637">
                  <c:v>0.99992899999999996</c:v>
                </c:pt>
                <c:pt idx="12638">
                  <c:v>1.000156</c:v>
                </c:pt>
                <c:pt idx="12639">
                  <c:v>0.99970300000000001</c:v>
                </c:pt>
                <c:pt idx="12640">
                  <c:v>1.0006090000000001</c:v>
                </c:pt>
                <c:pt idx="12641">
                  <c:v>0.99992899999999996</c:v>
                </c:pt>
                <c:pt idx="12642">
                  <c:v>1.0006090000000001</c:v>
                </c:pt>
                <c:pt idx="12643">
                  <c:v>1.0003820000000001</c:v>
                </c:pt>
                <c:pt idx="12644">
                  <c:v>1.0019690000000001</c:v>
                </c:pt>
                <c:pt idx="12645">
                  <c:v>1.0003820000000001</c:v>
                </c:pt>
                <c:pt idx="12646">
                  <c:v>0.99970300000000001</c:v>
                </c:pt>
                <c:pt idx="12647">
                  <c:v>1.0008349999999999</c:v>
                </c:pt>
                <c:pt idx="12648">
                  <c:v>1.0003820000000001</c:v>
                </c:pt>
                <c:pt idx="12649">
                  <c:v>1.0006090000000001</c:v>
                </c:pt>
                <c:pt idx="12650">
                  <c:v>0.99992899999999996</c:v>
                </c:pt>
                <c:pt idx="12651">
                  <c:v>1.000156</c:v>
                </c:pt>
                <c:pt idx="12652">
                  <c:v>1.003557</c:v>
                </c:pt>
                <c:pt idx="12653">
                  <c:v>1.0006090000000001</c:v>
                </c:pt>
                <c:pt idx="12654">
                  <c:v>0.99992899999999996</c:v>
                </c:pt>
                <c:pt idx="12655">
                  <c:v>0.99992899999999996</c:v>
                </c:pt>
                <c:pt idx="12656">
                  <c:v>0.99992899999999996</c:v>
                </c:pt>
                <c:pt idx="12657">
                  <c:v>0.99970300000000001</c:v>
                </c:pt>
                <c:pt idx="12658">
                  <c:v>1.0021949999999999</c:v>
                </c:pt>
                <c:pt idx="12659">
                  <c:v>0.99857200000000002</c:v>
                </c:pt>
                <c:pt idx="12660">
                  <c:v>1.0003820000000001</c:v>
                </c:pt>
                <c:pt idx="12661">
                  <c:v>0.99992899999999996</c:v>
                </c:pt>
                <c:pt idx="12662">
                  <c:v>1.000156</c:v>
                </c:pt>
                <c:pt idx="12663">
                  <c:v>1.000156</c:v>
                </c:pt>
                <c:pt idx="12664">
                  <c:v>0.99992899999999996</c:v>
                </c:pt>
                <c:pt idx="12665">
                  <c:v>1.000156</c:v>
                </c:pt>
                <c:pt idx="12666">
                  <c:v>1.000156</c:v>
                </c:pt>
                <c:pt idx="12667">
                  <c:v>1.0028760000000001</c:v>
                </c:pt>
                <c:pt idx="12668">
                  <c:v>0.99992899999999996</c:v>
                </c:pt>
                <c:pt idx="12669">
                  <c:v>1.000156</c:v>
                </c:pt>
                <c:pt idx="12670">
                  <c:v>0.99992899999999996</c:v>
                </c:pt>
                <c:pt idx="12671">
                  <c:v>0.99992899999999996</c:v>
                </c:pt>
                <c:pt idx="12672">
                  <c:v>1.000156</c:v>
                </c:pt>
                <c:pt idx="12673">
                  <c:v>1.000156</c:v>
                </c:pt>
                <c:pt idx="12674">
                  <c:v>0.99789399999999995</c:v>
                </c:pt>
                <c:pt idx="12675">
                  <c:v>1.000156</c:v>
                </c:pt>
                <c:pt idx="12676">
                  <c:v>0.99992899999999996</c:v>
                </c:pt>
                <c:pt idx="12677">
                  <c:v>0.99992899999999996</c:v>
                </c:pt>
                <c:pt idx="12678">
                  <c:v>0.99992899999999996</c:v>
                </c:pt>
                <c:pt idx="12679">
                  <c:v>1.0003820000000001</c:v>
                </c:pt>
                <c:pt idx="12680">
                  <c:v>1.000156</c:v>
                </c:pt>
                <c:pt idx="12681">
                  <c:v>1.0003820000000001</c:v>
                </c:pt>
                <c:pt idx="12682">
                  <c:v>1.000156</c:v>
                </c:pt>
                <c:pt idx="12683">
                  <c:v>1.000156</c:v>
                </c:pt>
                <c:pt idx="12684">
                  <c:v>1.000156</c:v>
                </c:pt>
                <c:pt idx="12685">
                  <c:v>1.0003820000000001</c:v>
                </c:pt>
                <c:pt idx="12686">
                  <c:v>0.99947699999999995</c:v>
                </c:pt>
                <c:pt idx="12687">
                  <c:v>0.99992899999999996</c:v>
                </c:pt>
                <c:pt idx="12688">
                  <c:v>0.99992899999999996</c:v>
                </c:pt>
                <c:pt idx="12689">
                  <c:v>1.0003820000000001</c:v>
                </c:pt>
                <c:pt idx="12690">
                  <c:v>0.99992899999999996</c:v>
                </c:pt>
                <c:pt idx="12691">
                  <c:v>0.99721700000000002</c:v>
                </c:pt>
                <c:pt idx="12692">
                  <c:v>1.000156</c:v>
                </c:pt>
                <c:pt idx="12693">
                  <c:v>1.0042390000000001</c:v>
                </c:pt>
                <c:pt idx="12694">
                  <c:v>1.0006090000000001</c:v>
                </c:pt>
                <c:pt idx="12695">
                  <c:v>0.99970300000000001</c:v>
                </c:pt>
                <c:pt idx="12696">
                  <c:v>1.0003820000000001</c:v>
                </c:pt>
                <c:pt idx="12697">
                  <c:v>0.99992899999999996</c:v>
                </c:pt>
                <c:pt idx="12698">
                  <c:v>0.99789399999999995</c:v>
                </c:pt>
                <c:pt idx="12699">
                  <c:v>1.000156</c:v>
                </c:pt>
                <c:pt idx="12700">
                  <c:v>1.0003820000000001</c:v>
                </c:pt>
                <c:pt idx="12701">
                  <c:v>1.0003820000000001</c:v>
                </c:pt>
                <c:pt idx="12702">
                  <c:v>1.000156</c:v>
                </c:pt>
                <c:pt idx="12703">
                  <c:v>1.000156</c:v>
                </c:pt>
                <c:pt idx="12704">
                  <c:v>0.997668</c:v>
                </c:pt>
                <c:pt idx="12705">
                  <c:v>1.0010619999999999</c:v>
                </c:pt>
                <c:pt idx="12706">
                  <c:v>1.000156</c:v>
                </c:pt>
                <c:pt idx="12707">
                  <c:v>1.000156</c:v>
                </c:pt>
                <c:pt idx="12708">
                  <c:v>0.99970300000000001</c:v>
                </c:pt>
                <c:pt idx="12709">
                  <c:v>0.99902400000000002</c:v>
                </c:pt>
                <c:pt idx="12710">
                  <c:v>0.99992899999999996</c:v>
                </c:pt>
                <c:pt idx="12711">
                  <c:v>1.000156</c:v>
                </c:pt>
                <c:pt idx="12712">
                  <c:v>0.99970300000000001</c:v>
                </c:pt>
                <c:pt idx="12713">
                  <c:v>0.99992899999999996</c:v>
                </c:pt>
                <c:pt idx="12714">
                  <c:v>1.000156</c:v>
                </c:pt>
                <c:pt idx="12715">
                  <c:v>1.000156</c:v>
                </c:pt>
                <c:pt idx="12716">
                  <c:v>1.001288</c:v>
                </c:pt>
                <c:pt idx="12717">
                  <c:v>0.99970300000000001</c:v>
                </c:pt>
                <c:pt idx="12718">
                  <c:v>1.000156</c:v>
                </c:pt>
                <c:pt idx="12719">
                  <c:v>0.99947699999999995</c:v>
                </c:pt>
                <c:pt idx="12720">
                  <c:v>0.99992899999999996</c:v>
                </c:pt>
                <c:pt idx="12721">
                  <c:v>1.000156</c:v>
                </c:pt>
                <c:pt idx="12722">
                  <c:v>1.0024219999999999</c:v>
                </c:pt>
                <c:pt idx="12723">
                  <c:v>1.000156</c:v>
                </c:pt>
                <c:pt idx="12724">
                  <c:v>0.99992899999999996</c:v>
                </c:pt>
                <c:pt idx="12725">
                  <c:v>0.99992899999999996</c:v>
                </c:pt>
                <c:pt idx="12726">
                  <c:v>1.000156</c:v>
                </c:pt>
                <c:pt idx="12727">
                  <c:v>0.99992899999999996</c:v>
                </c:pt>
                <c:pt idx="12728">
                  <c:v>1.0003820000000001</c:v>
                </c:pt>
                <c:pt idx="12729">
                  <c:v>1.0003820000000001</c:v>
                </c:pt>
                <c:pt idx="12730">
                  <c:v>0.99992899999999996</c:v>
                </c:pt>
                <c:pt idx="12731">
                  <c:v>0.99992899999999996</c:v>
                </c:pt>
                <c:pt idx="12732">
                  <c:v>1.0003820000000001</c:v>
                </c:pt>
                <c:pt idx="12733">
                  <c:v>1.000156</c:v>
                </c:pt>
                <c:pt idx="12734">
                  <c:v>1.0031030000000001</c:v>
                </c:pt>
                <c:pt idx="12735">
                  <c:v>0.99992899999999996</c:v>
                </c:pt>
                <c:pt idx="12736">
                  <c:v>0.99992899999999996</c:v>
                </c:pt>
                <c:pt idx="12737">
                  <c:v>1.000156</c:v>
                </c:pt>
                <c:pt idx="12738">
                  <c:v>0.99992899999999996</c:v>
                </c:pt>
                <c:pt idx="12739">
                  <c:v>0.99992899999999996</c:v>
                </c:pt>
                <c:pt idx="12740">
                  <c:v>1.0003820000000001</c:v>
                </c:pt>
                <c:pt idx="12741">
                  <c:v>1.0015149999999999</c:v>
                </c:pt>
                <c:pt idx="12742">
                  <c:v>0.99992899999999996</c:v>
                </c:pt>
                <c:pt idx="12743">
                  <c:v>0.99992899999999996</c:v>
                </c:pt>
                <c:pt idx="12744">
                  <c:v>1.000156</c:v>
                </c:pt>
                <c:pt idx="12745">
                  <c:v>1.000156</c:v>
                </c:pt>
                <c:pt idx="12746">
                  <c:v>0.99992899999999996</c:v>
                </c:pt>
                <c:pt idx="12747">
                  <c:v>0.99970300000000001</c:v>
                </c:pt>
                <c:pt idx="12748">
                  <c:v>1.000156</c:v>
                </c:pt>
                <c:pt idx="12749">
                  <c:v>1.0015149999999999</c:v>
                </c:pt>
                <c:pt idx="12750">
                  <c:v>1.000156</c:v>
                </c:pt>
                <c:pt idx="12751">
                  <c:v>0.99970300000000001</c:v>
                </c:pt>
                <c:pt idx="12752">
                  <c:v>0.99992899999999996</c:v>
                </c:pt>
                <c:pt idx="12753">
                  <c:v>1.0003820000000001</c:v>
                </c:pt>
                <c:pt idx="12754">
                  <c:v>1.0003820000000001</c:v>
                </c:pt>
                <c:pt idx="12755">
                  <c:v>0.997668</c:v>
                </c:pt>
                <c:pt idx="12756">
                  <c:v>0.99992899999999996</c:v>
                </c:pt>
                <c:pt idx="12757">
                  <c:v>0.99992899999999996</c:v>
                </c:pt>
                <c:pt idx="12758">
                  <c:v>0.99744299999999997</c:v>
                </c:pt>
                <c:pt idx="12759">
                  <c:v>0.99970300000000001</c:v>
                </c:pt>
                <c:pt idx="12760">
                  <c:v>1.000156</c:v>
                </c:pt>
                <c:pt idx="12761">
                  <c:v>1.000156</c:v>
                </c:pt>
                <c:pt idx="12762">
                  <c:v>1.0003820000000001</c:v>
                </c:pt>
                <c:pt idx="12763">
                  <c:v>1.0003820000000001</c:v>
                </c:pt>
                <c:pt idx="12764">
                  <c:v>0.99992899999999996</c:v>
                </c:pt>
                <c:pt idx="12765">
                  <c:v>1.000156</c:v>
                </c:pt>
                <c:pt idx="12766">
                  <c:v>1.000156</c:v>
                </c:pt>
                <c:pt idx="12767">
                  <c:v>0.99992899999999996</c:v>
                </c:pt>
                <c:pt idx="12768">
                  <c:v>1.000156</c:v>
                </c:pt>
                <c:pt idx="12769">
                  <c:v>0.99992899999999996</c:v>
                </c:pt>
                <c:pt idx="12770">
                  <c:v>1.0003820000000001</c:v>
                </c:pt>
                <c:pt idx="12771">
                  <c:v>0.99947699999999995</c:v>
                </c:pt>
                <c:pt idx="12772">
                  <c:v>1.000156</c:v>
                </c:pt>
                <c:pt idx="12773">
                  <c:v>0.99992899999999996</c:v>
                </c:pt>
                <c:pt idx="12774">
                  <c:v>1.0003820000000001</c:v>
                </c:pt>
                <c:pt idx="12775">
                  <c:v>0.99947699999999995</c:v>
                </c:pt>
                <c:pt idx="12776">
                  <c:v>0.99992899999999996</c:v>
                </c:pt>
                <c:pt idx="12777">
                  <c:v>0.99992899999999996</c:v>
                </c:pt>
                <c:pt idx="12778">
                  <c:v>0.99857200000000002</c:v>
                </c:pt>
                <c:pt idx="12779">
                  <c:v>0.99947699999999995</c:v>
                </c:pt>
                <c:pt idx="12780">
                  <c:v>0.99992899999999996</c:v>
                </c:pt>
                <c:pt idx="12781">
                  <c:v>0.99992899999999996</c:v>
                </c:pt>
                <c:pt idx="12782">
                  <c:v>0.99970300000000001</c:v>
                </c:pt>
                <c:pt idx="12783">
                  <c:v>1.000156</c:v>
                </c:pt>
                <c:pt idx="12784">
                  <c:v>1.0008349999999999</c:v>
                </c:pt>
                <c:pt idx="12785">
                  <c:v>1.001288</c:v>
                </c:pt>
                <c:pt idx="12786">
                  <c:v>1.0003820000000001</c:v>
                </c:pt>
                <c:pt idx="12787">
                  <c:v>1.0015149999999999</c:v>
                </c:pt>
                <c:pt idx="12788">
                  <c:v>1.0006090000000001</c:v>
                </c:pt>
                <c:pt idx="12789">
                  <c:v>1.0006090000000001</c:v>
                </c:pt>
                <c:pt idx="12790">
                  <c:v>0.99992899999999996</c:v>
                </c:pt>
                <c:pt idx="12791">
                  <c:v>1.000156</c:v>
                </c:pt>
                <c:pt idx="12792">
                  <c:v>0.99992899999999996</c:v>
                </c:pt>
                <c:pt idx="12793">
                  <c:v>0.99992899999999996</c:v>
                </c:pt>
                <c:pt idx="12794">
                  <c:v>1.000156</c:v>
                </c:pt>
                <c:pt idx="12795">
                  <c:v>1.0003820000000001</c:v>
                </c:pt>
                <c:pt idx="12796">
                  <c:v>0.99992899999999996</c:v>
                </c:pt>
                <c:pt idx="12797">
                  <c:v>0.99992899999999996</c:v>
                </c:pt>
                <c:pt idx="12798">
                  <c:v>0.99992899999999996</c:v>
                </c:pt>
                <c:pt idx="12799">
                  <c:v>1.0006090000000001</c:v>
                </c:pt>
                <c:pt idx="12800">
                  <c:v>1.0010619999999999</c:v>
                </c:pt>
                <c:pt idx="12801">
                  <c:v>0.99970300000000001</c:v>
                </c:pt>
                <c:pt idx="12802">
                  <c:v>1.0003820000000001</c:v>
                </c:pt>
                <c:pt idx="12803">
                  <c:v>1.000156</c:v>
                </c:pt>
                <c:pt idx="12804">
                  <c:v>0.99970300000000001</c:v>
                </c:pt>
                <c:pt idx="12805">
                  <c:v>1.000156</c:v>
                </c:pt>
                <c:pt idx="12806">
                  <c:v>1.000156</c:v>
                </c:pt>
                <c:pt idx="12807">
                  <c:v>0.99879799999999996</c:v>
                </c:pt>
                <c:pt idx="12808">
                  <c:v>1.000156</c:v>
                </c:pt>
                <c:pt idx="12809">
                  <c:v>0.99699099999999996</c:v>
                </c:pt>
                <c:pt idx="12810">
                  <c:v>0.99992899999999996</c:v>
                </c:pt>
                <c:pt idx="12811">
                  <c:v>1.0006090000000001</c:v>
                </c:pt>
                <c:pt idx="12812">
                  <c:v>1.0024219999999999</c:v>
                </c:pt>
                <c:pt idx="12813">
                  <c:v>1.000156</c:v>
                </c:pt>
                <c:pt idx="12814">
                  <c:v>1.000156</c:v>
                </c:pt>
                <c:pt idx="12815">
                  <c:v>1.000156</c:v>
                </c:pt>
                <c:pt idx="12816">
                  <c:v>0.99970300000000001</c:v>
                </c:pt>
                <c:pt idx="12817">
                  <c:v>0.99970300000000001</c:v>
                </c:pt>
                <c:pt idx="12818">
                  <c:v>1.000156</c:v>
                </c:pt>
                <c:pt idx="12819">
                  <c:v>0.99970300000000001</c:v>
                </c:pt>
                <c:pt idx="12820">
                  <c:v>0.99970300000000001</c:v>
                </c:pt>
                <c:pt idx="12821">
                  <c:v>1.000156</c:v>
                </c:pt>
                <c:pt idx="12822">
                  <c:v>0.99970300000000001</c:v>
                </c:pt>
                <c:pt idx="12823">
                  <c:v>1.0008349999999999</c:v>
                </c:pt>
                <c:pt idx="12824">
                  <c:v>0.99992899999999996</c:v>
                </c:pt>
                <c:pt idx="12825">
                  <c:v>1.000156</c:v>
                </c:pt>
                <c:pt idx="12826">
                  <c:v>0.99992899999999996</c:v>
                </c:pt>
                <c:pt idx="12827">
                  <c:v>0.99947699999999995</c:v>
                </c:pt>
                <c:pt idx="12828">
                  <c:v>1.0003820000000001</c:v>
                </c:pt>
                <c:pt idx="12829">
                  <c:v>0.99992899999999996</c:v>
                </c:pt>
                <c:pt idx="12830">
                  <c:v>0.99992899999999996</c:v>
                </c:pt>
                <c:pt idx="12831">
                  <c:v>1.000156</c:v>
                </c:pt>
                <c:pt idx="12832">
                  <c:v>0.99992899999999996</c:v>
                </c:pt>
                <c:pt idx="12833">
                  <c:v>1.0015149999999999</c:v>
                </c:pt>
                <c:pt idx="12834">
                  <c:v>0.99992899999999996</c:v>
                </c:pt>
                <c:pt idx="12835">
                  <c:v>1.0026489999999999</c:v>
                </c:pt>
                <c:pt idx="12836">
                  <c:v>1.0003820000000001</c:v>
                </c:pt>
                <c:pt idx="12837">
                  <c:v>1.0003820000000001</c:v>
                </c:pt>
                <c:pt idx="12838">
                  <c:v>0.99992899999999996</c:v>
                </c:pt>
                <c:pt idx="12839">
                  <c:v>1.000156</c:v>
                </c:pt>
                <c:pt idx="12840">
                  <c:v>0.99992899999999996</c:v>
                </c:pt>
                <c:pt idx="12841">
                  <c:v>0.99947699999999995</c:v>
                </c:pt>
                <c:pt idx="12842">
                  <c:v>1.0003820000000001</c:v>
                </c:pt>
                <c:pt idx="12843">
                  <c:v>0.99992899999999996</c:v>
                </c:pt>
                <c:pt idx="12844">
                  <c:v>1.000156</c:v>
                </c:pt>
                <c:pt idx="12845">
                  <c:v>0.99992899999999996</c:v>
                </c:pt>
                <c:pt idx="12846">
                  <c:v>0.99992899999999996</c:v>
                </c:pt>
                <c:pt idx="12847">
                  <c:v>0.99970300000000001</c:v>
                </c:pt>
                <c:pt idx="12848">
                  <c:v>1.0003820000000001</c:v>
                </c:pt>
                <c:pt idx="12849">
                  <c:v>0.99970300000000001</c:v>
                </c:pt>
                <c:pt idx="12850">
                  <c:v>0.99992899999999996</c:v>
                </c:pt>
                <c:pt idx="12851">
                  <c:v>1.0015149999999999</c:v>
                </c:pt>
                <c:pt idx="12852">
                  <c:v>1.000156</c:v>
                </c:pt>
                <c:pt idx="12853">
                  <c:v>0.99451199999999995</c:v>
                </c:pt>
                <c:pt idx="12854">
                  <c:v>1.000156</c:v>
                </c:pt>
                <c:pt idx="12855">
                  <c:v>0.99992899999999996</c:v>
                </c:pt>
                <c:pt idx="12856">
                  <c:v>0.99992899999999996</c:v>
                </c:pt>
                <c:pt idx="12857">
                  <c:v>0.99992899999999996</c:v>
                </c:pt>
                <c:pt idx="12858">
                  <c:v>0.99992899999999996</c:v>
                </c:pt>
                <c:pt idx="12859">
                  <c:v>1.000156</c:v>
                </c:pt>
                <c:pt idx="12860">
                  <c:v>0.99970300000000001</c:v>
                </c:pt>
                <c:pt idx="12861">
                  <c:v>1.001288</c:v>
                </c:pt>
                <c:pt idx="12862">
                  <c:v>0.99879799999999996</c:v>
                </c:pt>
                <c:pt idx="12863">
                  <c:v>1.0003820000000001</c:v>
                </c:pt>
                <c:pt idx="12864">
                  <c:v>0.99992899999999996</c:v>
                </c:pt>
                <c:pt idx="12865">
                  <c:v>218.39438899999999</c:v>
                </c:pt>
                <c:pt idx="12866">
                  <c:v>3179.3620609999998</c:v>
                </c:pt>
                <c:pt idx="12867">
                  <c:v>3767.6628900000001</c:v>
                </c:pt>
                <c:pt idx="12868">
                  <c:v>3910.1622550000002</c:v>
                </c:pt>
                <c:pt idx="12869">
                  <c:v>4448.6796889999996</c:v>
                </c:pt>
                <c:pt idx="12870">
                  <c:v>6131.0598680000003</c:v>
                </c:pt>
                <c:pt idx="12871">
                  <c:v>9602.5104329999995</c:v>
                </c:pt>
                <c:pt idx="12872">
                  <c:v>14663.017932000001</c:v>
                </c:pt>
                <c:pt idx="12873">
                  <c:v>21438.112168</c:v>
                </c:pt>
                <c:pt idx="12874">
                  <c:v>30310.976015</c:v>
                </c:pt>
                <c:pt idx="12875">
                  <c:v>39421.862089000002</c:v>
                </c:pt>
                <c:pt idx="12876">
                  <c:v>48406.50866</c:v>
                </c:pt>
                <c:pt idx="12877">
                  <c:v>55889.500612999997</c:v>
                </c:pt>
                <c:pt idx="12878">
                  <c:v>62233.925280000003</c:v>
                </c:pt>
                <c:pt idx="12879">
                  <c:v>68317.295727000004</c:v>
                </c:pt>
                <c:pt idx="12880">
                  <c:v>73482.901068000006</c:v>
                </c:pt>
                <c:pt idx="12881">
                  <c:v>76764.426183000003</c:v>
                </c:pt>
                <c:pt idx="12882">
                  <c:v>81713.422753999999</c:v>
                </c:pt>
                <c:pt idx="12883">
                  <c:v>84727.210122999997</c:v>
                </c:pt>
                <c:pt idx="12884">
                  <c:v>86529.796132000003</c:v>
                </c:pt>
                <c:pt idx="12885">
                  <c:v>90619.319824000006</c:v>
                </c:pt>
                <c:pt idx="12886">
                  <c:v>92777.993468999994</c:v>
                </c:pt>
                <c:pt idx="12887">
                  <c:v>94730.415133000002</c:v>
                </c:pt>
                <c:pt idx="12888">
                  <c:v>93982.850166999997</c:v>
                </c:pt>
                <c:pt idx="12889">
                  <c:v>96614.510599999994</c:v>
                </c:pt>
                <c:pt idx="12890">
                  <c:v>96877.309974999996</c:v>
                </c:pt>
                <c:pt idx="12891">
                  <c:v>99725.374133000005</c:v>
                </c:pt>
                <c:pt idx="12892">
                  <c:v>100518.61668599999</c:v>
                </c:pt>
                <c:pt idx="12893">
                  <c:v>102100.966197</c:v>
                </c:pt>
                <c:pt idx="12894">
                  <c:v>103263.138828</c:v>
                </c:pt>
                <c:pt idx="12895">
                  <c:v>103263.138828</c:v>
                </c:pt>
                <c:pt idx="12896">
                  <c:v>105126.393228</c:v>
                </c:pt>
                <c:pt idx="12897">
                  <c:v>106034.58029500001</c:v>
                </c:pt>
                <c:pt idx="12898">
                  <c:v>103755.187437</c:v>
                </c:pt>
                <c:pt idx="12899">
                  <c:v>109028.384704</c:v>
                </c:pt>
                <c:pt idx="12900">
                  <c:v>109821.021429</c:v>
                </c:pt>
                <c:pt idx="12901">
                  <c:v>111474.080594</c:v>
                </c:pt>
                <c:pt idx="12902">
                  <c:v>112437.105341</c:v>
                </c:pt>
                <c:pt idx="12903">
                  <c:v>112768.46749900001</c:v>
                </c:pt>
                <c:pt idx="12904">
                  <c:v>113511.183323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3106688"/>
        <c:axId val="153109248"/>
      </c:scatterChart>
      <c:scatterChart>
        <c:scatterStyle val="smoothMarker"/>
        <c:varyColors val="0"/>
        <c:ser>
          <c:idx val="1"/>
          <c:order val="1"/>
          <c:tx>
            <c:strRef>
              <c:f>'SMC11T#3_1 (2)'!$L$1</c:f>
              <c:strCache>
                <c:ptCount val="1"/>
                <c:pt idx="0">
                  <c:v>Mean</c:v>
                </c:pt>
              </c:strCache>
            </c:strRef>
          </c:tx>
          <c:marker>
            <c:symbol val="none"/>
          </c:marker>
          <c:xVal>
            <c:numRef>
              <c:f>'SMC11T#3_1 (2)'!$A$2:$A$12906</c:f>
              <c:numCache>
                <c:formatCode>General</c:formatCode>
                <c:ptCount val="12905"/>
                <c:pt idx="0">
                  <c:v>0</c:v>
                </c:pt>
                <c:pt idx="1">
                  <c:v>60</c:v>
                </c:pt>
                <c:pt idx="2">
                  <c:v>120</c:v>
                </c:pt>
                <c:pt idx="3">
                  <c:v>180</c:v>
                </c:pt>
                <c:pt idx="4">
                  <c:v>240</c:v>
                </c:pt>
                <c:pt idx="5">
                  <c:v>300</c:v>
                </c:pt>
                <c:pt idx="6">
                  <c:v>360</c:v>
                </c:pt>
                <c:pt idx="7">
                  <c:v>420</c:v>
                </c:pt>
                <c:pt idx="8">
                  <c:v>480</c:v>
                </c:pt>
                <c:pt idx="9">
                  <c:v>540</c:v>
                </c:pt>
                <c:pt idx="10">
                  <c:v>600</c:v>
                </c:pt>
                <c:pt idx="11">
                  <c:v>660</c:v>
                </c:pt>
                <c:pt idx="12">
                  <c:v>720</c:v>
                </c:pt>
                <c:pt idx="13">
                  <c:v>780</c:v>
                </c:pt>
                <c:pt idx="14">
                  <c:v>840</c:v>
                </c:pt>
                <c:pt idx="15">
                  <c:v>900</c:v>
                </c:pt>
                <c:pt idx="16">
                  <c:v>960</c:v>
                </c:pt>
                <c:pt idx="17">
                  <c:v>1020</c:v>
                </c:pt>
                <c:pt idx="18">
                  <c:v>1080</c:v>
                </c:pt>
                <c:pt idx="19">
                  <c:v>1140</c:v>
                </c:pt>
                <c:pt idx="20">
                  <c:v>1200</c:v>
                </c:pt>
                <c:pt idx="21">
                  <c:v>1260</c:v>
                </c:pt>
                <c:pt idx="22">
                  <c:v>1320</c:v>
                </c:pt>
                <c:pt idx="23">
                  <c:v>1380</c:v>
                </c:pt>
                <c:pt idx="24">
                  <c:v>1440</c:v>
                </c:pt>
                <c:pt idx="25">
                  <c:v>1500</c:v>
                </c:pt>
                <c:pt idx="26">
                  <c:v>1560</c:v>
                </c:pt>
                <c:pt idx="27">
                  <c:v>1620</c:v>
                </c:pt>
                <c:pt idx="28">
                  <c:v>1680</c:v>
                </c:pt>
                <c:pt idx="29">
                  <c:v>1740</c:v>
                </c:pt>
                <c:pt idx="30">
                  <c:v>1800</c:v>
                </c:pt>
                <c:pt idx="31">
                  <c:v>1860</c:v>
                </c:pt>
                <c:pt idx="32">
                  <c:v>1920</c:v>
                </c:pt>
                <c:pt idx="33">
                  <c:v>1980</c:v>
                </c:pt>
                <c:pt idx="34">
                  <c:v>2040</c:v>
                </c:pt>
                <c:pt idx="35">
                  <c:v>2100</c:v>
                </c:pt>
                <c:pt idx="36">
                  <c:v>2160</c:v>
                </c:pt>
                <c:pt idx="37">
                  <c:v>2220</c:v>
                </c:pt>
                <c:pt idx="38">
                  <c:v>2280</c:v>
                </c:pt>
                <c:pt idx="39">
                  <c:v>2340</c:v>
                </c:pt>
                <c:pt idx="40">
                  <c:v>2400</c:v>
                </c:pt>
                <c:pt idx="41">
                  <c:v>2460</c:v>
                </c:pt>
                <c:pt idx="42">
                  <c:v>2520</c:v>
                </c:pt>
                <c:pt idx="43">
                  <c:v>2580</c:v>
                </c:pt>
                <c:pt idx="44">
                  <c:v>2640</c:v>
                </c:pt>
                <c:pt idx="45">
                  <c:v>2700</c:v>
                </c:pt>
                <c:pt idx="46">
                  <c:v>2760</c:v>
                </c:pt>
                <c:pt idx="47">
                  <c:v>2820</c:v>
                </c:pt>
                <c:pt idx="48">
                  <c:v>2880</c:v>
                </c:pt>
                <c:pt idx="49">
                  <c:v>2940</c:v>
                </c:pt>
                <c:pt idx="50">
                  <c:v>3000</c:v>
                </c:pt>
                <c:pt idx="51">
                  <c:v>3060</c:v>
                </c:pt>
                <c:pt idx="52">
                  <c:v>3120</c:v>
                </c:pt>
                <c:pt idx="53">
                  <c:v>3180</c:v>
                </c:pt>
                <c:pt idx="54">
                  <c:v>3240</c:v>
                </c:pt>
                <c:pt idx="55">
                  <c:v>3300</c:v>
                </c:pt>
                <c:pt idx="56">
                  <c:v>3360</c:v>
                </c:pt>
                <c:pt idx="57">
                  <c:v>3420</c:v>
                </c:pt>
                <c:pt idx="58">
                  <c:v>3480</c:v>
                </c:pt>
                <c:pt idx="59">
                  <c:v>3540</c:v>
                </c:pt>
                <c:pt idx="60">
                  <c:v>3600</c:v>
                </c:pt>
                <c:pt idx="61">
                  <c:v>3660</c:v>
                </c:pt>
                <c:pt idx="62">
                  <c:v>3720</c:v>
                </c:pt>
                <c:pt idx="63">
                  <c:v>3780</c:v>
                </c:pt>
                <c:pt idx="64">
                  <c:v>3840</c:v>
                </c:pt>
                <c:pt idx="65">
                  <c:v>3900</c:v>
                </c:pt>
                <c:pt idx="66">
                  <c:v>3960</c:v>
                </c:pt>
                <c:pt idx="67">
                  <c:v>4020</c:v>
                </c:pt>
                <c:pt idx="68">
                  <c:v>4080</c:v>
                </c:pt>
                <c:pt idx="69">
                  <c:v>4140</c:v>
                </c:pt>
                <c:pt idx="70">
                  <c:v>4200</c:v>
                </c:pt>
                <c:pt idx="71">
                  <c:v>4260</c:v>
                </c:pt>
                <c:pt idx="72">
                  <c:v>4320</c:v>
                </c:pt>
                <c:pt idx="73">
                  <c:v>4380</c:v>
                </c:pt>
                <c:pt idx="74">
                  <c:v>4440</c:v>
                </c:pt>
                <c:pt idx="75">
                  <c:v>4500</c:v>
                </c:pt>
                <c:pt idx="76">
                  <c:v>4560</c:v>
                </c:pt>
                <c:pt idx="77">
                  <c:v>4620</c:v>
                </c:pt>
                <c:pt idx="78">
                  <c:v>4680</c:v>
                </c:pt>
                <c:pt idx="79">
                  <c:v>4740</c:v>
                </c:pt>
                <c:pt idx="80">
                  <c:v>4800</c:v>
                </c:pt>
                <c:pt idx="81">
                  <c:v>4860</c:v>
                </c:pt>
                <c:pt idx="82">
                  <c:v>4920</c:v>
                </c:pt>
                <c:pt idx="83">
                  <c:v>4980</c:v>
                </c:pt>
                <c:pt idx="84">
                  <c:v>5040</c:v>
                </c:pt>
                <c:pt idx="85">
                  <c:v>5100</c:v>
                </c:pt>
                <c:pt idx="86">
                  <c:v>5160</c:v>
                </c:pt>
                <c:pt idx="87">
                  <c:v>5220</c:v>
                </c:pt>
                <c:pt idx="88">
                  <c:v>5280</c:v>
                </c:pt>
                <c:pt idx="89">
                  <c:v>5340</c:v>
                </c:pt>
                <c:pt idx="90">
                  <c:v>5400</c:v>
                </c:pt>
                <c:pt idx="91">
                  <c:v>5460</c:v>
                </c:pt>
                <c:pt idx="92">
                  <c:v>5520</c:v>
                </c:pt>
                <c:pt idx="93">
                  <c:v>5580</c:v>
                </c:pt>
                <c:pt idx="94">
                  <c:v>5640</c:v>
                </c:pt>
                <c:pt idx="95">
                  <c:v>5700</c:v>
                </c:pt>
                <c:pt idx="96">
                  <c:v>5760</c:v>
                </c:pt>
                <c:pt idx="97">
                  <c:v>5820</c:v>
                </c:pt>
                <c:pt idx="98">
                  <c:v>5880</c:v>
                </c:pt>
                <c:pt idx="99">
                  <c:v>5940</c:v>
                </c:pt>
                <c:pt idx="100">
                  <c:v>6000</c:v>
                </c:pt>
                <c:pt idx="101">
                  <c:v>6060</c:v>
                </c:pt>
                <c:pt idx="102">
                  <c:v>6120</c:v>
                </c:pt>
                <c:pt idx="103">
                  <c:v>6180</c:v>
                </c:pt>
                <c:pt idx="104">
                  <c:v>6240</c:v>
                </c:pt>
                <c:pt idx="105">
                  <c:v>6300</c:v>
                </c:pt>
                <c:pt idx="106">
                  <c:v>6360</c:v>
                </c:pt>
                <c:pt idx="107">
                  <c:v>6420</c:v>
                </c:pt>
                <c:pt idx="108">
                  <c:v>6480</c:v>
                </c:pt>
                <c:pt idx="109">
                  <c:v>6540</c:v>
                </c:pt>
                <c:pt idx="110">
                  <c:v>6600</c:v>
                </c:pt>
                <c:pt idx="111">
                  <c:v>6660</c:v>
                </c:pt>
                <c:pt idx="112">
                  <c:v>6720</c:v>
                </c:pt>
                <c:pt idx="113">
                  <c:v>6780</c:v>
                </c:pt>
                <c:pt idx="114">
                  <c:v>6840</c:v>
                </c:pt>
                <c:pt idx="115">
                  <c:v>6900</c:v>
                </c:pt>
                <c:pt idx="116">
                  <c:v>6960</c:v>
                </c:pt>
                <c:pt idx="117">
                  <c:v>7020</c:v>
                </c:pt>
                <c:pt idx="118">
                  <c:v>7080</c:v>
                </c:pt>
                <c:pt idx="119">
                  <c:v>7140</c:v>
                </c:pt>
                <c:pt idx="120">
                  <c:v>7200</c:v>
                </c:pt>
                <c:pt idx="121">
                  <c:v>7260</c:v>
                </c:pt>
                <c:pt idx="122">
                  <c:v>7320</c:v>
                </c:pt>
                <c:pt idx="123">
                  <c:v>7380</c:v>
                </c:pt>
                <c:pt idx="124">
                  <c:v>7440</c:v>
                </c:pt>
                <c:pt idx="125">
                  <c:v>7500</c:v>
                </c:pt>
                <c:pt idx="126">
                  <c:v>7560</c:v>
                </c:pt>
                <c:pt idx="127">
                  <c:v>7620</c:v>
                </c:pt>
                <c:pt idx="128">
                  <c:v>7680</c:v>
                </c:pt>
                <c:pt idx="129">
                  <c:v>7740</c:v>
                </c:pt>
                <c:pt idx="130">
                  <c:v>7800</c:v>
                </c:pt>
                <c:pt idx="131">
                  <c:v>7860</c:v>
                </c:pt>
                <c:pt idx="132">
                  <c:v>7920</c:v>
                </c:pt>
                <c:pt idx="133">
                  <c:v>7980</c:v>
                </c:pt>
                <c:pt idx="134">
                  <c:v>8040</c:v>
                </c:pt>
                <c:pt idx="135">
                  <c:v>8100</c:v>
                </c:pt>
                <c:pt idx="136">
                  <c:v>8160</c:v>
                </c:pt>
                <c:pt idx="137">
                  <c:v>8220</c:v>
                </c:pt>
                <c:pt idx="138">
                  <c:v>8280</c:v>
                </c:pt>
                <c:pt idx="139">
                  <c:v>8340</c:v>
                </c:pt>
                <c:pt idx="140">
                  <c:v>8400</c:v>
                </c:pt>
                <c:pt idx="141">
                  <c:v>8460</c:v>
                </c:pt>
                <c:pt idx="142">
                  <c:v>8520</c:v>
                </c:pt>
                <c:pt idx="143">
                  <c:v>8580</c:v>
                </c:pt>
                <c:pt idx="144">
                  <c:v>8640</c:v>
                </c:pt>
                <c:pt idx="145">
                  <c:v>8700</c:v>
                </c:pt>
                <c:pt idx="146">
                  <c:v>8760</c:v>
                </c:pt>
                <c:pt idx="147">
                  <c:v>8820</c:v>
                </c:pt>
                <c:pt idx="148">
                  <c:v>8880</c:v>
                </c:pt>
                <c:pt idx="149">
                  <c:v>8940</c:v>
                </c:pt>
                <c:pt idx="150">
                  <c:v>9000</c:v>
                </c:pt>
                <c:pt idx="151">
                  <c:v>9060</c:v>
                </c:pt>
                <c:pt idx="152">
                  <c:v>9120</c:v>
                </c:pt>
                <c:pt idx="153">
                  <c:v>9180</c:v>
                </c:pt>
                <c:pt idx="154">
                  <c:v>9240</c:v>
                </c:pt>
                <c:pt idx="155">
                  <c:v>9300</c:v>
                </c:pt>
                <c:pt idx="156">
                  <c:v>9360</c:v>
                </c:pt>
                <c:pt idx="157">
                  <c:v>9420</c:v>
                </c:pt>
                <c:pt idx="158">
                  <c:v>9480</c:v>
                </c:pt>
                <c:pt idx="159">
                  <c:v>9540</c:v>
                </c:pt>
                <c:pt idx="160">
                  <c:v>9600</c:v>
                </c:pt>
                <c:pt idx="161">
                  <c:v>9660</c:v>
                </c:pt>
                <c:pt idx="162">
                  <c:v>9720</c:v>
                </c:pt>
                <c:pt idx="163">
                  <c:v>9780</c:v>
                </c:pt>
                <c:pt idx="164">
                  <c:v>9840</c:v>
                </c:pt>
                <c:pt idx="165">
                  <c:v>9900</c:v>
                </c:pt>
                <c:pt idx="166">
                  <c:v>9960</c:v>
                </c:pt>
                <c:pt idx="167">
                  <c:v>10020</c:v>
                </c:pt>
                <c:pt idx="168">
                  <c:v>10080</c:v>
                </c:pt>
                <c:pt idx="169">
                  <c:v>10140</c:v>
                </c:pt>
                <c:pt idx="170">
                  <c:v>10200</c:v>
                </c:pt>
                <c:pt idx="171">
                  <c:v>10260</c:v>
                </c:pt>
                <c:pt idx="172">
                  <c:v>10320</c:v>
                </c:pt>
                <c:pt idx="173">
                  <c:v>10380</c:v>
                </c:pt>
                <c:pt idx="174">
                  <c:v>10440</c:v>
                </c:pt>
                <c:pt idx="175">
                  <c:v>10500</c:v>
                </c:pt>
                <c:pt idx="176">
                  <c:v>10560</c:v>
                </c:pt>
                <c:pt idx="177">
                  <c:v>10620</c:v>
                </c:pt>
                <c:pt idx="178">
                  <c:v>10680</c:v>
                </c:pt>
                <c:pt idx="179">
                  <c:v>10740</c:v>
                </c:pt>
                <c:pt idx="180">
                  <c:v>10800</c:v>
                </c:pt>
                <c:pt idx="181">
                  <c:v>10860</c:v>
                </c:pt>
                <c:pt idx="182">
                  <c:v>10920</c:v>
                </c:pt>
                <c:pt idx="183">
                  <c:v>10980</c:v>
                </c:pt>
                <c:pt idx="184">
                  <c:v>11040</c:v>
                </c:pt>
                <c:pt idx="185">
                  <c:v>11100</c:v>
                </c:pt>
                <c:pt idx="186">
                  <c:v>11160</c:v>
                </c:pt>
                <c:pt idx="187">
                  <c:v>11220</c:v>
                </c:pt>
                <c:pt idx="188">
                  <c:v>11280</c:v>
                </c:pt>
                <c:pt idx="189">
                  <c:v>11340</c:v>
                </c:pt>
                <c:pt idx="190">
                  <c:v>11400</c:v>
                </c:pt>
                <c:pt idx="191">
                  <c:v>11460</c:v>
                </c:pt>
                <c:pt idx="192">
                  <c:v>11520</c:v>
                </c:pt>
                <c:pt idx="193">
                  <c:v>11580</c:v>
                </c:pt>
                <c:pt idx="194">
                  <c:v>11640</c:v>
                </c:pt>
                <c:pt idx="195">
                  <c:v>11700</c:v>
                </c:pt>
                <c:pt idx="196">
                  <c:v>11760</c:v>
                </c:pt>
                <c:pt idx="197">
                  <c:v>11820</c:v>
                </c:pt>
                <c:pt idx="198">
                  <c:v>11880</c:v>
                </c:pt>
                <c:pt idx="199">
                  <c:v>11940</c:v>
                </c:pt>
                <c:pt idx="200">
                  <c:v>12000</c:v>
                </c:pt>
                <c:pt idx="201">
                  <c:v>12060</c:v>
                </c:pt>
                <c:pt idx="202">
                  <c:v>12120</c:v>
                </c:pt>
                <c:pt idx="203">
                  <c:v>12180</c:v>
                </c:pt>
                <c:pt idx="204">
                  <c:v>12240</c:v>
                </c:pt>
                <c:pt idx="205">
                  <c:v>12300</c:v>
                </c:pt>
                <c:pt idx="206">
                  <c:v>12360</c:v>
                </c:pt>
                <c:pt idx="207">
                  <c:v>12420</c:v>
                </c:pt>
                <c:pt idx="208">
                  <c:v>12480</c:v>
                </c:pt>
                <c:pt idx="209">
                  <c:v>12540</c:v>
                </c:pt>
                <c:pt idx="210">
                  <c:v>12600</c:v>
                </c:pt>
                <c:pt idx="211">
                  <c:v>12660</c:v>
                </c:pt>
                <c:pt idx="212">
                  <c:v>12720</c:v>
                </c:pt>
                <c:pt idx="213">
                  <c:v>12780</c:v>
                </c:pt>
                <c:pt idx="214">
                  <c:v>12840</c:v>
                </c:pt>
                <c:pt idx="215">
                  <c:v>12900</c:v>
                </c:pt>
                <c:pt idx="216">
                  <c:v>12960</c:v>
                </c:pt>
                <c:pt idx="217">
                  <c:v>13020</c:v>
                </c:pt>
                <c:pt idx="218">
                  <c:v>13080</c:v>
                </c:pt>
                <c:pt idx="219">
                  <c:v>13140</c:v>
                </c:pt>
                <c:pt idx="220">
                  <c:v>13200</c:v>
                </c:pt>
                <c:pt idx="221">
                  <c:v>13260</c:v>
                </c:pt>
                <c:pt idx="222">
                  <c:v>13320</c:v>
                </c:pt>
                <c:pt idx="223">
                  <c:v>13380</c:v>
                </c:pt>
                <c:pt idx="224">
                  <c:v>13440</c:v>
                </c:pt>
                <c:pt idx="225">
                  <c:v>13500</c:v>
                </c:pt>
                <c:pt idx="226">
                  <c:v>13560</c:v>
                </c:pt>
                <c:pt idx="227">
                  <c:v>13620</c:v>
                </c:pt>
                <c:pt idx="228">
                  <c:v>13680</c:v>
                </c:pt>
                <c:pt idx="229">
                  <c:v>13740</c:v>
                </c:pt>
                <c:pt idx="230">
                  <c:v>13800</c:v>
                </c:pt>
                <c:pt idx="231">
                  <c:v>13860</c:v>
                </c:pt>
                <c:pt idx="232">
                  <c:v>13920</c:v>
                </c:pt>
                <c:pt idx="233">
                  <c:v>13980</c:v>
                </c:pt>
                <c:pt idx="234">
                  <c:v>14040</c:v>
                </c:pt>
                <c:pt idx="235">
                  <c:v>14100</c:v>
                </c:pt>
                <c:pt idx="236">
                  <c:v>14160</c:v>
                </c:pt>
                <c:pt idx="237">
                  <c:v>14220</c:v>
                </c:pt>
                <c:pt idx="238">
                  <c:v>14280</c:v>
                </c:pt>
                <c:pt idx="239">
                  <c:v>14340</c:v>
                </c:pt>
                <c:pt idx="240">
                  <c:v>14400</c:v>
                </c:pt>
                <c:pt idx="241">
                  <c:v>14460</c:v>
                </c:pt>
                <c:pt idx="242">
                  <c:v>14520</c:v>
                </c:pt>
                <c:pt idx="243">
                  <c:v>14580</c:v>
                </c:pt>
                <c:pt idx="244">
                  <c:v>14640</c:v>
                </c:pt>
                <c:pt idx="245">
                  <c:v>14700</c:v>
                </c:pt>
                <c:pt idx="246">
                  <c:v>14760</c:v>
                </c:pt>
                <c:pt idx="247">
                  <c:v>14820</c:v>
                </c:pt>
                <c:pt idx="248">
                  <c:v>14880</c:v>
                </c:pt>
                <c:pt idx="249">
                  <c:v>14940</c:v>
                </c:pt>
                <c:pt idx="250">
                  <c:v>15000</c:v>
                </c:pt>
                <c:pt idx="251">
                  <c:v>15060</c:v>
                </c:pt>
                <c:pt idx="252">
                  <c:v>15120</c:v>
                </c:pt>
                <c:pt idx="253">
                  <c:v>15180</c:v>
                </c:pt>
                <c:pt idx="254">
                  <c:v>15240</c:v>
                </c:pt>
                <c:pt idx="255">
                  <c:v>15300</c:v>
                </c:pt>
                <c:pt idx="256">
                  <c:v>15360</c:v>
                </c:pt>
                <c:pt idx="257">
                  <c:v>15420</c:v>
                </c:pt>
                <c:pt idx="258">
                  <c:v>15480</c:v>
                </c:pt>
                <c:pt idx="259">
                  <c:v>15540</c:v>
                </c:pt>
                <c:pt idx="260">
                  <c:v>15600</c:v>
                </c:pt>
                <c:pt idx="261">
                  <c:v>15660</c:v>
                </c:pt>
                <c:pt idx="262">
                  <c:v>15720</c:v>
                </c:pt>
                <c:pt idx="263">
                  <c:v>15780</c:v>
                </c:pt>
                <c:pt idx="264">
                  <c:v>15840</c:v>
                </c:pt>
                <c:pt idx="265">
                  <c:v>15900</c:v>
                </c:pt>
                <c:pt idx="266">
                  <c:v>15960</c:v>
                </c:pt>
                <c:pt idx="267">
                  <c:v>16020</c:v>
                </c:pt>
                <c:pt idx="268">
                  <c:v>16080</c:v>
                </c:pt>
                <c:pt idx="269">
                  <c:v>16140</c:v>
                </c:pt>
                <c:pt idx="270">
                  <c:v>16200</c:v>
                </c:pt>
                <c:pt idx="271">
                  <c:v>16260</c:v>
                </c:pt>
                <c:pt idx="272">
                  <c:v>16320</c:v>
                </c:pt>
                <c:pt idx="273">
                  <c:v>16380</c:v>
                </c:pt>
                <c:pt idx="274">
                  <c:v>16440</c:v>
                </c:pt>
                <c:pt idx="275">
                  <c:v>16500</c:v>
                </c:pt>
                <c:pt idx="276">
                  <c:v>16560</c:v>
                </c:pt>
                <c:pt idx="277">
                  <c:v>16620</c:v>
                </c:pt>
                <c:pt idx="278">
                  <c:v>16680</c:v>
                </c:pt>
                <c:pt idx="279">
                  <c:v>16740</c:v>
                </c:pt>
                <c:pt idx="280">
                  <c:v>16800</c:v>
                </c:pt>
                <c:pt idx="281">
                  <c:v>16860</c:v>
                </c:pt>
                <c:pt idx="282">
                  <c:v>16920</c:v>
                </c:pt>
                <c:pt idx="283">
                  <c:v>16980</c:v>
                </c:pt>
                <c:pt idx="284">
                  <c:v>17040</c:v>
                </c:pt>
                <c:pt idx="285">
                  <c:v>17100</c:v>
                </c:pt>
                <c:pt idx="286">
                  <c:v>17160</c:v>
                </c:pt>
                <c:pt idx="287">
                  <c:v>17220</c:v>
                </c:pt>
                <c:pt idx="288">
                  <c:v>17280</c:v>
                </c:pt>
                <c:pt idx="289">
                  <c:v>17340</c:v>
                </c:pt>
                <c:pt idx="290">
                  <c:v>17400</c:v>
                </c:pt>
                <c:pt idx="291">
                  <c:v>17460</c:v>
                </c:pt>
                <c:pt idx="292">
                  <c:v>17520</c:v>
                </c:pt>
                <c:pt idx="293">
                  <c:v>17580</c:v>
                </c:pt>
                <c:pt idx="294">
                  <c:v>17640</c:v>
                </c:pt>
                <c:pt idx="295">
                  <c:v>17700</c:v>
                </c:pt>
                <c:pt idx="296">
                  <c:v>17760</c:v>
                </c:pt>
                <c:pt idx="297">
                  <c:v>17820</c:v>
                </c:pt>
                <c:pt idx="298">
                  <c:v>17880</c:v>
                </c:pt>
                <c:pt idx="299">
                  <c:v>17940</c:v>
                </c:pt>
                <c:pt idx="300">
                  <c:v>18000</c:v>
                </c:pt>
                <c:pt idx="301">
                  <c:v>18060</c:v>
                </c:pt>
                <c:pt idx="302">
                  <c:v>18120</c:v>
                </c:pt>
                <c:pt idx="303">
                  <c:v>18180</c:v>
                </c:pt>
                <c:pt idx="304">
                  <c:v>18240</c:v>
                </c:pt>
                <c:pt idx="305">
                  <c:v>18300</c:v>
                </c:pt>
                <c:pt idx="306">
                  <c:v>18360</c:v>
                </c:pt>
                <c:pt idx="307">
                  <c:v>18420</c:v>
                </c:pt>
                <c:pt idx="308">
                  <c:v>18480</c:v>
                </c:pt>
                <c:pt idx="309">
                  <c:v>18540</c:v>
                </c:pt>
                <c:pt idx="310">
                  <c:v>18600</c:v>
                </c:pt>
                <c:pt idx="311">
                  <c:v>18660</c:v>
                </c:pt>
                <c:pt idx="312">
                  <c:v>18720</c:v>
                </c:pt>
                <c:pt idx="313">
                  <c:v>18780</c:v>
                </c:pt>
                <c:pt idx="314">
                  <c:v>18840</c:v>
                </c:pt>
                <c:pt idx="315">
                  <c:v>18900</c:v>
                </c:pt>
                <c:pt idx="316">
                  <c:v>18960</c:v>
                </c:pt>
                <c:pt idx="317">
                  <c:v>19020</c:v>
                </c:pt>
                <c:pt idx="318">
                  <c:v>19080</c:v>
                </c:pt>
                <c:pt idx="319">
                  <c:v>19140</c:v>
                </c:pt>
                <c:pt idx="320">
                  <c:v>19200</c:v>
                </c:pt>
                <c:pt idx="321">
                  <c:v>19260</c:v>
                </c:pt>
                <c:pt idx="322">
                  <c:v>19320</c:v>
                </c:pt>
                <c:pt idx="323">
                  <c:v>19380</c:v>
                </c:pt>
                <c:pt idx="324">
                  <c:v>19440</c:v>
                </c:pt>
                <c:pt idx="325">
                  <c:v>19500</c:v>
                </c:pt>
                <c:pt idx="326">
                  <c:v>19560</c:v>
                </c:pt>
                <c:pt idx="327">
                  <c:v>19620</c:v>
                </c:pt>
                <c:pt idx="328">
                  <c:v>19680</c:v>
                </c:pt>
                <c:pt idx="329">
                  <c:v>19740</c:v>
                </c:pt>
                <c:pt idx="330">
                  <c:v>19800</c:v>
                </c:pt>
                <c:pt idx="331">
                  <c:v>19860</c:v>
                </c:pt>
                <c:pt idx="332">
                  <c:v>19920</c:v>
                </c:pt>
                <c:pt idx="333">
                  <c:v>19980</c:v>
                </c:pt>
                <c:pt idx="334">
                  <c:v>20040</c:v>
                </c:pt>
                <c:pt idx="335">
                  <c:v>20100</c:v>
                </c:pt>
                <c:pt idx="336">
                  <c:v>20160</c:v>
                </c:pt>
                <c:pt idx="337">
                  <c:v>20220</c:v>
                </c:pt>
                <c:pt idx="338">
                  <c:v>20280</c:v>
                </c:pt>
                <c:pt idx="339">
                  <c:v>20340</c:v>
                </c:pt>
                <c:pt idx="340">
                  <c:v>20400</c:v>
                </c:pt>
                <c:pt idx="341">
                  <c:v>20460</c:v>
                </c:pt>
                <c:pt idx="342">
                  <c:v>20520</c:v>
                </c:pt>
                <c:pt idx="343">
                  <c:v>20580</c:v>
                </c:pt>
                <c:pt idx="344">
                  <c:v>20640</c:v>
                </c:pt>
                <c:pt idx="345">
                  <c:v>20700</c:v>
                </c:pt>
                <c:pt idx="346">
                  <c:v>20760</c:v>
                </c:pt>
                <c:pt idx="347">
                  <c:v>20820</c:v>
                </c:pt>
                <c:pt idx="348">
                  <c:v>20880</c:v>
                </c:pt>
                <c:pt idx="349">
                  <c:v>20940</c:v>
                </c:pt>
                <c:pt idx="350">
                  <c:v>21000</c:v>
                </c:pt>
                <c:pt idx="351">
                  <c:v>21060</c:v>
                </c:pt>
                <c:pt idx="352">
                  <c:v>21120</c:v>
                </c:pt>
                <c:pt idx="353">
                  <c:v>21180</c:v>
                </c:pt>
                <c:pt idx="354">
                  <c:v>21240</c:v>
                </c:pt>
                <c:pt idx="355">
                  <c:v>21300</c:v>
                </c:pt>
                <c:pt idx="356">
                  <c:v>21360</c:v>
                </c:pt>
                <c:pt idx="357">
                  <c:v>21420</c:v>
                </c:pt>
                <c:pt idx="358">
                  <c:v>21480</c:v>
                </c:pt>
                <c:pt idx="359">
                  <c:v>21540</c:v>
                </c:pt>
                <c:pt idx="360">
                  <c:v>21600</c:v>
                </c:pt>
                <c:pt idx="361">
                  <c:v>21660</c:v>
                </c:pt>
                <c:pt idx="362">
                  <c:v>21720</c:v>
                </c:pt>
                <c:pt idx="363">
                  <c:v>21780</c:v>
                </c:pt>
                <c:pt idx="364">
                  <c:v>21840</c:v>
                </c:pt>
                <c:pt idx="365">
                  <c:v>21900</c:v>
                </c:pt>
                <c:pt idx="366">
                  <c:v>21960</c:v>
                </c:pt>
                <c:pt idx="367">
                  <c:v>22020</c:v>
                </c:pt>
                <c:pt idx="368">
                  <c:v>22080</c:v>
                </c:pt>
                <c:pt idx="369">
                  <c:v>22140</c:v>
                </c:pt>
                <c:pt idx="370">
                  <c:v>22200</c:v>
                </c:pt>
                <c:pt idx="371">
                  <c:v>22260</c:v>
                </c:pt>
                <c:pt idx="372">
                  <c:v>22320</c:v>
                </c:pt>
                <c:pt idx="373">
                  <c:v>22380</c:v>
                </c:pt>
                <c:pt idx="374">
                  <c:v>22440</c:v>
                </c:pt>
                <c:pt idx="375">
                  <c:v>22500</c:v>
                </c:pt>
                <c:pt idx="376">
                  <c:v>22560</c:v>
                </c:pt>
                <c:pt idx="377">
                  <c:v>22620</c:v>
                </c:pt>
                <c:pt idx="378">
                  <c:v>22680</c:v>
                </c:pt>
                <c:pt idx="379">
                  <c:v>22740</c:v>
                </c:pt>
                <c:pt idx="380">
                  <c:v>22800</c:v>
                </c:pt>
                <c:pt idx="381">
                  <c:v>22860</c:v>
                </c:pt>
                <c:pt idx="382">
                  <c:v>22920</c:v>
                </c:pt>
                <c:pt idx="383">
                  <c:v>22980</c:v>
                </c:pt>
                <c:pt idx="384">
                  <c:v>23040</c:v>
                </c:pt>
                <c:pt idx="385">
                  <c:v>23100</c:v>
                </c:pt>
                <c:pt idx="386">
                  <c:v>23160</c:v>
                </c:pt>
                <c:pt idx="387">
                  <c:v>23220</c:v>
                </c:pt>
                <c:pt idx="388">
                  <c:v>23280</c:v>
                </c:pt>
                <c:pt idx="389">
                  <c:v>23340</c:v>
                </c:pt>
                <c:pt idx="390">
                  <c:v>23400</c:v>
                </c:pt>
                <c:pt idx="391">
                  <c:v>23460</c:v>
                </c:pt>
                <c:pt idx="392">
                  <c:v>23520</c:v>
                </c:pt>
                <c:pt idx="393">
                  <c:v>23580</c:v>
                </c:pt>
                <c:pt idx="394">
                  <c:v>23640</c:v>
                </c:pt>
                <c:pt idx="395">
                  <c:v>23700</c:v>
                </c:pt>
                <c:pt idx="396">
                  <c:v>23760</c:v>
                </c:pt>
                <c:pt idx="397">
                  <c:v>23820</c:v>
                </c:pt>
                <c:pt idx="398">
                  <c:v>23880</c:v>
                </c:pt>
                <c:pt idx="399">
                  <c:v>23940</c:v>
                </c:pt>
                <c:pt idx="400">
                  <c:v>24000</c:v>
                </c:pt>
                <c:pt idx="401">
                  <c:v>24060</c:v>
                </c:pt>
                <c:pt idx="402">
                  <c:v>24120</c:v>
                </c:pt>
                <c:pt idx="403">
                  <c:v>24180</c:v>
                </c:pt>
                <c:pt idx="404">
                  <c:v>24240</c:v>
                </c:pt>
                <c:pt idx="405">
                  <c:v>24300</c:v>
                </c:pt>
                <c:pt idx="406">
                  <c:v>24360</c:v>
                </c:pt>
                <c:pt idx="407">
                  <c:v>24420</c:v>
                </c:pt>
                <c:pt idx="408">
                  <c:v>24480</c:v>
                </c:pt>
                <c:pt idx="409">
                  <c:v>24540</c:v>
                </c:pt>
                <c:pt idx="410">
                  <c:v>24600</c:v>
                </c:pt>
                <c:pt idx="411">
                  <c:v>24660</c:v>
                </c:pt>
                <c:pt idx="412">
                  <c:v>24720</c:v>
                </c:pt>
                <c:pt idx="413">
                  <c:v>24780</c:v>
                </c:pt>
                <c:pt idx="414">
                  <c:v>24840</c:v>
                </c:pt>
                <c:pt idx="415">
                  <c:v>24900</c:v>
                </c:pt>
                <c:pt idx="416">
                  <c:v>24960</c:v>
                </c:pt>
                <c:pt idx="417">
                  <c:v>25020</c:v>
                </c:pt>
                <c:pt idx="418">
                  <c:v>25080</c:v>
                </c:pt>
                <c:pt idx="419">
                  <c:v>25140</c:v>
                </c:pt>
                <c:pt idx="420">
                  <c:v>25200</c:v>
                </c:pt>
                <c:pt idx="421">
                  <c:v>25260</c:v>
                </c:pt>
                <c:pt idx="422">
                  <c:v>25320</c:v>
                </c:pt>
                <c:pt idx="423">
                  <c:v>25380</c:v>
                </c:pt>
                <c:pt idx="424">
                  <c:v>25440</c:v>
                </c:pt>
                <c:pt idx="425">
                  <c:v>25500</c:v>
                </c:pt>
                <c:pt idx="426">
                  <c:v>25560</c:v>
                </c:pt>
                <c:pt idx="427">
                  <c:v>25620</c:v>
                </c:pt>
                <c:pt idx="428">
                  <c:v>25680</c:v>
                </c:pt>
                <c:pt idx="429">
                  <c:v>25740</c:v>
                </c:pt>
                <c:pt idx="430">
                  <c:v>25800</c:v>
                </c:pt>
                <c:pt idx="431">
                  <c:v>25860</c:v>
                </c:pt>
                <c:pt idx="432">
                  <c:v>25920</c:v>
                </c:pt>
                <c:pt idx="433">
                  <c:v>25980</c:v>
                </c:pt>
                <c:pt idx="434">
                  <c:v>26040</c:v>
                </c:pt>
                <c:pt idx="435">
                  <c:v>26100</c:v>
                </c:pt>
                <c:pt idx="436">
                  <c:v>26160</c:v>
                </c:pt>
                <c:pt idx="437">
                  <c:v>26220</c:v>
                </c:pt>
                <c:pt idx="438">
                  <c:v>26280</c:v>
                </c:pt>
                <c:pt idx="439">
                  <c:v>26340</c:v>
                </c:pt>
                <c:pt idx="440">
                  <c:v>26400</c:v>
                </c:pt>
                <c:pt idx="441">
                  <c:v>26460</c:v>
                </c:pt>
                <c:pt idx="442">
                  <c:v>26520</c:v>
                </c:pt>
                <c:pt idx="443">
                  <c:v>26580</c:v>
                </c:pt>
                <c:pt idx="444">
                  <c:v>26640</c:v>
                </c:pt>
                <c:pt idx="445">
                  <c:v>26700</c:v>
                </c:pt>
                <c:pt idx="446">
                  <c:v>26760</c:v>
                </c:pt>
                <c:pt idx="447">
                  <c:v>26820</c:v>
                </c:pt>
                <c:pt idx="448">
                  <c:v>26880</c:v>
                </c:pt>
                <c:pt idx="449">
                  <c:v>26940</c:v>
                </c:pt>
                <c:pt idx="450">
                  <c:v>27000</c:v>
                </c:pt>
                <c:pt idx="451">
                  <c:v>27060</c:v>
                </c:pt>
                <c:pt idx="452">
                  <c:v>27120</c:v>
                </c:pt>
                <c:pt idx="453">
                  <c:v>27180</c:v>
                </c:pt>
                <c:pt idx="454">
                  <c:v>27240</c:v>
                </c:pt>
                <c:pt idx="455">
                  <c:v>27300</c:v>
                </c:pt>
                <c:pt idx="456">
                  <c:v>27360</c:v>
                </c:pt>
                <c:pt idx="457">
                  <c:v>27420</c:v>
                </c:pt>
                <c:pt idx="458">
                  <c:v>27480</c:v>
                </c:pt>
                <c:pt idx="459">
                  <c:v>27540</c:v>
                </c:pt>
                <c:pt idx="460">
                  <c:v>27600</c:v>
                </c:pt>
                <c:pt idx="461">
                  <c:v>27660</c:v>
                </c:pt>
                <c:pt idx="462">
                  <c:v>27720</c:v>
                </c:pt>
                <c:pt idx="463">
                  <c:v>27780</c:v>
                </c:pt>
                <c:pt idx="464">
                  <c:v>27840</c:v>
                </c:pt>
                <c:pt idx="465">
                  <c:v>27900</c:v>
                </c:pt>
                <c:pt idx="466">
                  <c:v>27960</c:v>
                </c:pt>
                <c:pt idx="467">
                  <c:v>28020</c:v>
                </c:pt>
                <c:pt idx="468">
                  <c:v>28080</c:v>
                </c:pt>
                <c:pt idx="469">
                  <c:v>28140</c:v>
                </c:pt>
                <c:pt idx="470">
                  <c:v>28200</c:v>
                </c:pt>
                <c:pt idx="471">
                  <c:v>28260</c:v>
                </c:pt>
                <c:pt idx="472">
                  <c:v>28320</c:v>
                </c:pt>
                <c:pt idx="473">
                  <c:v>28380</c:v>
                </c:pt>
                <c:pt idx="474">
                  <c:v>28440</c:v>
                </c:pt>
                <c:pt idx="475">
                  <c:v>28500</c:v>
                </c:pt>
                <c:pt idx="476">
                  <c:v>28560</c:v>
                </c:pt>
                <c:pt idx="477">
                  <c:v>28620</c:v>
                </c:pt>
                <c:pt idx="478">
                  <c:v>28680</c:v>
                </c:pt>
                <c:pt idx="479">
                  <c:v>28740</c:v>
                </c:pt>
                <c:pt idx="480">
                  <c:v>28800</c:v>
                </c:pt>
                <c:pt idx="481">
                  <c:v>28860</c:v>
                </c:pt>
                <c:pt idx="482">
                  <c:v>28920</c:v>
                </c:pt>
                <c:pt idx="483">
                  <c:v>28980</c:v>
                </c:pt>
                <c:pt idx="484">
                  <c:v>29040</c:v>
                </c:pt>
                <c:pt idx="485">
                  <c:v>29100</c:v>
                </c:pt>
                <c:pt idx="486">
                  <c:v>29160</c:v>
                </c:pt>
                <c:pt idx="487">
                  <c:v>29220</c:v>
                </c:pt>
                <c:pt idx="488">
                  <c:v>29280</c:v>
                </c:pt>
                <c:pt idx="489">
                  <c:v>29340</c:v>
                </c:pt>
                <c:pt idx="490">
                  <c:v>29400</c:v>
                </c:pt>
                <c:pt idx="491">
                  <c:v>29460</c:v>
                </c:pt>
                <c:pt idx="492">
                  <c:v>29520</c:v>
                </c:pt>
                <c:pt idx="493">
                  <c:v>29580</c:v>
                </c:pt>
                <c:pt idx="494">
                  <c:v>29640</c:v>
                </c:pt>
                <c:pt idx="495">
                  <c:v>29700</c:v>
                </c:pt>
                <c:pt idx="496">
                  <c:v>29760</c:v>
                </c:pt>
                <c:pt idx="497">
                  <c:v>29820</c:v>
                </c:pt>
                <c:pt idx="498">
                  <c:v>29880</c:v>
                </c:pt>
                <c:pt idx="499">
                  <c:v>29940</c:v>
                </c:pt>
                <c:pt idx="500">
                  <c:v>30000</c:v>
                </c:pt>
                <c:pt idx="501">
                  <c:v>30060</c:v>
                </c:pt>
                <c:pt idx="502">
                  <c:v>30120</c:v>
                </c:pt>
                <c:pt idx="503">
                  <c:v>30180</c:v>
                </c:pt>
                <c:pt idx="504">
                  <c:v>30240</c:v>
                </c:pt>
                <c:pt idx="505">
                  <c:v>30300</c:v>
                </c:pt>
                <c:pt idx="506">
                  <c:v>30360</c:v>
                </c:pt>
                <c:pt idx="507">
                  <c:v>30420</c:v>
                </c:pt>
                <c:pt idx="508">
                  <c:v>30480</c:v>
                </c:pt>
                <c:pt idx="509">
                  <c:v>30540</c:v>
                </c:pt>
                <c:pt idx="510">
                  <c:v>30600</c:v>
                </c:pt>
                <c:pt idx="511">
                  <c:v>30660</c:v>
                </c:pt>
                <c:pt idx="512">
                  <c:v>30720</c:v>
                </c:pt>
                <c:pt idx="513">
                  <c:v>30780</c:v>
                </c:pt>
                <c:pt idx="514">
                  <c:v>30840</c:v>
                </c:pt>
                <c:pt idx="515">
                  <c:v>30900</c:v>
                </c:pt>
                <c:pt idx="516">
                  <c:v>30960</c:v>
                </c:pt>
                <c:pt idx="517">
                  <c:v>31020</c:v>
                </c:pt>
                <c:pt idx="518">
                  <c:v>31080</c:v>
                </c:pt>
                <c:pt idx="519">
                  <c:v>31140</c:v>
                </c:pt>
                <c:pt idx="520">
                  <c:v>31200</c:v>
                </c:pt>
                <c:pt idx="521">
                  <c:v>31260</c:v>
                </c:pt>
                <c:pt idx="522">
                  <c:v>31320</c:v>
                </c:pt>
                <c:pt idx="523">
                  <c:v>31380</c:v>
                </c:pt>
                <c:pt idx="524">
                  <c:v>31440</c:v>
                </c:pt>
                <c:pt idx="525">
                  <c:v>31500</c:v>
                </c:pt>
                <c:pt idx="526">
                  <c:v>31560</c:v>
                </c:pt>
                <c:pt idx="527">
                  <c:v>31620</c:v>
                </c:pt>
                <c:pt idx="528">
                  <c:v>31680</c:v>
                </c:pt>
                <c:pt idx="529">
                  <c:v>31740</c:v>
                </c:pt>
                <c:pt idx="530">
                  <c:v>31800</c:v>
                </c:pt>
                <c:pt idx="531">
                  <c:v>31860</c:v>
                </c:pt>
                <c:pt idx="532">
                  <c:v>31920</c:v>
                </c:pt>
                <c:pt idx="533">
                  <c:v>31980</c:v>
                </c:pt>
                <c:pt idx="534">
                  <c:v>32040</c:v>
                </c:pt>
                <c:pt idx="535">
                  <c:v>32100</c:v>
                </c:pt>
                <c:pt idx="536">
                  <c:v>32160</c:v>
                </c:pt>
                <c:pt idx="537">
                  <c:v>32220</c:v>
                </c:pt>
                <c:pt idx="538">
                  <c:v>32280</c:v>
                </c:pt>
                <c:pt idx="539">
                  <c:v>32340</c:v>
                </c:pt>
                <c:pt idx="540">
                  <c:v>32400</c:v>
                </c:pt>
                <c:pt idx="541">
                  <c:v>32460</c:v>
                </c:pt>
                <c:pt idx="542">
                  <c:v>32520</c:v>
                </c:pt>
                <c:pt idx="543">
                  <c:v>32580</c:v>
                </c:pt>
                <c:pt idx="544">
                  <c:v>32640</c:v>
                </c:pt>
                <c:pt idx="545">
                  <c:v>32700</c:v>
                </c:pt>
                <c:pt idx="546">
                  <c:v>32760</c:v>
                </c:pt>
                <c:pt idx="547">
                  <c:v>32820</c:v>
                </c:pt>
                <c:pt idx="548">
                  <c:v>32880</c:v>
                </c:pt>
                <c:pt idx="549">
                  <c:v>32940</c:v>
                </c:pt>
                <c:pt idx="550">
                  <c:v>33000</c:v>
                </c:pt>
                <c:pt idx="551">
                  <c:v>33060</c:v>
                </c:pt>
                <c:pt idx="552">
                  <c:v>33120</c:v>
                </c:pt>
                <c:pt idx="553">
                  <c:v>33180</c:v>
                </c:pt>
                <c:pt idx="554">
                  <c:v>33240</c:v>
                </c:pt>
                <c:pt idx="555">
                  <c:v>33300</c:v>
                </c:pt>
                <c:pt idx="556">
                  <c:v>33360</c:v>
                </c:pt>
                <c:pt idx="557">
                  <c:v>33420</c:v>
                </c:pt>
                <c:pt idx="558">
                  <c:v>33480</c:v>
                </c:pt>
                <c:pt idx="559">
                  <c:v>33540</c:v>
                </c:pt>
                <c:pt idx="560">
                  <c:v>33600</c:v>
                </c:pt>
                <c:pt idx="561">
                  <c:v>33660</c:v>
                </c:pt>
                <c:pt idx="562">
                  <c:v>33720</c:v>
                </c:pt>
                <c:pt idx="563">
                  <c:v>33780</c:v>
                </c:pt>
                <c:pt idx="564">
                  <c:v>33840</c:v>
                </c:pt>
                <c:pt idx="565">
                  <c:v>33900</c:v>
                </c:pt>
                <c:pt idx="566">
                  <c:v>33960</c:v>
                </c:pt>
                <c:pt idx="567">
                  <c:v>34020</c:v>
                </c:pt>
                <c:pt idx="568">
                  <c:v>34080</c:v>
                </c:pt>
                <c:pt idx="569">
                  <c:v>34140</c:v>
                </c:pt>
                <c:pt idx="570">
                  <c:v>34200</c:v>
                </c:pt>
                <c:pt idx="571">
                  <c:v>34260</c:v>
                </c:pt>
                <c:pt idx="572">
                  <c:v>34320</c:v>
                </c:pt>
                <c:pt idx="573">
                  <c:v>34380</c:v>
                </c:pt>
                <c:pt idx="574">
                  <c:v>34440</c:v>
                </c:pt>
                <c:pt idx="575">
                  <c:v>34500</c:v>
                </c:pt>
                <c:pt idx="576">
                  <c:v>34560</c:v>
                </c:pt>
                <c:pt idx="577">
                  <c:v>34620</c:v>
                </c:pt>
                <c:pt idx="578">
                  <c:v>34680</c:v>
                </c:pt>
                <c:pt idx="579">
                  <c:v>34740</c:v>
                </c:pt>
                <c:pt idx="580">
                  <c:v>34800</c:v>
                </c:pt>
                <c:pt idx="581">
                  <c:v>34860</c:v>
                </c:pt>
                <c:pt idx="582">
                  <c:v>34920</c:v>
                </c:pt>
                <c:pt idx="583">
                  <c:v>34980</c:v>
                </c:pt>
                <c:pt idx="584">
                  <c:v>35040</c:v>
                </c:pt>
                <c:pt idx="585">
                  <c:v>35100</c:v>
                </c:pt>
                <c:pt idx="586">
                  <c:v>35160</c:v>
                </c:pt>
                <c:pt idx="587">
                  <c:v>35220</c:v>
                </c:pt>
                <c:pt idx="588">
                  <c:v>35280</c:v>
                </c:pt>
                <c:pt idx="589">
                  <c:v>35340</c:v>
                </c:pt>
                <c:pt idx="590">
                  <c:v>35400</c:v>
                </c:pt>
                <c:pt idx="591">
                  <c:v>35460</c:v>
                </c:pt>
                <c:pt idx="592">
                  <c:v>35520</c:v>
                </c:pt>
                <c:pt idx="593">
                  <c:v>35580</c:v>
                </c:pt>
                <c:pt idx="594">
                  <c:v>35640</c:v>
                </c:pt>
                <c:pt idx="595">
                  <c:v>35700</c:v>
                </c:pt>
                <c:pt idx="596">
                  <c:v>35760</c:v>
                </c:pt>
                <c:pt idx="597">
                  <c:v>35820</c:v>
                </c:pt>
                <c:pt idx="598">
                  <c:v>35880</c:v>
                </c:pt>
                <c:pt idx="599">
                  <c:v>35940</c:v>
                </c:pt>
                <c:pt idx="600">
                  <c:v>36000</c:v>
                </c:pt>
                <c:pt idx="601">
                  <c:v>36060</c:v>
                </c:pt>
                <c:pt idx="602">
                  <c:v>36120</c:v>
                </c:pt>
                <c:pt idx="603">
                  <c:v>36180</c:v>
                </c:pt>
                <c:pt idx="604">
                  <c:v>36240</c:v>
                </c:pt>
                <c:pt idx="605">
                  <c:v>36300</c:v>
                </c:pt>
                <c:pt idx="606">
                  <c:v>36360</c:v>
                </c:pt>
                <c:pt idx="607">
                  <c:v>36420</c:v>
                </c:pt>
                <c:pt idx="608">
                  <c:v>36480</c:v>
                </c:pt>
                <c:pt idx="609">
                  <c:v>36540</c:v>
                </c:pt>
                <c:pt idx="610">
                  <c:v>36600</c:v>
                </c:pt>
                <c:pt idx="611">
                  <c:v>36660</c:v>
                </c:pt>
                <c:pt idx="612">
                  <c:v>36720</c:v>
                </c:pt>
                <c:pt idx="613">
                  <c:v>36780</c:v>
                </c:pt>
                <c:pt idx="614">
                  <c:v>36840</c:v>
                </c:pt>
                <c:pt idx="615">
                  <c:v>36900</c:v>
                </c:pt>
                <c:pt idx="616">
                  <c:v>36960</c:v>
                </c:pt>
                <c:pt idx="617">
                  <c:v>37020</c:v>
                </c:pt>
                <c:pt idx="618">
                  <c:v>37080</c:v>
                </c:pt>
                <c:pt idx="619">
                  <c:v>37140</c:v>
                </c:pt>
                <c:pt idx="620">
                  <c:v>37200</c:v>
                </c:pt>
                <c:pt idx="621">
                  <c:v>37260</c:v>
                </c:pt>
                <c:pt idx="622">
                  <c:v>37320</c:v>
                </c:pt>
                <c:pt idx="623">
                  <c:v>37380</c:v>
                </c:pt>
                <c:pt idx="624">
                  <c:v>37440</c:v>
                </c:pt>
                <c:pt idx="625">
                  <c:v>37500</c:v>
                </c:pt>
                <c:pt idx="626">
                  <c:v>37560</c:v>
                </c:pt>
                <c:pt idx="627">
                  <c:v>37620</c:v>
                </c:pt>
                <c:pt idx="628">
                  <c:v>37680</c:v>
                </c:pt>
                <c:pt idx="629">
                  <c:v>37740</c:v>
                </c:pt>
                <c:pt idx="630">
                  <c:v>37800</c:v>
                </c:pt>
                <c:pt idx="631">
                  <c:v>37860</c:v>
                </c:pt>
                <c:pt idx="632">
                  <c:v>37920</c:v>
                </c:pt>
                <c:pt idx="633">
                  <c:v>37980</c:v>
                </c:pt>
                <c:pt idx="634">
                  <c:v>38040</c:v>
                </c:pt>
                <c:pt idx="635">
                  <c:v>38100</c:v>
                </c:pt>
                <c:pt idx="636">
                  <c:v>38160</c:v>
                </c:pt>
                <c:pt idx="637">
                  <c:v>38220</c:v>
                </c:pt>
                <c:pt idx="638">
                  <c:v>38280</c:v>
                </c:pt>
                <c:pt idx="639">
                  <c:v>38340</c:v>
                </c:pt>
                <c:pt idx="640">
                  <c:v>38400</c:v>
                </c:pt>
                <c:pt idx="641">
                  <c:v>38460</c:v>
                </c:pt>
                <c:pt idx="642">
                  <c:v>38520</c:v>
                </c:pt>
                <c:pt idx="643">
                  <c:v>38580</c:v>
                </c:pt>
                <c:pt idx="644">
                  <c:v>38640</c:v>
                </c:pt>
                <c:pt idx="645">
                  <c:v>38700</c:v>
                </c:pt>
                <c:pt idx="646">
                  <c:v>38760</c:v>
                </c:pt>
                <c:pt idx="647">
                  <c:v>38820</c:v>
                </c:pt>
                <c:pt idx="648">
                  <c:v>38880</c:v>
                </c:pt>
                <c:pt idx="649">
                  <c:v>38940</c:v>
                </c:pt>
                <c:pt idx="650">
                  <c:v>39000</c:v>
                </c:pt>
                <c:pt idx="651">
                  <c:v>39060</c:v>
                </c:pt>
                <c:pt idx="652">
                  <c:v>39120</c:v>
                </c:pt>
                <c:pt idx="653">
                  <c:v>39180</c:v>
                </c:pt>
                <c:pt idx="654">
                  <c:v>39240</c:v>
                </c:pt>
                <c:pt idx="655">
                  <c:v>39300</c:v>
                </c:pt>
                <c:pt idx="656">
                  <c:v>39360</c:v>
                </c:pt>
                <c:pt idx="657">
                  <c:v>39420</c:v>
                </c:pt>
                <c:pt idx="658">
                  <c:v>39480</c:v>
                </c:pt>
                <c:pt idx="659">
                  <c:v>39540</c:v>
                </c:pt>
                <c:pt idx="660">
                  <c:v>39600</c:v>
                </c:pt>
                <c:pt idx="661">
                  <c:v>39660</c:v>
                </c:pt>
                <c:pt idx="662">
                  <c:v>39720</c:v>
                </c:pt>
                <c:pt idx="663">
                  <c:v>39780</c:v>
                </c:pt>
                <c:pt idx="664">
                  <c:v>39840</c:v>
                </c:pt>
                <c:pt idx="665">
                  <c:v>39900</c:v>
                </c:pt>
                <c:pt idx="666">
                  <c:v>39960</c:v>
                </c:pt>
                <c:pt idx="667">
                  <c:v>40020</c:v>
                </c:pt>
                <c:pt idx="668">
                  <c:v>40080</c:v>
                </c:pt>
                <c:pt idx="669">
                  <c:v>40140</c:v>
                </c:pt>
                <c:pt idx="670">
                  <c:v>40200</c:v>
                </c:pt>
                <c:pt idx="671">
                  <c:v>40260</c:v>
                </c:pt>
                <c:pt idx="672">
                  <c:v>40320</c:v>
                </c:pt>
                <c:pt idx="673">
                  <c:v>40380</c:v>
                </c:pt>
                <c:pt idx="674">
                  <c:v>40440</c:v>
                </c:pt>
                <c:pt idx="675">
                  <c:v>40500</c:v>
                </c:pt>
                <c:pt idx="676">
                  <c:v>40560</c:v>
                </c:pt>
                <c:pt idx="677">
                  <c:v>40620</c:v>
                </c:pt>
                <c:pt idx="678">
                  <c:v>40680</c:v>
                </c:pt>
                <c:pt idx="679">
                  <c:v>40740</c:v>
                </c:pt>
                <c:pt idx="680">
                  <c:v>40800</c:v>
                </c:pt>
                <c:pt idx="681">
                  <c:v>40860</c:v>
                </c:pt>
                <c:pt idx="682">
                  <c:v>40920</c:v>
                </c:pt>
                <c:pt idx="683">
                  <c:v>40980</c:v>
                </c:pt>
                <c:pt idx="684">
                  <c:v>41040</c:v>
                </c:pt>
                <c:pt idx="685">
                  <c:v>41100</c:v>
                </c:pt>
                <c:pt idx="686">
                  <c:v>41160</c:v>
                </c:pt>
                <c:pt idx="687">
                  <c:v>41220</c:v>
                </c:pt>
                <c:pt idx="688">
                  <c:v>41280</c:v>
                </c:pt>
                <c:pt idx="689">
                  <c:v>41340</c:v>
                </c:pt>
                <c:pt idx="690">
                  <c:v>41400</c:v>
                </c:pt>
                <c:pt idx="691">
                  <c:v>41460</c:v>
                </c:pt>
                <c:pt idx="692">
                  <c:v>41520</c:v>
                </c:pt>
                <c:pt idx="693">
                  <c:v>41580</c:v>
                </c:pt>
                <c:pt idx="694">
                  <c:v>41640</c:v>
                </c:pt>
                <c:pt idx="695">
                  <c:v>41700</c:v>
                </c:pt>
                <c:pt idx="696">
                  <c:v>41760</c:v>
                </c:pt>
                <c:pt idx="697">
                  <c:v>41820</c:v>
                </c:pt>
                <c:pt idx="698">
                  <c:v>41880</c:v>
                </c:pt>
                <c:pt idx="699">
                  <c:v>41940</c:v>
                </c:pt>
                <c:pt idx="700">
                  <c:v>42000</c:v>
                </c:pt>
                <c:pt idx="701">
                  <c:v>42060</c:v>
                </c:pt>
                <c:pt idx="702">
                  <c:v>42120</c:v>
                </c:pt>
                <c:pt idx="703">
                  <c:v>42180</c:v>
                </c:pt>
                <c:pt idx="704">
                  <c:v>42240</c:v>
                </c:pt>
                <c:pt idx="705">
                  <c:v>42300</c:v>
                </c:pt>
                <c:pt idx="706">
                  <c:v>42360</c:v>
                </c:pt>
                <c:pt idx="707">
                  <c:v>42420</c:v>
                </c:pt>
                <c:pt idx="708">
                  <c:v>42480</c:v>
                </c:pt>
                <c:pt idx="709">
                  <c:v>42540</c:v>
                </c:pt>
                <c:pt idx="710">
                  <c:v>42600</c:v>
                </c:pt>
                <c:pt idx="711">
                  <c:v>42660</c:v>
                </c:pt>
                <c:pt idx="712">
                  <c:v>42720</c:v>
                </c:pt>
                <c:pt idx="713">
                  <c:v>42780</c:v>
                </c:pt>
                <c:pt idx="714">
                  <c:v>42840</c:v>
                </c:pt>
                <c:pt idx="715">
                  <c:v>42900</c:v>
                </c:pt>
                <c:pt idx="716">
                  <c:v>42960</c:v>
                </c:pt>
                <c:pt idx="717">
                  <c:v>43020</c:v>
                </c:pt>
                <c:pt idx="718">
                  <c:v>43080</c:v>
                </c:pt>
                <c:pt idx="719">
                  <c:v>43140</c:v>
                </c:pt>
                <c:pt idx="720">
                  <c:v>43200</c:v>
                </c:pt>
                <c:pt idx="721">
                  <c:v>43260</c:v>
                </c:pt>
                <c:pt idx="722">
                  <c:v>43320</c:v>
                </c:pt>
                <c:pt idx="723">
                  <c:v>43380</c:v>
                </c:pt>
                <c:pt idx="724">
                  <c:v>43440</c:v>
                </c:pt>
                <c:pt idx="725">
                  <c:v>43500</c:v>
                </c:pt>
                <c:pt idx="726">
                  <c:v>43560</c:v>
                </c:pt>
                <c:pt idx="727">
                  <c:v>43620</c:v>
                </c:pt>
                <c:pt idx="728">
                  <c:v>43680</c:v>
                </c:pt>
                <c:pt idx="729">
                  <c:v>43740</c:v>
                </c:pt>
                <c:pt idx="730">
                  <c:v>43800</c:v>
                </c:pt>
                <c:pt idx="731">
                  <c:v>43860</c:v>
                </c:pt>
                <c:pt idx="732">
                  <c:v>43920</c:v>
                </c:pt>
                <c:pt idx="733">
                  <c:v>43980</c:v>
                </c:pt>
                <c:pt idx="734">
                  <c:v>44040</c:v>
                </c:pt>
                <c:pt idx="735">
                  <c:v>44100</c:v>
                </c:pt>
                <c:pt idx="736">
                  <c:v>44160</c:v>
                </c:pt>
                <c:pt idx="737">
                  <c:v>44220</c:v>
                </c:pt>
                <c:pt idx="738">
                  <c:v>44280</c:v>
                </c:pt>
                <c:pt idx="739">
                  <c:v>44340</c:v>
                </c:pt>
                <c:pt idx="740">
                  <c:v>44400</c:v>
                </c:pt>
                <c:pt idx="741">
                  <c:v>44460</c:v>
                </c:pt>
                <c:pt idx="742">
                  <c:v>44520</c:v>
                </c:pt>
                <c:pt idx="743">
                  <c:v>44580</c:v>
                </c:pt>
                <c:pt idx="744">
                  <c:v>44640</c:v>
                </c:pt>
                <c:pt idx="745">
                  <c:v>44700</c:v>
                </c:pt>
                <c:pt idx="746">
                  <c:v>44760</c:v>
                </c:pt>
                <c:pt idx="747">
                  <c:v>44820</c:v>
                </c:pt>
                <c:pt idx="748">
                  <c:v>44880</c:v>
                </c:pt>
                <c:pt idx="749">
                  <c:v>44940</c:v>
                </c:pt>
                <c:pt idx="750">
                  <c:v>45000</c:v>
                </c:pt>
                <c:pt idx="751">
                  <c:v>45060</c:v>
                </c:pt>
                <c:pt idx="752">
                  <c:v>45120</c:v>
                </c:pt>
                <c:pt idx="753">
                  <c:v>45180</c:v>
                </c:pt>
                <c:pt idx="754">
                  <c:v>45240</c:v>
                </c:pt>
                <c:pt idx="755">
                  <c:v>45300</c:v>
                </c:pt>
                <c:pt idx="756">
                  <c:v>45360</c:v>
                </c:pt>
                <c:pt idx="757">
                  <c:v>45420</c:v>
                </c:pt>
                <c:pt idx="758">
                  <c:v>45480</c:v>
                </c:pt>
                <c:pt idx="759">
                  <c:v>45540</c:v>
                </c:pt>
                <c:pt idx="760">
                  <c:v>45600</c:v>
                </c:pt>
                <c:pt idx="761">
                  <c:v>45660</c:v>
                </c:pt>
                <c:pt idx="762">
                  <c:v>45720</c:v>
                </c:pt>
                <c:pt idx="763">
                  <c:v>45780</c:v>
                </c:pt>
                <c:pt idx="764">
                  <c:v>45840</c:v>
                </c:pt>
                <c:pt idx="765">
                  <c:v>45900</c:v>
                </c:pt>
                <c:pt idx="766">
                  <c:v>45960</c:v>
                </c:pt>
                <c:pt idx="767">
                  <c:v>46020</c:v>
                </c:pt>
                <c:pt idx="768">
                  <c:v>46080</c:v>
                </c:pt>
                <c:pt idx="769">
                  <c:v>46140</c:v>
                </c:pt>
                <c:pt idx="770">
                  <c:v>46200</c:v>
                </c:pt>
                <c:pt idx="771">
                  <c:v>46260</c:v>
                </c:pt>
                <c:pt idx="772">
                  <c:v>46320</c:v>
                </c:pt>
                <c:pt idx="773">
                  <c:v>46380</c:v>
                </c:pt>
                <c:pt idx="774">
                  <c:v>46440</c:v>
                </c:pt>
                <c:pt idx="775">
                  <c:v>46500</c:v>
                </c:pt>
                <c:pt idx="776">
                  <c:v>46560</c:v>
                </c:pt>
                <c:pt idx="777">
                  <c:v>46620</c:v>
                </c:pt>
                <c:pt idx="778">
                  <c:v>46680</c:v>
                </c:pt>
                <c:pt idx="779">
                  <c:v>46740</c:v>
                </c:pt>
                <c:pt idx="780">
                  <c:v>46800</c:v>
                </c:pt>
                <c:pt idx="781">
                  <c:v>46860</c:v>
                </c:pt>
                <c:pt idx="782">
                  <c:v>46920</c:v>
                </c:pt>
                <c:pt idx="783">
                  <c:v>46980</c:v>
                </c:pt>
                <c:pt idx="784">
                  <c:v>47040</c:v>
                </c:pt>
                <c:pt idx="785">
                  <c:v>47100</c:v>
                </c:pt>
                <c:pt idx="786">
                  <c:v>47160</c:v>
                </c:pt>
                <c:pt idx="787">
                  <c:v>47220</c:v>
                </c:pt>
                <c:pt idx="788">
                  <c:v>47280</c:v>
                </c:pt>
                <c:pt idx="789">
                  <c:v>47340</c:v>
                </c:pt>
                <c:pt idx="790">
                  <c:v>47400</c:v>
                </c:pt>
                <c:pt idx="791">
                  <c:v>47460</c:v>
                </c:pt>
                <c:pt idx="792">
                  <c:v>47520</c:v>
                </c:pt>
                <c:pt idx="793">
                  <c:v>47580</c:v>
                </c:pt>
                <c:pt idx="794">
                  <c:v>47640</c:v>
                </c:pt>
                <c:pt idx="795">
                  <c:v>47700</c:v>
                </c:pt>
                <c:pt idx="796">
                  <c:v>47760</c:v>
                </c:pt>
                <c:pt idx="797">
                  <c:v>47820</c:v>
                </c:pt>
                <c:pt idx="798">
                  <c:v>47880</c:v>
                </c:pt>
                <c:pt idx="799">
                  <c:v>47940</c:v>
                </c:pt>
                <c:pt idx="800">
                  <c:v>48000</c:v>
                </c:pt>
                <c:pt idx="801">
                  <c:v>48060</c:v>
                </c:pt>
                <c:pt idx="802">
                  <c:v>48120</c:v>
                </c:pt>
                <c:pt idx="803">
                  <c:v>48180</c:v>
                </c:pt>
                <c:pt idx="804">
                  <c:v>48240</c:v>
                </c:pt>
                <c:pt idx="805">
                  <c:v>48300</c:v>
                </c:pt>
                <c:pt idx="806">
                  <c:v>48360</c:v>
                </c:pt>
                <c:pt idx="807">
                  <c:v>48420</c:v>
                </c:pt>
                <c:pt idx="808">
                  <c:v>48480</c:v>
                </c:pt>
                <c:pt idx="809">
                  <c:v>48540</c:v>
                </c:pt>
                <c:pt idx="810">
                  <c:v>48600</c:v>
                </c:pt>
                <c:pt idx="811">
                  <c:v>48660</c:v>
                </c:pt>
                <c:pt idx="812">
                  <c:v>48720</c:v>
                </c:pt>
                <c:pt idx="813">
                  <c:v>48780</c:v>
                </c:pt>
                <c:pt idx="814">
                  <c:v>48840</c:v>
                </c:pt>
                <c:pt idx="815">
                  <c:v>48900</c:v>
                </c:pt>
                <c:pt idx="816">
                  <c:v>48960</c:v>
                </c:pt>
                <c:pt idx="817">
                  <c:v>49020</c:v>
                </c:pt>
                <c:pt idx="818">
                  <c:v>49080</c:v>
                </c:pt>
                <c:pt idx="819">
                  <c:v>49140</c:v>
                </c:pt>
                <c:pt idx="820">
                  <c:v>49200</c:v>
                </c:pt>
                <c:pt idx="821">
                  <c:v>49260</c:v>
                </c:pt>
                <c:pt idx="822">
                  <c:v>49320</c:v>
                </c:pt>
                <c:pt idx="823">
                  <c:v>49380</c:v>
                </c:pt>
                <c:pt idx="824">
                  <c:v>49440</c:v>
                </c:pt>
                <c:pt idx="825">
                  <c:v>49500</c:v>
                </c:pt>
                <c:pt idx="826">
                  <c:v>49560</c:v>
                </c:pt>
                <c:pt idx="827">
                  <c:v>49620</c:v>
                </c:pt>
                <c:pt idx="828">
                  <c:v>49680</c:v>
                </c:pt>
                <c:pt idx="829">
                  <c:v>49740</c:v>
                </c:pt>
                <c:pt idx="830">
                  <c:v>49800</c:v>
                </c:pt>
                <c:pt idx="831">
                  <c:v>49860</c:v>
                </c:pt>
                <c:pt idx="832">
                  <c:v>49920</c:v>
                </c:pt>
                <c:pt idx="833">
                  <c:v>49980</c:v>
                </c:pt>
                <c:pt idx="834">
                  <c:v>50040</c:v>
                </c:pt>
                <c:pt idx="835">
                  <c:v>50100</c:v>
                </c:pt>
                <c:pt idx="836">
                  <c:v>50160</c:v>
                </c:pt>
                <c:pt idx="837">
                  <c:v>50220</c:v>
                </c:pt>
                <c:pt idx="838">
                  <c:v>50280</c:v>
                </c:pt>
                <c:pt idx="839">
                  <c:v>50340</c:v>
                </c:pt>
                <c:pt idx="840">
                  <c:v>50400</c:v>
                </c:pt>
                <c:pt idx="841">
                  <c:v>50460</c:v>
                </c:pt>
                <c:pt idx="842">
                  <c:v>50520</c:v>
                </c:pt>
                <c:pt idx="843">
                  <c:v>50580</c:v>
                </c:pt>
                <c:pt idx="844">
                  <c:v>50640</c:v>
                </c:pt>
                <c:pt idx="845">
                  <c:v>50700</c:v>
                </c:pt>
                <c:pt idx="846">
                  <c:v>50760</c:v>
                </c:pt>
                <c:pt idx="847">
                  <c:v>50820</c:v>
                </c:pt>
                <c:pt idx="848">
                  <c:v>50880</c:v>
                </c:pt>
                <c:pt idx="849">
                  <c:v>50940</c:v>
                </c:pt>
                <c:pt idx="850">
                  <c:v>51000</c:v>
                </c:pt>
                <c:pt idx="851">
                  <c:v>51060</c:v>
                </c:pt>
                <c:pt idx="852">
                  <c:v>51120</c:v>
                </c:pt>
                <c:pt idx="853">
                  <c:v>51180</c:v>
                </c:pt>
                <c:pt idx="854">
                  <c:v>51240</c:v>
                </c:pt>
                <c:pt idx="855">
                  <c:v>51300</c:v>
                </c:pt>
                <c:pt idx="856">
                  <c:v>51360</c:v>
                </c:pt>
                <c:pt idx="857">
                  <c:v>51420</c:v>
                </c:pt>
                <c:pt idx="858">
                  <c:v>51480</c:v>
                </c:pt>
                <c:pt idx="859">
                  <c:v>51540</c:v>
                </c:pt>
                <c:pt idx="860">
                  <c:v>51600</c:v>
                </c:pt>
                <c:pt idx="861">
                  <c:v>51660</c:v>
                </c:pt>
                <c:pt idx="862">
                  <c:v>51720</c:v>
                </c:pt>
                <c:pt idx="863">
                  <c:v>51780</c:v>
                </c:pt>
                <c:pt idx="864">
                  <c:v>51840</c:v>
                </c:pt>
                <c:pt idx="865">
                  <c:v>51900</c:v>
                </c:pt>
                <c:pt idx="866">
                  <c:v>51960</c:v>
                </c:pt>
                <c:pt idx="867">
                  <c:v>52020</c:v>
                </c:pt>
                <c:pt idx="868">
                  <c:v>52080</c:v>
                </c:pt>
                <c:pt idx="869">
                  <c:v>52140</c:v>
                </c:pt>
                <c:pt idx="870">
                  <c:v>52200</c:v>
                </c:pt>
                <c:pt idx="871">
                  <c:v>52260</c:v>
                </c:pt>
                <c:pt idx="872">
                  <c:v>52320</c:v>
                </c:pt>
                <c:pt idx="873">
                  <c:v>52380</c:v>
                </c:pt>
                <c:pt idx="874">
                  <c:v>52440</c:v>
                </c:pt>
                <c:pt idx="875">
                  <c:v>52500</c:v>
                </c:pt>
                <c:pt idx="876">
                  <c:v>52560</c:v>
                </c:pt>
                <c:pt idx="877">
                  <c:v>52620</c:v>
                </c:pt>
                <c:pt idx="878">
                  <c:v>52680</c:v>
                </c:pt>
                <c:pt idx="879">
                  <c:v>52740</c:v>
                </c:pt>
                <c:pt idx="880">
                  <c:v>52800</c:v>
                </c:pt>
                <c:pt idx="881">
                  <c:v>52860</c:v>
                </c:pt>
                <c:pt idx="882">
                  <c:v>52920</c:v>
                </c:pt>
                <c:pt idx="883">
                  <c:v>52980</c:v>
                </c:pt>
                <c:pt idx="884">
                  <c:v>53040</c:v>
                </c:pt>
                <c:pt idx="885">
                  <c:v>53100</c:v>
                </c:pt>
                <c:pt idx="886">
                  <c:v>53160</c:v>
                </c:pt>
                <c:pt idx="887">
                  <c:v>53220</c:v>
                </c:pt>
                <c:pt idx="888">
                  <c:v>53280</c:v>
                </c:pt>
                <c:pt idx="889">
                  <c:v>53340</c:v>
                </c:pt>
                <c:pt idx="890">
                  <c:v>53400</c:v>
                </c:pt>
                <c:pt idx="891">
                  <c:v>53460</c:v>
                </c:pt>
                <c:pt idx="892">
                  <c:v>53520</c:v>
                </c:pt>
                <c:pt idx="893">
                  <c:v>53580</c:v>
                </c:pt>
                <c:pt idx="894">
                  <c:v>53640</c:v>
                </c:pt>
                <c:pt idx="895">
                  <c:v>53700</c:v>
                </c:pt>
                <c:pt idx="896">
                  <c:v>53760</c:v>
                </c:pt>
                <c:pt idx="897">
                  <c:v>53820</c:v>
                </c:pt>
                <c:pt idx="898">
                  <c:v>53880</c:v>
                </c:pt>
                <c:pt idx="899">
                  <c:v>53940</c:v>
                </c:pt>
                <c:pt idx="900">
                  <c:v>54000</c:v>
                </c:pt>
                <c:pt idx="901">
                  <c:v>54060</c:v>
                </c:pt>
                <c:pt idx="902">
                  <c:v>54120</c:v>
                </c:pt>
                <c:pt idx="903">
                  <c:v>54180</c:v>
                </c:pt>
                <c:pt idx="904">
                  <c:v>54240</c:v>
                </c:pt>
                <c:pt idx="905">
                  <c:v>54300</c:v>
                </c:pt>
                <c:pt idx="906">
                  <c:v>54360</c:v>
                </c:pt>
                <c:pt idx="907">
                  <c:v>54420</c:v>
                </c:pt>
                <c:pt idx="908">
                  <c:v>54480</c:v>
                </c:pt>
                <c:pt idx="909">
                  <c:v>54540</c:v>
                </c:pt>
                <c:pt idx="910">
                  <c:v>54600</c:v>
                </c:pt>
                <c:pt idx="911">
                  <c:v>54660</c:v>
                </c:pt>
                <c:pt idx="912">
                  <c:v>54720</c:v>
                </c:pt>
                <c:pt idx="913">
                  <c:v>54780</c:v>
                </c:pt>
                <c:pt idx="914">
                  <c:v>54840</c:v>
                </c:pt>
                <c:pt idx="915">
                  <c:v>54900</c:v>
                </c:pt>
                <c:pt idx="916">
                  <c:v>54960</c:v>
                </c:pt>
                <c:pt idx="917">
                  <c:v>55020</c:v>
                </c:pt>
                <c:pt idx="918">
                  <c:v>55080</c:v>
                </c:pt>
                <c:pt idx="919">
                  <c:v>55140</c:v>
                </c:pt>
                <c:pt idx="920">
                  <c:v>55200</c:v>
                </c:pt>
                <c:pt idx="921">
                  <c:v>55260</c:v>
                </c:pt>
                <c:pt idx="922">
                  <c:v>55320</c:v>
                </c:pt>
                <c:pt idx="923">
                  <c:v>55380</c:v>
                </c:pt>
                <c:pt idx="924">
                  <c:v>55440</c:v>
                </c:pt>
                <c:pt idx="925">
                  <c:v>55500</c:v>
                </c:pt>
                <c:pt idx="926">
                  <c:v>55560</c:v>
                </c:pt>
                <c:pt idx="927">
                  <c:v>55620</c:v>
                </c:pt>
                <c:pt idx="928">
                  <c:v>55680</c:v>
                </c:pt>
                <c:pt idx="929">
                  <c:v>55740</c:v>
                </c:pt>
                <c:pt idx="930">
                  <c:v>55800</c:v>
                </c:pt>
                <c:pt idx="931">
                  <c:v>55860</c:v>
                </c:pt>
                <c:pt idx="932">
                  <c:v>55920</c:v>
                </c:pt>
                <c:pt idx="933">
                  <c:v>55980</c:v>
                </c:pt>
                <c:pt idx="934">
                  <c:v>56040</c:v>
                </c:pt>
                <c:pt idx="935">
                  <c:v>56100</c:v>
                </c:pt>
                <c:pt idx="936">
                  <c:v>56160</c:v>
                </c:pt>
                <c:pt idx="937">
                  <c:v>56220</c:v>
                </c:pt>
                <c:pt idx="938">
                  <c:v>56280</c:v>
                </c:pt>
                <c:pt idx="939">
                  <c:v>56340</c:v>
                </c:pt>
                <c:pt idx="940">
                  <c:v>56400</c:v>
                </c:pt>
                <c:pt idx="941">
                  <c:v>56460</c:v>
                </c:pt>
                <c:pt idx="942">
                  <c:v>56520</c:v>
                </c:pt>
                <c:pt idx="943">
                  <c:v>56580</c:v>
                </c:pt>
                <c:pt idx="944">
                  <c:v>56640</c:v>
                </c:pt>
                <c:pt idx="945">
                  <c:v>56700</c:v>
                </c:pt>
                <c:pt idx="946">
                  <c:v>56760</c:v>
                </c:pt>
                <c:pt idx="947">
                  <c:v>56820</c:v>
                </c:pt>
                <c:pt idx="948">
                  <c:v>56880</c:v>
                </c:pt>
                <c:pt idx="949">
                  <c:v>56940</c:v>
                </c:pt>
                <c:pt idx="950">
                  <c:v>57000</c:v>
                </c:pt>
                <c:pt idx="951">
                  <c:v>57060</c:v>
                </c:pt>
                <c:pt idx="952">
                  <c:v>57120</c:v>
                </c:pt>
                <c:pt idx="953">
                  <c:v>57180</c:v>
                </c:pt>
                <c:pt idx="954">
                  <c:v>57240</c:v>
                </c:pt>
                <c:pt idx="955">
                  <c:v>57300</c:v>
                </c:pt>
                <c:pt idx="956">
                  <c:v>57360</c:v>
                </c:pt>
                <c:pt idx="957">
                  <c:v>57420</c:v>
                </c:pt>
                <c:pt idx="958">
                  <c:v>57480</c:v>
                </c:pt>
                <c:pt idx="959">
                  <c:v>57540</c:v>
                </c:pt>
                <c:pt idx="960">
                  <c:v>57600</c:v>
                </c:pt>
                <c:pt idx="961">
                  <c:v>57660</c:v>
                </c:pt>
                <c:pt idx="962">
                  <c:v>57720</c:v>
                </c:pt>
                <c:pt idx="963">
                  <c:v>57780</c:v>
                </c:pt>
                <c:pt idx="964">
                  <c:v>57840</c:v>
                </c:pt>
                <c:pt idx="965">
                  <c:v>57900</c:v>
                </c:pt>
                <c:pt idx="966">
                  <c:v>57960</c:v>
                </c:pt>
                <c:pt idx="967">
                  <c:v>58020</c:v>
                </c:pt>
                <c:pt idx="968">
                  <c:v>58080</c:v>
                </c:pt>
                <c:pt idx="969">
                  <c:v>58140</c:v>
                </c:pt>
                <c:pt idx="970">
                  <c:v>58200</c:v>
                </c:pt>
                <c:pt idx="971">
                  <c:v>58260</c:v>
                </c:pt>
                <c:pt idx="972">
                  <c:v>58320</c:v>
                </c:pt>
                <c:pt idx="973">
                  <c:v>58380</c:v>
                </c:pt>
                <c:pt idx="974">
                  <c:v>58440</c:v>
                </c:pt>
                <c:pt idx="975">
                  <c:v>58500</c:v>
                </c:pt>
                <c:pt idx="976">
                  <c:v>58560</c:v>
                </c:pt>
                <c:pt idx="977">
                  <c:v>58620</c:v>
                </c:pt>
                <c:pt idx="978">
                  <c:v>58680</c:v>
                </c:pt>
                <c:pt idx="979">
                  <c:v>58740</c:v>
                </c:pt>
                <c:pt idx="980">
                  <c:v>58800</c:v>
                </c:pt>
                <c:pt idx="981">
                  <c:v>58860</c:v>
                </c:pt>
                <c:pt idx="982">
                  <c:v>58920</c:v>
                </c:pt>
                <c:pt idx="983">
                  <c:v>58980</c:v>
                </c:pt>
                <c:pt idx="984">
                  <c:v>59040</c:v>
                </c:pt>
                <c:pt idx="985">
                  <c:v>59100</c:v>
                </c:pt>
                <c:pt idx="986">
                  <c:v>59160</c:v>
                </c:pt>
                <c:pt idx="987">
                  <c:v>59220</c:v>
                </c:pt>
                <c:pt idx="988">
                  <c:v>59280</c:v>
                </c:pt>
                <c:pt idx="989">
                  <c:v>59340</c:v>
                </c:pt>
                <c:pt idx="990">
                  <c:v>59400</c:v>
                </c:pt>
                <c:pt idx="991">
                  <c:v>59460</c:v>
                </c:pt>
                <c:pt idx="992">
                  <c:v>59520</c:v>
                </c:pt>
                <c:pt idx="993">
                  <c:v>59580</c:v>
                </c:pt>
                <c:pt idx="994">
                  <c:v>59640</c:v>
                </c:pt>
                <c:pt idx="995">
                  <c:v>59700</c:v>
                </c:pt>
                <c:pt idx="996">
                  <c:v>59760</c:v>
                </c:pt>
                <c:pt idx="997">
                  <c:v>59820</c:v>
                </c:pt>
                <c:pt idx="998">
                  <c:v>59880</c:v>
                </c:pt>
                <c:pt idx="999">
                  <c:v>59940</c:v>
                </c:pt>
                <c:pt idx="1000">
                  <c:v>60000</c:v>
                </c:pt>
                <c:pt idx="1001">
                  <c:v>60060</c:v>
                </c:pt>
                <c:pt idx="1002">
                  <c:v>60120</c:v>
                </c:pt>
                <c:pt idx="1003">
                  <c:v>60180</c:v>
                </c:pt>
                <c:pt idx="1004">
                  <c:v>60240</c:v>
                </c:pt>
                <c:pt idx="1005">
                  <c:v>60300</c:v>
                </c:pt>
                <c:pt idx="1006">
                  <c:v>60360</c:v>
                </c:pt>
                <c:pt idx="1007">
                  <c:v>60420</c:v>
                </c:pt>
                <c:pt idx="1008">
                  <c:v>60480</c:v>
                </c:pt>
                <c:pt idx="1009">
                  <c:v>60540</c:v>
                </c:pt>
                <c:pt idx="1010">
                  <c:v>60600</c:v>
                </c:pt>
                <c:pt idx="1011">
                  <c:v>60660</c:v>
                </c:pt>
                <c:pt idx="1012">
                  <c:v>60720</c:v>
                </c:pt>
                <c:pt idx="1013">
                  <c:v>60780</c:v>
                </c:pt>
                <c:pt idx="1014">
                  <c:v>60840</c:v>
                </c:pt>
                <c:pt idx="1015">
                  <c:v>60900</c:v>
                </c:pt>
                <c:pt idx="1016">
                  <c:v>60960</c:v>
                </c:pt>
                <c:pt idx="1017">
                  <c:v>61020</c:v>
                </c:pt>
                <c:pt idx="1018">
                  <c:v>61080</c:v>
                </c:pt>
                <c:pt idx="1019">
                  <c:v>61140</c:v>
                </c:pt>
                <c:pt idx="1020">
                  <c:v>61200</c:v>
                </c:pt>
                <c:pt idx="1021">
                  <c:v>61260</c:v>
                </c:pt>
                <c:pt idx="1022">
                  <c:v>61320</c:v>
                </c:pt>
                <c:pt idx="1023">
                  <c:v>61380</c:v>
                </c:pt>
                <c:pt idx="1024">
                  <c:v>61440</c:v>
                </c:pt>
                <c:pt idx="1025">
                  <c:v>61500</c:v>
                </c:pt>
                <c:pt idx="1026">
                  <c:v>61560</c:v>
                </c:pt>
                <c:pt idx="1027">
                  <c:v>61620</c:v>
                </c:pt>
                <c:pt idx="1028">
                  <c:v>61680</c:v>
                </c:pt>
                <c:pt idx="1029">
                  <c:v>61740</c:v>
                </c:pt>
                <c:pt idx="1030">
                  <c:v>61800</c:v>
                </c:pt>
                <c:pt idx="1031">
                  <c:v>61860</c:v>
                </c:pt>
                <c:pt idx="1032">
                  <c:v>61920</c:v>
                </c:pt>
                <c:pt idx="1033">
                  <c:v>61980</c:v>
                </c:pt>
                <c:pt idx="1034">
                  <c:v>62040</c:v>
                </c:pt>
                <c:pt idx="1035">
                  <c:v>62100</c:v>
                </c:pt>
                <c:pt idx="1036">
                  <c:v>62160</c:v>
                </c:pt>
                <c:pt idx="1037">
                  <c:v>62220</c:v>
                </c:pt>
                <c:pt idx="1038">
                  <c:v>62280</c:v>
                </c:pt>
                <c:pt idx="1039">
                  <c:v>62340</c:v>
                </c:pt>
                <c:pt idx="1040">
                  <c:v>62400</c:v>
                </c:pt>
                <c:pt idx="1041">
                  <c:v>62460</c:v>
                </c:pt>
                <c:pt idx="1042">
                  <c:v>62520</c:v>
                </c:pt>
                <c:pt idx="1043">
                  <c:v>62580</c:v>
                </c:pt>
                <c:pt idx="1044">
                  <c:v>62640</c:v>
                </c:pt>
                <c:pt idx="1045">
                  <c:v>62700</c:v>
                </c:pt>
                <c:pt idx="1046">
                  <c:v>62760</c:v>
                </c:pt>
                <c:pt idx="1047">
                  <c:v>62820</c:v>
                </c:pt>
                <c:pt idx="1048">
                  <c:v>62880</c:v>
                </c:pt>
                <c:pt idx="1049">
                  <c:v>62940</c:v>
                </c:pt>
                <c:pt idx="1050">
                  <c:v>63000</c:v>
                </c:pt>
                <c:pt idx="1051">
                  <c:v>63060</c:v>
                </c:pt>
                <c:pt idx="1052">
                  <c:v>63120</c:v>
                </c:pt>
                <c:pt idx="1053">
                  <c:v>63180</c:v>
                </c:pt>
                <c:pt idx="1054">
                  <c:v>63240</c:v>
                </c:pt>
                <c:pt idx="1055">
                  <c:v>63300</c:v>
                </c:pt>
                <c:pt idx="1056">
                  <c:v>63360</c:v>
                </c:pt>
                <c:pt idx="1057">
                  <c:v>63420</c:v>
                </c:pt>
                <c:pt idx="1058">
                  <c:v>63480</c:v>
                </c:pt>
                <c:pt idx="1059">
                  <c:v>63540</c:v>
                </c:pt>
                <c:pt idx="1060">
                  <c:v>63600</c:v>
                </c:pt>
                <c:pt idx="1061">
                  <c:v>63660</c:v>
                </c:pt>
                <c:pt idx="1062">
                  <c:v>63720</c:v>
                </c:pt>
                <c:pt idx="1063">
                  <c:v>63780</c:v>
                </c:pt>
                <c:pt idx="1064">
                  <c:v>63840</c:v>
                </c:pt>
                <c:pt idx="1065">
                  <c:v>63900</c:v>
                </c:pt>
                <c:pt idx="1066">
                  <c:v>63960</c:v>
                </c:pt>
                <c:pt idx="1067">
                  <c:v>64020</c:v>
                </c:pt>
                <c:pt idx="1068">
                  <c:v>64080</c:v>
                </c:pt>
                <c:pt idx="1069">
                  <c:v>64140</c:v>
                </c:pt>
                <c:pt idx="1070">
                  <c:v>64200</c:v>
                </c:pt>
                <c:pt idx="1071">
                  <c:v>64260</c:v>
                </c:pt>
                <c:pt idx="1072">
                  <c:v>64320</c:v>
                </c:pt>
                <c:pt idx="1073">
                  <c:v>64380</c:v>
                </c:pt>
                <c:pt idx="1074">
                  <c:v>64440</c:v>
                </c:pt>
                <c:pt idx="1075">
                  <c:v>64500</c:v>
                </c:pt>
                <c:pt idx="1076">
                  <c:v>64560</c:v>
                </c:pt>
                <c:pt idx="1077">
                  <c:v>64620</c:v>
                </c:pt>
                <c:pt idx="1078">
                  <c:v>64680</c:v>
                </c:pt>
                <c:pt idx="1079">
                  <c:v>64740</c:v>
                </c:pt>
                <c:pt idx="1080">
                  <c:v>64800</c:v>
                </c:pt>
                <c:pt idx="1081">
                  <c:v>64860</c:v>
                </c:pt>
                <c:pt idx="1082">
                  <c:v>64920</c:v>
                </c:pt>
                <c:pt idx="1083">
                  <c:v>64980</c:v>
                </c:pt>
                <c:pt idx="1084">
                  <c:v>65040</c:v>
                </c:pt>
                <c:pt idx="1085">
                  <c:v>65100</c:v>
                </c:pt>
                <c:pt idx="1086">
                  <c:v>65160</c:v>
                </c:pt>
                <c:pt idx="1087">
                  <c:v>65220</c:v>
                </c:pt>
                <c:pt idx="1088">
                  <c:v>65280</c:v>
                </c:pt>
                <c:pt idx="1089">
                  <c:v>65340</c:v>
                </c:pt>
                <c:pt idx="1090">
                  <c:v>65400</c:v>
                </c:pt>
                <c:pt idx="1091">
                  <c:v>65460</c:v>
                </c:pt>
                <c:pt idx="1092">
                  <c:v>65520</c:v>
                </c:pt>
                <c:pt idx="1093">
                  <c:v>65580</c:v>
                </c:pt>
                <c:pt idx="1094">
                  <c:v>65640</c:v>
                </c:pt>
                <c:pt idx="1095">
                  <c:v>65700</c:v>
                </c:pt>
                <c:pt idx="1096">
                  <c:v>65760</c:v>
                </c:pt>
                <c:pt idx="1097">
                  <c:v>65820</c:v>
                </c:pt>
                <c:pt idx="1098">
                  <c:v>65880</c:v>
                </c:pt>
                <c:pt idx="1099">
                  <c:v>65940</c:v>
                </c:pt>
                <c:pt idx="1100">
                  <c:v>66000</c:v>
                </c:pt>
                <c:pt idx="1101">
                  <c:v>66060</c:v>
                </c:pt>
                <c:pt idx="1102">
                  <c:v>66120</c:v>
                </c:pt>
                <c:pt idx="1103">
                  <c:v>66180</c:v>
                </c:pt>
                <c:pt idx="1104">
                  <c:v>66240</c:v>
                </c:pt>
                <c:pt idx="1105">
                  <c:v>66300</c:v>
                </c:pt>
                <c:pt idx="1106">
                  <c:v>66360</c:v>
                </c:pt>
                <c:pt idx="1107">
                  <c:v>66420</c:v>
                </c:pt>
                <c:pt idx="1108">
                  <c:v>66480</c:v>
                </c:pt>
                <c:pt idx="1109">
                  <c:v>66540</c:v>
                </c:pt>
                <c:pt idx="1110">
                  <c:v>66600</c:v>
                </c:pt>
                <c:pt idx="1111">
                  <c:v>66660</c:v>
                </c:pt>
                <c:pt idx="1112">
                  <c:v>66720</c:v>
                </c:pt>
                <c:pt idx="1113">
                  <c:v>66780</c:v>
                </c:pt>
                <c:pt idx="1114">
                  <c:v>66840</c:v>
                </c:pt>
                <c:pt idx="1115">
                  <c:v>66900</c:v>
                </c:pt>
                <c:pt idx="1116">
                  <c:v>66960</c:v>
                </c:pt>
                <c:pt idx="1117">
                  <c:v>67020</c:v>
                </c:pt>
                <c:pt idx="1118">
                  <c:v>67080</c:v>
                </c:pt>
                <c:pt idx="1119">
                  <c:v>67140</c:v>
                </c:pt>
                <c:pt idx="1120">
                  <c:v>67200</c:v>
                </c:pt>
                <c:pt idx="1121">
                  <c:v>67260</c:v>
                </c:pt>
                <c:pt idx="1122">
                  <c:v>67320</c:v>
                </c:pt>
                <c:pt idx="1123">
                  <c:v>67380</c:v>
                </c:pt>
                <c:pt idx="1124">
                  <c:v>67440</c:v>
                </c:pt>
                <c:pt idx="1125">
                  <c:v>67500</c:v>
                </c:pt>
                <c:pt idx="1126">
                  <c:v>67560</c:v>
                </c:pt>
                <c:pt idx="1127">
                  <c:v>67620</c:v>
                </c:pt>
                <c:pt idx="1128">
                  <c:v>67680</c:v>
                </c:pt>
                <c:pt idx="1129">
                  <c:v>67740</c:v>
                </c:pt>
                <c:pt idx="1130">
                  <c:v>67800</c:v>
                </c:pt>
                <c:pt idx="1131">
                  <c:v>67860</c:v>
                </c:pt>
                <c:pt idx="1132">
                  <c:v>67920</c:v>
                </c:pt>
                <c:pt idx="1133">
                  <c:v>67980</c:v>
                </c:pt>
                <c:pt idx="1134">
                  <c:v>68040</c:v>
                </c:pt>
                <c:pt idx="1135">
                  <c:v>68100</c:v>
                </c:pt>
                <c:pt idx="1136">
                  <c:v>68160</c:v>
                </c:pt>
                <c:pt idx="1137">
                  <c:v>68220</c:v>
                </c:pt>
                <c:pt idx="1138">
                  <c:v>68280</c:v>
                </c:pt>
                <c:pt idx="1139">
                  <c:v>68340</c:v>
                </c:pt>
                <c:pt idx="1140">
                  <c:v>68400</c:v>
                </c:pt>
                <c:pt idx="1141">
                  <c:v>68460</c:v>
                </c:pt>
                <c:pt idx="1142">
                  <c:v>68520</c:v>
                </c:pt>
                <c:pt idx="1143">
                  <c:v>68580</c:v>
                </c:pt>
                <c:pt idx="1144">
                  <c:v>68640</c:v>
                </c:pt>
                <c:pt idx="1145">
                  <c:v>68700</c:v>
                </c:pt>
                <c:pt idx="1146">
                  <c:v>68760</c:v>
                </c:pt>
                <c:pt idx="1147">
                  <c:v>68820</c:v>
                </c:pt>
                <c:pt idx="1148">
                  <c:v>68880</c:v>
                </c:pt>
                <c:pt idx="1149">
                  <c:v>68940</c:v>
                </c:pt>
                <c:pt idx="1150">
                  <c:v>69000</c:v>
                </c:pt>
                <c:pt idx="1151">
                  <c:v>69060</c:v>
                </c:pt>
                <c:pt idx="1152">
                  <c:v>69120</c:v>
                </c:pt>
                <c:pt idx="1153">
                  <c:v>69180</c:v>
                </c:pt>
                <c:pt idx="1154">
                  <c:v>69240</c:v>
                </c:pt>
                <c:pt idx="1155">
                  <c:v>69300</c:v>
                </c:pt>
                <c:pt idx="1156">
                  <c:v>69360</c:v>
                </c:pt>
                <c:pt idx="1157">
                  <c:v>69420</c:v>
                </c:pt>
                <c:pt idx="1158">
                  <c:v>69480</c:v>
                </c:pt>
                <c:pt idx="1159">
                  <c:v>69540</c:v>
                </c:pt>
                <c:pt idx="1160">
                  <c:v>69600</c:v>
                </c:pt>
                <c:pt idx="1161">
                  <c:v>69660</c:v>
                </c:pt>
                <c:pt idx="1162">
                  <c:v>69720</c:v>
                </c:pt>
                <c:pt idx="1163">
                  <c:v>69780</c:v>
                </c:pt>
                <c:pt idx="1164">
                  <c:v>69840</c:v>
                </c:pt>
                <c:pt idx="1165">
                  <c:v>69900</c:v>
                </c:pt>
                <c:pt idx="1166">
                  <c:v>69960</c:v>
                </c:pt>
                <c:pt idx="1167">
                  <c:v>70020</c:v>
                </c:pt>
                <c:pt idx="1168">
                  <c:v>70080</c:v>
                </c:pt>
                <c:pt idx="1169">
                  <c:v>70140</c:v>
                </c:pt>
                <c:pt idx="1170">
                  <c:v>70200</c:v>
                </c:pt>
                <c:pt idx="1171">
                  <c:v>70260</c:v>
                </c:pt>
                <c:pt idx="1172">
                  <c:v>70320</c:v>
                </c:pt>
                <c:pt idx="1173">
                  <c:v>70380</c:v>
                </c:pt>
                <c:pt idx="1174">
                  <c:v>70440</c:v>
                </c:pt>
                <c:pt idx="1175">
                  <c:v>70500</c:v>
                </c:pt>
                <c:pt idx="1176">
                  <c:v>70560</c:v>
                </c:pt>
                <c:pt idx="1177">
                  <c:v>70620</c:v>
                </c:pt>
                <c:pt idx="1178">
                  <c:v>70680</c:v>
                </c:pt>
                <c:pt idx="1179">
                  <c:v>70740</c:v>
                </c:pt>
                <c:pt idx="1180">
                  <c:v>70800</c:v>
                </c:pt>
                <c:pt idx="1181">
                  <c:v>70860</c:v>
                </c:pt>
                <c:pt idx="1182">
                  <c:v>70920</c:v>
                </c:pt>
                <c:pt idx="1183">
                  <c:v>70980</c:v>
                </c:pt>
                <c:pt idx="1184">
                  <c:v>71040</c:v>
                </c:pt>
                <c:pt idx="1185">
                  <c:v>71100</c:v>
                </c:pt>
                <c:pt idx="1186">
                  <c:v>71160</c:v>
                </c:pt>
                <c:pt idx="1187">
                  <c:v>71220</c:v>
                </c:pt>
                <c:pt idx="1188">
                  <c:v>71280</c:v>
                </c:pt>
                <c:pt idx="1189">
                  <c:v>71340</c:v>
                </c:pt>
                <c:pt idx="1190">
                  <c:v>71400</c:v>
                </c:pt>
                <c:pt idx="1191">
                  <c:v>71460</c:v>
                </c:pt>
                <c:pt idx="1192">
                  <c:v>71520</c:v>
                </c:pt>
                <c:pt idx="1193">
                  <c:v>71580</c:v>
                </c:pt>
                <c:pt idx="1194">
                  <c:v>71640</c:v>
                </c:pt>
                <c:pt idx="1195">
                  <c:v>71700</c:v>
                </c:pt>
                <c:pt idx="1196">
                  <c:v>71760</c:v>
                </c:pt>
                <c:pt idx="1197">
                  <c:v>71820</c:v>
                </c:pt>
                <c:pt idx="1198">
                  <c:v>71880</c:v>
                </c:pt>
                <c:pt idx="1199">
                  <c:v>71940</c:v>
                </c:pt>
                <c:pt idx="1200">
                  <c:v>72000</c:v>
                </c:pt>
                <c:pt idx="1201">
                  <c:v>72060</c:v>
                </c:pt>
                <c:pt idx="1202">
                  <c:v>72120</c:v>
                </c:pt>
                <c:pt idx="1203">
                  <c:v>72180</c:v>
                </c:pt>
                <c:pt idx="1204">
                  <c:v>72240</c:v>
                </c:pt>
                <c:pt idx="1205">
                  <c:v>72300</c:v>
                </c:pt>
                <c:pt idx="1206">
                  <c:v>72360</c:v>
                </c:pt>
                <c:pt idx="1207">
                  <c:v>72420</c:v>
                </c:pt>
                <c:pt idx="1208">
                  <c:v>72480</c:v>
                </c:pt>
                <c:pt idx="1209">
                  <c:v>72540</c:v>
                </c:pt>
                <c:pt idx="1210">
                  <c:v>72600</c:v>
                </c:pt>
                <c:pt idx="1211">
                  <c:v>72660</c:v>
                </c:pt>
                <c:pt idx="1212">
                  <c:v>72720</c:v>
                </c:pt>
                <c:pt idx="1213">
                  <c:v>72780</c:v>
                </c:pt>
                <c:pt idx="1214">
                  <c:v>72840</c:v>
                </c:pt>
                <c:pt idx="1215">
                  <c:v>72900</c:v>
                </c:pt>
                <c:pt idx="1216">
                  <c:v>72960</c:v>
                </c:pt>
                <c:pt idx="1217">
                  <c:v>73020</c:v>
                </c:pt>
                <c:pt idx="1218">
                  <c:v>73080</c:v>
                </c:pt>
                <c:pt idx="1219">
                  <c:v>73140</c:v>
                </c:pt>
                <c:pt idx="1220">
                  <c:v>73200</c:v>
                </c:pt>
                <c:pt idx="1221">
                  <c:v>73260</c:v>
                </c:pt>
                <c:pt idx="1222">
                  <c:v>73320</c:v>
                </c:pt>
                <c:pt idx="1223">
                  <c:v>73380</c:v>
                </c:pt>
                <c:pt idx="1224">
                  <c:v>73440</c:v>
                </c:pt>
                <c:pt idx="1225">
                  <c:v>73500</c:v>
                </c:pt>
                <c:pt idx="1226">
                  <c:v>73560</c:v>
                </c:pt>
                <c:pt idx="1227">
                  <c:v>73620</c:v>
                </c:pt>
                <c:pt idx="1228">
                  <c:v>73680</c:v>
                </c:pt>
                <c:pt idx="1229">
                  <c:v>73740</c:v>
                </c:pt>
                <c:pt idx="1230">
                  <c:v>73800</c:v>
                </c:pt>
                <c:pt idx="1231">
                  <c:v>73860</c:v>
                </c:pt>
                <c:pt idx="1232">
                  <c:v>73920</c:v>
                </c:pt>
                <c:pt idx="1233">
                  <c:v>73980</c:v>
                </c:pt>
                <c:pt idx="1234">
                  <c:v>74040</c:v>
                </c:pt>
                <c:pt idx="1235">
                  <c:v>74100</c:v>
                </c:pt>
                <c:pt idx="1236">
                  <c:v>74160</c:v>
                </c:pt>
                <c:pt idx="1237">
                  <c:v>74220</c:v>
                </c:pt>
                <c:pt idx="1238">
                  <c:v>74280</c:v>
                </c:pt>
                <c:pt idx="1239">
                  <c:v>74340</c:v>
                </c:pt>
                <c:pt idx="1240">
                  <c:v>74400</c:v>
                </c:pt>
                <c:pt idx="1241">
                  <c:v>74460</c:v>
                </c:pt>
                <c:pt idx="1242">
                  <c:v>74520</c:v>
                </c:pt>
                <c:pt idx="1243">
                  <c:v>74580</c:v>
                </c:pt>
                <c:pt idx="1244">
                  <c:v>74640</c:v>
                </c:pt>
                <c:pt idx="1245">
                  <c:v>74700</c:v>
                </c:pt>
                <c:pt idx="1246">
                  <c:v>74760</c:v>
                </c:pt>
                <c:pt idx="1247">
                  <c:v>74820</c:v>
                </c:pt>
                <c:pt idx="1248">
                  <c:v>74880</c:v>
                </c:pt>
                <c:pt idx="1249">
                  <c:v>74940</c:v>
                </c:pt>
                <c:pt idx="1250">
                  <c:v>75000</c:v>
                </c:pt>
                <c:pt idx="1251">
                  <c:v>75060</c:v>
                </c:pt>
                <c:pt idx="1252">
                  <c:v>75120</c:v>
                </c:pt>
                <c:pt idx="1253">
                  <c:v>75180</c:v>
                </c:pt>
                <c:pt idx="1254">
                  <c:v>75240</c:v>
                </c:pt>
                <c:pt idx="1255">
                  <c:v>75300</c:v>
                </c:pt>
                <c:pt idx="1256">
                  <c:v>75360</c:v>
                </c:pt>
                <c:pt idx="1257">
                  <c:v>75420</c:v>
                </c:pt>
                <c:pt idx="1258">
                  <c:v>75480</c:v>
                </c:pt>
                <c:pt idx="1259">
                  <c:v>75540</c:v>
                </c:pt>
                <c:pt idx="1260">
                  <c:v>75600</c:v>
                </c:pt>
                <c:pt idx="1261">
                  <c:v>75660</c:v>
                </c:pt>
                <c:pt idx="1262">
                  <c:v>75720</c:v>
                </c:pt>
                <c:pt idx="1263">
                  <c:v>75780</c:v>
                </c:pt>
                <c:pt idx="1264">
                  <c:v>75840</c:v>
                </c:pt>
                <c:pt idx="1265">
                  <c:v>75900</c:v>
                </c:pt>
                <c:pt idx="1266">
                  <c:v>75960</c:v>
                </c:pt>
                <c:pt idx="1267">
                  <c:v>76020</c:v>
                </c:pt>
                <c:pt idx="1268">
                  <c:v>76080</c:v>
                </c:pt>
                <c:pt idx="1269">
                  <c:v>76140</c:v>
                </c:pt>
                <c:pt idx="1270">
                  <c:v>76200</c:v>
                </c:pt>
                <c:pt idx="1271">
                  <c:v>76260</c:v>
                </c:pt>
                <c:pt idx="1272">
                  <c:v>76320</c:v>
                </c:pt>
                <c:pt idx="1273">
                  <c:v>76380</c:v>
                </c:pt>
                <c:pt idx="1274">
                  <c:v>76440</c:v>
                </c:pt>
                <c:pt idx="1275">
                  <c:v>76500</c:v>
                </c:pt>
                <c:pt idx="1276">
                  <c:v>76560</c:v>
                </c:pt>
                <c:pt idx="1277">
                  <c:v>76620</c:v>
                </c:pt>
                <c:pt idx="1278">
                  <c:v>76680</c:v>
                </c:pt>
                <c:pt idx="1279">
                  <c:v>76740</c:v>
                </c:pt>
                <c:pt idx="1280">
                  <c:v>76800</c:v>
                </c:pt>
                <c:pt idx="1281">
                  <c:v>76860</c:v>
                </c:pt>
                <c:pt idx="1282">
                  <c:v>76920</c:v>
                </c:pt>
                <c:pt idx="1283">
                  <c:v>76980</c:v>
                </c:pt>
                <c:pt idx="1284">
                  <c:v>77040</c:v>
                </c:pt>
                <c:pt idx="1285">
                  <c:v>77100</c:v>
                </c:pt>
                <c:pt idx="1286">
                  <c:v>77160</c:v>
                </c:pt>
                <c:pt idx="1287">
                  <c:v>77220</c:v>
                </c:pt>
                <c:pt idx="1288">
                  <c:v>77280</c:v>
                </c:pt>
                <c:pt idx="1289">
                  <c:v>77340</c:v>
                </c:pt>
                <c:pt idx="1290">
                  <c:v>77400</c:v>
                </c:pt>
                <c:pt idx="1291">
                  <c:v>77460</c:v>
                </c:pt>
                <c:pt idx="1292">
                  <c:v>77520</c:v>
                </c:pt>
                <c:pt idx="1293">
                  <c:v>77580</c:v>
                </c:pt>
                <c:pt idx="1294">
                  <c:v>77640</c:v>
                </c:pt>
                <c:pt idx="1295">
                  <c:v>77700</c:v>
                </c:pt>
                <c:pt idx="1296">
                  <c:v>77760</c:v>
                </c:pt>
                <c:pt idx="1297">
                  <c:v>77820</c:v>
                </c:pt>
                <c:pt idx="1298">
                  <c:v>77880</c:v>
                </c:pt>
                <c:pt idx="1299">
                  <c:v>77940</c:v>
                </c:pt>
                <c:pt idx="1300">
                  <c:v>78000</c:v>
                </c:pt>
                <c:pt idx="1301">
                  <c:v>78060</c:v>
                </c:pt>
                <c:pt idx="1302">
                  <c:v>78120</c:v>
                </c:pt>
                <c:pt idx="1303">
                  <c:v>78180</c:v>
                </c:pt>
                <c:pt idx="1304">
                  <c:v>78240</c:v>
                </c:pt>
                <c:pt idx="1305">
                  <c:v>78300</c:v>
                </c:pt>
                <c:pt idx="1306">
                  <c:v>78360</c:v>
                </c:pt>
                <c:pt idx="1307">
                  <c:v>78420</c:v>
                </c:pt>
                <c:pt idx="1308">
                  <c:v>78480</c:v>
                </c:pt>
                <c:pt idx="1309">
                  <c:v>78540</c:v>
                </c:pt>
                <c:pt idx="1310">
                  <c:v>78600</c:v>
                </c:pt>
                <c:pt idx="1311">
                  <c:v>78660</c:v>
                </c:pt>
                <c:pt idx="1312">
                  <c:v>78720</c:v>
                </c:pt>
                <c:pt idx="1313">
                  <c:v>78780</c:v>
                </c:pt>
                <c:pt idx="1314">
                  <c:v>78840</c:v>
                </c:pt>
                <c:pt idx="1315">
                  <c:v>78900</c:v>
                </c:pt>
                <c:pt idx="1316">
                  <c:v>78960</c:v>
                </c:pt>
                <c:pt idx="1317">
                  <c:v>79020</c:v>
                </c:pt>
                <c:pt idx="1318">
                  <c:v>79080</c:v>
                </c:pt>
                <c:pt idx="1319">
                  <c:v>79140</c:v>
                </c:pt>
                <c:pt idx="1320">
                  <c:v>79200</c:v>
                </c:pt>
                <c:pt idx="1321">
                  <c:v>79260</c:v>
                </c:pt>
                <c:pt idx="1322">
                  <c:v>79320</c:v>
                </c:pt>
                <c:pt idx="1323">
                  <c:v>79380</c:v>
                </c:pt>
                <c:pt idx="1324">
                  <c:v>79440</c:v>
                </c:pt>
                <c:pt idx="1325">
                  <c:v>79500</c:v>
                </c:pt>
                <c:pt idx="1326">
                  <c:v>79560</c:v>
                </c:pt>
                <c:pt idx="1327">
                  <c:v>79620</c:v>
                </c:pt>
                <c:pt idx="1328">
                  <c:v>79680</c:v>
                </c:pt>
                <c:pt idx="1329">
                  <c:v>79740</c:v>
                </c:pt>
                <c:pt idx="1330">
                  <c:v>79800</c:v>
                </c:pt>
                <c:pt idx="1331">
                  <c:v>79860</c:v>
                </c:pt>
                <c:pt idx="1332">
                  <c:v>79920</c:v>
                </c:pt>
                <c:pt idx="1333">
                  <c:v>79980</c:v>
                </c:pt>
                <c:pt idx="1334">
                  <c:v>80040</c:v>
                </c:pt>
                <c:pt idx="1335">
                  <c:v>80100</c:v>
                </c:pt>
                <c:pt idx="1336">
                  <c:v>80160</c:v>
                </c:pt>
                <c:pt idx="1337">
                  <c:v>80220</c:v>
                </c:pt>
                <c:pt idx="1338">
                  <c:v>80280</c:v>
                </c:pt>
                <c:pt idx="1339">
                  <c:v>80340</c:v>
                </c:pt>
                <c:pt idx="1340">
                  <c:v>80400</c:v>
                </c:pt>
                <c:pt idx="1341">
                  <c:v>80460</c:v>
                </c:pt>
                <c:pt idx="1342">
                  <c:v>80520</c:v>
                </c:pt>
                <c:pt idx="1343">
                  <c:v>80580</c:v>
                </c:pt>
                <c:pt idx="1344">
                  <c:v>80640</c:v>
                </c:pt>
                <c:pt idx="1345">
                  <c:v>80700</c:v>
                </c:pt>
                <c:pt idx="1346">
                  <c:v>80760</c:v>
                </c:pt>
                <c:pt idx="1347">
                  <c:v>80820</c:v>
                </c:pt>
                <c:pt idx="1348">
                  <c:v>80880</c:v>
                </c:pt>
                <c:pt idx="1349">
                  <c:v>80940</c:v>
                </c:pt>
                <c:pt idx="1350">
                  <c:v>81000</c:v>
                </c:pt>
                <c:pt idx="1351">
                  <c:v>81060</c:v>
                </c:pt>
                <c:pt idx="1352">
                  <c:v>81120</c:v>
                </c:pt>
                <c:pt idx="1353">
                  <c:v>81180</c:v>
                </c:pt>
                <c:pt idx="1354">
                  <c:v>81240</c:v>
                </c:pt>
                <c:pt idx="1355">
                  <c:v>81300</c:v>
                </c:pt>
                <c:pt idx="1356">
                  <c:v>81360</c:v>
                </c:pt>
                <c:pt idx="1357">
                  <c:v>81420</c:v>
                </c:pt>
                <c:pt idx="1358">
                  <c:v>81480</c:v>
                </c:pt>
                <c:pt idx="1359">
                  <c:v>81540</c:v>
                </c:pt>
                <c:pt idx="1360">
                  <c:v>81600</c:v>
                </c:pt>
                <c:pt idx="1361">
                  <c:v>81660</c:v>
                </c:pt>
                <c:pt idx="1362">
                  <c:v>81720</c:v>
                </c:pt>
                <c:pt idx="1363">
                  <c:v>81780</c:v>
                </c:pt>
                <c:pt idx="1364">
                  <c:v>81840</c:v>
                </c:pt>
                <c:pt idx="1365">
                  <c:v>81900</c:v>
                </c:pt>
                <c:pt idx="1366">
                  <c:v>81960</c:v>
                </c:pt>
                <c:pt idx="1367">
                  <c:v>82020</c:v>
                </c:pt>
                <c:pt idx="1368">
                  <c:v>82080</c:v>
                </c:pt>
                <c:pt idx="1369">
                  <c:v>82140</c:v>
                </c:pt>
                <c:pt idx="1370">
                  <c:v>82200</c:v>
                </c:pt>
                <c:pt idx="1371">
                  <c:v>82260</c:v>
                </c:pt>
                <c:pt idx="1372">
                  <c:v>82320</c:v>
                </c:pt>
                <c:pt idx="1373">
                  <c:v>82380</c:v>
                </c:pt>
                <c:pt idx="1374">
                  <c:v>82440</c:v>
                </c:pt>
                <c:pt idx="1375">
                  <c:v>82500</c:v>
                </c:pt>
                <c:pt idx="1376">
                  <c:v>82560</c:v>
                </c:pt>
                <c:pt idx="1377">
                  <c:v>82620</c:v>
                </c:pt>
                <c:pt idx="1378">
                  <c:v>82680</c:v>
                </c:pt>
                <c:pt idx="1379">
                  <c:v>82740</c:v>
                </c:pt>
                <c:pt idx="1380">
                  <c:v>82800</c:v>
                </c:pt>
                <c:pt idx="1381">
                  <c:v>82860</c:v>
                </c:pt>
                <c:pt idx="1382">
                  <c:v>82920</c:v>
                </c:pt>
                <c:pt idx="1383">
                  <c:v>82980</c:v>
                </c:pt>
                <c:pt idx="1384">
                  <c:v>83040</c:v>
                </c:pt>
                <c:pt idx="1385">
                  <c:v>83100</c:v>
                </c:pt>
                <c:pt idx="1386">
                  <c:v>83160</c:v>
                </c:pt>
                <c:pt idx="1387">
                  <c:v>83220</c:v>
                </c:pt>
                <c:pt idx="1388">
                  <c:v>83280</c:v>
                </c:pt>
                <c:pt idx="1389">
                  <c:v>83340</c:v>
                </c:pt>
                <c:pt idx="1390">
                  <c:v>83400</c:v>
                </c:pt>
                <c:pt idx="1391">
                  <c:v>83460</c:v>
                </c:pt>
                <c:pt idx="1392">
                  <c:v>83520</c:v>
                </c:pt>
                <c:pt idx="1393">
                  <c:v>83580</c:v>
                </c:pt>
                <c:pt idx="1394">
                  <c:v>83640</c:v>
                </c:pt>
                <c:pt idx="1395">
                  <c:v>83700</c:v>
                </c:pt>
                <c:pt idx="1396">
                  <c:v>83760</c:v>
                </c:pt>
                <c:pt idx="1397">
                  <c:v>83820</c:v>
                </c:pt>
                <c:pt idx="1398">
                  <c:v>83880</c:v>
                </c:pt>
                <c:pt idx="1399">
                  <c:v>83940</c:v>
                </c:pt>
                <c:pt idx="1400">
                  <c:v>84000</c:v>
                </c:pt>
                <c:pt idx="1401">
                  <c:v>84060</c:v>
                </c:pt>
                <c:pt idx="1402">
                  <c:v>84120</c:v>
                </c:pt>
                <c:pt idx="1403">
                  <c:v>84180</c:v>
                </c:pt>
                <c:pt idx="1404">
                  <c:v>84240</c:v>
                </c:pt>
                <c:pt idx="1405">
                  <c:v>84300</c:v>
                </c:pt>
                <c:pt idx="1406">
                  <c:v>84360</c:v>
                </c:pt>
                <c:pt idx="1407">
                  <c:v>84420</c:v>
                </c:pt>
                <c:pt idx="1408">
                  <c:v>84480</c:v>
                </c:pt>
                <c:pt idx="1409">
                  <c:v>84540</c:v>
                </c:pt>
                <c:pt idx="1410">
                  <c:v>84600</c:v>
                </c:pt>
                <c:pt idx="1411">
                  <c:v>84660</c:v>
                </c:pt>
                <c:pt idx="1412">
                  <c:v>84720</c:v>
                </c:pt>
                <c:pt idx="1413">
                  <c:v>84780</c:v>
                </c:pt>
                <c:pt idx="1414">
                  <c:v>84840</c:v>
                </c:pt>
                <c:pt idx="1415">
                  <c:v>84900</c:v>
                </c:pt>
                <c:pt idx="1416">
                  <c:v>84960</c:v>
                </c:pt>
                <c:pt idx="1417">
                  <c:v>85020</c:v>
                </c:pt>
                <c:pt idx="1418">
                  <c:v>85080</c:v>
                </c:pt>
                <c:pt idx="1419">
                  <c:v>85140</c:v>
                </c:pt>
                <c:pt idx="1420">
                  <c:v>85200</c:v>
                </c:pt>
                <c:pt idx="1421">
                  <c:v>85260</c:v>
                </c:pt>
                <c:pt idx="1422">
                  <c:v>85320</c:v>
                </c:pt>
                <c:pt idx="1423">
                  <c:v>85380</c:v>
                </c:pt>
                <c:pt idx="1424">
                  <c:v>85440</c:v>
                </c:pt>
                <c:pt idx="1425">
                  <c:v>85500</c:v>
                </c:pt>
                <c:pt idx="1426">
                  <c:v>85560</c:v>
                </c:pt>
                <c:pt idx="1427">
                  <c:v>85620</c:v>
                </c:pt>
                <c:pt idx="1428">
                  <c:v>85680</c:v>
                </c:pt>
                <c:pt idx="1429">
                  <c:v>85740</c:v>
                </c:pt>
                <c:pt idx="1430">
                  <c:v>85800</c:v>
                </c:pt>
                <c:pt idx="1431">
                  <c:v>85860</c:v>
                </c:pt>
                <c:pt idx="1432">
                  <c:v>85920</c:v>
                </c:pt>
                <c:pt idx="1433">
                  <c:v>85980</c:v>
                </c:pt>
                <c:pt idx="1434">
                  <c:v>86040</c:v>
                </c:pt>
                <c:pt idx="1435">
                  <c:v>86100</c:v>
                </c:pt>
                <c:pt idx="1436">
                  <c:v>86160</c:v>
                </c:pt>
                <c:pt idx="1437">
                  <c:v>86220</c:v>
                </c:pt>
                <c:pt idx="1438">
                  <c:v>86280</c:v>
                </c:pt>
                <c:pt idx="1439">
                  <c:v>86340</c:v>
                </c:pt>
                <c:pt idx="1440">
                  <c:v>86400</c:v>
                </c:pt>
                <c:pt idx="1441">
                  <c:v>86460</c:v>
                </c:pt>
                <c:pt idx="1442">
                  <c:v>86520</c:v>
                </c:pt>
                <c:pt idx="1443">
                  <c:v>86580</c:v>
                </c:pt>
                <c:pt idx="1444">
                  <c:v>86640</c:v>
                </c:pt>
                <c:pt idx="1445">
                  <c:v>86700</c:v>
                </c:pt>
                <c:pt idx="1446">
                  <c:v>86760</c:v>
                </c:pt>
                <c:pt idx="1447">
                  <c:v>86820</c:v>
                </c:pt>
                <c:pt idx="1448">
                  <c:v>86880</c:v>
                </c:pt>
                <c:pt idx="1449">
                  <c:v>86940</c:v>
                </c:pt>
                <c:pt idx="1450">
                  <c:v>87000</c:v>
                </c:pt>
                <c:pt idx="1451">
                  <c:v>87060</c:v>
                </c:pt>
                <c:pt idx="1452">
                  <c:v>87120</c:v>
                </c:pt>
                <c:pt idx="1453">
                  <c:v>87180</c:v>
                </c:pt>
                <c:pt idx="1454">
                  <c:v>87240</c:v>
                </c:pt>
                <c:pt idx="1455">
                  <c:v>87300</c:v>
                </c:pt>
                <c:pt idx="1456">
                  <c:v>87360</c:v>
                </c:pt>
                <c:pt idx="1457">
                  <c:v>87420</c:v>
                </c:pt>
                <c:pt idx="1458">
                  <c:v>87480</c:v>
                </c:pt>
                <c:pt idx="1459">
                  <c:v>87540</c:v>
                </c:pt>
                <c:pt idx="1460">
                  <c:v>87600</c:v>
                </c:pt>
                <c:pt idx="1461">
                  <c:v>87660</c:v>
                </c:pt>
                <c:pt idx="1462">
                  <c:v>87720</c:v>
                </c:pt>
                <c:pt idx="1463">
                  <c:v>87780</c:v>
                </c:pt>
                <c:pt idx="1464">
                  <c:v>87840</c:v>
                </c:pt>
                <c:pt idx="1465">
                  <c:v>87900</c:v>
                </c:pt>
                <c:pt idx="1466">
                  <c:v>87960</c:v>
                </c:pt>
                <c:pt idx="1467">
                  <c:v>88020</c:v>
                </c:pt>
                <c:pt idx="1468">
                  <c:v>88080</c:v>
                </c:pt>
                <c:pt idx="1469">
                  <c:v>88140</c:v>
                </c:pt>
                <c:pt idx="1470">
                  <c:v>88200</c:v>
                </c:pt>
                <c:pt idx="1471">
                  <c:v>88260</c:v>
                </c:pt>
                <c:pt idx="1472">
                  <c:v>88320</c:v>
                </c:pt>
                <c:pt idx="1473">
                  <c:v>88380</c:v>
                </c:pt>
                <c:pt idx="1474">
                  <c:v>88440</c:v>
                </c:pt>
                <c:pt idx="1475">
                  <c:v>88500</c:v>
                </c:pt>
                <c:pt idx="1476">
                  <c:v>88560</c:v>
                </c:pt>
                <c:pt idx="1477">
                  <c:v>88620</c:v>
                </c:pt>
                <c:pt idx="1478">
                  <c:v>88680</c:v>
                </c:pt>
                <c:pt idx="1479">
                  <c:v>88740</c:v>
                </c:pt>
                <c:pt idx="1480">
                  <c:v>88800</c:v>
                </c:pt>
                <c:pt idx="1481">
                  <c:v>88860</c:v>
                </c:pt>
                <c:pt idx="1482">
                  <c:v>88920</c:v>
                </c:pt>
                <c:pt idx="1483">
                  <c:v>88980</c:v>
                </c:pt>
                <c:pt idx="1484">
                  <c:v>89040</c:v>
                </c:pt>
                <c:pt idx="1485">
                  <c:v>89100</c:v>
                </c:pt>
                <c:pt idx="1486">
                  <c:v>89160</c:v>
                </c:pt>
                <c:pt idx="1487">
                  <c:v>89220</c:v>
                </c:pt>
                <c:pt idx="1488">
                  <c:v>89280</c:v>
                </c:pt>
                <c:pt idx="1489">
                  <c:v>89340</c:v>
                </c:pt>
                <c:pt idx="1490">
                  <c:v>89400</c:v>
                </c:pt>
                <c:pt idx="1491">
                  <c:v>89460</c:v>
                </c:pt>
                <c:pt idx="1492">
                  <c:v>89520</c:v>
                </c:pt>
                <c:pt idx="1493">
                  <c:v>89580</c:v>
                </c:pt>
                <c:pt idx="1494">
                  <c:v>89640</c:v>
                </c:pt>
                <c:pt idx="1495">
                  <c:v>89700</c:v>
                </c:pt>
                <c:pt idx="1496">
                  <c:v>89760</c:v>
                </c:pt>
                <c:pt idx="1497">
                  <c:v>89820</c:v>
                </c:pt>
                <c:pt idx="1498">
                  <c:v>89880</c:v>
                </c:pt>
                <c:pt idx="1499">
                  <c:v>89940</c:v>
                </c:pt>
                <c:pt idx="1500">
                  <c:v>90000</c:v>
                </c:pt>
                <c:pt idx="1501">
                  <c:v>90060</c:v>
                </c:pt>
                <c:pt idx="1502">
                  <c:v>90120</c:v>
                </c:pt>
                <c:pt idx="1503">
                  <c:v>90180</c:v>
                </c:pt>
                <c:pt idx="1504">
                  <c:v>90240</c:v>
                </c:pt>
                <c:pt idx="1505">
                  <c:v>90300</c:v>
                </c:pt>
                <c:pt idx="1506">
                  <c:v>90360</c:v>
                </c:pt>
                <c:pt idx="1507">
                  <c:v>90420</c:v>
                </c:pt>
                <c:pt idx="1508">
                  <c:v>90480</c:v>
                </c:pt>
                <c:pt idx="1509">
                  <c:v>90540</c:v>
                </c:pt>
                <c:pt idx="1510">
                  <c:v>90600</c:v>
                </c:pt>
                <c:pt idx="1511">
                  <c:v>90660</c:v>
                </c:pt>
                <c:pt idx="1512">
                  <c:v>90720</c:v>
                </c:pt>
                <c:pt idx="1513">
                  <c:v>90780</c:v>
                </c:pt>
                <c:pt idx="1514">
                  <c:v>90840</c:v>
                </c:pt>
                <c:pt idx="1515">
                  <c:v>90900</c:v>
                </c:pt>
                <c:pt idx="1516">
                  <c:v>90960</c:v>
                </c:pt>
                <c:pt idx="1517">
                  <c:v>91020</c:v>
                </c:pt>
                <c:pt idx="1518">
                  <c:v>91080</c:v>
                </c:pt>
                <c:pt idx="1519">
                  <c:v>91140</c:v>
                </c:pt>
                <c:pt idx="1520">
                  <c:v>91200</c:v>
                </c:pt>
                <c:pt idx="1521">
                  <c:v>91260</c:v>
                </c:pt>
                <c:pt idx="1522">
                  <c:v>91320</c:v>
                </c:pt>
                <c:pt idx="1523">
                  <c:v>91380</c:v>
                </c:pt>
                <c:pt idx="1524">
                  <c:v>91440</c:v>
                </c:pt>
                <c:pt idx="1525">
                  <c:v>91500</c:v>
                </c:pt>
                <c:pt idx="1526">
                  <c:v>91560</c:v>
                </c:pt>
                <c:pt idx="1527">
                  <c:v>91620</c:v>
                </c:pt>
                <c:pt idx="1528">
                  <c:v>91680</c:v>
                </c:pt>
                <c:pt idx="1529">
                  <c:v>91740</c:v>
                </c:pt>
                <c:pt idx="1530">
                  <c:v>91800</c:v>
                </c:pt>
                <c:pt idx="1531">
                  <c:v>91860</c:v>
                </c:pt>
                <c:pt idx="1532">
                  <c:v>91920</c:v>
                </c:pt>
                <c:pt idx="1533">
                  <c:v>91980</c:v>
                </c:pt>
                <c:pt idx="1534">
                  <c:v>92040</c:v>
                </c:pt>
                <c:pt idx="1535">
                  <c:v>92100</c:v>
                </c:pt>
                <c:pt idx="1536">
                  <c:v>92160</c:v>
                </c:pt>
                <c:pt idx="1537">
                  <c:v>92220</c:v>
                </c:pt>
                <c:pt idx="1538">
                  <c:v>92280</c:v>
                </c:pt>
                <c:pt idx="1539">
                  <c:v>92340</c:v>
                </c:pt>
                <c:pt idx="1540">
                  <c:v>92400</c:v>
                </c:pt>
                <c:pt idx="1541">
                  <c:v>92460</c:v>
                </c:pt>
                <c:pt idx="1542">
                  <c:v>92520</c:v>
                </c:pt>
                <c:pt idx="1543">
                  <c:v>92580</c:v>
                </c:pt>
                <c:pt idx="1544">
                  <c:v>92640</c:v>
                </c:pt>
                <c:pt idx="1545">
                  <c:v>92700</c:v>
                </c:pt>
                <c:pt idx="1546">
                  <c:v>92760</c:v>
                </c:pt>
                <c:pt idx="1547">
                  <c:v>92820</c:v>
                </c:pt>
                <c:pt idx="1548">
                  <c:v>92880</c:v>
                </c:pt>
                <c:pt idx="1549">
                  <c:v>92940</c:v>
                </c:pt>
                <c:pt idx="1550">
                  <c:v>93000</c:v>
                </c:pt>
                <c:pt idx="1551">
                  <c:v>93060</c:v>
                </c:pt>
                <c:pt idx="1552">
                  <c:v>93120</c:v>
                </c:pt>
                <c:pt idx="1553">
                  <c:v>93180</c:v>
                </c:pt>
                <c:pt idx="1554">
                  <c:v>93240</c:v>
                </c:pt>
                <c:pt idx="1555">
                  <c:v>93300</c:v>
                </c:pt>
                <c:pt idx="1556">
                  <c:v>93360</c:v>
                </c:pt>
                <c:pt idx="1557">
                  <c:v>93420</c:v>
                </c:pt>
                <c:pt idx="1558">
                  <c:v>93480</c:v>
                </c:pt>
                <c:pt idx="1559">
                  <c:v>93540</c:v>
                </c:pt>
                <c:pt idx="1560">
                  <c:v>93600</c:v>
                </c:pt>
                <c:pt idx="1561">
                  <c:v>93660</c:v>
                </c:pt>
                <c:pt idx="1562">
                  <c:v>93720</c:v>
                </c:pt>
                <c:pt idx="1563">
                  <c:v>93780</c:v>
                </c:pt>
                <c:pt idx="1564">
                  <c:v>93840</c:v>
                </c:pt>
                <c:pt idx="1565">
                  <c:v>93900</c:v>
                </c:pt>
                <c:pt idx="1566">
                  <c:v>93960</c:v>
                </c:pt>
                <c:pt idx="1567">
                  <c:v>94020</c:v>
                </c:pt>
                <c:pt idx="1568">
                  <c:v>94080</c:v>
                </c:pt>
                <c:pt idx="1569">
                  <c:v>94140</c:v>
                </c:pt>
                <c:pt idx="1570">
                  <c:v>94200</c:v>
                </c:pt>
                <c:pt idx="1571">
                  <c:v>94260</c:v>
                </c:pt>
                <c:pt idx="1572">
                  <c:v>94320</c:v>
                </c:pt>
                <c:pt idx="1573">
                  <c:v>94380</c:v>
                </c:pt>
                <c:pt idx="1574">
                  <c:v>94440</c:v>
                </c:pt>
                <c:pt idx="1575">
                  <c:v>94500</c:v>
                </c:pt>
                <c:pt idx="1576">
                  <c:v>94560</c:v>
                </c:pt>
                <c:pt idx="1577">
                  <c:v>94620</c:v>
                </c:pt>
                <c:pt idx="1578">
                  <c:v>94680</c:v>
                </c:pt>
                <c:pt idx="1579">
                  <c:v>94740</c:v>
                </c:pt>
                <c:pt idx="1580">
                  <c:v>94800</c:v>
                </c:pt>
                <c:pt idx="1581">
                  <c:v>94860</c:v>
                </c:pt>
                <c:pt idx="1582">
                  <c:v>94920</c:v>
                </c:pt>
                <c:pt idx="1583">
                  <c:v>94980</c:v>
                </c:pt>
                <c:pt idx="1584">
                  <c:v>95040</c:v>
                </c:pt>
                <c:pt idx="1585">
                  <c:v>95100</c:v>
                </c:pt>
                <c:pt idx="1586">
                  <c:v>95160</c:v>
                </c:pt>
                <c:pt idx="1587">
                  <c:v>95220</c:v>
                </c:pt>
                <c:pt idx="1588">
                  <c:v>95280</c:v>
                </c:pt>
                <c:pt idx="1589">
                  <c:v>95340</c:v>
                </c:pt>
                <c:pt idx="1590">
                  <c:v>95400</c:v>
                </c:pt>
                <c:pt idx="1591">
                  <c:v>95460</c:v>
                </c:pt>
                <c:pt idx="1592">
                  <c:v>95520</c:v>
                </c:pt>
                <c:pt idx="1593">
                  <c:v>95580</c:v>
                </c:pt>
                <c:pt idx="1594">
                  <c:v>95640</c:v>
                </c:pt>
                <c:pt idx="1595">
                  <c:v>95700</c:v>
                </c:pt>
                <c:pt idx="1596">
                  <c:v>95760</c:v>
                </c:pt>
                <c:pt idx="1597">
                  <c:v>95820</c:v>
                </c:pt>
                <c:pt idx="1598">
                  <c:v>95880</c:v>
                </c:pt>
                <c:pt idx="1599">
                  <c:v>95940</c:v>
                </c:pt>
                <c:pt idx="1600">
                  <c:v>96000</c:v>
                </c:pt>
                <c:pt idx="1601">
                  <c:v>96060</c:v>
                </c:pt>
                <c:pt idx="1602">
                  <c:v>96120</c:v>
                </c:pt>
                <c:pt idx="1603">
                  <c:v>96180</c:v>
                </c:pt>
                <c:pt idx="1604">
                  <c:v>96240</c:v>
                </c:pt>
                <c:pt idx="1605">
                  <c:v>96300</c:v>
                </c:pt>
                <c:pt idx="1606">
                  <c:v>96360</c:v>
                </c:pt>
                <c:pt idx="1607">
                  <c:v>96420</c:v>
                </c:pt>
                <c:pt idx="1608">
                  <c:v>96480</c:v>
                </c:pt>
                <c:pt idx="1609">
                  <c:v>96540</c:v>
                </c:pt>
                <c:pt idx="1610">
                  <c:v>96600</c:v>
                </c:pt>
                <c:pt idx="1611">
                  <c:v>96660</c:v>
                </c:pt>
                <c:pt idx="1612">
                  <c:v>96720</c:v>
                </c:pt>
                <c:pt idx="1613">
                  <c:v>96780</c:v>
                </c:pt>
                <c:pt idx="1614">
                  <c:v>96840</c:v>
                </c:pt>
                <c:pt idx="1615">
                  <c:v>96900</c:v>
                </c:pt>
                <c:pt idx="1616">
                  <c:v>96960</c:v>
                </c:pt>
                <c:pt idx="1617">
                  <c:v>97020</c:v>
                </c:pt>
                <c:pt idx="1618">
                  <c:v>97080</c:v>
                </c:pt>
                <c:pt idx="1619">
                  <c:v>97140</c:v>
                </c:pt>
                <c:pt idx="1620">
                  <c:v>97200</c:v>
                </c:pt>
                <c:pt idx="1621">
                  <c:v>97260</c:v>
                </c:pt>
                <c:pt idx="1622">
                  <c:v>97320</c:v>
                </c:pt>
                <c:pt idx="1623">
                  <c:v>97380</c:v>
                </c:pt>
                <c:pt idx="1624">
                  <c:v>97440</c:v>
                </c:pt>
                <c:pt idx="1625">
                  <c:v>97500</c:v>
                </c:pt>
                <c:pt idx="1626">
                  <c:v>97560</c:v>
                </c:pt>
                <c:pt idx="1627">
                  <c:v>97620</c:v>
                </c:pt>
                <c:pt idx="1628">
                  <c:v>97680</c:v>
                </c:pt>
                <c:pt idx="1629">
                  <c:v>97740</c:v>
                </c:pt>
                <c:pt idx="1630">
                  <c:v>97800</c:v>
                </c:pt>
                <c:pt idx="1631">
                  <c:v>97860</c:v>
                </c:pt>
                <c:pt idx="1632">
                  <c:v>97920</c:v>
                </c:pt>
                <c:pt idx="1633">
                  <c:v>97980</c:v>
                </c:pt>
                <c:pt idx="1634">
                  <c:v>98040</c:v>
                </c:pt>
                <c:pt idx="1635">
                  <c:v>98100</c:v>
                </c:pt>
                <c:pt idx="1636">
                  <c:v>98160</c:v>
                </c:pt>
                <c:pt idx="1637">
                  <c:v>98220</c:v>
                </c:pt>
                <c:pt idx="1638">
                  <c:v>98280</c:v>
                </c:pt>
                <c:pt idx="1639">
                  <c:v>98340</c:v>
                </c:pt>
                <c:pt idx="1640">
                  <c:v>98400</c:v>
                </c:pt>
                <c:pt idx="1641">
                  <c:v>98460</c:v>
                </c:pt>
                <c:pt idx="1642">
                  <c:v>98520</c:v>
                </c:pt>
                <c:pt idx="1643">
                  <c:v>98580</c:v>
                </c:pt>
                <c:pt idx="1644">
                  <c:v>98640</c:v>
                </c:pt>
                <c:pt idx="1645">
                  <c:v>98700</c:v>
                </c:pt>
                <c:pt idx="1646">
                  <c:v>98760</c:v>
                </c:pt>
                <c:pt idx="1647">
                  <c:v>98820</c:v>
                </c:pt>
                <c:pt idx="1648">
                  <c:v>98880</c:v>
                </c:pt>
                <c:pt idx="1649">
                  <c:v>98940</c:v>
                </c:pt>
                <c:pt idx="1650">
                  <c:v>99000</c:v>
                </c:pt>
                <c:pt idx="1651">
                  <c:v>99060</c:v>
                </c:pt>
                <c:pt idx="1652">
                  <c:v>99120</c:v>
                </c:pt>
                <c:pt idx="1653">
                  <c:v>99180</c:v>
                </c:pt>
                <c:pt idx="1654">
                  <c:v>99240</c:v>
                </c:pt>
                <c:pt idx="1655">
                  <c:v>99300</c:v>
                </c:pt>
                <c:pt idx="1656">
                  <c:v>99360</c:v>
                </c:pt>
                <c:pt idx="1657">
                  <c:v>99420</c:v>
                </c:pt>
                <c:pt idx="1658">
                  <c:v>99480</c:v>
                </c:pt>
                <c:pt idx="1659">
                  <c:v>99540</c:v>
                </c:pt>
                <c:pt idx="1660">
                  <c:v>99600</c:v>
                </c:pt>
                <c:pt idx="1661">
                  <c:v>99660</c:v>
                </c:pt>
                <c:pt idx="1662">
                  <c:v>99720</c:v>
                </c:pt>
                <c:pt idx="1663">
                  <c:v>99780</c:v>
                </c:pt>
                <c:pt idx="1664">
                  <c:v>99840</c:v>
                </c:pt>
                <c:pt idx="1665">
                  <c:v>99900</c:v>
                </c:pt>
                <c:pt idx="1666">
                  <c:v>99960</c:v>
                </c:pt>
                <c:pt idx="1667">
                  <c:v>100020</c:v>
                </c:pt>
                <c:pt idx="1668">
                  <c:v>100080</c:v>
                </c:pt>
                <c:pt idx="1669">
                  <c:v>100140</c:v>
                </c:pt>
                <c:pt idx="1670">
                  <c:v>100200</c:v>
                </c:pt>
                <c:pt idx="1671">
                  <c:v>100260</c:v>
                </c:pt>
                <c:pt idx="1672">
                  <c:v>100320</c:v>
                </c:pt>
                <c:pt idx="1673">
                  <c:v>100380</c:v>
                </c:pt>
                <c:pt idx="1674">
                  <c:v>100440</c:v>
                </c:pt>
                <c:pt idx="1675">
                  <c:v>100500</c:v>
                </c:pt>
                <c:pt idx="1676">
                  <c:v>100560</c:v>
                </c:pt>
                <c:pt idx="1677">
                  <c:v>100620</c:v>
                </c:pt>
                <c:pt idx="1678">
                  <c:v>100680</c:v>
                </c:pt>
                <c:pt idx="1679">
                  <c:v>100740</c:v>
                </c:pt>
                <c:pt idx="1680">
                  <c:v>100800</c:v>
                </c:pt>
                <c:pt idx="1681">
                  <c:v>100860</c:v>
                </c:pt>
                <c:pt idx="1682">
                  <c:v>100920</c:v>
                </c:pt>
                <c:pt idx="1683">
                  <c:v>100980</c:v>
                </c:pt>
                <c:pt idx="1684">
                  <c:v>101040</c:v>
                </c:pt>
                <c:pt idx="1685">
                  <c:v>101100</c:v>
                </c:pt>
                <c:pt idx="1686">
                  <c:v>101160</c:v>
                </c:pt>
                <c:pt idx="1687">
                  <c:v>101220</c:v>
                </c:pt>
                <c:pt idx="1688">
                  <c:v>101280</c:v>
                </c:pt>
                <c:pt idx="1689">
                  <c:v>101340</c:v>
                </c:pt>
                <c:pt idx="1690">
                  <c:v>101400</c:v>
                </c:pt>
                <c:pt idx="1691">
                  <c:v>101460</c:v>
                </c:pt>
                <c:pt idx="1692">
                  <c:v>101520</c:v>
                </c:pt>
                <c:pt idx="1693">
                  <c:v>101580</c:v>
                </c:pt>
                <c:pt idx="1694">
                  <c:v>101640</c:v>
                </c:pt>
                <c:pt idx="1695">
                  <c:v>101700</c:v>
                </c:pt>
                <c:pt idx="1696">
                  <c:v>101760</c:v>
                </c:pt>
                <c:pt idx="1697">
                  <c:v>101820</c:v>
                </c:pt>
                <c:pt idx="1698">
                  <c:v>101880</c:v>
                </c:pt>
                <c:pt idx="1699">
                  <c:v>101940</c:v>
                </c:pt>
                <c:pt idx="1700">
                  <c:v>102000</c:v>
                </c:pt>
                <c:pt idx="1701">
                  <c:v>102060</c:v>
                </c:pt>
                <c:pt idx="1702">
                  <c:v>102120</c:v>
                </c:pt>
                <c:pt idx="1703">
                  <c:v>102180</c:v>
                </c:pt>
                <c:pt idx="1704">
                  <c:v>102240</c:v>
                </c:pt>
                <c:pt idx="1705">
                  <c:v>102300</c:v>
                </c:pt>
                <c:pt idx="1706">
                  <c:v>102360</c:v>
                </c:pt>
                <c:pt idx="1707">
                  <c:v>102420</c:v>
                </c:pt>
                <c:pt idx="1708">
                  <c:v>102480</c:v>
                </c:pt>
                <c:pt idx="1709">
                  <c:v>102540</c:v>
                </c:pt>
                <c:pt idx="1710">
                  <c:v>102600</c:v>
                </c:pt>
                <c:pt idx="1711">
                  <c:v>102660</c:v>
                </c:pt>
                <c:pt idx="1712">
                  <c:v>102720</c:v>
                </c:pt>
                <c:pt idx="1713">
                  <c:v>102780</c:v>
                </c:pt>
                <c:pt idx="1714">
                  <c:v>102840</c:v>
                </c:pt>
                <c:pt idx="1715">
                  <c:v>102900</c:v>
                </c:pt>
                <c:pt idx="1716">
                  <c:v>102960</c:v>
                </c:pt>
                <c:pt idx="1717">
                  <c:v>103020</c:v>
                </c:pt>
                <c:pt idx="1718">
                  <c:v>103080</c:v>
                </c:pt>
                <c:pt idx="1719">
                  <c:v>103140</c:v>
                </c:pt>
                <c:pt idx="1720">
                  <c:v>103200</c:v>
                </c:pt>
                <c:pt idx="1721">
                  <c:v>103260</c:v>
                </c:pt>
                <c:pt idx="1722">
                  <c:v>103320</c:v>
                </c:pt>
                <c:pt idx="1723">
                  <c:v>103380</c:v>
                </c:pt>
                <c:pt idx="1724">
                  <c:v>103440</c:v>
                </c:pt>
                <c:pt idx="1725">
                  <c:v>103500</c:v>
                </c:pt>
                <c:pt idx="1726">
                  <c:v>103560</c:v>
                </c:pt>
                <c:pt idx="1727">
                  <c:v>103620</c:v>
                </c:pt>
                <c:pt idx="1728">
                  <c:v>103680</c:v>
                </c:pt>
                <c:pt idx="1729">
                  <c:v>103740</c:v>
                </c:pt>
                <c:pt idx="1730">
                  <c:v>103800</c:v>
                </c:pt>
                <c:pt idx="1731">
                  <c:v>103860</c:v>
                </c:pt>
                <c:pt idx="1732">
                  <c:v>103920</c:v>
                </c:pt>
                <c:pt idx="1733">
                  <c:v>103980</c:v>
                </c:pt>
                <c:pt idx="1734">
                  <c:v>104040</c:v>
                </c:pt>
                <c:pt idx="1735">
                  <c:v>104100</c:v>
                </c:pt>
                <c:pt idx="1736">
                  <c:v>104160</c:v>
                </c:pt>
                <c:pt idx="1737">
                  <c:v>104220</c:v>
                </c:pt>
                <c:pt idx="1738">
                  <c:v>104280</c:v>
                </c:pt>
                <c:pt idx="1739">
                  <c:v>104340</c:v>
                </c:pt>
                <c:pt idx="1740">
                  <c:v>104400</c:v>
                </c:pt>
                <c:pt idx="1741">
                  <c:v>104460</c:v>
                </c:pt>
                <c:pt idx="1742">
                  <c:v>104520</c:v>
                </c:pt>
                <c:pt idx="1743">
                  <c:v>104580</c:v>
                </c:pt>
                <c:pt idx="1744">
                  <c:v>104640</c:v>
                </c:pt>
                <c:pt idx="1745">
                  <c:v>104700</c:v>
                </c:pt>
                <c:pt idx="1746">
                  <c:v>104760</c:v>
                </c:pt>
                <c:pt idx="1747">
                  <c:v>104820</c:v>
                </c:pt>
                <c:pt idx="1748">
                  <c:v>104880</c:v>
                </c:pt>
                <c:pt idx="1749">
                  <c:v>104940</c:v>
                </c:pt>
                <c:pt idx="1750">
                  <c:v>105000</c:v>
                </c:pt>
                <c:pt idx="1751">
                  <c:v>105060</c:v>
                </c:pt>
                <c:pt idx="1752">
                  <c:v>105120</c:v>
                </c:pt>
                <c:pt idx="1753">
                  <c:v>105180</c:v>
                </c:pt>
                <c:pt idx="1754">
                  <c:v>105240</c:v>
                </c:pt>
                <c:pt idx="1755">
                  <c:v>105300</c:v>
                </c:pt>
                <c:pt idx="1756">
                  <c:v>105360</c:v>
                </c:pt>
                <c:pt idx="1757">
                  <c:v>105420</c:v>
                </c:pt>
                <c:pt idx="1758">
                  <c:v>105480</c:v>
                </c:pt>
                <c:pt idx="1759">
                  <c:v>105540</c:v>
                </c:pt>
                <c:pt idx="1760">
                  <c:v>105600</c:v>
                </c:pt>
                <c:pt idx="1761">
                  <c:v>105660</c:v>
                </c:pt>
                <c:pt idx="1762">
                  <c:v>105720</c:v>
                </c:pt>
                <c:pt idx="1763">
                  <c:v>105780</c:v>
                </c:pt>
                <c:pt idx="1764">
                  <c:v>105840</c:v>
                </c:pt>
                <c:pt idx="1765">
                  <c:v>105900</c:v>
                </c:pt>
                <c:pt idx="1766">
                  <c:v>105960</c:v>
                </c:pt>
                <c:pt idx="1767">
                  <c:v>106020</c:v>
                </c:pt>
                <c:pt idx="1768">
                  <c:v>106080</c:v>
                </c:pt>
                <c:pt idx="1769">
                  <c:v>106140</c:v>
                </c:pt>
                <c:pt idx="1770">
                  <c:v>106200</c:v>
                </c:pt>
                <c:pt idx="1771">
                  <c:v>106260</c:v>
                </c:pt>
                <c:pt idx="1772">
                  <c:v>106320</c:v>
                </c:pt>
                <c:pt idx="1773">
                  <c:v>106380</c:v>
                </c:pt>
                <c:pt idx="1774">
                  <c:v>106440</c:v>
                </c:pt>
                <c:pt idx="1775">
                  <c:v>106500</c:v>
                </c:pt>
                <c:pt idx="1776">
                  <c:v>106560</c:v>
                </c:pt>
                <c:pt idx="1777">
                  <c:v>106620</c:v>
                </c:pt>
                <c:pt idx="1778">
                  <c:v>106680</c:v>
                </c:pt>
                <c:pt idx="1779">
                  <c:v>106740</c:v>
                </c:pt>
                <c:pt idx="1780">
                  <c:v>106800</c:v>
                </c:pt>
                <c:pt idx="1781">
                  <c:v>106860</c:v>
                </c:pt>
                <c:pt idx="1782">
                  <c:v>106920</c:v>
                </c:pt>
                <c:pt idx="1783">
                  <c:v>106980</c:v>
                </c:pt>
                <c:pt idx="1784">
                  <c:v>107040</c:v>
                </c:pt>
                <c:pt idx="1785">
                  <c:v>107100</c:v>
                </c:pt>
                <c:pt idx="1786">
                  <c:v>107160</c:v>
                </c:pt>
                <c:pt idx="1787">
                  <c:v>107220</c:v>
                </c:pt>
                <c:pt idx="1788">
                  <c:v>107280</c:v>
                </c:pt>
                <c:pt idx="1789">
                  <c:v>107340</c:v>
                </c:pt>
                <c:pt idx="1790">
                  <c:v>107400</c:v>
                </c:pt>
                <c:pt idx="1791">
                  <c:v>107460</c:v>
                </c:pt>
                <c:pt idx="1792">
                  <c:v>107520</c:v>
                </c:pt>
                <c:pt idx="1793">
                  <c:v>107580</c:v>
                </c:pt>
                <c:pt idx="1794">
                  <c:v>107640</c:v>
                </c:pt>
                <c:pt idx="1795">
                  <c:v>107700</c:v>
                </c:pt>
                <c:pt idx="1796">
                  <c:v>107760</c:v>
                </c:pt>
                <c:pt idx="1797">
                  <c:v>107820</c:v>
                </c:pt>
                <c:pt idx="1798">
                  <c:v>107880</c:v>
                </c:pt>
                <c:pt idx="1799">
                  <c:v>107940</c:v>
                </c:pt>
                <c:pt idx="1800">
                  <c:v>108000</c:v>
                </c:pt>
                <c:pt idx="1801">
                  <c:v>108060</c:v>
                </c:pt>
                <c:pt idx="1802">
                  <c:v>108120</c:v>
                </c:pt>
                <c:pt idx="1803">
                  <c:v>108180</c:v>
                </c:pt>
                <c:pt idx="1804">
                  <c:v>108240</c:v>
                </c:pt>
                <c:pt idx="1805">
                  <c:v>108300</c:v>
                </c:pt>
                <c:pt idx="1806">
                  <c:v>108360</c:v>
                </c:pt>
                <c:pt idx="1807">
                  <c:v>108420</c:v>
                </c:pt>
                <c:pt idx="1808">
                  <c:v>108480</c:v>
                </c:pt>
                <c:pt idx="1809">
                  <c:v>108540</c:v>
                </c:pt>
                <c:pt idx="1810">
                  <c:v>108600</c:v>
                </c:pt>
                <c:pt idx="1811">
                  <c:v>108660</c:v>
                </c:pt>
                <c:pt idx="1812">
                  <c:v>108720</c:v>
                </c:pt>
                <c:pt idx="1813">
                  <c:v>108780</c:v>
                </c:pt>
                <c:pt idx="1814">
                  <c:v>108840</c:v>
                </c:pt>
                <c:pt idx="1815">
                  <c:v>108900</c:v>
                </c:pt>
                <c:pt idx="1816">
                  <c:v>108960</c:v>
                </c:pt>
                <c:pt idx="1817">
                  <c:v>109020</c:v>
                </c:pt>
                <c:pt idx="1818">
                  <c:v>109080</c:v>
                </c:pt>
                <c:pt idx="1819">
                  <c:v>109140</c:v>
                </c:pt>
                <c:pt idx="1820">
                  <c:v>109200</c:v>
                </c:pt>
                <c:pt idx="1821">
                  <c:v>109260</c:v>
                </c:pt>
                <c:pt idx="1822">
                  <c:v>109320</c:v>
                </c:pt>
                <c:pt idx="1823">
                  <c:v>109380</c:v>
                </c:pt>
                <c:pt idx="1824">
                  <c:v>109440</c:v>
                </c:pt>
                <c:pt idx="1825">
                  <c:v>109500</c:v>
                </c:pt>
                <c:pt idx="1826">
                  <c:v>109560</c:v>
                </c:pt>
                <c:pt idx="1827">
                  <c:v>109620</c:v>
                </c:pt>
                <c:pt idx="1828">
                  <c:v>109680</c:v>
                </c:pt>
                <c:pt idx="1829">
                  <c:v>109740</c:v>
                </c:pt>
                <c:pt idx="1830">
                  <c:v>109800</c:v>
                </c:pt>
                <c:pt idx="1831">
                  <c:v>109860</c:v>
                </c:pt>
                <c:pt idx="1832">
                  <c:v>109920</c:v>
                </c:pt>
                <c:pt idx="1833">
                  <c:v>109980</c:v>
                </c:pt>
                <c:pt idx="1834">
                  <c:v>110040</c:v>
                </c:pt>
                <c:pt idx="1835">
                  <c:v>110100</c:v>
                </c:pt>
                <c:pt idx="1836">
                  <c:v>110160</c:v>
                </c:pt>
                <c:pt idx="1837">
                  <c:v>110220</c:v>
                </c:pt>
                <c:pt idx="1838">
                  <c:v>110280</c:v>
                </c:pt>
                <c:pt idx="1839">
                  <c:v>110340</c:v>
                </c:pt>
                <c:pt idx="1840">
                  <c:v>110400</c:v>
                </c:pt>
                <c:pt idx="1841">
                  <c:v>110460</c:v>
                </c:pt>
                <c:pt idx="1842">
                  <c:v>110520</c:v>
                </c:pt>
                <c:pt idx="1843">
                  <c:v>110580</c:v>
                </c:pt>
                <c:pt idx="1844">
                  <c:v>110640</c:v>
                </c:pt>
                <c:pt idx="1845">
                  <c:v>110700</c:v>
                </c:pt>
                <c:pt idx="1846">
                  <c:v>110760</c:v>
                </c:pt>
                <c:pt idx="1847">
                  <c:v>110820</c:v>
                </c:pt>
                <c:pt idx="1848">
                  <c:v>110880</c:v>
                </c:pt>
                <c:pt idx="1849">
                  <c:v>110940</c:v>
                </c:pt>
                <c:pt idx="1850">
                  <c:v>111000</c:v>
                </c:pt>
                <c:pt idx="1851">
                  <c:v>111060</c:v>
                </c:pt>
                <c:pt idx="1852">
                  <c:v>111120</c:v>
                </c:pt>
                <c:pt idx="1853">
                  <c:v>111180</c:v>
                </c:pt>
                <c:pt idx="1854">
                  <c:v>111240</c:v>
                </c:pt>
                <c:pt idx="1855">
                  <c:v>111300</c:v>
                </c:pt>
                <c:pt idx="1856">
                  <c:v>111360</c:v>
                </c:pt>
                <c:pt idx="1857">
                  <c:v>111420</c:v>
                </c:pt>
                <c:pt idx="1858">
                  <c:v>111480</c:v>
                </c:pt>
                <c:pt idx="1859">
                  <c:v>111540</c:v>
                </c:pt>
                <c:pt idx="1860">
                  <c:v>111600</c:v>
                </c:pt>
                <c:pt idx="1861">
                  <c:v>111660</c:v>
                </c:pt>
                <c:pt idx="1862">
                  <c:v>111720</c:v>
                </c:pt>
                <c:pt idx="1863">
                  <c:v>111780</c:v>
                </c:pt>
                <c:pt idx="1864">
                  <c:v>111840</c:v>
                </c:pt>
                <c:pt idx="1865">
                  <c:v>111900</c:v>
                </c:pt>
                <c:pt idx="1866">
                  <c:v>111960</c:v>
                </c:pt>
                <c:pt idx="1867">
                  <c:v>112020</c:v>
                </c:pt>
                <c:pt idx="1868">
                  <c:v>112080</c:v>
                </c:pt>
                <c:pt idx="1869">
                  <c:v>112140</c:v>
                </c:pt>
                <c:pt idx="1870">
                  <c:v>112200</c:v>
                </c:pt>
                <c:pt idx="1871">
                  <c:v>112260</c:v>
                </c:pt>
                <c:pt idx="1872">
                  <c:v>112320</c:v>
                </c:pt>
                <c:pt idx="1873">
                  <c:v>112380</c:v>
                </c:pt>
                <c:pt idx="1874">
                  <c:v>112440</c:v>
                </c:pt>
                <c:pt idx="1875">
                  <c:v>112500</c:v>
                </c:pt>
                <c:pt idx="1876">
                  <c:v>112560</c:v>
                </c:pt>
                <c:pt idx="1877">
                  <c:v>112620</c:v>
                </c:pt>
                <c:pt idx="1878">
                  <c:v>112680</c:v>
                </c:pt>
                <c:pt idx="1879">
                  <c:v>112740</c:v>
                </c:pt>
                <c:pt idx="1880">
                  <c:v>112800</c:v>
                </c:pt>
                <c:pt idx="1881">
                  <c:v>112860</c:v>
                </c:pt>
                <c:pt idx="1882">
                  <c:v>112920</c:v>
                </c:pt>
                <c:pt idx="1883">
                  <c:v>112980</c:v>
                </c:pt>
                <c:pt idx="1884">
                  <c:v>113040</c:v>
                </c:pt>
                <c:pt idx="1885">
                  <c:v>113100</c:v>
                </c:pt>
                <c:pt idx="1886">
                  <c:v>113160</c:v>
                </c:pt>
                <c:pt idx="1887">
                  <c:v>113220</c:v>
                </c:pt>
                <c:pt idx="1888">
                  <c:v>113280</c:v>
                </c:pt>
                <c:pt idx="1889">
                  <c:v>113340</c:v>
                </c:pt>
                <c:pt idx="1890">
                  <c:v>113400</c:v>
                </c:pt>
                <c:pt idx="1891">
                  <c:v>113460</c:v>
                </c:pt>
                <c:pt idx="1892">
                  <c:v>113520</c:v>
                </c:pt>
                <c:pt idx="1893">
                  <c:v>113580</c:v>
                </c:pt>
                <c:pt idx="1894">
                  <c:v>113640</c:v>
                </c:pt>
                <c:pt idx="1895">
                  <c:v>113700</c:v>
                </c:pt>
                <c:pt idx="1896">
                  <c:v>113760</c:v>
                </c:pt>
                <c:pt idx="1897">
                  <c:v>113820</c:v>
                </c:pt>
                <c:pt idx="1898">
                  <c:v>113880</c:v>
                </c:pt>
                <c:pt idx="1899">
                  <c:v>113940</c:v>
                </c:pt>
                <c:pt idx="1900">
                  <c:v>114000</c:v>
                </c:pt>
                <c:pt idx="1901">
                  <c:v>114060</c:v>
                </c:pt>
                <c:pt idx="1902">
                  <c:v>114120</c:v>
                </c:pt>
                <c:pt idx="1903">
                  <c:v>114180</c:v>
                </c:pt>
                <c:pt idx="1904">
                  <c:v>114240</c:v>
                </c:pt>
                <c:pt idx="1905">
                  <c:v>114300</c:v>
                </c:pt>
                <c:pt idx="1906">
                  <c:v>114360</c:v>
                </c:pt>
                <c:pt idx="1907">
                  <c:v>114420</c:v>
                </c:pt>
                <c:pt idx="1908">
                  <c:v>114480</c:v>
                </c:pt>
                <c:pt idx="1909">
                  <c:v>114540</c:v>
                </c:pt>
                <c:pt idx="1910">
                  <c:v>114600</c:v>
                </c:pt>
                <c:pt idx="1911">
                  <c:v>114660</c:v>
                </c:pt>
                <c:pt idx="1912">
                  <c:v>114720</c:v>
                </c:pt>
                <c:pt idx="1913">
                  <c:v>114780</c:v>
                </c:pt>
                <c:pt idx="1914">
                  <c:v>114840</c:v>
                </c:pt>
                <c:pt idx="1915">
                  <c:v>114900</c:v>
                </c:pt>
                <c:pt idx="1916">
                  <c:v>114960</c:v>
                </c:pt>
                <c:pt idx="1917">
                  <c:v>115020</c:v>
                </c:pt>
                <c:pt idx="1918">
                  <c:v>115080</c:v>
                </c:pt>
                <c:pt idx="1919">
                  <c:v>115140</c:v>
                </c:pt>
                <c:pt idx="1920">
                  <c:v>115200</c:v>
                </c:pt>
                <c:pt idx="1921">
                  <c:v>115260</c:v>
                </c:pt>
                <c:pt idx="1922">
                  <c:v>115320</c:v>
                </c:pt>
                <c:pt idx="1923">
                  <c:v>115380</c:v>
                </c:pt>
                <c:pt idx="1924">
                  <c:v>115440</c:v>
                </c:pt>
                <c:pt idx="1925">
                  <c:v>115500</c:v>
                </c:pt>
                <c:pt idx="1926">
                  <c:v>115560</c:v>
                </c:pt>
                <c:pt idx="1927">
                  <c:v>115620</c:v>
                </c:pt>
                <c:pt idx="1928">
                  <c:v>115680</c:v>
                </c:pt>
                <c:pt idx="1929">
                  <c:v>115740</c:v>
                </c:pt>
                <c:pt idx="1930">
                  <c:v>115800</c:v>
                </c:pt>
                <c:pt idx="1931">
                  <c:v>115860</c:v>
                </c:pt>
                <c:pt idx="1932">
                  <c:v>115920</c:v>
                </c:pt>
                <c:pt idx="1933">
                  <c:v>115980</c:v>
                </c:pt>
                <c:pt idx="1934">
                  <c:v>116040</c:v>
                </c:pt>
                <c:pt idx="1935">
                  <c:v>116100</c:v>
                </c:pt>
                <c:pt idx="1936">
                  <c:v>116160</c:v>
                </c:pt>
                <c:pt idx="1937">
                  <c:v>116220</c:v>
                </c:pt>
                <c:pt idx="1938">
                  <c:v>116280</c:v>
                </c:pt>
                <c:pt idx="1939">
                  <c:v>116340</c:v>
                </c:pt>
                <c:pt idx="1940">
                  <c:v>116400</c:v>
                </c:pt>
                <c:pt idx="1941">
                  <c:v>116460</c:v>
                </c:pt>
                <c:pt idx="1942">
                  <c:v>116520</c:v>
                </c:pt>
                <c:pt idx="1943">
                  <c:v>116580</c:v>
                </c:pt>
                <c:pt idx="1944">
                  <c:v>116640</c:v>
                </c:pt>
                <c:pt idx="1945">
                  <c:v>116700</c:v>
                </c:pt>
                <c:pt idx="1946">
                  <c:v>116760</c:v>
                </c:pt>
                <c:pt idx="1947">
                  <c:v>116820</c:v>
                </c:pt>
                <c:pt idx="1948">
                  <c:v>116880</c:v>
                </c:pt>
                <c:pt idx="1949">
                  <c:v>116940</c:v>
                </c:pt>
                <c:pt idx="1950">
                  <c:v>117000</c:v>
                </c:pt>
                <c:pt idx="1951">
                  <c:v>117060</c:v>
                </c:pt>
                <c:pt idx="1952">
                  <c:v>117120</c:v>
                </c:pt>
                <c:pt idx="1953">
                  <c:v>117180</c:v>
                </c:pt>
                <c:pt idx="1954">
                  <c:v>117240</c:v>
                </c:pt>
                <c:pt idx="1955">
                  <c:v>117300</c:v>
                </c:pt>
                <c:pt idx="1956">
                  <c:v>117360</c:v>
                </c:pt>
                <c:pt idx="1957">
                  <c:v>117420</c:v>
                </c:pt>
                <c:pt idx="1958">
                  <c:v>117480</c:v>
                </c:pt>
                <c:pt idx="1959">
                  <c:v>117540</c:v>
                </c:pt>
                <c:pt idx="1960">
                  <c:v>117600</c:v>
                </c:pt>
                <c:pt idx="1961">
                  <c:v>117660</c:v>
                </c:pt>
                <c:pt idx="1962">
                  <c:v>117720</c:v>
                </c:pt>
                <c:pt idx="1963">
                  <c:v>117780</c:v>
                </c:pt>
                <c:pt idx="1964">
                  <c:v>117840</c:v>
                </c:pt>
                <c:pt idx="1965">
                  <c:v>117900</c:v>
                </c:pt>
                <c:pt idx="1966">
                  <c:v>117960</c:v>
                </c:pt>
                <c:pt idx="1967">
                  <c:v>118020</c:v>
                </c:pt>
                <c:pt idx="1968">
                  <c:v>118080</c:v>
                </c:pt>
                <c:pt idx="1969">
                  <c:v>118140</c:v>
                </c:pt>
                <c:pt idx="1970">
                  <c:v>118200</c:v>
                </c:pt>
                <c:pt idx="1971">
                  <c:v>118260</c:v>
                </c:pt>
                <c:pt idx="1972">
                  <c:v>118320</c:v>
                </c:pt>
                <c:pt idx="1973">
                  <c:v>118380</c:v>
                </c:pt>
                <c:pt idx="1974">
                  <c:v>118440</c:v>
                </c:pt>
                <c:pt idx="1975">
                  <c:v>118500</c:v>
                </c:pt>
                <c:pt idx="1976">
                  <c:v>118560</c:v>
                </c:pt>
                <c:pt idx="1977">
                  <c:v>118620</c:v>
                </c:pt>
                <c:pt idx="1978">
                  <c:v>118680</c:v>
                </c:pt>
                <c:pt idx="1979">
                  <c:v>118740</c:v>
                </c:pt>
                <c:pt idx="1980">
                  <c:v>118800</c:v>
                </c:pt>
                <c:pt idx="1981">
                  <c:v>118860</c:v>
                </c:pt>
                <c:pt idx="1982">
                  <c:v>118920</c:v>
                </c:pt>
                <c:pt idx="1983">
                  <c:v>118980</c:v>
                </c:pt>
                <c:pt idx="1984">
                  <c:v>119040</c:v>
                </c:pt>
                <c:pt idx="1985">
                  <c:v>119100</c:v>
                </c:pt>
                <c:pt idx="1986">
                  <c:v>119160</c:v>
                </c:pt>
                <c:pt idx="1987">
                  <c:v>119220</c:v>
                </c:pt>
                <c:pt idx="1988">
                  <c:v>119280</c:v>
                </c:pt>
                <c:pt idx="1989">
                  <c:v>119340</c:v>
                </c:pt>
                <c:pt idx="1990">
                  <c:v>119400</c:v>
                </c:pt>
                <c:pt idx="1991">
                  <c:v>119460</c:v>
                </c:pt>
                <c:pt idx="1992">
                  <c:v>119520</c:v>
                </c:pt>
                <c:pt idx="1993">
                  <c:v>119580</c:v>
                </c:pt>
                <c:pt idx="1994">
                  <c:v>119640</c:v>
                </c:pt>
                <c:pt idx="1995">
                  <c:v>119700</c:v>
                </c:pt>
                <c:pt idx="1996">
                  <c:v>119760</c:v>
                </c:pt>
                <c:pt idx="1997">
                  <c:v>119820</c:v>
                </c:pt>
                <c:pt idx="1998">
                  <c:v>119880</c:v>
                </c:pt>
                <c:pt idx="1999">
                  <c:v>119940</c:v>
                </c:pt>
                <c:pt idx="2000">
                  <c:v>120000</c:v>
                </c:pt>
                <c:pt idx="2001">
                  <c:v>120060</c:v>
                </c:pt>
                <c:pt idx="2002">
                  <c:v>120120</c:v>
                </c:pt>
                <c:pt idx="2003">
                  <c:v>120180</c:v>
                </c:pt>
                <c:pt idx="2004">
                  <c:v>120240</c:v>
                </c:pt>
                <c:pt idx="2005">
                  <c:v>120300</c:v>
                </c:pt>
                <c:pt idx="2006">
                  <c:v>120360</c:v>
                </c:pt>
                <c:pt idx="2007">
                  <c:v>120420</c:v>
                </c:pt>
                <c:pt idx="2008">
                  <c:v>120480</c:v>
                </c:pt>
                <c:pt idx="2009">
                  <c:v>120540</c:v>
                </c:pt>
                <c:pt idx="2010">
                  <c:v>120600</c:v>
                </c:pt>
                <c:pt idx="2011">
                  <c:v>120660</c:v>
                </c:pt>
                <c:pt idx="2012">
                  <c:v>120720</c:v>
                </c:pt>
                <c:pt idx="2013">
                  <c:v>120780</c:v>
                </c:pt>
                <c:pt idx="2014">
                  <c:v>120840</c:v>
                </c:pt>
                <c:pt idx="2015">
                  <c:v>120900</c:v>
                </c:pt>
                <c:pt idx="2016">
                  <c:v>120960</c:v>
                </c:pt>
                <c:pt idx="2017">
                  <c:v>121020</c:v>
                </c:pt>
                <c:pt idx="2018">
                  <c:v>121080</c:v>
                </c:pt>
                <c:pt idx="2019">
                  <c:v>121140</c:v>
                </c:pt>
                <c:pt idx="2020">
                  <c:v>121200</c:v>
                </c:pt>
                <c:pt idx="2021">
                  <c:v>121260</c:v>
                </c:pt>
                <c:pt idx="2022">
                  <c:v>121320</c:v>
                </c:pt>
                <c:pt idx="2023">
                  <c:v>121380</c:v>
                </c:pt>
                <c:pt idx="2024">
                  <c:v>121440</c:v>
                </c:pt>
                <c:pt idx="2025">
                  <c:v>121500</c:v>
                </c:pt>
                <c:pt idx="2026">
                  <c:v>121560</c:v>
                </c:pt>
                <c:pt idx="2027">
                  <c:v>121620</c:v>
                </c:pt>
                <c:pt idx="2028">
                  <c:v>121680</c:v>
                </c:pt>
                <c:pt idx="2029">
                  <c:v>121740</c:v>
                </c:pt>
                <c:pt idx="2030">
                  <c:v>121800</c:v>
                </c:pt>
                <c:pt idx="2031">
                  <c:v>121860</c:v>
                </c:pt>
                <c:pt idx="2032">
                  <c:v>121920</c:v>
                </c:pt>
                <c:pt idx="2033">
                  <c:v>121980</c:v>
                </c:pt>
                <c:pt idx="2034">
                  <c:v>122040</c:v>
                </c:pt>
                <c:pt idx="2035">
                  <c:v>122100</c:v>
                </c:pt>
                <c:pt idx="2036">
                  <c:v>122160</c:v>
                </c:pt>
                <c:pt idx="2037">
                  <c:v>122220</c:v>
                </c:pt>
                <c:pt idx="2038">
                  <c:v>122280</c:v>
                </c:pt>
                <c:pt idx="2039">
                  <c:v>122340</c:v>
                </c:pt>
                <c:pt idx="2040">
                  <c:v>122400</c:v>
                </c:pt>
                <c:pt idx="2041">
                  <c:v>122460</c:v>
                </c:pt>
                <c:pt idx="2042">
                  <c:v>122520</c:v>
                </c:pt>
                <c:pt idx="2043">
                  <c:v>122580</c:v>
                </c:pt>
                <c:pt idx="2044">
                  <c:v>122640</c:v>
                </c:pt>
                <c:pt idx="2045">
                  <c:v>122700</c:v>
                </c:pt>
                <c:pt idx="2046">
                  <c:v>122760</c:v>
                </c:pt>
                <c:pt idx="2047">
                  <c:v>122820</c:v>
                </c:pt>
                <c:pt idx="2048">
                  <c:v>122880</c:v>
                </c:pt>
                <c:pt idx="2049">
                  <c:v>122940</c:v>
                </c:pt>
                <c:pt idx="2050">
                  <c:v>123000</c:v>
                </c:pt>
                <c:pt idx="2051">
                  <c:v>123060</c:v>
                </c:pt>
                <c:pt idx="2052">
                  <c:v>123120</c:v>
                </c:pt>
                <c:pt idx="2053">
                  <c:v>123180</c:v>
                </c:pt>
                <c:pt idx="2054">
                  <c:v>123240</c:v>
                </c:pt>
                <c:pt idx="2055">
                  <c:v>123300</c:v>
                </c:pt>
                <c:pt idx="2056">
                  <c:v>123360</c:v>
                </c:pt>
                <c:pt idx="2057">
                  <c:v>123420</c:v>
                </c:pt>
                <c:pt idx="2058">
                  <c:v>123480</c:v>
                </c:pt>
                <c:pt idx="2059">
                  <c:v>123540</c:v>
                </c:pt>
                <c:pt idx="2060">
                  <c:v>123600</c:v>
                </c:pt>
                <c:pt idx="2061">
                  <c:v>123660</c:v>
                </c:pt>
                <c:pt idx="2062">
                  <c:v>123720</c:v>
                </c:pt>
                <c:pt idx="2063">
                  <c:v>123780</c:v>
                </c:pt>
                <c:pt idx="2064">
                  <c:v>123840</c:v>
                </c:pt>
                <c:pt idx="2065">
                  <c:v>123900</c:v>
                </c:pt>
                <c:pt idx="2066">
                  <c:v>123960</c:v>
                </c:pt>
                <c:pt idx="2067">
                  <c:v>124020</c:v>
                </c:pt>
                <c:pt idx="2068">
                  <c:v>124080</c:v>
                </c:pt>
                <c:pt idx="2069">
                  <c:v>124140</c:v>
                </c:pt>
                <c:pt idx="2070">
                  <c:v>124200</c:v>
                </c:pt>
                <c:pt idx="2071">
                  <c:v>124260</c:v>
                </c:pt>
                <c:pt idx="2072">
                  <c:v>124320</c:v>
                </c:pt>
                <c:pt idx="2073">
                  <c:v>124380</c:v>
                </c:pt>
                <c:pt idx="2074">
                  <c:v>124440</c:v>
                </c:pt>
                <c:pt idx="2075">
                  <c:v>124500</c:v>
                </c:pt>
                <c:pt idx="2076">
                  <c:v>124560</c:v>
                </c:pt>
                <c:pt idx="2077">
                  <c:v>124620</c:v>
                </c:pt>
                <c:pt idx="2078">
                  <c:v>124680</c:v>
                </c:pt>
                <c:pt idx="2079">
                  <c:v>124740</c:v>
                </c:pt>
                <c:pt idx="2080">
                  <c:v>124800</c:v>
                </c:pt>
                <c:pt idx="2081">
                  <c:v>124860</c:v>
                </c:pt>
                <c:pt idx="2082">
                  <c:v>124920</c:v>
                </c:pt>
                <c:pt idx="2083">
                  <c:v>124980</c:v>
                </c:pt>
                <c:pt idx="2084">
                  <c:v>125040</c:v>
                </c:pt>
                <c:pt idx="2085">
                  <c:v>125100</c:v>
                </c:pt>
                <c:pt idx="2086">
                  <c:v>125160</c:v>
                </c:pt>
                <c:pt idx="2087">
                  <c:v>125220</c:v>
                </c:pt>
                <c:pt idx="2088">
                  <c:v>125280</c:v>
                </c:pt>
                <c:pt idx="2089">
                  <c:v>125340</c:v>
                </c:pt>
                <c:pt idx="2090">
                  <c:v>125400</c:v>
                </c:pt>
                <c:pt idx="2091">
                  <c:v>125460</c:v>
                </c:pt>
                <c:pt idx="2092">
                  <c:v>125520</c:v>
                </c:pt>
                <c:pt idx="2093">
                  <c:v>125580</c:v>
                </c:pt>
                <c:pt idx="2094">
                  <c:v>125640</c:v>
                </c:pt>
                <c:pt idx="2095">
                  <c:v>125700</c:v>
                </c:pt>
                <c:pt idx="2096">
                  <c:v>125760</c:v>
                </c:pt>
                <c:pt idx="2097">
                  <c:v>125820</c:v>
                </c:pt>
                <c:pt idx="2098">
                  <c:v>125880</c:v>
                </c:pt>
                <c:pt idx="2099">
                  <c:v>125940</c:v>
                </c:pt>
                <c:pt idx="2100">
                  <c:v>126000</c:v>
                </c:pt>
                <c:pt idx="2101">
                  <c:v>126060</c:v>
                </c:pt>
                <c:pt idx="2102">
                  <c:v>126120</c:v>
                </c:pt>
                <c:pt idx="2103">
                  <c:v>126180</c:v>
                </c:pt>
                <c:pt idx="2104">
                  <c:v>126240</c:v>
                </c:pt>
                <c:pt idx="2105">
                  <c:v>126300</c:v>
                </c:pt>
                <c:pt idx="2106">
                  <c:v>126360</c:v>
                </c:pt>
                <c:pt idx="2107">
                  <c:v>126420</c:v>
                </c:pt>
                <c:pt idx="2108">
                  <c:v>126480</c:v>
                </c:pt>
                <c:pt idx="2109">
                  <c:v>126540</c:v>
                </c:pt>
                <c:pt idx="2110">
                  <c:v>126600</c:v>
                </c:pt>
                <c:pt idx="2111">
                  <c:v>126660</c:v>
                </c:pt>
                <c:pt idx="2112">
                  <c:v>126720</c:v>
                </c:pt>
                <c:pt idx="2113">
                  <c:v>126780</c:v>
                </c:pt>
                <c:pt idx="2114">
                  <c:v>126840</c:v>
                </c:pt>
                <c:pt idx="2115">
                  <c:v>126900</c:v>
                </c:pt>
                <c:pt idx="2116">
                  <c:v>126960</c:v>
                </c:pt>
                <c:pt idx="2117">
                  <c:v>127020</c:v>
                </c:pt>
                <c:pt idx="2118">
                  <c:v>127080</c:v>
                </c:pt>
                <c:pt idx="2119">
                  <c:v>127140</c:v>
                </c:pt>
                <c:pt idx="2120">
                  <c:v>127200</c:v>
                </c:pt>
                <c:pt idx="2121">
                  <c:v>127260</c:v>
                </c:pt>
                <c:pt idx="2122">
                  <c:v>127320</c:v>
                </c:pt>
                <c:pt idx="2123">
                  <c:v>127380</c:v>
                </c:pt>
                <c:pt idx="2124">
                  <c:v>127440</c:v>
                </c:pt>
                <c:pt idx="2125">
                  <c:v>127500</c:v>
                </c:pt>
                <c:pt idx="2126">
                  <c:v>127560</c:v>
                </c:pt>
                <c:pt idx="2127">
                  <c:v>127620</c:v>
                </c:pt>
                <c:pt idx="2128">
                  <c:v>127680</c:v>
                </c:pt>
                <c:pt idx="2129">
                  <c:v>127740</c:v>
                </c:pt>
                <c:pt idx="2130">
                  <c:v>127800</c:v>
                </c:pt>
                <c:pt idx="2131">
                  <c:v>127860</c:v>
                </c:pt>
                <c:pt idx="2132">
                  <c:v>127920</c:v>
                </c:pt>
                <c:pt idx="2133">
                  <c:v>127980</c:v>
                </c:pt>
                <c:pt idx="2134">
                  <c:v>128040</c:v>
                </c:pt>
                <c:pt idx="2135">
                  <c:v>128100</c:v>
                </c:pt>
                <c:pt idx="2136">
                  <c:v>128160</c:v>
                </c:pt>
                <c:pt idx="2137">
                  <c:v>128220</c:v>
                </c:pt>
                <c:pt idx="2138">
                  <c:v>128280</c:v>
                </c:pt>
                <c:pt idx="2139">
                  <c:v>128340</c:v>
                </c:pt>
                <c:pt idx="2140">
                  <c:v>128400</c:v>
                </c:pt>
                <c:pt idx="2141">
                  <c:v>128460</c:v>
                </c:pt>
                <c:pt idx="2142">
                  <c:v>128520</c:v>
                </c:pt>
                <c:pt idx="2143">
                  <c:v>128580</c:v>
                </c:pt>
                <c:pt idx="2144">
                  <c:v>128640</c:v>
                </c:pt>
                <c:pt idx="2145">
                  <c:v>128700</c:v>
                </c:pt>
                <c:pt idx="2146">
                  <c:v>128760</c:v>
                </c:pt>
                <c:pt idx="2147">
                  <c:v>128820</c:v>
                </c:pt>
                <c:pt idx="2148">
                  <c:v>128880</c:v>
                </c:pt>
                <c:pt idx="2149">
                  <c:v>128940</c:v>
                </c:pt>
                <c:pt idx="2150">
                  <c:v>129000</c:v>
                </c:pt>
                <c:pt idx="2151">
                  <c:v>129060</c:v>
                </c:pt>
                <c:pt idx="2152">
                  <c:v>129120</c:v>
                </c:pt>
                <c:pt idx="2153">
                  <c:v>129180</c:v>
                </c:pt>
                <c:pt idx="2154">
                  <c:v>129240</c:v>
                </c:pt>
                <c:pt idx="2155">
                  <c:v>129300</c:v>
                </c:pt>
                <c:pt idx="2156">
                  <c:v>129360</c:v>
                </c:pt>
                <c:pt idx="2157">
                  <c:v>129420</c:v>
                </c:pt>
                <c:pt idx="2158">
                  <c:v>129480</c:v>
                </c:pt>
                <c:pt idx="2159">
                  <c:v>129540</c:v>
                </c:pt>
                <c:pt idx="2160">
                  <c:v>129600</c:v>
                </c:pt>
                <c:pt idx="2161">
                  <c:v>129660</c:v>
                </c:pt>
                <c:pt idx="2162">
                  <c:v>129720</c:v>
                </c:pt>
                <c:pt idx="2163">
                  <c:v>129780</c:v>
                </c:pt>
                <c:pt idx="2164">
                  <c:v>129840</c:v>
                </c:pt>
                <c:pt idx="2165">
                  <c:v>129900</c:v>
                </c:pt>
                <c:pt idx="2166">
                  <c:v>129960</c:v>
                </c:pt>
                <c:pt idx="2167">
                  <c:v>130020</c:v>
                </c:pt>
                <c:pt idx="2168">
                  <c:v>130080</c:v>
                </c:pt>
                <c:pt idx="2169">
                  <c:v>130140</c:v>
                </c:pt>
                <c:pt idx="2170">
                  <c:v>130200</c:v>
                </c:pt>
                <c:pt idx="2171">
                  <c:v>130260</c:v>
                </c:pt>
                <c:pt idx="2172">
                  <c:v>130320</c:v>
                </c:pt>
                <c:pt idx="2173">
                  <c:v>130380</c:v>
                </c:pt>
                <c:pt idx="2174">
                  <c:v>130440</c:v>
                </c:pt>
                <c:pt idx="2175">
                  <c:v>130500</c:v>
                </c:pt>
                <c:pt idx="2176">
                  <c:v>130560</c:v>
                </c:pt>
                <c:pt idx="2177">
                  <c:v>130620</c:v>
                </c:pt>
                <c:pt idx="2178">
                  <c:v>130680</c:v>
                </c:pt>
                <c:pt idx="2179">
                  <c:v>130740</c:v>
                </c:pt>
                <c:pt idx="2180">
                  <c:v>130800</c:v>
                </c:pt>
                <c:pt idx="2181">
                  <c:v>130860</c:v>
                </c:pt>
                <c:pt idx="2182">
                  <c:v>130920</c:v>
                </c:pt>
                <c:pt idx="2183">
                  <c:v>130980</c:v>
                </c:pt>
                <c:pt idx="2184">
                  <c:v>131040</c:v>
                </c:pt>
                <c:pt idx="2185">
                  <c:v>131100</c:v>
                </c:pt>
                <c:pt idx="2186">
                  <c:v>131160</c:v>
                </c:pt>
                <c:pt idx="2187">
                  <c:v>131220</c:v>
                </c:pt>
                <c:pt idx="2188">
                  <c:v>131280</c:v>
                </c:pt>
                <c:pt idx="2189">
                  <c:v>131340</c:v>
                </c:pt>
                <c:pt idx="2190">
                  <c:v>131400</c:v>
                </c:pt>
                <c:pt idx="2191">
                  <c:v>131460</c:v>
                </c:pt>
                <c:pt idx="2192">
                  <c:v>131520</c:v>
                </c:pt>
                <c:pt idx="2193">
                  <c:v>131580</c:v>
                </c:pt>
                <c:pt idx="2194">
                  <c:v>131640</c:v>
                </c:pt>
                <c:pt idx="2195">
                  <c:v>131700</c:v>
                </c:pt>
                <c:pt idx="2196">
                  <c:v>131760</c:v>
                </c:pt>
                <c:pt idx="2197">
                  <c:v>131820</c:v>
                </c:pt>
                <c:pt idx="2198">
                  <c:v>131880</c:v>
                </c:pt>
                <c:pt idx="2199">
                  <c:v>131940</c:v>
                </c:pt>
                <c:pt idx="2200">
                  <c:v>132000</c:v>
                </c:pt>
                <c:pt idx="2201">
                  <c:v>132060</c:v>
                </c:pt>
                <c:pt idx="2202">
                  <c:v>132120</c:v>
                </c:pt>
                <c:pt idx="2203">
                  <c:v>132180</c:v>
                </c:pt>
                <c:pt idx="2204">
                  <c:v>132240</c:v>
                </c:pt>
                <c:pt idx="2205">
                  <c:v>132300</c:v>
                </c:pt>
                <c:pt idx="2206">
                  <c:v>132360</c:v>
                </c:pt>
                <c:pt idx="2207">
                  <c:v>132420</c:v>
                </c:pt>
                <c:pt idx="2208">
                  <c:v>132480</c:v>
                </c:pt>
                <c:pt idx="2209">
                  <c:v>132540</c:v>
                </c:pt>
                <c:pt idx="2210">
                  <c:v>132600</c:v>
                </c:pt>
                <c:pt idx="2211">
                  <c:v>132660</c:v>
                </c:pt>
                <c:pt idx="2212">
                  <c:v>132720</c:v>
                </c:pt>
                <c:pt idx="2213">
                  <c:v>132780</c:v>
                </c:pt>
                <c:pt idx="2214">
                  <c:v>132840</c:v>
                </c:pt>
                <c:pt idx="2215">
                  <c:v>132900</c:v>
                </c:pt>
                <c:pt idx="2216">
                  <c:v>132960</c:v>
                </c:pt>
                <c:pt idx="2217">
                  <c:v>133020</c:v>
                </c:pt>
                <c:pt idx="2218">
                  <c:v>133080</c:v>
                </c:pt>
                <c:pt idx="2219">
                  <c:v>133140</c:v>
                </c:pt>
                <c:pt idx="2220">
                  <c:v>133200</c:v>
                </c:pt>
                <c:pt idx="2221">
                  <c:v>133260</c:v>
                </c:pt>
                <c:pt idx="2222">
                  <c:v>133320</c:v>
                </c:pt>
                <c:pt idx="2223">
                  <c:v>133380</c:v>
                </c:pt>
                <c:pt idx="2224">
                  <c:v>133440</c:v>
                </c:pt>
                <c:pt idx="2225">
                  <c:v>133500</c:v>
                </c:pt>
                <c:pt idx="2226">
                  <c:v>133560</c:v>
                </c:pt>
                <c:pt idx="2227">
                  <c:v>133620</c:v>
                </c:pt>
                <c:pt idx="2228">
                  <c:v>133680</c:v>
                </c:pt>
                <c:pt idx="2229">
                  <c:v>133740</c:v>
                </c:pt>
                <c:pt idx="2230">
                  <c:v>133800</c:v>
                </c:pt>
                <c:pt idx="2231">
                  <c:v>133860</c:v>
                </c:pt>
                <c:pt idx="2232">
                  <c:v>133920</c:v>
                </c:pt>
                <c:pt idx="2233">
                  <c:v>133980</c:v>
                </c:pt>
                <c:pt idx="2234">
                  <c:v>134040</c:v>
                </c:pt>
                <c:pt idx="2235">
                  <c:v>134100</c:v>
                </c:pt>
                <c:pt idx="2236">
                  <c:v>134160</c:v>
                </c:pt>
                <c:pt idx="2237">
                  <c:v>134220</c:v>
                </c:pt>
                <c:pt idx="2238">
                  <c:v>134280</c:v>
                </c:pt>
                <c:pt idx="2239">
                  <c:v>134340</c:v>
                </c:pt>
                <c:pt idx="2240">
                  <c:v>134400</c:v>
                </c:pt>
                <c:pt idx="2241">
                  <c:v>134460</c:v>
                </c:pt>
                <c:pt idx="2242">
                  <c:v>134520</c:v>
                </c:pt>
                <c:pt idx="2243">
                  <c:v>134580</c:v>
                </c:pt>
                <c:pt idx="2244">
                  <c:v>134640</c:v>
                </c:pt>
                <c:pt idx="2245">
                  <c:v>134700</c:v>
                </c:pt>
                <c:pt idx="2246">
                  <c:v>134760</c:v>
                </c:pt>
                <c:pt idx="2247">
                  <c:v>134820</c:v>
                </c:pt>
                <c:pt idx="2248">
                  <c:v>134880</c:v>
                </c:pt>
                <c:pt idx="2249">
                  <c:v>134940</c:v>
                </c:pt>
                <c:pt idx="2250">
                  <c:v>135000</c:v>
                </c:pt>
                <c:pt idx="2251">
                  <c:v>135060</c:v>
                </c:pt>
                <c:pt idx="2252">
                  <c:v>135120</c:v>
                </c:pt>
                <c:pt idx="2253">
                  <c:v>135180</c:v>
                </c:pt>
                <c:pt idx="2254">
                  <c:v>135240</c:v>
                </c:pt>
                <c:pt idx="2255">
                  <c:v>135300</c:v>
                </c:pt>
                <c:pt idx="2256">
                  <c:v>135360</c:v>
                </c:pt>
                <c:pt idx="2257">
                  <c:v>135420</c:v>
                </c:pt>
                <c:pt idx="2258">
                  <c:v>135480</c:v>
                </c:pt>
                <c:pt idx="2259">
                  <c:v>135540</c:v>
                </c:pt>
                <c:pt idx="2260">
                  <c:v>135600</c:v>
                </c:pt>
                <c:pt idx="2261">
                  <c:v>135660</c:v>
                </c:pt>
                <c:pt idx="2262">
                  <c:v>135720</c:v>
                </c:pt>
                <c:pt idx="2263">
                  <c:v>135780</c:v>
                </c:pt>
                <c:pt idx="2264">
                  <c:v>135840</c:v>
                </c:pt>
                <c:pt idx="2265">
                  <c:v>135900</c:v>
                </c:pt>
                <c:pt idx="2266">
                  <c:v>135960</c:v>
                </c:pt>
                <c:pt idx="2267">
                  <c:v>136020</c:v>
                </c:pt>
                <c:pt idx="2268">
                  <c:v>136080</c:v>
                </c:pt>
                <c:pt idx="2269">
                  <c:v>136140</c:v>
                </c:pt>
                <c:pt idx="2270">
                  <c:v>136200</c:v>
                </c:pt>
                <c:pt idx="2271">
                  <c:v>136260</c:v>
                </c:pt>
                <c:pt idx="2272">
                  <c:v>136320</c:v>
                </c:pt>
                <c:pt idx="2273">
                  <c:v>136380</c:v>
                </c:pt>
                <c:pt idx="2274">
                  <c:v>136440</c:v>
                </c:pt>
                <c:pt idx="2275">
                  <c:v>136500</c:v>
                </c:pt>
                <c:pt idx="2276">
                  <c:v>136560</c:v>
                </c:pt>
                <c:pt idx="2277">
                  <c:v>136620</c:v>
                </c:pt>
                <c:pt idx="2278">
                  <c:v>136680</c:v>
                </c:pt>
                <c:pt idx="2279">
                  <c:v>136740</c:v>
                </c:pt>
                <c:pt idx="2280">
                  <c:v>136800</c:v>
                </c:pt>
                <c:pt idx="2281">
                  <c:v>136860</c:v>
                </c:pt>
                <c:pt idx="2282">
                  <c:v>136920</c:v>
                </c:pt>
                <c:pt idx="2283">
                  <c:v>136980</c:v>
                </c:pt>
                <c:pt idx="2284">
                  <c:v>137040</c:v>
                </c:pt>
                <c:pt idx="2285">
                  <c:v>137100</c:v>
                </c:pt>
                <c:pt idx="2286">
                  <c:v>137160</c:v>
                </c:pt>
                <c:pt idx="2287">
                  <c:v>137220</c:v>
                </c:pt>
                <c:pt idx="2288">
                  <c:v>137280</c:v>
                </c:pt>
                <c:pt idx="2289">
                  <c:v>137340</c:v>
                </c:pt>
                <c:pt idx="2290">
                  <c:v>137400</c:v>
                </c:pt>
                <c:pt idx="2291">
                  <c:v>137460</c:v>
                </c:pt>
                <c:pt idx="2292">
                  <c:v>137520</c:v>
                </c:pt>
                <c:pt idx="2293">
                  <c:v>137580</c:v>
                </c:pt>
                <c:pt idx="2294">
                  <c:v>137640</c:v>
                </c:pt>
                <c:pt idx="2295">
                  <c:v>137700</c:v>
                </c:pt>
                <c:pt idx="2296">
                  <c:v>137760</c:v>
                </c:pt>
                <c:pt idx="2297">
                  <c:v>137820</c:v>
                </c:pt>
                <c:pt idx="2298">
                  <c:v>137880</c:v>
                </c:pt>
                <c:pt idx="2299">
                  <c:v>137940</c:v>
                </c:pt>
                <c:pt idx="2300">
                  <c:v>138000</c:v>
                </c:pt>
                <c:pt idx="2301">
                  <c:v>138060</c:v>
                </c:pt>
                <c:pt idx="2302">
                  <c:v>138120</c:v>
                </c:pt>
                <c:pt idx="2303">
                  <c:v>138180</c:v>
                </c:pt>
                <c:pt idx="2304">
                  <c:v>138240</c:v>
                </c:pt>
                <c:pt idx="2305">
                  <c:v>138300</c:v>
                </c:pt>
                <c:pt idx="2306">
                  <c:v>138360</c:v>
                </c:pt>
                <c:pt idx="2307">
                  <c:v>138420</c:v>
                </c:pt>
                <c:pt idx="2308">
                  <c:v>138480</c:v>
                </c:pt>
                <c:pt idx="2309">
                  <c:v>138540</c:v>
                </c:pt>
                <c:pt idx="2310">
                  <c:v>138600</c:v>
                </c:pt>
                <c:pt idx="2311">
                  <c:v>138660</c:v>
                </c:pt>
                <c:pt idx="2312">
                  <c:v>138720</c:v>
                </c:pt>
                <c:pt idx="2313">
                  <c:v>138780</c:v>
                </c:pt>
                <c:pt idx="2314">
                  <c:v>138840</c:v>
                </c:pt>
                <c:pt idx="2315">
                  <c:v>138900</c:v>
                </c:pt>
                <c:pt idx="2316">
                  <c:v>138960</c:v>
                </c:pt>
                <c:pt idx="2317">
                  <c:v>139020</c:v>
                </c:pt>
                <c:pt idx="2318">
                  <c:v>139080</c:v>
                </c:pt>
                <c:pt idx="2319">
                  <c:v>139140</c:v>
                </c:pt>
                <c:pt idx="2320">
                  <c:v>139200</c:v>
                </c:pt>
                <c:pt idx="2321">
                  <c:v>139260</c:v>
                </c:pt>
                <c:pt idx="2322">
                  <c:v>139320</c:v>
                </c:pt>
                <c:pt idx="2323">
                  <c:v>139380</c:v>
                </c:pt>
                <c:pt idx="2324">
                  <c:v>139440</c:v>
                </c:pt>
                <c:pt idx="2325">
                  <c:v>139500</c:v>
                </c:pt>
                <c:pt idx="2326">
                  <c:v>139560</c:v>
                </c:pt>
                <c:pt idx="2327">
                  <c:v>139620</c:v>
                </c:pt>
                <c:pt idx="2328">
                  <c:v>139680</c:v>
                </c:pt>
                <c:pt idx="2329">
                  <c:v>139740</c:v>
                </c:pt>
                <c:pt idx="2330">
                  <c:v>139800</c:v>
                </c:pt>
                <c:pt idx="2331">
                  <c:v>139860</c:v>
                </c:pt>
                <c:pt idx="2332">
                  <c:v>139920</c:v>
                </c:pt>
                <c:pt idx="2333">
                  <c:v>139980</c:v>
                </c:pt>
                <c:pt idx="2334">
                  <c:v>140040</c:v>
                </c:pt>
                <c:pt idx="2335">
                  <c:v>140100</c:v>
                </c:pt>
                <c:pt idx="2336">
                  <c:v>140160</c:v>
                </c:pt>
                <c:pt idx="2337">
                  <c:v>140220</c:v>
                </c:pt>
                <c:pt idx="2338">
                  <c:v>140280</c:v>
                </c:pt>
                <c:pt idx="2339">
                  <c:v>140340</c:v>
                </c:pt>
                <c:pt idx="2340">
                  <c:v>140400</c:v>
                </c:pt>
                <c:pt idx="2341">
                  <c:v>140460</c:v>
                </c:pt>
                <c:pt idx="2342">
                  <c:v>140520</c:v>
                </c:pt>
                <c:pt idx="2343">
                  <c:v>140580</c:v>
                </c:pt>
                <c:pt idx="2344">
                  <c:v>140640</c:v>
                </c:pt>
                <c:pt idx="2345">
                  <c:v>140700</c:v>
                </c:pt>
                <c:pt idx="2346">
                  <c:v>140760</c:v>
                </c:pt>
                <c:pt idx="2347">
                  <c:v>140820</c:v>
                </c:pt>
                <c:pt idx="2348">
                  <c:v>140880</c:v>
                </c:pt>
                <c:pt idx="2349">
                  <c:v>140940</c:v>
                </c:pt>
                <c:pt idx="2350">
                  <c:v>141000</c:v>
                </c:pt>
                <c:pt idx="2351">
                  <c:v>141060</c:v>
                </c:pt>
                <c:pt idx="2352">
                  <c:v>141120</c:v>
                </c:pt>
                <c:pt idx="2353">
                  <c:v>141180</c:v>
                </c:pt>
                <c:pt idx="2354">
                  <c:v>141240</c:v>
                </c:pt>
                <c:pt idx="2355">
                  <c:v>141300</c:v>
                </c:pt>
                <c:pt idx="2356">
                  <c:v>141360</c:v>
                </c:pt>
                <c:pt idx="2357">
                  <c:v>141420</c:v>
                </c:pt>
                <c:pt idx="2358">
                  <c:v>141480</c:v>
                </c:pt>
                <c:pt idx="2359">
                  <c:v>141540</c:v>
                </c:pt>
                <c:pt idx="2360">
                  <c:v>141600</c:v>
                </c:pt>
                <c:pt idx="2361">
                  <c:v>141660</c:v>
                </c:pt>
                <c:pt idx="2362">
                  <c:v>141720</c:v>
                </c:pt>
                <c:pt idx="2363">
                  <c:v>141780</c:v>
                </c:pt>
                <c:pt idx="2364">
                  <c:v>141840</c:v>
                </c:pt>
                <c:pt idx="2365">
                  <c:v>141900</c:v>
                </c:pt>
                <c:pt idx="2366">
                  <c:v>141960</c:v>
                </c:pt>
                <c:pt idx="2367">
                  <c:v>142020</c:v>
                </c:pt>
                <c:pt idx="2368">
                  <c:v>142080</c:v>
                </c:pt>
                <c:pt idx="2369">
                  <c:v>142140</c:v>
                </c:pt>
                <c:pt idx="2370">
                  <c:v>142200</c:v>
                </c:pt>
                <c:pt idx="2371">
                  <c:v>142260</c:v>
                </c:pt>
                <c:pt idx="2372">
                  <c:v>142320</c:v>
                </c:pt>
                <c:pt idx="2373">
                  <c:v>142380</c:v>
                </c:pt>
                <c:pt idx="2374">
                  <c:v>142440</c:v>
                </c:pt>
                <c:pt idx="2375">
                  <c:v>142500</c:v>
                </c:pt>
                <c:pt idx="2376">
                  <c:v>142560</c:v>
                </c:pt>
                <c:pt idx="2377">
                  <c:v>142620</c:v>
                </c:pt>
                <c:pt idx="2378">
                  <c:v>142680</c:v>
                </c:pt>
                <c:pt idx="2379">
                  <c:v>142740</c:v>
                </c:pt>
                <c:pt idx="2380">
                  <c:v>142800</c:v>
                </c:pt>
                <c:pt idx="2381">
                  <c:v>142860</c:v>
                </c:pt>
                <c:pt idx="2382">
                  <c:v>142920</c:v>
                </c:pt>
                <c:pt idx="2383">
                  <c:v>142980</c:v>
                </c:pt>
                <c:pt idx="2384">
                  <c:v>143040</c:v>
                </c:pt>
                <c:pt idx="2385">
                  <c:v>143100</c:v>
                </c:pt>
                <c:pt idx="2386">
                  <c:v>143160</c:v>
                </c:pt>
                <c:pt idx="2387">
                  <c:v>143220</c:v>
                </c:pt>
                <c:pt idx="2388">
                  <c:v>143280</c:v>
                </c:pt>
                <c:pt idx="2389">
                  <c:v>143340</c:v>
                </c:pt>
                <c:pt idx="2390">
                  <c:v>143400</c:v>
                </c:pt>
                <c:pt idx="2391">
                  <c:v>143460</c:v>
                </c:pt>
                <c:pt idx="2392">
                  <c:v>143520</c:v>
                </c:pt>
                <c:pt idx="2393">
                  <c:v>143580</c:v>
                </c:pt>
                <c:pt idx="2394">
                  <c:v>143640</c:v>
                </c:pt>
                <c:pt idx="2395">
                  <c:v>143700</c:v>
                </c:pt>
                <c:pt idx="2396">
                  <c:v>143760</c:v>
                </c:pt>
                <c:pt idx="2397">
                  <c:v>143820</c:v>
                </c:pt>
                <c:pt idx="2398">
                  <c:v>143880</c:v>
                </c:pt>
                <c:pt idx="2399">
                  <c:v>143940</c:v>
                </c:pt>
                <c:pt idx="2400">
                  <c:v>144000</c:v>
                </c:pt>
                <c:pt idx="2401">
                  <c:v>144060</c:v>
                </c:pt>
                <c:pt idx="2402">
                  <c:v>144120</c:v>
                </c:pt>
                <c:pt idx="2403">
                  <c:v>144180</c:v>
                </c:pt>
                <c:pt idx="2404">
                  <c:v>144240</c:v>
                </c:pt>
                <c:pt idx="2405">
                  <c:v>144300</c:v>
                </c:pt>
                <c:pt idx="2406">
                  <c:v>144360</c:v>
                </c:pt>
                <c:pt idx="2407">
                  <c:v>144420</c:v>
                </c:pt>
                <c:pt idx="2408">
                  <c:v>144480</c:v>
                </c:pt>
                <c:pt idx="2409">
                  <c:v>144540</c:v>
                </c:pt>
                <c:pt idx="2410">
                  <c:v>144600</c:v>
                </c:pt>
                <c:pt idx="2411">
                  <c:v>144660</c:v>
                </c:pt>
                <c:pt idx="2412">
                  <c:v>144720</c:v>
                </c:pt>
                <c:pt idx="2413">
                  <c:v>144780</c:v>
                </c:pt>
                <c:pt idx="2414">
                  <c:v>144840</c:v>
                </c:pt>
                <c:pt idx="2415">
                  <c:v>144900</c:v>
                </c:pt>
                <c:pt idx="2416">
                  <c:v>144960</c:v>
                </c:pt>
                <c:pt idx="2417">
                  <c:v>145020</c:v>
                </c:pt>
                <c:pt idx="2418">
                  <c:v>145080</c:v>
                </c:pt>
                <c:pt idx="2419">
                  <c:v>145140</c:v>
                </c:pt>
                <c:pt idx="2420">
                  <c:v>145200</c:v>
                </c:pt>
                <c:pt idx="2421">
                  <c:v>145260</c:v>
                </c:pt>
                <c:pt idx="2422">
                  <c:v>145320</c:v>
                </c:pt>
                <c:pt idx="2423">
                  <c:v>145380</c:v>
                </c:pt>
                <c:pt idx="2424">
                  <c:v>145440</c:v>
                </c:pt>
                <c:pt idx="2425">
                  <c:v>145500</c:v>
                </c:pt>
                <c:pt idx="2426">
                  <c:v>145560</c:v>
                </c:pt>
                <c:pt idx="2427">
                  <c:v>145620</c:v>
                </c:pt>
                <c:pt idx="2428">
                  <c:v>145680</c:v>
                </c:pt>
                <c:pt idx="2429">
                  <c:v>145740</c:v>
                </c:pt>
                <c:pt idx="2430">
                  <c:v>145800</c:v>
                </c:pt>
                <c:pt idx="2431">
                  <c:v>145860</c:v>
                </c:pt>
                <c:pt idx="2432">
                  <c:v>145920</c:v>
                </c:pt>
                <c:pt idx="2433">
                  <c:v>145980</c:v>
                </c:pt>
                <c:pt idx="2434">
                  <c:v>146040</c:v>
                </c:pt>
                <c:pt idx="2435">
                  <c:v>146100</c:v>
                </c:pt>
                <c:pt idx="2436">
                  <c:v>146160</c:v>
                </c:pt>
                <c:pt idx="2437">
                  <c:v>146220</c:v>
                </c:pt>
                <c:pt idx="2438">
                  <c:v>146280</c:v>
                </c:pt>
                <c:pt idx="2439">
                  <c:v>146340</c:v>
                </c:pt>
                <c:pt idx="2440">
                  <c:v>146400</c:v>
                </c:pt>
                <c:pt idx="2441">
                  <c:v>146460</c:v>
                </c:pt>
                <c:pt idx="2442">
                  <c:v>146520</c:v>
                </c:pt>
                <c:pt idx="2443">
                  <c:v>146580</c:v>
                </c:pt>
                <c:pt idx="2444">
                  <c:v>146640</c:v>
                </c:pt>
                <c:pt idx="2445">
                  <c:v>146700</c:v>
                </c:pt>
                <c:pt idx="2446">
                  <c:v>146760</c:v>
                </c:pt>
                <c:pt idx="2447">
                  <c:v>146820</c:v>
                </c:pt>
                <c:pt idx="2448">
                  <c:v>146880</c:v>
                </c:pt>
                <c:pt idx="2449">
                  <c:v>146940</c:v>
                </c:pt>
                <c:pt idx="2450">
                  <c:v>147000</c:v>
                </c:pt>
                <c:pt idx="2451">
                  <c:v>147060</c:v>
                </c:pt>
                <c:pt idx="2452">
                  <c:v>147120</c:v>
                </c:pt>
                <c:pt idx="2453">
                  <c:v>147180</c:v>
                </c:pt>
                <c:pt idx="2454">
                  <c:v>147240</c:v>
                </c:pt>
                <c:pt idx="2455">
                  <c:v>147300</c:v>
                </c:pt>
                <c:pt idx="2456">
                  <c:v>147360</c:v>
                </c:pt>
                <c:pt idx="2457">
                  <c:v>147420</c:v>
                </c:pt>
                <c:pt idx="2458">
                  <c:v>147480</c:v>
                </c:pt>
                <c:pt idx="2459">
                  <c:v>147540</c:v>
                </c:pt>
                <c:pt idx="2460">
                  <c:v>147600</c:v>
                </c:pt>
                <c:pt idx="2461">
                  <c:v>147660</c:v>
                </c:pt>
                <c:pt idx="2462">
                  <c:v>147720</c:v>
                </c:pt>
                <c:pt idx="2463">
                  <c:v>147780</c:v>
                </c:pt>
                <c:pt idx="2464">
                  <c:v>147840</c:v>
                </c:pt>
                <c:pt idx="2465">
                  <c:v>147900</c:v>
                </c:pt>
                <c:pt idx="2466">
                  <c:v>147960</c:v>
                </c:pt>
                <c:pt idx="2467">
                  <c:v>148020</c:v>
                </c:pt>
                <c:pt idx="2468">
                  <c:v>148080</c:v>
                </c:pt>
                <c:pt idx="2469">
                  <c:v>148140</c:v>
                </c:pt>
                <c:pt idx="2470">
                  <c:v>148200</c:v>
                </c:pt>
                <c:pt idx="2471">
                  <c:v>148260</c:v>
                </c:pt>
                <c:pt idx="2472">
                  <c:v>148320</c:v>
                </c:pt>
                <c:pt idx="2473">
                  <c:v>148380</c:v>
                </c:pt>
                <c:pt idx="2474">
                  <c:v>148440</c:v>
                </c:pt>
                <c:pt idx="2475">
                  <c:v>148500</c:v>
                </c:pt>
                <c:pt idx="2476">
                  <c:v>148560</c:v>
                </c:pt>
                <c:pt idx="2477">
                  <c:v>148620</c:v>
                </c:pt>
                <c:pt idx="2478">
                  <c:v>148680</c:v>
                </c:pt>
                <c:pt idx="2479">
                  <c:v>148740</c:v>
                </c:pt>
                <c:pt idx="2480">
                  <c:v>148800</c:v>
                </c:pt>
                <c:pt idx="2481">
                  <c:v>148860</c:v>
                </c:pt>
                <c:pt idx="2482">
                  <c:v>148920</c:v>
                </c:pt>
                <c:pt idx="2483">
                  <c:v>148980</c:v>
                </c:pt>
                <c:pt idx="2484">
                  <c:v>149040</c:v>
                </c:pt>
                <c:pt idx="2485">
                  <c:v>149100</c:v>
                </c:pt>
                <c:pt idx="2486">
                  <c:v>149160</c:v>
                </c:pt>
                <c:pt idx="2487">
                  <c:v>149220</c:v>
                </c:pt>
                <c:pt idx="2488">
                  <c:v>149280</c:v>
                </c:pt>
                <c:pt idx="2489">
                  <c:v>149340</c:v>
                </c:pt>
                <c:pt idx="2490">
                  <c:v>149400</c:v>
                </c:pt>
                <c:pt idx="2491">
                  <c:v>149460</c:v>
                </c:pt>
                <c:pt idx="2492">
                  <c:v>149520</c:v>
                </c:pt>
                <c:pt idx="2493">
                  <c:v>149580</c:v>
                </c:pt>
                <c:pt idx="2494">
                  <c:v>149640</c:v>
                </c:pt>
                <c:pt idx="2495">
                  <c:v>149700</c:v>
                </c:pt>
                <c:pt idx="2496">
                  <c:v>149760</c:v>
                </c:pt>
                <c:pt idx="2497">
                  <c:v>149820</c:v>
                </c:pt>
                <c:pt idx="2498">
                  <c:v>149880</c:v>
                </c:pt>
                <c:pt idx="2499">
                  <c:v>149940</c:v>
                </c:pt>
                <c:pt idx="2500">
                  <c:v>150000</c:v>
                </c:pt>
                <c:pt idx="2501">
                  <c:v>150060</c:v>
                </c:pt>
                <c:pt idx="2502">
                  <c:v>150120</c:v>
                </c:pt>
                <c:pt idx="2503">
                  <c:v>150180</c:v>
                </c:pt>
                <c:pt idx="2504">
                  <c:v>150240</c:v>
                </c:pt>
                <c:pt idx="2505">
                  <c:v>150300</c:v>
                </c:pt>
                <c:pt idx="2506">
                  <c:v>150360</c:v>
                </c:pt>
                <c:pt idx="2507">
                  <c:v>150420</c:v>
                </c:pt>
                <c:pt idx="2508">
                  <c:v>150480</c:v>
                </c:pt>
                <c:pt idx="2509">
                  <c:v>150540</c:v>
                </c:pt>
                <c:pt idx="2510">
                  <c:v>150600</c:v>
                </c:pt>
                <c:pt idx="2511">
                  <c:v>150660</c:v>
                </c:pt>
                <c:pt idx="2512">
                  <c:v>150720</c:v>
                </c:pt>
                <c:pt idx="2513">
                  <c:v>150780</c:v>
                </c:pt>
                <c:pt idx="2514">
                  <c:v>150840</c:v>
                </c:pt>
                <c:pt idx="2515">
                  <c:v>150900</c:v>
                </c:pt>
                <c:pt idx="2516">
                  <c:v>150960</c:v>
                </c:pt>
                <c:pt idx="2517">
                  <c:v>151020</c:v>
                </c:pt>
                <c:pt idx="2518">
                  <c:v>151080</c:v>
                </c:pt>
                <c:pt idx="2519">
                  <c:v>151140</c:v>
                </c:pt>
                <c:pt idx="2520">
                  <c:v>151200</c:v>
                </c:pt>
                <c:pt idx="2521">
                  <c:v>151260</c:v>
                </c:pt>
                <c:pt idx="2522">
                  <c:v>151320</c:v>
                </c:pt>
                <c:pt idx="2523">
                  <c:v>151380</c:v>
                </c:pt>
                <c:pt idx="2524">
                  <c:v>151440</c:v>
                </c:pt>
                <c:pt idx="2525">
                  <c:v>151500</c:v>
                </c:pt>
                <c:pt idx="2526">
                  <c:v>151560</c:v>
                </c:pt>
                <c:pt idx="2527">
                  <c:v>151620</c:v>
                </c:pt>
                <c:pt idx="2528">
                  <c:v>151680</c:v>
                </c:pt>
                <c:pt idx="2529">
                  <c:v>151740</c:v>
                </c:pt>
                <c:pt idx="2530">
                  <c:v>151800</c:v>
                </c:pt>
                <c:pt idx="2531">
                  <c:v>151860</c:v>
                </c:pt>
                <c:pt idx="2532">
                  <c:v>151920</c:v>
                </c:pt>
                <c:pt idx="2533">
                  <c:v>151980</c:v>
                </c:pt>
                <c:pt idx="2534">
                  <c:v>152040</c:v>
                </c:pt>
                <c:pt idx="2535">
                  <c:v>152100</c:v>
                </c:pt>
                <c:pt idx="2536">
                  <c:v>152160</c:v>
                </c:pt>
                <c:pt idx="2537">
                  <c:v>152220</c:v>
                </c:pt>
                <c:pt idx="2538">
                  <c:v>152280</c:v>
                </c:pt>
                <c:pt idx="2539">
                  <c:v>152340</c:v>
                </c:pt>
                <c:pt idx="2540">
                  <c:v>152400</c:v>
                </c:pt>
                <c:pt idx="2541">
                  <c:v>152460</c:v>
                </c:pt>
                <c:pt idx="2542">
                  <c:v>152520</c:v>
                </c:pt>
                <c:pt idx="2543">
                  <c:v>152580</c:v>
                </c:pt>
                <c:pt idx="2544">
                  <c:v>152640</c:v>
                </c:pt>
                <c:pt idx="2545">
                  <c:v>152700</c:v>
                </c:pt>
                <c:pt idx="2546">
                  <c:v>152760</c:v>
                </c:pt>
                <c:pt idx="2547">
                  <c:v>152820</c:v>
                </c:pt>
                <c:pt idx="2548">
                  <c:v>152880</c:v>
                </c:pt>
                <c:pt idx="2549">
                  <c:v>152940</c:v>
                </c:pt>
                <c:pt idx="2550">
                  <c:v>153000</c:v>
                </c:pt>
                <c:pt idx="2551">
                  <c:v>153060</c:v>
                </c:pt>
                <c:pt idx="2552">
                  <c:v>153120</c:v>
                </c:pt>
                <c:pt idx="2553">
                  <c:v>153180</c:v>
                </c:pt>
                <c:pt idx="2554">
                  <c:v>153240</c:v>
                </c:pt>
                <c:pt idx="2555">
                  <c:v>153300</c:v>
                </c:pt>
                <c:pt idx="2556">
                  <c:v>153360</c:v>
                </c:pt>
                <c:pt idx="2557">
                  <c:v>153420</c:v>
                </c:pt>
                <c:pt idx="2558">
                  <c:v>153480</c:v>
                </c:pt>
                <c:pt idx="2559">
                  <c:v>153540</c:v>
                </c:pt>
                <c:pt idx="2560">
                  <c:v>153600</c:v>
                </c:pt>
                <c:pt idx="2561">
                  <c:v>153660</c:v>
                </c:pt>
                <c:pt idx="2562">
                  <c:v>153720</c:v>
                </c:pt>
                <c:pt idx="2563">
                  <c:v>153780</c:v>
                </c:pt>
                <c:pt idx="2564">
                  <c:v>153840</c:v>
                </c:pt>
                <c:pt idx="2565">
                  <c:v>153900</c:v>
                </c:pt>
                <c:pt idx="2566">
                  <c:v>153960</c:v>
                </c:pt>
                <c:pt idx="2567">
                  <c:v>154020</c:v>
                </c:pt>
                <c:pt idx="2568">
                  <c:v>154080</c:v>
                </c:pt>
                <c:pt idx="2569">
                  <c:v>154140</c:v>
                </c:pt>
                <c:pt idx="2570">
                  <c:v>154200</c:v>
                </c:pt>
                <c:pt idx="2571">
                  <c:v>154260</c:v>
                </c:pt>
                <c:pt idx="2572">
                  <c:v>154320</c:v>
                </c:pt>
                <c:pt idx="2573">
                  <c:v>154380</c:v>
                </c:pt>
                <c:pt idx="2574">
                  <c:v>154440</c:v>
                </c:pt>
                <c:pt idx="2575">
                  <c:v>154500</c:v>
                </c:pt>
                <c:pt idx="2576">
                  <c:v>154560</c:v>
                </c:pt>
                <c:pt idx="2577">
                  <c:v>154620</c:v>
                </c:pt>
                <c:pt idx="2578">
                  <c:v>154680</c:v>
                </c:pt>
                <c:pt idx="2579">
                  <c:v>154740</c:v>
                </c:pt>
                <c:pt idx="2580">
                  <c:v>154800</c:v>
                </c:pt>
                <c:pt idx="2581">
                  <c:v>154860</c:v>
                </c:pt>
                <c:pt idx="2582">
                  <c:v>154920</c:v>
                </c:pt>
                <c:pt idx="2583">
                  <c:v>154980</c:v>
                </c:pt>
                <c:pt idx="2584">
                  <c:v>155040</c:v>
                </c:pt>
                <c:pt idx="2585">
                  <c:v>155100</c:v>
                </c:pt>
                <c:pt idx="2586">
                  <c:v>155160</c:v>
                </c:pt>
                <c:pt idx="2587">
                  <c:v>155220</c:v>
                </c:pt>
                <c:pt idx="2588">
                  <c:v>155280</c:v>
                </c:pt>
                <c:pt idx="2589">
                  <c:v>155340</c:v>
                </c:pt>
                <c:pt idx="2590">
                  <c:v>155400</c:v>
                </c:pt>
                <c:pt idx="2591">
                  <c:v>155460</c:v>
                </c:pt>
                <c:pt idx="2592">
                  <c:v>155520</c:v>
                </c:pt>
                <c:pt idx="2593">
                  <c:v>155580</c:v>
                </c:pt>
                <c:pt idx="2594">
                  <c:v>155640</c:v>
                </c:pt>
                <c:pt idx="2595">
                  <c:v>155700</c:v>
                </c:pt>
                <c:pt idx="2596">
                  <c:v>155760</c:v>
                </c:pt>
                <c:pt idx="2597">
                  <c:v>155820</c:v>
                </c:pt>
                <c:pt idx="2598">
                  <c:v>155880</c:v>
                </c:pt>
                <c:pt idx="2599">
                  <c:v>155940</c:v>
                </c:pt>
                <c:pt idx="2600">
                  <c:v>156000</c:v>
                </c:pt>
                <c:pt idx="2601">
                  <c:v>156060</c:v>
                </c:pt>
                <c:pt idx="2602">
                  <c:v>156120</c:v>
                </c:pt>
                <c:pt idx="2603">
                  <c:v>156180</c:v>
                </c:pt>
                <c:pt idx="2604">
                  <c:v>156240</c:v>
                </c:pt>
                <c:pt idx="2605">
                  <c:v>156300</c:v>
                </c:pt>
                <c:pt idx="2606">
                  <c:v>156360</c:v>
                </c:pt>
                <c:pt idx="2607">
                  <c:v>156420</c:v>
                </c:pt>
                <c:pt idx="2608">
                  <c:v>156480</c:v>
                </c:pt>
                <c:pt idx="2609">
                  <c:v>156540</c:v>
                </c:pt>
                <c:pt idx="2610">
                  <c:v>156600</c:v>
                </c:pt>
                <c:pt idx="2611">
                  <c:v>156660</c:v>
                </c:pt>
                <c:pt idx="2612">
                  <c:v>156720</c:v>
                </c:pt>
                <c:pt idx="2613">
                  <c:v>156780</c:v>
                </c:pt>
                <c:pt idx="2614">
                  <c:v>156840</c:v>
                </c:pt>
                <c:pt idx="2615">
                  <c:v>156900</c:v>
                </c:pt>
                <c:pt idx="2616">
                  <c:v>156960</c:v>
                </c:pt>
                <c:pt idx="2617">
                  <c:v>157020</c:v>
                </c:pt>
                <c:pt idx="2618">
                  <c:v>157080</c:v>
                </c:pt>
                <c:pt idx="2619">
                  <c:v>157140</c:v>
                </c:pt>
                <c:pt idx="2620">
                  <c:v>157200</c:v>
                </c:pt>
                <c:pt idx="2621">
                  <c:v>157260</c:v>
                </c:pt>
                <c:pt idx="2622">
                  <c:v>157320</c:v>
                </c:pt>
                <c:pt idx="2623">
                  <c:v>157380</c:v>
                </c:pt>
                <c:pt idx="2624">
                  <c:v>157440</c:v>
                </c:pt>
                <c:pt idx="2625">
                  <c:v>157500</c:v>
                </c:pt>
                <c:pt idx="2626">
                  <c:v>157560</c:v>
                </c:pt>
                <c:pt idx="2627">
                  <c:v>157620</c:v>
                </c:pt>
                <c:pt idx="2628">
                  <c:v>157680</c:v>
                </c:pt>
                <c:pt idx="2629">
                  <c:v>157740</c:v>
                </c:pt>
                <c:pt idx="2630">
                  <c:v>157800</c:v>
                </c:pt>
                <c:pt idx="2631">
                  <c:v>157860</c:v>
                </c:pt>
                <c:pt idx="2632">
                  <c:v>157920</c:v>
                </c:pt>
                <c:pt idx="2633">
                  <c:v>157980</c:v>
                </c:pt>
                <c:pt idx="2634">
                  <c:v>158040</c:v>
                </c:pt>
                <c:pt idx="2635">
                  <c:v>158100</c:v>
                </c:pt>
                <c:pt idx="2636">
                  <c:v>158160</c:v>
                </c:pt>
                <c:pt idx="2637">
                  <c:v>158220</c:v>
                </c:pt>
                <c:pt idx="2638">
                  <c:v>158280</c:v>
                </c:pt>
                <c:pt idx="2639">
                  <c:v>158340</c:v>
                </c:pt>
                <c:pt idx="2640">
                  <c:v>158400</c:v>
                </c:pt>
                <c:pt idx="2641">
                  <c:v>158460</c:v>
                </c:pt>
                <c:pt idx="2642">
                  <c:v>158520</c:v>
                </c:pt>
                <c:pt idx="2643">
                  <c:v>158580</c:v>
                </c:pt>
                <c:pt idx="2644">
                  <c:v>158640</c:v>
                </c:pt>
                <c:pt idx="2645">
                  <c:v>158700</c:v>
                </c:pt>
                <c:pt idx="2646">
                  <c:v>158760</c:v>
                </c:pt>
                <c:pt idx="2647">
                  <c:v>158820</c:v>
                </c:pt>
                <c:pt idx="2648">
                  <c:v>158880</c:v>
                </c:pt>
                <c:pt idx="2649">
                  <c:v>158940</c:v>
                </c:pt>
                <c:pt idx="2650">
                  <c:v>159000</c:v>
                </c:pt>
                <c:pt idx="2651">
                  <c:v>159060</c:v>
                </c:pt>
                <c:pt idx="2652">
                  <c:v>159120</c:v>
                </c:pt>
                <c:pt idx="2653">
                  <c:v>159180</c:v>
                </c:pt>
                <c:pt idx="2654">
                  <c:v>159240</c:v>
                </c:pt>
                <c:pt idx="2655">
                  <c:v>159300</c:v>
                </c:pt>
                <c:pt idx="2656">
                  <c:v>159360</c:v>
                </c:pt>
                <c:pt idx="2657">
                  <c:v>159420</c:v>
                </c:pt>
                <c:pt idx="2658">
                  <c:v>159480</c:v>
                </c:pt>
                <c:pt idx="2659">
                  <c:v>159540</c:v>
                </c:pt>
                <c:pt idx="2660">
                  <c:v>159600</c:v>
                </c:pt>
                <c:pt idx="2661">
                  <c:v>159660</c:v>
                </c:pt>
                <c:pt idx="2662">
                  <c:v>159720</c:v>
                </c:pt>
                <c:pt idx="2663">
                  <c:v>159780</c:v>
                </c:pt>
                <c:pt idx="2664">
                  <c:v>159840</c:v>
                </c:pt>
                <c:pt idx="2665">
                  <c:v>159900</c:v>
                </c:pt>
                <c:pt idx="2666">
                  <c:v>159960</c:v>
                </c:pt>
                <c:pt idx="2667">
                  <c:v>160020</c:v>
                </c:pt>
                <c:pt idx="2668">
                  <c:v>160080</c:v>
                </c:pt>
                <c:pt idx="2669">
                  <c:v>160140</c:v>
                </c:pt>
                <c:pt idx="2670">
                  <c:v>160200</c:v>
                </c:pt>
                <c:pt idx="2671">
                  <c:v>160260</c:v>
                </c:pt>
                <c:pt idx="2672">
                  <c:v>160320</c:v>
                </c:pt>
                <c:pt idx="2673">
                  <c:v>160380</c:v>
                </c:pt>
                <c:pt idx="2674">
                  <c:v>160440</c:v>
                </c:pt>
                <c:pt idx="2675">
                  <c:v>160500</c:v>
                </c:pt>
                <c:pt idx="2676">
                  <c:v>160560</c:v>
                </c:pt>
                <c:pt idx="2677">
                  <c:v>160620</c:v>
                </c:pt>
                <c:pt idx="2678">
                  <c:v>160680</c:v>
                </c:pt>
                <c:pt idx="2679">
                  <c:v>160740</c:v>
                </c:pt>
                <c:pt idx="2680">
                  <c:v>160800</c:v>
                </c:pt>
                <c:pt idx="2681">
                  <c:v>160860</c:v>
                </c:pt>
                <c:pt idx="2682">
                  <c:v>160920</c:v>
                </c:pt>
                <c:pt idx="2683">
                  <c:v>160980</c:v>
                </c:pt>
                <c:pt idx="2684">
                  <c:v>161040</c:v>
                </c:pt>
                <c:pt idx="2685">
                  <c:v>161100</c:v>
                </c:pt>
                <c:pt idx="2686">
                  <c:v>161160</c:v>
                </c:pt>
                <c:pt idx="2687">
                  <c:v>161220</c:v>
                </c:pt>
                <c:pt idx="2688">
                  <c:v>161280</c:v>
                </c:pt>
                <c:pt idx="2689">
                  <c:v>161340</c:v>
                </c:pt>
                <c:pt idx="2690">
                  <c:v>161400</c:v>
                </c:pt>
                <c:pt idx="2691">
                  <c:v>161460</c:v>
                </c:pt>
                <c:pt idx="2692">
                  <c:v>161520</c:v>
                </c:pt>
                <c:pt idx="2693">
                  <c:v>161580</c:v>
                </c:pt>
                <c:pt idx="2694">
                  <c:v>161640</c:v>
                </c:pt>
                <c:pt idx="2695">
                  <c:v>161700</c:v>
                </c:pt>
                <c:pt idx="2696">
                  <c:v>161760</c:v>
                </c:pt>
                <c:pt idx="2697">
                  <c:v>161820</c:v>
                </c:pt>
                <c:pt idx="2698">
                  <c:v>161880</c:v>
                </c:pt>
                <c:pt idx="2699">
                  <c:v>161940</c:v>
                </c:pt>
                <c:pt idx="2700">
                  <c:v>162000</c:v>
                </c:pt>
                <c:pt idx="2701">
                  <c:v>162060</c:v>
                </c:pt>
                <c:pt idx="2702">
                  <c:v>162120</c:v>
                </c:pt>
                <c:pt idx="2703">
                  <c:v>162180</c:v>
                </c:pt>
                <c:pt idx="2704">
                  <c:v>162240</c:v>
                </c:pt>
                <c:pt idx="2705">
                  <c:v>162300</c:v>
                </c:pt>
                <c:pt idx="2706">
                  <c:v>162360</c:v>
                </c:pt>
                <c:pt idx="2707">
                  <c:v>162420</c:v>
                </c:pt>
                <c:pt idx="2708">
                  <c:v>162480</c:v>
                </c:pt>
                <c:pt idx="2709">
                  <c:v>162540</c:v>
                </c:pt>
                <c:pt idx="2710">
                  <c:v>162600</c:v>
                </c:pt>
                <c:pt idx="2711">
                  <c:v>162660</c:v>
                </c:pt>
                <c:pt idx="2712">
                  <c:v>162720</c:v>
                </c:pt>
                <c:pt idx="2713">
                  <c:v>162780</c:v>
                </c:pt>
                <c:pt idx="2714">
                  <c:v>162840</c:v>
                </c:pt>
                <c:pt idx="2715">
                  <c:v>162900</c:v>
                </c:pt>
                <c:pt idx="2716">
                  <c:v>162960</c:v>
                </c:pt>
                <c:pt idx="2717">
                  <c:v>163020</c:v>
                </c:pt>
                <c:pt idx="2718">
                  <c:v>163080</c:v>
                </c:pt>
                <c:pt idx="2719">
                  <c:v>163140</c:v>
                </c:pt>
                <c:pt idx="2720">
                  <c:v>163200</c:v>
                </c:pt>
                <c:pt idx="2721">
                  <c:v>163260</c:v>
                </c:pt>
                <c:pt idx="2722">
                  <c:v>163320</c:v>
                </c:pt>
                <c:pt idx="2723">
                  <c:v>163380</c:v>
                </c:pt>
                <c:pt idx="2724">
                  <c:v>163440</c:v>
                </c:pt>
                <c:pt idx="2725">
                  <c:v>163500</c:v>
                </c:pt>
                <c:pt idx="2726">
                  <c:v>163560</c:v>
                </c:pt>
                <c:pt idx="2727">
                  <c:v>163620</c:v>
                </c:pt>
                <c:pt idx="2728">
                  <c:v>163680</c:v>
                </c:pt>
                <c:pt idx="2729">
                  <c:v>163740</c:v>
                </c:pt>
                <c:pt idx="2730">
                  <c:v>163800</c:v>
                </c:pt>
                <c:pt idx="2731">
                  <c:v>163860</c:v>
                </c:pt>
                <c:pt idx="2732">
                  <c:v>163920</c:v>
                </c:pt>
                <c:pt idx="2733">
                  <c:v>163980</c:v>
                </c:pt>
                <c:pt idx="2734">
                  <c:v>164040</c:v>
                </c:pt>
                <c:pt idx="2735">
                  <c:v>164100</c:v>
                </c:pt>
                <c:pt idx="2736">
                  <c:v>164160</c:v>
                </c:pt>
                <c:pt idx="2737">
                  <c:v>164220</c:v>
                </c:pt>
                <c:pt idx="2738">
                  <c:v>164280</c:v>
                </c:pt>
                <c:pt idx="2739">
                  <c:v>164340</c:v>
                </c:pt>
                <c:pt idx="2740">
                  <c:v>164400</c:v>
                </c:pt>
                <c:pt idx="2741">
                  <c:v>164460</c:v>
                </c:pt>
                <c:pt idx="2742">
                  <c:v>164520</c:v>
                </c:pt>
                <c:pt idx="2743">
                  <c:v>164580</c:v>
                </c:pt>
                <c:pt idx="2744">
                  <c:v>164640</c:v>
                </c:pt>
                <c:pt idx="2745">
                  <c:v>164700</c:v>
                </c:pt>
                <c:pt idx="2746">
                  <c:v>164760</c:v>
                </c:pt>
                <c:pt idx="2747">
                  <c:v>164820</c:v>
                </c:pt>
                <c:pt idx="2748">
                  <c:v>164880</c:v>
                </c:pt>
                <c:pt idx="2749">
                  <c:v>164940</c:v>
                </c:pt>
                <c:pt idx="2750">
                  <c:v>165000</c:v>
                </c:pt>
                <c:pt idx="2751">
                  <c:v>165060</c:v>
                </c:pt>
                <c:pt idx="2752">
                  <c:v>165120</c:v>
                </c:pt>
                <c:pt idx="2753">
                  <c:v>165180</c:v>
                </c:pt>
                <c:pt idx="2754">
                  <c:v>165240</c:v>
                </c:pt>
                <c:pt idx="2755">
                  <c:v>165300</c:v>
                </c:pt>
                <c:pt idx="2756">
                  <c:v>165360</c:v>
                </c:pt>
                <c:pt idx="2757">
                  <c:v>165420</c:v>
                </c:pt>
                <c:pt idx="2758">
                  <c:v>165480</c:v>
                </c:pt>
                <c:pt idx="2759">
                  <c:v>165540</c:v>
                </c:pt>
                <c:pt idx="2760">
                  <c:v>165600</c:v>
                </c:pt>
                <c:pt idx="2761">
                  <c:v>165660</c:v>
                </c:pt>
                <c:pt idx="2762">
                  <c:v>165720</c:v>
                </c:pt>
                <c:pt idx="2763">
                  <c:v>165780</c:v>
                </c:pt>
                <c:pt idx="2764">
                  <c:v>165840</c:v>
                </c:pt>
                <c:pt idx="2765">
                  <c:v>165900</c:v>
                </c:pt>
                <c:pt idx="2766">
                  <c:v>165960</c:v>
                </c:pt>
                <c:pt idx="2767">
                  <c:v>166020</c:v>
                </c:pt>
                <c:pt idx="2768">
                  <c:v>166080</c:v>
                </c:pt>
                <c:pt idx="2769">
                  <c:v>166140</c:v>
                </c:pt>
                <c:pt idx="2770">
                  <c:v>166200</c:v>
                </c:pt>
                <c:pt idx="2771">
                  <c:v>166260</c:v>
                </c:pt>
                <c:pt idx="2772">
                  <c:v>166320</c:v>
                </c:pt>
                <c:pt idx="2773">
                  <c:v>166380</c:v>
                </c:pt>
                <c:pt idx="2774">
                  <c:v>166440</c:v>
                </c:pt>
                <c:pt idx="2775">
                  <c:v>166500</c:v>
                </c:pt>
                <c:pt idx="2776">
                  <c:v>166560</c:v>
                </c:pt>
                <c:pt idx="2777">
                  <c:v>166620</c:v>
                </c:pt>
                <c:pt idx="2778">
                  <c:v>166680</c:v>
                </c:pt>
                <c:pt idx="2779">
                  <c:v>166740</c:v>
                </c:pt>
                <c:pt idx="2780">
                  <c:v>166800</c:v>
                </c:pt>
                <c:pt idx="2781">
                  <c:v>166860</c:v>
                </c:pt>
                <c:pt idx="2782">
                  <c:v>166920</c:v>
                </c:pt>
                <c:pt idx="2783">
                  <c:v>166980</c:v>
                </c:pt>
                <c:pt idx="2784">
                  <c:v>167040</c:v>
                </c:pt>
                <c:pt idx="2785">
                  <c:v>167100</c:v>
                </c:pt>
                <c:pt idx="2786">
                  <c:v>167160</c:v>
                </c:pt>
                <c:pt idx="2787">
                  <c:v>167220</c:v>
                </c:pt>
                <c:pt idx="2788">
                  <c:v>167280</c:v>
                </c:pt>
                <c:pt idx="2789">
                  <c:v>167340</c:v>
                </c:pt>
                <c:pt idx="2790">
                  <c:v>167400</c:v>
                </c:pt>
                <c:pt idx="2791">
                  <c:v>167460</c:v>
                </c:pt>
                <c:pt idx="2792">
                  <c:v>167520</c:v>
                </c:pt>
                <c:pt idx="2793">
                  <c:v>167580</c:v>
                </c:pt>
                <c:pt idx="2794">
                  <c:v>167640</c:v>
                </c:pt>
                <c:pt idx="2795">
                  <c:v>167700</c:v>
                </c:pt>
                <c:pt idx="2796">
                  <c:v>167760</c:v>
                </c:pt>
                <c:pt idx="2797">
                  <c:v>167820</c:v>
                </c:pt>
                <c:pt idx="2798">
                  <c:v>167880</c:v>
                </c:pt>
                <c:pt idx="2799">
                  <c:v>167940</c:v>
                </c:pt>
                <c:pt idx="2800">
                  <c:v>168000</c:v>
                </c:pt>
                <c:pt idx="2801">
                  <c:v>168060</c:v>
                </c:pt>
                <c:pt idx="2802">
                  <c:v>168120</c:v>
                </c:pt>
                <c:pt idx="2803">
                  <c:v>168180</c:v>
                </c:pt>
                <c:pt idx="2804">
                  <c:v>168240</c:v>
                </c:pt>
                <c:pt idx="2805">
                  <c:v>168300</c:v>
                </c:pt>
                <c:pt idx="2806">
                  <c:v>168360</c:v>
                </c:pt>
                <c:pt idx="2807">
                  <c:v>168420</c:v>
                </c:pt>
                <c:pt idx="2808">
                  <c:v>168480</c:v>
                </c:pt>
                <c:pt idx="2809">
                  <c:v>168540</c:v>
                </c:pt>
                <c:pt idx="2810">
                  <c:v>168600</c:v>
                </c:pt>
                <c:pt idx="2811">
                  <c:v>168660</c:v>
                </c:pt>
                <c:pt idx="2812">
                  <c:v>168720</c:v>
                </c:pt>
                <c:pt idx="2813">
                  <c:v>168780</c:v>
                </c:pt>
                <c:pt idx="2814">
                  <c:v>168840</c:v>
                </c:pt>
                <c:pt idx="2815">
                  <c:v>168900</c:v>
                </c:pt>
                <c:pt idx="2816">
                  <c:v>168960</c:v>
                </c:pt>
                <c:pt idx="2817">
                  <c:v>169020</c:v>
                </c:pt>
                <c:pt idx="2818">
                  <c:v>169080</c:v>
                </c:pt>
                <c:pt idx="2819">
                  <c:v>169140</c:v>
                </c:pt>
                <c:pt idx="2820">
                  <c:v>169200</c:v>
                </c:pt>
                <c:pt idx="2821">
                  <c:v>169260</c:v>
                </c:pt>
                <c:pt idx="2822">
                  <c:v>169320</c:v>
                </c:pt>
                <c:pt idx="2823">
                  <c:v>169380</c:v>
                </c:pt>
                <c:pt idx="2824">
                  <c:v>169440</c:v>
                </c:pt>
                <c:pt idx="2825">
                  <c:v>169500</c:v>
                </c:pt>
                <c:pt idx="2826">
                  <c:v>169560</c:v>
                </c:pt>
                <c:pt idx="2827">
                  <c:v>169620</c:v>
                </c:pt>
                <c:pt idx="2828">
                  <c:v>169680</c:v>
                </c:pt>
                <c:pt idx="2829">
                  <c:v>169740</c:v>
                </c:pt>
                <c:pt idx="2830">
                  <c:v>169800</c:v>
                </c:pt>
                <c:pt idx="2831">
                  <c:v>169860</c:v>
                </c:pt>
                <c:pt idx="2832">
                  <c:v>169920</c:v>
                </c:pt>
                <c:pt idx="2833">
                  <c:v>169980</c:v>
                </c:pt>
                <c:pt idx="2834">
                  <c:v>170040</c:v>
                </c:pt>
                <c:pt idx="2835">
                  <c:v>170100</c:v>
                </c:pt>
                <c:pt idx="2836">
                  <c:v>170160</c:v>
                </c:pt>
                <c:pt idx="2837">
                  <c:v>170220</c:v>
                </c:pt>
                <c:pt idx="2838">
                  <c:v>170280</c:v>
                </c:pt>
                <c:pt idx="2839">
                  <c:v>170340</c:v>
                </c:pt>
                <c:pt idx="2840">
                  <c:v>170400</c:v>
                </c:pt>
                <c:pt idx="2841">
                  <c:v>170460</c:v>
                </c:pt>
                <c:pt idx="2842">
                  <c:v>170520</c:v>
                </c:pt>
                <c:pt idx="2843">
                  <c:v>170580</c:v>
                </c:pt>
                <c:pt idx="2844">
                  <c:v>170640</c:v>
                </c:pt>
                <c:pt idx="2845">
                  <c:v>170700</c:v>
                </c:pt>
                <c:pt idx="2846">
                  <c:v>170760</c:v>
                </c:pt>
                <c:pt idx="2847">
                  <c:v>170820</c:v>
                </c:pt>
                <c:pt idx="2848">
                  <c:v>170880</c:v>
                </c:pt>
                <c:pt idx="2849">
                  <c:v>170940</c:v>
                </c:pt>
                <c:pt idx="2850">
                  <c:v>171000</c:v>
                </c:pt>
                <c:pt idx="2851">
                  <c:v>171060</c:v>
                </c:pt>
                <c:pt idx="2852">
                  <c:v>171120</c:v>
                </c:pt>
                <c:pt idx="2853">
                  <c:v>171180</c:v>
                </c:pt>
                <c:pt idx="2854">
                  <c:v>171240</c:v>
                </c:pt>
                <c:pt idx="2855">
                  <c:v>171300</c:v>
                </c:pt>
                <c:pt idx="2856">
                  <c:v>171360</c:v>
                </c:pt>
                <c:pt idx="2857">
                  <c:v>171420</c:v>
                </c:pt>
                <c:pt idx="2858">
                  <c:v>171480</c:v>
                </c:pt>
                <c:pt idx="2859">
                  <c:v>171540</c:v>
                </c:pt>
                <c:pt idx="2860">
                  <c:v>171600</c:v>
                </c:pt>
                <c:pt idx="2861">
                  <c:v>171660</c:v>
                </c:pt>
                <c:pt idx="2862">
                  <c:v>171720</c:v>
                </c:pt>
                <c:pt idx="2863">
                  <c:v>171780</c:v>
                </c:pt>
                <c:pt idx="2864">
                  <c:v>171840</c:v>
                </c:pt>
                <c:pt idx="2865">
                  <c:v>171900</c:v>
                </c:pt>
                <c:pt idx="2866">
                  <c:v>171960</c:v>
                </c:pt>
                <c:pt idx="2867">
                  <c:v>172020</c:v>
                </c:pt>
                <c:pt idx="2868">
                  <c:v>172080</c:v>
                </c:pt>
                <c:pt idx="2869">
                  <c:v>172140</c:v>
                </c:pt>
                <c:pt idx="2870">
                  <c:v>172200</c:v>
                </c:pt>
                <c:pt idx="2871">
                  <c:v>172260</c:v>
                </c:pt>
                <c:pt idx="2872">
                  <c:v>172320</c:v>
                </c:pt>
                <c:pt idx="2873">
                  <c:v>172380</c:v>
                </c:pt>
                <c:pt idx="2874">
                  <c:v>172440</c:v>
                </c:pt>
                <c:pt idx="2875">
                  <c:v>172500</c:v>
                </c:pt>
                <c:pt idx="2876">
                  <c:v>172560</c:v>
                </c:pt>
                <c:pt idx="2877">
                  <c:v>172620</c:v>
                </c:pt>
                <c:pt idx="2878">
                  <c:v>172680</c:v>
                </c:pt>
                <c:pt idx="2879">
                  <c:v>172740</c:v>
                </c:pt>
                <c:pt idx="2880">
                  <c:v>172800</c:v>
                </c:pt>
                <c:pt idx="2881">
                  <c:v>172860</c:v>
                </c:pt>
                <c:pt idx="2882">
                  <c:v>172920</c:v>
                </c:pt>
                <c:pt idx="2883">
                  <c:v>172980</c:v>
                </c:pt>
                <c:pt idx="2884">
                  <c:v>173040</c:v>
                </c:pt>
                <c:pt idx="2885">
                  <c:v>173100</c:v>
                </c:pt>
                <c:pt idx="2886">
                  <c:v>173160</c:v>
                </c:pt>
                <c:pt idx="2887">
                  <c:v>173220</c:v>
                </c:pt>
                <c:pt idx="2888">
                  <c:v>173280</c:v>
                </c:pt>
                <c:pt idx="2889">
                  <c:v>173340</c:v>
                </c:pt>
                <c:pt idx="2890">
                  <c:v>173400</c:v>
                </c:pt>
                <c:pt idx="2891">
                  <c:v>173460</c:v>
                </c:pt>
                <c:pt idx="2892">
                  <c:v>173520</c:v>
                </c:pt>
                <c:pt idx="2893">
                  <c:v>173580</c:v>
                </c:pt>
                <c:pt idx="2894">
                  <c:v>173640</c:v>
                </c:pt>
                <c:pt idx="2895">
                  <c:v>173700</c:v>
                </c:pt>
                <c:pt idx="2896">
                  <c:v>173760</c:v>
                </c:pt>
                <c:pt idx="2897">
                  <c:v>173820</c:v>
                </c:pt>
                <c:pt idx="2898">
                  <c:v>173880</c:v>
                </c:pt>
                <c:pt idx="2899">
                  <c:v>173940</c:v>
                </c:pt>
                <c:pt idx="2900">
                  <c:v>174000</c:v>
                </c:pt>
                <c:pt idx="2901">
                  <c:v>174060</c:v>
                </c:pt>
                <c:pt idx="2902">
                  <c:v>174120</c:v>
                </c:pt>
                <c:pt idx="2903">
                  <c:v>174180</c:v>
                </c:pt>
                <c:pt idx="2904">
                  <c:v>174240</c:v>
                </c:pt>
                <c:pt idx="2905">
                  <c:v>174300</c:v>
                </c:pt>
                <c:pt idx="2906">
                  <c:v>174360</c:v>
                </c:pt>
                <c:pt idx="2907">
                  <c:v>174420</c:v>
                </c:pt>
                <c:pt idx="2908">
                  <c:v>174480</c:v>
                </c:pt>
                <c:pt idx="2909">
                  <c:v>174540</c:v>
                </c:pt>
                <c:pt idx="2910">
                  <c:v>174600</c:v>
                </c:pt>
                <c:pt idx="2911">
                  <c:v>174660</c:v>
                </c:pt>
                <c:pt idx="2912">
                  <c:v>174720</c:v>
                </c:pt>
                <c:pt idx="2913">
                  <c:v>174780</c:v>
                </c:pt>
                <c:pt idx="2914">
                  <c:v>174840</c:v>
                </c:pt>
                <c:pt idx="2915">
                  <c:v>174900</c:v>
                </c:pt>
                <c:pt idx="2916">
                  <c:v>174960</c:v>
                </c:pt>
                <c:pt idx="2917">
                  <c:v>175020</c:v>
                </c:pt>
                <c:pt idx="2918">
                  <c:v>175080</c:v>
                </c:pt>
                <c:pt idx="2919">
                  <c:v>175140</c:v>
                </c:pt>
                <c:pt idx="2920">
                  <c:v>175200</c:v>
                </c:pt>
                <c:pt idx="2921">
                  <c:v>175260</c:v>
                </c:pt>
                <c:pt idx="2922">
                  <c:v>175320</c:v>
                </c:pt>
                <c:pt idx="2923">
                  <c:v>175380</c:v>
                </c:pt>
                <c:pt idx="2924">
                  <c:v>175440</c:v>
                </c:pt>
                <c:pt idx="2925">
                  <c:v>175500</c:v>
                </c:pt>
                <c:pt idx="2926">
                  <c:v>175560</c:v>
                </c:pt>
                <c:pt idx="2927">
                  <c:v>175620</c:v>
                </c:pt>
                <c:pt idx="2928">
                  <c:v>175680</c:v>
                </c:pt>
                <c:pt idx="2929">
                  <c:v>175740</c:v>
                </c:pt>
                <c:pt idx="2930">
                  <c:v>175800</c:v>
                </c:pt>
                <c:pt idx="2931">
                  <c:v>175860</c:v>
                </c:pt>
                <c:pt idx="2932">
                  <c:v>175920</c:v>
                </c:pt>
                <c:pt idx="2933">
                  <c:v>175980</c:v>
                </c:pt>
                <c:pt idx="2934">
                  <c:v>176040</c:v>
                </c:pt>
                <c:pt idx="2935">
                  <c:v>176100</c:v>
                </c:pt>
                <c:pt idx="2936">
                  <c:v>176160</c:v>
                </c:pt>
                <c:pt idx="2937">
                  <c:v>176220</c:v>
                </c:pt>
                <c:pt idx="2938">
                  <c:v>176280</c:v>
                </c:pt>
                <c:pt idx="2939">
                  <c:v>176340</c:v>
                </c:pt>
                <c:pt idx="2940">
                  <c:v>176400</c:v>
                </c:pt>
                <c:pt idx="2941">
                  <c:v>176460</c:v>
                </c:pt>
                <c:pt idx="2942">
                  <c:v>176520</c:v>
                </c:pt>
                <c:pt idx="2943">
                  <c:v>176580</c:v>
                </c:pt>
                <c:pt idx="2944">
                  <c:v>176640</c:v>
                </c:pt>
                <c:pt idx="2945">
                  <c:v>176700</c:v>
                </c:pt>
                <c:pt idx="2946">
                  <c:v>176760</c:v>
                </c:pt>
                <c:pt idx="2947">
                  <c:v>176820</c:v>
                </c:pt>
                <c:pt idx="2948">
                  <c:v>176880</c:v>
                </c:pt>
                <c:pt idx="2949">
                  <c:v>176940</c:v>
                </c:pt>
                <c:pt idx="2950">
                  <c:v>177000</c:v>
                </c:pt>
                <c:pt idx="2951">
                  <c:v>177060</c:v>
                </c:pt>
                <c:pt idx="2952">
                  <c:v>177120</c:v>
                </c:pt>
                <c:pt idx="2953">
                  <c:v>177180</c:v>
                </c:pt>
                <c:pt idx="2954">
                  <c:v>177240</c:v>
                </c:pt>
                <c:pt idx="2955">
                  <c:v>177300</c:v>
                </c:pt>
                <c:pt idx="2956">
                  <c:v>177360</c:v>
                </c:pt>
                <c:pt idx="2957">
                  <c:v>177420</c:v>
                </c:pt>
                <c:pt idx="2958">
                  <c:v>177480</c:v>
                </c:pt>
                <c:pt idx="2959">
                  <c:v>177540</c:v>
                </c:pt>
                <c:pt idx="2960">
                  <c:v>177600</c:v>
                </c:pt>
                <c:pt idx="2961">
                  <c:v>177660</c:v>
                </c:pt>
                <c:pt idx="2962">
                  <c:v>177720</c:v>
                </c:pt>
                <c:pt idx="2963">
                  <c:v>177780</c:v>
                </c:pt>
                <c:pt idx="2964">
                  <c:v>177840</c:v>
                </c:pt>
                <c:pt idx="2965">
                  <c:v>177900</c:v>
                </c:pt>
                <c:pt idx="2966">
                  <c:v>177960</c:v>
                </c:pt>
                <c:pt idx="2967">
                  <c:v>178020</c:v>
                </c:pt>
                <c:pt idx="2968">
                  <c:v>178080</c:v>
                </c:pt>
                <c:pt idx="2969">
                  <c:v>178140</c:v>
                </c:pt>
                <c:pt idx="2970">
                  <c:v>178200</c:v>
                </c:pt>
                <c:pt idx="2971">
                  <c:v>178260</c:v>
                </c:pt>
                <c:pt idx="2972">
                  <c:v>178320</c:v>
                </c:pt>
                <c:pt idx="2973">
                  <c:v>178380</c:v>
                </c:pt>
                <c:pt idx="2974">
                  <c:v>178440</c:v>
                </c:pt>
                <c:pt idx="2975">
                  <c:v>178500</c:v>
                </c:pt>
                <c:pt idx="2976">
                  <c:v>178560</c:v>
                </c:pt>
                <c:pt idx="2977">
                  <c:v>178620</c:v>
                </c:pt>
                <c:pt idx="2978">
                  <c:v>178680</c:v>
                </c:pt>
                <c:pt idx="2979">
                  <c:v>178740</c:v>
                </c:pt>
                <c:pt idx="2980">
                  <c:v>178800</c:v>
                </c:pt>
                <c:pt idx="2981">
                  <c:v>178860</c:v>
                </c:pt>
                <c:pt idx="2982">
                  <c:v>178920</c:v>
                </c:pt>
                <c:pt idx="2983">
                  <c:v>178980</c:v>
                </c:pt>
                <c:pt idx="2984">
                  <c:v>179040</c:v>
                </c:pt>
                <c:pt idx="2985">
                  <c:v>179100</c:v>
                </c:pt>
                <c:pt idx="2986">
                  <c:v>179160</c:v>
                </c:pt>
                <c:pt idx="2987">
                  <c:v>179220</c:v>
                </c:pt>
                <c:pt idx="2988">
                  <c:v>179280</c:v>
                </c:pt>
                <c:pt idx="2989">
                  <c:v>179340</c:v>
                </c:pt>
                <c:pt idx="2990">
                  <c:v>179400</c:v>
                </c:pt>
                <c:pt idx="2991">
                  <c:v>179460</c:v>
                </c:pt>
                <c:pt idx="2992">
                  <c:v>179520</c:v>
                </c:pt>
                <c:pt idx="2993">
                  <c:v>179580</c:v>
                </c:pt>
                <c:pt idx="2994">
                  <c:v>179640</c:v>
                </c:pt>
                <c:pt idx="2995">
                  <c:v>179700</c:v>
                </c:pt>
                <c:pt idx="2996">
                  <c:v>179760</c:v>
                </c:pt>
                <c:pt idx="2997">
                  <c:v>179820</c:v>
                </c:pt>
                <c:pt idx="2998">
                  <c:v>179880</c:v>
                </c:pt>
                <c:pt idx="2999">
                  <c:v>179940</c:v>
                </c:pt>
                <c:pt idx="3000">
                  <c:v>180000</c:v>
                </c:pt>
                <c:pt idx="3001">
                  <c:v>180060</c:v>
                </c:pt>
                <c:pt idx="3002">
                  <c:v>180120</c:v>
                </c:pt>
                <c:pt idx="3003">
                  <c:v>180180</c:v>
                </c:pt>
                <c:pt idx="3004">
                  <c:v>180240</c:v>
                </c:pt>
                <c:pt idx="3005">
                  <c:v>180300</c:v>
                </c:pt>
                <c:pt idx="3006">
                  <c:v>180360</c:v>
                </c:pt>
                <c:pt idx="3007">
                  <c:v>180420</c:v>
                </c:pt>
                <c:pt idx="3008">
                  <c:v>180480</c:v>
                </c:pt>
                <c:pt idx="3009">
                  <c:v>180540</c:v>
                </c:pt>
                <c:pt idx="3010">
                  <c:v>180600</c:v>
                </c:pt>
                <c:pt idx="3011">
                  <c:v>180660</c:v>
                </c:pt>
                <c:pt idx="3012">
                  <c:v>180720</c:v>
                </c:pt>
                <c:pt idx="3013">
                  <c:v>180780</c:v>
                </c:pt>
                <c:pt idx="3014">
                  <c:v>180840</c:v>
                </c:pt>
                <c:pt idx="3015">
                  <c:v>180900</c:v>
                </c:pt>
                <c:pt idx="3016">
                  <c:v>180960</c:v>
                </c:pt>
                <c:pt idx="3017">
                  <c:v>181020</c:v>
                </c:pt>
                <c:pt idx="3018">
                  <c:v>181080</c:v>
                </c:pt>
                <c:pt idx="3019">
                  <c:v>181140</c:v>
                </c:pt>
                <c:pt idx="3020">
                  <c:v>181200</c:v>
                </c:pt>
                <c:pt idx="3021">
                  <c:v>181260</c:v>
                </c:pt>
                <c:pt idx="3022">
                  <c:v>181320</c:v>
                </c:pt>
                <c:pt idx="3023">
                  <c:v>181380</c:v>
                </c:pt>
                <c:pt idx="3024">
                  <c:v>181440</c:v>
                </c:pt>
                <c:pt idx="3025">
                  <c:v>181500</c:v>
                </c:pt>
                <c:pt idx="3026">
                  <c:v>181560</c:v>
                </c:pt>
                <c:pt idx="3027">
                  <c:v>181620</c:v>
                </c:pt>
                <c:pt idx="3028">
                  <c:v>181680</c:v>
                </c:pt>
                <c:pt idx="3029">
                  <c:v>181740</c:v>
                </c:pt>
                <c:pt idx="3030">
                  <c:v>181800</c:v>
                </c:pt>
                <c:pt idx="3031">
                  <c:v>181860</c:v>
                </c:pt>
                <c:pt idx="3032">
                  <c:v>181920</c:v>
                </c:pt>
                <c:pt idx="3033">
                  <c:v>181980</c:v>
                </c:pt>
                <c:pt idx="3034">
                  <c:v>182040</c:v>
                </c:pt>
                <c:pt idx="3035">
                  <c:v>182100</c:v>
                </c:pt>
                <c:pt idx="3036">
                  <c:v>182160</c:v>
                </c:pt>
                <c:pt idx="3037">
                  <c:v>182220</c:v>
                </c:pt>
                <c:pt idx="3038">
                  <c:v>182280</c:v>
                </c:pt>
                <c:pt idx="3039">
                  <c:v>182340</c:v>
                </c:pt>
                <c:pt idx="3040">
                  <c:v>182400</c:v>
                </c:pt>
                <c:pt idx="3041">
                  <c:v>182460</c:v>
                </c:pt>
                <c:pt idx="3042">
                  <c:v>182520</c:v>
                </c:pt>
                <c:pt idx="3043">
                  <c:v>182580</c:v>
                </c:pt>
                <c:pt idx="3044">
                  <c:v>182640</c:v>
                </c:pt>
                <c:pt idx="3045">
                  <c:v>182700</c:v>
                </c:pt>
                <c:pt idx="3046">
                  <c:v>182760</c:v>
                </c:pt>
                <c:pt idx="3047">
                  <c:v>182820</c:v>
                </c:pt>
                <c:pt idx="3048">
                  <c:v>182880</c:v>
                </c:pt>
                <c:pt idx="3049">
                  <c:v>182940</c:v>
                </c:pt>
                <c:pt idx="3050">
                  <c:v>183000</c:v>
                </c:pt>
                <c:pt idx="3051">
                  <c:v>183060</c:v>
                </c:pt>
                <c:pt idx="3052">
                  <c:v>183120</c:v>
                </c:pt>
                <c:pt idx="3053">
                  <c:v>183180</c:v>
                </c:pt>
                <c:pt idx="3054">
                  <c:v>183240</c:v>
                </c:pt>
                <c:pt idx="3055">
                  <c:v>183300</c:v>
                </c:pt>
                <c:pt idx="3056">
                  <c:v>183360</c:v>
                </c:pt>
                <c:pt idx="3057">
                  <c:v>183420</c:v>
                </c:pt>
                <c:pt idx="3058">
                  <c:v>183480</c:v>
                </c:pt>
                <c:pt idx="3059">
                  <c:v>183540</c:v>
                </c:pt>
                <c:pt idx="3060">
                  <c:v>183600</c:v>
                </c:pt>
                <c:pt idx="3061">
                  <c:v>183660</c:v>
                </c:pt>
                <c:pt idx="3062">
                  <c:v>183720</c:v>
                </c:pt>
                <c:pt idx="3063">
                  <c:v>183780</c:v>
                </c:pt>
                <c:pt idx="3064">
                  <c:v>183840</c:v>
                </c:pt>
                <c:pt idx="3065">
                  <c:v>183900</c:v>
                </c:pt>
                <c:pt idx="3066">
                  <c:v>183960</c:v>
                </c:pt>
                <c:pt idx="3067">
                  <c:v>184020</c:v>
                </c:pt>
                <c:pt idx="3068">
                  <c:v>184080</c:v>
                </c:pt>
                <c:pt idx="3069">
                  <c:v>184140</c:v>
                </c:pt>
                <c:pt idx="3070">
                  <c:v>184200</c:v>
                </c:pt>
                <c:pt idx="3071">
                  <c:v>184260</c:v>
                </c:pt>
                <c:pt idx="3072">
                  <c:v>184320</c:v>
                </c:pt>
                <c:pt idx="3073">
                  <c:v>184380</c:v>
                </c:pt>
                <c:pt idx="3074">
                  <c:v>184440</c:v>
                </c:pt>
                <c:pt idx="3075">
                  <c:v>184500</c:v>
                </c:pt>
                <c:pt idx="3076">
                  <c:v>184560</c:v>
                </c:pt>
                <c:pt idx="3077">
                  <c:v>184620</c:v>
                </c:pt>
                <c:pt idx="3078">
                  <c:v>184680</c:v>
                </c:pt>
                <c:pt idx="3079">
                  <c:v>184740</c:v>
                </c:pt>
                <c:pt idx="3080">
                  <c:v>184800</c:v>
                </c:pt>
                <c:pt idx="3081">
                  <c:v>184860</c:v>
                </c:pt>
                <c:pt idx="3082">
                  <c:v>184920</c:v>
                </c:pt>
                <c:pt idx="3083">
                  <c:v>184980</c:v>
                </c:pt>
                <c:pt idx="3084">
                  <c:v>185040</c:v>
                </c:pt>
                <c:pt idx="3085">
                  <c:v>185100</c:v>
                </c:pt>
                <c:pt idx="3086">
                  <c:v>185160</c:v>
                </c:pt>
                <c:pt idx="3087">
                  <c:v>185220</c:v>
                </c:pt>
                <c:pt idx="3088">
                  <c:v>185280</c:v>
                </c:pt>
                <c:pt idx="3089">
                  <c:v>185340</c:v>
                </c:pt>
                <c:pt idx="3090">
                  <c:v>185400</c:v>
                </c:pt>
                <c:pt idx="3091">
                  <c:v>185460</c:v>
                </c:pt>
                <c:pt idx="3092">
                  <c:v>185520</c:v>
                </c:pt>
                <c:pt idx="3093">
                  <c:v>185580</c:v>
                </c:pt>
                <c:pt idx="3094">
                  <c:v>185640</c:v>
                </c:pt>
                <c:pt idx="3095">
                  <c:v>185700</c:v>
                </c:pt>
                <c:pt idx="3096">
                  <c:v>185760</c:v>
                </c:pt>
                <c:pt idx="3097">
                  <c:v>185820</c:v>
                </c:pt>
                <c:pt idx="3098">
                  <c:v>185880</c:v>
                </c:pt>
                <c:pt idx="3099">
                  <c:v>185940</c:v>
                </c:pt>
                <c:pt idx="3100">
                  <c:v>186000</c:v>
                </c:pt>
                <c:pt idx="3101">
                  <c:v>186060</c:v>
                </c:pt>
                <c:pt idx="3102">
                  <c:v>186120</c:v>
                </c:pt>
                <c:pt idx="3103">
                  <c:v>186180</c:v>
                </c:pt>
                <c:pt idx="3104">
                  <c:v>186240</c:v>
                </c:pt>
                <c:pt idx="3105">
                  <c:v>186300</c:v>
                </c:pt>
                <c:pt idx="3106">
                  <c:v>186360</c:v>
                </c:pt>
                <c:pt idx="3107">
                  <c:v>186420</c:v>
                </c:pt>
                <c:pt idx="3108">
                  <c:v>186480</c:v>
                </c:pt>
                <c:pt idx="3109">
                  <c:v>186540</c:v>
                </c:pt>
                <c:pt idx="3110">
                  <c:v>186600</c:v>
                </c:pt>
                <c:pt idx="3111">
                  <c:v>186660</c:v>
                </c:pt>
                <c:pt idx="3112">
                  <c:v>186720</c:v>
                </c:pt>
                <c:pt idx="3113">
                  <c:v>186780</c:v>
                </c:pt>
                <c:pt idx="3114">
                  <c:v>186840</c:v>
                </c:pt>
                <c:pt idx="3115">
                  <c:v>186900</c:v>
                </c:pt>
                <c:pt idx="3116">
                  <c:v>186960</c:v>
                </c:pt>
                <c:pt idx="3117">
                  <c:v>187020</c:v>
                </c:pt>
                <c:pt idx="3118">
                  <c:v>187080</c:v>
                </c:pt>
                <c:pt idx="3119">
                  <c:v>187140</c:v>
                </c:pt>
                <c:pt idx="3120">
                  <c:v>187200</c:v>
                </c:pt>
                <c:pt idx="3121">
                  <c:v>187260</c:v>
                </c:pt>
                <c:pt idx="3122">
                  <c:v>187320</c:v>
                </c:pt>
                <c:pt idx="3123">
                  <c:v>187380</c:v>
                </c:pt>
                <c:pt idx="3124">
                  <c:v>187440</c:v>
                </c:pt>
                <c:pt idx="3125">
                  <c:v>187500</c:v>
                </c:pt>
                <c:pt idx="3126">
                  <c:v>187560</c:v>
                </c:pt>
                <c:pt idx="3127">
                  <c:v>187620</c:v>
                </c:pt>
                <c:pt idx="3128">
                  <c:v>187680</c:v>
                </c:pt>
                <c:pt idx="3129">
                  <c:v>187740</c:v>
                </c:pt>
                <c:pt idx="3130">
                  <c:v>187800</c:v>
                </c:pt>
                <c:pt idx="3131">
                  <c:v>187860</c:v>
                </c:pt>
                <c:pt idx="3132">
                  <c:v>187920</c:v>
                </c:pt>
                <c:pt idx="3133">
                  <c:v>187980</c:v>
                </c:pt>
                <c:pt idx="3134">
                  <c:v>188040</c:v>
                </c:pt>
                <c:pt idx="3135">
                  <c:v>188100</c:v>
                </c:pt>
                <c:pt idx="3136">
                  <c:v>188160</c:v>
                </c:pt>
                <c:pt idx="3137">
                  <c:v>188220</c:v>
                </c:pt>
                <c:pt idx="3138">
                  <c:v>188280</c:v>
                </c:pt>
                <c:pt idx="3139">
                  <c:v>188340</c:v>
                </c:pt>
                <c:pt idx="3140">
                  <c:v>188400</c:v>
                </c:pt>
                <c:pt idx="3141">
                  <c:v>188460</c:v>
                </c:pt>
                <c:pt idx="3142">
                  <c:v>188520</c:v>
                </c:pt>
                <c:pt idx="3143">
                  <c:v>188580</c:v>
                </c:pt>
                <c:pt idx="3144">
                  <c:v>188640</c:v>
                </c:pt>
                <c:pt idx="3145">
                  <c:v>188700</c:v>
                </c:pt>
                <c:pt idx="3146">
                  <c:v>188760</c:v>
                </c:pt>
                <c:pt idx="3147">
                  <c:v>188820</c:v>
                </c:pt>
                <c:pt idx="3148">
                  <c:v>188880</c:v>
                </c:pt>
                <c:pt idx="3149">
                  <c:v>188940</c:v>
                </c:pt>
                <c:pt idx="3150">
                  <c:v>189000</c:v>
                </c:pt>
                <c:pt idx="3151">
                  <c:v>189060</c:v>
                </c:pt>
                <c:pt idx="3152">
                  <c:v>189120</c:v>
                </c:pt>
                <c:pt idx="3153">
                  <c:v>189180</c:v>
                </c:pt>
                <c:pt idx="3154">
                  <c:v>189240</c:v>
                </c:pt>
                <c:pt idx="3155">
                  <c:v>189300</c:v>
                </c:pt>
                <c:pt idx="3156">
                  <c:v>189360</c:v>
                </c:pt>
                <c:pt idx="3157">
                  <c:v>189420</c:v>
                </c:pt>
                <c:pt idx="3158">
                  <c:v>189480</c:v>
                </c:pt>
                <c:pt idx="3159">
                  <c:v>189540</c:v>
                </c:pt>
                <c:pt idx="3160">
                  <c:v>189600</c:v>
                </c:pt>
                <c:pt idx="3161">
                  <c:v>189660</c:v>
                </c:pt>
                <c:pt idx="3162">
                  <c:v>189720</c:v>
                </c:pt>
                <c:pt idx="3163">
                  <c:v>189780</c:v>
                </c:pt>
                <c:pt idx="3164">
                  <c:v>189840</c:v>
                </c:pt>
                <c:pt idx="3165">
                  <c:v>189900</c:v>
                </c:pt>
                <c:pt idx="3166">
                  <c:v>189960</c:v>
                </c:pt>
                <c:pt idx="3167">
                  <c:v>190020</c:v>
                </c:pt>
                <c:pt idx="3168">
                  <c:v>190080</c:v>
                </c:pt>
                <c:pt idx="3169">
                  <c:v>190140</c:v>
                </c:pt>
                <c:pt idx="3170">
                  <c:v>190200</c:v>
                </c:pt>
                <c:pt idx="3171">
                  <c:v>190260</c:v>
                </c:pt>
                <c:pt idx="3172">
                  <c:v>190320</c:v>
                </c:pt>
                <c:pt idx="3173">
                  <c:v>190380</c:v>
                </c:pt>
                <c:pt idx="3174">
                  <c:v>190440</c:v>
                </c:pt>
                <c:pt idx="3175">
                  <c:v>190500</c:v>
                </c:pt>
                <c:pt idx="3176">
                  <c:v>190560</c:v>
                </c:pt>
                <c:pt idx="3177">
                  <c:v>190620</c:v>
                </c:pt>
                <c:pt idx="3178">
                  <c:v>190680</c:v>
                </c:pt>
                <c:pt idx="3179">
                  <c:v>190740</c:v>
                </c:pt>
                <c:pt idx="3180">
                  <c:v>190800</c:v>
                </c:pt>
                <c:pt idx="3181">
                  <c:v>190860</c:v>
                </c:pt>
                <c:pt idx="3182">
                  <c:v>190920</c:v>
                </c:pt>
                <c:pt idx="3183">
                  <c:v>190980</c:v>
                </c:pt>
                <c:pt idx="3184">
                  <c:v>191040</c:v>
                </c:pt>
                <c:pt idx="3185">
                  <c:v>191100</c:v>
                </c:pt>
                <c:pt idx="3186">
                  <c:v>191160</c:v>
                </c:pt>
                <c:pt idx="3187">
                  <c:v>191220</c:v>
                </c:pt>
                <c:pt idx="3188">
                  <c:v>191280</c:v>
                </c:pt>
                <c:pt idx="3189">
                  <c:v>191340</c:v>
                </c:pt>
                <c:pt idx="3190">
                  <c:v>191400</c:v>
                </c:pt>
                <c:pt idx="3191">
                  <c:v>191460</c:v>
                </c:pt>
                <c:pt idx="3192">
                  <c:v>191520</c:v>
                </c:pt>
                <c:pt idx="3193">
                  <c:v>191580</c:v>
                </c:pt>
                <c:pt idx="3194">
                  <c:v>191640</c:v>
                </c:pt>
                <c:pt idx="3195">
                  <c:v>191700</c:v>
                </c:pt>
                <c:pt idx="3196">
                  <c:v>191760</c:v>
                </c:pt>
                <c:pt idx="3197">
                  <c:v>191820</c:v>
                </c:pt>
                <c:pt idx="3198">
                  <c:v>191880</c:v>
                </c:pt>
                <c:pt idx="3199">
                  <c:v>191940</c:v>
                </c:pt>
                <c:pt idx="3200">
                  <c:v>192000</c:v>
                </c:pt>
                <c:pt idx="3201">
                  <c:v>192060</c:v>
                </c:pt>
                <c:pt idx="3202">
                  <c:v>192120</c:v>
                </c:pt>
                <c:pt idx="3203">
                  <c:v>192180</c:v>
                </c:pt>
                <c:pt idx="3204">
                  <c:v>192240</c:v>
                </c:pt>
                <c:pt idx="3205">
                  <c:v>192300</c:v>
                </c:pt>
                <c:pt idx="3206">
                  <c:v>192360</c:v>
                </c:pt>
                <c:pt idx="3207">
                  <c:v>192420</c:v>
                </c:pt>
                <c:pt idx="3208">
                  <c:v>192480</c:v>
                </c:pt>
                <c:pt idx="3209">
                  <c:v>192540</c:v>
                </c:pt>
                <c:pt idx="3210">
                  <c:v>192600</c:v>
                </c:pt>
                <c:pt idx="3211">
                  <c:v>192660</c:v>
                </c:pt>
                <c:pt idx="3212">
                  <c:v>192720</c:v>
                </c:pt>
                <c:pt idx="3213">
                  <c:v>192780</c:v>
                </c:pt>
                <c:pt idx="3214">
                  <c:v>192840</c:v>
                </c:pt>
                <c:pt idx="3215">
                  <c:v>192900</c:v>
                </c:pt>
                <c:pt idx="3216">
                  <c:v>192960</c:v>
                </c:pt>
                <c:pt idx="3217">
                  <c:v>193020</c:v>
                </c:pt>
                <c:pt idx="3218">
                  <c:v>193080</c:v>
                </c:pt>
                <c:pt idx="3219">
                  <c:v>193140</c:v>
                </c:pt>
                <c:pt idx="3220">
                  <c:v>193200</c:v>
                </c:pt>
                <c:pt idx="3221">
                  <c:v>193260</c:v>
                </c:pt>
                <c:pt idx="3222">
                  <c:v>193320</c:v>
                </c:pt>
                <c:pt idx="3223">
                  <c:v>193380</c:v>
                </c:pt>
                <c:pt idx="3224">
                  <c:v>193440</c:v>
                </c:pt>
                <c:pt idx="3225">
                  <c:v>193500</c:v>
                </c:pt>
                <c:pt idx="3226">
                  <c:v>193560</c:v>
                </c:pt>
                <c:pt idx="3227">
                  <c:v>193620</c:v>
                </c:pt>
                <c:pt idx="3228">
                  <c:v>193680</c:v>
                </c:pt>
                <c:pt idx="3229">
                  <c:v>193740</c:v>
                </c:pt>
                <c:pt idx="3230">
                  <c:v>193800</c:v>
                </c:pt>
                <c:pt idx="3231">
                  <c:v>193860</c:v>
                </c:pt>
                <c:pt idx="3232">
                  <c:v>193920</c:v>
                </c:pt>
                <c:pt idx="3233">
                  <c:v>193980</c:v>
                </c:pt>
                <c:pt idx="3234">
                  <c:v>194040</c:v>
                </c:pt>
                <c:pt idx="3235">
                  <c:v>194100</c:v>
                </c:pt>
                <c:pt idx="3236">
                  <c:v>194160</c:v>
                </c:pt>
                <c:pt idx="3237">
                  <c:v>194220</c:v>
                </c:pt>
                <c:pt idx="3238">
                  <c:v>194280</c:v>
                </c:pt>
                <c:pt idx="3239">
                  <c:v>194340</c:v>
                </c:pt>
                <c:pt idx="3240">
                  <c:v>194400</c:v>
                </c:pt>
                <c:pt idx="3241">
                  <c:v>194460</c:v>
                </c:pt>
                <c:pt idx="3242">
                  <c:v>194520</c:v>
                </c:pt>
                <c:pt idx="3243">
                  <c:v>194580</c:v>
                </c:pt>
                <c:pt idx="3244">
                  <c:v>194640</c:v>
                </c:pt>
                <c:pt idx="3245">
                  <c:v>194700</c:v>
                </c:pt>
                <c:pt idx="3246">
                  <c:v>194760</c:v>
                </c:pt>
                <c:pt idx="3247">
                  <c:v>194820</c:v>
                </c:pt>
                <c:pt idx="3248">
                  <c:v>194880</c:v>
                </c:pt>
                <c:pt idx="3249">
                  <c:v>194940</c:v>
                </c:pt>
                <c:pt idx="3250">
                  <c:v>195000</c:v>
                </c:pt>
                <c:pt idx="3251">
                  <c:v>195060</c:v>
                </c:pt>
                <c:pt idx="3252">
                  <c:v>195120</c:v>
                </c:pt>
                <c:pt idx="3253">
                  <c:v>195180</c:v>
                </c:pt>
                <c:pt idx="3254">
                  <c:v>195240</c:v>
                </c:pt>
                <c:pt idx="3255">
                  <c:v>195300</c:v>
                </c:pt>
                <c:pt idx="3256">
                  <c:v>195360</c:v>
                </c:pt>
                <c:pt idx="3257">
                  <c:v>195420</c:v>
                </c:pt>
                <c:pt idx="3258">
                  <c:v>195480</c:v>
                </c:pt>
                <c:pt idx="3259">
                  <c:v>195540</c:v>
                </c:pt>
                <c:pt idx="3260">
                  <c:v>195600</c:v>
                </c:pt>
                <c:pt idx="3261">
                  <c:v>195660</c:v>
                </c:pt>
                <c:pt idx="3262">
                  <c:v>195720</c:v>
                </c:pt>
                <c:pt idx="3263">
                  <c:v>195780</c:v>
                </c:pt>
                <c:pt idx="3264">
                  <c:v>195840</c:v>
                </c:pt>
                <c:pt idx="3265">
                  <c:v>195900</c:v>
                </c:pt>
                <c:pt idx="3266">
                  <c:v>195960</c:v>
                </c:pt>
                <c:pt idx="3267">
                  <c:v>196020</c:v>
                </c:pt>
                <c:pt idx="3268">
                  <c:v>196080</c:v>
                </c:pt>
                <c:pt idx="3269">
                  <c:v>196140</c:v>
                </c:pt>
                <c:pt idx="3270">
                  <c:v>196200</c:v>
                </c:pt>
                <c:pt idx="3271">
                  <c:v>196260</c:v>
                </c:pt>
                <c:pt idx="3272">
                  <c:v>196320</c:v>
                </c:pt>
                <c:pt idx="3273">
                  <c:v>196380</c:v>
                </c:pt>
                <c:pt idx="3274">
                  <c:v>196440</c:v>
                </c:pt>
                <c:pt idx="3275">
                  <c:v>196500</c:v>
                </c:pt>
                <c:pt idx="3276">
                  <c:v>196560</c:v>
                </c:pt>
                <c:pt idx="3277">
                  <c:v>196620</c:v>
                </c:pt>
                <c:pt idx="3278">
                  <c:v>196680</c:v>
                </c:pt>
                <c:pt idx="3279">
                  <c:v>196740</c:v>
                </c:pt>
                <c:pt idx="3280">
                  <c:v>196800</c:v>
                </c:pt>
                <c:pt idx="3281">
                  <c:v>196860</c:v>
                </c:pt>
                <c:pt idx="3282">
                  <c:v>196920</c:v>
                </c:pt>
                <c:pt idx="3283">
                  <c:v>196980</c:v>
                </c:pt>
                <c:pt idx="3284">
                  <c:v>197040</c:v>
                </c:pt>
                <c:pt idx="3285">
                  <c:v>197100</c:v>
                </c:pt>
                <c:pt idx="3286">
                  <c:v>197160</c:v>
                </c:pt>
                <c:pt idx="3287">
                  <c:v>197220</c:v>
                </c:pt>
                <c:pt idx="3288">
                  <c:v>197280</c:v>
                </c:pt>
                <c:pt idx="3289">
                  <c:v>197340</c:v>
                </c:pt>
                <c:pt idx="3290">
                  <c:v>197400</c:v>
                </c:pt>
                <c:pt idx="3291">
                  <c:v>197460</c:v>
                </c:pt>
                <c:pt idx="3292">
                  <c:v>197520</c:v>
                </c:pt>
                <c:pt idx="3293">
                  <c:v>197580</c:v>
                </c:pt>
                <c:pt idx="3294">
                  <c:v>197640</c:v>
                </c:pt>
                <c:pt idx="3295">
                  <c:v>197700</c:v>
                </c:pt>
                <c:pt idx="3296">
                  <c:v>197760</c:v>
                </c:pt>
                <c:pt idx="3297">
                  <c:v>197820</c:v>
                </c:pt>
                <c:pt idx="3298">
                  <c:v>197880</c:v>
                </c:pt>
                <c:pt idx="3299">
                  <c:v>197940</c:v>
                </c:pt>
                <c:pt idx="3300">
                  <c:v>198000</c:v>
                </c:pt>
                <c:pt idx="3301">
                  <c:v>198060</c:v>
                </c:pt>
                <c:pt idx="3302">
                  <c:v>198120</c:v>
                </c:pt>
                <c:pt idx="3303">
                  <c:v>198180</c:v>
                </c:pt>
                <c:pt idx="3304">
                  <c:v>198240</c:v>
                </c:pt>
                <c:pt idx="3305">
                  <c:v>198300</c:v>
                </c:pt>
                <c:pt idx="3306">
                  <c:v>198360</c:v>
                </c:pt>
                <c:pt idx="3307">
                  <c:v>198420</c:v>
                </c:pt>
                <c:pt idx="3308">
                  <c:v>198480</c:v>
                </c:pt>
                <c:pt idx="3309">
                  <c:v>198540</c:v>
                </c:pt>
                <c:pt idx="3310">
                  <c:v>198600</c:v>
                </c:pt>
                <c:pt idx="3311">
                  <c:v>198660</c:v>
                </c:pt>
                <c:pt idx="3312">
                  <c:v>198720</c:v>
                </c:pt>
                <c:pt idx="3313">
                  <c:v>198780</c:v>
                </c:pt>
                <c:pt idx="3314">
                  <c:v>198840</c:v>
                </c:pt>
                <c:pt idx="3315">
                  <c:v>198900</c:v>
                </c:pt>
                <c:pt idx="3316">
                  <c:v>198960</c:v>
                </c:pt>
                <c:pt idx="3317">
                  <c:v>199020</c:v>
                </c:pt>
                <c:pt idx="3318">
                  <c:v>199080</c:v>
                </c:pt>
                <c:pt idx="3319">
                  <c:v>199140</c:v>
                </c:pt>
                <c:pt idx="3320">
                  <c:v>199200</c:v>
                </c:pt>
                <c:pt idx="3321">
                  <c:v>199260</c:v>
                </c:pt>
                <c:pt idx="3322">
                  <c:v>199320</c:v>
                </c:pt>
                <c:pt idx="3323">
                  <c:v>199380</c:v>
                </c:pt>
                <c:pt idx="3324">
                  <c:v>199440</c:v>
                </c:pt>
                <c:pt idx="3325">
                  <c:v>199500</c:v>
                </c:pt>
                <c:pt idx="3326">
                  <c:v>199560</c:v>
                </c:pt>
                <c:pt idx="3327">
                  <c:v>199620</c:v>
                </c:pt>
                <c:pt idx="3328">
                  <c:v>199680</c:v>
                </c:pt>
                <c:pt idx="3329">
                  <c:v>199740</c:v>
                </c:pt>
                <c:pt idx="3330">
                  <c:v>199800</c:v>
                </c:pt>
                <c:pt idx="3331">
                  <c:v>199860</c:v>
                </c:pt>
                <c:pt idx="3332">
                  <c:v>199920</c:v>
                </c:pt>
                <c:pt idx="3333">
                  <c:v>199980</c:v>
                </c:pt>
                <c:pt idx="3334">
                  <c:v>200040</c:v>
                </c:pt>
                <c:pt idx="3335">
                  <c:v>200100</c:v>
                </c:pt>
                <c:pt idx="3336">
                  <c:v>200160</c:v>
                </c:pt>
                <c:pt idx="3337">
                  <c:v>200220</c:v>
                </c:pt>
                <c:pt idx="3338">
                  <c:v>200280</c:v>
                </c:pt>
                <c:pt idx="3339">
                  <c:v>200340</c:v>
                </c:pt>
                <c:pt idx="3340">
                  <c:v>200400</c:v>
                </c:pt>
                <c:pt idx="3341">
                  <c:v>200460</c:v>
                </c:pt>
                <c:pt idx="3342">
                  <c:v>200520</c:v>
                </c:pt>
                <c:pt idx="3343">
                  <c:v>200580</c:v>
                </c:pt>
                <c:pt idx="3344">
                  <c:v>200640</c:v>
                </c:pt>
                <c:pt idx="3345">
                  <c:v>200700</c:v>
                </c:pt>
                <c:pt idx="3346">
                  <c:v>200760</c:v>
                </c:pt>
                <c:pt idx="3347">
                  <c:v>200820</c:v>
                </c:pt>
                <c:pt idx="3348">
                  <c:v>200880</c:v>
                </c:pt>
                <c:pt idx="3349">
                  <c:v>200940</c:v>
                </c:pt>
                <c:pt idx="3350">
                  <c:v>201000</c:v>
                </c:pt>
                <c:pt idx="3351">
                  <c:v>201060</c:v>
                </c:pt>
                <c:pt idx="3352">
                  <c:v>201120</c:v>
                </c:pt>
                <c:pt idx="3353">
                  <c:v>201180</c:v>
                </c:pt>
                <c:pt idx="3354">
                  <c:v>201240</c:v>
                </c:pt>
                <c:pt idx="3355">
                  <c:v>201300</c:v>
                </c:pt>
                <c:pt idx="3356">
                  <c:v>201360</c:v>
                </c:pt>
                <c:pt idx="3357">
                  <c:v>201420</c:v>
                </c:pt>
                <c:pt idx="3358">
                  <c:v>201480</c:v>
                </c:pt>
                <c:pt idx="3359">
                  <c:v>201540</c:v>
                </c:pt>
                <c:pt idx="3360">
                  <c:v>201600</c:v>
                </c:pt>
                <c:pt idx="3361">
                  <c:v>201660</c:v>
                </c:pt>
                <c:pt idx="3362">
                  <c:v>201720</c:v>
                </c:pt>
                <c:pt idx="3363">
                  <c:v>201780</c:v>
                </c:pt>
                <c:pt idx="3364">
                  <c:v>201840</c:v>
                </c:pt>
                <c:pt idx="3365">
                  <c:v>201900</c:v>
                </c:pt>
                <c:pt idx="3366">
                  <c:v>201960</c:v>
                </c:pt>
                <c:pt idx="3367">
                  <c:v>202020</c:v>
                </c:pt>
                <c:pt idx="3368">
                  <c:v>202080</c:v>
                </c:pt>
                <c:pt idx="3369">
                  <c:v>202140</c:v>
                </c:pt>
                <c:pt idx="3370">
                  <c:v>202200</c:v>
                </c:pt>
                <c:pt idx="3371">
                  <c:v>202260</c:v>
                </c:pt>
                <c:pt idx="3372">
                  <c:v>202320</c:v>
                </c:pt>
                <c:pt idx="3373">
                  <c:v>202380</c:v>
                </c:pt>
                <c:pt idx="3374">
                  <c:v>202440</c:v>
                </c:pt>
                <c:pt idx="3375">
                  <c:v>202500</c:v>
                </c:pt>
                <c:pt idx="3376">
                  <c:v>202560</c:v>
                </c:pt>
                <c:pt idx="3377">
                  <c:v>202620</c:v>
                </c:pt>
                <c:pt idx="3378">
                  <c:v>202680</c:v>
                </c:pt>
                <c:pt idx="3379">
                  <c:v>202740</c:v>
                </c:pt>
                <c:pt idx="3380">
                  <c:v>202800</c:v>
                </c:pt>
                <c:pt idx="3381">
                  <c:v>202860</c:v>
                </c:pt>
                <c:pt idx="3382">
                  <c:v>202920</c:v>
                </c:pt>
                <c:pt idx="3383">
                  <c:v>202980</c:v>
                </c:pt>
                <c:pt idx="3384">
                  <c:v>203040</c:v>
                </c:pt>
                <c:pt idx="3385">
                  <c:v>203100</c:v>
                </c:pt>
                <c:pt idx="3386">
                  <c:v>203160</c:v>
                </c:pt>
                <c:pt idx="3387">
                  <c:v>203220</c:v>
                </c:pt>
                <c:pt idx="3388">
                  <c:v>203280</c:v>
                </c:pt>
                <c:pt idx="3389">
                  <c:v>203340</c:v>
                </c:pt>
                <c:pt idx="3390">
                  <c:v>203400</c:v>
                </c:pt>
                <c:pt idx="3391">
                  <c:v>203460</c:v>
                </c:pt>
                <c:pt idx="3392">
                  <c:v>203520</c:v>
                </c:pt>
                <c:pt idx="3393">
                  <c:v>203580</c:v>
                </c:pt>
                <c:pt idx="3394">
                  <c:v>203640</c:v>
                </c:pt>
                <c:pt idx="3395">
                  <c:v>203700</c:v>
                </c:pt>
                <c:pt idx="3396">
                  <c:v>203760</c:v>
                </c:pt>
                <c:pt idx="3397">
                  <c:v>203820</c:v>
                </c:pt>
                <c:pt idx="3398">
                  <c:v>203880</c:v>
                </c:pt>
                <c:pt idx="3399">
                  <c:v>203940</c:v>
                </c:pt>
                <c:pt idx="3400">
                  <c:v>204000</c:v>
                </c:pt>
                <c:pt idx="3401">
                  <c:v>204060</c:v>
                </c:pt>
                <c:pt idx="3402">
                  <c:v>204120</c:v>
                </c:pt>
                <c:pt idx="3403">
                  <c:v>204180</c:v>
                </c:pt>
                <c:pt idx="3404">
                  <c:v>204240</c:v>
                </c:pt>
                <c:pt idx="3405">
                  <c:v>204300</c:v>
                </c:pt>
                <c:pt idx="3406">
                  <c:v>204360</c:v>
                </c:pt>
                <c:pt idx="3407">
                  <c:v>204420</c:v>
                </c:pt>
                <c:pt idx="3408">
                  <c:v>204480</c:v>
                </c:pt>
                <c:pt idx="3409">
                  <c:v>204540</c:v>
                </c:pt>
                <c:pt idx="3410">
                  <c:v>204600</c:v>
                </c:pt>
                <c:pt idx="3411">
                  <c:v>204660</c:v>
                </c:pt>
                <c:pt idx="3412">
                  <c:v>204720</c:v>
                </c:pt>
                <c:pt idx="3413">
                  <c:v>204780</c:v>
                </c:pt>
                <c:pt idx="3414">
                  <c:v>204840</c:v>
                </c:pt>
                <c:pt idx="3415">
                  <c:v>204900</c:v>
                </c:pt>
                <c:pt idx="3416">
                  <c:v>204960</c:v>
                </c:pt>
                <c:pt idx="3417">
                  <c:v>205020</c:v>
                </c:pt>
                <c:pt idx="3418">
                  <c:v>205080</c:v>
                </c:pt>
                <c:pt idx="3419">
                  <c:v>205140</c:v>
                </c:pt>
                <c:pt idx="3420">
                  <c:v>205200</c:v>
                </c:pt>
                <c:pt idx="3421">
                  <c:v>205260</c:v>
                </c:pt>
                <c:pt idx="3422">
                  <c:v>205320</c:v>
                </c:pt>
                <c:pt idx="3423">
                  <c:v>205380</c:v>
                </c:pt>
                <c:pt idx="3424">
                  <c:v>205440</c:v>
                </c:pt>
                <c:pt idx="3425">
                  <c:v>205500</c:v>
                </c:pt>
                <c:pt idx="3426">
                  <c:v>205560</c:v>
                </c:pt>
                <c:pt idx="3427">
                  <c:v>205620</c:v>
                </c:pt>
                <c:pt idx="3428">
                  <c:v>205680</c:v>
                </c:pt>
                <c:pt idx="3429">
                  <c:v>205740</c:v>
                </c:pt>
                <c:pt idx="3430">
                  <c:v>205800</c:v>
                </c:pt>
                <c:pt idx="3431">
                  <c:v>205860</c:v>
                </c:pt>
                <c:pt idx="3432">
                  <c:v>205920</c:v>
                </c:pt>
                <c:pt idx="3433">
                  <c:v>205980</c:v>
                </c:pt>
                <c:pt idx="3434">
                  <c:v>206040</c:v>
                </c:pt>
                <c:pt idx="3435">
                  <c:v>206100</c:v>
                </c:pt>
                <c:pt idx="3436">
                  <c:v>206160</c:v>
                </c:pt>
                <c:pt idx="3437">
                  <c:v>206220</c:v>
                </c:pt>
                <c:pt idx="3438">
                  <c:v>206280</c:v>
                </c:pt>
                <c:pt idx="3439">
                  <c:v>206340</c:v>
                </c:pt>
                <c:pt idx="3440">
                  <c:v>206400</c:v>
                </c:pt>
                <c:pt idx="3441">
                  <c:v>206460</c:v>
                </c:pt>
                <c:pt idx="3442">
                  <c:v>206520</c:v>
                </c:pt>
                <c:pt idx="3443">
                  <c:v>206580</c:v>
                </c:pt>
                <c:pt idx="3444">
                  <c:v>206640</c:v>
                </c:pt>
                <c:pt idx="3445">
                  <c:v>206700</c:v>
                </c:pt>
                <c:pt idx="3446">
                  <c:v>206760</c:v>
                </c:pt>
                <c:pt idx="3447">
                  <c:v>206820</c:v>
                </c:pt>
                <c:pt idx="3448">
                  <c:v>206880</c:v>
                </c:pt>
                <c:pt idx="3449">
                  <c:v>206940</c:v>
                </c:pt>
                <c:pt idx="3450">
                  <c:v>207000</c:v>
                </c:pt>
                <c:pt idx="3451">
                  <c:v>207060</c:v>
                </c:pt>
                <c:pt idx="3452">
                  <c:v>207120</c:v>
                </c:pt>
                <c:pt idx="3453">
                  <c:v>207180</c:v>
                </c:pt>
                <c:pt idx="3454">
                  <c:v>207240</c:v>
                </c:pt>
                <c:pt idx="3455">
                  <c:v>207300</c:v>
                </c:pt>
                <c:pt idx="3456">
                  <c:v>207360</c:v>
                </c:pt>
                <c:pt idx="3457">
                  <c:v>207420</c:v>
                </c:pt>
                <c:pt idx="3458">
                  <c:v>207480</c:v>
                </c:pt>
                <c:pt idx="3459">
                  <c:v>207540</c:v>
                </c:pt>
                <c:pt idx="3460">
                  <c:v>207600</c:v>
                </c:pt>
                <c:pt idx="3461">
                  <c:v>207660</c:v>
                </c:pt>
                <c:pt idx="3462">
                  <c:v>207720</c:v>
                </c:pt>
                <c:pt idx="3463">
                  <c:v>207780</c:v>
                </c:pt>
                <c:pt idx="3464">
                  <c:v>207840</c:v>
                </c:pt>
                <c:pt idx="3465">
                  <c:v>207900</c:v>
                </c:pt>
                <c:pt idx="3466">
                  <c:v>207960</c:v>
                </c:pt>
                <c:pt idx="3467">
                  <c:v>208020</c:v>
                </c:pt>
                <c:pt idx="3468">
                  <c:v>208080</c:v>
                </c:pt>
                <c:pt idx="3469">
                  <c:v>208140</c:v>
                </c:pt>
                <c:pt idx="3470">
                  <c:v>208200</c:v>
                </c:pt>
                <c:pt idx="3471">
                  <c:v>208260</c:v>
                </c:pt>
                <c:pt idx="3472">
                  <c:v>208320</c:v>
                </c:pt>
                <c:pt idx="3473">
                  <c:v>208380</c:v>
                </c:pt>
                <c:pt idx="3474">
                  <c:v>208440</c:v>
                </c:pt>
                <c:pt idx="3475">
                  <c:v>208500</c:v>
                </c:pt>
                <c:pt idx="3476">
                  <c:v>208560</c:v>
                </c:pt>
                <c:pt idx="3477">
                  <c:v>208620</c:v>
                </c:pt>
                <c:pt idx="3478">
                  <c:v>208680</c:v>
                </c:pt>
                <c:pt idx="3479">
                  <c:v>208740</c:v>
                </c:pt>
                <c:pt idx="3480">
                  <c:v>208800</c:v>
                </c:pt>
                <c:pt idx="3481">
                  <c:v>208860</c:v>
                </c:pt>
                <c:pt idx="3482">
                  <c:v>208920</c:v>
                </c:pt>
                <c:pt idx="3483">
                  <c:v>208980</c:v>
                </c:pt>
                <c:pt idx="3484">
                  <c:v>209040</c:v>
                </c:pt>
                <c:pt idx="3485">
                  <c:v>209100</c:v>
                </c:pt>
                <c:pt idx="3486">
                  <c:v>209160</c:v>
                </c:pt>
                <c:pt idx="3487">
                  <c:v>209220</c:v>
                </c:pt>
                <c:pt idx="3488">
                  <c:v>209280</c:v>
                </c:pt>
                <c:pt idx="3489">
                  <c:v>209340</c:v>
                </c:pt>
                <c:pt idx="3490">
                  <c:v>209400</c:v>
                </c:pt>
                <c:pt idx="3491">
                  <c:v>209460</c:v>
                </c:pt>
                <c:pt idx="3492">
                  <c:v>209520</c:v>
                </c:pt>
                <c:pt idx="3493">
                  <c:v>209580</c:v>
                </c:pt>
                <c:pt idx="3494">
                  <c:v>209640</c:v>
                </c:pt>
                <c:pt idx="3495">
                  <c:v>209700</c:v>
                </c:pt>
                <c:pt idx="3496">
                  <c:v>209760</c:v>
                </c:pt>
                <c:pt idx="3497">
                  <c:v>209820</c:v>
                </c:pt>
                <c:pt idx="3498">
                  <c:v>209880</c:v>
                </c:pt>
                <c:pt idx="3499">
                  <c:v>209940</c:v>
                </c:pt>
                <c:pt idx="3500">
                  <c:v>210000</c:v>
                </c:pt>
                <c:pt idx="3501">
                  <c:v>210060</c:v>
                </c:pt>
                <c:pt idx="3502">
                  <c:v>210120</c:v>
                </c:pt>
                <c:pt idx="3503">
                  <c:v>210180</c:v>
                </c:pt>
                <c:pt idx="3504">
                  <c:v>210240</c:v>
                </c:pt>
                <c:pt idx="3505">
                  <c:v>210300</c:v>
                </c:pt>
                <c:pt idx="3506">
                  <c:v>210360</c:v>
                </c:pt>
                <c:pt idx="3507">
                  <c:v>210420</c:v>
                </c:pt>
                <c:pt idx="3508">
                  <c:v>210480</c:v>
                </c:pt>
                <c:pt idx="3509">
                  <c:v>210540</c:v>
                </c:pt>
                <c:pt idx="3510">
                  <c:v>210600</c:v>
                </c:pt>
                <c:pt idx="3511">
                  <c:v>210660</c:v>
                </c:pt>
                <c:pt idx="3512">
                  <c:v>210720</c:v>
                </c:pt>
                <c:pt idx="3513">
                  <c:v>210780</c:v>
                </c:pt>
                <c:pt idx="3514">
                  <c:v>210840</c:v>
                </c:pt>
                <c:pt idx="3515">
                  <c:v>210900</c:v>
                </c:pt>
                <c:pt idx="3516">
                  <c:v>210960</c:v>
                </c:pt>
                <c:pt idx="3517">
                  <c:v>211020</c:v>
                </c:pt>
                <c:pt idx="3518">
                  <c:v>211080</c:v>
                </c:pt>
                <c:pt idx="3519">
                  <c:v>211140</c:v>
                </c:pt>
                <c:pt idx="3520">
                  <c:v>211200</c:v>
                </c:pt>
                <c:pt idx="3521">
                  <c:v>211260</c:v>
                </c:pt>
                <c:pt idx="3522">
                  <c:v>211320</c:v>
                </c:pt>
                <c:pt idx="3523">
                  <c:v>211380</c:v>
                </c:pt>
                <c:pt idx="3524">
                  <c:v>211440</c:v>
                </c:pt>
                <c:pt idx="3525">
                  <c:v>211500</c:v>
                </c:pt>
                <c:pt idx="3526">
                  <c:v>211560</c:v>
                </c:pt>
                <c:pt idx="3527">
                  <c:v>211620</c:v>
                </c:pt>
                <c:pt idx="3528">
                  <c:v>211680</c:v>
                </c:pt>
                <c:pt idx="3529">
                  <c:v>211740</c:v>
                </c:pt>
                <c:pt idx="3530">
                  <c:v>211800</c:v>
                </c:pt>
                <c:pt idx="3531">
                  <c:v>211860</c:v>
                </c:pt>
                <c:pt idx="3532">
                  <c:v>211920</c:v>
                </c:pt>
                <c:pt idx="3533">
                  <c:v>211980</c:v>
                </c:pt>
                <c:pt idx="3534">
                  <c:v>212040</c:v>
                </c:pt>
                <c:pt idx="3535">
                  <c:v>212100</c:v>
                </c:pt>
                <c:pt idx="3536">
                  <c:v>212160</c:v>
                </c:pt>
                <c:pt idx="3537">
                  <c:v>212220</c:v>
                </c:pt>
                <c:pt idx="3538">
                  <c:v>212280</c:v>
                </c:pt>
                <c:pt idx="3539">
                  <c:v>212340</c:v>
                </c:pt>
                <c:pt idx="3540">
                  <c:v>212400</c:v>
                </c:pt>
                <c:pt idx="3541">
                  <c:v>212460</c:v>
                </c:pt>
                <c:pt idx="3542">
                  <c:v>212520</c:v>
                </c:pt>
                <c:pt idx="3543">
                  <c:v>212580</c:v>
                </c:pt>
                <c:pt idx="3544">
                  <c:v>212640</c:v>
                </c:pt>
                <c:pt idx="3545">
                  <c:v>212700</c:v>
                </c:pt>
                <c:pt idx="3546">
                  <c:v>212760</c:v>
                </c:pt>
                <c:pt idx="3547">
                  <c:v>212820</c:v>
                </c:pt>
                <c:pt idx="3548">
                  <c:v>212880</c:v>
                </c:pt>
                <c:pt idx="3549">
                  <c:v>212940</c:v>
                </c:pt>
                <c:pt idx="3550">
                  <c:v>213000</c:v>
                </c:pt>
                <c:pt idx="3551">
                  <c:v>213060</c:v>
                </c:pt>
                <c:pt idx="3552">
                  <c:v>213120</c:v>
                </c:pt>
                <c:pt idx="3553">
                  <c:v>213180</c:v>
                </c:pt>
                <c:pt idx="3554">
                  <c:v>213240</c:v>
                </c:pt>
                <c:pt idx="3555">
                  <c:v>213300</c:v>
                </c:pt>
                <c:pt idx="3556">
                  <c:v>213360</c:v>
                </c:pt>
                <c:pt idx="3557">
                  <c:v>213420</c:v>
                </c:pt>
                <c:pt idx="3558">
                  <c:v>213480</c:v>
                </c:pt>
                <c:pt idx="3559">
                  <c:v>213540</c:v>
                </c:pt>
                <c:pt idx="3560">
                  <c:v>213600</c:v>
                </c:pt>
                <c:pt idx="3561">
                  <c:v>213660</c:v>
                </c:pt>
                <c:pt idx="3562">
                  <c:v>213720</c:v>
                </c:pt>
                <c:pt idx="3563">
                  <c:v>213780</c:v>
                </c:pt>
                <c:pt idx="3564">
                  <c:v>213840</c:v>
                </c:pt>
                <c:pt idx="3565">
                  <c:v>213900</c:v>
                </c:pt>
                <c:pt idx="3566">
                  <c:v>213960</c:v>
                </c:pt>
                <c:pt idx="3567">
                  <c:v>214020</c:v>
                </c:pt>
                <c:pt idx="3568">
                  <c:v>214080</c:v>
                </c:pt>
                <c:pt idx="3569">
                  <c:v>214140</c:v>
                </c:pt>
                <c:pt idx="3570">
                  <c:v>214200</c:v>
                </c:pt>
                <c:pt idx="3571">
                  <c:v>214260</c:v>
                </c:pt>
                <c:pt idx="3572">
                  <c:v>214320</c:v>
                </c:pt>
                <c:pt idx="3573">
                  <c:v>214380</c:v>
                </c:pt>
                <c:pt idx="3574">
                  <c:v>214440</c:v>
                </c:pt>
                <c:pt idx="3575">
                  <c:v>214500</c:v>
                </c:pt>
                <c:pt idx="3576">
                  <c:v>214560</c:v>
                </c:pt>
                <c:pt idx="3577">
                  <c:v>214620</c:v>
                </c:pt>
                <c:pt idx="3578">
                  <c:v>214680</c:v>
                </c:pt>
                <c:pt idx="3579">
                  <c:v>214740</c:v>
                </c:pt>
                <c:pt idx="3580">
                  <c:v>214800</c:v>
                </c:pt>
                <c:pt idx="3581">
                  <c:v>214860</c:v>
                </c:pt>
                <c:pt idx="3582">
                  <c:v>214920</c:v>
                </c:pt>
                <c:pt idx="3583">
                  <c:v>214980</c:v>
                </c:pt>
                <c:pt idx="3584">
                  <c:v>215040</c:v>
                </c:pt>
                <c:pt idx="3585">
                  <c:v>215100</c:v>
                </c:pt>
                <c:pt idx="3586">
                  <c:v>215160</c:v>
                </c:pt>
                <c:pt idx="3587">
                  <c:v>215220</c:v>
                </c:pt>
                <c:pt idx="3588">
                  <c:v>215280</c:v>
                </c:pt>
                <c:pt idx="3589">
                  <c:v>215340</c:v>
                </c:pt>
                <c:pt idx="3590">
                  <c:v>215400</c:v>
                </c:pt>
                <c:pt idx="3591">
                  <c:v>215460</c:v>
                </c:pt>
                <c:pt idx="3592">
                  <c:v>215520</c:v>
                </c:pt>
                <c:pt idx="3593">
                  <c:v>215580</c:v>
                </c:pt>
                <c:pt idx="3594">
                  <c:v>215640</c:v>
                </c:pt>
                <c:pt idx="3595">
                  <c:v>215700</c:v>
                </c:pt>
                <c:pt idx="3596">
                  <c:v>215760</c:v>
                </c:pt>
                <c:pt idx="3597">
                  <c:v>215820</c:v>
                </c:pt>
                <c:pt idx="3598">
                  <c:v>215880</c:v>
                </c:pt>
                <c:pt idx="3599">
                  <c:v>215940</c:v>
                </c:pt>
                <c:pt idx="3600">
                  <c:v>216000</c:v>
                </c:pt>
                <c:pt idx="3601">
                  <c:v>216060</c:v>
                </c:pt>
                <c:pt idx="3602">
                  <c:v>216120</c:v>
                </c:pt>
                <c:pt idx="3603">
                  <c:v>216180</c:v>
                </c:pt>
                <c:pt idx="3604">
                  <c:v>216240</c:v>
                </c:pt>
                <c:pt idx="3605">
                  <c:v>216300</c:v>
                </c:pt>
                <c:pt idx="3606">
                  <c:v>216360</c:v>
                </c:pt>
                <c:pt idx="3607">
                  <c:v>216420</c:v>
                </c:pt>
                <c:pt idx="3608">
                  <c:v>216480</c:v>
                </c:pt>
                <c:pt idx="3609">
                  <c:v>216540</c:v>
                </c:pt>
                <c:pt idx="3610">
                  <c:v>216600</c:v>
                </c:pt>
                <c:pt idx="3611">
                  <c:v>216660</c:v>
                </c:pt>
                <c:pt idx="3612">
                  <c:v>216720</c:v>
                </c:pt>
                <c:pt idx="3613">
                  <c:v>216780</c:v>
                </c:pt>
                <c:pt idx="3614">
                  <c:v>216840</c:v>
                </c:pt>
                <c:pt idx="3615">
                  <c:v>216900</c:v>
                </c:pt>
                <c:pt idx="3616">
                  <c:v>216960</c:v>
                </c:pt>
                <c:pt idx="3617">
                  <c:v>217020</c:v>
                </c:pt>
                <c:pt idx="3618">
                  <c:v>217080</c:v>
                </c:pt>
                <c:pt idx="3619">
                  <c:v>217140</c:v>
                </c:pt>
                <c:pt idx="3620">
                  <c:v>217200</c:v>
                </c:pt>
                <c:pt idx="3621">
                  <c:v>217260</c:v>
                </c:pt>
                <c:pt idx="3622">
                  <c:v>217320</c:v>
                </c:pt>
                <c:pt idx="3623">
                  <c:v>217380</c:v>
                </c:pt>
                <c:pt idx="3624">
                  <c:v>217440</c:v>
                </c:pt>
                <c:pt idx="3625">
                  <c:v>217500</c:v>
                </c:pt>
                <c:pt idx="3626">
                  <c:v>217560</c:v>
                </c:pt>
                <c:pt idx="3627">
                  <c:v>217620</c:v>
                </c:pt>
                <c:pt idx="3628">
                  <c:v>217680</c:v>
                </c:pt>
                <c:pt idx="3629">
                  <c:v>217740</c:v>
                </c:pt>
                <c:pt idx="3630">
                  <c:v>217800</c:v>
                </c:pt>
                <c:pt idx="3631">
                  <c:v>217860</c:v>
                </c:pt>
                <c:pt idx="3632">
                  <c:v>217920</c:v>
                </c:pt>
                <c:pt idx="3633">
                  <c:v>217980</c:v>
                </c:pt>
                <c:pt idx="3634">
                  <c:v>218040</c:v>
                </c:pt>
                <c:pt idx="3635">
                  <c:v>218100</c:v>
                </c:pt>
                <c:pt idx="3636">
                  <c:v>218160</c:v>
                </c:pt>
                <c:pt idx="3637">
                  <c:v>218220</c:v>
                </c:pt>
                <c:pt idx="3638">
                  <c:v>218280</c:v>
                </c:pt>
                <c:pt idx="3639">
                  <c:v>218340</c:v>
                </c:pt>
                <c:pt idx="3640">
                  <c:v>218400</c:v>
                </c:pt>
                <c:pt idx="3641">
                  <c:v>218460</c:v>
                </c:pt>
                <c:pt idx="3642">
                  <c:v>218520</c:v>
                </c:pt>
                <c:pt idx="3643">
                  <c:v>218580</c:v>
                </c:pt>
                <c:pt idx="3644">
                  <c:v>218640</c:v>
                </c:pt>
                <c:pt idx="3645">
                  <c:v>218700</c:v>
                </c:pt>
                <c:pt idx="3646">
                  <c:v>218760</c:v>
                </c:pt>
                <c:pt idx="3647">
                  <c:v>218820</c:v>
                </c:pt>
                <c:pt idx="3648">
                  <c:v>218880</c:v>
                </c:pt>
                <c:pt idx="3649">
                  <c:v>218940</c:v>
                </c:pt>
                <c:pt idx="3650">
                  <c:v>219000</c:v>
                </c:pt>
                <c:pt idx="3651">
                  <c:v>219060</c:v>
                </c:pt>
                <c:pt idx="3652">
                  <c:v>219120</c:v>
                </c:pt>
                <c:pt idx="3653">
                  <c:v>219180</c:v>
                </c:pt>
                <c:pt idx="3654">
                  <c:v>219240</c:v>
                </c:pt>
                <c:pt idx="3655">
                  <c:v>219300</c:v>
                </c:pt>
                <c:pt idx="3656">
                  <c:v>219360</c:v>
                </c:pt>
                <c:pt idx="3657">
                  <c:v>219420</c:v>
                </c:pt>
                <c:pt idx="3658">
                  <c:v>219480</c:v>
                </c:pt>
                <c:pt idx="3659">
                  <c:v>219540</c:v>
                </c:pt>
                <c:pt idx="3660">
                  <c:v>219600</c:v>
                </c:pt>
                <c:pt idx="3661">
                  <c:v>219660</c:v>
                </c:pt>
                <c:pt idx="3662">
                  <c:v>219720</c:v>
                </c:pt>
                <c:pt idx="3663">
                  <c:v>219780</c:v>
                </c:pt>
                <c:pt idx="3664">
                  <c:v>219840</c:v>
                </c:pt>
                <c:pt idx="3665">
                  <c:v>219900</c:v>
                </c:pt>
                <c:pt idx="3666">
                  <c:v>219960</c:v>
                </c:pt>
                <c:pt idx="3667">
                  <c:v>220020</c:v>
                </c:pt>
                <c:pt idx="3668">
                  <c:v>220080</c:v>
                </c:pt>
                <c:pt idx="3669">
                  <c:v>220140</c:v>
                </c:pt>
                <c:pt idx="3670">
                  <c:v>220200</c:v>
                </c:pt>
                <c:pt idx="3671">
                  <c:v>220260</c:v>
                </c:pt>
                <c:pt idx="3672">
                  <c:v>220320</c:v>
                </c:pt>
                <c:pt idx="3673">
                  <c:v>220380</c:v>
                </c:pt>
                <c:pt idx="3674">
                  <c:v>220440</c:v>
                </c:pt>
                <c:pt idx="3675">
                  <c:v>220500</c:v>
                </c:pt>
                <c:pt idx="3676">
                  <c:v>220560</c:v>
                </c:pt>
                <c:pt idx="3677">
                  <c:v>220620</c:v>
                </c:pt>
                <c:pt idx="3678">
                  <c:v>220680</c:v>
                </c:pt>
                <c:pt idx="3679">
                  <c:v>220740</c:v>
                </c:pt>
                <c:pt idx="3680">
                  <c:v>220800</c:v>
                </c:pt>
                <c:pt idx="3681">
                  <c:v>220860</c:v>
                </c:pt>
                <c:pt idx="3682">
                  <c:v>220920</c:v>
                </c:pt>
                <c:pt idx="3683">
                  <c:v>220980</c:v>
                </c:pt>
                <c:pt idx="3684">
                  <c:v>221040</c:v>
                </c:pt>
                <c:pt idx="3685">
                  <c:v>221100</c:v>
                </c:pt>
                <c:pt idx="3686">
                  <c:v>221160</c:v>
                </c:pt>
                <c:pt idx="3687">
                  <c:v>221220</c:v>
                </c:pt>
                <c:pt idx="3688">
                  <c:v>221280</c:v>
                </c:pt>
                <c:pt idx="3689">
                  <c:v>221340</c:v>
                </c:pt>
                <c:pt idx="3690">
                  <c:v>221400</c:v>
                </c:pt>
                <c:pt idx="3691">
                  <c:v>221460</c:v>
                </c:pt>
                <c:pt idx="3692">
                  <c:v>221520</c:v>
                </c:pt>
                <c:pt idx="3693">
                  <c:v>221580</c:v>
                </c:pt>
                <c:pt idx="3694">
                  <c:v>221640</c:v>
                </c:pt>
                <c:pt idx="3695">
                  <c:v>221700</c:v>
                </c:pt>
                <c:pt idx="3696">
                  <c:v>221760</c:v>
                </c:pt>
                <c:pt idx="3697">
                  <c:v>221820</c:v>
                </c:pt>
                <c:pt idx="3698">
                  <c:v>221880</c:v>
                </c:pt>
                <c:pt idx="3699">
                  <c:v>221940</c:v>
                </c:pt>
                <c:pt idx="3700">
                  <c:v>222000</c:v>
                </c:pt>
                <c:pt idx="3701">
                  <c:v>222060</c:v>
                </c:pt>
                <c:pt idx="3702">
                  <c:v>222120</c:v>
                </c:pt>
                <c:pt idx="3703">
                  <c:v>222180</c:v>
                </c:pt>
                <c:pt idx="3704">
                  <c:v>222240</c:v>
                </c:pt>
                <c:pt idx="3705">
                  <c:v>222300</c:v>
                </c:pt>
                <c:pt idx="3706">
                  <c:v>222360</c:v>
                </c:pt>
                <c:pt idx="3707">
                  <c:v>222420</c:v>
                </c:pt>
                <c:pt idx="3708">
                  <c:v>222480</c:v>
                </c:pt>
                <c:pt idx="3709">
                  <c:v>222540</c:v>
                </c:pt>
                <c:pt idx="3710">
                  <c:v>222600</c:v>
                </c:pt>
                <c:pt idx="3711">
                  <c:v>222660</c:v>
                </c:pt>
                <c:pt idx="3712">
                  <c:v>222720</c:v>
                </c:pt>
                <c:pt idx="3713">
                  <c:v>222780</c:v>
                </c:pt>
                <c:pt idx="3714">
                  <c:v>222840</c:v>
                </c:pt>
                <c:pt idx="3715">
                  <c:v>222900</c:v>
                </c:pt>
                <c:pt idx="3716">
                  <c:v>222960</c:v>
                </c:pt>
                <c:pt idx="3717">
                  <c:v>223020</c:v>
                </c:pt>
                <c:pt idx="3718">
                  <c:v>223080</c:v>
                </c:pt>
                <c:pt idx="3719">
                  <c:v>223140</c:v>
                </c:pt>
                <c:pt idx="3720">
                  <c:v>223200</c:v>
                </c:pt>
                <c:pt idx="3721">
                  <c:v>223260</c:v>
                </c:pt>
                <c:pt idx="3722">
                  <c:v>223320</c:v>
                </c:pt>
                <c:pt idx="3723">
                  <c:v>223380</c:v>
                </c:pt>
                <c:pt idx="3724">
                  <c:v>223440</c:v>
                </c:pt>
                <c:pt idx="3725">
                  <c:v>223500</c:v>
                </c:pt>
                <c:pt idx="3726">
                  <c:v>223560</c:v>
                </c:pt>
                <c:pt idx="3727">
                  <c:v>223620</c:v>
                </c:pt>
                <c:pt idx="3728">
                  <c:v>223680</c:v>
                </c:pt>
                <c:pt idx="3729">
                  <c:v>223740</c:v>
                </c:pt>
                <c:pt idx="3730">
                  <c:v>223800</c:v>
                </c:pt>
                <c:pt idx="3731">
                  <c:v>223860</c:v>
                </c:pt>
                <c:pt idx="3732">
                  <c:v>223920</c:v>
                </c:pt>
                <c:pt idx="3733">
                  <c:v>223980</c:v>
                </c:pt>
                <c:pt idx="3734">
                  <c:v>224040</c:v>
                </c:pt>
                <c:pt idx="3735">
                  <c:v>224100</c:v>
                </c:pt>
                <c:pt idx="3736">
                  <c:v>224160</c:v>
                </c:pt>
                <c:pt idx="3737">
                  <c:v>224220</c:v>
                </c:pt>
                <c:pt idx="3738">
                  <c:v>224280</c:v>
                </c:pt>
                <c:pt idx="3739">
                  <c:v>224340</c:v>
                </c:pt>
                <c:pt idx="3740">
                  <c:v>224400</c:v>
                </c:pt>
                <c:pt idx="3741">
                  <c:v>224460</c:v>
                </c:pt>
                <c:pt idx="3742">
                  <c:v>224520</c:v>
                </c:pt>
                <c:pt idx="3743">
                  <c:v>224580</c:v>
                </c:pt>
                <c:pt idx="3744">
                  <c:v>224640</c:v>
                </c:pt>
                <c:pt idx="3745">
                  <c:v>224700</c:v>
                </c:pt>
                <c:pt idx="3746">
                  <c:v>224760</c:v>
                </c:pt>
                <c:pt idx="3747">
                  <c:v>224820</c:v>
                </c:pt>
                <c:pt idx="3748">
                  <c:v>224880</c:v>
                </c:pt>
                <c:pt idx="3749">
                  <c:v>224940</c:v>
                </c:pt>
                <c:pt idx="3750">
                  <c:v>225000</c:v>
                </c:pt>
                <c:pt idx="3751">
                  <c:v>225060</c:v>
                </c:pt>
                <c:pt idx="3752">
                  <c:v>225120</c:v>
                </c:pt>
                <c:pt idx="3753">
                  <c:v>225180</c:v>
                </c:pt>
                <c:pt idx="3754">
                  <c:v>225240</c:v>
                </c:pt>
                <c:pt idx="3755">
                  <c:v>225300</c:v>
                </c:pt>
                <c:pt idx="3756">
                  <c:v>225360</c:v>
                </c:pt>
                <c:pt idx="3757">
                  <c:v>225420</c:v>
                </c:pt>
                <c:pt idx="3758">
                  <c:v>225480</c:v>
                </c:pt>
                <c:pt idx="3759">
                  <c:v>225540</c:v>
                </c:pt>
                <c:pt idx="3760">
                  <c:v>225600</c:v>
                </c:pt>
                <c:pt idx="3761">
                  <c:v>225660</c:v>
                </c:pt>
                <c:pt idx="3762">
                  <c:v>225720</c:v>
                </c:pt>
                <c:pt idx="3763">
                  <c:v>225780</c:v>
                </c:pt>
                <c:pt idx="3764">
                  <c:v>225840</c:v>
                </c:pt>
                <c:pt idx="3765">
                  <c:v>225900</c:v>
                </c:pt>
                <c:pt idx="3766">
                  <c:v>225960</c:v>
                </c:pt>
                <c:pt idx="3767">
                  <c:v>226020</c:v>
                </c:pt>
                <c:pt idx="3768">
                  <c:v>226080</c:v>
                </c:pt>
                <c:pt idx="3769">
                  <c:v>226140</c:v>
                </c:pt>
                <c:pt idx="3770">
                  <c:v>226200</c:v>
                </c:pt>
                <c:pt idx="3771">
                  <c:v>226260</c:v>
                </c:pt>
                <c:pt idx="3772">
                  <c:v>226320</c:v>
                </c:pt>
                <c:pt idx="3773">
                  <c:v>226380</c:v>
                </c:pt>
                <c:pt idx="3774">
                  <c:v>226440</c:v>
                </c:pt>
                <c:pt idx="3775">
                  <c:v>226500</c:v>
                </c:pt>
                <c:pt idx="3776">
                  <c:v>226560</c:v>
                </c:pt>
                <c:pt idx="3777">
                  <c:v>226620</c:v>
                </c:pt>
                <c:pt idx="3778">
                  <c:v>226680</c:v>
                </c:pt>
                <c:pt idx="3779">
                  <c:v>226740</c:v>
                </c:pt>
                <c:pt idx="3780">
                  <c:v>226800</c:v>
                </c:pt>
                <c:pt idx="3781">
                  <c:v>226860</c:v>
                </c:pt>
                <c:pt idx="3782">
                  <c:v>226920</c:v>
                </c:pt>
                <c:pt idx="3783">
                  <c:v>226980</c:v>
                </c:pt>
                <c:pt idx="3784">
                  <c:v>227040</c:v>
                </c:pt>
                <c:pt idx="3785">
                  <c:v>227100</c:v>
                </c:pt>
                <c:pt idx="3786">
                  <c:v>227160</c:v>
                </c:pt>
                <c:pt idx="3787">
                  <c:v>227220</c:v>
                </c:pt>
                <c:pt idx="3788">
                  <c:v>227280</c:v>
                </c:pt>
                <c:pt idx="3789">
                  <c:v>227340</c:v>
                </c:pt>
                <c:pt idx="3790">
                  <c:v>227400</c:v>
                </c:pt>
                <c:pt idx="3791">
                  <c:v>227460</c:v>
                </c:pt>
                <c:pt idx="3792">
                  <c:v>227520</c:v>
                </c:pt>
                <c:pt idx="3793">
                  <c:v>227580</c:v>
                </c:pt>
                <c:pt idx="3794">
                  <c:v>227640</c:v>
                </c:pt>
                <c:pt idx="3795">
                  <c:v>227700</c:v>
                </c:pt>
                <c:pt idx="3796">
                  <c:v>227760</c:v>
                </c:pt>
                <c:pt idx="3797">
                  <c:v>227820</c:v>
                </c:pt>
                <c:pt idx="3798">
                  <c:v>227880</c:v>
                </c:pt>
                <c:pt idx="3799">
                  <c:v>227940</c:v>
                </c:pt>
                <c:pt idx="3800">
                  <c:v>228000</c:v>
                </c:pt>
                <c:pt idx="3801">
                  <c:v>228060</c:v>
                </c:pt>
                <c:pt idx="3802">
                  <c:v>228120</c:v>
                </c:pt>
                <c:pt idx="3803">
                  <c:v>228180</c:v>
                </c:pt>
                <c:pt idx="3804">
                  <c:v>228240</c:v>
                </c:pt>
                <c:pt idx="3805">
                  <c:v>228300</c:v>
                </c:pt>
                <c:pt idx="3806">
                  <c:v>228360</c:v>
                </c:pt>
                <c:pt idx="3807">
                  <c:v>228420</c:v>
                </c:pt>
                <c:pt idx="3808">
                  <c:v>228480</c:v>
                </c:pt>
                <c:pt idx="3809">
                  <c:v>228540</c:v>
                </c:pt>
                <c:pt idx="3810">
                  <c:v>228600</c:v>
                </c:pt>
                <c:pt idx="3811">
                  <c:v>228660</c:v>
                </c:pt>
                <c:pt idx="3812">
                  <c:v>228720</c:v>
                </c:pt>
                <c:pt idx="3813">
                  <c:v>228780</c:v>
                </c:pt>
                <c:pt idx="3814">
                  <c:v>228840</c:v>
                </c:pt>
                <c:pt idx="3815">
                  <c:v>228900</c:v>
                </c:pt>
                <c:pt idx="3816">
                  <c:v>228960</c:v>
                </c:pt>
                <c:pt idx="3817">
                  <c:v>229020</c:v>
                </c:pt>
                <c:pt idx="3818">
                  <c:v>229080</c:v>
                </c:pt>
                <c:pt idx="3819">
                  <c:v>229140</c:v>
                </c:pt>
                <c:pt idx="3820">
                  <c:v>229200</c:v>
                </c:pt>
                <c:pt idx="3821">
                  <c:v>229260</c:v>
                </c:pt>
                <c:pt idx="3822">
                  <c:v>229320</c:v>
                </c:pt>
                <c:pt idx="3823">
                  <c:v>229380</c:v>
                </c:pt>
                <c:pt idx="3824">
                  <c:v>229440</c:v>
                </c:pt>
                <c:pt idx="3825">
                  <c:v>229500</c:v>
                </c:pt>
                <c:pt idx="3826">
                  <c:v>229560</c:v>
                </c:pt>
                <c:pt idx="3827">
                  <c:v>229620</c:v>
                </c:pt>
                <c:pt idx="3828">
                  <c:v>229680</c:v>
                </c:pt>
                <c:pt idx="3829">
                  <c:v>229740</c:v>
                </c:pt>
                <c:pt idx="3830">
                  <c:v>229800</c:v>
                </c:pt>
                <c:pt idx="3831">
                  <c:v>229860</c:v>
                </c:pt>
                <c:pt idx="3832">
                  <c:v>229920</c:v>
                </c:pt>
                <c:pt idx="3833">
                  <c:v>229980</c:v>
                </c:pt>
                <c:pt idx="3834">
                  <c:v>230040</c:v>
                </c:pt>
                <c:pt idx="3835">
                  <c:v>230100</c:v>
                </c:pt>
                <c:pt idx="3836">
                  <c:v>230160</c:v>
                </c:pt>
                <c:pt idx="3837">
                  <c:v>230220</c:v>
                </c:pt>
                <c:pt idx="3838">
                  <c:v>230280</c:v>
                </c:pt>
                <c:pt idx="3839">
                  <c:v>230340</c:v>
                </c:pt>
                <c:pt idx="3840">
                  <c:v>230400</c:v>
                </c:pt>
                <c:pt idx="3841">
                  <c:v>230460</c:v>
                </c:pt>
                <c:pt idx="3842">
                  <c:v>230520</c:v>
                </c:pt>
                <c:pt idx="3843">
                  <c:v>230580</c:v>
                </c:pt>
                <c:pt idx="3844">
                  <c:v>230640</c:v>
                </c:pt>
                <c:pt idx="3845">
                  <c:v>230700</c:v>
                </c:pt>
                <c:pt idx="3846">
                  <c:v>230760</c:v>
                </c:pt>
                <c:pt idx="3847">
                  <c:v>230820</c:v>
                </c:pt>
                <c:pt idx="3848">
                  <c:v>230880</c:v>
                </c:pt>
                <c:pt idx="3849">
                  <c:v>230940</c:v>
                </c:pt>
                <c:pt idx="3850">
                  <c:v>231000</c:v>
                </c:pt>
                <c:pt idx="3851">
                  <c:v>231060</c:v>
                </c:pt>
                <c:pt idx="3852">
                  <c:v>231120</c:v>
                </c:pt>
                <c:pt idx="3853">
                  <c:v>231180</c:v>
                </c:pt>
                <c:pt idx="3854">
                  <c:v>231240</c:v>
                </c:pt>
                <c:pt idx="3855">
                  <c:v>231300</c:v>
                </c:pt>
                <c:pt idx="3856">
                  <c:v>231360</c:v>
                </c:pt>
                <c:pt idx="3857">
                  <c:v>231420</c:v>
                </c:pt>
                <c:pt idx="3858">
                  <c:v>231480</c:v>
                </c:pt>
                <c:pt idx="3859">
                  <c:v>231540</c:v>
                </c:pt>
                <c:pt idx="3860">
                  <c:v>231600</c:v>
                </c:pt>
                <c:pt idx="3861">
                  <c:v>231660</c:v>
                </c:pt>
                <c:pt idx="3862">
                  <c:v>231720</c:v>
                </c:pt>
                <c:pt idx="3863">
                  <c:v>231780</c:v>
                </c:pt>
                <c:pt idx="3864">
                  <c:v>231840</c:v>
                </c:pt>
                <c:pt idx="3865">
                  <c:v>231900</c:v>
                </c:pt>
                <c:pt idx="3866">
                  <c:v>231960</c:v>
                </c:pt>
                <c:pt idx="3867">
                  <c:v>232020</c:v>
                </c:pt>
                <c:pt idx="3868">
                  <c:v>232080</c:v>
                </c:pt>
                <c:pt idx="3869">
                  <c:v>232140</c:v>
                </c:pt>
                <c:pt idx="3870">
                  <c:v>232200</c:v>
                </c:pt>
                <c:pt idx="3871">
                  <c:v>232260</c:v>
                </c:pt>
                <c:pt idx="3872">
                  <c:v>232320</c:v>
                </c:pt>
                <c:pt idx="3873">
                  <c:v>232380</c:v>
                </c:pt>
                <c:pt idx="3874">
                  <c:v>232440</c:v>
                </c:pt>
                <c:pt idx="3875">
                  <c:v>232500</c:v>
                </c:pt>
                <c:pt idx="3876">
                  <c:v>232560</c:v>
                </c:pt>
                <c:pt idx="3877">
                  <c:v>232620</c:v>
                </c:pt>
                <c:pt idx="3878">
                  <c:v>232680</c:v>
                </c:pt>
                <c:pt idx="3879">
                  <c:v>232740</c:v>
                </c:pt>
                <c:pt idx="3880">
                  <c:v>232800</c:v>
                </c:pt>
                <c:pt idx="3881">
                  <c:v>232860</c:v>
                </c:pt>
                <c:pt idx="3882">
                  <c:v>232920</c:v>
                </c:pt>
                <c:pt idx="3883">
                  <c:v>232980</c:v>
                </c:pt>
                <c:pt idx="3884">
                  <c:v>233040</c:v>
                </c:pt>
                <c:pt idx="3885">
                  <c:v>233100</c:v>
                </c:pt>
                <c:pt idx="3886">
                  <c:v>233160</c:v>
                </c:pt>
                <c:pt idx="3887">
                  <c:v>233220</c:v>
                </c:pt>
                <c:pt idx="3888">
                  <c:v>233280</c:v>
                </c:pt>
                <c:pt idx="3889">
                  <c:v>233340</c:v>
                </c:pt>
                <c:pt idx="3890">
                  <c:v>233400</c:v>
                </c:pt>
                <c:pt idx="3891">
                  <c:v>233460</c:v>
                </c:pt>
                <c:pt idx="3892">
                  <c:v>233520</c:v>
                </c:pt>
                <c:pt idx="3893">
                  <c:v>233580</c:v>
                </c:pt>
                <c:pt idx="3894">
                  <c:v>233640</c:v>
                </c:pt>
                <c:pt idx="3895">
                  <c:v>233700</c:v>
                </c:pt>
                <c:pt idx="3896">
                  <c:v>233760</c:v>
                </c:pt>
                <c:pt idx="3897">
                  <c:v>233820</c:v>
                </c:pt>
                <c:pt idx="3898">
                  <c:v>233880</c:v>
                </c:pt>
                <c:pt idx="3899">
                  <c:v>233940</c:v>
                </c:pt>
                <c:pt idx="3900">
                  <c:v>234000</c:v>
                </c:pt>
                <c:pt idx="3901">
                  <c:v>234060</c:v>
                </c:pt>
                <c:pt idx="3902">
                  <c:v>234120</c:v>
                </c:pt>
                <c:pt idx="3903">
                  <c:v>234180</c:v>
                </c:pt>
                <c:pt idx="3904">
                  <c:v>234240</c:v>
                </c:pt>
                <c:pt idx="3905">
                  <c:v>234300</c:v>
                </c:pt>
                <c:pt idx="3906">
                  <c:v>234360</c:v>
                </c:pt>
                <c:pt idx="3907">
                  <c:v>234420</c:v>
                </c:pt>
                <c:pt idx="3908">
                  <c:v>234480</c:v>
                </c:pt>
                <c:pt idx="3909">
                  <c:v>234540</c:v>
                </c:pt>
                <c:pt idx="3910">
                  <c:v>234600</c:v>
                </c:pt>
                <c:pt idx="3911">
                  <c:v>234660</c:v>
                </c:pt>
                <c:pt idx="3912">
                  <c:v>234720</c:v>
                </c:pt>
                <c:pt idx="3913">
                  <c:v>234780</c:v>
                </c:pt>
                <c:pt idx="3914">
                  <c:v>234840</c:v>
                </c:pt>
                <c:pt idx="3915">
                  <c:v>234900</c:v>
                </c:pt>
                <c:pt idx="3916">
                  <c:v>234960</c:v>
                </c:pt>
                <c:pt idx="3917">
                  <c:v>235020</c:v>
                </c:pt>
                <c:pt idx="3918">
                  <c:v>235080</c:v>
                </c:pt>
                <c:pt idx="3919">
                  <c:v>235140</c:v>
                </c:pt>
                <c:pt idx="3920">
                  <c:v>235200</c:v>
                </c:pt>
                <c:pt idx="3921">
                  <c:v>235260</c:v>
                </c:pt>
                <c:pt idx="3922">
                  <c:v>235320</c:v>
                </c:pt>
                <c:pt idx="3923">
                  <c:v>235380</c:v>
                </c:pt>
                <c:pt idx="3924">
                  <c:v>235440</c:v>
                </c:pt>
                <c:pt idx="3925">
                  <c:v>235500</c:v>
                </c:pt>
                <c:pt idx="3926">
                  <c:v>235560</c:v>
                </c:pt>
                <c:pt idx="3927">
                  <c:v>235620</c:v>
                </c:pt>
                <c:pt idx="3928">
                  <c:v>235680</c:v>
                </c:pt>
                <c:pt idx="3929">
                  <c:v>235740</c:v>
                </c:pt>
                <c:pt idx="3930">
                  <c:v>235800</c:v>
                </c:pt>
                <c:pt idx="3931">
                  <c:v>235860</c:v>
                </c:pt>
                <c:pt idx="3932">
                  <c:v>235920</c:v>
                </c:pt>
                <c:pt idx="3933">
                  <c:v>235980</c:v>
                </c:pt>
                <c:pt idx="3934">
                  <c:v>236040</c:v>
                </c:pt>
                <c:pt idx="3935">
                  <c:v>236100</c:v>
                </c:pt>
                <c:pt idx="3936">
                  <c:v>236160</c:v>
                </c:pt>
                <c:pt idx="3937">
                  <c:v>236220</c:v>
                </c:pt>
                <c:pt idx="3938">
                  <c:v>236280</c:v>
                </c:pt>
                <c:pt idx="3939">
                  <c:v>236340</c:v>
                </c:pt>
                <c:pt idx="3940">
                  <c:v>236400</c:v>
                </c:pt>
                <c:pt idx="3941">
                  <c:v>236460</c:v>
                </c:pt>
                <c:pt idx="3942">
                  <c:v>236520</c:v>
                </c:pt>
                <c:pt idx="3943">
                  <c:v>236580</c:v>
                </c:pt>
                <c:pt idx="3944">
                  <c:v>236640</c:v>
                </c:pt>
                <c:pt idx="3945">
                  <c:v>236700</c:v>
                </c:pt>
                <c:pt idx="3946">
                  <c:v>236760</c:v>
                </c:pt>
                <c:pt idx="3947">
                  <c:v>236820</c:v>
                </c:pt>
                <c:pt idx="3948">
                  <c:v>236880</c:v>
                </c:pt>
                <c:pt idx="3949">
                  <c:v>236940</c:v>
                </c:pt>
                <c:pt idx="3950">
                  <c:v>237000</c:v>
                </c:pt>
                <c:pt idx="3951">
                  <c:v>237060</c:v>
                </c:pt>
                <c:pt idx="3952">
                  <c:v>237120</c:v>
                </c:pt>
                <c:pt idx="3953">
                  <c:v>237180</c:v>
                </c:pt>
                <c:pt idx="3954">
                  <c:v>237240</c:v>
                </c:pt>
                <c:pt idx="3955">
                  <c:v>237300</c:v>
                </c:pt>
                <c:pt idx="3956">
                  <c:v>237360</c:v>
                </c:pt>
                <c:pt idx="3957">
                  <c:v>237420</c:v>
                </c:pt>
                <c:pt idx="3958">
                  <c:v>237480</c:v>
                </c:pt>
                <c:pt idx="3959">
                  <c:v>237540</c:v>
                </c:pt>
                <c:pt idx="3960">
                  <c:v>237600</c:v>
                </c:pt>
                <c:pt idx="3961">
                  <c:v>237660</c:v>
                </c:pt>
                <c:pt idx="3962">
                  <c:v>237720</c:v>
                </c:pt>
                <c:pt idx="3963">
                  <c:v>237780</c:v>
                </c:pt>
                <c:pt idx="3964">
                  <c:v>237840</c:v>
                </c:pt>
                <c:pt idx="3965">
                  <c:v>237900</c:v>
                </c:pt>
                <c:pt idx="3966">
                  <c:v>237960</c:v>
                </c:pt>
                <c:pt idx="3967">
                  <c:v>238020</c:v>
                </c:pt>
                <c:pt idx="3968">
                  <c:v>238080</c:v>
                </c:pt>
                <c:pt idx="3969">
                  <c:v>238140</c:v>
                </c:pt>
                <c:pt idx="3970">
                  <c:v>238200</c:v>
                </c:pt>
                <c:pt idx="3971">
                  <c:v>238260</c:v>
                </c:pt>
                <c:pt idx="3972">
                  <c:v>238320</c:v>
                </c:pt>
                <c:pt idx="3973">
                  <c:v>238380</c:v>
                </c:pt>
                <c:pt idx="3974">
                  <c:v>238440</c:v>
                </c:pt>
                <c:pt idx="3975">
                  <c:v>238500</c:v>
                </c:pt>
                <c:pt idx="3976">
                  <c:v>238560</c:v>
                </c:pt>
                <c:pt idx="3977">
                  <c:v>238620</c:v>
                </c:pt>
                <c:pt idx="3978">
                  <c:v>238680</c:v>
                </c:pt>
                <c:pt idx="3979">
                  <c:v>238740</c:v>
                </c:pt>
                <c:pt idx="3980">
                  <c:v>238800</c:v>
                </c:pt>
                <c:pt idx="3981">
                  <c:v>238860</c:v>
                </c:pt>
                <c:pt idx="3982">
                  <c:v>238920</c:v>
                </c:pt>
                <c:pt idx="3983">
                  <c:v>238980</c:v>
                </c:pt>
                <c:pt idx="3984">
                  <c:v>239040</c:v>
                </c:pt>
                <c:pt idx="3985">
                  <c:v>239100</c:v>
                </c:pt>
                <c:pt idx="3986">
                  <c:v>239160</c:v>
                </c:pt>
                <c:pt idx="3987">
                  <c:v>239220</c:v>
                </c:pt>
                <c:pt idx="3988">
                  <c:v>239280</c:v>
                </c:pt>
                <c:pt idx="3989">
                  <c:v>239340</c:v>
                </c:pt>
                <c:pt idx="3990">
                  <c:v>239400</c:v>
                </c:pt>
                <c:pt idx="3991">
                  <c:v>239460</c:v>
                </c:pt>
                <c:pt idx="3992">
                  <c:v>239520</c:v>
                </c:pt>
                <c:pt idx="3993">
                  <c:v>239580</c:v>
                </c:pt>
                <c:pt idx="3994">
                  <c:v>239640</c:v>
                </c:pt>
                <c:pt idx="3995">
                  <c:v>239700</c:v>
                </c:pt>
                <c:pt idx="3996">
                  <c:v>239760</c:v>
                </c:pt>
                <c:pt idx="3997">
                  <c:v>239820</c:v>
                </c:pt>
                <c:pt idx="3998">
                  <c:v>239880</c:v>
                </c:pt>
                <c:pt idx="3999">
                  <c:v>239940</c:v>
                </c:pt>
                <c:pt idx="4000">
                  <c:v>240000</c:v>
                </c:pt>
                <c:pt idx="4001">
                  <c:v>240060</c:v>
                </c:pt>
                <c:pt idx="4002">
                  <c:v>240120</c:v>
                </c:pt>
                <c:pt idx="4003">
                  <c:v>240180</c:v>
                </c:pt>
                <c:pt idx="4004">
                  <c:v>240240</c:v>
                </c:pt>
                <c:pt idx="4005">
                  <c:v>240300</c:v>
                </c:pt>
                <c:pt idx="4006">
                  <c:v>240360</c:v>
                </c:pt>
                <c:pt idx="4007">
                  <c:v>240420</c:v>
                </c:pt>
                <c:pt idx="4008">
                  <c:v>240480</c:v>
                </c:pt>
                <c:pt idx="4009">
                  <c:v>240540</c:v>
                </c:pt>
                <c:pt idx="4010">
                  <c:v>240600</c:v>
                </c:pt>
                <c:pt idx="4011">
                  <c:v>240660</c:v>
                </c:pt>
                <c:pt idx="4012">
                  <c:v>240720</c:v>
                </c:pt>
                <c:pt idx="4013">
                  <c:v>240780</c:v>
                </c:pt>
                <c:pt idx="4014">
                  <c:v>240840</c:v>
                </c:pt>
                <c:pt idx="4015">
                  <c:v>240900</c:v>
                </c:pt>
                <c:pt idx="4016">
                  <c:v>240960</c:v>
                </c:pt>
                <c:pt idx="4017">
                  <c:v>241020</c:v>
                </c:pt>
                <c:pt idx="4018">
                  <c:v>241080</c:v>
                </c:pt>
                <c:pt idx="4019">
                  <c:v>241140</c:v>
                </c:pt>
                <c:pt idx="4020">
                  <c:v>241200</c:v>
                </c:pt>
                <c:pt idx="4021">
                  <c:v>241260</c:v>
                </c:pt>
                <c:pt idx="4022">
                  <c:v>241320</c:v>
                </c:pt>
                <c:pt idx="4023">
                  <c:v>241380</c:v>
                </c:pt>
                <c:pt idx="4024">
                  <c:v>241440</c:v>
                </c:pt>
                <c:pt idx="4025">
                  <c:v>241500</c:v>
                </c:pt>
                <c:pt idx="4026">
                  <c:v>241560</c:v>
                </c:pt>
                <c:pt idx="4027">
                  <c:v>241620</c:v>
                </c:pt>
                <c:pt idx="4028">
                  <c:v>241680</c:v>
                </c:pt>
                <c:pt idx="4029">
                  <c:v>241740</c:v>
                </c:pt>
                <c:pt idx="4030">
                  <c:v>241800</c:v>
                </c:pt>
                <c:pt idx="4031">
                  <c:v>241860</c:v>
                </c:pt>
                <c:pt idx="4032">
                  <c:v>241920</c:v>
                </c:pt>
                <c:pt idx="4033">
                  <c:v>241980</c:v>
                </c:pt>
                <c:pt idx="4034">
                  <c:v>242040</c:v>
                </c:pt>
                <c:pt idx="4035">
                  <c:v>242100</c:v>
                </c:pt>
                <c:pt idx="4036">
                  <c:v>242160</c:v>
                </c:pt>
                <c:pt idx="4037">
                  <c:v>242220</c:v>
                </c:pt>
                <c:pt idx="4038">
                  <c:v>242280</c:v>
                </c:pt>
                <c:pt idx="4039">
                  <c:v>242340</c:v>
                </c:pt>
                <c:pt idx="4040">
                  <c:v>242400</c:v>
                </c:pt>
                <c:pt idx="4041">
                  <c:v>242460</c:v>
                </c:pt>
                <c:pt idx="4042">
                  <c:v>242520</c:v>
                </c:pt>
                <c:pt idx="4043">
                  <c:v>242580</c:v>
                </c:pt>
                <c:pt idx="4044">
                  <c:v>242640</c:v>
                </c:pt>
                <c:pt idx="4045">
                  <c:v>242700</c:v>
                </c:pt>
                <c:pt idx="4046">
                  <c:v>242760</c:v>
                </c:pt>
                <c:pt idx="4047">
                  <c:v>242820</c:v>
                </c:pt>
                <c:pt idx="4048">
                  <c:v>242880</c:v>
                </c:pt>
                <c:pt idx="4049">
                  <c:v>242940</c:v>
                </c:pt>
                <c:pt idx="4050">
                  <c:v>243000</c:v>
                </c:pt>
                <c:pt idx="4051">
                  <c:v>243060</c:v>
                </c:pt>
                <c:pt idx="4052">
                  <c:v>243120</c:v>
                </c:pt>
                <c:pt idx="4053">
                  <c:v>243180</c:v>
                </c:pt>
                <c:pt idx="4054">
                  <c:v>243240</c:v>
                </c:pt>
                <c:pt idx="4055">
                  <c:v>243300</c:v>
                </c:pt>
                <c:pt idx="4056">
                  <c:v>243360</c:v>
                </c:pt>
                <c:pt idx="4057">
                  <c:v>243420</c:v>
                </c:pt>
                <c:pt idx="4058">
                  <c:v>243480</c:v>
                </c:pt>
                <c:pt idx="4059">
                  <c:v>243540</c:v>
                </c:pt>
                <c:pt idx="4060">
                  <c:v>243600</c:v>
                </c:pt>
                <c:pt idx="4061">
                  <c:v>243660</c:v>
                </c:pt>
                <c:pt idx="4062">
                  <c:v>243720</c:v>
                </c:pt>
                <c:pt idx="4063">
                  <c:v>243780</c:v>
                </c:pt>
                <c:pt idx="4064">
                  <c:v>243840</c:v>
                </c:pt>
                <c:pt idx="4065">
                  <c:v>243900</c:v>
                </c:pt>
                <c:pt idx="4066">
                  <c:v>243960</c:v>
                </c:pt>
                <c:pt idx="4067">
                  <c:v>244020</c:v>
                </c:pt>
                <c:pt idx="4068">
                  <c:v>244080</c:v>
                </c:pt>
                <c:pt idx="4069">
                  <c:v>244140</c:v>
                </c:pt>
                <c:pt idx="4070">
                  <c:v>244200</c:v>
                </c:pt>
                <c:pt idx="4071">
                  <c:v>244260</c:v>
                </c:pt>
                <c:pt idx="4072">
                  <c:v>244320</c:v>
                </c:pt>
                <c:pt idx="4073">
                  <c:v>244380</c:v>
                </c:pt>
                <c:pt idx="4074">
                  <c:v>244440</c:v>
                </c:pt>
                <c:pt idx="4075">
                  <c:v>244500</c:v>
                </c:pt>
                <c:pt idx="4076">
                  <c:v>244560</c:v>
                </c:pt>
                <c:pt idx="4077">
                  <c:v>244620</c:v>
                </c:pt>
                <c:pt idx="4078">
                  <c:v>244680</c:v>
                </c:pt>
                <c:pt idx="4079">
                  <c:v>244740</c:v>
                </c:pt>
                <c:pt idx="4080">
                  <c:v>244800</c:v>
                </c:pt>
                <c:pt idx="4081">
                  <c:v>244860</c:v>
                </c:pt>
                <c:pt idx="4082">
                  <c:v>244920</c:v>
                </c:pt>
                <c:pt idx="4083">
                  <c:v>244980</c:v>
                </c:pt>
                <c:pt idx="4084">
                  <c:v>245040</c:v>
                </c:pt>
                <c:pt idx="4085">
                  <c:v>245100</c:v>
                </c:pt>
                <c:pt idx="4086">
                  <c:v>245160</c:v>
                </c:pt>
                <c:pt idx="4087">
                  <c:v>245220</c:v>
                </c:pt>
                <c:pt idx="4088">
                  <c:v>245280</c:v>
                </c:pt>
                <c:pt idx="4089">
                  <c:v>245340</c:v>
                </c:pt>
                <c:pt idx="4090">
                  <c:v>245400</c:v>
                </c:pt>
                <c:pt idx="4091">
                  <c:v>245460</c:v>
                </c:pt>
                <c:pt idx="4092">
                  <c:v>245520</c:v>
                </c:pt>
                <c:pt idx="4093">
                  <c:v>245580</c:v>
                </c:pt>
                <c:pt idx="4094">
                  <c:v>245640</c:v>
                </c:pt>
                <c:pt idx="4095">
                  <c:v>245700</c:v>
                </c:pt>
                <c:pt idx="4096">
                  <c:v>245760</c:v>
                </c:pt>
                <c:pt idx="4097">
                  <c:v>245820</c:v>
                </c:pt>
                <c:pt idx="4098">
                  <c:v>245880</c:v>
                </c:pt>
                <c:pt idx="4099">
                  <c:v>245940</c:v>
                </c:pt>
                <c:pt idx="4100">
                  <c:v>246000</c:v>
                </c:pt>
                <c:pt idx="4101">
                  <c:v>246060</c:v>
                </c:pt>
                <c:pt idx="4102">
                  <c:v>246120</c:v>
                </c:pt>
                <c:pt idx="4103">
                  <c:v>246180</c:v>
                </c:pt>
                <c:pt idx="4104">
                  <c:v>246240</c:v>
                </c:pt>
                <c:pt idx="4105">
                  <c:v>246300</c:v>
                </c:pt>
                <c:pt idx="4106">
                  <c:v>246360</c:v>
                </c:pt>
                <c:pt idx="4107">
                  <c:v>246420</c:v>
                </c:pt>
                <c:pt idx="4108">
                  <c:v>246480</c:v>
                </c:pt>
                <c:pt idx="4109">
                  <c:v>246540</c:v>
                </c:pt>
                <c:pt idx="4110">
                  <c:v>246600</c:v>
                </c:pt>
                <c:pt idx="4111">
                  <c:v>246660</c:v>
                </c:pt>
                <c:pt idx="4112">
                  <c:v>246720</c:v>
                </c:pt>
                <c:pt idx="4113">
                  <c:v>246780</c:v>
                </c:pt>
                <c:pt idx="4114">
                  <c:v>246840</c:v>
                </c:pt>
                <c:pt idx="4115">
                  <c:v>246900</c:v>
                </c:pt>
                <c:pt idx="4116">
                  <c:v>246960</c:v>
                </c:pt>
                <c:pt idx="4117">
                  <c:v>247020</c:v>
                </c:pt>
                <c:pt idx="4118">
                  <c:v>247080</c:v>
                </c:pt>
                <c:pt idx="4119">
                  <c:v>247140</c:v>
                </c:pt>
                <c:pt idx="4120">
                  <c:v>247200</c:v>
                </c:pt>
                <c:pt idx="4121">
                  <c:v>247260</c:v>
                </c:pt>
                <c:pt idx="4122">
                  <c:v>247320</c:v>
                </c:pt>
                <c:pt idx="4123">
                  <c:v>247380</c:v>
                </c:pt>
                <c:pt idx="4124">
                  <c:v>247440</c:v>
                </c:pt>
                <c:pt idx="4125">
                  <c:v>247500</c:v>
                </c:pt>
                <c:pt idx="4126">
                  <c:v>247560</c:v>
                </c:pt>
                <c:pt idx="4127">
                  <c:v>247620</c:v>
                </c:pt>
                <c:pt idx="4128">
                  <c:v>247680</c:v>
                </c:pt>
                <c:pt idx="4129">
                  <c:v>247740</c:v>
                </c:pt>
                <c:pt idx="4130">
                  <c:v>247800</c:v>
                </c:pt>
                <c:pt idx="4131">
                  <c:v>247860</c:v>
                </c:pt>
                <c:pt idx="4132">
                  <c:v>247920</c:v>
                </c:pt>
                <c:pt idx="4133">
                  <c:v>247980</c:v>
                </c:pt>
                <c:pt idx="4134">
                  <c:v>248040</c:v>
                </c:pt>
                <c:pt idx="4135">
                  <c:v>248100</c:v>
                </c:pt>
                <c:pt idx="4136">
                  <c:v>248160</c:v>
                </c:pt>
                <c:pt idx="4137">
                  <c:v>248220</c:v>
                </c:pt>
                <c:pt idx="4138">
                  <c:v>248280</c:v>
                </c:pt>
                <c:pt idx="4139">
                  <c:v>248340</c:v>
                </c:pt>
                <c:pt idx="4140">
                  <c:v>248400</c:v>
                </c:pt>
                <c:pt idx="4141">
                  <c:v>248460</c:v>
                </c:pt>
                <c:pt idx="4142">
                  <c:v>248520</c:v>
                </c:pt>
                <c:pt idx="4143">
                  <c:v>248580</c:v>
                </c:pt>
                <c:pt idx="4144">
                  <c:v>248640</c:v>
                </c:pt>
                <c:pt idx="4145">
                  <c:v>248700</c:v>
                </c:pt>
                <c:pt idx="4146">
                  <c:v>248760</c:v>
                </c:pt>
                <c:pt idx="4147">
                  <c:v>248820</c:v>
                </c:pt>
                <c:pt idx="4148">
                  <c:v>248880</c:v>
                </c:pt>
                <c:pt idx="4149">
                  <c:v>248940</c:v>
                </c:pt>
                <c:pt idx="4150">
                  <c:v>249000</c:v>
                </c:pt>
                <c:pt idx="4151">
                  <c:v>249060</c:v>
                </c:pt>
                <c:pt idx="4152">
                  <c:v>249120</c:v>
                </c:pt>
                <c:pt idx="4153">
                  <c:v>249180</c:v>
                </c:pt>
                <c:pt idx="4154">
                  <c:v>249240</c:v>
                </c:pt>
                <c:pt idx="4155">
                  <c:v>249300</c:v>
                </c:pt>
                <c:pt idx="4156">
                  <c:v>249360</c:v>
                </c:pt>
                <c:pt idx="4157">
                  <c:v>249420</c:v>
                </c:pt>
                <c:pt idx="4158">
                  <c:v>249480</c:v>
                </c:pt>
                <c:pt idx="4159">
                  <c:v>249540</c:v>
                </c:pt>
                <c:pt idx="4160">
                  <c:v>249600</c:v>
                </c:pt>
                <c:pt idx="4161">
                  <c:v>249660</c:v>
                </c:pt>
                <c:pt idx="4162">
                  <c:v>249720</c:v>
                </c:pt>
                <c:pt idx="4163">
                  <c:v>249780</c:v>
                </c:pt>
                <c:pt idx="4164">
                  <c:v>249840</c:v>
                </c:pt>
                <c:pt idx="4165">
                  <c:v>249900</c:v>
                </c:pt>
                <c:pt idx="4166">
                  <c:v>249960</c:v>
                </c:pt>
                <c:pt idx="4167">
                  <c:v>250020</c:v>
                </c:pt>
                <c:pt idx="4168">
                  <c:v>250080</c:v>
                </c:pt>
                <c:pt idx="4169">
                  <c:v>250140</c:v>
                </c:pt>
                <c:pt idx="4170">
                  <c:v>250200</c:v>
                </c:pt>
                <c:pt idx="4171">
                  <c:v>250260</c:v>
                </c:pt>
                <c:pt idx="4172">
                  <c:v>250320</c:v>
                </c:pt>
                <c:pt idx="4173">
                  <c:v>250380</c:v>
                </c:pt>
                <c:pt idx="4174">
                  <c:v>250440</c:v>
                </c:pt>
                <c:pt idx="4175">
                  <c:v>250500</c:v>
                </c:pt>
                <c:pt idx="4176">
                  <c:v>250560</c:v>
                </c:pt>
                <c:pt idx="4177">
                  <c:v>250620</c:v>
                </c:pt>
                <c:pt idx="4178">
                  <c:v>250680</c:v>
                </c:pt>
                <c:pt idx="4179">
                  <c:v>250740</c:v>
                </c:pt>
                <c:pt idx="4180">
                  <c:v>250800</c:v>
                </c:pt>
                <c:pt idx="4181">
                  <c:v>250860</c:v>
                </c:pt>
                <c:pt idx="4182">
                  <c:v>250920</c:v>
                </c:pt>
                <c:pt idx="4183">
                  <c:v>250980</c:v>
                </c:pt>
                <c:pt idx="4184">
                  <c:v>251040</c:v>
                </c:pt>
                <c:pt idx="4185">
                  <c:v>251100</c:v>
                </c:pt>
                <c:pt idx="4186">
                  <c:v>251160</c:v>
                </c:pt>
                <c:pt idx="4187">
                  <c:v>251220</c:v>
                </c:pt>
                <c:pt idx="4188">
                  <c:v>251280</c:v>
                </c:pt>
                <c:pt idx="4189">
                  <c:v>251340</c:v>
                </c:pt>
                <c:pt idx="4190">
                  <c:v>251400</c:v>
                </c:pt>
                <c:pt idx="4191">
                  <c:v>251460</c:v>
                </c:pt>
                <c:pt idx="4192">
                  <c:v>251520</c:v>
                </c:pt>
                <c:pt idx="4193">
                  <c:v>251580</c:v>
                </c:pt>
                <c:pt idx="4194">
                  <c:v>251640</c:v>
                </c:pt>
                <c:pt idx="4195">
                  <c:v>251700</c:v>
                </c:pt>
                <c:pt idx="4196">
                  <c:v>251760</c:v>
                </c:pt>
                <c:pt idx="4197">
                  <c:v>251820</c:v>
                </c:pt>
                <c:pt idx="4198">
                  <c:v>251880</c:v>
                </c:pt>
                <c:pt idx="4199">
                  <c:v>251940</c:v>
                </c:pt>
                <c:pt idx="4200">
                  <c:v>252000</c:v>
                </c:pt>
                <c:pt idx="4201">
                  <c:v>252060</c:v>
                </c:pt>
                <c:pt idx="4202">
                  <c:v>252120</c:v>
                </c:pt>
                <c:pt idx="4203">
                  <c:v>252180</c:v>
                </c:pt>
                <c:pt idx="4204">
                  <c:v>252240</c:v>
                </c:pt>
                <c:pt idx="4205">
                  <c:v>252300</c:v>
                </c:pt>
                <c:pt idx="4206">
                  <c:v>252360</c:v>
                </c:pt>
                <c:pt idx="4207">
                  <c:v>252420</c:v>
                </c:pt>
                <c:pt idx="4208">
                  <c:v>252480</c:v>
                </c:pt>
                <c:pt idx="4209">
                  <c:v>252540</c:v>
                </c:pt>
                <c:pt idx="4210">
                  <c:v>252600</c:v>
                </c:pt>
                <c:pt idx="4211">
                  <c:v>252660</c:v>
                </c:pt>
                <c:pt idx="4212">
                  <c:v>252720</c:v>
                </c:pt>
                <c:pt idx="4213">
                  <c:v>252780</c:v>
                </c:pt>
                <c:pt idx="4214">
                  <c:v>252840</c:v>
                </c:pt>
                <c:pt idx="4215">
                  <c:v>252900</c:v>
                </c:pt>
                <c:pt idx="4216">
                  <c:v>252960</c:v>
                </c:pt>
                <c:pt idx="4217">
                  <c:v>253020</c:v>
                </c:pt>
                <c:pt idx="4218">
                  <c:v>253080</c:v>
                </c:pt>
                <c:pt idx="4219">
                  <c:v>253140</c:v>
                </c:pt>
                <c:pt idx="4220">
                  <c:v>253200</c:v>
                </c:pt>
                <c:pt idx="4221">
                  <c:v>253260</c:v>
                </c:pt>
                <c:pt idx="4222">
                  <c:v>253320</c:v>
                </c:pt>
                <c:pt idx="4223">
                  <c:v>253380</c:v>
                </c:pt>
                <c:pt idx="4224">
                  <c:v>253440</c:v>
                </c:pt>
                <c:pt idx="4225">
                  <c:v>253500</c:v>
                </c:pt>
                <c:pt idx="4226">
                  <c:v>253560</c:v>
                </c:pt>
                <c:pt idx="4227">
                  <c:v>253620</c:v>
                </c:pt>
                <c:pt idx="4228">
                  <c:v>253680</c:v>
                </c:pt>
                <c:pt idx="4229">
                  <c:v>253740</c:v>
                </c:pt>
                <c:pt idx="4230">
                  <c:v>253800</c:v>
                </c:pt>
                <c:pt idx="4231">
                  <c:v>253860</c:v>
                </c:pt>
                <c:pt idx="4232">
                  <c:v>253920</c:v>
                </c:pt>
                <c:pt idx="4233">
                  <c:v>253980</c:v>
                </c:pt>
                <c:pt idx="4234">
                  <c:v>254040</c:v>
                </c:pt>
                <c:pt idx="4235">
                  <c:v>254100</c:v>
                </c:pt>
                <c:pt idx="4236">
                  <c:v>254160</c:v>
                </c:pt>
                <c:pt idx="4237">
                  <c:v>254220</c:v>
                </c:pt>
                <c:pt idx="4238">
                  <c:v>254280</c:v>
                </c:pt>
                <c:pt idx="4239">
                  <c:v>254340</c:v>
                </c:pt>
                <c:pt idx="4240">
                  <c:v>254400</c:v>
                </c:pt>
                <c:pt idx="4241">
                  <c:v>254460</c:v>
                </c:pt>
                <c:pt idx="4242">
                  <c:v>254520</c:v>
                </c:pt>
                <c:pt idx="4243">
                  <c:v>254580</c:v>
                </c:pt>
                <c:pt idx="4244">
                  <c:v>254640</c:v>
                </c:pt>
                <c:pt idx="4245">
                  <c:v>254700</c:v>
                </c:pt>
                <c:pt idx="4246">
                  <c:v>254760</c:v>
                </c:pt>
                <c:pt idx="4247">
                  <c:v>254820</c:v>
                </c:pt>
                <c:pt idx="4248">
                  <c:v>254880</c:v>
                </c:pt>
                <c:pt idx="4249">
                  <c:v>254940</c:v>
                </c:pt>
                <c:pt idx="4250">
                  <c:v>255000</c:v>
                </c:pt>
                <c:pt idx="4251">
                  <c:v>255060</c:v>
                </c:pt>
                <c:pt idx="4252">
                  <c:v>255120</c:v>
                </c:pt>
                <c:pt idx="4253">
                  <c:v>255180</c:v>
                </c:pt>
                <c:pt idx="4254">
                  <c:v>255240</c:v>
                </c:pt>
                <c:pt idx="4255">
                  <c:v>255300</c:v>
                </c:pt>
                <c:pt idx="4256">
                  <c:v>255360</c:v>
                </c:pt>
                <c:pt idx="4257">
                  <c:v>255420</c:v>
                </c:pt>
                <c:pt idx="4258">
                  <c:v>255480</c:v>
                </c:pt>
                <c:pt idx="4259">
                  <c:v>255540</c:v>
                </c:pt>
                <c:pt idx="4260">
                  <c:v>255600</c:v>
                </c:pt>
                <c:pt idx="4261">
                  <c:v>255660</c:v>
                </c:pt>
                <c:pt idx="4262">
                  <c:v>255720</c:v>
                </c:pt>
                <c:pt idx="4263">
                  <c:v>255780</c:v>
                </c:pt>
                <c:pt idx="4264">
                  <c:v>255840</c:v>
                </c:pt>
                <c:pt idx="4265">
                  <c:v>255900</c:v>
                </c:pt>
                <c:pt idx="4266">
                  <c:v>255960</c:v>
                </c:pt>
                <c:pt idx="4267">
                  <c:v>256020</c:v>
                </c:pt>
                <c:pt idx="4268">
                  <c:v>256080</c:v>
                </c:pt>
                <c:pt idx="4269">
                  <c:v>256140</c:v>
                </c:pt>
                <c:pt idx="4270">
                  <c:v>256200</c:v>
                </c:pt>
                <c:pt idx="4271">
                  <c:v>256260</c:v>
                </c:pt>
                <c:pt idx="4272">
                  <c:v>256320</c:v>
                </c:pt>
                <c:pt idx="4273">
                  <c:v>256380</c:v>
                </c:pt>
                <c:pt idx="4274">
                  <c:v>256440</c:v>
                </c:pt>
                <c:pt idx="4275">
                  <c:v>256500</c:v>
                </c:pt>
                <c:pt idx="4276">
                  <c:v>256560</c:v>
                </c:pt>
                <c:pt idx="4277">
                  <c:v>256620</c:v>
                </c:pt>
                <c:pt idx="4278">
                  <c:v>256680</c:v>
                </c:pt>
                <c:pt idx="4279">
                  <c:v>256740</c:v>
                </c:pt>
                <c:pt idx="4280">
                  <c:v>256800</c:v>
                </c:pt>
                <c:pt idx="4281">
                  <c:v>256860</c:v>
                </c:pt>
                <c:pt idx="4282">
                  <c:v>256920</c:v>
                </c:pt>
                <c:pt idx="4283">
                  <c:v>256980</c:v>
                </c:pt>
                <c:pt idx="4284">
                  <c:v>257040</c:v>
                </c:pt>
                <c:pt idx="4285">
                  <c:v>257100</c:v>
                </c:pt>
                <c:pt idx="4286">
                  <c:v>257160</c:v>
                </c:pt>
                <c:pt idx="4287">
                  <c:v>257220</c:v>
                </c:pt>
                <c:pt idx="4288">
                  <c:v>257280</c:v>
                </c:pt>
                <c:pt idx="4289">
                  <c:v>257340</c:v>
                </c:pt>
                <c:pt idx="4290">
                  <c:v>257400</c:v>
                </c:pt>
                <c:pt idx="4291">
                  <c:v>257460</c:v>
                </c:pt>
                <c:pt idx="4292">
                  <c:v>257520</c:v>
                </c:pt>
                <c:pt idx="4293">
                  <c:v>257580</c:v>
                </c:pt>
                <c:pt idx="4294">
                  <c:v>257640</c:v>
                </c:pt>
                <c:pt idx="4295">
                  <c:v>257700</c:v>
                </c:pt>
                <c:pt idx="4296">
                  <c:v>257760</c:v>
                </c:pt>
                <c:pt idx="4297">
                  <c:v>257820</c:v>
                </c:pt>
                <c:pt idx="4298">
                  <c:v>257880</c:v>
                </c:pt>
                <c:pt idx="4299">
                  <c:v>257940</c:v>
                </c:pt>
                <c:pt idx="4300">
                  <c:v>258000</c:v>
                </c:pt>
                <c:pt idx="4301">
                  <c:v>258060</c:v>
                </c:pt>
                <c:pt idx="4302">
                  <c:v>258120</c:v>
                </c:pt>
                <c:pt idx="4303">
                  <c:v>258180</c:v>
                </c:pt>
                <c:pt idx="4304">
                  <c:v>258240</c:v>
                </c:pt>
                <c:pt idx="4305">
                  <c:v>258300</c:v>
                </c:pt>
                <c:pt idx="4306">
                  <c:v>258360</c:v>
                </c:pt>
                <c:pt idx="4307">
                  <c:v>258420</c:v>
                </c:pt>
                <c:pt idx="4308">
                  <c:v>258480</c:v>
                </c:pt>
                <c:pt idx="4309">
                  <c:v>258540</c:v>
                </c:pt>
                <c:pt idx="4310">
                  <c:v>258600</c:v>
                </c:pt>
                <c:pt idx="4311">
                  <c:v>258660</c:v>
                </c:pt>
                <c:pt idx="4312">
                  <c:v>258720</c:v>
                </c:pt>
                <c:pt idx="4313">
                  <c:v>258780</c:v>
                </c:pt>
                <c:pt idx="4314">
                  <c:v>258840</c:v>
                </c:pt>
                <c:pt idx="4315">
                  <c:v>258900</c:v>
                </c:pt>
                <c:pt idx="4316">
                  <c:v>258960</c:v>
                </c:pt>
                <c:pt idx="4317">
                  <c:v>259020</c:v>
                </c:pt>
                <c:pt idx="4318">
                  <c:v>259080</c:v>
                </c:pt>
                <c:pt idx="4319">
                  <c:v>259140</c:v>
                </c:pt>
                <c:pt idx="4320">
                  <c:v>259200</c:v>
                </c:pt>
                <c:pt idx="4321">
                  <c:v>259260</c:v>
                </c:pt>
                <c:pt idx="4322">
                  <c:v>259320</c:v>
                </c:pt>
                <c:pt idx="4323">
                  <c:v>259380</c:v>
                </c:pt>
                <c:pt idx="4324">
                  <c:v>259440</c:v>
                </c:pt>
                <c:pt idx="4325">
                  <c:v>259500</c:v>
                </c:pt>
                <c:pt idx="4326">
                  <c:v>259560</c:v>
                </c:pt>
                <c:pt idx="4327">
                  <c:v>259620</c:v>
                </c:pt>
                <c:pt idx="4328">
                  <c:v>259680</c:v>
                </c:pt>
                <c:pt idx="4329">
                  <c:v>259740</c:v>
                </c:pt>
                <c:pt idx="4330">
                  <c:v>259800</c:v>
                </c:pt>
                <c:pt idx="4331">
                  <c:v>259860</c:v>
                </c:pt>
                <c:pt idx="4332">
                  <c:v>259920</c:v>
                </c:pt>
                <c:pt idx="4333">
                  <c:v>259980</c:v>
                </c:pt>
                <c:pt idx="4334">
                  <c:v>260040</c:v>
                </c:pt>
                <c:pt idx="4335">
                  <c:v>260100</c:v>
                </c:pt>
                <c:pt idx="4336">
                  <c:v>260160</c:v>
                </c:pt>
                <c:pt idx="4337">
                  <c:v>260220</c:v>
                </c:pt>
                <c:pt idx="4338">
                  <c:v>260280</c:v>
                </c:pt>
                <c:pt idx="4339">
                  <c:v>260340</c:v>
                </c:pt>
                <c:pt idx="4340">
                  <c:v>260400</c:v>
                </c:pt>
                <c:pt idx="4341">
                  <c:v>260460</c:v>
                </c:pt>
                <c:pt idx="4342">
                  <c:v>260520</c:v>
                </c:pt>
                <c:pt idx="4343">
                  <c:v>260580</c:v>
                </c:pt>
                <c:pt idx="4344">
                  <c:v>260640</c:v>
                </c:pt>
                <c:pt idx="4345">
                  <c:v>260700</c:v>
                </c:pt>
                <c:pt idx="4346">
                  <c:v>260760</c:v>
                </c:pt>
                <c:pt idx="4347">
                  <c:v>260820</c:v>
                </c:pt>
                <c:pt idx="4348">
                  <c:v>260880</c:v>
                </c:pt>
                <c:pt idx="4349">
                  <c:v>260940</c:v>
                </c:pt>
                <c:pt idx="4350">
                  <c:v>261000</c:v>
                </c:pt>
                <c:pt idx="4351">
                  <c:v>261060</c:v>
                </c:pt>
                <c:pt idx="4352">
                  <c:v>261120</c:v>
                </c:pt>
                <c:pt idx="4353">
                  <c:v>261180</c:v>
                </c:pt>
                <c:pt idx="4354">
                  <c:v>261240</c:v>
                </c:pt>
                <c:pt idx="4355">
                  <c:v>261300</c:v>
                </c:pt>
                <c:pt idx="4356">
                  <c:v>261360</c:v>
                </c:pt>
                <c:pt idx="4357">
                  <c:v>261420</c:v>
                </c:pt>
                <c:pt idx="4358">
                  <c:v>261480</c:v>
                </c:pt>
                <c:pt idx="4359">
                  <c:v>261540</c:v>
                </c:pt>
                <c:pt idx="4360">
                  <c:v>261600</c:v>
                </c:pt>
                <c:pt idx="4361">
                  <c:v>261660</c:v>
                </c:pt>
                <c:pt idx="4362">
                  <c:v>261720</c:v>
                </c:pt>
                <c:pt idx="4363">
                  <c:v>261780</c:v>
                </c:pt>
                <c:pt idx="4364">
                  <c:v>261840</c:v>
                </c:pt>
                <c:pt idx="4365">
                  <c:v>261900</c:v>
                </c:pt>
                <c:pt idx="4366">
                  <c:v>261960</c:v>
                </c:pt>
                <c:pt idx="4367">
                  <c:v>262020</c:v>
                </c:pt>
                <c:pt idx="4368">
                  <c:v>262080</c:v>
                </c:pt>
                <c:pt idx="4369">
                  <c:v>262140</c:v>
                </c:pt>
                <c:pt idx="4370">
                  <c:v>262200</c:v>
                </c:pt>
                <c:pt idx="4371">
                  <c:v>262260</c:v>
                </c:pt>
                <c:pt idx="4372">
                  <c:v>262320</c:v>
                </c:pt>
                <c:pt idx="4373">
                  <c:v>262380</c:v>
                </c:pt>
                <c:pt idx="4374">
                  <c:v>262440</c:v>
                </c:pt>
                <c:pt idx="4375">
                  <c:v>262500</c:v>
                </c:pt>
                <c:pt idx="4376">
                  <c:v>262560</c:v>
                </c:pt>
                <c:pt idx="4377">
                  <c:v>262620</c:v>
                </c:pt>
                <c:pt idx="4378">
                  <c:v>262680</c:v>
                </c:pt>
                <c:pt idx="4379">
                  <c:v>262740</c:v>
                </c:pt>
                <c:pt idx="4380">
                  <c:v>262800</c:v>
                </c:pt>
                <c:pt idx="4381">
                  <c:v>262860</c:v>
                </c:pt>
                <c:pt idx="4382">
                  <c:v>262920</c:v>
                </c:pt>
                <c:pt idx="4383">
                  <c:v>262980</c:v>
                </c:pt>
                <c:pt idx="4384">
                  <c:v>263040</c:v>
                </c:pt>
                <c:pt idx="4385">
                  <c:v>263100</c:v>
                </c:pt>
                <c:pt idx="4386">
                  <c:v>263160</c:v>
                </c:pt>
                <c:pt idx="4387">
                  <c:v>263220</c:v>
                </c:pt>
                <c:pt idx="4388">
                  <c:v>263280</c:v>
                </c:pt>
                <c:pt idx="4389">
                  <c:v>263340</c:v>
                </c:pt>
                <c:pt idx="4390">
                  <c:v>263400</c:v>
                </c:pt>
                <c:pt idx="4391">
                  <c:v>263460</c:v>
                </c:pt>
                <c:pt idx="4392">
                  <c:v>263520</c:v>
                </c:pt>
                <c:pt idx="4393">
                  <c:v>263580</c:v>
                </c:pt>
                <c:pt idx="4394">
                  <c:v>263640</c:v>
                </c:pt>
                <c:pt idx="4395">
                  <c:v>263700</c:v>
                </c:pt>
                <c:pt idx="4396">
                  <c:v>263760</c:v>
                </c:pt>
                <c:pt idx="4397">
                  <c:v>263820</c:v>
                </c:pt>
                <c:pt idx="4398">
                  <c:v>263880</c:v>
                </c:pt>
                <c:pt idx="4399">
                  <c:v>263940</c:v>
                </c:pt>
                <c:pt idx="4400">
                  <c:v>264000</c:v>
                </c:pt>
                <c:pt idx="4401">
                  <c:v>264060</c:v>
                </c:pt>
                <c:pt idx="4402">
                  <c:v>264120</c:v>
                </c:pt>
                <c:pt idx="4403">
                  <c:v>264180</c:v>
                </c:pt>
                <c:pt idx="4404">
                  <c:v>264240</c:v>
                </c:pt>
                <c:pt idx="4405">
                  <c:v>264300</c:v>
                </c:pt>
                <c:pt idx="4406">
                  <c:v>264360</c:v>
                </c:pt>
                <c:pt idx="4407">
                  <c:v>264420</c:v>
                </c:pt>
                <c:pt idx="4408">
                  <c:v>264480</c:v>
                </c:pt>
                <c:pt idx="4409">
                  <c:v>264540</c:v>
                </c:pt>
                <c:pt idx="4410">
                  <c:v>264600</c:v>
                </c:pt>
                <c:pt idx="4411">
                  <c:v>264660</c:v>
                </c:pt>
                <c:pt idx="4412">
                  <c:v>264720</c:v>
                </c:pt>
                <c:pt idx="4413">
                  <c:v>264780</c:v>
                </c:pt>
                <c:pt idx="4414">
                  <c:v>264840</c:v>
                </c:pt>
                <c:pt idx="4415">
                  <c:v>264900</c:v>
                </c:pt>
                <c:pt idx="4416">
                  <c:v>264960</c:v>
                </c:pt>
                <c:pt idx="4417">
                  <c:v>265020</c:v>
                </c:pt>
                <c:pt idx="4418">
                  <c:v>265080</c:v>
                </c:pt>
                <c:pt idx="4419">
                  <c:v>265140</c:v>
                </c:pt>
                <c:pt idx="4420">
                  <c:v>265200</c:v>
                </c:pt>
                <c:pt idx="4421">
                  <c:v>265260</c:v>
                </c:pt>
                <c:pt idx="4422">
                  <c:v>265320</c:v>
                </c:pt>
                <c:pt idx="4423">
                  <c:v>265380</c:v>
                </c:pt>
                <c:pt idx="4424">
                  <c:v>265440</c:v>
                </c:pt>
                <c:pt idx="4425">
                  <c:v>265500</c:v>
                </c:pt>
                <c:pt idx="4426">
                  <c:v>265560</c:v>
                </c:pt>
                <c:pt idx="4427">
                  <c:v>265620</c:v>
                </c:pt>
                <c:pt idx="4428">
                  <c:v>265680</c:v>
                </c:pt>
                <c:pt idx="4429">
                  <c:v>265740</c:v>
                </c:pt>
                <c:pt idx="4430">
                  <c:v>265800</c:v>
                </c:pt>
                <c:pt idx="4431">
                  <c:v>265860</c:v>
                </c:pt>
                <c:pt idx="4432">
                  <c:v>265920</c:v>
                </c:pt>
                <c:pt idx="4433">
                  <c:v>265980</c:v>
                </c:pt>
                <c:pt idx="4434">
                  <c:v>266040</c:v>
                </c:pt>
                <c:pt idx="4435">
                  <c:v>266100</c:v>
                </c:pt>
                <c:pt idx="4436">
                  <c:v>266160</c:v>
                </c:pt>
                <c:pt idx="4437">
                  <c:v>266220</c:v>
                </c:pt>
                <c:pt idx="4438">
                  <c:v>266280</c:v>
                </c:pt>
                <c:pt idx="4439">
                  <c:v>266340</c:v>
                </c:pt>
                <c:pt idx="4440">
                  <c:v>266400</c:v>
                </c:pt>
                <c:pt idx="4441">
                  <c:v>266460</c:v>
                </c:pt>
                <c:pt idx="4442">
                  <c:v>266520</c:v>
                </c:pt>
                <c:pt idx="4443">
                  <c:v>266580</c:v>
                </c:pt>
                <c:pt idx="4444">
                  <c:v>266640</c:v>
                </c:pt>
                <c:pt idx="4445">
                  <c:v>266700</c:v>
                </c:pt>
                <c:pt idx="4446">
                  <c:v>266760</c:v>
                </c:pt>
                <c:pt idx="4447">
                  <c:v>266820</c:v>
                </c:pt>
                <c:pt idx="4448">
                  <c:v>266880</c:v>
                </c:pt>
                <c:pt idx="4449">
                  <c:v>266940</c:v>
                </c:pt>
                <c:pt idx="4450">
                  <c:v>267000</c:v>
                </c:pt>
                <c:pt idx="4451">
                  <c:v>267060</c:v>
                </c:pt>
                <c:pt idx="4452">
                  <c:v>267120</c:v>
                </c:pt>
                <c:pt idx="4453">
                  <c:v>267180</c:v>
                </c:pt>
                <c:pt idx="4454">
                  <c:v>267240</c:v>
                </c:pt>
                <c:pt idx="4455">
                  <c:v>267300</c:v>
                </c:pt>
                <c:pt idx="4456">
                  <c:v>267360</c:v>
                </c:pt>
                <c:pt idx="4457">
                  <c:v>267420</c:v>
                </c:pt>
                <c:pt idx="4458">
                  <c:v>267480</c:v>
                </c:pt>
                <c:pt idx="4459">
                  <c:v>267540</c:v>
                </c:pt>
                <c:pt idx="4460">
                  <c:v>267600</c:v>
                </c:pt>
                <c:pt idx="4461">
                  <c:v>267660</c:v>
                </c:pt>
                <c:pt idx="4462">
                  <c:v>267720</c:v>
                </c:pt>
                <c:pt idx="4463">
                  <c:v>267780</c:v>
                </c:pt>
                <c:pt idx="4464">
                  <c:v>267840</c:v>
                </c:pt>
                <c:pt idx="4465">
                  <c:v>267900</c:v>
                </c:pt>
                <c:pt idx="4466">
                  <c:v>267960</c:v>
                </c:pt>
                <c:pt idx="4467">
                  <c:v>268020</c:v>
                </c:pt>
                <c:pt idx="4468">
                  <c:v>268080</c:v>
                </c:pt>
                <c:pt idx="4469">
                  <c:v>268140</c:v>
                </c:pt>
                <c:pt idx="4470">
                  <c:v>268200</c:v>
                </c:pt>
                <c:pt idx="4471">
                  <c:v>268260</c:v>
                </c:pt>
                <c:pt idx="4472">
                  <c:v>268320</c:v>
                </c:pt>
                <c:pt idx="4473">
                  <c:v>268380</c:v>
                </c:pt>
                <c:pt idx="4474">
                  <c:v>268440</c:v>
                </c:pt>
                <c:pt idx="4475">
                  <c:v>268500</c:v>
                </c:pt>
                <c:pt idx="4476">
                  <c:v>268560</c:v>
                </c:pt>
                <c:pt idx="4477">
                  <c:v>268620</c:v>
                </c:pt>
                <c:pt idx="4478">
                  <c:v>268680</c:v>
                </c:pt>
                <c:pt idx="4479">
                  <c:v>268740</c:v>
                </c:pt>
                <c:pt idx="4480">
                  <c:v>268800</c:v>
                </c:pt>
                <c:pt idx="4481">
                  <c:v>268860</c:v>
                </c:pt>
                <c:pt idx="4482">
                  <c:v>268920</c:v>
                </c:pt>
                <c:pt idx="4483">
                  <c:v>268980</c:v>
                </c:pt>
                <c:pt idx="4484">
                  <c:v>269040</c:v>
                </c:pt>
                <c:pt idx="4485">
                  <c:v>269100</c:v>
                </c:pt>
                <c:pt idx="4486">
                  <c:v>269160</c:v>
                </c:pt>
                <c:pt idx="4487">
                  <c:v>269220</c:v>
                </c:pt>
                <c:pt idx="4488">
                  <c:v>269280</c:v>
                </c:pt>
                <c:pt idx="4489">
                  <c:v>269340</c:v>
                </c:pt>
                <c:pt idx="4490">
                  <c:v>269400</c:v>
                </c:pt>
                <c:pt idx="4491">
                  <c:v>269460</c:v>
                </c:pt>
                <c:pt idx="4492">
                  <c:v>269520</c:v>
                </c:pt>
                <c:pt idx="4493">
                  <c:v>269580</c:v>
                </c:pt>
                <c:pt idx="4494">
                  <c:v>269640</c:v>
                </c:pt>
                <c:pt idx="4495">
                  <c:v>269700</c:v>
                </c:pt>
                <c:pt idx="4496">
                  <c:v>269760</c:v>
                </c:pt>
                <c:pt idx="4497">
                  <c:v>269820</c:v>
                </c:pt>
                <c:pt idx="4498">
                  <c:v>269880</c:v>
                </c:pt>
                <c:pt idx="4499">
                  <c:v>269940</c:v>
                </c:pt>
                <c:pt idx="4500">
                  <c:v>270000</c:v>
                </c:pt>
                <c:pt idx="4501">
                  <c:v>270060</c:v>
                </c:pt>
                <c:pt idx="4502">
                  <c:v>270120</c:v>
                </c:pt>
                <c:pt idx="4503">
                  <c:v>270180</c:v>
                </c:pt>
                <c:pt idx="4504">
                  <c:v>270240</c:v>
                </c:pt>
                <c:pt idx="4505">
                  <c:v>270300</c:v>
                </c:pt>
                <c:pt idx="4506">
                  <c:v>270360</c:v>
                </c:pt>
                <c:pt idx="4507">
                  <c:v>270420</c:v>
                </c:pt>
                <c:pt idx="4508">
                  <c:v>270480</c:v>
                </c:pt>
                <c:pt idx="4509">
                  <c:v>270540</c:v>
                </c:pt>
                <c:pt idx="4510">
                  <c:v>270600</c:v>
                </c:pt>
                <c:pt idx="4511">
                  <c:v>270660</c:v>
                </c:pt>
                <c:pt idx="4512">
                  <c:v>270720</c:v>
                </c:pt>
                <c:pt idx="4513">
                  <c:v>270780</c:v>
                </c:pt>
                <c:pt idx="4514">
                  <c:v>270840</c:v>
                </c:pt>
                <c:pt idx="4515">
                  <c:v>270900</c:v>
                </c:pt>
                <c:pt idx="4516">
                  <c:v>270960</c:v>
                </c:pt>
                <c:pt idx="4517">
                  <c:v>271020</c:v>
                </c:pt>
                <c:pt idx="4518">
                  <c:v>271080</c:v>
                </c:pt>
                <c:pt idx="4519">
                  <c:v>271140</c:v>
                </c:pt>
                <c:pt idx="4520">
                  <c:v>271200</c:v>
                </c:pt>
                <c:pt idx="4521">
                  <c:v>271260</c:v>
                </c:pt>
                <c:pt idx="4522">
                  <c:v>271320</c:v>
                </c:pt>
                <c:pt idx="4523">
                  <c:v>271380</c:v>
                </c:pt>
                <c:pt idx="4524">
                  <c:v>271440</c:v>
                </c:pt>
                <c:pt idx="4525">
                  <c:v>271500</c:v>
                </c:pt>
                <c:pt idx="4526">
                  <c:v>271560</c:v>
                </c:pt>
                <c:pt idx="4527">
                  <c:v>271620</c:v>
                </c:pt>
                <c:pt idx="4528">
                  <c:v>271680</c:v>
                </c:pt>
                <c:pt idx="4529">
                  <c:v>271740</c:v>
                </c:pt>
                <c:pt idx="4530">
                  <c:v>271800</c:v>
                </c:pt>
                <c:pt idx="4531">
                  <c:v>271860</c:v>
                </c:pt>
                <c:pt idx="4532">
                  <c:v>271920</c:v>
                </c:pt>
                <c:pt idx="4533">
                  <c:v>271980</c:v>
                </c:pt>
                <c:pt idx="4534">
                  <c:v>272040</c:v>
                </c:pt>
                <c:pt idx="4535">
                  <c:v>272100</c:v>
                </c:pt>
                <c:pt idx="4536">
                  <c:v>272160</c:v>
                </c:pt>
                <c:pt idx="4537">
                  <c:v>272220</c:v>
                </c:pt>
                <c:pt idx="4538">
                  <c:v>272280</c:v>
                </c:pt>
                <c:pt idx="4539">
                  <c:v>272340</c:v>
                </c:pt>
                <c:pt idx="4540">
                  <c:v>272400</c:v>
                </c:pt>
                <c:pt idx="4541">
                  <c:v>272460</c:v>
                </c:pt>
                <c:pt idx="4542">
                  <c:v>272520</c:v>
                </c:pt>
                <c:pt idx="4543">
                  <c:v>272580</c:v>
                </c:pt>
                <c:pt idx="4544">
                  <c:v>272640</c:v>
                </c:pt>
                <c:pt idx="4545">
                  <c:v>272700</c:v>
                </c:pt>
                <c:pt idx="4546">
                  <c:v>272760</c:v>
                </c:pt>
                <c:pt idx="4547">
                  <c:v>272820</c:v>
                </c:pt>
                <c:pt idx="4548">
                  <c:v>272880</c:v>
                </c:pt>
                <c:pt idx="4549">
                  <c:v>272940</c:v>
                </c:pt>
                <c:pt idx="4550">
                  <c:v>273000</c:v>
                </c:pt>
                <c:pt idx="4551">
                  <c:v>273060</c:v>
                </c:pt>
                <c:pt idx="4552">
                  <c:v>273120</c:v>
                </c:pt>
                <c:pt idx="4553">
                  <c:v>273180</c:v>
                </c:pt>
                <c:pt idx="4554">
                  <c:v>273240</c:v>
                </c:pt>
                <c:pt idx="4555">
                  <c:v>273300</c:v>
                </c:pt>
                <c:pt idx="4556">
                  <c:v>273360</c:v>
                </c:pt>
                <c:pt idx="4557">
                  <c:v>273420</c:v>
                </c:pt>
                <c:pt idx="4558">
                  <c:v>273480</c:v>
                </c:pt>
                <c:pt idx="4559">
                  <c:v>273540</c:v>
                </c:pt>
                <c:pt idx="4560">
                  <c:v>273600</c:v>
                </c:pt>
                <c:pt idx="4561">
                  <c:v>273660</c:v>
                </c:pt>
                <c:pt idx="4562">
                  <c:v>273720</c:v>
                </c:pt>
                <c:pt idx="4563">
                  <c:v>273780</c:v>
                </c:pt>
                <c:pt idx="4564">
                  <c:v>273840</c:v>
                </c:pt>
                <c:pt idx="4565">
                  <c:v>273900</c:v>
                </c:pt>
                <c:pt idx="4566">
                  <c:v>273960</c:v>
                </c:pt>
                <c:pt idx="4567">
                  <c:v>274020</c:v>
                </c:pt>
                <c:pt idx="4568">
                  <c:v>274080</c:v>
                </c:pt>
                <c:pt idx="4569">
                  <c:v>274140</c:v>
                </c:pt>
                <c:pt idx="4570">
                  <c:v>274200</c:v>
                </c:pt>
                <c:pt idx="4571">
                  <c:v>274260</c:v>
                </c:pt>
                <c:pt idx="4572">
                  <c:v>274320</c:v>
                </c:pt>
                <c:pt idx="4573">
                  <c:v>274380</c:v>
                </c:pt>
                <c:pt idx="4574">
                  <c:v>274440</c:v>
                </c:pt>
                <c:pt idx="4575">
                  <c:v>274500</c:v>
                </c:pt>
                <c:pt idx="4576">
                  <c:v>274560</c:v>
                </c:pt>
                <c:pt idx="4577">
                  <c:v>274620</c:v>
                </c:pt>
                <c:pt idx="4578">
                  <c:v>274680</c:v>
                </c:pt>
                <c:pt idx="4579">
                  <c:v>274740</c:v>
                </c:pt>
                <c:pt idx="4580">
                  <c:v>274800</c:v>
                </c:pt>
                <c:pt idx="4581">
                  <c:v>274860</c:v>
                </c:pt>
                <c:pt idx="4582">
                  <c:v>274920</c:v>
                </c:pt>
                <c:pt idx="4583">
                  <c:v>274980</c:v>
                </c:pt>
                <c:pt idx="4584">
                  <c:v>275040</c:v>
                </c:pt>
                <c:pt idx="4585">
                  <c:v>275100</c:v>
                </c:pt>
                <c:pt idx="4586">
                  <c:v>275160</c:v>
                </c:pt>
                <c:pt idx="4587">
                  <c:v>275220</c:v>
                </c:pt>
                <c:pt idx="4588">
                  <c:v>275280</c:v>
                </c:pt>
                <c:pt idx="4589">
                  <c:v>275340</c:v>
                </c:pt>
                <c:pt idx="4590">
                  <c:v>275400</c:v>
                </c:pt>
                <c:pt idx="4591">
                  <c:v>275460</c:v>
                </c:pt>
                <c:pt idx="4592">
                  <c:v>275520</c:v>
                </c:pt>
                <c:pt idx="4593">
                  <c:v>275580</c:v>
                </c:pt>
                <c:pt idx="4594">
                  <c:v>275640</c:v>
                </c:pt>
                <c:pt idx="4595">
                  <c:v>275700</c:v>
                </c:pt>
                <c:pt idx="4596">
                  <c:v>275760</c:v>
                </c:pt>
                <c:pt idx="4597">
                  <c:v>275820</c:v>
                </c:pt>
                <c:pt idx="4598">
                  <c:v>275880</c:v>
                </c:pt>
                <c:pt idx="4599">
                  <c:v>275940</c:v>
                </c:pt>
                <c:pt idx="4600">
                  <c:v>276000</c:v>
                </c:pt>
                <c:pt idx="4601">
                  <c:v>276060</c:v>
                </c:pt>
                <c:pt idx="4602">
                  <c:v>276120</c:v>
                </c:pt>
                <c:pt idx="4603">
                  <c:v>276180</c:v>
                </c:pt>
                <c:pt idx="4604">
                  <c:v>276240</c:v>
                </c:pt>
                <c:pt idx="4605">
                  <c:v>276300</c:v>
                </c:pt>
                <c:pt idx="4606">
                  <c:v>276360</c:v>
                </c:pt>
                <c:pt idx="4607">
                  <c:v>276420</c:v>
                </c:pt>
                <c:pt idx="4608">
                  <c:v>276480</c:v>
                </c:pt>
                <c:pt idx="4609">
                  <c:v>276540</c:v>
                </c:pt>
                <c:pt idx="4610">
                  <c:v>276600</c:v>
                </c:pt>
                <c:pt idx="4611">
                  <c:v>276660</c:v>
                </c:pt>
                <c:pt idx="4612">
                  <c:v>276720</c:v>
                </c:pt>
                <c:pt idx="4613">
                  <c:v>276780</c:v>
                </c:pt>
                <c:pt idx="4614">
                  <c:v>276840</c:v>
                </c:pt>
                <c:pt idx="4615">
                  <c:v>276900</c:v>
                </c:pt>
                <c:pt idx="4616">
                  <c:v>276960</c:v>
                </c:pt>
                <c:pt idx="4617">
                  <c:v>277020</c:v>
                </c:pt>
                <c:pt idx="4618">
                  <c:v>277080</c:v>
                </c:pt>
                <c:pt idx="4619">
                  <c:v>277140</c:v>
                </c:pt>
                <c:pt idx="4620">
                  <c:v>277200</c:v>
                </c:pt>
                <c:pt idx="4621">
                  <c:v>277260</c:v>
                </c:pt>
                <c:pt idx="4622">
                  <c:v>277320</c:v>
                </c:pt>
                <c:pt idx="4623">
                  <c:v>277380</c:v>
                </c:pt>
                <c:pt idx="4624">
                  <c:v>277440</c:v>
                </c:pt>
                <c:pt idx="4625">
                  <c:v>277500</c:v>
                </c:pt>
                <c:pt idx="4626">
                  <c:v>277560</c:v>
                </c:pt>
                <c:pt idx="4627">
                  <c:v>277620</c:v>
                </c:pt>
                <c:pt idx="4628">
                  <c:v>277680</c:v>
                </c:pt>
                <c:pt idx="4629">
                  <c:v>277740</c:v>
                </c:pt>
                <c:pt idx="4630">
                  <c:v>277800</c:v>
                </c:pt>
                <c:pt idx="4631">
                  <c:v>277860</c:v>
                </c:pt>
                <c:pt idx="4632">
                  <c:v>277920</c:v>
                </c:pt>
                <c:pt idx="4633">
                  <c:v>277980</c:v>
                </c:pt>
                <c:pt idx="4634">
                  <c:v>278040</c:v>
                </c:pt>
                <c:pt idx="4635">
                  <c:v>278100</c:v>
                </c:pt>
                <c:pt idx="4636">
                  <c:v>278160</c:v>
                </c:pt>
                <c:pt idx="4637">
                  <c:v>278220</c:v>
                </c:pt>
                <c:pt idx="4638">
                  <c:v>278280</c:v>
                </c:pt>
                <c:pt idx="4639">
                  <c:v>278340</c:v>
                </c:pt>
                <c:pt idx="4640">
                  <c:v>278400</c:v>
                </c:pt>
                <c:pt idx="4641">
                  <c:v>278460</c:v>
                </c:pt>
                <c:pt idx="4642">
                  <c:v>278520</c:v>
                </c:pt>
                <c:pt idx="4643">
                  <c:v>278580</c:v>
                </c:pt>
                <c:pt idx="4644">
                  <c:v>278640</c:v>
                </c:pt>
                <c:pt idx="4645">
                  <c:v>278700</c:v>
                </c:pt>
                <c:pt idx="4646">
                  <c:v>278760</c:v>
                </c:pt>
                <c:pt idx="4647">
                  <c:v>278820</c:v>
                </c:pt>
                <c:pt idx="4648">
                  <c:v>278880</c:v>
                </c:pt>
                <c:pt idx="4649">
                  <c:v>278940</c:v>
                </c:pt>
                <c:pt idx="4650">
                  <c:v>279000</c:v>
                </c:pt>
                <c:pt idx="4651">
                  <c:v>279060</c:v>
                </c:pt>
                <c:pt idx="4652">
                  <c:v>279120</c:v>
                </c:pt>
                <c:pt idx="4653">
                  <c:v>279180</c:v>
                </c:pt>
                <c:pt idx="4654">
                  <c:v>279240</c:v>
                </c:pt>
                <c:pt idx="4655">
                  <c:v>279300</c:v>
                </c:pt>
                <c:pt idx="4656">
                  <c:v>279360</c:v>
                </c:pt>
                <c:pt idx="4657">
                  <c:v>279420</c:v>
                </c:pt>
                <c:pt idx="4658">
                  <c:v>279480</c:v>
                </c:pt>
                <c:pt idx="4659">
                  <c:v>279540</c:v>
                </c:pt>
                <c:pt idx="4660">
                  <c:v>279600</c:v>
                </c:pt>
                <c:pt idx="4661">
                  <c:v>279660</c:v>
                </c:pt>
                <c:pt idx="4662">
                  <c:v>279720</c:v>
                </c:pt>
                <c:pt idx="4663">
                  <c:v>279780</c:v>
                </c:pt>
                <c:pt idx="4664">
                  <c:v>279840</c:v>
                </c:pt>
                <c:pt idx="4665">
                  <c:v>279900</c:v>
                </c:pt>
                <c:pt idx="4666">
                  <c:v>279960</c:v>
                </c:pt>
                <c:pt idx="4667">
                  <c:v>280020</c:v>
                </c:pt>
                <c:pt idx="4668">
                  <c:v>280080</c:v>
                </c:pt>
                <c:pt idx="4669">
                  <c:v>280140</c:v>
                </c:pt>
                <c:pt idx="4670">
                  <c:v>280200</c:v>
                </c:pt>
                <c:pt idx="4671">
                  <c:v>280260</c:v>
                </c:pt>
                <c:pt idx="4672">
                  <c:v>280320</c:v>
                </c:pt>
                <c:pt idx="4673">
                  <c:v>280380</c:v>
                </c:pt>
                <c:pt idx="4674">
                  <c:v>280440</c:v>
                </c:pt>
                <c:pt idx="4675">
                  <c:v>280500</c:v>
                </c:pt>
                <c:pt idx="4676">
                  <c:v>280560</c:v>
                </c:pt>
                <c:pt idx="4677">
                  <c:v>280620</c:v>
                </c:pt>
                <c:pt idx="4678">
                  <c:v>280680</c:v>
                </c:pt>
                <c:pt idx="4679">
                  <c:v>280740</c:v>
                </c:pt>
                <c:pt idx="4680">
                  <c:v>280800</c:v>
                </c:pt>
                <c:pt idx="4681">
                  <c:v>280860</c:v>
                </c:pt>
                <c:pt idx="4682">
                  <c:v>280920</c:v>
                </c:pt>
                <c:pt idx="4683">
                  <c:v>280980</c:v>
                </c:pt>
                <c:pt idx="4684">
                  <c:v>281040</c:v>
                </c:pt>
                <c:pt idx="4685">
                  <c:v>281100</c:v>
                </c:pt>
                <c:pt idx="4686">
                  <c:v>281160</c:v>
                </c:pt>
                <c:pt idx="4687">
                  <c:v>281220</c:v>
                </c:pt>
                <c:pt idx="4688">
                  <c:v>281280</c:v>
                </c:pt>
                <c:pt idx="4689">
                  <c:v>281340</c:v>
                </c:pt>
                <c:pt idx="4690">
                  <c:v>281400</c:v>
                </c:pt>
                <c:pt idx="4691">
                  <c:v>281460</c:v>
                </c:pt>
                <c:pt idx="4692">
                  <c:v>281520</c:v>
                </c:pt>
                <c:pt idx="4693">
                  <c:v>281580</c:v>
                </c:pt>
                <c:pt idx="4694">
                  <c:v>281640</c:v>
                </c:pt>
                <c:pt idx="4695">
                  <c:v>281700</c:v>
                </c:pt>
                <c:pt idx="4696">
                  <c:v>281760</c:v>
                </c:pt>
                <c:pt idx="4697">
                  <c:v>281820</c:v>
                </c:pt>
                <c:pt idx="4698">
                  <c:v>281880</c:v>
                </c:pt>
                <c:pt idx="4699">
                  <c:v>281940</c:v>
                </c:pt>
                <c:pt idx="4700">
                  <c:v>282000</c:v>
                </c:pt>
                <c:pt idx="4701">
                  <c:v>282060</c:v>
                </c:pt>
                <c:pt idx="4702">
                  <c:v>282120</c:v>
                </c:pt>
                <c:pt idx="4703">
                  <c:v>282180</c:v>
                </c:pt>
                <c:pt idx="4704">
                  <c:v>282240</c:v>
                </c:pt>
                <c:pt idx="4705">
                  <c:v>282300</c:v>
                </c:pt>
                <c:pt idx="4706">
                  <c:v>282360</c:v>
                </c:pt>
                <c:pt idx="4707">
                  <c:v>282420</c:v>
                </c:pt>
                <c:pt idx="4708">
                  <c:v>282480</c:v>
                </c:pt>
                <c:pt idx="4709">
                  <c:v>282540</c:v>
                </c:pt>
                <c:pt idx="4710">
                  <c:v>282600</c:v>
                </c:pt>
                <c:pt idx="4711">
                  <c:v>282660</c:v>
                </c:pt>
                <c:pt idx="4712">
                  <c:v>282720</c:v>
                </c:pt>
                <c:pt idx="4713">
                  <c:v>282780</c:v>
                </c:pt>
                <c:pt idx="4714">
                  <c:v>282840</c:v>
                </c:pt>
                <c:pt idx="4715">
                  <c:v>282900</c:v>
                </c:pt>
                <c:pt idx="4716">
                  <c:v>282960</c:v>
                </c:pt>
                <c:pt idx="4717">
                  <c:v>283020</c:v>
                </c:pt>
                <c:pt idx="4718">
                  <c:v>283080</c:v>
                </c:pt>
                <c:pt idx="4719">
                  <c:v>283140</c:v>
                </c:pt>
                <c:pt idx="4720">
                  <c:v>283200</c:v>
                </c:pt>
                <c:pt idx="4721">
                  <c:v>283260</c:v>
                </c:pt>
                <c:pt idx="4722">
                  <c:v>283320</c:v>
                </c:pt>
                <c:pt idx="4723">
                  <c:v>283380</c:v>
                </c:pt>
                <c:pt idx="4724">
                  <c:v>283440</c:v>
                </c:pt>
                <c:pt idx="4725">
                  <c:v>283500</c:v>
                </c:pt>
                <c:pt idx="4726">
                  <c:v>283560</c:v>
                </c:pt>
                <c:pt idx="4727">
                  <c:v>283620</c:v>
                </c:pt>
                <c:pt idx="4728">
                  <c:v>283680</c:v>
                </c:pt>
                <c:pt idx="4729">
                  <c:v>283740</c:v>
                </c:pt>
                <c:pt idx="4730">
                  <c:v>283800</c:v>
                </c:pt>
                <c:pt idx="4731">
                  <c:v>283860</c:v>
                </c:pt>
                <c:pt idx="4732">
                  <c:v>283920</c:v>
                </c:pt>
                <c:pt idx="4733">
                  <c:v>283980</c:v>
                </c:pt>
                <c:pt idx="4734">
                  <c:v>284040</c:v>
                </c:pt>
                <c:pt idx="4735">
                  <c:v>284100</c:v>
                </c:pt>
                <c:pt idx="4736">
                  <c:v>284160</c:v>
                </c:pt>
                <c:pt idx="4737">
                  <c:v>284220</c:v>
                </c:pt>
                <c:pt idx="4738">
                  <c:v>284280</c:v>
                </c:pt>
                <c:pt idx="4739">
                  <c:v>284340</c:v>
                </c:pt>
                <c:pt idx="4740">
                  <c:v>284400</c:v>
                </c:pt>
                <c:pt idx="4741">
                  <c:v>284460</c:v>
                </c:pt>
                <c:pt idx="4742">
                  <c:v>284520</c:v>
                </c:pt>
                <c:pt idx="4743">
                  <c:v>284580</c:v>
                </c:pt>
                <c:pt idx="4744">
                  <c:v>284640</c:v>
                </c:pt>
                <c:pt idx="4745">
                  <c:v>284700</c:v>
                </c:pt>
                <c:pt idx="4746">
                  <c:v>284760</c:v>
                </c:pt>
                <c:pt idx="4747">
                  <c:v>284820</c:v>
                </c:pt>
                <c:pt idx="4748">
                  <c:v>284880</c:v>
                </c:pt>
                <c:pt idx="4749">
                  <c:v>284940</c:v>
                </c:pt>
                <c:pt idx="4750">
                  <c:v>285000</c:v>
                </c:pt>
                <c:pt idx="4751">
                  <c:v>285060</c:v>
                </c:pt>
                <c:pt idx="4752">
                  <c:v>285120</c:v>
                </c:pt>
                <c:pt idx="4753">
                  <c:v>285180</c:v>
                </c:pt>
                <c:pt idx="4754">
                  <c:v>285240</c:v>
                </c:pt>
                <c:pt idx="4755">
                  <c:v>285300</c:v>
                </c:pt>
                <c:pt idx="4756">
                  <c:v>285360</c:v>
                </c:pt>
                <c:pt idx="4757">
                  <c:v>285420</c:v>
                </c:pt>
                <c:pt idx="4758">
                  <c:v>285480</c:v>
                </c:pt>
                <c:pt idx="4759">
                  <c:v>285540</c:v>
                </c:pt>
                <c:pt idx="4760">
                  <c:v>285600</c:v>
                </c:pt>
                <c:pt idx="4761">
                  <c:v>285660</c:v>
                </c:pt>
                <c:pt idx="4762">
                  <c:v>285720</c:v>
                </c:pt>
                <c:pt idx="4763">
                  <c:v>285780</c:v>
                </c:pt>
                <c:pt idx="4764">
                  <c:v>285840</c:v>
                </c:pt>
                <c:pt idx="4765">
                  <c:v>285900</c:v>
                </c:pt>
                <c:pt idx="4766">
                  <c:v>285960</c:v>
                </c:pt>
                <c:pt idx="4767">
                  <c:v>286020</c:v>
                </c:pt>
                <c:pt idx="4768">
                  <c:v>286080</c:v>
                </c:pt>
                <c:pt idx="4769">
                  <c:v>286140</c:v>
                </c:pt>
                <c:pt idx="4770">
                  <c:v>286200</c:v>
                </c:pt>
                <c:pt idx="4771">
                  <c:v>286260</c:v>
                </c:pt>
                <c:pt idx="4772">
                  <c:v>286320</c:v>
                </c:pt>
                <c:pt idx="4773">
                  <c:v>286380</c:v>
                </c:pt>
                <c:pt idx="4774">
                  <c:v>286440</c:v>
                </c:pt>
                <c:pt idx="4775">
                  <c:v>286500</c:v>
                </c:pt>
                <c:pt idx="4776">
                  <c:v>286560</c:v>
                </c:pt>
                <c:pt idx="4777">
                  <c:v>286620</c:v>
                </c:pt>
                <c:pt idx="4778">
                  <c:v>286680</c:v>
                </c:pt>
                <c:pt idx="4779">
                  <c:v>286740</c:v>
                </c:pt>
                <c:pt idx="4780">
                  <c:v>286800</c:v>
                </c:pt>
                <c:pt idx="4781">
                  <c:v>286860</c:v>
                </c:pt>
                <c:pt idx="4782">
                  <c:v>286920</c:v>
                </c:pt>
                <c:pt idx="4783">
                  <c:v>286980</c:v>
                </c:pt>
                <c:pt idx="4784">
                  <c:v>287040</c:v>
                </c:pt>
                <c:pt idx="4785">
                  <c:v>287100</c:v>
                </c:pt>
                <c:pt idx="4786">
                  <c:v>287160</c:v>
                </c:pt>
                <c:pt idx="4787">
                  <c:v>287220</c:v>
                </c:pt>
                <c:pt idx="4788">
                  <c:v>287280</c:v>
                </c:pt>
                <c:pt idx="4789">
                  <c:v>287340</c:v>
                </c:pt>
                <c:pt idx="4790">
                  <c:v>287400</c:v>
                </c:pt>
                <c:pt idx="4791">
                  <c:v>287460</c:v>
                </c:pt>
                <c:pt idx="4792">
                  <c:v>287520</c:v>
                </c:pt>
                <c:pt idx="4793">
                  <c:v>287580</c:v>
                </c:pt>
                <c:pt idx="4794">
                  <c:v>287640</c:v>
                </c:pt>
                <c:pt idx="4795">
                  <c:v>287700</c:v>
                </c:pt>
                <c:pt idx="4796">
                  <c:v>287760</c:v>
                </c:pt>
                <c:pt idx="4797">
                  <c:v>287820</c:v>
                </c:pt>
                <c:pt idx="4798">
                  <c:v>287880</c:v>
                </c:pt>
                <c:pt idx="4799">
                  <c:v>287940</c:v>
                </c:pt>
                <c:pt idx="4800">
                  <c:v>288000</c:v>
                </c:pt>
                <c:pt idx="4801">
                  <c:v>288060</c:v>
                </c:pt>
                <c:pt idx="4802">
                  <c:v>288120</c:v>
                </c:pt>
                <c:pt idx="4803">
                  <c:v>288180</c:v>
                </c:pt>
                <c:pt idx="4804">
                  <c:v>288240</c:v>
                </c:pt>
                <c:pt idx="4805">
                  <c:v>288300</c:v>
                </c:pt>
                <c:pt idx="4806">
                  <c:v>288360</c:v>
                </c:pt>
                <c:pt idx="4807">
                  <c:v>288420</c:v>
                </c:pt>
                <c:pt idx="4808">
                  <c:v>288480</c:v>
                </c:pt>
                <c:pt idx="4809">
                  <c:v>288540</c:v>
                </c:pt>
                <c:pt idx="4810">
                  <c:v>288600</c:v>
                </c:pt>
                <c:pt idx="4811">
                  <c:v>288660</c:v>
                </c:pt>
                <c:pt idx="4812">
                  <c:v>288720</c:v>
                </c:pt>
                <c:pt idx="4813">
                  <c:v>288780</c:v>
                </c:pt>
                <c:pt idx="4814">
                  <c:v>288840</c:v>
                </c:pt>
                <c:pt idx="4815">
                  <c:v>288900</c:v>
                </c:pt>
                <c:pt idx="4816">
                  <c:v>288960</c:v>
                </c:pt>
                <c:pt idx="4817">
                  <c:v>289020</c:v>
                </c:pt>
                <c:pt idx="4818">
                  <c:v>289080</c:v>
                </c:pt>
                <c:pt idx="4819">
                  <c:v>289140</c:v>
                </c:pt>
                <c:pt idx="4820">
                  <c:v>289200</c:v>
                </c:pt>
                <c:pt idx="4821">
                  <c:v>289260</c:v>
                </c:pt>
                <c:pt idx="4822">
                  <c:v>289320</c:v>
                </c:pt>
                <c:pt idx="4823">
                  <c:v>289380</c:v>
                </c:pt>
                <c:pt idx="4824">
                  <c:v>289440</c:v>
                </c:pt>
                <c:pt idx="4825">
                  <c:v>289500</c:v>
                </c:pt>
                <c:pt idx="4826">
                  <c:v>289560</c:v>
                </c:pt>
                <c:pt idx="4827">
                  <c:v>289620</c:v>
                </c:pt>
                <c:pt idx="4828">
                  <c:v>289680</c:v>
                </c:pt>
                <c:pt idx="4829">
                  <c:v>289740</c:v>
                </c:pt>
                <c:pt idx="4830">
                  <c:v>289800</c:v>
                </c:pt>
                <c:pt idx="4831">
                  <c:v>289860</c:v>
                </c:pt>
                <c:pt idx="4832">
                  <c:v>289920</c:v>
                </c:pt>
                <c:pt idx="4833">
                  <c:v>289980</c:v>
                </c:pt>
                <c:pt idx="4834">
                  <c:v>290040</c:v>
                </c:pt>
                <c:pt idx="4835">
                  <c:v>290100</c:v>
                </c:pt>
                <c:pt idx="4836">
                  <c:v>290160</c:v>
                </c:pt>
                <c:pt idx="4837">
                  <c:v>290220</c:v>
                </c:pt>
                <c:pt idx="4838">
                  <c:v>290280</c:v>
                </c:pt>
                <c:pt idx="4839">
                  <c:v>290340</c:v>
                </c:pt>
                <c:pt idx="4840">
                  <c:v>290400</c:v>
                </c:pt>
                <c:pt idx="4841">
                  <c:v>290460</c:v>
                </c:pt>
                <c:pt idx="4842">
                  <c:v>290520</c:v>
                </c:pt>
                <c:pt idx="4843">
                  <c:v>290580</c:v>
                </c:pt>
                <c:pt idx="4844">
                  <c:v>290640</c:v>
                </c:pt>
                <c:pt idx="4845">
                  <c:v>290700</c:v>
                </c:pt>
                <c:pt idx="4846">
                  <c:v>290760</c:v>
                </c:pt>
                <c:pt idx="4847">
                  <c:v>290820</c:v>
                </c:pt>
                <c:pt idx="4848">
                  <c:v>290880</c:v>
                </c:pt>
                <c:pt idx="4849">
                  <c:v>290940</c:v>
                </c:pt>
                <c:pt idx="4850">
                  <c:v>291000</c:v>
                </c:pt>
                <c:pt idx="4851">
                  <c:v>291060</c:v>
                </c:pt>
                <c:pt idx="4852">
                  <c:v>291120</c:v>
                </c:pt>
                <c:pt idx="4853">
                  <c:v>291180</c:v>
                </c:pt>
                <c:pt idx="4854">
                  <c:v>291240</c:v>
                </c:pt>
                <c:pt idx="4855">
                  <c:v>291300</c:v>
                </c:pt>
                <c:pt idx="4856">
                  <c:v>291360</c:v>
                </c:pt>
                <c:pt idx="4857">
                  <c:v>291420</c:v>
                </c:pt>
                <c:pt idx="4858">
                  <c:v>291480</c:v>
                </c:pt>
                <c:pt idx="4859">
                  <c:v>291540</c:v>
                </c:pt>
                <c:pt idx="4860">
                  <c:v>291600</c:v>
                </c:pt>
                <c:pt idx="4861">
                  <c:v>291660</c:v>
                </c:pt>
                <c:pt idx="4862">
                  <c:v>291720</c:v>
                </c:pt>
                <c:pt idx="4863">
                  <c:v>291780</c:v>
                </c:pt>
                <c:pt idx="4864">
                  <c:v>291840</c:v>
                </c:pt>
                <c:pt idx="4865">
                  <c:v>291900</c:v>
                </c:pt>
                <c:pt idx="4866">
                  <c:v>291960</c:v>
                </c:pt>
                <c:pt idx="4867">
                  <c:v>292020</c:v>
                </c:pt>
                <c:pt idx="4868">
                  <c:v>292080</c:v>
                </c:pt>
                <c:pt idx="4869">
                  <c:v>292140</c:v>
                </c:pt>
                <c:pt idx="4870">
                  <c:v>292200</c:v>
                </c:pt>
                <c:pt idx="4871">
                  <c:v>292260</c:v>
                </c:pt>
                <c:pt idx="4872">
                  <c:v>292320</c:v>
                </c:pt>
                <c:pt idx="4873">
                  <c:v>292380</c:v>
                </c:pt>
                <c:pt idx="4874">
                  <c:v>292440</c:v>
                </c:pt>
                <c:pt idx="4875">
                  <c:v>292500</c:v>
                </c:pt>
                <c:pt idx="4876">
                  <c:v>292560</c:v>
                </c:pt>
                <c:pt idx="4877">
                  <c:v>292620</c:v>
                </c:pt>
                <c:pt idx="4878">
                  <c:v>292680</c:v>
                </c:pt>
                <c:pt idx="4879">
                  <c:v>292740</c:v>
                </c:pt>
                <c:pt idx="4880">
                  <c:v>292800</c:v>
                </c:pt>
                <c:pt idx="4881">
                  <c:v>292860</c:v>
                </c:pt>
                <c:pt idx="4882">
                  <c:v>292920</c:v>
                </c:pt>
                <c:pt idx="4883">
                  <c:v>292980</c:v>
                </c:pt>
                <c:pt idx="4884">
                  <c:v>293040</c:v>
                </c:pt>
                <c:pt idx="4885">
                  <c:v>293100</c:v>
                </c:pt>
                <c:pt idx="4886">
                  <c:v>293160</c:v>
                </c:pt>
                <c:pt idx="4887">
                  <c:v>293220</c:v>
                </c:pt>
                <c:pt idx="4888">
                  <c:v>293280</c:v>
                </c:pt>
                <c:pt idx="4889">
                  <c:v>293340</c:v>
                </c:pt>
                <c:pt idx="4890">
                  <c:v>293400</c:v>
                </c:pt>
                <c:pt idx="4891">
                  <c:v>293460</c:v>
                </c:pt>
                <c:pt idx="4892">
                  <c:v>293520</c:v>
                </c:pt>
                <c:pt idx="4893">
                  <c:v>293580</c:v>
                </c:pt>
                <c:pt idx="4894">
                  <c:v>293640</c:v>
                </c:pt>
                <c:pt idx="4895">
                  <c:v>293700</c:v>
                </c:pt>
                <c:pt idx="4896">
                  <c:v>293760</c:v>
                </c:pt>
                <c:pt idx="4897">
                  <c:v>293820</c:v>
                </c:pt>
                <c:pt idx="4898">
                  <c:v>293880</c:v>
                </c:pt>
                <c:pt idx="4899">
                  <c:v>293940</c:v>
                </c:pt>
                <c:pt idx="4900">
                  <c:v>294000</c:v>
                </c:pt>
                <c:pt idx="4901">
                  <c:v>294060</c:v>
                </c:pt>
                <c:pt idx="4902">
                  <c:v>294120</c:v>
                </c:pt>
                <c:pt idx="4903">
                  <c:v>294180</c:v>
                </c:pt>
                <c:pt idx="4904">
                  <c:v>294240</c:v>
                </c:pt>
                <c:pt idx="4905">
                  <c:v>294300</c:v>
                </c:pt>
                <c:pt idx="4906">
                  <c:v>294360</c:v>
                </c:pt>
                <c:pt idx="4907">
                  <c:v>294420</c:v>
                </c:pt>
                <c:pt idx="4908">
                  <c:v>294480</c:v>
                </c:pt>
                <c:pt idx="4909">
                  <c:v>294540</c:v>
                </c:pt>
                <c:pt idx="4910">
                  <c:v>294600</c:v>
                </c:pt>
                <c:pt idx="4911">
                  <c:v>294660</c:v>
                </c:pt>
                <c:pt idx="4912">
                  <c:v>294720</c:v>
                </c:pt>
                <c:pt idx="4913">
                  <c:v>294780</c:v>
                </c:pt>
                <c:pt idx="4914">
                  <c:v>294840</c:v>
                </c:pt>
                <c:pt idx="4915">
                  <c:v>294900</c:v>
                </c:pt>
                <c:pt idx="4916">
                  <c:v>294960</c:v>
                </c:pt>
                <c:pt idx="4917">
                  <c:v>295020</c:v>
                </c:pt>
                <c:pt idx="4918">
                  <c:v>295080</c:v>
                </c:pt>
                <c:pt idx="4919">
                  <c:v>295140</c:v>
                </c:pt>
                <c:pt idx="4920">
                  <c:v>295200</c:v>
                </c:pt>
                <c:pt idx="4921">
                  <c:v>295260</c:v>
                </c:pt>
                <c:pt idx="4922">
                  <c:v>295320</c:v>
                </c:pt>
                <c:pt idx="4923">
                  <c:v>295380</c:v>
                </c:pt>
                <c:pt idx="4924">
                  <c:v>295440</c:v>
                </c:pt>
                <c:pt idx="4925">
                  <c:v>295500</c:v>
                </c:pt>
                <c:pt idx="4926">
                  <c:v>295560</c:v>
                </c:pt>
                <c:pt idx="4927">
                  <c:v>295620</c:v>
                </c:pt>
                <c:pt idx="4928">
                  <c:v>295680</c:v>
                </c:pt>
                <c:pt idx="4929">
                  <c:v>295740</c:v>
                </c:pt>
                <c:pt idx="4930">
                  <c:v>295800</c:v>
                </c:pt>
                <c:pt idx="4931">
                  <c:v>295860</c:v>
                </c:pt>
                <c:pt idx="4932">
                  <c:v>295920</c:v>
                </c:pt>
                <c:pt idx="4933">
                  <c:v>295980</c:v>
                </c:pt>
                <c:pt idx="4934">
                  <c:v>296040</c:v>
                </c:pt>
                <c:pt idx="4935">
                  <c:v>296100</c:v>
                </c:pt>
                <c:pt idx="4936">
                  <c:v>296160</c:v>
                </c:pt>
                <c:pt idx="4937">
                  <c:v>296220</c:v>
                </c:pt>
                <c:pt idx="4938">
                  <c:v>296280</c:v>
                </c:pt>
                <c:pt idx="4939">
                  <c:v>296340</c:v>
                </c:pt>
                <c:pt idx="4940">
                  <c:v>296400</c:v>
                </c:pt>
                <c:pt idx="4941">
                  <c:v>296460</c:v>
                </c:pt>
                <c:pt idx="4942">
                  <c:v>296520</c:v>
                </c:pt>
                <c:pt idx="4943">
                  <c:v>296580</c:v>
                </c:pt>
                <c:pt idx="4944">
                  <c:v>296640</c:v>
                </c:pt>
                <c:pt idx="4945">
                  <c:v>296700</c:v>
                </c:pt>
                <c:pt idx="4946">
                  <c:v>296760</c:v>
                </c:pt>
                <c:pt idx="4947">
                  <c:v>296820</c:v>
                </c:pt>
                <c:pt idx="4948">
                  <c:v>296880</c:v>
                </c:pt>
                <c:pt idx="4949">
                  <c:v>296940</c:v>
                </c:pt>
                <c:pt idx="4950">
                  <c:v>297000</c:v>
                </c:pt>
                <c:pt idx="4951">
                  <c:v>297060</c:v>
                </c:pt>
                <c:pt idx="4952">
                  <c:v>297120</c:v>
                </c:pt>
                <c:pt idx="4953">
                  <c:v>297180</c:v>
                </c:pt>
                <c:pt idx="4954">
                  <c:v>297240</c:v>
                </c:pt>
                <c:pt idx="4955">
                  <c:v>297300</c:v>
                </c:pt>
                <c:pt idx="4956">
                  <c:v>297360</c:v>
                </c:pt>
                <c:pt idx="4957">
                  <c:v>297420</c:v>
                </c:pt>
                <c:pt idx="4958">
                  <c:v>297480</c:v>
                </c:pt>
                <c:pt idx="4959">
                  <c:v>297540</c:v>
                </c:pt>
                <c:pt idx="4960">
                  <c:v>297600</c:v>
                </c:pt>
                <c:pt idx="4961">
                  <c:v>297660</c:v>
                </c:pt>
                <c:pt idx="4962">
                  <c:v>297720</c:v>
                </c:pt>
                <c:pt idx="4963">
                  <c:v>297780</c:v>
                </c:pt>
                <c:pt idx="4964">
                  <c:v>297840</c:v>
                </c:pt>
                <c:pt idx="4965">
                  <c:v>297900</c:v>
                </c:pt>
                <c:pt idx="4966">
                  <c:v>297960</c:v>
                </c:pt>
                <c:pt idx="4967">
                  <c:v>298020</c:v>
                </c:pt>
                <c:pt idx="4968">
                  <c:v>298080</c:v>
                </c:pt>
                <c:pt idx="4969">
                  <c:v>298140</c:v>
                </c:pt>
                <c:pt idx="4970">
                  <c:v>298200</c:v>
                </c:pt>
                <c:pt idx="4971">
                  <c:v>298260</c:v>
                </c:pt>
                <c:pt idx="4972">
                  <c:v>298320</c:v>
                </c:pt>
                <c:pt idx="4973">
                  <c:v>298380</c:v>
                </c:pt>
                <c:pt idx="4974">
                  <c:v>298440</c:v>
                </c:pt>
                <c:pt idx="4975">
                  <c:v>298500</c:v>
                </c:pt>
                <c:pt idx="4976">
                  <c:v>298560</c:v>
                </c:pt>
                <c:pt idx="4977">
                  <c:v>298620</c:v>
                </c:pt>
                <c:pt idx="4978">
                  <c:v>298680</c:v>
                </c:pt>
                <c:pt idx="4979">
                  <c:v>298740</c:v>
                </c:pt>
                <c:pt idx="4980">
                  <c:v>298800</c:v>
                </c:pt>
                <c:pt idx="4981">
                  <c:v>298860</c:v>
                </c:pt>
                <c:pt idx="4982">
                  <c:v>298920</c:v>
                </c:pt>
                <c:pt idx="4983">
                  <c:v>298980</c:v>
                </c:pt>
                <c:pt idx="4984">
                  <c:v>299040</c:v>
                </c:pt>
                <c:pt idx="4985">
                  <c:v>299100</c:v>
                </c:pt>
                <c:pt idx="4986">
                  <c:v>299160</c:v>
                </c:pt>
                <c:pt idx="4987">
                  <c:v>299220</c:v>
                </c:pt>
                <c:pt idx="4988">
                  <c:v>299280</c:v>
                </c:pt>
                <c:pt idx="4989">
                  <c:v>299340</c:v>
                </c:pt>
                <c:pt idx="4990">
                  <c:v>299400</c:v>
                </c:pt>
                <c:pt idx="4991">
                  <c:v>299460</c:v>
                </c:pt>
                <c:pt idx="4992">
                  <c:v>299520</c:v>
                </c:pt>
                <c:pt idx="4993">
                  <c:v>299580</c:v>
                </c:pt>
                <c:pt idx="4994">
                  <c:v>299640</c:v>
                </c:pt>
                <c:pt idx="4995">
                  <c:v>299700</c:v>
                </c:pt>
                <c:pt idx="4996">
                  <c:v>299760</c:v>
                </c:pt>
                <c:pt idx="4997">
                  <c:v>299820</c:v>
                </c:pt>
                <c:pt idx="4998">
                  <c:v>299880</c:v>
                </c:pt>
                <c:pt idx="4999">
                  <c:v>299940</c:v>
                </c:pt>
                <c:pt idx="5000">
                  <c:v>300000</c:v>
                </c:pt>
                <c:pt idx="5001">
                  <c:v>300060</c:v>
                </c:pt>
                <c:pt idx="5002">
                  <c:v>300120</c:v>
                </c:pt>
                <c:pt idx="5003">
                  <c:v>300180</c:v>
                </c:pt>
                <c:pt idx="5004">
                  <c:v>300240</c:v>
                </c:pt>
                <c:pt idx="5005">
                  <c:v>300300</c:v>
                </c:pt>
                <c:pt idx="5006">
                  <c:v>300360</c:v>
                </c:pt>
                <c:pt idx="5007">
                  <c:v>300420</c:v>
                </c:pt>
                <c:pt idx="5008">
                  <c:v>300480</c:v>
                </c:pt>
                <c:pt idx="5009">
                  <c:v>300540</c:v>
                </c:pt>
                <c:pt idx="5010">
                  <c:v>300600</c:v>
                </c:pt>
                <c:pt idx="5011">
                  <c:v>300660</c:v>
                </c:pt>
                <c:pt idx="5012">
                  <c:v>300720</c:v>
                </c:pt>
                <c:pt idx="5013">
                  <c:v>300780</c:v>
                </c:pt>
                <c:pt idx="5014">
                  <c:v>300840</c:v>
                </c:pt>
                <c:pt idx="5015">
                  <c:v>300900</c:v>
                </c:pt>
                <c:pt idx="5016">
                  <c:v>300960</c:v>
                </c:pt>
                <c:pt idx="5017">
                  <c:v>301020</c:v>
                </c:pt>
                <c:pt idx="5018">
                  <c:v>301080</c:v>
                </c:pt>
                <c:pt idx="5019">
                  <c:v>301140</c:v>
                </c:pt>
                <c:pt idx="5020">
                  <c:v>301200</c:v>
                </c:pt>
                <c:pt idx="5021">
                  <c:v>301260</c:v>
                </c:pt>
                <c:pt idx="5022">
                  <c:v>301320</c:v>
                </c:pt>
                <c:pt idx="5023">
                  <c:v>301380</c:v>
                </c:pt>
                <c:pt idx="5024">
                  <c:v>301440</c:v>
                </c:pt>
                <c:pt idx="5025">
                  <c:v>301500</c:v>
                </c:pt>
                <c:pt idx="5026">
                  <c:v>301560</c:v>
                </c:pt>
                <c:pt idx="5027">
                  <c:v>301620</c:v>
                </c:pt>
                <c:pt idx="5028">
                  <c:v>301680</c:v>
                </c:pt>
                <c:pt idx="5029">
                  <c:v>301740</c:v>
                </c:pt>
                <c:pt idx="5030">
                  <c:v>301800</c:v>
                </c:pt>
                <c:pt idx="5031">
                  <c:v>301860</c:v>
                </c:pt>
                <c:pt idx="5032">
                  <c:v>301920</c:v>
                </c:pt>
                <c:pt idx="5033">
                  <c:v>301980</c:v>
                </c:pt>
                <c:pt idx="5034">
                  <c:v>302040</c:v>
                </c:pt>
                <c:pt idx="5035">
                  <c:v>302100</c:v>
                </c:pt>
                <c:pt idx="5036">
                  <c:v>302160</c:v>
                </c:pt>
                <c:pt idx="5037">
                  <c:v>302220</c:v>
                </c:pt>
                <c:pt idx="5038">
                  <c:v>302280</c:v>
                </c:pt>
                <c:pt idx="5039">
                  <c:v>302340</c:v>
                </c:pt>
                <c:pt idx="5040">
                  <c:v>302400</c:v>
                </c:pt>
                <c:pt idx="5041">
                  <c:v>302460</c:v>
                </c:pt>
                <c:pt idx="5042">
                  <c:v>302520</c:v>
                </c:pt>
                <c:pt idx="5043">
                  <c:v>302580</c:v>
                </c:pt>
                <c:pt idx="5044">
                  <c:v>302640</c:v>
                </c:pt>
                <c:pt idx="5045">
                  <c:v>302700</c:v>
                </c:pt>
                <c:pt idx="5046">
                  <c:v>302760</c:v>
                </c:pt>
                <c:pt idx="5047">
                  <c:v>302820</c:v>
                </c:pt>
                <c:pt idx="5048">
                  <c:v>302880</c:v>
                </c:pt>
                <c:pt idx="5049">
                  <c:v>302940</c:v>
                </c:pt>
                <c:pt idx="5050">
                  <c:v>303000</c:v>
                </c:pt>
                <c:pt idx="5051">
                  <c:v>303060</c:v>
                </c:pt>
                <c:pt idx="5052">
                  <c:v>303120</c:v>
                </c:pt>
                <c:pt idx="5053">
                  <c:v>303180</c:v>
                </c:pt>
                <c:pt idx="5054">
                  <c:v>303240</c:v>
                </c:pt>
                <c:pt idx="5055">
                  <c:v>303300</c:v>
                </c:pt>
                <c:pt idx="5056">
                  <c:v>303360</c:v>
                </c:pt>
                <c:pt idx="5057">
                  <c:v>303420</c:v>
                </c:pt>
                <c:pt idx="5058">
                  <c:v>303480</c:v>
                </c:pt>
                <c:pt idx="5059">
                  <c:v>303540</c:v>
                </c:pt>
                <c:pt idx="5060">
                  <c:v>303600</c:v>
                </c:pt>
                <c:pt idx="5061">
                  <c:v>303660</c:v>
                </c:pt>
                <c:pt idx="5062">
                  <c:v>303720</c:v>
                </c:pt>
                <c:pt idx="5063">
                  <c:v>303780</c:v>
                </c:pt>
                <c:pt idx="5064">
                  <c:v>303840</c:v>
                </c:pt>
                <c:pt idx="5065">
                  <c:v>303900</c:v>
                </c:pt>
                <c:pt idx="5066">
                  <c:v>303960</c:v>
                </c:pt>
                <c:pt idx="5067">
                  <c:v>304020</c:v>
                </c:pt>
                <c:pt idx="5068">
                  <c:v>304080</c:v>
                </c:pt>
                <c:pt idx="5069">
                  <c:v>304140</c:v>
                </c:pt>
                <c:pt idx="5070">
                  <c:v>304200</c:v>
                </c:pt>
                <c:pt idx="5071">
                  <c:v>304260</c:v>
                </c:pt>
                <c:pt idx="5072">
                  <c:v>304320</c:v>
                </c:pt>
                <c:pt idx="5073">
                  <c:v>304380</c:v>
                </c:pt>
                <c:pt idx="5074">
                  <c:v>304440</c:v>
                </c:pt>
                <c:pt idx="5075">
                  <c:v>304500</c:v>
                </c:pt>
                <c:pt idx="5076">
                  <c:v>304560</c:v>
                </c:pt>
                <c:pt idx="5077">
                  <c:v>304620</c:v>
                </c:pt>
                <c:pt idx="5078">
                  <c:v>304680</c:v>
                </c:pt>
                <c:pt idx="5079">
                  <c:v>304740</c:v>
                </c:pt>
                <c:pt idx="5080">
                  <c:v>304800</c:v>
                </c:pt>
                <c:pt idx="5081">
                  <c:v>304860</c:v>
                </c:pt>
                <c:pt idx="5082">
                  <c:v>304920</c:v>
                </c:pt>
                <c:pt idx="5083">
                  <c:v>304980</c:v>
                </c:pt>
                <c:pt idx="5084">
                  <c:v>305040</c:v>
                </c:pt>
                <c:pt idx="5085">
                  <c:v>305100</c:v>
                </c:pt>
                <c:pt idx="5086">
                  <c:v>305160</c:v>
                </c:pt>
                <c:pt idx="5087">
                  <c:v>305220</c:v>
                </c:pt>
                <c:pt idx="5088">
                  <c:v>305280</c:v>
                </c:pt>
                <c:pt idx="5089">
                  <c:v>305340</c:v>
                </c:pt>
                <c:pt idx="5090">
                  <c:v>305400</c:v>
                </c:pt>
                <c:pt idx="5091">
                  <c:v>305460</c:v>
                </c:pt>
                <c:pt idx="5092">
                  <c:v>305520</c:v>
                </c:pt>
                <c:pt idx="5093">
                  <c:v>305580</c:v>
                </c:pt>
                <c:pt idx="5094">
                  <c:v>305640</c:v>
                </c:pt>
                <c:pt idx="5095">
                  <c:v>305700</c:v>
                </c:pt>
                <c:pt idx="5096">
                  <c:v>305760</c:v>
                </c:pt>
                <c:pt idx="5097">
                  <c:v>305820</c:v>
                </c:pt>
                <c:pt idx="5098">
                  <c:v>305880</c:v>
                </c:pt>
                <c:pt idx="5099">
                  <c:v>305940</c:v>
                </c:pt>
                <c:pt idx="5100">
                  <c:v>306000</c:v>
                </c:pt>
                <c:pt idx="5101">
                  <c:v>306060</c:v>
                </c:pt>
                <c:pt idx="5102">
                  <c:v>306120</c:v>
                </c:pt>
                <c:pt idx="5103">
                  <c:v>306180</c:v>
                </c:pt>
                <c:pt idx="5104">
                  <c:v>306240</c:v>
                </c:pt>
                <c:pt idx="5105">
                  <c:v>306300</c:v>
                </c:pt>
                <c:pt idx="5106">
                  <c:v>306360</c:v>
                </c:pt>
                <c:pt idx="5107">
                  <c:v>306420</c:v>
                </c:pt>
                <c:pt idx="5108">
                  <c:v>306480</c:v>
                </c:pt>
                <c:pt idx="5109">
                  <c:v>306540</c:v>
                </c:pt>
                <c:pt idx="5110">
                  <c:v>306600</c:v>
                </c:pt>
                <c:pt idx="5111">
                  <c:v>306660</c:v>
                </c:pt>
                <c:pt idx="5112">
                  <c:v>306720</c:v>
                </c:pt>
                <c:pt idx="5113">
                  <c:v>306780</c:v>
                </c:pt>
                <c:pt idx="5114">
                  <c:v>306840</c:v>
                </c:pt>
                <c:pt idx="5115">
                  <c:v>306900</c:v>
                </c:pt>
                <c:pt idx="5116">
                  <c:v>306960</c:v>
                </c:pt>
                <c:pt idx="5117">
                  <c:v>307020</c:v>
                </c:pt>
                <c:pt idx="5118">
                  <c:v>307080</c:v>
                </c:pt>
                <c:pt idx="5119">
                  <c:v>307140</c:v>
                </c:pt>
                <c:pt idx="5120">
                  <c:v>307200</c:v>
                </c:pt>
                <c:pt idx="5121">
                  <c:v>307260</c:v>
                </c:pt>
                <c:pt idx="5122">
                  <c:v>307320</c:v>
                </c:pt>
                <c:pt idx="5123">
                  <c:v>307380</c:v>
                </c:pt>
                <c:pt idx="5124">
                  <c:v>307440</c:v>
                </c:pt>
                <c:pt idx="5125">
                  <c:v>307500</c:v>
                </c:pt>
                <c:pt idx="5126">
                  <c:v>307560</c:v>
                </c:pt>
                <c:pt idx="5127">
                  <c:v>307620</c:v>
                </c:pt>
                <c:pt idx="5128">
                  <c:v>307680</c:v>
                </c:pt>
                <c:pt idx="5129">
                  <c:v>307740</c:v>
                </c:pt>
                <c:pt idx="5130">
                  <c:v>307800</c:v>
                </c:pt>
                <c:pt idx="5131">
                  <c:v>307860</c:v>
                </c:pt>
                <c:pt idx="5132">
                  <c:v>307920</c:v>
                </c:pt>
                <c:pt idx="5133">
                  <c:v>307980</c:v>
                </c:pt>
                <c:pt idx="5134">
                  <c:v>308040</c:v>
                </c:pt>
                <c:pt idx="5135">
                  <c:v>308100</c:v>
                </c:pt>
                <c:pt idx="5136">
                  <c:v>308160</c:v>
                </c:pt>
                <c:pt idx="5137">
                  <c:v>308220</c:v>
                </c:pt>
                <c:pt idx="5138">
                  <c:v>308280</c:v>
                </c:pt>
                <c:pt idx="5139">
                  <c:v>308340</c:v>
                </c:pt>
                <c:pt idx="5140">
                  <c:v>308400</c:v>
                </c:pt>
                <c:pt idx="5141">
                  <c:v>308460</c:v>
                </c:pt>
                <c:pt idx="5142">
                  <c:v>308520</c:v>
                </c:pt>
                <c:pt idx="5143">
                  <c:v>308580</c:v>
                </c:pt>
                <c:pt idx="5144">
                  <c:v>308640</c:v>
                </c:pt>
                <c:pt idx="5145">
                  <c:v>308700</c:v>
                </c:pt>
                <c:pt idx="5146">
                  <c:v>308760</c:v>
                </c:pt>
                <c:pt idx="5147">
                  <c:v>308820</c:v>
                </c:pt>
                <c:pt idx="5148">
                  <c:v>308880</c:v>
                </c:pt>
                <c:pt idx="5149">
                  <c:v>308940</c:v>
                </c:pt>
                <c:pt idx="5150">
                  <c:v>309000</c:v>
                </c:pt>
                <c:pt idx="5151">
                  <c:v>309060</c:v>
                </c:pt>
                <c:pt idx="5152">
                  <c:v>309120</c:v>
                </c:pt>
                <c:pt idx="5153">
                  <c:v>309180</c:v>
                </c:pt>
                <c:pt idx="5154">
                  <c:v>309240</c:v>
                </c:pt>
                <c:pt idx="5155">
                  <c:v>309300</c:v>
                </c:pt>
                <c:pt idx="5156">
                  <c:v>309360</c:v>
                </c:pt>
                <c:pt idx="5157">
                  <c:v>309420</c:v>
                </c:pt>
                <c:pt idx="5158">
                  <c:v>309480</c:v>
                </c:pt>
                <c:pt idx="5159">
                  <c:v>309540</c:v>
                </c:pt>
                <c:pt idx="5160">
                  <c:v>309600</c:v>
                </c:pt>
                <c:pt idx="5161">
                  <c:v>309660</c:v>
                </c:pt>
                <c:pt idx="5162">
                  <c:v>309720</c:v>
                </c:pt>
                <c:pt idx="5163">
                  <c:v>309780</c:v>
                </c:pt>
                <c:pt idx="5164">
                  <c:v>309840</c:v>
                </c:pt>
                <c:pt idx="5165">
                  <c:v>309900</c:v>
                </c:pt>
                <c:pt idx="5166">
                  <c:v>309960</c:v>
                </c:pt>
                <c:pt idx="5167">
                  <c:v>310020</c:v>
                </c:pt>
                <c:pt idx="5168">
                  <c:v>310080</c:v>
                </c:pt>
                <c:pt idx="5169">
                  <c:v>310140</c:v>
                </c:pt>
                <c:pt idx="5170">
                  <c:v>310200</c:v>
                </c:pt>
                <c:pt idx="5171">
                  <c:v>310260</c:v>
                </c:pt>
                <c:pt idx="5172">
                  <c:v>310320</c:v>
                </c:pt>
                <c:pt idx="5173">
                  <c:v>310380</c:v>
                </c:pt>
                <c:pt idx="5174">
                  <c:v>310440</c:v>
                </c:pt>
                <c:pt idx="5175">
                  <c:v>310500</c:v>
                </c:pt>
                <c:pt idx="5176">
                  <c:v>310560</c:v>
                </c:pt>
                <c:pt idx="5177">
                  <c:v>310620</c:v>
                </c:pt>
                <c:pt idx="5178">
                  <c:v>310680</c:v>
                </c:pt>
                <c:pt idx="5179">
                  <c:v>310740</c:v>
                </c:pt>
                <c:pt idx="5180">
                  <c:v>310800</c:v>
                </c:pt>
                <c:pt idx="5181">
                  <c:v>310860</c:v>
                </c:pt>
                <c:pt idx="5182">
                  <c:v>310920</c:v>
                </c:pt>
                <c:pt idx="5183">
                  <c:v>310980</c:v>
                </c:pt>
                <c:pt idx="5184">
                  <c:v>311040</c:v>
                </c:pt>
                <c:pt idx="5185">
                  <c:v>311100</c:v>
                </c:pt>
                <c:pt idx="5186">
                  <c:v>311160</c:v>
                </c:pt>
                <c:pt idx="5187">
                  <c:v>311220</c:v>
                </c:pt>
                <c:pt idx="5188">
                  <c:v>311280</c:v>
                </c:pt>
                <c:pt idx="5189">
                  <c:v>311340</c:v>
                </c:pt>
                <c:pt idx="5190">
                  <c:v>311400</c:v>
                </c:pt>
                <c:pt idx="5191">
                  <c:v>311460</c:v>
                </c:pt>
                <c:pt idx="5192">
                  <c:v>311520</c:v>
                </c:pt>
                <c:pt idx="5193">
                  <c:v>311580</c:v>
                </c:pt>
                <c:pt idx="5194">
                  <c:v>311640</c:v>
                </c:pt>
                <c:pt idx="5195">
                  <c:v>311700</c:v>
                </c:pt>
                <c:pt idx="5196">
                  <c:v>311760</c:v>
                </c:pt>
                <c:pt idx="5197">
                  <c:v>311820</c:v>
                </c:pt>
                <c:pt idx="5198">
                  <c:v>311880</c:v>
                </c:pt>
                <c:pt idx="5199">
                  <c:v>311940</c:v>
                </c:pt>
                <c:pt idx="5200">
                  <c:v>312000</c:v>
                </c:pt>
                <c:pt idx="5201">
                  <c:v>312060</c:v>
                </c:pt>
                <c:pt idx="5202">
                  <c:v>312120</c:v>
                </c:pt>
                <c:pt idx="5203">
                  <c:v>312180</c:v>
                </c:pt>
                <c:pt idx="5204">
                  <c:v>312240</c:v>
                </c:pt>
                <c:pt idx="5205">
                  <c:v>312300</c:v>
                </c:pt>
                <c:pt idx="5206">
                  <c:v>312360</c:v>
                </c:pt>
                <c:pt idx="5207">
                  <c:v>312420</c:v>
                </c:pt>
                <c:pt idx="5208">
                  <c:v>312480</c:v>
                </c:pt>
                <c:pt idx="5209">
                  <c:v>312540</c:v>
                </c:pt>
                <c:pt idx="5210">
                  <c:v>312600</c:v>
                </c:pt>
                <c:pt idx="5211">
                  <c:v>312660</c:v>
                </c:pt>
                <c:pt idx="5212">
                  <c:v>312720</c:v>
                </c:pt>
                <c:pt idx="5213">
                  <c:v>312780</c:v>
                </c:pt>
                <c:pt idx="5214">
                  <c:v>312840</c:v>
                </c:pt>
                <c:pt idx="5215">
                  <c:v>312900</c:v>
                </c:pt>
                <c:pt idx="5216">
                  <c:v>312960</c:v>
                </c:pt>
                <c:pt idx="5217">
                  <c:v>313020</c:v>
                </c:pt>
                <c:pt idx="5218">
                  <c:v>313080</c:v>
                </c:pt>
                <c:pt idx="5219">
                  <c:v>313140</c:v>
                </c:pt>
                <c:pt idx="5220">
                  <c:v>313200</c:v>
                </c:pt>
                <c:pt idx="5221">
                  <c:v>313260</c:v>
                </c:pt>
                <c:pt idx="5222">
                  <c:v>313320</c:v>
                </c:pt>
                <c:pt idx="5223">
                  <c:v>313380</c:v>
                </c:pt>
                <c:pt idx="5224">
                  <c:v>313440</c:v>
                </c:pt>
                <c:pt idx="5225">
                  <c:v>313500</c:v>
                </c:pt>
                <c:pt idx="5226">
                  <c:v>313560</c:v>
                </c:pt>
                <c:pt idx="5227">
                  <c:v>313620</c:v>
                </c:pt>
                <c:pt idx="5228">
                  <c:v>313680</c:v>
                </c:pt>
                <c:pt idx="5229">
                  <c:v>313740</c:v>
                </c:pt>
                <c:pt idx="5230">
                  <c:v>313800</c:v>
                </c:pt>
                <c:pt idx="5231">
                  <c:v>313860</c:v>
                </c:pt>
                <c:pt idx="5232">
                  <c:v>313920</c:v>
                </c:pt>
                <c:pt idx="5233">
                  <c:v>313980</c:v>
                </c:pt>
                <c:pt idx="5234">
                  <c:v>314040</c:v>
                </c:pt>
                <c:pt idx="5235">
                  <c:v>314100</c:v>
                </c:pt>
                <c:pt idx="5236">
                  <c:v>314160</c:v>
                </c:pt>
                <c:pt idx="5237">
                  <c:v>314220</c:v>
                </c:pt>
                <c:pt idx="5238">
                  <c:v>314280</c:v>
                </c:pt>
                <c:pt idx="5239">
                  <c:v>314340</c:v>
                </c:pt>
                <c:pt idx="5240">
                  <c:v>314400</c:v>
                </c:pt>
                <c:pt idx="5241">
                  <c:v>314460</c:v>
                </c:pt>
                <c:pt idx="5242">
                  <c:v>314520</c:v>
                </c:pt>
                <c:pt idx="5243">
                  <c:v>314580</c:v>
                </c:pt>
                <c:pt idx="5244">
                  <c:v>314640</c:v>
                </c:pt>
                <c:pt idx="5245">
                  <c:v>314700</c:v>
                </c:pt>
                <c:pt idx="5246">
                  <c:v>314760</c:v>
                </c:pt>
                <c:pt idx="5247">
                  <c:v>314820</c:v>
                </c:pt>
                <c:pt idx="5248">
                  <c:v>314880</c:v>
                </c:pt>
                <c:pt idx="5249">
                  <c:v>314940</c:v>
                </c:pt>
                <c:pt idx="5250">
                  <c:v>315000</c:v>
                </c:pt>
                <c:pt idx="5251">
                  <c:v>315060</c:v>
                </c:pt>
                <c:pt idx="5252">
                  <c:v>315120</c:v>
                </c:pt>
                <c:pt idx="5253">
                  <c:v>315180</c:v>
                </c:pt>
                <c:pt idx="5254">
                  <c:v>315240</c:v>
                </c:pt>
                <c:pt idx="5255">
                  <c:v>315300</c:v>
                </c:pt>
                <c:pt idx="5256">
                  <c:v>315360</c:v>
                </c:pt>
                <c:pt idx="5257">
                  <c:v>315420</c:v>
                </c:pt>
                <c:pt idx="5258">
                  <c:v>315480</c:v>
                </c:pt>
                <c:pt idx="5259">
                  <c:v>315540</c:v>
                </c:pt>
                <c:pt idx="5260">
                  <c:v>315600</c:v>
                </c:pt>
                <c:pt idx="5261">
                  <c:v>315660</c:v>
                </c:pt>
                <c:pt idx="5262">
                  <c:v>315720</c:v>
                </c:pt>
                <c:pt idx="5263">
                  <c:v>315780</c:v>
                </c:pt>
                <c:pt idx="5264">
                  <c:v>315840</c:v>
                </c:pt>
                <c:pt idx="5265">
                  <c:v>315900</c:v>
                </c:pt>
                <c:pt idx="5266">
                  <c:v>315960</c:v>
                </c:pt>
                <c:pt idx="5267">
                  <c:v>316020</c:v>
                </c:pt>
                <c:pt idx="5268">
                  <c:v>316080</c:v>
                </c:pt>
                <c:pt idx="5269">
                  <c:v>316140</c:v>
                </c:pt>
                <c:pt idx="5270">
                  <c:v>316200</c:v>
                </c:pt>
                <c:pt idx="5271">
                  <c:v>316260</c:v>
                </c:pt>
                <c:pt idx="5272">
                  <c:v>316320</c:v>
                </c:pt>
                <c:pt idx="5273">
                  <c:v>316380</c:v>
                </c:pt>
                <c:pt idx="5274">
                  <c:v>316440</c:v>
                </c:pt>
                <c:pt idx="5275">
                  <c:v>316500</c:v>
                </c:pt>
                <c:pt idx="5276">
                  <c:v>316560</c:v>
                </c:pt>
                <c:pt idx="5277">
                  <c:v>316620</c:v>
                </c:pt>
                <c:pt idx="5278">
                  <c:v>316680</c:v>
                </c:pt>
                <c:pt idx="5279">
                  <c:v>316740</c:v>
                </c:pt>
                <c:pt idx="5280">
                  <c:v>316800</c:v>
                </c:pt>
                <c:pt idx="5281">
                  <c:v>316860</c:v>
                </c:pt>
                <c:pt idx="5282">
                  <c:v>316920</c:v>
                </c:pt>
                <c:pt idx="5283">
                  <c:v>316980</c:v>
                </c:pt>
                <c:pt idx="5284">
                  <c:v>317040</c:v>
                </c:pt>
                <c:pt idx="5285">
                  <c:v>317100</c:v>
                </c:pt>
                <c:pt idx="5286">
                  <c:v>317160</c:v>
                </c:pt>
                <c:pt idx="5287">
                  <c:v>317220</c:v>
                </c:pt>
                <c:pt idx="5288">
                  <c:v>317280</c:v>
                </c:pt>
                <c:pt idx="5289">
                  <c:v>317340</c:v>
                </c:pt>
                <c:pt idx="5290">
                  <c:v>317400</c:v>
                </c:pt>
                <c:pt idx="5291">
                  <c:v>317460</c:v>
                </c:pt>
                <c:pt idx="5292">
                  <c:v>317520</c:v>
                </c:pt>
                <c:pt idx="5293">
                  <c:v>317580</c:v>
                </c:pt>
                <c:pt idx="5294">
                  <c:v>317640</c:v>
                </c:pt>
                <c:pt idx="5295">
                  <c:v>317700</c:v>
                </c:pt>
                <c:pt idx="5296">
                  <c:v>317760</c:v>
                </c:pt>
                <c:pt idx="5297">
                  <c:v>317820</c:v>
                </c:pt>
                <c:pt idx="5298">
                  <c:v>317880</c:v>
                </c:pt>
                <c:pt idx="5299">
                  <c:v>317940</c:v>
                </c:pt>
                <c:pt idx="5300">
                  <c:v>318000</c:v>
                </c:pt>
                <c:pt idx="5301">
                  <c:v>318060</c:v>
                </c:pt>
                <c:pt idx="5302">
                  <c:v>318120</c:v>
                </c:pt>
                <c:pt idx="5303">
                  <c:v>318180</c:v>
                </c:pt>
                <c:pt idx="5304">
                  <c:v>318240</c:v>
                </c:pt>
                <c:pt idx="5305">
                  <c:v>318300</c:v>
                </c:pt>
                <c:pt idx="5306">
                  <c:v>318360</c:v>
                </c:pt>
                <c:pt idx="5307">
                  <c:v>318420</c:v>
                </c:pt>
                <c:pt idx="5308">
                  <c:v>318480</c:v>
                </c:pt>
                <c:pt idx="5309">
                  <c:v>318540</c:v>
                </c:pt>
                <c:pt idx="5310">
                  <c:v>318600</c:v>
                </c:pt>
                <c:pt idx="5311">
                  <c:v>318660</c:v>
                </c:pt>
                <c:pt idx="5312">
                  <c:v>318720</c:v>
                </c:pt>
                <c:pt idx="5313">
                  <c:v>318780</c:v>
                </c:pt>
                <c:pt idx="5314">
                  <c:v>318840</c:v>
                </c:pt>
                <c:pt idx="5315">
                  <c:v>318900</c:v>
                </c:pt>
                <c:pt idx="5316">
                  <c:v>318960</c:v>
                </c:pt>
                <c:pt idx="5317">
                  <c:v>319020</c:v>
                </c:pt>
                <c:pt idx="5318">
                  <c:v>319080</c:v>
                </c:pt>
                <c:pt idx="5319">
                  <c:v>319140</c:v>
                </c:pt>
                <c:pt idx="5320">
                  <c:v>319200</c:v>
                </c:pt>
                <c:pt idx="5321">
                  <c:v>319260</c:v>
                </c:pt>
                <c:pt idx="5322">
                  <c:v>319320</c:v>
                </c:pt>
                <c:pt idx="5323">
                  <c:v>319380</c:v>
                </c:pt>
                <c:pt idx="5324">
                  <c:v>319440</c:v>
                </c:pt>
                <c:pt idx="5325">
                  <c:v>319500</c:v>
                </c:pt>
                <c:pt idx="5326">
                  <c:v>319560</c:v>
                </c:pt>
                <c:pt idx="5327">
                  <c:v>319620</c:v>
                </c:pt>
                <c:pt idx="5328">
                  <c:v>319680</c:v>
                </c:pt>
                <c:pt idx="5329">
                  <c:v>319740</c:v>
                </c:pt>
                <c:pt idx="5330">
                  <c:v>319800</c:v>
                </c:pt>
                <c:pt idx="5331">
                  <c:v>319860</c:v>
                </c:pt>
                <c:pt idx="5332">
                  <c:v>319920</c:v>
                </c:pt>
                <c:pt idx="5333">
                  <c:v>319980</c:v>
                </c:pt>
                <c:pt idx="5334">
                  <c:v>320040</c:v>
                </c:pt>
                <c:pt idx="5335">
                  <c:v>320100</c:v>
                </c:pt>
                <c:pt idx="5336">
                  <c:v>320160</c:v>
                </c:pt>
                <c:pt idx="5337">
                  <c:v>320220</c:v>
                </c:pt>
                <c:pt idx="5338">
                  <c:v>320280</c:v>
                </c:pt>
                <c:pt idx="5339">
                  <c:v>320340</c:v>
                </c:pt>
                <c:pt idx="5340">
                  <c:v>320400</c:v>
                </c:pt>
                <c:pt idx="5341">
                  <c:v>320460</c:v>
                </c:pt>
                <c:pt idx="5342">
                  <c:v>320520</c:v>
                </c:pt>
                <c:pt idx="5343">
                  <c:v>320580</c:v>
                </c:pt>
                <c:pt idx="5344">
                  <c:v>320640</c:v>
                </c:pt>
                <c:pt idx="5345">
                  <c:v>320700</c:v>
                </c:pt>
                <c:pt idx="5346">
                  <c:v>320760</c:v>
                </c:pt>
                <c:pt idx="5347">
                  <c:v>320820</c:v>
                </c:pt>
                <c:pt idx="5348">
                  <c:v>320880</c:v>
                </c:pt>
                <c:pt idx="5349">
                  <c:v>320940</c:v>
                </c:pt>
                <c:pt idx="5350">
                  <c:v>321000</c:v>
                </c:pt>
                <c:pt idx="5351">
                  <c:v>321060</c:v>
                </c:pt>
                <c:pt idx="5352">
                  <c:v>321120</c:v>
                </c:pt>
                <c:pt idx="5353">
                  <c:v>321180</c:v>
                </c:pt>
                <c:pt idx="5354">
                  <c:v>321240</c:v>
                </c:pt>
                <c:pt idx="5355">
                  <c:v>321300</c:v>
                </c:pt>
                <c:pt idx="5356">
                  <c:v>321360</c:v>
                </c:pt>
                <c:pt idx="5357">
                  <c:v>321420</c:v>
                </c:pt>
                <c:pt idx="5358">
                  <c:v>321480</c:v>
                </c:pt>
                <c:pt idx="5359">
                  <c:v>321540</c:v>
                </c:pt>
                <c:pt idx="5360">
                  <c:v>321600</c:v>
                </c:pt>
                <c:pt idx="5361">
                  <c:v>321660</c:v>
                </c:pt>
                <c:pt idx="5362">
                  <c:v>321720</c:v>
                </c:pt>
                <c:pt idx="5363">
                  <c:v>321780</c:v>
                </c:pt>
                <c:pt idx="5364">
                  <c:v>321840</c:v>
                </c:pt>
                <c:pt idx="5365">
                  <c:v>321900</c:v>
                </c:pt>
                <c:pt idx="5366">
                  <c:v>321960</c:v>
                </c:pt>
                <c:pt idx="5367">
                  <c:v>322020</c:v>
                </c:pt>
                <c:pt idx="5368">
                  <c:v>322080</c:v>
                </c:pt>
                <c:pt idx="5369">
                  <c:v>322140</c:v>
                </c:pt>
                <c:pt idx="5370">
                  <c:v>322200</c:v>
                </c:pt>
                <c:pt idx="5371">
                  <c:v>322260</c:v>
                </c:pt>
                <c:pt idx="5372">
                  <c:v>322320</c:v>
                </c:pt>
                <c:pt idx="5373">
                  <c:v>322380</c:v>
                </c:pt>
                <c:pt idx="5374">
                  <c:v>322440</c:v>
                </c:pt>
                <c:pt idx="5375">
                  <c:v>322500</c:v>
                </c:pt>
                <c:pt idx="5376">
                  <c:v>322560</c:v>
                </c:pt>
                <c:pt idx="5377">
                  <c:v>322620</c:v>
                </c:pt>
                <c:pt idx="5378">
                  <c:v>322680</c:v>
                </c:pt>
                <c:pt idx="5379">
                  <c:v>322740</c:v>
                </c:pt>
                <c:pt idx="5380">
                  <c:v>322800</c:v>
                </c:pt>
                <c:pt idx="5381">
                  <c:v>322860</c:v>
                </c:pt>
                <c:pt idx="5382">
                  <c:v>322920</c:v>
                </c:pt>
                <c:pt idx="5383">
                  <c:v>322980</c:v>
                </c:pt>
                <c:pt idx="5384">
                  <c:v>323040</c:v>
                </c:pt>
                <c:pt idx="5385">
                  <c:v>323100</c:v>
                </c:pt>
                <c:pt idx="5386">
                  <c:v>323160</c:v>
                </c:pt>
                <c:pt idx="5387">
                  <c:v>323220</c:v>
                </c:pt>
                <c:pt idx="5388">
                  <c:v>323280</c:v>
                </c:pt>
                <c:pt idx="5389">
                  <c:v>323340</c:v>
                </c:pt>
                <c:pt idx="5390">
                  <c:v>323400</c:v>
                </c:pt>
                <c:pt idx="5391">
                  <c:v>323460</c:v>
                </c:pt>
                <c:pt idx="5392">
                  <c:v>323520</c:v>
                </c:pt>
                <c:pt idx="5393">
                  <c:v>323580</c:v>
                </c:pt>
                <c:pt idx="5394">
                  <c:v>323640</c:v>
                </c:pt>
                <c:pt idx="5395">
                  <c:v>323700</c:v>
                </c:pt>
                <c:pt idx="5396">
                  <c:v>323760</c:v>
                </c:pt>
                <c:pt idx="5397">
                  <c:v>323820</c:v>
                </c:pt>
                <c:pt idx="5398">
                  <c:v>323880</c:v>
                </c:pt>
                <c:pt idx="5399">
                  <c:v>323940</c:v>
                </c:pt>
                <c:pt idx="5400">
                  <c:v>324000</c:v>
                </c:pt>
                <c:pt idx="5401">
                  <c:v>324060</c:v>
                </c:pt>
                <c:pt idx="5402">
                  <c:v>324120</c:v>
                </c:pt>
                <c:pt idx="5403">
                  <c:v>324180</c:v>
                </c:pt>
                <c:pt idx="5404">
                  <c:v>324240</c:v>
                </c:pt>
                <c:pt idx="5405">
                  <c:v>324300</c:v>
                </c:pt>
                <c:pt idx="5406">
                  <c:v>324360</c:v>
                </c:pt>
                <c:pt idx="5407">
                  <c:v>324420</c:v>
                </c:pt>
                <c:pt idx="5408">
                  <c:v>324480</c:v>
                </c:pt>
                <c:pt idx="5409">
                  <c:v>324540</c:v>
                </c:pt>
                <c:pt idx="5410">
                  <c:v>324600</c:v>
                </c:pt>
                <c:pt idx="5411">
                  <c:v>324660</c:v>
                </c:pt>
                <c:pt idx="5412">
                  <c:v>324720</c:v>
                </c:pt>
                <c:pt idx="5413">
                  <c:v>324780</c:v>
                </c:pt>
                <c:pt idx="5414">
                  <c:v>324840</c:v>
                </c:pt>
                <c:pt idx="5415">
                  <c:v>324900</c:v>
                </c:pt>
                <c:pt idx="5416">
                  <c:v>324960</c:v>
                </c:pt>
                <c:pt idx="5417">
                  <c:v>325020</c:v>
                </c:pt>
                <c:pt idx="5418">
                  <c:v>325080</c:v>
                </c:pt>
                <c:pt idx="5419">
                  <c:v>325140</c:v>
                </c:pt>
                <c:pt idx="5420">
                  <c:v>325200</c:v>
                </c:pt>
                <c:pt idx="5421">
                  <c:v>325260</c:v>
                </c:pt>
                <c:pt idx="5422">
                  <c:v>325320</c:v>
                </c:pt>
                <c:pt idx="5423">
                  <c:v>325380</c:v>
                </c:pt>
                <c:pt idx="5424">
                  <c:v>325440</c:v>
                </c:pt>
                <c:pt idx="5425">
                  <c:v>325500</c:v>
                </c:pt>
                <c:pt idx="5426">
                  <c:v>325560</c:v>
                </c:pt>
                <c:pt idx="5427">
                  <c:v>325620</c:v>
                </c:pt>
                <c:pt idx="5428">
                  <c:v>325680</c:v>
                </c:pt>
                <c:pt idx="5429">
                  <c:v>325740</c:v>
                </c:pt>
                <c:pt idx="5430">
                  <c:v>325800</c:v>
                </c:pt>
                <c:pt idx="5431">
                  <c:v>325860</c:v>
                </c:pt>
                <c:pt idx="5432">
                  <c:v>325920</c:v>
                </c:pt>
                <c:pt idx="5433">
                  <c:v>325980</c:v>
                </c:pt>
                <c:pt idx="5434">
                  <c:v>326040</c:v>
                </c:pt>
                <c:pt idx="5435">
                  <c:v>326100</c:v>
                </c:pt>
                <c:pt idx="5436">
                  <c:v>326160</c:v>
                </c:pt>
                <c:pt idx="5437">
                  <c:v>326220</c:v>
                </c:pt>
                <c:pt idx="5438">
                  <c:v>326280</c:v>
                </c:pt>
                <c:pt idx="5439">
                  <c:v>326340</c:v>
                </c:pt>
                <c:pt idx="5440">
                  <c:v>326400</c:v>
                </c:pt>
                <c:pt idx="5441">
                  <c:v>326460</c:v>
                </c:pt>
                <c:pt idx="5442">
                  <c:v>326520</c:v>
                </c:pt>
                <c:pt idx="5443">
                  <c:v>326580</c:v>
                </c:pt>
                <c:pt idx="5444">
                  <c:v>326640</c:v>
                </c:pt>
                <c:pt idx="5445">
                  <c:v>326700</c:v>
                </c:pt>
                <c:pt idx="5446">
                  <c:v>326760</c:v>
                </c:pt>
                <c:pt idx="5447">
                  <c:v>326820</c:v>
                </c:pt>
                <c:pt idx="5448">
                  <c:v>326880</c:v>
                </c:pt>
                <c:pt idx="5449">
                  <c:v>326940</c:v>
                </c:pt>
                <c:pt idx="5450">
                  <c:v>327000</c:v>
                </c:pt>
                <c:pt idx="5451">
                  <c:v>327060</c:v>
                </c:pt>
                <c:pt idx="5452">
                  <c:v>327120</c:v>
                </c:pt>
                <c:pt idx="5453">
                  <c:v>327180</c:v>
                </c:pt>
                <c:pt idx="5454">
                  <c:v>327240</c:v>
                </c:pt>
                <c:pt idx="5455">
                  <c:v>327300</c:v>
                </c:pt>
                <c:pt idx="5456">
                  <c:v>327360</c:v>
                </c:pt>
                <c:pt idx="5457">
                  <c:v>327420</c:v>
                </c:pt>
                <c:pt idx="5458">
                  <c:v>327480</c:v>
                </c:pt>
                <c:pt idx="5459">
                  <c:v>327540</c:v>
                </c:pt>
                <c:pt idx="5460">
                  <c:v>327600</c:v>
                </c:pt>
                <c:pt idx="5461">
                  <c:v>327660</c:v>
                </c:pt>
                <c:pt idx="5462">
                  <c:v>327720</c:v>
                </c:pt>
                <c:pt idx="5463">
                  <c:v>327780</c:v>
                </c:pt>
                <c:pt idx="5464">
                  <c:v>327840</c:v>
                </c:pt>
                <c:pt idx="5465">
                  <c:v>327900</c:v>
                </c:pt>
                <c:pt idx="5466">
                  <c:v>327960</c:v>
                </c:pt>
                <c:pt idx="5467">
                  <c:v>328020</c:v>
                </c:pt>
                <c:pt idx="5468">
                  <c:v>328080</c:v>
                </c:pt>
                <c:pt idx="5469">
                  <c:v>328140</c:v>
                </c:pt>
                <c:pt idx="5470">
                  <c:v>328200</c:v>
                </c:pt>
                <c:pt idx="5471">
                  <c:v>328260</c:v>
                </c:pt>
                <c:pt idx="5472">
                  <c:v>328320</c:v>
                </c:pt>
                <c:pt idx="5473">
                  <c:v>328380</c:v>
                </c:pt>
                <c:pt idx="5474">
                  <c:v>328440</c:v>
                </c:pt>
                <c:pt idx="5475">
                  <c:v>328500</c:v>
                </c:pt>
                <c:pt idx="5476">
                  <c:v>328560</c:v>
                </c:pt>
                <c:pt idx="5477">
                  <c:v>328620</c:v>
                </c:pt>
                <c:pt idx="5478">
                  <c:v>328680</c:v>
                </c:pt>
                <c:pt idx="5479">
                  <c:v>328740</c:v>
                </c:pt>
                <c:pt idx="5480">
                  <c:v>328800</c:v>
                </c:pt>
                <c:pt idx="5481">
                  <c:v>328860</c:v>
                </c:pt>
                <c:pt idx="5482">
                  <c:v>328920</c:v>
                </c:pt>
                <c:pt idx="5483">
                  <c:v>328980</c:v>
                </c:pt>
                <c:pt idx="5484">
                  <c:v>329040</c:v>
                </c:pt>
                <c:pt idx="5485">
                  <c:v>329100</c:v>
                </c:pt>
                <c:pt idx="5486">
                  <c:v>329160</c:v>
                </c:pt>
                <c:pt idx="5487">
                  <c:v>329220</c:v>
                </c:pt>
                <c:pt idx="5488">
                  <c:v>329280</c:v>
                </c:pt>
                <c:pt idx="5489">
                  <c:v>329340</c:v>
                </c:pt>
                <c:pt idx="5490">
                  <c:v>329400</c:v>
                </c:pt>
                <c:pt idx="5491">
                  <c:v>329460</c:v>
                </c:pt>
                <c:pt idx="5492">
                  <c:v>329520</c:v>
                </c:pt>
                <c:pt idx="5493">
                  <c:v>329580</c:v>
                </c:pt>
                <c:pt idx="5494">
                  <c:v>329640</c:v>
                </c:pt>
                <c:pt idx="5495">
                  <c:v>329700</c:v>
                </c:pt>
                <c:pt idx="5496">
                  <c:v>329760</c:v>
                </c:pt>
                <c:pt idx="5497">
                  <c:v>329820</c:v>
                </c:pt>
                <c:pt idx="5498">
                  <c:v>329880</c:v>
                </c:pt>
                <c:pt idx="5499">
                  <c:v>329940</c:v>
                </c:pt>
                <c:pt idx="5500">
                  <c:v>330000</c:v>
                </c:pt>
                <c:pt idx="5501">
                  <c:v>330060</c:v>
                </c:pt>
                <c:pt idx="5502">
                  <c:v>330120</c:v>
                </c:pt>
                <c:pt idx="5503">
                  <c:v>330180</c:v>
                </c:pt>
                <c:pt idx="5504">
                  <c:v>330240</c:v>
                </c:pt>
                <c:pt idx="5505">
                  <c:v>330300</c:v>
                </c:pt>
                <c:pt idx="5506">
                  <c:v>330360</c:v>
                </c:pt>
                <c:pt idx="5507">
                  <c:v>330420</c:v>
                </c:pt>
                <c:pt idx="5508">
                  <c:v>330480</c:v>
                </c:pt>
                <c:pt idx="5509">
                  <c:v>330540</c:v>
                </c:pt>
                <c:pt idx="5510">
                  <c:v>330600</c:v>
                </c:pt>
                <c:pt idx="5511">
                  <c:v>330660</c:v>
                </c:pt>
                <c:pt idx="5512">
                  <c:v>330720</c:v>
                </c:pt>
                <c:pt idx="5513">
                  <c:v>330780</c:v>
                </c:pt>
                <c:pt idx="5514">
                  <c:v>330840</c:v>
                </c:pt>
                <c:pt idx="5515">
                  <c:v>330900</c:v>
                </c:pt>
                <c:pt idx="5516">
                  <c:v>330960</c:v>
                </c:pt>
                <c:pt idx="5517">
                  <c:v>331020</c:v>
                </c:pt>
                <c:pt idx="5518">
                  <c:v>331080</c:v>
                </c:pt>
                <c:pt idx="5519">
                  <c:v>331140</c:v>
                </c:pt>
                <c:pt idx="5520">
                  <c:v>331200</c:v>
                </c:pt>
                <c:pt idx="5521">
                  <c:v>331260</c:v>
                </c:pt>
                <c:pt idx="5522">
                  <c:v>331320</c:v>
                </c:pt>
                <c:pt idx="5523">
                  <c:v>331380</c:v>
                </c:pt>
                <c:pt idx="5524">
                  <c:v>331440</c:v>
                </c:pt>
                <c:pt idx="5525">
                  <c:v>331500</c:v>
                </c:pt>
                <c:pt idx="5526">
                  <c:v>331560</c:v>
                </c:pt>
                <c:pt idx="5527">
                  <c:v>331620</c:v>
                </c:pt>
                <c:pt idx="5528">
                  <c:v>331680</c:v>
                </c:pt>
                <c:pt idx="5529">
                  <c:v>331740</c:v>
                </c:pt>
                <c:pt idx="5530">
                  <c:v>331800</c:v>
                </c:pt>
                <c:pt idx="5531">
                  <c:v>331860</c:v>
                </c:pt>
                <c:pt idx="5532">
                  <c:v>331920</c:v>
                </c:pt>
                <c:pt idx="5533">
                  <c:v>331980</c:v>
                </c:pt>
                <c:pt idx="5534">
                  <c:v>332040</c:v>
                </c:pt>
                <c:pt idx="5535">
                  <c:v>332100</c:v>
                </c:pt>
                <c:pt idx="5536">
                  <c:v>332160</c:v>
                </c:pt>
                <c:pt idx="5537">
                  <c:v>332220</c:v>
                </c:pt>
                <c:pt idx="5538">
                  <c:v>332280</c:v>
                </c:pt>
                <c:pt idx="5539">
                  <c:v>332340</c:v>
                </c:pt>
                <c:pt idx="5540">
                  <c:v>332400</c:v>
                </c:pt>
                <c:pt idx="5541">
                  <c:v>332460</c:v>
                </c:pt>
                <c:pt idx="5542">
                  <c:v>332520</c:v>
                </c:pt>
                <c:pt idx="5543">
                  <c:v>332580</c:v>
                </c:pt>
                <c:pt idx="5544">
                  <c:v>332640</c:v>
                </c:pt>
                <c:pt idx="5545">
                  <c:v>332700</c:v>
                </c:pt>
                <c:pt idx="5546">
                  <c:v>332760</c:v>
                </c:pt>
                <c:pt idx="5547">
                  <c:v>332820</c:v>
                </c:pt>
                <c:pt idx="5548">
                  <c:v>332880</c:v>
                </c:pt>
                <c:pt idx="5549">
                  <c:v>332940</c:v>
                </c:pt>
                <c:pt idx="5550">
                  <c:v>333000</c:v>
                </c:pt>
                <c:pt idx="5551">
                  <c:v>333060</c:v>
                </c:pt>
                <c:pt idx="5552">
                  <c:v>333120</c:v>
                </c:pt>
                <c:pt idx="5553">
                  <c:v>333180</c:v>
                </c:pt>
                <c:pt idx="5554">
                  <c:v>333240</c:v>
                </c:pt>
                <c:pt idx="5555">
                  <c:v>333300</c:v>
                </c:pt>
                <c:pt idx="5556">
                  <c:v>333360</c:v>
                </c:pt>
                <c:pt idx="5557">
                  <c:v>333420</c:v>
                </c:pt>
                <c:pt idx="5558">
                  <c:v>333480</c:v>
                </c:pt>
                <c:pt idx="5559">
                  <c:v>333540</c:v>
                </c:pt>
                <c:pt idx="5560">
                  <c:v>333600</c:v>
                </c:pt>
                <c:pt idx="5561">
                  <c:v>333660</c:v>
                </c:pt>
                <c:pt idx="5562">
                  <c:v>333720</c:v>
                </c:pt>
                <c:pt idx="5563">
                  <c:v>333780</c:v>
                </c:pt>
                <c:pt idx="5564">
                  <c:v>333840</c:v>
                </c:pt>
                <c:pt idx="5565">
                  <c:v>333900</c:v>
                </c:pt>
                <c:pt idx="5566">
                  <c:v>333960</c:v>
                </c:pt>
                <c:pt idx="5567">
                  <c:v>334020</c:v>
                </c:pt>
                <c:pt idx="5568">
                  <c:v>334080</c:v>
                </c:pt>
                <c:pt idx="5569">
                  <c:v>334140</c:v>
                </c:pt>
                <c:pt idx="5570">
                  <c:v>334200</c:v>
                </c:pt>
                <c:pt idx="5571">
                  <c:v>334260</c:v>
                </c:pt>
                <c:pt idx="5572">
                  <c:v>334320</c:v>
                </c:pt>
                <c:pt idx="5573">
                  <c:v>334380</c:v>
                </c:pt>
                <c:pt idx="5574">
                  <c:v>334440</c:v>
                </c:pt>
                <c:pt idx="5575">
                  <c:v>334500</c:v>
                </c:pt>
                <c:pt idx="5576">
                  <c:v>334560</c:v>
                </c:pt>
                <c:pt idx="5577">
                  <c:v>334620</c:v>
                </c:pt>
                <c:pt idx="5578">
                  <c:v>334680</c:v>
                </c:pt>
                <c:pt idx="5579">
                  <c:v>334740</c:v>
                </c:pt>
                <c:pt idx="5580">
                  <c:v>334800</c:v>
                </c:pt>
                <c:pt idx="5581">
                  <c:v>334860</c:v>
                </c:pt>
                <c:pt idx="5582">
                  <c:v>334920</c:v>
                </c:pt>
                <c:pt idx="5583">
                  <c:v>334980</c:v>
                </c:pt>
                <c:pt idx="5584">
                  <c:v>335040</c:v>
                </c:pt>
                <c:pt idx="5585">
                  <c:v>335100</c:v>
                </c:pt>
                <c:pt idx="5586">
                  <c:v>335160</c:v>
                </c:pt>
                <c:pt idx="5587">
                  <c:v>335220</c:v>
                </c:pt>
                <c:pt idx="5588">
                  <c:v>335280</c:v>
                </c:pt>
                <c:pt idx="5589">
                  <c:v>335340</c:v>
                </c:pt>
                <c:pt idx="5590">
                  <c:v>335400</c:v>
                </c:pt>
                <c:pt idx="5591">
                  <c:v>335460</c:v>
                </c:pt>
                <c:pt idx="5592">
                  <c:v>335520</c:v>
                </c:pt>
                <c:pt idx="5593">
                  <c:v>335580</c:v>
                </c:pt>
                <c:pt idx="5594">
                  <c:v>335640</c:v>
                </c:pt>
                <c:pt idx="5595">
                  <c:v>335700</c:v>
                </c:pt>
                <c:pt idx="5596">
                  <c:v>335760</c:v>
                </c:pt>
                <c:pt idx="5597">
                  <c:v>335820</c:v>
                </c:pt>
                <c:pt idx="5598">
                  <c:v>335880</c:v>
                </c:pt>
                <c:pt idx="5599">
                  <c:v>335940</c:v>
                </c:pt>
                <c:pt idx="5600">
                  <c:v>336000</c:v>
                </c:pt>
                <c:pt idx="5601">
                  <c:v>336060</c:v>
                </c:pt>
                <c:pt idx="5602">
                  <c:v>336120</c:v>
                </c:pt>
                <c:pt idx="5603">
                  <c:v>336180</c:v>
                </c:pt>
                <c:pt idx="5604">
                  <c:v>336240</c:v>
                </c:pt>
                <c:pt idx="5605">
                  <c:v>336300</c:v>
                </c:pt>
                <c:pt idx="5606">
                  <c:v>336360</c:v>
                </c:pt>
                <c:pt idx="5607">
                  <c:v>336420</c:v>
                </c:pt>
                <c:pt idx="5608">
                  <c:v>336480</c:v>
                </c:pt>
                <c:pt idx="5609">
                  <c:v>336540</c:v>
                </c:pt>
                <c:pt idx="5610">
                  <c:v>336600</c:v>
                </c:pt>
                <c:pt idx="5611">
                  <c:v>336660</c:v>
                </c:pt>
                <c:pt idx="5612">
                  <c:v>336720</c:v>
                </c:pt>
                <c:pt idx="5613">
                  <c:v>336780</c:v>
                </c:pt>
                <c:pt idx="5614">
                  <c:v>336840</c:v>
                </c:pt>
                <c:pt idx="5615">
                  <c:v>336900</c:v>
                </c:pt>
                <c:pt idx="5616">
                  <c:v>336960</c:v>
                </c:pt>
                <c:pt idx="5617">
                  <c:v>337020</c:v>
                </c:pt>
                <c:pt idx="5618">
                  <c:v>337080</c:v>
                </c:pt>
                <c:pt idx="5619">
                  <c:v>337140</c:v>
                </c:pt>
                <c:pt idx="5620">
                  <c:v>337200</c:v>
                </c:pt>
                <c:pt idx="5621">
                  <c:v>337260</c:v>
                </c:pt>
                <c:pt idx="5622">
                  <c:v>337320</c:v>
                </c:pt>
                <c:pt idx="5623">
                  <c:v>337380</c:v>
                </c:pt>
                <c:pt idx="5624">
                  <c:v>337440</c:v>
                </c:pt>
                <c:pt idx="5625">
                  <c:v>337500</c:v>
                </c:pt>
                <c:pt idx="5626">
                  <c:v>337560</c:v>
                </c:pt>
                <c:pt idx="5627">
                  <c:v>337620</c:v>
                </c:pt>
                <c:pt idx="5628">
                  <c:v>337680</c:v>
                </c:pt>
                <c:pt idx="5629">
                  <c:v>337740</c:v>
                </c:pt>
                <c:pt idx="5630">
                  <c:v>337800</c:v>
                </c:pt>
                <c:pt idx="5631">
                  <c:v>337860</c:v>
                </c:pt>
                <c:pt idx="5632">
                  <c:v>337920</c:v>
                </c:pt>
                <c:pt idx="5633">
                  <c:v>337980</c:v>
                </c:pt>
                <c:pt idx="5634">
                  <c:v>338040</c:v>
                </c:pt>
                <c:pt idx="5635">
                  <c:v>338100</c:v>
                </c:pt>
                <c:pt idx="5636">
                  <c:v>338160</c:v>
                </c:pt>
                <c:pt idx="5637">
                  <c:v>338220</c:v>
                </c:pt>
                <c:pt idx="5638">
                  <c:v>338280</c:v>
                </c:pt>
                <c:pt idx="5639">
                  <c:v>338340</c:v>
                </c:pt>
                <c:pt idx="5640">
                  <c:v>338400</c:v>
                </c:pt>
                <c:pt idx="5641">
                  <c:v>338460</c:v>
                </c:pt>
                <c:pt idx="5642">
                  <c:v>338520</c:v>
                </c:pt>
                <c:pt idx="5643">
                  <c:v>338580</c:v>
                </c:pt>
                <c:pt idx="5644">
                  <c:v>338640</c:v>
                </c:pt>
                <c:pt idx="5645">
                  <c:v>338700</c:v>
                </c:pt>
                <c:pt idx="5646">
                  <c:v>338760</c:v>
                </c:pt>
                <c:pt idx="5647">
                  <c:v>338820</c:v>
                </c:pt>
                <c:pt idx="5648">
                  <c:v>338880</c:v>
                </c:pt>
                <c:pt idx="5649">
                  <c:v>338940</c:v>
                </c:pt>
                <c:pt idx="5650">
                  <c:v>339000</c:v>
                </c:pt>
                <c:pt idx="5651">
                  <c:v>339060</c:v>
                </c:pt>
                <c:pt idx="5652">
                  <c:v>339120</c:v>
                </c:pt>
                <c:pt idx="5653">
                  <c:v>339180</c:v>
                </c:pt>
                <c:pt idx="5654">
                  <c:v>339240</c:v>
                </c:pt>
                <c:pt idx="5655">
                  <c:v>339300</c:v>
                </c:pt>
                <c:pt idx="5656">
                  <c:v>339360</c:v>
                </c:pt>
                <c:pt idx="5657">
                  <c:v>339420</c:v>
                </c:pt>
                <c:pt idx="5658">
                  <c:v>339480</c:v>
                </c:pt>
                <c:pt idx="5659">
                  <c:v>339540</c:v>
                </c:pt>
                <c:pt idx="5660">
                  <c:v>339600</c:v>
                </c:pt>
                <c:pt idx="5661">
                  <c:v>339660</c:v>
                </c:pt>
                <c:pt idx="5662">
                  <c:v>339720</c:v>
                </c:pt>
                <c:pt idx="5663">
                  <c:v>339780</c:v>
                </c:pt>
                <c:pt idx="5664">
                  <c:v>339840</c:v>
                </c:pt>
                <c:pt idx="5665">
                  <c:v>339900</c:v>
                </c:pt>
                <c:pt idx="5666">
                  <c:v>339960</c:v>
                </c:pt>
                <c:pt idx="5667">
                  <c:v>340020</c:v>
                </c:pt>
                <c:pt idx="5668">
                  <c:v>340080</c:v>
                </c:pt>
                <c:pt idx="5669">
                  <c:v>340140</c:v>
                </c:pt>
                <c:pt idx="5670">
                  <c:v>340200</c:v>
                </c:pt>
                <c:pt idx="5671">
                  <c:v>340260</c:v>
                </c:pt>
                <c:pt idx="5672">
                  <c:v>340320</c:v>
                </c:pt>
                <c:pt idx="5673">
                  <c:v>340380</c:v>
                </c:pt>
                <c:pt idx="5674">
                  <c:v>340440</c:v>
                </c:pt>
                <c:pt idx="5675">
                  <c:v>340500</c:v>
                </c:pt>
                <c:pt idx="5676">
                  <c:v>340560</c:v>
                </c:pt>
                <c:pt idx="5677">
                  <c:v>340620</c:v>
                </c:pt>
                <c:pt idx="5678">
                  <c:v>340680</c:v>
                </c:pt>
                <c:pt idx="5679">
                  <c:v>340740</c:v>
                </c:pt>
                <c:pt idx="5680">
                  <c:v>340800</c:v>
                </c:pt>
                <c:pt idx="5681">
                  <c:v>340860</c:v>
                </c:pt>
                <c:pt idx="5682">
                  <c:v>340920</c:v>
                </c:pt>
                <c:pt idx="5683">
                  <c:v>340980</c:v>
                </c:pt>
                <c:pt idx="5684">
                  <c:v>341040</c:v>
                </c:pt>
                <c:pt idx="5685">
                  <c:v>341100</c:v>
                </c:pt>
                <c:pt idx="5686">
                  <c:v>341160</c:v>
                </c:pt>
                <c:pt idx="5687">
                  <c:v>341220</c:v>
                </c:pt>
                <c:pt idx="5688">
                  <c:v>341280</c:v>
                </c:pt>
                <c:pt idx="5689">
                  <c:v>341340</c:v>
                </c:pt>
                <c:pt idx="5690">
                  <c:v>341400</c:v>
                </c:pt>
                <c:pt idx="5691">
                  <c:v>341460</c:v>
                </c:pt>
                <c:pt idx="5692">
                  <c:v>341520</c:v>
                </c:pt>
                <c:pt idx="5693">
                  <c:v>341580</c:v>
                </c:pt>
                <c:pt idx="5694">
                  <c:v>341640</c:v>
                </c:pt>
                <c:pt idx="5695">
                  <c:v>341700</c:v>
                </c:pt>
                <c:pt idx="5696">
                  <c:v>341760</c:v>
                </c:pt>
                <c:pt idx="5697">
                  <c:v>341820</c:v>
                </c:pt>
                <c:pt idx="5698">
                  <c:v>341880</c:v>
                </c:pt>
                <c:pt idx="5699">
                  <c:v>341940</c:v>
                </c:pt>
                <c:pt idx="5700">
                  <c:v>342000</c:v>
                </c:pt>
                <c:pt idx="5701">
                  <c:v>342060</c:v>
                </c:pt>
                <c:pt idx="5702">
                  <c:v>342120</c:v>
                </c:pt>
                <c:pt idx="5703">
                  <c:v>342180</c:v>
                </c:pt>
                <c:pt idx="5704">
                  <c:v>342240</c:v>
                </c:pt>
                <c:pt idx="5705">
                  <c:v>342300</c:v>
                </c:pt>
                <c:pt idx="5706">
                  <c:v>342360</c:v>
                </c:pt>
                <c:pt idx="5707">
                  <c:v>342420</c:v>
                </c:pt>
                <c:pt idx="5708">
                  <c:v>342480</c:v>
                </c:pt>
                <c:pt idx="5709">
                  <c:v>342540</c:v>
                </c:pt>
                <c:pt idx="5710">
                  <c:v>342600</c:v>
                </c:pt>
                <c:pt idx="5711">
                  <c:v>342660</c:v>
                </c:pt>
                <c:pt idx="5712">
                  <c:v>342720</c:v>
                </c:pt>
                <c:pt idx="5713">
                  <c:v>342780</c:v>
                </c:pt>
                <c:pt idx="5714">
                  <c:v>342840</c:v>
                </c:pt>
                <c:pt idx="5715">
                  <c:v>342900</c:v>
                </c:pt>
                <c:pt idx="5716">
                  <c:v>342960</c:v>
                </c:pt>
                <c:pt idx="5717">
                  <c:v>343020</c:v>
                </c:pt>
                <c:pt idx="5718">
                  <c:v>343080</c:v>
                </c:pt>
                <c:pt idx="5719">
                  <c:v>343140</c:v>
                </c:pt>
                <c:pt idx="5720">
                  <c:v>343200</c:v>
                </c:pt>
                <c:pt idx="5721">
                  <c:v>343260</c:v>
                </c:pt>
                <c:pt idx="5722">
                  <c:v>343320</c:v>
                </c:pt>
                <c:pt idx="5723">
                  <c:v>343380</c:v>
                </c:pt>
                <c:pt idx="5724">
                  <c:v>343440</c:v>
                </c:pt>
                <c:pt idx="5725">
                  <c:v>343500</c:v>
                </c:pt>
                <c:pt idx="5726">
                  <c:v>343560</c:v>
                </c:pt>
                <c:pt idx="5727">
                  <c:v>343620</c:v>
                </c:pt>
                <c:pt idx="5728">
                  <c:v>343680</c:v>
                </c:pt>
                <c:pt idx="5729">
                  <c:v>343740</c:v>
                </c:pt>
                <c:pt idx="5730">
                  <c:v>343800</c:v>
                </c:pt>
                <c:pt idx="5731">
                  <c:v>343860</c:v>
                </c:pt>
                <c:pt idx="5732">
                  <c:v>343920</c:v>
                </c:pt>
                <c:pt idx="5733">
                  <c:v>343980</c:v>
                </c:pt>
                <c:pt idx="5734">
                  <c:v>344040</c:v>
                </c:pt>
                <c:pt idx="5735">
                  <c:v>344100</c:v>
                </c:pt>
                <c:pt idx="5736">
                  <c:v>344160</c:v>
                </c:pt>
                <c:pt idx="5737">
                  <c:v>344220</c:v>
                </c:pt>
                <c:pt idx="5738">
                  <c:v>344280</c:v>
                </c:pt>
                <c:pt idx="5739">
                  <c:v>344340</c:v>
                </c:pt>
                <c:pt idx="5740">
                  <c:v>344400</c:v>
                </c:pt>
                <c:pt idx="5741">
                  <c:v>344460</c:v>
                </c:pt>
                <c:pt idx="5742">
                  <c:v>344520</c:v>
                </c:pt>
                <c:pt idx="5743">
                  <c:v>344580</c:v>
                </c:pt>
                <c:pt idx="5744">
                  <c:v>344640</c:v>
                </c:pt>
                <c:pt idx="5745">
                  <c:v>344700</c:v>
                </c:pt>
                <c:pt idx="5746">
                  <c:v>344760</c:v>
                </c:pt>
                <c:pt idx="5747">
                  <c:v>344820</c:v>
                </c:pt>
                <c:pt idx="5748">
                  <c:v>344880</c:v>
                </c:pt>
                <c:pt idx="5749">
                  <c:v>344940</c:v>
                </c:pt>
                <c:pt idx="5750">
                  <c:v>345000</c:v>
                </c:pt>
                <c:pt idx="5751">
                  <c:v>345060</c:v>
                </c:pt>
                <c:pt idx="5752">
                  <c:v>345120</c:v>
                </c:pt>
                <c:pt idx="5753">
                  <c:v>345180</c:v>
                </c:pt>
                <c:pt idx="5754">
                  <c:v>345240</c:v>
                </c:pt>
                <c:pt idx="5755">
                  <c:v>345300</c:v>
                </c:pt>
                <c:pt idx="5756">
                  <c:v>345360</c:v>
                </c:pt>
                <c:pt idx="5757">
                  <c:v>345420</c:v>
                </c:pt>
                <c:pt idx="5758">
                  <c:v>345480</c:v>
                </c:pt>
                <c:pt idx="5759">
                  <c:v>345540</c:v>
                </c:pt>
                <c:pt idx="5760">
                  <c:v>345600</c:v>
                </c:pt>
                <c:pt idx="5761">
                  <c:v>345660</c:v>
                </c:pt>
                <c:pt idx="5762">
                  <c:v>345720</c:v>
                </c:pt>
                <c:pt idx="5763">
                  <c:v>345780</c:v>
                </c:pt>
                <c:pt idx="5764">
                  <c:v>345840</c:v>
                </c:pt>
                <c:pt idx="5765">
                  <c:v>345900</c:v>
                </c:pt>
                <c:pt idx="5766">
                  <c:v>345960</c:v>
                </c:pt>
                <c:pt idx="5767">
                  <c:v>346020</c:v>
                </c:pt>
                <c:pt idx="5768">
                  <c:v>346080</c:v>
                </c:pt>
                <c:pt idx="5769">
                  <c:v>346140</c:v>
                </c:pt>
                <c:pt idx="5770">
                  <c:v>346200</c:v>
                </c:pt>
                <c:pt idx="5771">
                  <c:v>346260</c:v>
                </c:pt>
                <c:pt idx="5772">
                  <c:v>346320</c:v>
                </c:pt>
                <c:pt idx="5773">
                  <c:v>346380</c:v>
                </c:pt>
                <c:pt idx="5774">
                  <c:v>346440</c:v>
                </c:pt>
                <c:pt idx="5775">
                  <c:v>346500</c:v>
                </c:pt>
                <c:pt idx="5776">
                  <c:v>346560</c:v>
                </c:pt>
                <c:pt idx="5777">
                  <c:v>346620</c:v>
                </c:pt>
                <c:pt idx="5778">
                  <c:v>346680</c:v>
                </c:pt>
                <c:pt idx="5779">
                  <c:v>346740</c:v>
                </c:pt>
                <c:pt idx="5780">
                  <c:v>346800</c:v>
                </c:pt>
                <c:pt idx="5781">
                  <c:v>346860</c:v>
                </c:pt>
                <c:pt idx="5782">
                  <c:v>346920</c:v>
                </c:pt>
                <c:pt idx="5783">
                  <c:v>346980</c:v>
                </c:pt>
                <c:pt idx="5784">
                  <c:v>347040</c:v>
                </c:pt>
                <c:pt idx="5785">
                  <c:v>347100</c:v>
                </c:pt>
                <c:pt idx="5786">
                  <c:v>347160</c:v>
                </c:pt>
                <c:pt idx="5787">
                  <c:v>347220</c:v>
                </c:pt>
                <c:pt idx="5788">
                  <c:v>347280</c:v>
                </c:pt>
                <c:pt idx="5789">
                  <c:v>347340</c:v>
                </c:pt>
                <c:pt idx="5790">
                  <c:v>347400</c:v>
                </c:pt>
                <c:pt idx="5791">
                  <c:v>347460</c:v>
                </c:pt>
                <c:pt idx="5792">
                  <c:v>347520</c:v>
                </c:pt>
                <c:pt idx="5793">
                  <c:v>347580</c:v>
                </c:pt>
                <c:pt idx="5794">
                  <c:v>347640</c:v>
                </c:pt>
                <c:pt idx="5795">
                  <c:v>347700</c:v>
                </c:pt>
                <c:pt idx="5796">
                  <c:v>347760</c:v>
                </c:pt>
                <c:pt idx="5797">
                  <c:v>347820</c:v>
                </c:pt>
                <c:pt idx="5798">
                  <c:v>347880</c:v>
                </c:pt>
                <c:pt idx="5799">
                  <c:v>347940</c:v>
                </c:pt>
                <c:pt idx="5800">
                  <c:v>348000</c:v>
                </c:pt>
                <c:pt idx="5801">
                  <c:v>348060</c:v>
                </c:pt>
                <c:pt idx="5802">
                  <c:v>348120</c:v>
                </c:pt>
                <c:pt idx="5803">
                  <c:v>348180</c:v>
                </c:pt>
                <c:pt idx="5804">
                  <c:v>348240</c:v>
                </c:pt>
                <c:pt idx="5805">
                  <c:v>348300</c:v>
                </c:pt>
                <c:pt idx="5806">
                  <c:v>348360</c:v>
                </c:pt>
                <c:pt idx="5807">
                  <c:v>348420</c:v>
                </c:pt>
                <c:pt idx="5808">
                  <c:v>348480</c:v>
                </c:pt>
                <c:pt idx="5809">
                  <c:v>348540</c:v>
                </c:pt>
                <c:pt idx="5810">
                  <c:v>348600</c:v>
                </c:pt>
                <c:pt idx="5811">
                  <c:v>348660</c:v>
                </c:pt>
                <c:pt idx="5812">
                  <c:v>348720</c:v>
                </c:pt>
                <c:pt idx="5813">
                  <c:v>348780</c:v>
                </c:pt>
                <c:pt idx="5814">
                  <c:v>348840</c:v>
                </c:pt>
                <c:pt idx="5815">
                  <c:v>348900</c:v>
                </c:pt>
                <c:pt idx="5816">
                  <c:v>348960</c:v>
                </c:pt>
                <c:pt idx="5817">
                  <c:v>349020</c:v>
                </c:pt>
                <c:pt idx="5818">
                  <c:v>349080</c:v>
                </c:pt>
                <c:pt idx="5819">
                  <c:v>349140</c:v>
                </c:pt>
                <c:pt idx="5820">
                  <c:v>349200</c:v>
                </c:pt>
                <c:pt idx="5821">
                  <c:v>349260</c:v>
                </c:pt>
                <c:pt idx="5822">
                  <c:v>349320</c:v>
                </c:pt>
                <c:pt idx="5823">
                  <c:v>349380</c:v>
                </c:pt>
                <c:pt idx="5824">
                  <c:v>349440</c:v>
                </c:pt>
                <c:pt idx="5825">
                  <c:v>349500</c:v>
                </c:pt>
                <c:pt idx="5826">
                  <c:v>349560</c:v>
                </c:pt>
                <c:pt idx="5827">
                  <c:v>349620</c:v>
                </c:pt>
                <c:pt idx="5828">
                  <c:v>349680</c:v>
                </c:pt>
                <c:pt idx="5829">
                  <c:v>349740</c:v>
                </c:pt>
                <c:pt idx="5830">
                  <c:v>349800</c:v>
                </c:pt>
                <c:pt idx="5831">
                  <c:v>349860</c:v>
                </c:pt>
                <c:pt idx="5832">
                  <c:v>349920</c:v>
                </c:pt>
                <c:pt idx="5833">
                  <c:v>349980</c:v>
                </c:pt>
                <c:pt idx="5834">
                  <c:v>350040</c:v>
                </c:pt>
                <c:pt idx="5835">
                  <c:v>350100</c:v>
                </c:pt>
                <c:pt idx="5836">
                  <c:v>350160</c:v>
                </c:pt>
                <c:pt idx="5837">
                  <c:v>350220</c:v>
                </c:pt>
                <c:pt idx="5838">
                  <c:v>350280</c:v>
                </c:pt>
                <c:pt idx="5839">
                  <c:v>350340</c:v>
                </c:pt>
                <c:pt idx="5840">
                  <c:v>350400</c:v>
                </c:pt>
                <c:pt idx="5841">
                  <c:v>350460</c:v>
                </c:pt>
                <c:pt idx="5842">
                  <c:v>350520</c:v>
                </c:pt>
                <c:pt idx="5843">
                  <c:v>350580</c:v>
                </c:pt>
                <c:pt idx="5844">
                  <c:v>350640</c:v>
                </c:pt>
                <c:pt idx="5845">
                  <c:v>350700</c:v>
                </c:pt>
                <c:pt idx="5846">
                  <c:v>350760</c:v>
                </c:pt>
                <c:pt idx="5847">
                  <c:v>350820</c:v>
                </c:pt>
                <c:pt idx="5848">
                  <c:v>350880</c:v>
                </c:pt>
                <c:pt idx="5849">
                  <c:v>350940</c:v>
                </c:pt>
                <c:pt idx="5850">
                  <c:v>351000</c:v>
                </c:pt>
                <c:pt idx="5851">
                  <c:v>351060</c:v>
                </c:pt>
                <c:pt idx="5852">
                  <c:v>351120</c:v>
                </c:pt>
                <c:pt idx="5853">
                  <c:v>351180</c:v>
                </c:pt>
                <c:pt idx="5854">
                  <c:v>351240</c:v>
                </c:pt>
                <c:pt idx="5855">
                  <c:v>351300</c:v>
                </c:pt>
                <c:pt idx="5856">
                  <c:v>351360</c:v>
                </c:pt>
                <c:pt idx="5857">
                  <c:v>351420</c:v>
                </c:pt>
                <c:pt idx="5858">
                  <c:v>351480</c:v>
                </c:pt>
                <c:pt idx="5859">
                  <c:v>351540</c:v>
                </c:pt>
                <c:pt idx="5860">
                  <c:v>351600</c:v>
                </c:pt>
                <c:pt idx="5861">
                  <c:v>351660</c:v>
                </c:pt>
                <c:pt idx="5862">
                  <c:v>351720</c:v>
                </c:pt>
                <c:pt idx="5863">
                  <c:v>351780</c:v>
                </c:pt>
                <c:pt idx="5864">
                  <c:v>351840</c:v>
                </c:pt>
                <c:pt idx="5865">
                  <c:v>351900</c:v>
                </c:pt>
                <c:pt idx="5866">
                  <c:v>351960</c:v>
                </c:pt>
                <c:pt idx="5867">
                  <c:v>352020</c:v>
                </c:pt>
                <c:pt idx="5868">
                  <c:v>352080</c:v>
                </c:pt>
                <c:pt idx="5869">
                  <c:v>352140</c:v>
                </c:pt>
                <c:pt idx="5870">
                  <c:v>352200</c:v>
                </c:pt>
                <c:pt idx="5871">
                  <c:v>352260</c:v>
                </c:pt>
                <c:pt idx="5872">
                  <c:v>352320</c:v>
                </c:pt>
                <c:pt idx="5873">
                  <c:v>352380</c:v>
                </c:pt>
                <c:pt idx="5874">
                  <c:v>352440</c:v>
                </c:pt>
                <c:pt idx="5875">
                  <c:v>352500</c:v>
                </c:pt>
                <c:pt idx="5876">
                  <c:v>352560</c:v>
                </c:pt>
                <c:pt idx="5877">
                  <c:v>352620</c:v>
                </c:pt>
                <c:pt idx="5878">
                  <c:v>352680</c:v>
                </c:pt>
                <c:pt idx="5879">
                  <c:v>352740</c:v>
                </c:pt>
                <c:pt idx="5880">
                  <c:v>352800</c:v>
                </c:pt>
                <c:pt idx="5881">
                  <c:v>352860</c:v>
                </c:pt>
                <c:pt idx="5882">
                  <c:v>352920</c:v>
                </c:pt>
                <c:pt idx="5883">
                  <c:v>352980</c:v>
                </c:pt>
                <c:pt idx="5884">
                  <c:v>353040</c:v>
                </c:pt>
                <c:pt idx="5885">
                  <c:v>353100</c:v>
                </c:pt>
                <c:pt idx="5886">
                  <c:v>353160</c:v>
                </c:pt>
                <c:pt idx="5887">
                  <c:v>353220</c:v>
                </c:pt>
                <c:pt idx="5888">
                  <c:v>353280</c:v>
                </c:pt>
                <c:pt idx="5889">
                  <c:v>353340</c:v>
                </c:pt>
                <c:pt idx="5890">
                  <c:v>353400</c:v>
                </c:pt>
                <c:pt idx="5891">
                  <c:v>353460</c:v>
                </c:pt>
                <c:pt idx="5892">
                  <c:v>353520</c:v>
                </c:pt>
                <c:pt idx="5893">
                  <c:v>353580</c:v>
                </c:pt>
                <c:pt idx="5894">
                  <c:v>353640</c:v>
                </c:pt>
                <c:pt idx="5895">
                  <c:v>353700</c:v>
                </c:pt>
                <c:pt idx="5896">
                  <c:v>353760</c:v>
                </c:pt>
                <c:pt idx="5897">
                  <c:v>353820</c:v>
                </c:pt>
                <c:pt idx="5898">
                  <c:v>353880</c:v>
                </c:pt>
                <c:pt idx="5899">
                  <c:v>353940</c:v>
                </c:pt>
                <c:pt idx="5900">
                  <c:v>354000</c:v>
                </c:pt>
                <c:pt idx="5901">
                  <c:v>354060</c:v>
                </c:pt>
                <c:pt idx="5902">
                  <c:v>354120</c:v>
                </c:pt>
                <c:pt idx="5903">
                  <c:v>354180</c:v>
                </c:pt>
                <c:pt idx="5904">
                  <c:v>354240</c:v>
                </c:pt>
                <c:pt idx="5905">
                  <c:v>354300</c:v>
                </c:pt>
                <c:pt idx="5906">
                  <c:v>354360</c:v>
                </c:pt>
                <c:pt idx="5907">
                  <c:v>354420</c:v>
                </c:pt>
                <c:pt idx="5908">
                  <c:v>354480</c:v>
                </c:pt>
                <c:pt idx="5909">
                  <c:v>354540</c:v>
                </c:pt>
                <c:pt idx="5910">
                  <c:v>354600</c:v>
                </c:pt>
                <c:pt idx="5911">
                  <c:v>354660</c:v>
                </c:pt>
                <c:pt idx="5912">
                  <c:v>354720</c:v>
                </c:pt>
                <c:pt idx="5913">
                  <c:v>354780</c:v>
                </c:pt>
                <c:pt idx="5914">
                  <c:v>354840</c:v>
                </c:pt>
                <c:pt idx="5915">
                  <c:v>354900</c:v>
                </c:pt>
                <c:pt idx="5916">
                  <c:v>354960</c:v>
                </c:pt>
                <c:pt idx="5917">
                  <c:v>355020</c:v>
                </c:pt>
                <c:pt idx="5918">
                  <c:v>355080</c:v>
                </c:pt>
                <c:pt idx="5919">
                  <c:v>355140</c:v>
                </c:pt>
                <c:pt idx="5920">
                  <c:v>355200</c:v>
                </c:pt>
                <c:pt idx="5921">
                  <c:v>355260</c:v>
                </c:pt>
                <c:pt idx="5922">
                  <c:v>355320</c:v>
                </c:pt>
                <c:pt idx="5923">
                  <c:v>355380</c:v>
                </c:pt>
                <c:pt idx="5924">
                  <c:v>355440</c:v>
                </c:pt>
                <c:pt idx="5925">
                  <c:v>355500</c:v>
                </c:pt>
                <c:pt idx="5926">
                  <c:v>355560</c:v>
                </c:pt>
                <c:pt idx="5927">
                  <c:v>355620</c:v>
                </c:pt>
                <c:pt idx="5928">
                  <c:v>355680</c:v>
                </c:pt>
                <c:pt idx="5929">
                  <c:v>355740</c:v>
                </c:pt>
                <c:pt idx="5930">
                  <c:v>355800</c:v>
                </c:pt>
                <c:pt idx="5931">
                  <c:v>355860</c:v>
                </c:pt>
                <c:pt idx="5932">
                  <c:v>355920</c:v>
                </c:pt>
                <c:pt idx="5933">
                  <c:v>355980</c:v>
                </c:pt>
                <c:pt idx="5934">
                  <c:v>356040</c:v>
                </c:pt>
                <c:pt idx="5935">
                  <c:v>356100</c:v>
                </c:pt>
                <c:pt idx="5936">
                  <c:v>356160</c:v>
                </c:pt>
                <c:pt idx="5937">
                  <c:v>356220</c:v>
                </c:pt>
                <c:pt idx="5938">
                  <c:v>356280</c:v>
                </c:pt>
                <c:pt idx="5939">
                  <c:v>356340</c:v>
                </c:pt>
                <c:pt idx="5940">
                  <c:v>356400</c:v>
                </c:pt>
                <c:pt idx="5941">
                  <c:v>356460</c:v>
                </c:pt>
                <c:pt idx="5942">
                  <c:v>356520</c:v>
                </c:pt>
                <c:pt idx="5943">
                  <c:v>356580</c:v>
                </c:pt>
                <c:pt idx="5944">
                  <c:v>356640</c:v>
                </c:pt>
                <c:pt idx="5945">
                  <c:v>356700</c:v>
                </c:pt>
                <c:pt idx="5946">
                  <c:v>356760</c:v>
                </c:pt>
                <c:pt idx="5947">
                  <c:v>356820</c:v>
                </c:pt>
                <c:pt idx="5948">
                  <c:v>356880</c:v>
                </c:pt>
                <c:pt idx="5949">
                  <c:v>356940</c:v>
                </c:pt>
                <c:pt idx="5950">
                  <c:v>357000</c:v>
                </c:pt>
                <c:pt idx="5951">
                  <c:v>357060</c:v>
                </c:pt>
                <c:pt idx="5952">
                  <c:v>357120</c:v>
                </c:pt>
                <c:pt idx="5953">
                  <c:v>357180</c:v>
                </c:pt>
                <c:pt idx="5954">
                  <c:v>357240</c:v>
                </c:pt>
                <c:pt idx="5955">
                  <c:v>357300</c:v>
                </c:pt>
                <c:pt idx="5956">
                  <c:v>357360</c:v>
                </c:pt>
                <c:pt idx="5957">
                  <c:v>357420</c:v>
                </c:pt>
                <c:pt idx="5958">
                  <c:v>357480</c:v>
                </c:pt>
                <c:pt idx="5959">
                  <c:v>357540</c:v>
                </c:pt>
                <c:pt idx="5960">
                  <c:v>357600</c:v>
                </c:pt>
                <c:pt idx="5961">
                  <c:v>357660</c:v>
                </c:pt>
                <c:pt idx="5962">
                  <c:v>357720</c:v>
                </c:pt>
                <c:pt idx="5963">
                  <c:v>357780</c:v>
                </c:pt>
                <c:pt idx="5964">
                  <c:v>357840</c:v>
                </c:pt>
                <c:pt idx="5965">
                  <c:v>357900</c:v>
                </c:pt>
                <c:pt idx="5966">
                  <c:v>357960</c:v>
                </c:pt>
                <c:pt idx="5967">
                  <c:v>358020</c:v>
                </c:pt>
                <c:pt idx="5968">
                  <c:v>358080</c:v>
                </c:pt>
                <c:pt idx="5969">
                  <c:v>358140</c:v>
                </c:pt>
                <c:pt idx="5970">
                  <c:v>358200</c:v>
                </c:pt>
                <c:pt idx="5971">
                  <c:v>358260</c:v>
                </c:pt>
                <c:pt idx="5972">
                  <c:v>358320</c:v>
                </c:pt>
                <c:pt idx="5973">
                  <c:v>358380</c:v>
                </c:pt>
                <c:pt idx="5974">
                  <c:v>358440</c:v>
                </c:pt>
                <c:pt idx="5975">
                  <c:v>358500</c:v>
                </c:pt>
                <c:pt idx="5976">
                  <c:v>358560</c:v>
                </c:pt>
                <c:pt idx="5977">
                  <c:v>358620</c:v>
                </c:pt>
                <c:pt idx="5978">
                  <c:v>358680</c:v>
                </c:pt>
                <c:pt idx="5979">
                  <c:v>358740</c:v>
                </c:pt>
                <c:pt idx="5980">
                  <c:v>358800</c:v>
                </c:pt>
                <c:pt idx="5981">
                  <c:v>358860</c:v>
                </c:pt>
                <c:pt idx="5982">
                  <c:v>358920</c:v>
                </c:pt>
                <c:pt idx="5983">
                  <c:v>358980</c:v>
                </c:pt>
                <c:pt idx="5984">
                  <c:v>359040</c:v>
                </c:pt>
                <c:pt idx="5985">
                  <c:v>359100</c:v>
                </c:pt>
                <c:pt idx="5986">
                  <c:v>359160</c:v>
                </c:pt>
                <c:pt idx="5987">
                  <c:v>359220</c:v>
                </c:pt>
                <c:pt idx="5988">
                  <c:v>359280</c:v>
                </c:pt>
                <c:pt idx="5989">
                  <c:v>359340</c:v>
                </c:pt>
                <c:pt idx="5990">
                  <c:v>359400</c:v>
                </c:pt>
                <c:pt idx="5991">
                  <c:v>359460</c:v>
                </c:pt>
                <c:pt idx="5992">
                  <c:v>359520</c:v>
                </c:pt>
                <c:pt idx="5993">
                  <c:v>359580</c:v>
                </c:pt>
                <c:pt idx="5994">
                  <c:v>359640</c:v>
                </c:pt>
                <c:pt idx="5995">
                  <c:v>359700</c:v>
                </c:pt>
                <c:pt idx="5996">
                  <c:v>359760</c:v>
                </c:pt>
                <c:pt idx="5997">
                  <c:v>359820</c:v>
                </c:pt>
                <c:pt idx="5998">
                  <c:v>359880</c:v>
                </c:pt>
                <c:pt idx="5999">
                  <c:v>359940</c:v>
                </c:pt>
                <c:pt idx="6000">
                  <c:v>360000</c:v>
                </c:pt>
                <c:pt idx="6001">
                  <c:v>360060</c:v>
                </c:pt>
                <c:pt idx="6002">
                  <c:v>360120</c:v>
                </c:pt>
                <c:pt idx="6003">
                  <c:v>360180</c:v>
                </c:pt>
                <c:pt idx="6004">
                  <c:v>360240</c:v>
                </c:pt>
                <c:pt idx="6005">
                  <c:v>360300</c:v>
                </c:pt>
                <c:pt idx="6006">
                  <c:v>360360</c:v>
                </c:pt>
                <c:pt idx="6007">
                  <c:v>360420</c:v>
                </c:pt>
                <c:pt idx="6008">
                  <c:v>360480</c:v>
                </c:pt>
                <c:pt idx="6009">
                  <c:v>360540</c:v>
                </c:pt>
                <c:pt idx="6010">
                  <c:v>360600</c:v>
                </c:pt>
                <c:pt idx="6011">
                  <c:v>360660</c:v>
                </c:pt>
                <c:pt idx="6012">
                  <c:v>360720</c:v>
                </c:pt>
                <c:pt idx="6013">
                  <c:v>360780</c:v>
                </c:pt>
                <c:pt idx="6014">
                  <c:v>360840</c:v>
                </c:pt>
                <c:pt idx="6015">
                  <c:v>360900</c:v>
                </c:pt>
                <c:pt idx="6016">
                  <c:v>360960</c:v>
                </c:pt>
                <c:pt idx="6017">
                  <c:v>361020</c:v>
                </c:pt>
                <c:pt idx="6018">
                  <c:v>361080</c:v>
                </c:pt>
                <c:pt idx="6019">
                  <c:v>361140</c:v>
                </c:pt>
                <c:pt idx="6020">
                  <c:v>361200</c:v>
                </c:pt>
                <c:pt idx="6021">
                  <c:v>361260</c:v>
                </c:pt>
                <c:pt idx="6022">
                  <c:v>361320</c:v>
                </c:pt>
                <c:pt idx="6023">
                  <c:v>361380</c:v>
                </c:pt>
                <c:pt idx="6024">
                  <c:v>361440</c:v>
                </c:pt>
                <c:pt idx="6025">
                  <c:v>361500</c:v>
                </c:pt>
                <c:pt idx="6026">
                  <c:v>361560</c:v>
                </c:pt>
                <c:pt idx="6027">
                  <c:v>361620</c:v>
                </c:pt>
                <c:pt idx="6028">
                  <c:v>361680</c:v>
                </c:pt>
                <c:pt idx="6029">
                  <c:v>361740</c:v>
                </c:pt>
                <c:pt idx="6030">
                  <c:v>361800</c:v>
                </c:pt>
                <c:pt idx="6031">
                  <c:v>361860</c:v>
                </c:pt>
                <c:pt idx="6032">
                  <c:v>361920</c:v>
                </c:pt>
                <c:pt idx="6033">
                  <c:v>361980</c:v>
                </c:pt>
                <c:pt idx="6034">
                  <c:v>362040</c:v>
                </c:pt>
                <c:pt idx="6035">
                  <c:v>362100</c:v>
                </c:pt>
                <c:pt idx="6036">
                  <c:v>362160</c:v>
                </c:pt>
                <c:pt idx="6037">
                  <c:v>362220</c:v>
                </c:pt>
                <c:pt idx="6038">
                  <c:v>362280</c:v>
                </c:pt>
                <c:pt idx="6039">
                  <c:v>362340</c:v>
                </c:pt>
                <c:pt idx="6040">
                  <c:v>362400</c:v>
                </c:pt>
                <c:pt idx="6041">
                  <c:v>362460</c:v>
                </c:pt>
                <c:pt idx="6042">
                  <c:v>362520</c:v>
                </c:pt>
                <c:pt idx="6043">
                  <c:v>362580</c:v>
                </c:pt>
                <c:pt idx="6044">
                  <c:v>362640</c:v>
                </c:pt>
                <c:pt idx="6045">
                  <c:v>362700</c:v>
                </c:pt>
                <c:pt idx="6046">
                  <c:v>362760</c:v>
                </c:pt>
                <c:pt idx="6047">
                  <c:v>362820</c:v>
                </c:pt>
                <c:pt idx="6048">
                  <c:v>362880</c:v>
                </c:pt>
                <c:pt idx="6049">
                  <c:v>362940</c:v>
                </c:pt>
                <c:pt idx="6050">
                  <c:v>363000</c:v>
                </c:pt>
                <c:pt idx="6051">
                  <c:v>363060</c:v>
                </c:pt>
                <c:pt idx="6052">
                  <c:v>363120</c:v>
                </c:pt>
                <c:pt idx="6053">
                  <c:v>363180</c:v>
                </c:pt>
                <c:pt idx="6054">
                  <c:v>363240</c:v>
                </c:pt>
                <c:pt idx="6055">
                  <c:v>363300</c:v>
                </c:pt>
                <c:pt idx="6056">
                  <c:v>363360</c:v>
                </c:pt>
                <c:pt idx="6057">
                  <c:v>363420</c:v>
                </c:pt>
                <c:pt idx="6058">
                  <c:v>363480</c:v>
                </c:pt>
                <c:pt idx="6059">
                  <c:v>363540</c:v>
                </c:pt>
                <c:pt idx="6060">
                  <c:v>363600</c:v>
                </c:pt>
                <c:pt idx="6061">
                  <c:v>363660</c:v>
                </c:pt>
                <c:pt idx="6062">
                  <c:v>363720</c:v>
                </c:pt>
                <c:pt idx="6063">
                  <c:v>363780</c:v>
                </c:pt>
                <c:pt idx="6064">
                  <c:v>363840</c:v>
                </c:pt>
                <c:pt idx="6065">
                  <c:v>363900</c:v>
                </c:pt>
                <c:pt idx="6066">
                  <c:v>363960</c:v>
                </c:pt>
                <c:pt idx="6067">
                  <c:v>364020</c:v>
                </c:pt>
                <c:pt idx="6068">
                  <c:v>364080</c:v>
                </c:pt>
                <c:pt idx="6069">
                  <c:v>364140</c:v>
                </c:pt>
                <c:pt idx="6070">
                  <c:v>364200</c:v>
                </c:pt>
                <c:pt idx="6071">
                  <c:v>364260</c:v>
                </c:pt>
                <c:pt idx="6072">
                  <c:v>364320</c:v>
                </c:pt>
                <c:pt idx="6073">
                  <c:v>364380</c:v>
                </c:pt>
                <c:pt idx="6074">
                  <c:v>364440</c:v>
                </c:pt>
                <c:pt idx="6075">
                  <c:v>364500</c:v>
                </c:pt>
                <c:pt idx="6076">
                  <c:v>364560</c:v>
                </c:pt>
                <c:pt idx="6077">
                  <c:v>364620</c:v>
                </c:pt>
                <c:pt idx="6078">
                  <c:v>364680</c:v>
                </c:pt>
                <c:pt idx="6079">
                  <c:v>364740</c:v>
                </c:pt>
                <c:pt idx="6080">
                  <c:v>364800</c:v>
                </c:pt>
                <c:pt idx="6081">
                  <c:v>364860</c:v>
                </c:pt>
                <c:pt idx="6082">
                  <c:v>364920</c:v>
                </c:pt>
                <c:pt idx="6083">
                  <c:v>364980</c:v>
                </c:pt>
                <c:pt idx="6084">
                  <c:v>365040</c:v>
                </c:pt>
                <c:pt idx="6085">
                  <c:v>365100</c:v>
                </c:pt>
                <c:pt idx="6086">
                  <c:v>365160</c:v>
                </c:pt>
                <c:pt idx="6087">
                  <c:v>365220</c:v>
                </c:pt>
                <c:pt idx="6088">
                  <c:v>365280</c:v>
                </c:pt>
                <c:pt idx="6089">
                  <c:v>365340</c:v>
                </c:pt>
                <c:pt idx="6090">
                  <c:v>365400</c:v>
                </c:pt>
                <c:pt idx="6091">
                  <c:v>365460</c:v>
                </c:pt>
                <c:pt idx="6092">
                  <c:v>365520</c:v>
                </c:pt>
                <c:pt idx="6093">
                  <c:v>365580</c:v>
                </c:pt>
                <c:pt idx="6094">
                  <c:v>365640</c:v>
                </c:pt>
                <c:pt idx="6095">
                  <c:v>365700</c:v>
                </c:pt>
                <c:pt idx="6096">
                  <c:v>365760</c:v>
                </c:pt>
                <c:pt idx="6097">
                  <c:v>365820</c:v>
                </c:pt>
                <c:pt idx="6098">
                  <c:v>365880</c:v>
                </c:pt>
                <c:pt idx="6099">
                  <c:v>365940</c:v>
                </c:pt>
                <c:pt idx="6100">
                  <c:v>366000</c:v>
                </c:pt>
                <c:pt idx="6101">
                  <c:v>366060</c:v>
                </c:pt>
                <c:pt idx="6102">
                  <c:v>366120</c:v>
                </c:pt>
                <c:pt idx="6103">
                  <c:v>366180</c:v>
                </c:pt>
                <c:pt idx="6104">
                  <c:v>366240</c:v>
                </c:pt>
                <c:pt idx="6105">
                  <c:v>366300</c:v>
                </c:pt>
                <c:pt idx="6106">
                  <c:v>366360</c:v>
                </c:pt>
                <c:pt idx="6107">
                  <c:v>366420</c:v>
                </c:pt>
                <c:pt idx="6108">
                  <c:v>366480</c:v>
                </c:pt>
                <c:pt idx="6109">
                  <c:v>366540</c:v>
                </c:pt>
                <c:pt idx="6110">
                  <c:v>366600</c:v>
                </c:pt>
                <c:pt idx="6111">
                  <c:v>366660</c:v>
                </c:pt>
                <c:pt idx="6112">
                  <c:v>366720</c:v>
                </c:pt>
                <c:pt idx="6113">
                  <c:v>366780</c:v>
                </c:pt>
                <c:pt idx="6114">
                  <c:v>366840</c:v>
                </c:pt>
                <c:pt idx="6115">
                  <c:v>366900</c:v>
                </c:pt>
                <c:pt idx="6116">
                  <c:v>366960</c:v>
                </c:pt>
                <c:pt idx="6117">
                  <c:v>367020</c:v>
                </c:pt>
                <c:pt idx="6118">
                  <c:v>367080</c:v>
                </c:pt>
                <c:pt idx="6119">
                  <c:v>367140</c:v>
                </c:pt>
                <c:pt idx="6120">
                  <c:v>367200</c:v>
                </c:pt>
                <c:pt idx="6121">
                  <c:v>367260</c:v>
                </c:pt>
                <c:pt idx="6122">
                  <c:v>367320</c:v>
                </c:pt>
                <c:pt idx="6123">
                  <c:v>367380</c:v>
                </c:pt>
                <c:pt idx="6124">
                  <c:v>367440</c:v>
                </c:pt>
                <c:pt idx="6125">
                  <c:v>367500</c:v>
                </c:pt>
                <c:pt idx="6126">
                  <c:v>367560</c:v>
                </c:pt>
                <c:pt idx="6127">
                  <c:v>367620</c:v>
                </c:pt>
                <c:pt idx="6128">
                  <c:v>367680</c:v>
                </c:pt>
                <c:pt idx="6129">
                  <c:v>367740</c:v>
                </c:pt>
                <c:pt idx="6130">
                  <c:v>367800</c:v>
                </c:pt>
                <c:pt idx="6131">
                  <c:v>367860</c:v>
                </c:pt>
                <c:pt idx="6132">
                  <c:v>367920</c:v>
                </c:pt>
                <c:pt idx="6133">
                  <c:v>367980</c:v>
                </c:pt>
                <c:pt idx="6134">
                  <c:v>368040</c:v>
                </c:pt>
                <c:pt idx="6135">
                  <c:v>368100</c:v>
                </c:pt>
                <c:pt idx="6136">
                  <c:v>368160</c:v>
                </c:pt>
                <c:pt idx="6137">
                  <c:v>368220</c:v>
                </c:pt>
                <c:pt idx="6138">
                  <c:v>368280</c:v>
                </c:pt>
                <c:pt idx="6139">
                  <c:v>368340</c:v>
                </c:pt>
                <c:pt idx="6140">
                  <c:v>368400</c:v>
                </c:pt>
                <c:pt idx="6141">
                  <c:v>368460</c:v>
                </c:pt>
                <c:pt idx="6142">
                  <c:v>368520</c:v>
                </c:pt>
                <c:pt idx="6143">
                  <c:v>368580</c:v>
                </c:pt>
                <c:pt idx="6144">
                  <c:v>368640</c:v>
                </c:pt>
                <c:pt idx="6145">
                  <c:v>368700</c:v>
                </c:pt>
                <c:pt idx="6146">
                  <c:v>368760</c:v>
                </c:pt>
                <c:pt idx="6147">
                  <c:v>368820</c:v>
                </c:pt>
                <c:pt idx="6148">
                  <c:v>368880</c:v>
                </c:pt>
                <c:pt idx="6149">
                  <c:v>368940</c:v>
                </c:pt>
                <c:pt idx="6150">
                  <c:v>369000</c:v>
                </c:pt>
                <c:pt idx="6151">
                  <c:v>369060</c:v>
                </c:pt>
                <c:pt idx="6152">
                  <c:v>369120</c:v>
                </c:pt>
                <c:pt idx="6153">
                  <c:v>369180</c:v>
                </c:pt>
                <c:pt idx="6154">
                  <c:v>369240</c:v>
                </c:pt>
                <c:pt idx="6155">
                  <c:v>369300</c:v>
                </c:pt>
                <c:pt idx="6156">
                  <c:v>369360</c:v>
                </c:pt>
                <c:pt idx="6157">
                  <c:v>369420</c:v>
                </c:pt>
                <c:pt idx="6158">
                  <c:v>369480</c:v>
                </c:pt>
                <c:pt idx="6159">
                  <c:v>369540</c:v>
                </c:pt>
                <c:pt idx="6160">
                  <c:v>369600</c:v>
                </c:pt>
                <c:pt idx="6161">
                  <c:v>369660</c:v>
                </c:pt>
                <c:pt idx="6162">
                  <c:v>369720</c:v>
                </c:pt>
                <c:pt idx="6163">
                  <c:v>369780</c:v>
                </c:pt>
                <c:pt idx="6164">
                  <c:v>369840</c:v>
                </c:pt>
                <c:pt idx="6165">
                  <c:v>369900</c:v>
                </c:pt>
                <c:pt idx="6166">
                  <c:v>369960</c:v>
                </c:pt>
                <c:pt idx="6167">
                  <c:v>370020</c:v>
                </c:pt>
                <c:pt idx="6168">
                  <c:v>370080</c:v>
                </c:pt>
                <c:pt idx="6169">
                  <c:v>370140</c:v>
                </c:pt>
                <c:pt idx="6170">
                  <c:v>370200</c:v>
                </c:pt>
                <c:pt idx="6171">
                  <c:v>370260</c:v>
                </c:pt>
                <c:pt idx="6172">
                  <c:v>370320</c:v>
                </c:pt>
                <c:pt idx="6173">
                  <c:v>370380</c:v>
                </c:pt>
                <c:pt idx="6174">
                  <c:v>370440</c:v>
                </c:pt>
                <c:pt idx="6175">
                  <c:v>370500</c:v>
                </c:pt>
                <c:pt idx="6176">
                  <c:v>370560</c:v>
                </c:pt>
                <c:pt idx="6177">
                  <c:v>370620</c:v>
                </c:pt>
                <c:pt idx="6178">
                  <c:v>370680</c:v>
                </c:pt>
                <c:pt idx="6179">
                  <c:v>370740</c:v>
                </c:pt>
                <c:pt idx="6180">
                  <c:v>370800</c:v>
                </c:pt>
                <c:pt idx="6181">
                  <c:v>370860</c:v>
                </c:pt>
                <c:pt idx="6182">
                  <c:v>370920</c:v>
                </c:pt>
                <c:pt idx="6183">
                  <c:v>370980</c:v>
                </c:pt>
                <c:pt idx="6184">
                  <c:v>371040</c:v>
                </c:pt>
                <c:pt idx="6185">
                  <c:v>371100</c:v>
                </c:pt>
                <c:pt idx="6186">
                  <c:v>371160</c:v>
                </c:pt>
                <c:pt idx="6187">
                  <c:v>371220</c:v>
                </c:pt>
                <c:pt idx="6188">
                  <c:v>371280</c:v>
                </c:pt>
                <c:pt idx="6189">
                  <c:v>371340</c:v>
                </c:pt>
                <c:pt idx="6190">
                  <c:v>371400</c:v>
                </c:pt>
                <c:pt idx="6191">
                  <c:v>371460</c:v>
                </c:pt>
                <c:pt idx="6192">
                  <c:v>371520</c:v>
                </c:pt>
                <c:pt idx="6193">
                  <c:v>371580</c:v>
                </c:pt>
                <c:pt idx="6194">
                  <c:v>371640</c:v>
                </c:pt>
                <c:pt idx="6195">
                  <c:v>371700</c:v>
                </c:pt>
                <c:pt idx="6196">
                  <c:v>371760</c:v>
                </c:pt>
                <c:pt idx="6197">
                  <c:v>371820</c:v>
                </c:pt>
                <c:pt idx="6198">
                  <c:v>371880</c:v>
                </c:pt>
                <c:pt idx="6199">
                  <c:v>371940</c:v>
                </c:pt>
                <c:pt idx="6200">
                  <c:v>372000</c:v>
                </c:pt>
                <c:pt idx="6201">
                  <c:v>372060</c:v>
                </c:pt>
                <c:pt idx="6202">
                  <c:v>372120</c:v>
                </c:pt>
                <c:pt idx="6203">
                  <c:v>372180</c:v>
                </c:pt>
                <c:pt idx="6204">
                  <c:v>372240</c:v>
                </c:pt>
                <c:pt idx="6205">
                  <c:v>372300</c:v>
                </c:pt>
                <c:pt idx="6206">
                  <c:v>372360</c:v>
                </c:pt>
                <c:pt idx="6207">
                  <c:v>372420</c:v>
                </c:pt>
                <c:pt idx="6208">
                  <c:v>372480</c:v>
                </c:pt>
                <c:pt idx="6209">
                  <c:v>372540</c:v>
                </c:pt>
                <c:pt idx="6210">
                  <c:v>372600</c:v>
                </c:pt>
                <c:pt idx="6211">
                  <c:v>372660</c:v>
                </c:pt>
                <c:pt idx="6212">
                  <c:v>372720</c:v>
                </c:pt>
                <c:pt idx="6213">
                  <c:v>372780</c:v>
                </c:pt>
                <c:pt idx="6214">
                  <c:v>372840</c:v>
                </c:pt>
                <c:pt idx="6215">
                  <c:v>372900</c:v>
                </c:pt>
                <c:pt idx="6216">
                  <c:v>372960</c:v>
                </c:pt>
                <c:pt idx="6217">
                  <c:v>373020</c:v>
                </c:pt>
                <c:pt idx="6218">
                  <c:v>373080</c:v>
                </c:pt>
                <c:pt idx="6219">
                  <c:v>373140</c:v>
                </c:pt>
                <c:pt idx="6220">
                  <c:v>373200</c:v>
                </c:pt>
                <c:pt idx="6221">
                  <c:v>373260</c:v>
                </c:pt>
                <c:pt idx="6222">
                  <c:v>373320</c:v>
                </c:pt>
                <c:pt idx="6223">
                  <c:v>373380</c:v>
                </c:pt>
                <c:pt idx="6224">
                  <c:v>373440</c:v>
                </c:pt>
                <c:pt idx="6225">
                  <c:v>373500</c:v>
                </c:pt>
                <c:pt idx="6226">
                  <c:v>373560</c:v>
                </c:pt>
                <c:pt idx="6227">
                  <c:v>373620</c:v>
                </c:pt>
                <c:pt idx="6228">
                  <c:v>373680</c:v>
                </c:pt>
                <c:pt idx="6229">
                  <c:v>373740</c:v>
                </c:pt>
                <c:pt idx="6230">
                  <c:v>373800</c:v>
                </c:pt>
                <c:pt idx="6231">
                  <c:v>373860</c:v>
                </c:pt>
                <c:pt idx="6232">
                  <c:v>373920</c:v>
                </c:pt>
                <c:pt idx="6233">
                  <c:v>373980</c:v>
                </c:pt>
                <c:pt idx="6234">
                  <c:v>374040</c:v>
                </c:pt>
                <c:pt idx="6235">
                  <c:v>374100</c:v>
                </c:pt>
                <c:pt idx="6236">
                  <c:v>374160</c:v>
                </c:pt>
                <c:pt idx="6237">
                  <c:v>374220</c:v>
                </c:pt>
                <c:pt idx="6238">
                  <c:v>374280</c:v>
                </c:pt>
                <c:pt idx="6239">
                  <c:v>374340</c:v>
                </c:pt>
                <c:pt idx="6240">
                  <c:v>374400</c:v>
                </c:pt>
                <c:pt idx="6241">
                  <c:v>374460</c:v>
                </c:pt>
                <c:pt idx="6242">
                  <c:v>374520</c:v>
                </c:pt>
                <c:pt idx="6243">
                  <c:v>374580</c:v>
                </c:pt>
                <c:pt idx="6244">
                  <c:v>374640</c:v>
                </c:pt>
                <c:pt idx="6245">
                  <c:v>374700</c:v>
                </c:pt>
                <c:pt idx="6246">
                  <c:v>374760</c:v>
                </c:pt>
                <c:pt idx="6247">
                  <c:v>374820</c:v>
                </c:pt>
                <c:pt idx="6248">
                  <c:v>374880</c:v>
                </c:pt>
                <c:pt idx="6249">
                  <c:v>374940</c:v>
                </c:pt>
                <c:pt idx="6250">
                  <c:v>375000</c:v>
                </c:pt>
                <c:pt idx="6251">
                  <c:v>375060</c:v>
                </c:pt>
                <c:pt idx="6252">
                  <c:v>375120</c:v>
                </c:pt>
                <c:pt idx="6253">
                  <c:v>375180</c:v>
                </c:pt>
                <c:pt idx="6254">
                  <c:v>375240</c:v>
                </c:pt>
                <c:pt idx="6255">
                  <c:v>375300</c:v>
                </c:pt>
                <c:pt idx="6256">
                  <c:v>375360</c:v>
                </c:pt>
                <c:pt idx="6257">
                  <c:v>375420</c:v>
                </c:pt>
                <c:pt idx="6258">
                  <c:v>375480</c:v>
                </c:pt>
                <c:pt idx="6259">
                  <c:v>375540</c:v>
                </c:pt>
                <c:pt idx="6260">
                  <c:v>375600</c:v>
                </c:pt>
                <c:pt idx="6261">
                  <c:v>375660</c:v>
                </c:pt>
                <c:pt idx="6262">
                  <c:v>375720</c:v>
                </c:pt>
                <c:pt idx="6263">
                  <c:v>375780</c:v>
                </c:pt>
                <c:pt idx="6264">
                  <c:v>375840</c:v>
                </c:pt>
                <c:pt idx="6265">
                  <c:v>375900</c:v>
                </c:pt>
                <c:pt idx="6266">
                  <c:v>375960</c:v>
                </c:pt>
                <c:pt idx="6267">
                  <c:v>376020</c:v>
                </c:pt>
                <c:pt idx="6268">
                  <c:v>376080</c:v>
                </c:pt>
                <c:pt idx="6269">
                  <c:v>376140</c:v>
                </c:pt>
                <c:pt idx="6270">
                  <c:v>376200</c:v>
                </c:pt>
                <c:pt idx="6271">
                  <c:v>376260</c:v>
                </c:pt>
                <c:pt idx="6272">
                  <c:v>376320</c:v>
                </c:pt>
                <c:pt idx="6273">
                  <c:v>376380</c:v>
                </c:pt>
                <c:pt idx="6274">
                  <c:v>376440</c:v>
                </c:pt>
                <c:pt idx="6275">
                  <c:v>376500</c:v>
                </c:pt>
                <c:pt idx="6276">
                  <c:v>376560</c:v>
                </c:pt>
                <c:pt idx="6277">
                  <c:v>376620</c:v>
                </c:pt>
                <c:pt idx="6278">
                  <c:v>376680</c:v>
                </c:pt>
                <c:pt idx="6279">
                  <c:v>376740</c:v>
                </c:pt>
                <c:pt idx="6280">
                  <c:v>376800</c:v>
                </c:pt>
                <c:pt idx="6281">
                  <c:v>376860</c:v>
                </c:pt>
                <c:pt idx="6282">
                  <c:v>376920</c:v>
                </c:pt>
                <c:pt idx="6283">
                  <c:v>376980</c:v>
                </c:pt>
                <c:pt idx="6284">
                  <c:v>377040</c:v>
                </c:pt>
                <c:pt idx="6285">
                  <c:v>377100</c:v>
                </c:pt>
                <c:pt idx="6286">
                  <c:v>377160</c:v>
                </c:pt>
                <c:pt idx="6287">
                  <c:v>377220</c:v>
                </c:pt>
                <c:pt idx="6288">
                  <c:v>377280</c:v>
                </c:pt>
                <c:pt idx="6289">
                  <c:v>377340</c:v>
                </c:pt>
                <c:pt idx="6290">
                  <c:v>377400</c:v>
                </c:pt>
                <c:pt idx="6291">
                  <c:v>377460</c:v>
                </c:pt>
                <c:pt idx="6292">
                  <c:v>377520</c:v>
                </c:pt>
                <c:pt idx="6293">
                  <c:v>377580</c:v>
                </c:pt>
                <c:pt idx="6294">
                  <c:v>377640</c:v>
                </c:pt>
                <c:pt idx="6295">
                  <c:v>377700</c:v>
                </c:pt>
                <c:pt idx="6296">
                  <c:v>377760</c:v>
                </c:pt>
                <c:pt idx="6297">
                  <c:v>377820</c:v>
                </c:pt>
                <c:pt idx="6298">
                  <c:v>377880</c:v>
                </c:pt>
                <c:pt idx="6299">
                  <c:v>377940</c:v>
                </c:pt>
                <c:pt idx="6300">
                  <c:v>378000</c:v>
                </c:pt>
                <c:pt idx="6301">
                  <c:v>378060</c:v>
                </c:pt>
                <c:pt idx="6302">
                  <c:v>378120</c:v>
                </c:pt>
                <c:pt idx="6303">
                  <c:v>378180</c:v>
                </c:pt>
                <c:pt idx="6304">
                  <c:v>378240</c:v>
                </c:pt>
                <c:pt idx="6305">
                  <c:v>378300</c:v>
                </c:pt>
                <c:pt idx="6306">
                  <c:v>378360</c:v>
                </c:pt>
                <c:pt idx="6307">
                  <c:v>378420</c:v>
                </c:pt>
                <c:pt idx="6308">
                  <c:v>378480</c:v>
                </c:pt>
                <c:pt idx="6309">
                  <c:v>378540</c:v>
                </c:pt>
                <c:pt idx="6310">
                  <c:v>378600</c:v>
                </c:pt>
                <c:pt idx="6311">
                  <c:v>378660</c:v>
                </c:pt>
                <c:pt idx="6312">
                  <c:v>378720</c:v>
                </c:pt>
                <c:pt idx="6313">
                  <c:v>378780</c:v>
                </c:pt>
                <c:pt idx="6314">
                  <c:v>378840</c:v>
                </c:pt>
                <c:pt idx="6315">
                  <c:v>378900</c:v>
                </c:pt>
                <c:pt idx="6316">
                  <c:v>378960</c:v>
                </c:pt>
                <c:pt idx="6317">
                  <c:v>379020</c:v>
                </c:pt>
                <c:pt idx="6318">
                  <c:v>379080</c:v>
                </c:pt>
                <c:pt idx="6319">
                  <c:v>379140</c:v>
                </c:pt>
                <c:pt idx="6320">
                  <c:v>379200</c:v>
                </c:pt>
                <c:pt idx="6321">
                  <c:v>379260</c:v>
                </c:pt>
                <c:pt idx="6322">
                  <c:v>379320</c:v>
                </c:pt>
                <c:pt idx="6323">
                  <c:v>379380</c:v>
                </c:pt>
                <c:pt idx="6324">
                  <c:v>379440</c:v>
                </c:pt>
                <c:pt idx="6325">
                  <c:v>379500</c:v>
                </c:pt>
                <c:pt idx="6326">
                  <c:v>379560</c:v>
                </c:pt>
                <c:pt idx="6327">
                  <c:v>379620</c:v>
                </c:pt>
                <c:pt idx="6328">
                  <c:v>379680</c:v>
                </c:pt>
                <c:pt idx="6329">
                  <c:v>379740</c:v>
                </c:pt>
                <c:pt idx="6330">
                  <c:v>379800</c:v>
                </c:pt>
                <c:pt idx="6331">
                  <c:v>379860</c:v>
                </c:pt>
                <c:pt idx="6332">
                  <c:v>379920</c:v>
                </c:pt>
                <c:pt idx="6333">
                  <c:v>379980</c:v>
                </c:pt>
                <c:pt idx="6334">
                  <c:v>380040</c:v>
                </c:pt>
                <c:pt idx="6335">
                  <c:v>380100</c:v>
                </c:pt>
                <c:pt idx="6336">
                  <c:v>380160</c:v>
                </c:pt>
                <c:pt idx="6337">
                  <c:v>380220</c:v>
                </c:pt>
                <c:pt idx="6338">
                  <c:v>380280</c:v>
                </c:pt>
                <c:pt idx="6339">
                  <c:v>380340</c:v>
                </c:pt>
                <c:pt idx="6340">
                  <c:v>380400</c:v>
                </c:pt>
                <c:pt idx="6341">
                  <c:v>380460</c:v>
                </c:pt>
                <c:pt idx="6342">
                  <c:v>380520</c:v>
                </c:pt>
                <c:pt idx="6343">
                  <c:v>380580</c:v>
                </c:pt>
                <c:pt idx="6344">
                  <c:v>380640</c:v>
                </c:pt>
                <c:pt idx="6345">
                  <c:v>380700</c:v>
                </c:pt>
                <c:pt idx="6346">
                  <c:v>380760</c:v>
                </c:pt>
                <c:pt idx="6347">
                  <c:v>380820</c:v>
                </c:pt>
                <c:pt idx="6348">
                  <c:v>380880</c:v>
                </c:pt>
                <c:pt idx="6349">
                  <c:v>380940</c:v>
                </c:pt>
                <c:pt idx="6350">
                  <c:v>381000</c:v>
                </c:pt>
                <c:pt idx="6351">
                  <c:v>381060</c:v>
                </c:pt>
                <c:pt idx="6352">
                  <c:v>381120</c:v>
                </c:pt>
                <c:pt idx="6353">
                  <c:v>381180</c:v>
                </c:pt>
                <c:pt idx="6354">
                  <c:v>381240</c:v>
                </c:pt>
                <c:pt idx="6355">
                  <c:v>381300</c:v>
                </c:pt>
                <c:pt idx="6356">
                  <c:v>381360</c:v>
                </c:pt>
                <c:pt idx="6357">
                  <c:v>381420</c:v>
                </c:pt>
                <c:pt idx="6358">
                  <c:v>381480</c:v>
                </c:pt>
                <c:pt idx="6359">
                  <c:v>381540</c:v>
                </c:pt>
                <c:pt idx="6360">
                  <c:v>381600</c:v>
                </c:pt>
                <c:pt idx="6361">
                  <c:v>381660</c:v>
                </c:pt>
                <c:pt idx="6362">
                  <c:v>381720</c:v>
                </c:pt>
                <c:pt idx="6363">
                  <c:v>381780</c:v>
                </c:pt>
                <c:pt idx="6364">
                  <c:v>381840</c:v>
                </c:pt>
                <c:pt idx="6365">
                  <c:v>381900</c:v>
                </c:pt>
                <c:pt idx="6366">
                  <c:v>381960</c:v>
                </c:pt>
                <c:pt idx="6367">
                  <c:v>382020</c:v>
                </c:pt>
                <c:pt idx="6368">
                  <c:v>382080</c:v>
                </c:pt>
                <c:pt idx="6369">
                  <c:v>382140</c:v>
                </c:pt>
                <c:pt idx="6370">
                  <c:v>382200</c:v>
                </c:pt>
                <c:pt idx="6371">
                  <c:v>382260</c:v>
                </c:pt>
                <c:pt idx="6372">
                  <c:v>382320</c:v>
                </c:pt>
                <c:pt idx="6373">
                  <c:v>382380</c:v>
                </c:pt>
                <c:pt idx="6374">
                  <c:v>382440</c:v>
                </c:pt>
                <c:pt idx="6375">
                  <c:v>382500</c:v>
                </c:pt>
                <c:pt idx="6376">
                  <c:v>382560</c:v>
                </c:pt>
                <c:pt idx="6377">
                  <c:v>382620</c:v>
                </c:pt>
                <c:pt idx="6378">
                  <c:v>382680</c:v>
                </c:pt>
                <c:pt idx="6379">
                  <c:v>382740</c:v>
                </c:pt>
                <c:pt idx="6380">
                  <c:v>382800</c:v>
                </c:pt>
                <c:pt idx="6381">
                  <c:v>382860</c:v>
                </c:pt>
                <c:pt idx="6382">
                  <c:v>382920</c:v>
                </c:pt>
                <c:pt idx="6383">
                  <c:v>382980</c:v>
                </c:pt>
                <c:pt idx="6384">
                  <c:v>383040</c:v>
                </c:pt>
                <c:pt idx="6385">
                  <c:v>383100</c:v>
                </c:pt>
                <c:pt idx="6386">
                  <c:v>383160</c:v>
                </c:pt>
                <c:pt idx="6387">
                  <c:v>383220</c:v>
                </c:pt>
                <c:pt idx="6388">
                  <c:v>383280</c:v>
                </c:pt>
                <c:pt idx="6389">
                  <c:v>383340</c:v>
                </c:pt>
                <c:pt idx="6390">
                  <c:v>383400</c:v>
                </c:pt>
                <c:pt idx="6391">
                  <c:v>383460</c:v>
                </c:pt>
                <c:pt idx="6392">
                  <c:v>383520</c:v>
                </c:pt>
                <c:pt idx="6393">
                  <c:v>383580</c:v>
                </c:pt>
                <c:pt idx="6394">
                  <c:v>383640</c:v>
                </c:pt>
                <c:pt idx="6395">
                  <c:v>383700</c:v>
                </c:pt>
                <c:pt idx="6396">
                  <c:v>383760</c:v>
                </c:pt>
                <c:pt idx="6397">
                  <c:v>383820</c:v>
                </c:pt>
                <c:pt idx="6398">
                  <c:v>383880</c:v>
                </c:pt>
                <c:pt idx="6399">
                  <c:v>383940</c:v>
                </c:pt>
                <c:pt idx="6400">
                  <c:v>384000</c:v>
                </c:pt>
                <c:pt idx="6401">
                  <c:v>384060</c:v>
                </c:pt>
                <c:pt idx="6402">
                  <c:v>384120</c:v>
                </c:pt>
                <c:pt idx="6403">
                  <c:v>384180</c:v>
                </c:pt>
                <c:pt idx="6404">
                  <c:v>384240</c:v>
                </c:pt>
                <c:pt idx="6405">
                  <c:v>384300</c:v>
                </c:pt>
                <c:pt idx="6406">
                  <c:v>384360</c:v>
                </c:pt>
                <c:pt idx="6407">
                  <c:v>384420</c:v>
                </c:pt>
                <c:pt idx="6408">
                  <c:v>384480</c:v>
                </c:pt>
                <c:pt idx="6409">
                  <c:v>384540</c:v>
                </c:pt>
                <c:pt idx="6410">
                  <c:v>384600</c:v>
                </c:pt>
                <c:pt idx="6411">
                  <c:v>384660</c:v>
                </c:pt>
                <c:pt idx="6412">
                  <c:v>384720</c:v>
                </c:pt>
                <c:pt idx="6413">
                  <c:v>384780</c:v>
                </c:pt>
                <c:pt idx="6414">
                  <c:v>384840</c:v>
                </c:pt>
                <c:pt idx="6415">
                  <c:v>384900</c:v>
                </c:pt>
                <c:pt idx="6416">
                  <c:v>384960</c:v>
                </c:pt>
                <c:pt idx="6417">
                  <c:v>385020</c:v>
                </c:pt>
                <c:pt idx="6418">
                  <c:v>385080</c:v>
                </c:pt>
                <c:pt idx="6419">
                  <c:v>385140</c:v>
                </c:pt>
                <c:pt idx="6420">
                  <c:v>385200</c:v>
                </c:pt>
                <c:pt idx="6421">
                  <c:v>385260</c:v>
                </c:pt>
                <c:pt idx="6422">
                  <c:v>385320</c:v>
                </c:pt>
                <c:pt idx="6423">
                  <c:v>385380</c:v>
                </c:pt>
                <c:pt idx="6424">
                  <c:v>385440</c:v>
                </c:pt>
                <c:pt idx="6425">
                  <c:v>385500</c:v>
                </c:pt>
                <c:pt idx="6426">
                  <c:v>385560</c:v>
                </c:pt>
                <c:pt idx="6427">
                  <c:v>385620</c:v>
                </c:pt>
                <c:pt idx="6428">
                  <c:v>385680</c:v>
                </c:pt>
                <c:pt idx="6429">
                  <c:v>385740</c:v>
                </c:pt>
                <c:pt idx="6430">
                  <c:v>385800</c:v>
                </c:pt>
                <c:pt idx="6431">
                  <c:v>385860</c:v>
                </c:pt>
                <c:pt idx="6432">
                  <c:v>385920</c:v>
                </c:pt>
                <c:pt idx="6433">
                  <c:v>385980</c:v>
                </c:pt>
                <c:pt idx="6434">
                  <c:v>386040</c:v>
                </c:pt>
                <c:pt idx="6435">
                  <c:v>386100</c:v>
                </c:pt>
                <c:pt idx="6436">
                  <c:v>386160</c:v>
                </c:pt>
                <c:pt idx="6437">
                  <c:v>386220</c:v>
                </c:pt>
                <c:pt idx="6438">
                  <c:v>386280</c:v>
                </c:pt>
                <c:pt idx="6439">
                  <c:v>386340</c:v>
                </c:pt>
                <c:pt idx="6440">
                  <c:v>386400</c:v>
                </c:pt>
                <c:pt idx="6441">
                  <c:v>386460</c:v>
                </c:pt>
                <c:pt idx="6442">
                  <c:v>386520</c:v>
                </c:pt>
                <c:pt idx="6443">
                  <c:v>386580</c:v>
                </c:pt>
                <c:pt idx="6444">
                  <c:v>386640</c:v>
                </c:pt>
                <c:pt idx="6445">
                  <c:v>386700</c:v>
                </c:pt>
                <c:pt idx="6446">
                  <c:v>386760</c:v>
                </c:pt>
                <c:pt idx="6447">
                  <c:v>386820</c:v>
                </c:pt>
                <c:pt idx="6448">
                  <c:v>386880</c:v>
                </c:pt>
                <c:pt idx="6449">
                  <c:v>386940</c:v>
                </c:pt>
                <c:pt idx="6450">
                  <c:v>387000</c:v>
                </c:pt>
                <c:pt idx="6451">
                  <c:v>387060</c:v>
                </c:pt>
                <c:pt idx="6452">
                  <c:v>387120</c:v>
                </c:pt>
                <c:pt idx="6453">
                  <c:v>387180</c:v>
                </c:pt>
                <c:pt idx="6454">
                  <c:v>387240</c:v>
                </c:pt>
                <c:pt idx="6455">
                  <c:v>387300</c:v>
                </c:pt>
                <c:pt idx="6456">
                  <c:v>387360</c:v>
                </c:pt>
                <c:pt idx="6457">
                  <c:v>387420</c:v>
                </c:pt>
                <c:pt idx="6458">
                  <c:v>387480</c:v>
                </c:pt>
                <c:pt idx="6459">
                  <c:v>387540</c:v>
                </c:pt>
                <c:pt idx="6460">
                  <c:v>387600</c:v>
                </c:pt>
                <c:pt idx="6461">
                  <c:v>387660</c:v>
                </c:pt>
                <c:pt idx="6462">
                  <c:v>387720</c:v>
                </c:pt>
                <c:pt idx="6463">
                  <c:v>387780</c:v>
                </c:pt>
                <c:pt idx="6464">
                  <c:v>387840</c:v>
                </c:pt>
                <c:pt idx="6465">
                  <c:v>387900</c:v>
                </c:pt>
                <c:pt idx="6466">
                  <c:v>387960</c:v>
                </c:pt>
                <c:pt idx="6467">
                  <c:v>388020</c:v>
                </c:pt>
                <c:pt idx="6468">
                  <c:v>388080</c:v>
                </c:pt>
                <c:pt idx="6469">
                  <c:v>388140</c:v>
                </c:pt>
                <c:pt idx="6470">
                  <c:v>388200</c:v>
                </c:pt>
                <c:pt idx="6471">
                  <c:v>388260</c:v>
                </c:pt>
                <c:pt idx="6472">
                  <c:v>388320</c:v>
                </c:pt>
                <c:pt idx="6473">
                  <c:v>388380</c:v>
                </c:pt>
                <c:pt idx="6474">
                  <c:v>388440</c:v>
                </c:pt>
                <c:pt idx="6475">
                  <c:v>388500</c:v>
                </c:pt>
                <c:pt idx="6476">
                  <c:v>388560</c:v>
                </c:pt>
                <c:pt idx="6477">
                  <c:v>388620</c:v>
                </c:pt>
                <c:pt idx="6478">
                  <c:v>388680</c:v>
                </c:pt>
                <c:pt idx="6479">
                  <c:v>388740</c:v>
                </c:pt>
                <c:pt idx="6480">
                  <c:v>388800</c:v>
                </c:pt>
                <c:pt idx="6481">
                  <c:v>388860</c:v>
                </c:pt>
                <c:pt idx="6482">
                  <c:v>388920</c:v>
                </c:pt>
                <c:pt idx="6483">
                  <c:v>388980</c:v>
                </c:pt>
                <c:pt idx="6484">
                  <c:v>389040</c:v>
                </c:pt>
                <c:pt idx="6485">
                  <c:v>389100</c:v>
                </c:pt>
                <c:pt idx="6486">
                  <c:v>389160</c:v>
                </c:pt>
                <c:pt idx="6487">
                  <c:v>389220</c:v>
                </c:pt>
                <c:pt idx="6488">
                  <c:v>389280</c:v>
                </c:pt>
                <c:pt idx="6489">
                  <c:v>389340</c:v>
                </c:pt>
                <c:pt idx="6490">
                  <c:v>389400</c:v>
                </c:pt>
                <c:pt idx="6491">
                  <c:v>389460</c:v>
                </c:pt>
                <c:pt idx="6492">
                  <c:v>389520</c:v>
                </c:pt>
                <c:pt idx="6493">
                  <c:v>389580</c:v>
                </c:pt>
                <c:pt idx="6494">
                  <c:v>389640</c:v>
                </c:pt>
                <c:pt idx="6495">
                  <c:v>389700</c:v>
                </c:pt>
                <c:pt idx="6496">
                  <c:v>389760</c:v>
                </c:pt>
                <c:pt idx="6497">
                  <c:v>389820</c:v>
                </c:pt>
                <c:pt idx="6498">
                  <c:v>389880</c:v>
                </c:pt>
                <c:pt idx="6499">
                  <c:v>389940</c:v>
                </c:pt>
                <c:pt idx="6500">
                  <c:v>390000</c:v>
                </c:pt>
                <c:pt idx="6501">
                  <c:v>390060</c:v>
                </c:pt>
                <c:pt idx="6502">
                  <c:v>390120</c:v>
                </c:pt>
                <c:pt idx="6503">
                  <c:v>390180</c:v>
                </c:pt>
                <c:pt idx="6504">
                  <c:v>390240</c:v>
                </c:pt>
                <c:pt idx="6505">
                  <c:v>390300</c:v>
                </c:pt>
                <c:pt idx="6506">
                  <c:v>390360</c:v>
                </c:pt>
                <c:pt idx="6507">
                  <c:v>390420</c:v>
                </c:pt>
                <c:pt idx="6508">
                  <c:v>390480</c:v>
                </c:pt>
                <c:pt idx="6509">
                  <c:v>390540</c:v>
                </c:pt>
                <c:pt idx="6510">
                  <c:v>390600</c:v>
                </c:pt>
                <c:pt idx="6511">
                  <c:v>390660</c:v>
                </c:pt>
                <c:pt idx="6512">
                  <c:v>390720</c:v>
                </c:pt>
                <c:pt idx="6513">
                  <c:v>390780</c:v>
                </c:pt>
                <c:pt idx="6514">
                  <c:v>390840</c:v>
                </c:pt>
                <c:pt idx="6515">
                  <c:v>390900</c:v>
                </c:pt>
                <c:pt idx="6516">
                  <c:v>390960</c:v>
                </c:pt>
                <c:pt idx="6517">
                  <c:v>391020</c:v>
                </c:pt>
                <c:pt idx="6518">
                  <c:v>391080</c:v>
                </c:pt>
                <c:pt idx="6519">
                  <c:v>391140</c:v>
                </c:pt>
                <c:pt idx="6520">
                  <c:v>391200</c:v>
                </c:pt>
                <c:pt idx="6521">
                  <c:v>391260</c:v>
                </c:pt>
                <c:pt idx="6522">
                  <c:v>391320</c:v>
                </c:pt>
                <c:pt idx="6523">
                  <c:v>391380</c:v>
                </c:pt>
                <c:pt idx="6524">
                  <c:v>391440</c:v>
                </c:pt>
                <c:pt idx="6525">
                  <c:v>391500</c:v>
                </c:pt>
                <c:pt idx="6526">
                  <c:v>391560</c:v>
                </c:pt>
                <c:pt idx="6527">
                  <c:v>391620</c:v>
                </c:pt>
                <c:pt idx="6528">
                  <c:v>391680</c:v>
                </c:pt>
                <c:pt idx="6529">
                  <c:v>391740</c:v>
                </c:pt>
                <c:pt idx="6530">
                  <c:v>391800</c:v>
                </c:pt>
                <c:pt idx="6531">
                  <c:v>391860</c:v>
                </c:pt>
                <c:pt idx="6532">
                  <c:v>391920</c:v>
                </c:pt>
                <c:pt idx="6533">
                  <c:v>391980</c:v>
                </c:pt>
                <c:pt idx="6534">
                  <c:v>392040</c:v>
                </c:pt>
                <c:pt idx="6535">
                  <c:v>392100</c:v>
                </c:pt>
                <c:pt idx="6536">
                  <c:v>392160</c:v>
                </c:pt>
                <c:pt idx="6537">
                  <c:v>392220</c:v>
                </c:pt>
                <c:pt idx="6538">
                  <c:v>392280</c:v>
                </c:pt>
                <c:pt idx="6539">
                  <c:v>392340</c:v>
                </c:pt>
                <c:pt idx="6540">
                  <c:v>392400</c:v>
                </c:pt>
                <c:pt idx="6541">
                  <c:v>392460</c:v>
                </c:pt>
                <c:pt idx="6542">
                  <c:v>392520</c:v>
                </c:pt>
                <c:pt idx="6543">
                  <c:v>392580</c:v>
                </c:pt>
                <c:pt idx="6544">
                  <c:v>392640</c:v>
                </c:pt>
                <c:pt idx="6545">
                  <c:v>392700</c:v>
                </c:pt>
                <c:pt idx="6546">
                  <c:v>392760</c:v>
                </c:pt>
                <c:pt idx="6547">
                  <c:v>392820</c:v>
                </c:pt>
                <c:pt idx="6548">
                  <c:v>392880</c:v>
                </c:pt>
                <c:pt idx="6549">
                  <c:v>392940</c:v>
                </c:pt>
                <c:pt idx="6550">
                  <c:v>393000</c:v>
                </c:pt>
                <c:pt idx="6551">
                  <c:v>393060</c:v>
                </c:pt>
                <c:pt idx="6552">
                  <c:v>393120</c:v>
                </c:pt>
                <c:pt idx="6553">
                  <c:v>393180</c:v>
                </c:pt>
                <c:pt idx="6554">
                  <c:v>393240</c:v>
                </c:pt>
                <c:pt idx="6555">
                  <c:v>393300</c:v>
                </c:pt>
                <c:pt idx="6556">
                  <c:v>393360</c:v>
                </c:pt>
                <c:pt idx="6557">
                  <c:v>393420</c:v>
                </c:pt>
                <c:pt idx="6558">
                  <c:v>393480</c:v>
                </c:pt>
                <c:pt idx="6559">
                  <c:v>393540</c:v>
                </c:pt>
                <c:pt idx="6560">
                  <c:v>393600</c:v>
                </c:pt>
                <c:pt idx="6561">
                  <c:v>393660</c:v>
                </c:pt>
                <c:pt idx="6562">
                  <c:v>393720</c:v>
                </c:pt>
                <c:pt idx="6563">
                  <c:v>393780</c:v>
                </c:pt>
                <c:pt idx="6564">
                  <c:v>393840</c:v>
                </c:pt>
                <c:pt idx="6565">
                  <c:v>393900</c:v>
                </c:pt>
                <c:pt idx="6566">
                  <c:v>393960</c:v>
                </c:pt>
                <c:pt idx="6567">
                  <c:v>394020</c:v>
                </c:pt>
                <c:pt idx="6568">
                  <c:v>394080</c:v>
                </c:pt>
                <c:pt idx="6569">
                  <c:v>394140</c:v>
                </c:pt>
                <c:pt idx="6570">
                  <c:v>394200</c:v>
                </c:pt>
                <c:pt idx="6571">
                  <c:v>394260</c:v>
                </c:pt>
                <c:pt idx="6572">
                  <c:v>394320</c:v>
                </c:pt>
                <c:pt idx="6573">
                  <c:v>394380</c:v>
                </c:pt>
                <c:pt idx="6574">
                  <c:v>394440</c:v>
                </c:pt>
                <c:pt idx="6575">
                  <c:v>394500</c:v>
                </c:pt>
                <c:pt idx="6576">
                  <c:v>394560</c:v>
                </c:pt>
                <c:pt idx="6577">
                  <c:v>394620</c:v>
                </c:pt>
                <c:pt idx="6578">
                  <c:v>394680</c:v>
                </c:pt>
                <c:pt idx="6579">
                  <c:v>394740</c:v>
                </c:pt>
                <c:pt idx="6580">
                  <c:v>394800</c:v>
                </c:pt>
                <c:pt idx="6581">
                  <c:v>394860</c:v>
                </c:pt>
                <c:pt idx="6582">
                  <c:v>394920</c:v>
                </c:pt>
                <c:pt idx="6583">
                  <c:v>394980</c:v>
                </c:pt>
                <c:pt idx="6584">
                  <c:v>395040</c:v>
                </c:pt>
                <c:pt idx="6585">
                  <c:v>395100</c:v>
                </c:pt>
                <c:pt idx="6586">
                  <c:v>395160</c:v>
                </c:pt>
                <c:pt idx="6587">
                  <c:v>395220</c:v>
                </c:pt>
                <c:pt idx="6588">
                  <c:v>395280</c:v>
                </c:pt>
                <c:pt idx="6589">
                  <c:v>395340</c:v>
                </c:pt>
                <c:pt idx="6590">
                  <c:v>395400</c:v>
                </c:pt>
                <c:pt idx="6591">
                  <c:v>395460</c:v>
                </c:pt>
                <c:pt idx="6592">
                  <c:v>395520</c:v>
                </c:pt>
                <c:pt idx="6593">
                  <c:v>395580</c:v>
                </c:pt>
                <c:pt idx="6594">
                  <c:v>395640</c:v>
                </c:pt>
                <c:pt idx="6595">
                  <c:v>395700</c:v>
                </c:pt>
                <c:pt idx="6596">
                  <c:v>395760</c:v>
                </c:pt>
                <c:pt idx="6597">
                  <c:v>395820</c:v>
                </c:pt>
                <c:pt idx="6598">
                  <c:v>395880</c:v>
                </c:pt>
                <c:pt idx="6599">
                  <c:v>395940</c:v>
                </c:pt>
                <c:pt idx="6600">
                  <c:v>396000</c:v>
                </c:pt>
                <c:pt idx="6601">
                  <c:v>396060</c:v>
                </c:pt>
                <c:pt idx="6602">
                  <c:v>396120</c:v>
                </c:pt>
                <c:pt idx="6603">
                  <c:v>396180</c:v>
                </c:pt>
                <c:pt idx="6604">
                  <c:v>396240</c:v>
                </c:pt>
                <c:pt idx="6605">
                  <c:v>396300</c:v>
                </c:pt>
                <c:pt idx="6606">
                  <c:v>396360</c:v>
                </c:pt>
                <c:pt idx="6607">
                  <c:v>396420</c:v>
                </c:pt>
                <c:pt idx="6608">
                  <c:v>396480</c:v>
                </c:pt>
                <c:pt idx="6609">
                  <c:v>396540</c:v>
                </c:pt>
                <c:pt idx="6610">
                  <c:v>396600</c:v>
                </c:pt>
                <c:pt idx="6611">
                  <c:v>396660</c:v>
                </c:pt>
                <c:pt idx="6612">
                  <c:v>396720</c:v>
                </c:pt>
                <c:pt idx="6613">
                  <c:v>396780</c:v>
                </c:pt>
                <c:pt idx="6614">
                  <c:v>396840</c:v>
                </c:pt>
                <c:pt idx="6615">
                  <c:v>396900</c:v>
                </c:pt>
                <c:pt idx="6616">
                  <c:v>396960</c:v>
                </c:pt>
                <c:pt idx="6617">
                  <c:v>397020</c:v>
                </c:pt>
                <c:pt idx="6618">
                  <c:v>397080</c:v>
                </c:pt>
                <c:pt idx="6619">
                  <c:v>397140</c:v>
                </c:pt>
                <c:pt idx="6620">
                  <c:v>397200</c:v>
                </c:pt>
                <c:pt idx="6621">
                  <c:v>397260</c:v>
                </c:pt>
                <c:pt idx="6622">
                  <c:v>397320</c:v>
                </c:pt>
                <c:pt idx="6623">
                  <c:v>397380</c:v>
                </c:pt>
                <c:pt idx="6624">
                  <c:v>397440</c:v>
                </c:pt>
                <c:pt idx="6625">
                  <c:v>397500</c:v>
                </c:pt>
                <c:pt idx="6626">
                  <c:v>397560</c:v>
                </c:pt>
                <c:pt idx="6627">
                  <c:v>397620</c:v>
                </c:pt>
                <c:pt idx="6628">
                  <c:v>397680</c:v>
                </c:pt>
                <c:pt idx="6629">
                  <c:v>397740</c:v>
                </c:pt>
                <c:pt idx="6630">
                  <c:v>397800</c:v>
                </c:pt>
                <c:pt idx="6631">
                  <c:v>397860</c:v>
                </c:pt>
                <c:pt idx="6632">
                  <c:v>397920</c:v>
                </c:pt>
                <c:pt idx="6633">
                  <c:v>397980</c:v>
                </c:pt>
                <c:pt idx="6634">
                  <c:v>398040</c:v>
                </c:pt>
                <c:pt idx="6635">
                  <c:v>398100</c:v>
                </c:pt>
                <c:pt idx="6636">
                  <c:v>398160</c:v>
                </c:pt>
                <c:pt idx="6637">
                  <c:v>398220</c:v>
                </c:pt>
                <c:pt idx="6638">
                  <c:v>398280</c:v>
                </c:pt>
                <c:pt idx="6639">
                  <c:v>398340</c:v>
                </c:pt>
                <c:pt idx="6640">
                  <c:v>398400</c:v>
                </c:pt>
                <c:pt idx="6641">
                  <c:v>398460</c:v>
                </c:pt>
                <c:pt idx="6642">
                  <c:v>398520</c:v>
                </c:pt>
                <c:pt idx="6643">
                  <c:v>398580</c:v>
                </c:pt>
                <c:pt idx="6644">
                  <c:v>398640</c:v>
                </c:pt>
                <c:pt idx="6645">
                  <c:v>398700</c:v>
                </c:pt>
                <c:pt idx="6646">
                  <c:v>398760</c:v>
                </c:pt>
                <c:pt idx="6647">
                  <c:v>398820</c:v>
                </c:pt>
                <c:pt idx="6648">
                  <c:v>398880</c:v>
                </c:pt>
                <c:pt idx="6649">
                  <c:v>398940</c:v>
                </c:pt>
                <c:pt idx="6650">
                  <c:v>399000</c:v>
                </c:pt>
                <c:pt idx="6651">
                  <c:v>399060</c:v>
                </c:pt>
                <c:pt idx="6652">
                  <c:v>399120</c:v>
                </c:pt>
                <c:pt idx="6653">
                  <c:v>399180</c:v>
                </c:pt>
                <c:pt idx="6654">
                  <c:v>399240</c:v>
                </c:pt>
                <c:pt idx="6655">
                  <c:v>399300</c:v>
                </c:pt>
                <c:pt idx="6656">
                  <c:v>399360</c:v>
                </c:pt>
                <c:pt idx="6657">
                  <c:v>399420</c:v>
                </c:pt>
                <c:pt idx="6658">
                  <c:v>399480</c:v>
                </c:pt>
                <c:pt idx="6659">
                  <c:v>399540</c:v>
                </c:pt>
                <c:pt idx="6660">
                  <c:v>399600</c:v>
                </c:pt>
                <c:pt idx="6661">
                  <c:v>399660</c:v>
                </c:pt>
                <c:pt idx="6662">
                  <c:v>399720</c:v>
                </c:pt>
                <c:pt idx="6663">
                  <c:v>399780</c:v>
                </c:pt>
                <c:pt idx="6664">
                  <c:v>399840</c:v>
                </c:pt>
                <c:pt idx="6665">
                  <c:v>399900</c:v>
                </c:pt>
                <c:pt idx="6666">
                  <c:v>399960</c:v>
                </c:pt>
                <c:pt idx="6667">
                  <c:v>400020</c:v>
                </c:pt>
                <c:pt idx="6668">
                  <c:v>400080</c:v>
                </c:pt>
                <c:pt idx="6669">
                  <c:v>400140</c:v>
                </c:pt>
                <c:pt idx="6670">
                  <c:v>400200</c:v>
                </c:pt>
                <c:pt idx="6671">
                  <c:v>400260</c:v>
                </c:pt>
                <c:pt idx="6672">
                  <c:v>400320</c:v>
                </c:pt>
                <c:pt idx="6673">
                  <c:v>400380</c:v>
                </c:pt>
                <c:pt idx="6674">
                  <c:v>400440</c:v>
                </c:pt>
                <c:pt idx="6675">
                  <c:v>400500</c:v>
                </c:pt>
                <c:pt idx="6676">
                  <c:v>400560</c:v>
                </c:pt>
                <c:pt idx="6677">
                  <c:v>400620</c:v>
                </c:pt>
                <c:pt idx="6678">
                  <c:v>400680</c:v>
                </c:pt>
                <c:pt idx="6679">
                  <c:v>400740</c:v>
                </c:pt>
                <c:pt idx="6680">
                  <c:v>400800</c:v>
                </c:pt>
                <c:pt idx="6681">
                  <c:v>400860</c:v>
                </c:pt>
                <c:pt idx="6682">
                  <c:v>400920</c:v>
                </c:pt>
                <c:pt idx="6683">
                  <c:v>400980</c:v>
                </c:pt>
                <c:pt idx="6684">
                  <c:v>401040</c:v>
                </c:pt>
                <c:pt idx="6685">
                  <c:v>401100</c:v>
                </c:pt>
                <c:pt idx="6686">
                  <c:v>401160</c:v>
                </c:pt>
                <c:pt idx="6687">
                  <c:v>401220</c:v>
                </c:pt>
                <c:pt idx="6688">
                  <c:v>401280</c:v>
                </c:pt>
                <c:pt idx="6689">
                  <c:v>401340</c:v>
                </c:pt>
                <c:pt idx="6690">
                  <c:v>401400</c:v>
                </c:pt>
                <c:pt idx="6691">
                  <c:v>401460</c:v>
                </c:pt>
                <c:pt idx="6692">
                  <c:v>401520</c:v>
                </c:pt>
                <c:pt idx="6693">
                  <c:v>401580</c:v>
                </c:pt>
                <c:pt idx="6694">
                  <c:v>401640</c:v>
                </c:pt>
                <c:pt idx="6695">
                  <c:v>401700</c:v>
                </c:pt>
                <c:pt idx="6696">
                  <c:v>401760</c:v>
                </c:pt>
                <c:pt idx="6697">
                  <c:v>401820</c:v>
                </c:pt>
                <c:pt idx="6698">
                  <c:v>401880</c:v>
                </c:pt>
                <c:pt idx="6699">
                  <c:v>401940</c:v>
                </c:pt>
                <c:pt idx="6700">
                  <c:v>402000</c:v>
                </c:pt>
                <c:pt idx="6701">
                  <c:v>402060</c:v>
                </c:pt>
                <c:pt idx="6702">
                  <c:v>402120</c:v>
                </c:pt>
                <c:pt idx="6703">
                  <c:v>402180</c:v>
                </c:pt>
                <c:pt idx="6704">
                  <c:v>402240</c:v>
                </c:pt>
                <c:pt idx="6705">
                  <c:v>402300</c:v>
                </c:pt>
                <c:pt idx="6706">
                  <c:v>402360</c:v>
                </c:pt>
                <c:pt idx="6707">
                  <c:v>402420</c:v>
                </c:pt>
                <c:pt idx="6708">
                  <c:v>402480</c:v>
                </c:pt>
                <c:pt idx="6709">
                  <c:v>402540</c:v>
                </c:pt>
                <c:pt idx="6710">
                  <c:v>402600</c:v>
                </c:pt>
                <c:pt idx="6711">
                  <c:v>402660</c:v>
                </c:pt>
                <c:pt idx="6712">
                  <c:v>402720</c:v>
                </c:pt>
                <c:pt idx="6713">
                  <c:v>402780</c:v>
                </c:pt>
                <c:pt idx="6714">
                  <c:v>402840</c:v>
                </c:pt>
                <c:pt idx="6715">
                  <c:v>402900</c:v>
                </c:pt>
                <c:pt idx="6716">
                  <c:v>402960</c:v>
                </c:pt>
                <c:pt idx="6717">
                  <c:v>403020</c:v>
                </c:pt>
                <c:pt idx="6718">
                  <c:v>403080</c:v>
                </c:pt>
                <c:pt idx="6719">
                  <c:v>403140</c:v>
                </c:pt>
                <c:pt idx="6720">
                  <c:v>403200</c:v>
                </c:pt>
                <c:pt idx="6721">
                  <c:v>403260</c:v>
                </c:pt>
                <c:pt idx="6722">
                  <c:v>403320</c:v>
                </c:pt>
                <c:pt idx="6723">
                  <c:v>403380</c:v>
                </c:pt>
                <c:pt idx="6724">
                  <c:v>403440</c:v>
                </c:pt>
                <c:pt idx="6725">
                  <c:v>403500</c:v>
                </c:pt>
                <c:pt idx="6726">
                  <c:v>403560</c:v>
                </c:pt>
                <c:pt idx="6727">
                  <c:v>403620</c:v>
                </c:pt>
                <c:pt idx="6728">
                  <c:v>403680</c:v>
                </c:pt>
                <c:pt idx="6729">
                  <c:v>403740</c:v>
                </c:pt>
                <c:pt idx="6730">
                  <c:v>403800</c:v>
                </c:pt>
                <c:pt idx="6731">
                  <c:v>403860</c:v>
                </c:pt>
                <c:pt idx="6732">
                  <c:v>403920</c:v>
                </c:pt>
                <c:pt idx="6733">
                  <c:v>403980</c:v>
                </c:pt>
                <c:pt idx="6734">
                  <c:v>404040</c:v>
                </c:pt>
                <c:pt idx="6735">
                  <c:v>404100</c:v>
                </c:pt>
                <c:pt idx="6736">
                  <c:v>404160</c:v>
                </c:pt>
                <c:pt idx="6737">
                  <c:v>404220</c:v>
                </c:pt>
                <c:pt idx="6738">
                  <c:v>404280</c:v>
                </c:pt>
                <c:pt idx="6739">
                  <c:v>404340</c:v>
                </c:pt>
                <c:pt idx="6740">
                  <c:v>404400</c:v>
                </c:pt>
                <c:pt idx="6741">
                  <c:v>404460</c:v>
                </c:pt>
                <c:pt idx="6742">
                  <c:v>404520</c:v>
                </c:pt>
                <c:pt idx="6743">
                  <c:v>404580</c:v>
                </c:pt>
                <c:pt idx="6744">
                  <c:v>404640</c:v>
                </c:pt>
                <c:pt idx="6745">
                  <c:v>404700</c:v>
                </c:pt>
                <c:pt idx="6746">
                  <c:v>404760</c:v>
                </c:pt>
                <c:pt idx="6747">
                  <c:v>404820</c:v>
                </c:pt>
                <c:pt idx="6748">
                  <c:v>404880</c:v>
                </c:pt>
                <c:pt idx="6749">
                  <c:v>404940</c:v>
                </c:pt>
                <c:pt idx="6750">
                  <c:v>405000</c:v>
                </c:pt>
                <c:pt idx="6751">
                  <c:v>405060</c:v>
                </c:pt>
                <c:pt idx="6752">
                  <c:v>405120</c:v>
                </c:pt>
                <c:pt idx="6753">
                  <c:v>405180</c:v>
                </c:pt>
                <c:pt idx="6754">
                  <c:v>405240</c:v>
                </c:pt>
                <c:pt idx="6755">
                  <c:v>405300</c:v>
                </c:pt>
                <c:pt idx="6756">
                  <c:v>405360</c:v>
                </c:pt>
                <c:pt idx="6757">
                  <c:v>405420</c:v>
                </c:pt>
                <c:pt idx="6758">
                  <c:v>405480</c:v>
                </c:pt>
                <c:pt idx="6759">
                  <c:v>405540</c:v>
                </c:pt>
                <c:pt idx="6760">
                  <c:v>405600</c:v>
                </c:pt>
                <c:pt idx="6761">
                  <c:v>405660</c:v>
                </c:pt>
                <c:pt idx="6762">
                  <c:v>405720</c:v>
                </c:pt>
                <c:pt idx="6763">
                  <c:v>405780</c:v>
                </c:pt>
                <c:pt idx="6764">
                  <c:v>405840</c:v>
                </c:pt>
                <c:pt idx="6765">
                  <c:v>405900</c:v>
                </c:pt>
                <c:pt idx="6766">
                  <c:v>405960</c:v>
                </c:pt>
                <c:pt idx="6767">
                  <c:v>406020</c:v>
                </c:pt>
                <c:pt idx="6768">
                  <c:v>406080</c:v>
                </c:pt>
                <c:pt idx="6769">
                  <c:v>406140</c:v>
                </c:pt>
                <c:pt idx="6770">
                  <c:v>406200</c:v>
                </c:pt>
                <c:pt idx="6771">
                  <c:v>406260</c:v>
                </c:pt>
                <c:pt idx="6772">
                  <c:v>406320</c:v>
                </c:pt>
                <c:pt idx="6773">
                  <c:v>406380</c:v>
                </c:pt>
                <c:pt idx="6774">
                  <c:v>406440</c:v>
                </c:pt>
                <c:pt idx="6775">
                  <c:v>406500</c:v>
                </c:pt>
                <c:pt idx="6776">
                  <c:v>406560</c:v>
                </c:pt>
                <c:pt idx="6777">
                  <c:v>406620</c:v>
                </c:pt>
                <c:pt idx="6778">
                  <c:v>406680</c:v>
                </c:pt>
                <c:pt idx="6779">
                  <c:v>406740</c:v>
                </c:pt>
                <c:pt idx="6780">
                  <c:v>406800</c:v>
                </c:pt>
                <c:pt idx="6781">
                  <c:v>406860</c:v>
                </c:pt>
                <c:pt idx="6782">
                  <c:v>406920</c:v>
                </c:pt>
                <c:pt idx="6783">
                  <c:v>406980</c:v>
                </c:pt>
                <c:pt idx="6784">
                  <c:v>407040</c:v>
                </c:pt>
                <c:pt idx="6785">
                  <c:v>407100</c:v>
                </c:pt>
                <c:pt idx="6786">
                  <c:v>407160</c:v>
                </c:pt>
                <c:pt idx="6787">
                  <c:v>407220</c:v>
                </c:pt>
                <c:pt idx="6788">
                  <c:v>407280</c:v>
                </c:pt>
                <c:pt idx="6789">
                  <c:v>407340</c:v>
                </c:pt>
                <c:pt idx="6790">
                  <c:v>407400</c:v>
                </c:pt>
                <c:pt idx="6791">
                  <c:v>407460</c:v>
                </c:pt>
                <c:pt idx="6792">
                  <c:v>407520</c:v>
                </c:pt>
                <c:pt idx="6793">
                  <c:v>407580</c:v>
                </c:pt>
                <c:pt idx="6794">
                  <c:v>407640</c:v>
                </c:pt>
                <c:pt idx="6795">
                  <c:v>407700</c:v>
                </c:pt>
                <c:pt idx="6796">
                  <c:v>407760</c:v>
                </c:pt>
                <c:pt idx="6797">
                  <c:v>407820</c:v>
                </c:pt>
                <c:pt idx="6798">
                  <c:v>407880</c:v>
                </c:pt>
                <c:pt idx="6799">
                  <c:v>407940</c:v>
                </c:pt>
                <c:pt idx="6800">
                  <c:v>408000</c:v>
                </c:pt>
                <c:pt idx="6801">
                  <c:v>408060</c:v>
                </c:pt>
                <c:pt idx="6802">
                  <c:v>408120</c:v>
                </c:pt>
                <c:pt idx="6803">
                  <c:v>408180</c:v>
                </c:pt>
                <c:pt idx="6804">
                  <c:v>408240</c:v>
                </c:pt>
                <c:pt idx="6805">
                  <c:v>408300</c:v>
                </c:pt>
                <c:pt idx="6806">
                  <c:v>408360</c:v>
                </c:pt>
                <c:pt idx="6807">
                  <c:v>408420</c:v>
                </c:pt>
                <c:pt idx="6808">
                  <c:v>408480</c:v>
                </c:pt>
                <c:pt idx="6809">
                  <c:v>408540</c:v>
                </c:pt>
                <c:pt idx="6810">
                  <c:v>408600</c:v>
                </c:pt>
                <c:pt idx="6811">
                  <c:v>408660</c:v>
                </c:pt>
                <c:pt idx="6812">
                  <c:v>408720</c:v>
                </c:pt>
                <c:pt idx="6813">
                  <c:v>408780</c:v>
                </c:pt>
                <c:pt idx="6814">
                  <c:v>408840</c:v>
                </c:pt>
                <c:pt idx="6815">
                  <c:v>408900</c:v>
                </c:pt>
                <c:pt idx="6816">
                  <c:v>408960</c:v>
                </c:pt>
                <c:pt idx="6817">
                  <c:v>409020</c:v>
                </c:pt>
                <c:pt idx="6818">
                  <c:v>409080</c:v>
                </c:pt>
                <c:pt idx="6819">
                  <c:v>409140</c:v>
                </c:pt>
                <c:pt idx="6820">
                  <c:v>409200</c:v>
                </c:pt>
                <c:pt idx="6821">
                  <c:v>409260</c:v>
                </c:pt>
                <c:pt idx="6822">
                  <c:v>409320</c:v>
                </c:pt>
                <c:pt idx="6823">
                  <c:v>409380</c:v>
                </c:pt>
                <c:pt idx="6824">
                  <c:v>409440</c:v>
                </c:pt>
                <c:pt idx="6825">
                  <c:v>409500</c:v>
                </c:pt>
                <c:pt idx="6826">
                  <c:v>409560</c:v>
                </c:pt>
                <c:pt idx="6827">
                  <c:v>409620</c:v>
                </c:pt>
                <c:pt idx="6828">
                  <c:v>409680</c:v>
                </c:pt>
                <c:pt idx="6829">
                  <c:v>409740</c:v>
                </c:pt>
                <c:pt idx="6830">
                  <c:v>409800</c:v>
                </c:pt>
                <c:pt idx="6831">
                  <c:v>409860</c:v>
                </c:pt>
                <c:pt idx="6832">
                  <c:v>409920</c:v>
                </c:pt>
                <c:pt idx="6833">
                  <c:v>409980</c:v>
                </c:pt>
                <c:pt idx="6834">
                  <c:v>410040</c:v>
                </c:pt>
                <c:pt idx="6835">
                  <c:v>410100</c:v>
                </c:pt>
                <c:pt idx="6836">
                  <c:v>410160</c:v>
                </c:pt>
                <c:pt idx="6837">
                  <c:v>410220</c:v>
                </c:pt>
                <c:pt idx="6838">
                  <c:v>410280</c:v>
                </c:pt>
                <c:pt idx="6839">
                  <c:v>410340</c:v>
                </c:pt>
                <c:pt idx="6840">
                  <c:v>410400</c:v>
                </c:pt>
                <c:pt idx="6841">
                  <c:v>410460</c:v>
                </c:pt>
                <c:pt idx="6842">
                  <c:v>410520</c:v>
                </c:pt>
                <c:pt idx="6843">
                  <c:v>410580</c:v>
                </c:pt>
                <c:pt idx="6844">
                  <c:v>410640</c:v>
                </c:pt>
                <c:pt idx="6845">
                  <c:v>410700</c:v>
                </c:pt>
                <c:pt idx="6846">
                  <c:v>410760</c:v>
                </c:pt>
                <c:pt idx="6847">
                  <c:v>410820</c:v>
                </c:pt>
                <c:pt idx="6848">
                  <c:v>410880</c:v>
                </c:pt>
                <c:pt idx="6849">
                  <c:v>410940</c:v>
                </c:pt>
                <c:pt idx="6850">
                  <c:v>411000</c:v>
                </c:pt>
                <c:pt idx="6851">
                  <c:v>411060</c:v>
                </c:pt>
                <c:pt idx="6852">
                  <c:v>411120</c:v>
                </c:pt>
                <c:pt idx="6853">
                  <c:v>411180</c:v>
                </c:pt>
                <c:pt idx="6854">
                  <c:v>411240</c:v>
                </c:pt>
                <c:pt idx="6855">
                  <c:v>411300</c:v>
                </c:pt>
                <c:pt idx="6856">
                  <c:v>411360</c:v>
                </c:pt>
                <c:pt idx="6857">
                  <c:v>411420</c:v>
                </c:pt>
                <c:pt idx="6858">
                  <c:v>411480</c:v>
                </c:pt>
                <c:pt idx="6859">
                  <c:v>411540</c:v>
                </c:pt>
                <c:pt idx="6860">
                  <c:v>411600</c:v>
                </c:pt>
                <c:pt idx="6861">
                  <c:v>411660</c:v>
                </c:pt>
                <c:pt idx="6862">
                  <c:v>411720</c:v>
                </c:pt>
                <c:pt idx="6863">
                  <c:v>411780</c:v>
                </c:pt>
                <c:pt idx="6864">
                  <c:v>411840</c:v>
                </c:pt>
                <c:pt idx="6865">
                  <c:v>411900</c:v>
                </c:pt>
                <c:pt idx="6866">
                  <c:v>411960</c:v>
                </c:pt>
                <c:pt idx="6867">
                  <c:v>412020</c:v>
                </c:pt>
                <c:pt idx="6868">
                  <c:v>412080</c:v>
                </c:pt>
                <c:pt idx="6869">
                  <c:v>412140</c:v>
                </c:pt>
                <c:pt idx="6870">
                  <c:v>412200</c:v>
                </c:pt>
                <c:pt idx="6871">
                  <c:v>412260</c:v>
                </c:pt>
                <c:pt idx="6872">
                  <c:v>412320</c:v>
                </c:pt>
                <c:pt idx="6873">
                  <c:v>412380</c:v>
                </c:pt>
                <c:pt idx="6874">
                  <c:v>412440</c:v>
                </c:pt>
                <c:pt idx="6875">
                  <c:v>412500</c:v>
                </c:pt>
                <c:pt idx="6876">
                  <c:v>412560</c:v>
                </c:pt>
                <c:pt idx="6877">
                  <c:v>412620</c:v>
                </c:pt>
                <c:pt idx="6878">
                  <c:v>412680</c:v>
                </c:pt>
                <c:pt idx="6879">
                  <c:v>412740</c:v>
                </c:pt>
                <c:pt idx="6880">
                  <c:v>412800</c:v>
                </c:pt>
                <c:pt idx="6881">
                  <c:v>412860</c:v>
                </c:pt>
                <c:pt idx="6882">
                  <c:v>412920</c:v>
                </c:pt>
                <c:pt idx="6883">
                  <c:v>412980</c:v>
                </c:pt>
                <c:pt idx="6884">
                  <c:v>413040</c:v>
                </c:pt>
                <c:pt idx="6885">
                  <c:v>413100</c:v>
                </c:pt>
                <c:pt idx="6886">
                  <c:v>413160</c:v>
                </c:pt>
                <c:pt idx="6887">
                  <c:v>413220</c:v>
                </c:pt>
                <c:pt idx="6888">
                  <c:v>413280</c:v>
                </c:pt>
                <c:pt idx="6889">
                  <c:v>413340</c:v>
                </c:pt>
                <c:pt idx="6890">
                  <c:v>413400</c:v>
                </c:pt>
                <c:pt idx="6891">
                  <c:v>413460</c:v>
                </c:pt>
                <c:pt idx="6892">
                  <c:v>413520</c:v>
                </c:pt>
                <c:pt idx="6893">
                  <c:v>413580</c:v>
                </c:pt>
                <c:pt idx="6894">
                  <c:v>413640</c:v>
                </c:pt>
                <c:pt idx="6895">
                  <c:v>413700</c:v>
                </c:pt>
                <c:pt idx="6896">
                  <c:v>413760</c:v>
                </c:pt>
                <c:pt idx="6897">
                  <c:v>413820</c:v>
                </c:pt>
                <c:pt idx="6898">
                  <c:v>413880</c:v>
                </c:pt>
                <c:pt idx="6899">
                  <c:v>413940</c:v>
                </c:pt>
                <c:pt idx="6900">
                  <c:v>414000</c:v>
                </c:pt>
                <c:pt idx="6901">
                  <c:v>414060</c:v>
                </c:pt>
                <c:pt idx="6902">
                  <c:v>414120</c:v>
                </c:pt>
                <c:pt idx="6903">
                  <c:v>414180</c:v>
                </c:pt>
                <c:pt idx="6904">
                  <c:v>414240</c:v>
                </c:pt>
                <c:pt idx="6905">
                  <c:v>414300</c:v>
                </c:pt>
                <c:pt idx="6906">
                  <c:v>414360</c:v>
                </c:pt>
                <c:pt idx="6907">
                  <c:v>414420</c:v>
                </c:pt>
                <c:pt idx="6908">
                  <c:v>414480</c:v>
                </c:pt>
                <c:pt idx="6909">
                  <c:v>414540</c:v>
                </c:pt>
                <c:pt idx="6910">
                  <c:v>414600</c:v>
                </c:pt>
                <c:pt idx="6911">
                  <c:v>414660</c:v>
                </c:pt>
                <c:pt idx="6912">
                  <c:v>414720</c:v>
                </c:pt>
                <c:pt idx="6913">
                  <c:v>414780</c:v>
                </c:pt>
                <c:pt idx="6914">
                  <c:v>414840</c:v>
                </c:pt>
                <c:pt idx="6915">
                  <c:v>414900</c:v>
                </c:pt>
                <c:pt idx="6916">
                  <c:v>414960</c:v>
                </c:pt>
                <c:pt idx="6917">
                  <c:v>415020</c:v>
                </c:pt>
                <c:pt idx="6918">
                  <c:v>415080</c:v>
                </c:pt>
                <c:pt idx="6919">
                  <c:v>415140</c:v>
                </c:pt>
                <c:pt idx="6920">
                  <c:v>415200</c:v>
                </c:pt>
                <c:pt idx="6921">
                  <c:v>415260</c:v>
                </c:pt>
                <c:pt idx="6922">
                  <c:v>415320</c:v>
                </c:pt>
                <c:pt idx="6923">
                  <c:v>415380</c:v>
                </c:pt>
                <c:pt idx="6924">
                  <c:v>415440</c:v>
                </c:pt>
                <c:pt idx="6925">
                  <c:v>415500</c:v>
                </c:pt>
                <c:pt idx="6926">
                  <c:v>415560</c:v>
                </c:pt>
                <c:pt idx="6927">
                  <c:v>415620</c:v>
                </c:pt>
                <c:pt idx="6928">
                  <c:v>415680</c:v>
                </c:pt>
                <c:pt idx="6929">
                  <c:v>415740</c:v>
                </c:pt>
                <c:pt idx="6930">
                  <c:v>415800</c:v>
                </c:pt>
                <c:pt idx="6931">
                  <c:v>415860</c:v>
                </c:pt>
                <c:pt idx="6932">
                  <c:v>415920</c:v>
                </c:pt>
                <c:pt idx="6933">
                  <c:v>415980</c:v>
                </c:pt>
                <c:pt idx="6934">
                  <c:v>416040</c:v>
                </c:pt>
                <c:pt idx="6935">
                  <c:v>416100</c:v>
                </c:pt>
                <c:pt idx="6936">
                  <c:v>416160</c:v>
                </c:pt>
                <c:pt idx="6937">
                  <c:v>416220</c:v>
                </c:pt>
                <c:pt idx="6938">
                  <c:v>416280</c:v>
                </c:pt>
                <c:pt idx="6939">
                  <c:v>416340</c:v>
                </c:pt>
                <c:pt idx="6940">
                  <c:v>416400</c:v>
                </c:pt>
                <c:pt idx="6941">
                  <c:v>416460</c:v>
                </c:pt>
                <c:pt idx="6942">
                  <c:v>416520</c:v>
                </c:pt>
                <c:pt idx="6943">
                  <c:v>416580</c:v>
                </c:pt>
                <c:pt idx="6944">
                  <c:v>416640</c:v>
                </c:pt>
                <c:pt idx="6945">
                  <c:v>416700</c:v>
                </c:pt>
                <c:pt idx="6946">
                  <c:v>416760</c:v>
                </c:pt>
                <c:pt idx="6947">
                  <c:v>416820</c:v>
                </c:pt>
                <c:pt idx="6948">
                  <c:v>416880</c:v>
                </c:pt>
                <c:pt idx="6949">
                  <c:v>416940</c:v>
                </c:pt>
                <c:pt idx="6950">
                  <c:v>417000</c:v>
                </c:pt>
                <c:pt idx="6951">
                  <c:v>417060</c:v>
                </c:pt>
                <c:pt idx="6952">
                  <c:v>417120</c:v>
                </c:pt>
                <c:pt idx="6953">
                  <c:v>417180</c:v>
                </c:pt>
                <c:pt idx="6954">
                  <c:v>417240</c:v>
                </c:pt>
                <c:pt idx="6955">
                  <c:v>417300</c:v>
                </c:pt>
                <c:pt idx="6956">
                  <c:v>417360</c:v>
                </c:pt>
                <c:pt idx="6957">
                  <c:v>417420</c:v>
                </c:pt>
                <c:pt idx="6958">
                  <c:v>417480</c:v>
                </c:pt>
                <c:pt idx="6959">
                  <c:v>417540</c:v>
                </c:pt>
                <c:pt idx="6960">
                  <c:v>417600</c:v>
                </c:pt>
                <c:pt idx="6961">
                  <c:v>417660</c:v>
                </c:pt>
                <c:pt idx="6962">
                  <c:v>417720</c:v>
                </c:pt>
                <c:pt idx="6963">
                  <c:v>417780</c:v>
                </c:pt>
                <c:pt idx="6964">
                  <c:v>417840</c:v>
                </c:pt>
                <c:pt idx="6965">
                  <c:v>417900</c:v>
                </c:pt>
                <c:pt idx="6966">
                  <c:v>417960</c:v>
                </c:pt>
                <c:pt idx="6967">
                  <c:v>418020</c:v>
                </c:pt>
                <c:pt idx="6968">
                  <c:v>418080</c:v>
                </c:pt>
                <c:pt idx="6969">
                  <c:v>418140</c:v>
                </c:pt>
                <c:pt idx="6970">
                  <c:v>418200</c:v>
                </c:pt>
                <c:pt idx="6971">
                  <c:v>418260</c:v>
                </c:pt>
                <c:pt idx="6972">
                  <c:v>418320</c:v>
                </c:pt>
                <c:pt idx="6973">
                  <c:v>418380</c:v>
                </c:pt>
                <c:pt idx="6974">
                  <c:v>418440</c:v>
                </c:pt>
                <c:pt idx="6975">
                  <c:v>418500</c:v>
                </c:pt>
                <c:pt idx="6976">
                  <c:v>418560</c:v>
                </c:pt>
                <c:pt idx="6977">
                  <c:v>418620</c:v>
                </c:pt>
                <c:pt idx="6978">
                  <c:v>418680</c:v>
                </c:pt>
                <c:pt idx="6979">
                  <c:v>418740</c:v>
                </c:pt>
                <c:pt idx="6980">
                  <c:v>418800</c:v>
                </c:pt>
                <c:pt idx="6981">
                  <c:v>418860</c:v>
                </c:pt>
                <c:pt idx="6982">
                  <c:v>418920</c:v>
                </c:pt>
                <c:pt idx="6983">
                  <c:v>418980</c:v>
                </c:pt>
                <c:pt idx="6984">
                  <c:v>419040</c:v>
                </c:pt>
                <c:pt idx="6985">
                  <c:v>419100</c:v>
                </c:pt>
                <c:pt idx="6986">
                  <c:v>419160</c:v>
                </c:pt>
                <c:pt idx="6987">
                  <c:v>419220</c:v>
                </c:pt>
                <c:pt idx="6988">
                  <c:v>419280</c:v>
                </c:pt>
                <c:pt idx="6989">
                  <c:v>419340</c:v>
                </c:pt>
                <c:pt idx="6990">
                  <c:v>419400</c:v>
                </c:pt>
                <c:pt idx="6991">
                  <c:v>419460</c:v>
                </c:pt>
                <c:pt idx="6992">
                  <c:v>419520</c:v>
                </c:pt>
                <c:pt idx="6993">
                  <c:v>419580</c:v>
                </c:pt>
                <c:pt idx="6994">
                  <c:v>419640</c:v>
                </c:pt>
                <c:pt idx="6995">
                  <c:v>419700</c:v>
                </c:pt>
                <c:pt idx="6996">
                  <c:v>419760</c:v>
                </c:pt>
                <c:pt idx="6997">
                  <c:v>419820</c:v>
                </c:pt>
                <c:pt idx="6998">
                  <c:v>419880</c:v>
                </c:pt>
                <c:pt idx="6999">
                  <c:v>419940</c:v>
                </c:pt>
                <c:pt idx="7000">
                  <c:v>420000</c:v>
                </c:pt>
                <c:pt idx="7001">
                  <c:v>420060</c:v>
                </c:pt>
                <c:pt idx="7002">
                  <c:v>420120</c:v>
                </c:pt>
                <c:pt idx="7003">
                  <c:v>420180</c:v>
                </c:pt>
                <c:pt idx="7004">
                  <c:v>420240</c:v>
                </c:pt>
                <c:pt idx="7005">
                  <c:v>420300</c:v>
                </c:pt>
                <c:pt idx="7006">
                  <c:v>420360</c:v>
                </c:pt>
                <c:pt idx="7007">
                  <c:v>420420</c:v>
                </c:pt>
                <c:pt idx="7008">
                  <c:v>420480</c:v>
                </c:pt>
                <c:pt idx="7009">
                  <c:v>420540</c:v>
                </c:pt>
                <c:pt idx="7010">
                  <c:v>420600</c:v>
                </c:pt>
                <c:pt idx="7011">
                  <c:v>420660</c:v>
                </c:pt>
                <c:pt idx="7012">
                  <c:v>420720</c:v>
                </c:pt>
                <c:pt idx="7013">
                  <c:v>420780</c:v>
                </c:pt>
                <c:pt idx="7014">
                  <c:v>420840</c:v>
                </c:pt>
                <c:pt idx="7015">
                  <c:v>420900</c:v>
                </c:pt>
                <c:pt idx="7016">
                  <c:v>420960</c:v>
                </c:pt>
                <c:pt idx="7017">
                  <c:v>421020</c:v>
                </c:pt>
                <c:pt idx="7018">
                  <c:v>421080</c:v>
                </c:pt>
                <c:pt idx="7019">
                  <c:v>421140</c:v>
                </c:pt>
                <c:pt idx="7020">
                  <c:v>421200</c:v>
                </c:pt>
                <c:pt idx="7021">
                  <c:v>421260</c:v>
                </c:pt>
                <c:pt idx="7022">
                  <c:v>421320</c:v>
                </c:pt>
                <c:pt idx="7023">
                  <c:v>421380</c:v>
                </c:pt>
                <c:pt idx="7024">
                  <c:v>421440</c:v>
                </c:pt>
                <c:pt idx="7025">
                  <c:v>421500</c:v>
                </c:pt>
                <c:pt idx="7026">
                  <c:v>421560</c:v>
                </c:pt>
                <c:pt idx="7027">
                  <c:v>421620</c:v>
                </c:pt>
                <c:pt idx="7028">
                  <c:v>421680</c:v>
                </c:pt>
                <c:pt idx="7029">
                  <c:v>421740</c:v>
                </c:pt>
                <c:pt idx="7030">
                  <c:v>421800</c:v>
                </c:pt>
                <c:pt idx="7031">
                  <c:v>421860</c:v>
                </c:pt>
                <c:pt idx="7032">
                  <c:v>421920</c:v>
                </c:pt>
                <c:pt idx="7033">
                  <c:v>421980</c:v>
                </c:pt>
                <c:pt idx="7034">
                  <c:v>422040</c:v>
                </c:pt>
                <c:pt idx="7035">
                  <c:v>422100</c:v>
                </c:pt>
                <c:pt idx="7036">
                  <c:v>422160</c:v>
                </c:pt>
                <c:pt idx="7037">
                  <c:v>422220</c:v>
                </c:pt>
                <c:pt idx="7038">
                  <c:v>422280</c:v>
                </c:pt>
                <c:pt idx="7039">
                  <c:v>422340</c:v>
                </c:pt>
                <c:pt idx="7040">
                  <c:v>422400</c:v>
                </c:pt>
                <c:pt idx="7041">
                  <c:v>422460</c:v>
                </c:pt>
                <c:pt idx="7042">
                  <c:v>422520</c:v>
                </c:pt>
                <c:pt idx="7043">
                  <c:v>422580</c:v>
                </c:pt>
                <c:pt idx="7044">
                  <c:v>422640</c:v>
                </c:pt>
                <c:pt idx="7045">
                  <c:v>422700</c:v>
                </c:pt>
                <c:pt idx="7046">
                  <c:v>422760</c:v>
                </c:pt>
                <c:pt idx="7047">
                  <c:v>422820</c:v>
                </c:pt>
                <c:pt idx="7048">
                  <c:v>422880</c:v>
                </c:pt>
                <c:pt idx="7049">
                  <c:v>422940</c:v>
                </c:pt>
                <c:pt idx="7050">
                  <c:v>423000</c:v>
                </c:pt>
                <c:pt idx="7051">
                  <c:v>423060</c:v>
                </c:pt>
                <c:pt idx="7052">
                  <c:v>423120</c:v>
                </c:pt>
                <c:pt idx="7053">
                  <c:v>423180</c:v>
                </c:pt>
                <c:pt idx="7054">
                  <c:v>423240</c:v>
                </c:pt>
                <c:pt idx="7055">
                  <c:v>423300</c:v>
                </c:pt>
                <c:pt idx="7056">
                  <c:v>423360</c:v>
                </c:pt>
                <c:pt idx="7057">
                  <c:v>423420</c:v>
                </c:pt>
                <c:pt idx="7058">
                  <c:v>423480</c:v>
                </c:pt>
                <c:pt idx="7059">
                  <c:v>423540</c:v>
                </c:pt>
                <c:pt idx="7060">
                  <c:v>423600</c:v>
                </c:pt>
                <c:pt idx="7061">
                  <c:v>423660</c:v>
                </c:pt>
                <c:pt idx="7062">
                  <c:v>423720</c:v>
                </c:pt>
                <c:pt idx="7063">
                  <c:v>423780</c:v>
                </c:pt>
                <c:pt idx="7064">
                  <c:v>423840</c:v>
                </c:pt>
                <c:pt idx="7065">
                  <c:v>423900</c:v>
                </c:pt>
                <c:pt idx="7066">
                  <c:v>423960</c:v>
                </c:pt>
                <c:pt idx="7067">
                  <c:v>424020</c:v>
                </c:pt>
                <c:pt idx="7068">
                  <c:v>424080</c:v>
                </c:pt>
                <c:pt idx="7069">
                  <c:v>424140</c:v>
                </c:pt>
                <c:pt idx="7070">
                  <c:v>424200</c:v>
                </c:pt>
                <c:pt idx="7071">
                  <c:v>424260</c:v>
                </c:pt>
                <c:pt idx="7072">
                  <c:v>424320</c:v>
                </c:pt>
                <c:pt idx="7073">
                  <c:v>424380</c:v>
                </c:pt>
                <c:pt idx="7074">
                  <c:v>424440</c:v>
                </c:pt>
                <c:pt idx="7075">
                  <c:v>424500</c:v>
                </c:pt>
                <c:pt idx="7076">
                  <c:v>424560</c:v>
                </c:pt>
                <c:pt idx="7077">
                  <c:v>424620</c:v>
                </c:pt>
                <c:pt idx="7078">
                  <c:v>424680</c:v>
                </c:pt>
                <c:pt idx="7079">
                  <c:v>424740</c:v>
                </c:pt>
                <c:pt idx="7080">
                  <c:v>424800</c:v>
                </c:pt>
                <c:pt idx="7081">
                  <c:v>424860</c:v>
                </c:pt>
                <c:pt idx="7082">
                  <c:v>424920</c:v>
                </c:pt>
                <c:pt idx="7083">
                  <c:v>424980</c:v>
                </c:pt>
                <c:pt idx="7084">
                  <c:v>425040</c:v>
                </c:pt>
                <c:pt idx="7085">
                  <c:v>425100</c:v>
                </c:pt>
                <c:pt idx="7086">
                  <c:v>425160</c:v>
                </c:pt>
                <c:pt idx="7087">
                  <c:v>425220</c:v>
                </c:pt>
                <c:pt idx="7088">
                  <c:v>425280</c:v>
                </c:pt>
                <c:pt idx="7089">
                  <c:v>425340</c:v>
                </c:pt>
                <c:pt idx="7090">
                  <c:v>425400</c:v>
                </c:pt>
                <c:pt idx="7091">
                  <c:v>425460</c:v>
                </c:pt>
                <c:pt idx="7092">
                  <c:v>425520</c:v>
                </c:pt>
                <c:pt idx="7093">
                  <c:v>425580</c:v>
                </c:pt>
                <c:pt idx="7094">
                  <c:v>425640</c:v>
                </c:pt>
                <c:pt idx="7095">
                  <c:v>425700</c:v>
                </c:pt>
                <c:pt idx="7096">
                  <c:v>425760</c:v>
                </c:pt>
                <c:pt idx="7097">
                  <c:v>425820</c:v>
                </c:pt>
                <c:pt idx="7098">
                  <c:v>425880</c:v>
                </c:pt>
                <c:pt idx="7099">
                  <c:v>425940</c:v>
                </c:pt>
                <c:pt idx="7100">
                  <c:v>426000</c:v>
                </c:pt>
                <c:pt idx="7101">
                  <c:v>426060</c:v>
                </c:pt>
                <c:pt idx="7102">
                  <c:v>426120</c:v>
                </c:pt>
                <c:pt idx="7103">
                  <c:v>426180</c:v>
                </c:pt>
                <c:pt idx="7104">
                  <c:v>426240</c:v>
                </c:pt>
                <c:pt idx="7105">
                  <c:v>426300</c:v>
                </c:pt>
                <c:pt idx="7106">
                  <c:v>426360</c:v>
                </c:pt>
                <c:pt idx="7107">
                  <c:v>426420</c:v>
                </c:pt>
                <c:pt idx="7108">
                  <c:v>426480</c:v>
                </c:pt>
                <c:pt idx="7109">
                  <c:v>426540</c:v>
                </c:pt>
                <c:pt idx="7110">
                  <c:v>426600</c:v>
                </c:pt>
                <c:pt idx="7111">
                  <c:v>426660</c:v>
                </c:pt>
                <c:pt idx="7112">
                  <c:v>426720</c:v>
                </c:pt>
                <c:pt idx="7113">
                  <c:v>426780</c:v>
                </c:pt>
                <c:pt idx="7114">
                  <c:v>426840</c:v>
                </c:pt>
                <c:pt idx="7115">
                  <c:v>426900</c:v>
                </c:pt>
                <c:pt idx="7116">
                  <c:v>426960</c:v>
                </c:pt>
                <c:pt idx="7117">
                  <c:v>427020</c:v>
                </c:pt>
                <c:pt idx="7118">
                  <c:v>427080</c:v>
                </c:pt>
                <c:pt idx="7119">
                  <c:v>427140</c:v>
                </c:pt>
                <c:pt idx="7120">
                  <c:v>427200</c:v>
                </c:pt>
                <c:pt idx="7121">
                  <c:v>427260</c:v>
                </c:pt>
                <c:pt idx="7122">
                  <c:v>427320</c:v>
                </c:pt>
                <c:pt idx="7123">
                  <c:v>427380</c:v>
                </c:pt>
                <c:pt idx="7124">
                  <c:v>427440</c:v>
                </c:pt>
                <c:pt idx="7125">
                  <c:v>427500</c:v>
                </c:pt>
                <c:pt idx="7126">
                  <c:v>427560</c:v>
                </c:pt>
                <c:pt idx="7127">
                  <c:v>427620</c:v>
                </c:pt>
                <c:pt idx="7128">
                  <c:v>427680</c:v>
                </c:pt>
                <c:pt idx="7129">
                  <c:v>427740</c:v>
                </c:pt>
                <c:pt idx="7130">
                  <c:v>427800</c:v>
                </c:pt>
                <c:pt idx="7131">
                  <c:v>427860</c:v>
                </c:pt>
                <c:pt idx="7132">
                  <c:v>427920</c:v>
                </c:pt>
                <c:pt idx="7133">
                  <c:v>427980</c:v>
                </c:pt>
                <c:pt idx="7134">
                  <c:v>428040</c:v>
                </c:pt>
                <c:pt idx="7135">
                  <c:v>428100</c:v>
                </c:pt>
                <c:pt idx="7136">
                  <c:v>428160</c:v>
                </c:pt>
                <c:pt idx="7137">
                  <c:v>428220</c:v>
                </c:pt>
                <c:pt idx="7138">
                  <c:v>428280</c:v>
                </c:pt>
                <c:pt idx="7139">
                  <c:v>428340</c:v>
                </c:pt>
                <c:pt idx="7140">
                  <c:v>428400</c:v>
                </c:pt>
                <c:pt idx="7141">
                  <c:v>428460</c:v>
                </c:pt>
                <c:pt idx="7142">
                  <c:v>428520</c:v>
                </c:pt>
                <c:pt idx="7143">
                  <c:v>428580</c:v>
                </c:pt>
                <c:pt idx="7144">
                  <c:v>428640</c:v>
                </c:pt>
                <c:pt idx="7145">
                  <c:v>428700</c:v>
                </c:pt>
                <c:pt idx="7146">
                  <c:v>428760</c:v>
                </c:pt>
                <c:pt idx="7147">
                  <c:v>428820</c:v>
                </c:pt>
                <c:pt idx="7148">
                  <c:v>428880</c:v>
                </c:pt>
                <c:pt idx="7149">
                  <c:v>428940</c:v>
                </c:pt>
                <c:pt idx="7150">
                  <c:v>429000</c:v>
                </c:pt>
                <c:pt idx="7151">
                  <c:v>429060</c:v>
                </c:pt>
                <c:pt idx="7152">
                  <c:v>429120</c:v>
                </c:pt>
                <c:pt idx="7153">
                  <c:v>429180</c:v>
                </c:pt>
                <c:pt idx="7154">
                  <c:v>429240</c:v>
                </c:pt>
                <c:pt idx="7155">
                  <c:v>429300</c:v>
                </c:pt>
                <c:pt idx="7156">
                  <c:v>429360</c:v>
                </c:pt>
                <c:pt idx="7157">
                  <c:v>429420</c:v>
                </c:pt>
                <c:pt idx="7158">
                  <c:v>429480</c:v>
                </c:pt>
                <c:pt idx="7159">
                  <c:v>429540</c:v>
                </c:pt>
                <c:pt idx="7160">
                  <c:v>429600</c:v>
                </c:pt>
                <c:pt idx="7161">
                  <c:v>429660</c:v>
                </c:pt>
                <c:pt idx="7162">
                  <c:v>429720</c:v>
                </c:pt>
                <c:pt idx="7163">
                  <c:v>429780</c:v>
                </c:pt>
                <c:pt idx="7164">
                  <c:v>429840</c:v>
                </c:pt>
                <c:pt idx="7165">
                  <c:v>429900</c:v>
                </c:pt>
                <c:pt idx="7166">
                  <c:v>429960</c:v>
                </c:pt>
                <c:pt idx="7167">
                  <c:v>430020</c:v>
                </c:pt>
                <c:pt idx="7168">
                  <c:v>430080</c:v>
                </c:pt>
                <c:pt idx="7169">
                  <c:v>430140</c:v>
                </c:pt>
                <c:pt idx="7170">
                  <c:v>430200</c:v>
                </c:pt>
                <c:pt idx="7171">
                  <c:v>430260</c:v>
                </c:pt>
                <c:pt idx="7172">
                  <c:v>430320</c:v>
                </c:pt>
                <c:pt idx="7173">
                  <c:v>430380</c:v>
                </c:pt>
                <c:pt idx="7174">
                  <c:v>430440</c:v>
                </c:pt>
                <c:pt idx="7175">
                  <c:v>430500</c:v>
                </c:pt>
                <c:pt idx="7176">
                  <c:v>430560</c:v>
                </c:pt>
                <c:pt idx="7177">
                  <c:v>430620</c:v>
                </c:pt>
                <c:pt idx="7178">
                  <c:v>430680</c:v>
                </c:pt>
                <c:pt idx="7179">
                  <c:v>430740</c:v>
                </c:pt>
                <c:pt idx="7180">
                  <c:v>430800</c:v>
                </c:pt>
                <c:pt idx="7181">
                  <c:v>430860</c:v>
                </c:pt>
                <c:pt idx="7182">
                  <c:v>430920</c:v>
                </c:pt>
                <c:pt idx="7183">
                  <c:v>430980</c:v>
                </c:pt>
                <c:pt idx="7184">
                  <c:v>431040</c:v>
                </c:pt>
                <c:pt idx="7185">
                  <c:v>431100</c:v>
                </c:pt>
                <c:pt idx="7186">
                  <c:v>431160</c:v>
                </c:pt>
                <c:pt idx="7187">
                  <c:v>431220</c:v>
                </c:pt>
                <c:pt idx="7188">
                  <c:v>431280</c:v>
                </c:pt>
                <c:pt idx="7189">
                  <c:v>431340</c:v>
                </c:pt>
                <c:pt idx="7190">
                  <c:v>431400</c:v>
                </c:pt>
                <c:pt idx="7191">
                  <c:v>431460</c:v>
                </c:pt>
                <c:pt idx="7192">
                  <c:v>431520</c:v>
                </c:pt>
                <c:pt idx="7193">
                  <c:v>431580</c:v>
                </c:pt>
                <c:pt idx="7194">
                  <c:v>431640</c:v>
                </c:pt>
                <c:pt idx="7195">
                  <c:v>431700</c:v>
                </c:pt>
                <c:pt idx="7196">
                  <c:v>431760</c:v>
                </c:pt>
                <c:pt idx="7197">
                  <c:v>431820</c:v>
                </c:pt>
                <c:pt idx="7198">
                  <c:v>431880</c:v>
                </c:pt>
                <c:pt idx="7199">
                  <c:v>431940</c:v>
                </c:pt>
                <c:pt idx="7200">
                  <c:v>432000</c:v>
                </c:pt>
                <c:pt idx="7201">
                  <c:v>432060</c:v>
                </c:pt>
                <c:pt idx="7202">
                  <c:v>432120</c:v>
                </c:pt>
                <c:pt idx="7203">
                  <c:v>432180</c:v>
                </c:pt>
                <c:pt idx="7204">
                  <c:v>432240</c:v>
                </c:pt>
                <c:pt idx="7205">
                  <c:v>432300</c:v>
                </c:pt>
                <c:pt idx="7206">
                  <c:v>432360</c:v>
                </c:pt>
                <c:pt idx="7207">
                  <c:v>432420</c:v>
                </c:pt>
                <c:pt idx="7208">
                  <c:v>432480</c:v>
                </c:pt>
                <c:pt idx="7209">
                  <c:v>432540</c:v>
                </c:pt>
                <c:pt idx="7210">
                  <c:v>432600</c:v>
                </c:pt>
                <c:pt idx="7211">
                  <c:v>432660</c:v>
                </c:pt>
                <c:pt idx="7212">
                  <c:v>432720</c:v>
                </c:pt>
                <c:pt idx="7213">
                  <c:v>432780</c:v>
                </c:pt>
                <c:pt idx="7214">
                  <c:v>432840</c:v>
                </c:pt>
                <c:pt idx="7215">
                  <c:v>432900</c:v>
                </c:pt>
                <c:pt idx="7216">
                  <c:v>432960</c:v>
                </c:pt>
                <c:pt idx="7217">
                  <c:v>433020</c:v>
                </c:pt>
                <c:pt idx="7218">
                  <c:v>433080</c:v>
                </c:pt>
                <c:pt idx="7219">
                  <c:v>433140</c:v>
                </c:pt>
                <c:pt idx="7220">
                  <c:v>433200</c:v>
                </c:pt>
                <c:pt idx="7221">
                  <c:v>433260</c:v>
                </c:pt>
                <c:pt idx="7222">
                  <c:v>433320</c:v>
                </c:pt>
                <c:pt idx="7223">
                  <c:v>433380</c:v>
                </c:pt>
                <c:pt idx="7224">
                  <c:v>433440</c:v>
                </c:pt>
                <c:pt idx="7225">
                  <c:v>433500</c:v>
                </c:pt>
                <c:pt idx="7226">
                  <c:v>433560</c:v>
                </c:pt>
                <c:pt idx="7227">
                  <c:v>433620</c:v>
                </c:pt>
                <c:pt idx="7228">
                  <c:v>433680</c:v>
                </c:pt>
                <c:pt idx="7229">
                  <c:v>433740</c:v>
                </c:pt>
                <c:pt idx="7230">
                  <c:v>433800</c:v>
                </c:pt>
                <c:pt idx="7231">
                  <c:v>433860</c:v>
                </c:pt>
                <c:pt idx="7232">
                  <c:v>433920</c:v>
                </c:pt>
                <c:pt idx="7233">
                  <c:v>433980</c:v>
                </c:pt>
                <c:pt idx="7234">
                  <c:v>434040</c:v>
                </c:pt>
                <c:pt idx="7235">
                  <c:v>434100</c:v>
                </c:pt>
                <c:pt idx="7236">
                  <c:v>434160</c:v>
                </c:pt>
                <c:pt idx="7237">
                  <c:v>434220</c:v>
                </c:pt>
                <c:pt idx="7238">
                  <c:v>434280</c:v>
                </c:pt>
                <c:pt idx="7239">
                  <c:v>434340</c:v>
                </c:pt>
                <c:pt idx="7240">
                  <c:v>434400</c:v>
                </c:pt>
                <c:pt idx="7241">
                  <c:v>434460</c:v>
                </c:pt>
                <c:pt idx="7242">
                  <c:v>434520</c:v>
                </c:pt>
                <c:pt idx="7243">
                  <c:v>434580</c:v>
                </c:pt>
                <c:pt idx="7244">
                  <c:v>434640</c:v>
                </c:pt>
                <c:pt idx="7245">
                  <c:v>434700</c:v>
                </c:pt>
                <c:pt idx="7246">
                  <c:v>434760</c:v>
                </c:pt>
                <c:pt idx="7247">
                  <c:v>434820</c:v>
                </c:pt>
                <c:pt idx="7248">
                  <c:v>434880</c:v>
                </c:pt>
                <c:pt idx="7249">
                  <c:v>434940</c:v>
                </c:pt>
                <c:pt idx="7250">
                  <c:v>435000</c:v>
                </c:pt>
                <c:pt idx="7251">
                  <c:v>435060</c:v>
                </c:pt>
                <c:pt idx="7252">
                  <c:v>435120</c:v>
                </c:pt>
                <c:pt idx="7253">
                  <c:v>435180</c:v>
                </c:pt>
                <c:pt idx="7254">
                  <c:v>435240</c:v>
                </c:pt>
                <c:pt idx="7255">
                  <c:v>435300</c:v>
                </c:pt>
                <c:pt idx="7256">
                  <c:v>435360</c:v>
                </c:pt>
                <c:pt idx="7257">
                  <c:v>435420</c:v>
                </c:pt>
                <c:pt idx="7258">
                  <c:v>435480</c:v>
                </c:pt>
                <c:pt idx="7259">
                  <c:v>435540</c:v>
                </c:pt>
                <c:pt idx="7260">
                  <c:v>435600</c:v>
                </c:pt>
                <c:pt idx="7261">
                  <c:v>435660</c:v>
                </c:pt>
                <c:pt idx="7262">
                  <c:v>435720</c:v>
                </c:pt>
                <c:pt idx="7263">
                  <c:v>435780</c:v>
                </c:pt>
                <c:pt idx="7264">
                  <c:v>435840</c:v>
                </c:pt>
                <c:pt idx="7265">
                  <c:v>435900</c:v>
                </c:pt>
                <c:pt idx="7266">
                  <c:v>435960</c:v>
                </c:pt>
                <c:pt idx="7267">
                  <c:v>436020</c:v>
                </c:pt>
                <c:pt idx="7268">
                  <c:v>436080</c:v>
                </c:pt>
                <c:pt idx="7269">
                  <c:v>436140</c:v>
                </c:pt>
                <c:pt idx="7270">
                  <c:v>436200</c:v>
                </c:pt>
                <c:pt idx="7271">
                  <c:v>436260</c:v>
                </c:pt>
                <c:pt idx="7272">
                  <c:v>436320</c:v>
                </c:pt>
                <c:pt idx="7273">
                  <c:v>436380</c:v>
                </c:pt>
                <c:pt idx="7274">
                  <c:v>436440</c:v>
                </c:pt>
                <c:pt idx="7275">
                  <c:v>436500</c:v>
                </c:pt>
                <c:pt idx="7276">
                  <c:v>436560</c:v>
                </c:pt>
                <c:pt idx="7277">
                  <c:v>436620</c:v>
                </c:pt>
                <c:pt idx="7278">
                  <c:v>436680</c:v>
                </c:pt>
                <c:pt idx="7279">
                  <c:v>436740</c:v>
                </c:pt>
                <c:pt idx="7280">
                  <c:v>436800</c:v>
                </c:pt>
                <c:pt idx="7281">
                  <c:v>436860</c:v>
                </c:pt>
                <c:pt idx="7282">
                  <c:v>436920</c:v>
                </c:pt>
                <c:pt idx="7283">
                  <c:v>436980</c:v>
                </c:pt>
                <c:pt idx="7284">
                  <c:v>437040</c:v>
                </c:pt>
                <c:pt idx="7285">
                  <c:v>437100</c:v>
                </c:pt>
                <c:pt idx="7286">
                  <c:v>437160</c:v>
                </c:pt>
                <c:pt idx="7287">
                  <c:v>437220</c:v>
                </c:pt>
                <c:pt idx="7288">
                  <c:v>437280</c:v>
                </c:pt>
                <c:pt idx="7289">
                  <c:v>437340</c:v>
                </c:pt>
                <c:pt idx="7290">
                  <c:v>437400</c:v>
                </c:pt>
                <c:pt idx="7291">
                  <c:v>437460</c:v>
                </c:pt>
                <c:pt idx="7292">
                  <c:v>437520</c:v>
                </c:pt>
                <c:pt idx="7293">
                  <c:v>437580</c:v>
                </c:pt>
                <c:pt idx="7294">
                  <c:v>437640</c:v>
                </c:pt>
                <c:pt idx="7295">
                  <c:v>437700</c:v>
                </c:pt>
                <c:pt idx="7296">
                  <c:v>437760</c:v>
                </c:pt>
                <c:pt idx="7297">
                  <c:v>437820</c:v>
                </c:pt>
                <c:pt idx="7298">
                  <c:v>437880</c:v>
                </c:pt>
                <c:pt idx="7299">
                  <c:v>437940</c:v>
                </c:pt>
                <c:pt idx="7300">
                  <c:v>438000</c:v>
                </c:pt>
                <c:pt idx="7301">
                  <c:v>438060</c:v>
                </c:pt>
                <c:pt idx="7302">
                  <c:v>438120</c:v>
                </c:pt>
                <c:pt idx="7303">
                  <c:v>438180</c:v>
                </c:pt>
                <c:pt idx="7304">
                  <c:v>438240</c:v>
                </c:pt>
                <c:pt idx="7305">
                  <c:v>438300</c:v>
                </c:pt>
                <c:pt idx="7306">
                  <c:v>438360</c:v>
                </c:pt>
                <c:pt idx="7307">
                  <c:v>438420</c:v>
                </c:pt>
                <c:pt idx="7308">
                  <c:v>438480</c:v>
                </c:pt>
                <c:pt idx="7309">
                  <c:v>438540</c:v>
                </c:pt>
                <c:pt idx="7310">
                  <c:v>438600</c:v>
                </c:pt>
                <c:pt idx="7311">
                  <c:v>438660</c:v>
                </c:pt>
                <c:pt idx="7312">
                  <c:v>438720</c:v>
                </c:pt>
                <c:pt idx="7313">
                  <c:v>438780</c:v>
                </c:pt>
                <c:pt idx="7314">
                  <c:v>438840</c:v>
                </c:pt>
                <c:pt idx="7315">
                  <c:v>438900</c:v>
                </c:pt>
                <c:pt idx="7316">
                  <c:v>438960</c:v>
                </c:pt>
                <c:pt idx="7317">
                  <c:v>439020</c:v>
                </c:pt>
                <c:pt idx="7318">
                  <c:v>439080</c:v>
                </c:pt>
                <c:pt idx="7319">
                  <c:v>439140</c:v>
                </c:pt>
                <c:pt idx="7320">
                  <c:v>439200</c:v>
                </c:pt>
                <c:pt idx="7321">
                  <c:v>439260</c:v>
                </c:pt>
                <c:pt idx="7322">
                  <c:v>439320</c:v>
                </c:pt>
                <c:pt idx="7323">
                  <c:v>439380</c:v>
                </c:pt>
                <c:pt idx="7324">
                  <c:v>439440</c:v>
                </c:pt>
                <c:pt idx="7325">
                  <c:v>439500</c:v>
                </c:pt>
                <c:pt idx="7326">
                  <c:v>439560</c:v>
                </c:pt>
                <c:pt idx="7327">
                  <c:v>439620</c:v>
                </c:pt>
                <c:pt idx="7328">
                  <c:v>439680</c:v>
                </c:pt>
                <c:pt idx="7329">
                  <c:v>439740</c:v>
                </c:pt>
                <c:pt idx="7330">
                  <c:v>439800</c:v>
                </c:pt>
                <c:pt idx="7331">
                  <c:v>439860</c:v>
                </c:pt>
                <c:pt idx="7332">
                  <c:v>439920</c:v>
                </c:pt>
                <c:pt idx="7333">
                  <c:v>439980</c:v>
                </c:pt>
                <c:pt idx="7334">
                  <c:v>440040</c:v>
                </c:pt>
                <c:pt idx="7335">
                  <c:v>440100</c:v>
                </c:pt>
                <c:pt idx="7336">
                  <c:v>440160</c:v>
                </c:pt>
                <c:pt idx="7337">
                  <c:v>440220</c:v>
                </c:pt>
                <c:pt idx="7338">
                  <c:v>440280</c:v>
                </c:pt>
                <c:pt idx="7339">
                  <c:v>440340</c:v>
                </c:pt>
                <c:pt idx="7340">
                  <c:v>440400</c:v>
                </c:pt>
                <c:pt idx="7341">
                  <c:v>440460</c:v>
                </c:pt>
                <c:pt idx="7342">
                  <c:v>440520</c:v>
                </c:pt>
                <c:pt idx="7343">
                  <c:v>440580</c:v>
                </c:pt>
                <c:pt idx="7344">
                  <c:v>440640</c:v>
                </c:pt>
                <c:pt idx="7345">
                  <c:v>440700</c:v>
                </c:pt>
                <c:pt idx="7346">
                  <c:v>440760</c:v>
                </c:pt>
                <c:pt idx="7347">
                  <c:v>440820</c:v>
                </c:pt>
                <c:pt idx="7348">
                  <c:v>440880</c:v>
                </c:pt>
                <c:pt idx="7349">
                  <c:v>440940</c:v>
                </c:pt>
                <c:pt idx="7350">
                  <c:v>441000</c:v>
                </c:pt>
                <c:pt idx="7351">
                  <c:v>441060</c:v>
                </c:pt>
                <c:pt idx="7352">
                  <c:v>441120</c:v>
                </c:pt>
                <c:pt idx="7353">
                  <c:v>441180</c:v>
                </c:pt>
                <c:pt idx="7354">
                  <c:v>441240</c:v>
                </c:pt>
                <c:pt idx="7355">
                  <c:v>441300</c:v>
                </c:pt>
                <c:pt idx="7356">
                  <c:v>441360</c:v>
                </c:pt>
                <c:pt idx="7357">
                  <c:v>441420</c:v>
                </c:pt>
                <c:pt idx="7358">
                  <c:v>441480</c:v>
                </c:pt>
                <c:pt idx="7359">
                  <c:v>441540</c:v>
                </c:pt>
                <c:pt idx="7360">
                  <c:v>441600</c:v>
                </c:pt>
                <c:pt idx="7361">
                  <c:v>441660</c:v>
                </c:pt>
                <c:pt idx="7362">
                  <c:v>441720</c:v>
                </c:pt>
                <c:pt idx="7363">
                  <c:v>441780</c:v>
                </c:pt>
                <c:pt idx="7364">
                  <c:v>441840</c:v>
                </c:pt>
                <c:pt idx="7365">
                  <c:v>441900</c:v>
                </c:pt>
                <c:pt idx="7366">
                  <c:v>441960</c:v>
                </c:pt>
                <c:pt idx="7367">
                  <c:v>442020</c:v>
                </c:pt>
                <c:pt idx="7368">
                  <c:v>442080</c:v>
                </c:pt>
                <c:pt idx="7369">
                  <c:v>442140</c:v>
                </c:pt>
                <c:pt idx="7370">
                  <c:v>442200</c:v>
                </c:pt>
                <c:pt idx="7371">
                  <c:v>442260</c:v>
                </c:pt>
                <c:pt idx="7372">
                  <c:v>442320</c:v>
                </c:pt>
                <c:pt idx="7373">
                  <c:v>442380</c:v>
                </c:pt>
                <c:pt idx="7374">
                  <c:v>442440</c:v>
                </c:pt>
                <c:pt idx="7375">
                  <c:v>442500</c:v>
                </c:pt>
                <c:pt idx="7376">
                  <c:v>442560</c:v>
                </c:pt>
                <c:pt idx="7377">
                  <c:v>442620</c:v>
                </c:pt>
                <c:pt idx="7378">
                  <c:v>442680</c:v>
                </c:pt>
                <c:pt idx="7379">
                  <c:v>442740</c:v>
                </c:pt>
                <c:pt idx="7380">
                  <c:v>442800</c:v>
                </c:pt>
                <c:pt idx="7381">
                  <c:v>442860</c:v>
                </c:pt>
                <c:pt idx="7382">
                  <c:v>442920</c:v>
                </c:pt>
                <c:pt idx="7383">
                  <c:v>442980</c:v>
                </c:pt>
                <c:pt idx="7384">
                  <c:v>443040</c:v>
                </c:pt>
                <c:pt idx="7385">
                  <c:v>443100</c:v>
                </c:pt>
                <c:pt idx="7386">
                  <c:v>443160</c:v>
                </c:pt>
                <c:pt idx="7387">
                  <c:v>443220</c:v>
                </c:pt>
                <c:pt idx="7388">
                  <c:v>443280</c:v>
                </c:pt>
                <c:pt idx="7389">
                  <c:v>443340</c:v>
                </c:pt>
                <c:pt idx="7390">
                  <c:v>443400</c:v>
                </c:pt>
                <c:pt idx="7391">
                  <c:v>443460</c:v>
                </c:pt>
                <c:pt idx="7392">
                  <c:v>443520</c:v>
                </c:pt>
                <c:pt idx="7393">
                  <c:v>443580</c:v>
                </c:pt>
                <c:pt idx="7394">
                  <c:v>443640</c:v>
                </c:pt>
                <c:pt idx="7395">
                  <c:v>443700</c:v>
                </c:pt>
                <c:pt idx="7396">
                  <c:v>443760</c:v>
                </c:pt>
                <c:pt idx="7397">
                  <c:v>443820</c:v>
                </c:pt>
                <c:pt idx="7398">
                  <c:v>443880</c:v>
                </c:pt>
                <c:pt idx="7399">
                  <c:v>443940</c:v>
                </c:pt>
                <c:pt idx="7400">
                  <c:v>444000</c:v>
                </c:pt>
                <c:pt idx="7401">
                  <c:v>444060</c:v>
                </c:pt>
                <c:pt idx="7402">
                  <c:v>444120</c:v>
                </c:pt>
                <c:pt idx="7403">
                  <c:v>444180</c:v>
                </c:pt>
                <c:pt idx="7404">
                  <c:v>444240</c:v>
                </c:pt>
                <c:pt idx="7405">
                  <c:v>444300</c:v>
                </c:pt>
                <c:pt idx="7406">
                  <c:v>444360</c:v>
                </c:pt>
                <c:pt idx="7407">
                  <c:v>444420</c:v>
                </c:pt>
                <c:pt idx="7408">
                  <c:v>444480</c:v>
                </c:pt>
                <c:pt idx="7409">
                  <c:v>444540</c:v>
                </c:pt>
                <c:pt idx="7410">
                  <c:v>444600</c:v>
                </c:pt>
                <c:pt idx="7411">
                  <c:v>444660</c:v>
                </c:pt>
                <c:pt idx="7412">
                  <c:v>444720</c:v>
                </c:pt>
                <c:pt idx="7413">
                  <c:v>444780</c:v>
                </c:pt>
                <c:pt idx="7414">
                  <c:v>444840</c:v>
                </c:pt>
                <c:pt idx="7415">
                  <c:v>444900</c:v>
                </c:pt>
                <c:pt idx="7416">
                  <c:v>444960</c:v>
                </c:pt>
                <c:pt idx="7417">
                  <c:v>445020</c:v>
                </c:pt>
                <c:pt idx="7418">
                  <c:v>445080</c:v>
                </c:pt>
                <c:pt idx="7419">
                  <c:v>445140</c:v>
                </c:pt>
                <c:pt idx="7420">
                  <c:v>445200</c:v>
                </c:pt>
                <c:pt idx="7421">
                  <c:v>445260</c:v>
                </c:pt>
                <c:pt idx="7422">
                  <c:v>445320</c:v>
                </c:pt>
                <c:pt idx="7423">
                  <c:v>445380</c:v>
                </c:pt>
                <c:pt idx="7424">
                  <c:v>445440</c:v>
                </c:pt>
                <c:pt idx="7425">
                  <c:v>445500</c:v>
                </c:pt>
                <c:pt idx="7426">
                  <c:v>445560</c:v>
                </c:pt>
                <c:pt idx="7427">
                  <c:v>445620</c:v>
                </c:pt>
                <c:pt idx="7428">
                  <c:v>445680</c:v>
                </c:pt>
                <c:pt idx="7429">
                  <c:v>445740</c:v>
                </c:pt>
                <c:pt idx="7430">
                  <c:v>445800</c:v>
                </c:pt>
                <c:pt idx="7431">
                  <c:v>445860</c:v>
                </c:pt>
                <c:pt idx="7432">
                  <c:v>445920</c:v>
                </c:pt>
                <c:pt idx="7433">
                  <c:v>445980</c:v>
                </c:pt>
                <c:pt idx="7434">
                  <c:v>446040</c:v>
                </c:pt>
                <c:pt idx="7435">
                  <c:v>446100</c:v>
                </c:pt>
                <c:pt idx="7436">
                  <c:v>446160</c:v>
                </c:pt>
                <c:pt idx="7437">
                  <c:v>446220</c:v>
                </c:pt>
                <c:pt idx="7438">
                  <c:v>446280</c:v>
                </c:pt>
                <c:pt idx="7439">
                  <c:v>446340</c:v>
                </c:pt>
                <c:pt idx="7440">
                  <c:v>446400</c:v>
                </c:pt>
                <c:pt idx="7441">
                  <c:v>446460</c:v>
                </c:pt>
                <c:pt idx="7442">
                  <c:v>446520</c:v>
                </c:pt>
                <c:pt idx="7443">
                  <c:v>446580</c:v>
                </c:pt>
                <c:pt idx="7444">
                  <c:v>446640</c:v>
                </c:pt>
                <c:pt idx="7445">
                  <c:v>446700</c:v>
                </c:pt>
                <c:pt idx="7446">
                  <c:v>446760</c:v>
                </c:pt>
                <c:pt idx="7447">
                  <c:v>446820</c:v>
                </c:pt>
                <c:pt idx="7448">
                  <c:v>446880</c:v>
                </c:pt>
                <c:pt idx="7449">
                  <c:v>446940</c:v>
                </c:pt>
                <c:pt idx="7450">
                  <c:v>447000</c:v>
                </c:pt>
                <c:pt idx="7451">
                  <c:v>447060</c:v>
                </c:pt>
                <c:pt idx="7452">
                  <c:v>447120</c:v>
                </c:pt>
                <c:pt idx="7453">
                  <c:v>447180</c:v>
                </c:pt>
                <c:pt idx="7454">
                  <c:v>447240</c:v>
                </c:pt>
                <c:pt idx="7455">
                  <c:v>447300</c:v>
                </c:pt>
                <c:pt idx="7456">
                  <c:v>447360</c:v>
                </c:pt>
                <c:pt idx="7457">
                  <c:v>447420</c:v>
                </c:pt>
                <c:pt idx="7458">
                  <c:v>447480</c:v>
                </c:pt>
                <c:pt idx="7459">
                  <c:v>447540</c:v>
                </c:pt>
                <c:pt idx="7460">
                  <c:v>447600</c:v>
                </c:pt>
                <c:pt idx="7461">
                  <c:v>447660</c:v>
                </c:pt>
                <c:pt idx="7462">
                  <c:v>447720</c:v>
                </c:pt>
                <c:pt idx="7463">
                  <c:v>447780</c:v>
                </c:pt>
                <c:pt idx="7464">
                  <c:v>447840</c:v>
                </c:pt>
                <c:pt idx="7465">
                  <c:v>447900</c:v>
                </c:pt>
                <c:pt idx="7466">
                  <c:v>447960</c:v>
                </c:pt>
                <c:pt idx="7467">
                  <c:v>448020</c:v>
                </c:pt>
                <c:pt idx="7468">
                  <c:v>448080</c:v>
                </c:pt>
                <c:pt idx="7469">
                  <c:v>448140</c:v>
                </c:pt>
                <c:pt idx="7470">
                  <c:v>448200</c:v>
                </c:pt>
                <c:pt idx="7471">
                  <c:v>448260</c:v>
                </c:pt>
                <c:pt idx="7472">
                  <c:v>448320</c:v>
                </c:pt>
                <c:pt idx="7473">
                  <c:v>448380</c:v>
                </c:pt>
                <c:pt idx="7474">
                  <c:v>448440</c:v>
                </c:pt>
                <c:pt idx="7475">
                  <c:v>448500</c:v>
                </c:pt>
                <c:pt idx="7476">
                  <c:v>448560</c:v>
                </c:pt>
                <c:pt idx="7477">
                  <c:v>448620</c:v>
                </c:pt>
                <c:pt idx="7478">
                  <c:v>448680</c:v>
                </c:pt>
                <c:pt idx="7479">
                  <c:v>448740</c:v>
                </c:pt>
                <c:pt idx="7480">
                  <c:v>448800</c:v>
                </c:pt>
                <c:pt idx="7481">
                  <c:v>448860</c:v>
                </c:pt>
                <c:pt idx="7482">
                  <c:v>448920</c:v>
                </c:pt>
                <c:pt idx="7483">
                  <c:v>448980</c:v>
                </c:pt>
                <c:pt idx="7484">
                  <c:v>449040</c:v>
                </c:pt>
                <c:pt idx="7485">
                  <c:v>449100</c:v>
                </c:pt>
                <c:pt idx="7486">
                  <c:v>449160</c:v>
                </c:pt>
                <c:pt idx="7487">
                  <c:v>449220</c:v>
                </c:pt>
                <c:pt idx="7488">
                  <c:v>449280</c:v>
                </c:pt>
                <c:pt idx="7489">
                  <c:v>449340</c:v>
                </c:pt>
                <c:pt idx="7490">
                  <c:v>449400</c:v>
                </c:pt>
                <c:pt idx="7491">
                  <c:v>449460</c:v>
                </c:pt>
                <c:pt idx="7492">
                  <c:v>449520</c:v>
                </c:pt>
                <c:pt idx="7493">
                  <c:v>449580</c:v>
                </c:pt>
                <c:pt idx="7494">
                  <c:v>449640</c:v>
                </c:pt>
                <c:pt idx="7495">
                  <c:v>449700</c:v>
                </c:pt>
                <c:pt idx="7496">
                  <c:v>449760</c:v>
                </c:pt>
                <c:pt idx="7497">
                  <c:v>449820</c:v>
                </c:pt>
                <c:pt idx="7498">
                  <c:v>449880</c:v>
                </c:pt>
                <c:pt idx="7499">
                  <c:v>449940</c:v>
                </c:pt>
                <c:pt idx="7500">
                  <c:v>450000</c:v>
                </c:pt>
                <c:pt idx="7501">
                  <c:v>450060</c:v>
                </c:pt>
                <c:pt idx="7502">
                  <c:v>450120</c:v>
                </c:pt>
                <c:pt idx="7503">
                  <c:v>450180</c:v>
                </c:pt>
                <c:pt idx="7504">
                  <c:v>450240</c:v>
                </c:pt>
                <c:pt idx="7505">
                  <c:v>450300</c:v>
                </c:pt>
                <c:pt idx="7506">
                  <c:v>450360</c:v>
                </c:pt>
                <c:pt idx="7507">
                  <c:v>450420</c:v>
                </c:pt>
                <c:pt idx="7508">
                  <c:v>450480</c:v>
                </c:pt>
                <c:pt idx="7509">
                  <c:v>450540</c:v>
                </c:pt>
                <c:pt idx="7510">
                  <c:v>450600</c:v>
                </c:pt>
                <c:pt idx="7511">
                  <c:v>450660</c:v>
                </c:pt>
                <c:pt idx="7512">
                  <c:v>450720</c:v>
                </c:pt>
                <c:pt idx="7513">
                  <c:v>450780</c:v>
                </c:pt>
                <c:pt idx="7514">
                  <c:v>450840</c:v>
                </c:pt>
                <c:pt idx="7515">
                  <c:v>450900</c:v>
                </c:pt>
                <c:pt idx="7516">
                  <c:v>450960</c:v>
                </c:pt>
                <c:pt idx="7517">
                  <c:v>451020</c:v>
                </c:pt>
                <c:pt idx="7518">
                  <c:v>451080</c:v>
                </c:pt>
                <c:pt idx="7519">
                  <c:v>451140</c:v>
                </c:pt>
                <c:pt idx="7520">
                  <c:v>451200</c:v>
                </c:pt>
                <c:pt idx="7521">
                  <c:v>451260</c:v>
                </c:pt>
                <c:pt idx="7522">
                  <c:v>451320</c:v>
                </c:pt>
                <c:pt idx="7523">
                  <c:v>451380</c:v>
                </c:pt>
                <c:pt idx="7524">
                  <c:v>451440</c:v>
                </c:pt>
                <c:pt idx="7525">
                  <c:v>451500</c:v>
                </c:pt>
                <c:pt idx="7526">
                  <c:v>451560</c:v>
                </c:pt>
                <c:pt idx="7527">
                  <c:v>451620</c:v>
                </c:pt>
                <c:pt idx="7528">
                  <c:v>451680</c:v>
                </c:pt>
                <c:pt idx="7529">
                  <c:v>451740</c:v>
                </c:pt>
                <c:pt idx="7530">
                  <c:v>451800</c:v>
                </c:pt>
                <c:pt idx="7531">
                  <c:v>451860</c:v>
                </c:pt>
                <c:pt idx="7532">
                  <c:v>451920</c:v>
                </c:pt>
                <c:pt idx="7533">
                  <c:v>451980</c:v>
                </c:pt>
                <c:pt idx="7534">
                  <c:v>452040</c:v>
                </c:pt>
                <c:pt idx="7535">
                  <c:v>452100</c:v>
                </c:pt>
                <c:pt idx="7536">
                  <c:v>452160</c:v>
                </c:pt>
                <c:pt idx="7537">
                  <c:v>452220</c:v>
                </c:pt>
                <c:pt idx="7538">
                  <c:v>452280</c:v>
                </c:pt>
                <c:pt idx="7539">
                  <c:v>452340</c:v>
                </c:pt>
                <c:pt idx="7540">
                  <c:v>452400</c:v>
                </c:pt>
                <c:pt idx="7541">
                  <c:v>452460</c:v>
                </c:pt>
                <c:pt idx="7542">
                  <c:v>452520</c:v>
                </c:pt>
                <c:pt idx="7543">
                  <c:v>452580</c:v>
                </c:pt>
                <c:pt idx="7544">
                  <c:v>452640</c:v>
                </c:pt>
                <c:pt idx="7545">
                  <c:v>452700</c:v>
                </c:pt>
                <c:pt idx="7546">
                  <c:v>452760</c:v>
                </c:pt>
                <c:pt idx="7547">
                  <c:v>452820</c:v>
                </c:pt>
                <c:pt idx="7548">
                  <c:v>452880</c:v>
                </c:pt>
                <c:pt idx="7549">
                  <c:v>452940</c:v>
                </c:pt>
                <c:pt idx="7550">
                  <c:v>453000</c:v>
                </c:pt>
                <c:pt idx="7551">
                  <c:v>453060</c:v>
                </c:pt>
                <c:pt idx="7552">
                  <c:v>453120</c:v>
                </c:pt>
                <c:pt idx="7553">
                  <c:v>453180</c:v>
                </c:pt>
                <c:pt idx="7554">
                  <c:v>453240</c:v>
                </c:pt>
                <c:pt idx="7555">
                  <c:v>453300</c:v>
                </c:pt>
                <c:pt idx="7556">
                  <c:v>453360</c:v>
                </c:pt>
                <c:pt idx="7557">
                  <c:v>453420</c:v>
                </c:pt>
                <c:pt idx="7558">
                  <c:v>453480</c:v>
                </c:pt>
                <c:pt idx="7559">
                  <c:v>453540</c:v>
                </c:pt>
                <c:pt idx="7560">
                  <c:v>453600</c:v>
                </c:pt>
                <c:pt idx="7561">
                  <c:v>453660</c:v>
                </c:pt>
                <c:pt idx="7562">
                  <c:v>453720</c:v>
                </c:pt>
                <c:pt idx="7563">
                  <c:v>453780</c:v>
                </c:pt>
                <c:pt idx="7564">
                  <c:v>453840</c:v>
                </c:pt>
                <c:pt idx="7565">
                  <c:v>453900</c:v>
                </c:pt>
                <c:pt idx="7566">
                  <c:v>453960</c:v>
                </c:pt>
                <c:pt idx="7567">
                  <c:v>454020</c:v>
                </c:pt>
                <c:pt idx="7568">
                  <c:v>454080</c:v>
                </c:pt>
                <c:pt idx="7569">
                  <c:v>454140</c:v>
                </c:pt>
                <c:pt idx="7570">
                  <c:v>454200</c:v>
                </c:pt>
                <c:pt idx="7571">
                  <c:v>454260</c:v>
                </c:pt>
                <c:pt idx="7572">
                  <c:v>454320</c:v>
                </c:pt>
                <c:pt idx="7573">
                  <c:v>454380</c:v>
                </c:pt>
                <c:pt idx="7574">
                  <c:v>454440</c:v>
                </c:pt>
                <c:pt idx="7575">
                  <c:v>454500</c:v>
                </c:pt>
                <c:pt idx="7576">
                  <c:v>454560</c:v>
                </c:pt>
                <c:pt idx="7577">
                  <c:v>454620</c:v>
                </c:pt>
                <c:pt idx="7578">
                  <c:v>454680</c:v>
                </c:pt>
                <c:pt idx="7579">
                  <c:v>454740</c:v>
                </c:pt>
                <c:pt idx="7580">
                  <c:v>454800</c:v>
                </c:pt>
                <c:pt idx="7581">
                  <c:v>454860</c:v>
                </c:pt>
                <c:pt idx="7582">
                  <c:v>454920</c:v>
                </c:pt>
                <c:pt idx="7583">
                  <c:v>454980</c:v>
                </c:pt>
                <c:pt idx="7584">
                  <c:v>455040</c:v>
                </c:pt>
                <c:pt idx="7585">
                  <c:v>455100</c:v>
                </c:pt>
                <c:pt idx="7586">
                  <c:v>455160</c:v>
                </c:pt>
                <c:pt idx="7587">
                  <c:v>455220</c:v>
                </c:pt>
                <c:pt idx="7588">
                  <c:v>455280</c:v>
                </c:pt>
                <c:pt idx="7589">
                  <c:v>455340</c:v>
                </c:pt>
                <c:pt idx="7590">
                  <c:v>455400</c:v>
                </c:pt>
                <c:pt idx="7591">
                  <c:v>455460</c:v>
                </c:pt>
                <c:pt idx="7592">
                  <c:v>455520</c:v>
                </c:pt>
                <c:pt idx="7593">
                  <c:v>455580</c:v>
                </c:pt>
                <c:pt idx="7594">
                  <c:v>455640</c:v>
                </c:pt>
                <c:pt idx="7595">
                  <c:v>455700</c:v>
                </c:pt>
                <c:pt idx="7596">
                  <c:v>455760</c:v>
                </c:pt>
                <c:pt idx="7597">
                  <c:v>455820</c:v>
                </c:pt>
                <c:pt idx="7598">
                  <c:v>455880</c:v>
                </c:pt>
                <c:pt idx="7599">
                  <c:v>455940</c:v>
                </c:pt>
                <c:pt idx="7600">
                  <c:v>456000</c:v>
                </c:pt>
                <c:pt idx="7601">
                  <c:v>456060</c:v>
                </c:pt>
                <c:pt idx="7602">
                  <c:v>456120</c:v>
                </c:pt>
                <c:pt idx="7603">
                  <c:v>456180</c:v>
                </c:pt>
                <c:pt idx="7604">
                  <c:v>456240</c:v>
                </c:pt>
                <c:pt idx="7605">
                  <c:v>456300</c:v>
                </c:pt>
                <c:pt idx="7606">
                  <c:v>456360</c:v>
                </c:pt>
                <c:pt idx="7607">
                  <c:v>456420</c:v>
                </c:pt>
                <c:pt idx="7608">
                  <c:v>456480</c:v>
                </c:pt>
                <c:pt idx="7609">
                  <c:v>456540</c:v>
                </c:pt>
                <c:pt idx="7610">
                  <c:v>456600</c:v>
                </c:pt>
                <c:pt idx="7611">
                  <c:v>456660</c:v>
                </c:pt>
                <c:pt idx="7612">
                  <c:v>456720</c:v>
                </c:pt>
                <c:pt idx="7613">
                  <c:v>456780</c:v>
                </c:pt>
                <c:pt idx="7614">
                  <c:v>456840</c:v>
                </c:pt>
                <c:pt idx="7615">
                  <c:v>456900</c:v>
                </c:pt>
                <c:pt idx="7616">
                  <c:v>456960</c:v>
                </c:pt>
                <c:pt idx="7617">
                  <c:v>457020</c:v>
                </c:pt>
                <c:pt idx="7618">
                  <c:v>457080</c:v>
                </c:pt>
                <c:pt idx="7619">
                  <c:v>457140</c:v>
                </c:pt>
                <c:pt idx="7620">
                  <c:v>457200</c:v>
                </c:pt>
                <c:pt idx="7621">
                  <c:v>457260</c:v>
                </c:pt>
                <c:pt idx="7622">
                  <c:v>457320</c:v>
                </c:pt>
                <c:pt idx="7623">
                  <c:v>457380</c:v>
                </c:pt>
                <c:pt idx="7624">
                  <c:v>457440</c:v>
                </c:pt>
                <c:pt idx="7625">
                  <c:v>457500</c:v>
                </c:pt>
                <c:pt idx="7626">
                  <c:v>457560</c:v>
                </c:pt>
                <c:pt idx="7627">
                  <c:v>457620</c:v>
                </c:pt>
                <c:pt idx="7628">
                  <c:v>457680</c:v>
                </c:pt>
                <c:pt idx="7629">
                  <c:v>457740</c:v>
                </c:pt>
                <c:pt idx="7630">
                  <c:v>457800</c:v>
                </c:pt>
                <c:pt idx="7631">
                  <c:v>457860</c:v>
                </c:pt>
                <c:pt idx="7632">
                  <c:v>457920</c:v>
                </c:pt>
                <c:pt idx="7633">
                  <c:v>457980</c:v>
                </c:pt>
                <c:pt idx="7634">
                  <c:v>458040</c:v>
                </c:pt>
                <c:pt idx="7635">
                  <c:v>458100</c:v>
                </c:pt>
                <c:pt idx="7636">
                  <c:v>458160</c:v>
                </c:pt>
                <c:pt idx="7637">
                  <c:v>458220</c:v>
                </c:pt>
                <c:pt idx="7638">
                  <c:v>458280</c:v>
                </c:pt>
                <c:pt idx="7639">
                  <c:v>458340</c:v>
                </c:pt>
                <c:pt idx="7640">
                  <c:v>458400</c:v>
                </c:pt>
                <c:pt idx="7641">
                  <c:v>458460</c:v>
                </c:pt>
                <c:pt idx="7642">
                  <c:v>458520</c:v>
                </c:pt>
                <c:pt idx="7643">
                  <c:v>458580</c:v>
                </c:pt>
                <c:pt idx="7644">
                  <c:v>458640</c:v>
                </c:pt>
                <c:pt idx="7645">
                  <c:v>458700</c:v>
                </c:pt>
                <c:pt idx="7646">
                  <c:v>458760</c:v>
                </c:pt>
                <c:pt idx="7647">
                  <c:v>458820</c:v>
                </c:pt>
                <c:pt idx="7648">
                  <c:v>458880</c:v>
                </c:pt>
                <c:pt idx="7649">
                  <c:v>458940</c:v>
                </c:pt>
                <c:pt idx="7650">
                  <c:v>459000</c:v>
                </c:pt>
                <c:pt idx="7651">
                  <c:v>459060</c:v>
                </c:pt>
                <c:pt idx="7652">
                  <c:v>459120</c:v>
                </c:pt>
                <c:pt idx="7653">
                  <c:v>459180</c:v>
                </c:pt>
                <c:pt idx="7654">
                  <c:v>459240</c:v>
                </c:pt>
                <c:pt idx="7655">
                  <c:v>459300</c:v>
                </c:pt>
                <c:pt idx="7656">
                  <c:v>459360</c:v>
                </c:pt>
                <c:pt idx="7657">
                  <c:v>459420</c:v>
                </c:pt>
                <c:pt idx="7658">
                  <c:v>459480</c:v>
                </c:pt>
                <c:pt idx="7659">
                  <c:v>459540</c:v>
                </c:pt>
                <c:pt idx="7660">
                  <c:v>459600</c:v>
                </c:pt>
                <c:pt idx="7661">
                  <c:v>459660</c:v>
                </c:pt>
                <c:pt idx="7662">
                  <c:v>459720</c:v>
                </c:pt>
                <c:pt idx="7663">
                  <c:v>459780</c:v>
                </c:pt>
                <c:pt idx="7664">
                  <c:v>459840</c:v>
                </c:pt>
                <c:pt idx="7665">
                  <c:v>459900</c:v>
                </c:pt>
                <c:pt idx="7666">
                  <c:v>459960</c:v>
                </c:pt>
                <c:pt idx="7667">
                  <c:v>460020</c:v>
                </c:pt>
                <c:pt idx="7668">
                  <c:v>460080</c:v>
                </c:pt>
                <c:pt idx="7669">
                  <c:v>460140</c:v>
                </c:pt>
                <c:pt idx="7670">
                  <c:v>460200</c:v>
                </c:pt>
                <c:pt idx="7671">
                  <c:v>460260</c:v>
                </c:pt>
                <c:pt idx="7672">
                  <c:v>460320</c:v>
                </c:pt>
                <c:pt idx="7673">
                  <c:v>460380</c:v>
                </c:pt>
                <c:pt idx="7674">
                  <c:v>460440</c:v>
                </c:pt>
                <c:pt idx="7675">
                  <c:v>460500</c:v>
                </c:pt>
                <c:pt idx="7676">
                  <c:v>460560</c:v>
                </c:pt>
                <c:pt idx="7677">
                  <c:v>460620</c:v>
                </c:pt>
                <c:pt idx="7678">
                  <c:v>460680</c:v>
                </c:pt>
                <c:pt idx="7679">
                  <c:v>460740</c:v>
                </c:pt>
                <c:pt idx="7680">
                  <c:v>460800</c:v>
                </c:pt>
                <c:pt idx="7681">
                  <c:v>460860</c:v>
                </c:pt>
                <c:pt idx="7682">
                  <c:v>460920</c:v>
                </c:pt>
                <c:pt idx="7683">
                  <c:v>460980</c:v>
                </c:pt>
                <c:pt idx="7684">
                  <c:v>461040</c:v>
                </c:pt>
                <c:pt idx="7685">
                  <c:v>461100</c:v>
                </c:pt>
                <c:pt idx="7686">
                  <c:v>461160</c:v>
                </c:pt>
                <c:pt idx="7687">
                  <c:v>461220</c:v>
                </c:pt>
                <c:pt idx="7688">
                  <c:v>461280</c:v>
                </c:pt>
                <c:pt idx="7689">
                  <c:v>461340</c:v>
                </c:pt>
                <c:pt idx="7690">
                  <c:v>461400</c:v>
                </c:pt>
                <c:pt idx="7691">
                  <c:v>461460</c:v>
                </c:pt>
                <c:pt idx="7692">
                  <c:v>461520</c:v>
                </c:pt>
                <c:pt idx="7693">
                  <c:v>461580</c:v>
                </c:pt>
                <c:pt idx="7694">
                  <c:v>461640</c:v>
                </c:pt>
                <c:pt idx="7695">
                  <c:v>461700</c:v>
                </c:pt>
                <c:pt idx="7696">
                  <c:v>461760</c:v>
                </c:pt>
                <c:pt idx="7697">
                  <c:v>461820</c:v>
                </c:pt>
                <c:pt idx="7698">
                  <c:v>461880</c:v>
                </c:pt>
                <c:pt idx="7699">
                  <c:v>461940</c:v>
                </c:pt>
                <c:pt idx="7700">
                  <c:v>462000</c:v>
                </c:pt>
                <c:pt idx="7701">
                  <c:v>462060</c:v>
                </c:pt>
                <c:pt idx="7702">
                  <c:v>462120</c:v>
                </c:pt>
                <c:pt idx="7703">
                  <c:v>462180</c:v>
                </c:pt>
                <c:pt idx="7704">
                  <c:v>462240</c:v>
                </c:pt>
                <c:pt idx="7705">
                  <c:v>462300</c:v>
                </c:pt>
                <c:pt idx="7706">
                  <c:v>462360</c:v>
                </c:pt>
                <c:pt idx="7707">
                  <c:v>462420</c:v>
                </c:pt>
                <c:pt idx="7708">
                  <c:v>462480</c:v>
                </c:pt>
                <c:pt idx="7709">
                  <c:v>462540</c:v>
                </c:pt>
                <c:pt idx="7710">
                  <c:v>462600</c:v>
                </c:pt>
                <c:pt idx="7711">
                  <c:v>462660</c:v>
                </c:pt>
                <c:pt idx="7712">
                  <c:v>462720</c:v>
                </c:pt>
                <c:pt idx="7713">
                  <c:v>462780</c:v>
                </c:pt>
                <c:pt idx="7714">
                  <c:v>462840</c:v>
                </c:pt>
                <c:pt idx="7715">
                  <c:v>462900</c:v>
                </c:pt>
                <c:pt idx="7716">
                  <c:v>462960</c:v>
                </c:pt>
                <c:pt idx="7717">
                  <c:v>463020</c:v>
                </c:pt>
                <c:pt idx="7718">
                  <c:v>463080</c:v>
                </c:pt>
                <c:pt idx="7719">
                  <c:v>463140</c:v>
                </c:pt>
                <c:pt idx="7720">
                  <c:v>463200</c:v>
                </c:pt>
                <c:pt idx="7721">
                  <c:v>463260</c:v>
                </c:pt>
                <c:pt idx="7722">
                  <c:v>463320</c:v>
                </c:pt>
                <c:pt idx="7723">
                  <c:v>463380</c:v>
                </c:pt>
                <c:pt idx="7724">
                  <c:v>463440</c:v>
                </c:pt>
                <c:pt idx="7725">
                  <c:v>463500</c:v>
                </c:pt>
                <c:pt idx="7726">
                  <c:v>463560</c:v>
                </c:pt>
                <c:pt idx="7727">
                  <c:v>463620</c:v>
                </c:pt>
                <c:pt idx="7728">
                  <c:v>463680</c:v>
                </c:pt>
                <c:pt idx="7729">
                  <c:v>463740</c:v>
                </c:pt>
                <c:pt idx="7730">
                  <c:v>463800</c:v>
                </c:pt>
                <c:pt idx="7731">
                  <c:v>463860</c:v>
                </c:pt>
                <c:pt idx="7732">
                  <c:v>463920</c:v>
                </c:pt>
                <c:pt idx="7733">
                  <c:v>463980</c:v>
                </c:pt>
                <c:pt idx="7734">
                  <c:v>464040</c:v>
                </c:pt>
                <c:pt idx="7735">
                  <c:v>464100</c:v>
                </c:pt>
                <c:pt idx="7736">
                  <c:v>464160</c:v>
                </c:pt>
                <c:pt idx="7737">
                  <c:v>464220</c:v>
                </c:pt>
                <c:pt idx="7738">
                  <c:v>464280</c:v>
                </c:pt>
                <c:pt idx="7739">
                  <c:v>464340</c:v>
                </c:pt>
                <c:pt idx="7740">
                  <c:v>464400</c:v>
                </c:pt>
                <c:pt idx="7741">
                  <c:v>464460</c:v>
                </c:pt>
                <c:pt idx="7742">
                  <c:v>464520</c:v>
                </c:pt>
                <c:pt idx="7743">
                  <c:v>464580</c:v>
                </c:pt>
                <c:pt idx="7744">
                  <c:v>464640</c:v>
                </c:pt>
                <c:pt idx="7745">
                  <c:v>464700</c:v>
                </c:pt>
                <c:pt idx="7746">
                  <c:v>464760</c:v>
                </c:pt>
                <c:pt idx="7747">
                  <c:v>464820</c:v>
                </c:pt>
                <c:pt idx="7748">
                  <c:v>464880</c:v>
                </c:pt>
                <c:pt idx="7749">
                  <c:v>464940</c:v>
                </c:pt>
                <c:pt idx="7750">
                  <c:v>465000</c:v>
                </c:pt>
                <c:pt idx="7751">
                  <c:v>465060</c:v>
                </c:pt>
                <c:pt idx="7752">
                  <c:v>465120</c:v>
                </c:pt>
                <c:pt idx="7753">
                  <c:v>465180</c:v>
                </c:pt>
                <c:pt idx="7754">
                  <c:v>465240</c:v>
                </c:pt>
                <c:pt idx="7755">
                  <c:v>465300</c:v>
                </c:pt>
                <c:pt idx="7756">
                  <c:v>465360</c:v>
                </c:pt>
                <c:pt idx="7757">
                  <c:v>465420</c:v>
                </c:pt>
                <c:pt idx="7758">
                  <c:v>465480</c:v>
                </c:pt>
                <c:pt idx="7759">
                  <c:v>465540</c:v>
                </c:pt>
                <c:pt idx="7760">
                  <c:v>465600</c:v>
                </c:pt>
                <c:pt idx="7761">
                  <c:v>465660</c:v>
                </c:pt>
                <c:pt idx="7762">
                  <c:v>465720</c:v>
                </c:pt>
                <c:pt idx="7763">
                  <c:v>465780</c:v>
                </c:pt>
                <c:pt idx="7764">
                  <c:v>465840</c:v>
                </c:pt>
                <c:pt idx="7765">
                  <c:v>465900</c:v>
                </c:pt>
                <c:pt idx="7766">
                  <c:v>465960</c:v>
                </c:pt>
                <c:pt idx="7767">
                  <c:v>466020</c:v>
                </c:pt>
                <c:pt idx="7768">
                  <c:v>466080</c:v>
                </c:pt>
                <c:pt idx="7769">
                  <c:v>466140</c:v>
                </c:pt>
                <c:pt idx="7770">
                  <c:v>466200</c:v>
                </c:pt>
                <c:pt idx="7771">
                  <c:v>466260</c:v>
                </c:pt>
                <c:pt idx="7772">
                  <c:v>466320</c:v>
                </c:pt>
                <c:pt idx="7773">
                  <c:v>466380</c:v>
                </c:pt>
                <c:pt idx="7774">
                  <c:v>466440</c:v>
                </c:pt>
                <c:pt idx="7775">
                  <c:v>466500</c:v>
                </c:pt>
                <c:pt idx="7776">
                  <c:v>466560</c:v>
                </c:pt>
                <c:pt idx="7777">
                  <c:v>466620</c:v>
                </c:pt>
                <c:pt idx="7778">
                  <c:v>466680</c:v>
                </c:pt>
                <c:pt idx="7779">
                  <c:v>466740</c:v>
                </c:pt>
                <c:pt idx="7780">
                  <c:v>466800</c:v>
                </c:pt>
                <c:pt idx="7781">
                  <c:v>466860</c:v>
                </c:pt>
                <c:pt idx="7782">
                  <c:v>466920</c:v>
                </c:pt>
                <c:pt idx="7783">
                  <c:v>466980</c:v>
                </c:pt>
                <c:pt idx="7784">
                  <c:v>467040</c:v>
                </c:pt>
                <c:pt idx="7785">
                  <c:v>467100</c:v>
                </c:pt>
                <c:pt idx="7786">
                  <c:v>467160</c:v>
                </c:pt>
                <c:pt idx="7787">
                  <c:v>467220</c:v>
                </c:pt>
                <c:pt idx="7788">
                  <c:v>467280</c:v>
                </c:pt>
                <c:pt idx="7789">
                  <c:v>467340</c:v>
                </c:pt>
                <c:pt idx="7790">
                  <c:v>467400</c:v>
                </c:pt>
                <c:pt idx="7791">
                  <c:v>467460</c:v>
                </c:pt>
                <c:pt idx="7792">
                  <c:v>467520</c:v>
                </c:pt>
                <c:pt idx="7793">
                  <c:v>467580</c:v>
                </c:pt>
                <c:pt idx="7794">
                  <c:v>467640</c:v>
                </c:pt>
                <c:pt idx="7795">
                  <c:v>467700</c:v>
                </c:pt>
                <c:pt idx="7796">
                  <c:v>467760</c:v>
                </c:pt>
                <c:pt idx="7797">
                  <c:v>467820</c:v>
                </c:pt>
                <c:pt idx="7798">
                  <c:v>467880</c:v>
                </c:pt>
                <c:pt idx="7799">
                  <c:v>467940</c:v>
                </c:pt>
                <c:pt idx="7800">
                  <c:v>468000</c:v>
                </c:pt>
                <c:pt idx="7801">
                  <c:v>468060</c:v>
                </c:pt>
                <c:pt idx="7802">
                  <c:v>468120</c:v>
                </c:pt>
                <c:pt idx="7803">
                  <c:v>468180</c:v>
                </c:pt>
                <c:pt idx="7804">
                  <c:v>468240</c:v>
                </c:pt>
                <c:pt idx="7805">
                  <c:v>468300</c:v>
                </c:pt>
                <c:pt idx="7806">
                  <c:v>468360</c:v>
                </c:pt>
                <c:pt idx="7807">
                  <c:v>468420</c:v>
                </c:pt>
                <c:pt idx="7808">
                  <c:v>468480</c:v>
                </c:pt>
                <c:pt idx="7809">
                  <c:v>468540</c:v>
                </c:pt>
                <c:pt idx="7810">
                  <c:v>468600</c:v>
                </c:pt>
                <c:pt idx="7811">
                  <c:v>468660</c:v>
                </c:pt>
                <c:pt idx="7812">
                  <c:v>468720</c:v>
                </c:pt>
                <c:pt idx="7813">
                  <c:v>468780</c:v>
                </c:pt>
                <c:pt idx="7814">
                  <c:v>468840</c:v>
                </c:pt>
                <c:pt idx="7815">
                  <c:v>468900</c:v>
                </c:pt>
                <c:pt idx="7816">
                  <c:v>468960</c:v>
                </c:pt>
                <c:pt idx="7817">
                  <c:v>469020</c:v>
                </c:pt>
                <c:pt idx="7818">
                  <c:v>469080</c:v>
                </c:pt>
                <c:pt idx="7819">
                  <c:v>469140</c:v>
                </c:pt>
                <c:pt idx="7820">
                  <c:v>469200</c:v>
                </c:pt>
                <c:pt idx="7821">
                  <c:v>469260</c:v>
                </c:pt>
                <c:pt idx="7822">
                  <c:v>469320</c:v>
                </c:pt>
                <c:pt idx="7823">
                  <c:v>469380</c:v>
                </c:pt>
                <c:pt idx="7824">
                  <c:v>469440</c:v>
                </c:pt>
                <c:pt idx="7825">
                  <c:v>469500</c:v>
                </c:pt>
                <c:pt idx="7826">
                  <c:v>469560</c:v>
                </c:pt>
                <c:pt idx="7827">
                  <c:v>469620</c:v>
                </c:pt>
                <c:pt idx="7828">
                  <c:v>469680</c:v>
                </c:pt>
                <c:pt idx="7829">
                  <c:v>469740</c:v>
                </c:pt>
                <c:pt idx="7830">
                  <c:v>469800</c:v>
                </c:pt>
                <c:pt idx="7831">
                  <c:v>469860</c:v>
                </c:pt>
                <c:pt idx="7832">
                  <c:v>469920</c:v>
                </c:pt>
                <c:pt idx="7833">
                  <c:v>469980</c:v>
                </c:pt>
                <c:pt idx="7834">
                  <c:v>470040</c:v>
                </c:pt>
                <c:pt idx="7835">
                  <c:v>470100</c:v>
                </c:pt>
                <c:pt idx="7836">
                  <c:v>470160</c:v>
                </c:pt>
                <c:pt idx="7837">
                  <c:v>470220</c:v>
                </c:pt>
                <c:pt idx="7838">
                  <c:v>470280</c:v>
                </c:pt>
                <c:pt idx="7839">
                  <c:v>470340</c:v>
                </c:pt>
                <c:pt idx="7840">
                  <c:v>470400</c:v>
                </c:pt>
                <c:pt idx="7841">
                  <c:v>470460</c:v>
                </c:pt>
                <c:pt idx="7842">
                  <c:v>470520</c:v>
                </c:pt>
                <c:pt idx="7843">
                  <c:v>470580</c:v>
                </c:pt>
                <c:pt idx="7844">
                  <c:v>470640</c:v>
                </c:pt>
                <c:pt idx="7845">
                  <c:v>470700</c:v>
                </c:pt>
                <c:pt idx="7846">
                  <c:v>470760</c:v>
                </c:pt>
                <c:pt idx="7847">
                  <c:v>470820</c:v>
                </c:pt>
                <c:pt idx="7848">
                  <c:v>470880</c:v>
                </c:pt>
                <c:pt idx="7849">
                  <c:v>470940</c:v>
                </c:pt>
                <c:pt idx="7850">
                  <c:v>471000</c:v>
                </c:pt>
                <c:pt idx="7851">
                  <c:v>471060</c:v>
                </c:pt>
                <c:pt idx="7852">
                  <c:v>471120</c:v>
                </c:pt>
                <c:pt idx="7853">
                  <c:v>471180</c:v>
                </c:pt>
                <c:pt idx="7854">
                  <c:v>471240</c:v>
                </c:pt>
                <c:pt idx="7855">
                  <c:v>471300</c:v>
                </c:pt>
                <c:pt idx="7856">
                  <c:v>471360</c:v>
                </c:pt>
                <c:pt idx="7857">
                  <c:v>471420</c:v>
                </c:pt>
                <c:pt idx="7858">
                  <c:v>471480</c:v>
                </c:pt>
                <c:pt idx="7859">
                  <c:v>471540</c:v>
                </c:pt>
                <c:pt idx="7860">
                  <c:v>471600</c:v>
                </c:pt>
                <c:pt idx="7861">
                  <c:v>471660</c:v>
                </c:pt>
                <c:pt idx="7862">
                  <c:v>471720</c:v>
                </c:pt>
                <c:pt idx="7863">
                  <c:v>471780</c:v>
                </c:pt>
                <c:pt idx="7864">
                  <c:v>471840</c:v>
                </c:pt>
                <c:pt idx="7865">
                  <c:v>471900</c:v>
                </c:pt>
                <c:pt idx="7866">
                  <c:v>471960</c:v>
                </c:pt>
                <c:pt idx="7867">
                  <c:v>472020</c:v>
                </c:pt>
                <c:pt idx="7868">
                  <c:v>472080</c:v>
                </c:pt>
                <c:pt idx="7869">
                  <c:v>472140</c:v>
                </c:pt>
                <c:pt idx="7870">
                  <c:v>472200</c:v>
                </c:pt>
                <c:pt idx="7871">
                  <c:v>472260</c:v>
                </c:pt>
                <c:pt idx="7872">
                  <c:v>472320</c:v>
                </c:pt>
                <c:pt idx="7873">
                  <c:v>472380</c:v>
                </c:pt>
                <c:pt idx="7874">
                  <c:v>472440</c:v>
                </c:pt>
                <c:pt idx="7875">
                  <c:v>472500</c:v>
                </c:pt>
                <c:pt idx="7876">
                  <c:v>472560</c:v>
                </c:pt>
                <c:pt idx="7877">
                  <c:v>472620</c:v>
                </c:pt>
                <c:pt idx="7878">
                  <c:v>472680</c:v>
                </c:pt>
                <c:pt idx="7879">
                  <c:v>472740</c:v>
                </c:pt>
                <c:pt idx="7880">
                  <c:v>472800</c:v>
                </c:pt>
                <c:pt idx="7881">
                  <c:v>472860</c:v>
                </c:pt>
                <c:pt idx="7882">
                  <c:v>472920</c:v>
                </c:pt>
                <c:pt idx="7883">
                  <c:v>472980</c:v>
                </c:pt>
                <c:pt idx="7884">
                  <c:v>473040</c:v>
                </c:pt>
                <c:pt idx="7885">
                  <c:v>473100</c:v>
                </c:pt>
                <c:pt idx="7886">
                  <c:v>473160</c:v>
                </c:pt>
                <c:pt idx="7887">
                  <c:v>473220</c:v>
                </c:pt>
                <c:pt idx="7888">
                  <c:v>473280</c:v>
                </c:pt>
                <c:pt idx="7889">
                  <c:v>473340</c:v>
                </c:pt>
                <c:pt idx="7890">
                  <c:v>473400</c:v>
                </c:pt>
                <c:pt idx="7891">
                  <c:v>473460</c:v>
                </c:pt>
                <c:pt idx="7892">
                  <c:v>473520</c:v>
                </c:pt>
                <c:pt idx="7893">
                  <c:v>473580</c:v>
                </c:pt>
                <c:pt idx="7894">
                  <c:v>473640</c:v>
                </c:pt>
                <c:pt idx="7895">
                  <c:v>473700</c:v>
                </c:pt>
                <c:pt idx="7896">
                  <c:v>473760</c:v>
                </c:pt>
                <c:pt idx="7897">
                  <c:v>473820</c:v>
                </c:pt>
                <c:pt idx="7898">
                  <c:v>473880</c:v>
                </c:pt>
                <c:pt idx="7899">
                  <c:v>473940</c:v>
                </c:pt>
                <c:pt idx="7900">
                  <c:v>474000</c:v>
                </c:pt>
                <c:pt idx="7901">
                  <c:v>474060</c:v>
                </c:pt>
                <c:pt idx="7902">
                  <c:v>474120</c:v>
                </c:pt>
                <c:pt idx="7903">
                  <c:v>474180</c:v>
                </c:pt>
                <c:pt idx="7904">
                  <c:v>474240</c:v>
                </c:pt>
                <c:pt idx="7905">
                  <c:v>474300</c:v>
                </c:pt>
                <c:pt idx="7906">
                  <c:v>474360</c:v>
                </c:pt>
                <c:pt idx="7907">
                  <c:v>474420</c:v>
                </c:pt>
                <c:pt idx="7908">
                  <c:v>474480</c:v>
                </c:pt>
                <c:pt idx="7909">
                  <c:v>474540</c:v>
                </c:pt>
                <c:pt idx="7910">
                  <c:v>474600</c:v>
                </c:pt>
                <c:pt idx="7911">
                  <c:v>474660</c:v>
                </c:pt>
                <c:pt idx="7912">
                  <c:v>474720</c:v>
                </c:pt>
                <c:pt idx="7913">
                  <c:v>474780</c:v>
                </c:pt>
                <c:pt idx="7914">
                  <c:v>474840</c:v>
                </c:pt>
                <c:pt idx="7915">
                  <c:v>474900</c:v>
                </c:pt>
                <c:pt idx="7916">
                  <c:v>474960</c:v>
                </c:pt>
                <c:pt idx="7917">
                  <c:v>475020</c:v>
                </c:pt>
                <c:pt idx="7918">
                  <c:v>475080</c:v>
                </c:pt>
                <c:pt idx="7919">
                  <c:v>475140</c:v>
                </c:pt>
                <c:pt idx="7920">
                  <c:v>475200</c:v>
                </c:pt>
                <c:pt idx="7921">
                  <c:v>475260</c:v>
                </c:pt>
                <c:pt idx="7922">
                  <c:v>475320</c:v>
                </c:pt>
                <c:pt idx="7923">
                  <c:v>475380</c:v>
                </c:pt>
                <c:pt idx="7924">
                  <c:v>475440</c:v>
                </c:pt>
                <c:pt idx="7925">
                  <c:v>475500</c:v>
                </c:pt>
                <c:pt idx="7926">
                  <c:v>475560</c:v>
                </c:pt>
                <c:pt idx="7927">
                  <c:v>475620</c:v>
                </c:pt>
                <c:pt idx="7928">
                  <c:v>475680</c:v>
                </c:pt>
                <c:pt idx="7929">
                  <c:v>475740</c:v>
                </c:pt>
                <c:pt idx="7930">
                  <c:v>475800</c:v>
                </c:pt>
                <c:pt idx="7931">
                  <c:v>475860</c:v>
                </c:pt>
                <c:pt idx="7932">
                  <c:v>475920</c:v>
                </c:pt>
                <c:pt idx="7933">
                  <c:v>475980</c:v>
                </c:pt>
                <c:pt idx="7934">
                  <c:v>476040</c:v>
                </c:pt>
                <c:pt idx="7935">
                  <c:v>476100</c:v>
                </c:pt>
                <c:pt idx="7936">
                  <c:v>476160</c:v>
                </c:pt>
                <c:pt idx="7937">
                  <c:v>476220</c:v>
                </c:pt>
                <c:pt idx="7938">
                  <c:v>476280</c:v>
                </c:pt>
                <c:pt idx="7939">
                  <c:v>476340</c:v>
                </c:pt>
                <c:pt idx="7940">
                  <c:v>476400</c:v>
                </c:pt>
                <c:pt idx="7941">
                  <c:v>476460</c:v>
                </c:pt>
                <c:pt idx="7942">
                  <c:v>476520</c:v>
                </c:pt>
                <c:pt idx="7943">
                  <c:v>476580</c:v>
                </c:pt>
                <c:pt idx="7944">
                  <c:v>476640</c:v>
                </c:pt>
                <c:pt idx="7945">
                  <c:v>476700</c:v>
                </c:pt>
                <c:pt idx="7946">
                  <c:v>476760</c:v>
                </c:pt>
                <c:pt idx="7947">
                  <c:v>476820</c:v>
                </c:pt>
                <c:pt idx="7948">
                  <c:v>476880</c:v>
                </c:pt>
                <c:pt idx="7949">
                  <c:v>476940</c:v>
                </c:pt>
                <c:pt idx="7950">
                  <c:v>477000</c:v>
                </c:pt>
                <c:pt idx="7951">
                  <c:v>477060</c:v>
                </c:pt>
                <c:pt idx="7952">
                  <c:v>477120</c:v>
                </c:pt>
                <c:pt idx="7953">
                  <c:v>477180</c:v>
                </c:pt>
                <c:pt idx="7954">
                  <c:v>477240</c:v>
                </c:pt>
                <c:pt idx="7955">
                  <c:v>477300</c:v>
                </c:pt>
                <c:pt idx="7956">
                  <c:v>477360</c:v>
                </c:pt>
                <c:pt idx="7957">
                  <c:v>477420</c:v>
                </c:pt>
                <c:pt idx="7958">
                  <c:v>477480</c:v>
                </c:pt>
                <c:pt idx="7959">
                  <c:v>477540</c:v>
                </c:pt>
                <c:pt idx="7960">
                  <c:v>477600</c:v>
                </c:pt>
                <c:pt idx="7961">
                  <c:v>477660</c:v>
                </c:pt>
                <c:pt idx="7962">
                  <c:v>477720</c:v>
                </c:pt>
                <c:pt idx="7963">
                  <c:v>477780</c:v>
                </c:pt>
                <c:pt idx="7964">
                  <c:v>477840</c:v>
                </c:pt>
                <c:pt idx="7965">
                  <c:v>477900</c:v>
                </c:pt>
                <c:pt idx="7966">
                  <c:v>477960</c:v>
                </c:pt>
                <c:pt idx="7967">
                  <c:v>478020</c:v>
                </c:pt>
                <c:pt idx="7968">
                  <c:v>478080</c:v>
                </c:pt>
                <c:pt idx="7969">
                  <c:v>478140</c:v>
                </c:pt>
                <c:pt idx="7970">
                  <c:v>478200</c:v>
                </c:pt>
                <c:pt idx="7971">
                  <c:v>478260</c:v>
                </c:pt>
                <c:pt idx="7972">
                  <c:v>478320</c:v>
                </c:pt>
                <c:pt idx="7973">
                  <c:v>478380</c:v>
                </c:pt>
                <c:pt idx="7974">
                  <c:v>478440</c:v>
                </c:pt>
                <c:pt idx="7975">
                  <c:v>478500</c:v>
                </c:pt>
                <c:pt idx="7976">
                  <c:v>478560</c:v>
                </c:pt>
                <c:pt idx="7977">
                  <c:v>478620</c:v>
                </c:pt>
                <c:pt idx="7978">
                  <c:v>478680</c:v>
                </c:pt>
                <c:pt idx="7979">
                  <c:v>478740</c:v>
                </c:pt>
                <c:pt idx="7980">
                  <c:v>478800</c:v>
                </c:pt>
                <c:pt idx="7981">
                  <c:v>478860</c:v>
                </c:pt>
                <c:pt idx="7982">
                  <c:v>478920</c:v>
                </c:pt>
                <c:pt idx="7983">
                  <c:v>478980</c:v>
                </c:pt>
                <c:pt idx="7984">
                  <c:v>479040</c:v>
                </c:pt>
                <c:pt idx="7985">
                  <c:v>479100</c:v>
                </c:pt>
                <c:pt idx="7986">
                  <c:v>479160</c:v>
                </c:pt>
                <c:pt idx="7987">
                  <c:v>479220</c:v>
                </c:pt>
                <c:pt idx="7988">
                  <c:v>479280</c:v>
                </c:pt>
                <c:pt idx="7989">
                  <c:v>479340</c:v>
                </c:pt>
                <c:pt idx="7990">
                  <c:v>479400</c:v>
                </c:pt>
                <c:pt idx="7991">
                  <c:v>479460</c:v>
                </c:pt>
                <c:pt idx="7992">
                  <c:v>479520</c:v>
                </c:pt>
                <c:pt idx="7993">
                  <c:v>479580</c:v>
                </c:pt>
                <c:pt idx="7994">
                  <c:v>479640</c:v>
                </c:pt>
                <c:pt idx="7995">
                  <c:v>479700</c:v>
                </c:pt>
                <c:pt idx="7996">
                  <c:v>479760</c:v>
                </c:pt>
                <c:pt idx="7997">
                  <c:v>479820</c:v>
                </c:pt>
                <c:pt idx="7998">
                  <c:v>479880</c:v>
                </c:pt>
                <c:pt idx="7999">
                  <c:v>479940</c:v>
                </c:pt>
                <c:pt idx="8000">
                  <c:v>480000</c:v>
                </c:pt>
                <c:pt idx="8001">
                  <c:v>480060</c:v>
                </c:pt>
                <c:pt idx="8002">
                  <c:v>480120</c:v>
                </c:pt>
                <c:pt idx="8003">
                  <c:v>480180</c:v>
                </c:pt>
                <c:pt idx="8004">
                  <c:v>480240</c:v>
                </c:pt>
                <c:pt idx="8005">
                  <c:v>480300</c:v>
                </c:pt>
                <c:pt idx="8006">
                  <c:v>480360</c:v>
                </c:pt>
                <c:pt idx="8007">
                  <c:v>480420</c:v>
                </c:pt>
                <c:pt idx="8008">
                  <c:v>480480</c:v>
                </c:pt>
                <c:pt idx="8009">
                  <c:v>480540</c:v>
                </c:pt>
                <c:pt idx="8010">
                  <c:v>480600</c:v>
                </c:pt>
                <c:pt idx="8011">
                  <c:v>480660</c:v>
                </c:pt>
                <c:pt idx="8012">
                  <c:v>480720</c:v>
                </c:pt>
                <c:pt idx="8013">
                  <c:v>480780</c:v>
                </c:pt>
                <c:pt idx="8014">
                  <c:v>480840</c:v>
                </c:pt>
                <c:pt idx="8015">
                  <c:v>480900</c:v>
                </c:pt>
                <c:pt idx="8016">
                  <c:v>480960</c:v>
                </c:pt>
                <c:pt idx="8017">
                  <c:v>481020</c:v>
                </c:pt>
                <c:pt idx="8018">
                  <c:v>481080</c:v>
                </c:pt>
                <c:pt idx="8019">
                  <c:v>481140</c:v>
                </c:pt>
                <c:pt idx="8020">
                  <c:v>481200</c:v>
                </c:pt>
                <c:pt idx="8021">
                  <c:v>481260</c:v>
                </c:pt>
                <c:pt idx="8022">
                  <c:v>481320</c:v>
                </c:pt>
                <c:pt idx="8023">
                  <c:v>481380</c:v>
                </c:pt>
                <c:pt idx="8024">
                  <c:v>481440</c:v>
                </c:pt>
                <c:pt idx="8025">
                  <c:v>481500</c:v>
                </c:pt>
                <c:pt idx="8026">
                  <c:v>481560</c:v>
                </c:pt>
                <c:pt idx="8027">
                  <c:v>481620</c:v>
                </c:pt>
                <c:pt idx="8028">
                  <c:v>481680</c:v>
                </c:pt>
                <c:pt idx="8029">
                  <c:v>481740</c:v>
                </c:pt>
                <c:pt idx="8030">
                  <c:v>481800</c:v>
                </c:pt>
                <c:pt idx="8031">
                  <c:v>481860</c:v>
                </c:pt>
                <c:pt idx="8032">
                  <c:v>481920</c:v>
                </c:pt>
                <c:pt idx="8033">
                  <c:v>481980</c:v>
                </c:pt>
                <c:pt idx="8034">
                  <c:v>482040</c:v>
                </c:pt>
                <c:pt idx="8035">
                  <c:v>482100</c:v>
                </c:pt>
                <c:pt idx="8036">
                  <c:v>482160</c:v>
                </c:pt>
                <c:pt idx="8037">
                  <c:v>482220</c:v>
                </c:pt>
                <c:pt idx="8038">
                  <c:v>482280</c:v>
                </c:pt>
                <c:pt idx="8039">
                  <c:v>482340</c:v>
                </c:pt>
                <c:pt idx="8040">
                  <c:v>482400</c:v>
                </c:pt>
                <c:pt idx="8041">
                  <c:v>482460</c:v>
                </c:pt>
                <c:pt idx="8042">
                  <c:v>482520</c:v>
                </c:pt>
                <c:pt idx="8043">
                  <c:v>482580</c:v>
                </c:pt>
                <c:pt idx="8044">
                  <c:v>482640</c:v>
                </c:pt>
                <c:pt idx="8045">
                  <c:v>482700</c:v>
                </c:pt>
                <c:pt idx="8046">
                  <c:v>482760</c:v>
                </c:pt>
                <c:pt idx="8047">
                  <c:v>482820</c:v>
                </c:pt>
                <c:pt idx="8048">
                  <c:v>482880</c:v>
                </c:pt>
                <c:pt idx="8049">
                  <c:v>482940</c:v>
                </c:pt>
                <c:pt idx="8050">
                  <c:v>483000</c:v>
                </c:pt>
                <c:pt idx="8051">
                  <c:v>483060</c:v>
                </c:pt>
                <c:pt idx="8052">
                  <c:v>483120</c:v>
                </c:pt>
                <c:pt idx="8053">
                  <c:v>483180</c:v>
                </c:pt>
                <c:pt idx="8054">
                  <c:v>483240</c:v>
                </c:pt>
                <c:pt idx="8055">
                  <c:v>483300</c:v>
                </c:pt>
                <c:pt idx="8056">
                  <c:v>483360</c:v>
                </c:pt>
                <c:pt idx="8057">
                  <c:v>483420</c:v>
                </c:pt>
                <c:pt idx="8058">
                  <c:v>483480</c:v>
                </c:pt>
                <c:pt idx="8059">
                  <c:v>483540</c:v>
                </c:pt>
                <c:pt idx="8060">
                  <c:v>483600</c:v>
                </c:pt>
                <c:pt idx="8061">
                  <c:v>483660</c:v>
                </c:pt>
                <c:pt idx="8062">
                  <c:v>483720</c:v>
                </c:pt>
                <c:pt idx="8063">
                  <c:v>483780</c:v>
                </c:pt>
                <c:pt idx="8064">
                  <c:v>483840</c:v>
                </c:pt>
                <c:pt idx="8065">
                  <c:v>483900</c:v>
                </c:pt>
                <c:pt idx="8066">
                  <c:v>483960</c:v>
                </c:pt>
                <c:pt idx="8067">
                  <c:v>484020</c:v>
                </c:pt>
                <c:pt idx="8068">
                  <c:v>484080</c:v>
                </c:pt>
                <c:pt idx="8069">
                  <c:v>484140</c:v>
                </c:pt>
                <c:pt idx="8070">
                  <c:v>484200</c:v>
                </c:pt>
                <c:pt idx="8071">
                  <c:v>484260</c:v>
                </c:pt>
                <c:pt idx="8072">
                  <c:v>484320</c:v>
                </c:pt>
                <c:pt idx="8073">
                  <c:v>484380</c:v>
                </c:pt>
                <c:pt idx="8074">
                  <c:v>484440</c:v>
                </c:pt>
                <c:pt idx="8075">
                  <c:v>484500</c:v>
                </c:pt>
                <c:pt idx="8076">
                  <c:v>484560</c:v>
                </c:pt>
                <c:pt idx="8077">
                  <c:v>484620</c:v>
                </c:pt>
                <c:pt idx="8078">
                  <c:v>484680</c:v>
                </c:pt>
                <c:pt idx="8079">
                  <c:v>484740</c:v>
                </c:pt>
                <c:pt idx="8080">
                  <c:v>484800</c:v>
                </c:pt>
                <c:pt idx="8081">
                  <c:v>484860</c:v>
                </c:pt>
                <c:pt idx="8082">
                  <c:v>484920</c:v>
                </c:pt>
                <c:pt idx="8083">
                  <c:v>484980</c:v>
                </c:pt>
                <c:pt idx="8084">
                  <c:v>485040</c:v>
                </c:pt>
                <c:pt idx="8085">
                  <c:v>485100</c:v>
                </c:pt>
                <c:pt idx="8086">
                  <c:v>485160</c:v>
                </c:pt>
                <c:pt idx="8087">
                  <c:v>485220</c:v>
                </c:pt>
                <c:pt idx="8088">
                  <c:v>485280</c:v>
                </c:pt>
                <c:pt idx="8089">
                  <c:v>485340</c:v>
                </c:pt>
                <c:pt idx="8090">
                  <c:v>485400</c:v>
                </c:pt>
                <c:pt idx="8091">
                  <c:v>485460</c:v>
                </c:pt>
                <c:pt idx="8092">
                  <c:v>485520</c:v>
                </c:pt>
                <c:pt idx="8093">
                  <c:v>485580</c:v>
                </c:pt>
                <c:pt idx="8094">
                  <c:v>485640</c:v>
                </c:pt>
                <c:pt idx="8095">
                  <c:v>485700</c:v>
                </c:pt>
                <c:pt idx="8096">
                  <c:v>485760</c:v>
                </c:pt>
                <c:pt idx="8097">
                  <c:v>485820</c:v>
                </c:pt>
                <c:pt idx="8098">
                  <c:v>485880</c:v>
                </c:pt>
                <c:pt idx="8099">
                  <c:v>485940</c:v>
                </c:pt>
                <c:pt idx="8100">
                  <c:v>486000</c:v>
                </c:pt>
                <c:pt idx="8101">
                  <c:v>486060</c:v>
                </c:pt>
                <c:pt idx="8102">
                  <c:v>486120</c:v>
                </c:pt>
                <c:pt idx="8103">
                  <c:v>486180</c:v>
                </c:pt>
                <c:pt idx="8104">
                  <c:v>486240</c:v>
                </c:pt>
                <c:pt idx="8105">
                  <c:v>486300</c:v>
                </c:pt>
                <c:pt idx="8106">
                  <c:v>486360</c:v>
                </c:pt>
                <c:pt idx="8107">
                  <c:v>486420</c:v>
                </c:pt>
                <c:pt idx="8108">
                  <c:v>486480</c:v>
                </c:pt>
                <c:pt idx="8109">
                  <c:v>486540</c:v>
                </c:pt>
                <c:pt idx="8110">
                  <c:v>486600</c:v>
                </c:pt>
                <c:pt idx="8111">
                  <c:v>486660</c:v>
                </c:pt>
                <c:pt idx="8112">
                  <c:v>486720</c:v>
                </c:pt>
                <c:pt idx="8113">
                  <c:v>486780</c:v>
                </c:pt>
                <c:pt idx="8114">
                  <c:v>486840</c:v>
                </c:pt>
                <c:pt idx="8115">
                  <c:v>486900</c:v>
                </c:pt>
                <c:pt idx="8116">
                  <c:v>486960</c:v>
                </c:pt>
                <c:pt idx="8117">
                  <c:v>487020</c:v>
                </c:pt>
                <c:pt idx="8118">
                  <c:v>487080</c:v>
                </c:pt>
                <c:pt idx="8119">
                  <c:v>487140</c:v>
                </c:pt>
                <c:pt idx="8120">
                  <c:v>487200</c:v>
                </c:pt>
                <c:pt idx="8121">
                  <c:v>487260</c:v>
                </c:pt>
                <c:pt idx="8122">
                  <c:v>487320</c:v>
                </c:pt>
                <c:pt idx="8123">
                  <c:v>487380</c:v>
                </c:pt>
                <c:pt idx="8124">
                  <c:v>487440</c:v>
                </c:pt>
                <c:pt idx="8125">
                  <c:v>487500</c:v>
                </c:pt>
                <c:pt idx="8126">
                  <c:v>487560</c:v>
                </c:pt>
                <c:pt idx="8127">
                  <c:v>487620</c:v>
                </c:pt>
                <c:pt idx="8128">
                  <c:v>487680</c:v>
                </c:pt>
                <c:pt idx="8129">
                  <c:v>487740</c:v>
                </c:pt>
                <c:pt idx="8130">
                  <c:v>487800</c:v>
                </c:pt>
                <c:pt idx="8131">
                  <c:v>487860</c:v>
                </c:pt>
                <c:pt idx="8132">
                  <c:v>487920</c:v>
                </c:pt>
                <c:pt idx="8133">
                  <c:v>487980</c:v>
                </c:pt>
                <c:pt idx="8134">
                  <c:v>488040</c:v>
                </c:pt>
                <c:pt idx="8135">
                  <c:v>488100</c:v>
                </c:pt>
                <c:pt idx="8136">
                  <c:v>488160</c:v>
                </c:pt>
                <c:pt idx="8137">
                  <c:v>488220</c:v>
                </c:pt>
                <c:pt idx="8138">
                  <c:v>488280</c:v>
                </c:pt>
                <c:pt idx="8139">
                  <c:v>488340</c:v>
                </c:pt>
                <c:pt idx="8140">
                  <c:v>488400</c:v>
                </c:pt>
                <c:pt idx="8141">
                  <c:v>488460</c:v>
                </c:pt>
                <c:pt idx="8142">
                  <c:v>488520</c:v>
                </c:pt>
                <c:pt idx="8143">
                  <c:v>488580</c:v>
                </c:pt>
                <c:pt idx="8144">
                  <c:v>488640</c:v>
                </c:pt>
                <c:pt idx="8145">
                  <c:v>488700</c:v>
                </c:pt>
                <c:pt idx="8146">
                  <c:v>488760</c:v>
                </c:pt>
                <c:pt idx="8147">
                  <c:v>488820</c:v>
                </c:pt>
                <c:pt idx="8148">
                  <c:v>488880</c:v>
                </c:pt>
                <c:pt idx="8149">
                  <c:v>488940</c:v>
                </c:pt>
                <c:pt idx="8150">
                  <c:v>489000</c:v>
                </c:pt>
                <c:pt idx="8151">
                  <c:v>489060</c:v>
                </c:pt>
                <c:pt idx="8152">
                  <c:v>489120</c:v>
                </c:pt>
                <c:pt idx="8153">
                  <c:v>489180</c:v>
                </c:pt>
                <c:pt idx="8154">
                  <c:v>489240</c:v>
                </c:pt>
                <c:pt idx="8155">
                  <c:v>489300</c:v>
                </c:pt>
                <c:pt idx="8156">
                  <c:v>489360</c:v>
                </c:pt>
                <c:pt idx="8157">
                  <c:v>489420</c:v>
                </c:pt>
                <c:pt idx="8158">
                  <c:v>489480</c:v>
                </c:pt>
                <c:pt idx="8159">
                  <c:v>489540</c:v>
                </c:pt>
                <c:pt idx="8160">
                  <c:v>489600</c:v>
                </c:pt>
                <c:pt idx="8161">
                  <c:v>489660</c:v>
                </c:pt>
                <c:pt idx="8162">
                  <c:v>489720</c:v>
                </c:pt>
                <c:pt idx="8163">
                  <c:v>489780</c:v>
                </c:pt>
                <c:pt idx="8164">
                  <c:v>489840</c:v>
                </c:pt>
                <c:pt idx="8165">
                  <c:v>489900</c:v>
                </c:pt>
                <c:pt idx="8166">
                  <c:v>489960</c:v>
                </c:pt>
                <c:pt idx="8167">
                  <c:v>490020</c:v>
                </c:pt>
                <c:pt idx="8168">
                  <c:v>490080</c:v>
                </c:pt>
                <c:pt idx="8169">
                  <c:v>490140</c:v>
                </c:pt>
                <c:pt idx="8170">
                  <c:v>490200</c:v>
                </c:pt>
                <c:pt idx="8171">
                  <c:v>490260</c:v>
                </c:pt>
                <c:pt idx="8172">
                  <c:v>490320</c:v>
                </c:pt>
                <c:pt idx="8173">
                  <c:v>490380</c:v>
                </c:pt>
                <c:pt idx="8174">
                  <c:v>490440</c:v>
                </c:pt>
                <c:pt idx="8175">
                  <c:v>490500</c:v>
                </c:pt>
                <c:pt idx="8176">
                  <c:v>490560</c:v>
                </c:pt>
                <c:pt idx="8177">
                  <c:v>490620</c:v>
                </c:pt>
                <c:pt idx="8178">
                  <c:v>490680</c:v>
                </c:pt>
                <c:pt idx="8179">
                  <c:v>490740</c:v>
                </c:pt>
                <c:pt idx="8180">
                  <c:v>490800</c:v>
                </c:pt>
                <c:pt idx="8181">
                  <c:v>490860</c:v>
                </c:pt>
                <c:pt idx="8182">
                  <c:v>490920</c:v>
                </c:pt>
                <c:pt idx="8183">
                  <c:v>490980</c:v>
                </c:pt>
                <c:pt idx="8184">
                  <c:v>491040</c:v>
                </c:pt>
                <c:pt idx="8185">
                  <c:v>491100</c:v>
                </c:pt>
                <c:pt idx="8186">
                  <c:v>491160</c:v>
                </c:pt>
                <c:pt idx="8187">
                  <c:v>491220</c:v>
                </c:pt>
                <c:pt idx="8188">
                  <c:v>491280</c:v>
                </c:pt>
                <c:pt idx="8189">
                  <c:v>491340</c:v>
                </c:pt>
                <c:pt idx="8190">
                  <c:v>491400</c:v>
                </c:pt>
                <c:pt idx="8191">
                  <c:v>491460</c:v>
                </c:pt>
                <c:pt idx="8192">
                  <c:v>491520</c:v>
                </c:pt>
                <c:pt idx="8193">
                  <c:v>491580</c:v>
                </c:pt>
                <c:pt idx="8194">
                  <c:v>491640</c:v>
                </c:pt>
                <c:pt idx="8195">
                  <c:v>491700</c:v>
                </c:pt>
                <c:pt idx="8196">
                  <c:v>491760</c:v>
                </c:pt>
                <c:pt idx="8197">
                  <c:v>491820</c:v>
                </c:pt>
                <c:pt idx="8198">
                  <c:v>491880</c:v>
                </c:pt>
                <c:pt idx="8199">
                  <c:v>491940</c:v>
                </c:pt>
                <c:pt idx="8200">
                  <c:v>492000</c:v>
                </c:pt>
                <c:pt idx="8201">
                  <c:v>492060</c:v>
                </c:pt>
                <c:pt idx="8202">
                  <c:v>492120</c:v>
                </c:pt>
                <c:pt idx="8203">
                  <c:v>492180</c:v>
                </c:pt>
                <c:pt idx="8204">
                  <c:v>492240</c:v>
                </c:pt>
                <c:pt idx="8205">
                  <c:v>492300</c:v>
                </c:pt>
                <c:pt idx="8206">
                  <c:v>492360</c:v>
                </c:pt>
                <c:pt idx="8207">
                  <c:v>492420</c:v>
                </c:pt>
                <c:pt idx="8208">
                  <c:v>492480</c:v>
                </c:pt>
                <c:pt idx="8209">
                  <c:v>492540</c:v>
                </c:pt>
                <c:pt idx="8210">
                  <c:v>492600</c:v>
                </c:pt>
                <c:pt idx="8211">
                  <c:v>492660</c:v>
                </c:pt>
                <c:pt idx="8212">
                  <c:v>492720</c:v>
                </c:pt>
                <c:pt idx="8213">
                  <c:v>492780</c:v>
                </c:pt>
                <c:pt idx="8214">
                  <c:v>492840</c:v>
                </c:pt>
                <c:pt idx="8215">
                  <c:v>492900</c:v>
                </c:pt>
                <c:pt idx="8216">
                  <c:v>492960</c:v>
                </c:pt>
                <c:pt idx="8217">
                  <c:v>493020</c:v>
                </c:pt>
                <c:pt idx="8218">
                  <c:v>493080</c:v>
                </c:pt>
                <c:pt idx="8219">
                  <c:v>493140</c:v>
                </c:pt>
                <c:pt idx="8220">
                  <c:v>493200</c:v>
                </c:pt>
                <c:pt idx="8221">
                  <c:v>493260</c:v>
                </c:pt>
                <c:pt idx="8222">
                  <c:v>493320</c:v>
                </c:pt>
                <c:pt idx="8223">
                  <c:v>493380</c:v>
                </c:pt>
                <c:pt idx="8224">
                  <c:v>493440</c:v>
                </c:pt>
                <c:pt idx="8225">
                  <c:v>493500</c:v>
                </c:pt>
                <c:pt idx="8226">
                  <c:v>493560</c:v>
                </c:pt>
                <c:pt idx="8227">
                  <c:v>493620</c:v>
                </c:pt>
                <c:pt idx="8228">
                  <c:v>493680</c:v>
                </c:pt>
                <c:pt idx="8229">
                  <c:v>493740</c:v>
                </c:pt>
                <c:pt idx="8230">
                  <c:v>493800</c:v>
                </c:pt>
                <c:pt idx="8231">
                  <c:v>493860</c:v>
                </c:pt>
                <c:pt idx="8232">
                  <c:v>493920</c:v>
                </c:pt>
                <c:pt idx="8233">
                  <c:v>493980</c:v>
                </c:pt>
                <c:pt idx="8234">
                  <c:v>494040</c:v>
                </c:pt>
                <c:pt idx="8235">
                  <c:v>494100</c:v>
                </c:pt>
                <c:pt idx="8236">
                  <c:v>494160</c:v>
                </c:pt>
                <c:pt idx="8237">
                  <c:v>494220</c:v>
                </c:pt>
                <c:pt idx="8238">
                  <c:v>494280</c:v>
                </c:pt>
                <c:pt idx="8239">
                  <c:v>494340</c:v>
                </c:pt>
                <c:pt idx="8240">
                  <c:v>494400</c:v>
                </c:pt>
                <c:pt idx="8241">
                  <c:v>494460</c:v>
                </c:pt>
                <c:pt idx="8242">
                  <c:v>494520</c:v>
                </c:pt>
                <c:pt idx="8243">
                  <c:v>494580</c:v>
                </c:pt>
                <c:pt idx="8244">
                  <c:v>494640</c:v>
                </c:pt>
                <c:pt idx="8245">
                  <c:v>494700</c:v>
                </c:pt>
                <c:pt idx="8246">
                  <c:v>494760</c:v>
                </c:pt>
                <c:pt idx="8247">
                  <c:v>494820</c:v>
                </c:pt>
                <c:pt idx="8248">
                  <c:v>494880</c:v>
                </c:pt>
                <c:pt idx="8249">
                  <c:v>494940</c:v>
                </c:pt>
                <c:pt idx="8250">
                  <c:v>495000</c:v>
                </c:pt>
                <c:pt idx="8251">
                  <c:v>495060</c:v>
                </c:pt>
                <c:pt idx="8252">
                  <c:v>495120</c:v>
                </c:pt>
                <c:pt idx="8253">
                  <c:v>495180</c:v>
                </c:pt>
                <c:pt idx="8254">
                  <c:v>495240</c:v>
                </c:pt>
                <c:pt idx="8255">
                  <c:v>495300</c:v>
                </c:pt>
                <c:pt idx="8256">
                  <c:v>495360</c:v>
                </c:pt>
                <c:pt idx="8257">
                  <c:v>495420</c:v>
                </c:pt>
                <c:pt idx="8258">
                  <c:v>495480</c:v>
                </c:pt>
                <c:pt idx="8259">
                  <c:v>495540</c:v>
                </c:pt>
                <c:pt idx="8260">
                  <c:v>495600</c:v>
                </c:pt>
                <c:pt idx="8261">
                  <c:v>495660</c:v>
                </c:pt>
                <c:pt idx="8262">
                  <c:v>495720</c:v>
                </c:pt>
                <c:pt idx="8263">
                  <c:v>495780</c:v>
                </c:pt>
                <c:pt idx="8264">
                  <c:v>495840</c:v>
                </c:pt>
                <c:pt idx="8265">
                  <c:v>495900</c:v>
                </c:pt>
                <c:pt idx="8266">
                  <c:v>495960</c:v>
                </c:pt>
                <c:pt idx="8267">
                  <c:v>496020</c:v>
                </c:pt>
                <c:pt idx="8268">
                  <c:v>496080</c:v>
                </c:pt>
                <c:pt idx="8269">
                  <c:v>496140</c:v>
                </c:pt>
                <c:pt idx="8270">
                  <c:v>496200</c:v>
                </c:pt>
                <c:pt idx="8271">
                  <c:v>496260</c:v>
                </c:pt>
                <c:pt idx="8272">
                  <c:v>496320</c:v>
                </c:pt>
                <c:pt idx="8273">
                  <c:v>496380</c:v>
                </c:pt>
                <c:pt idx="8274">
                  <c:v>496440</c:v>
                </c:pt>
                <c:pt idx="8275">
                  <c:v>496500</c:v>
                </c:pt>
                <c:pt idx="8276">
                  <c:v>496560</c:v>
                </c:pt>
                <c:pt idx="8277">
                  <c:v>496620</c:v>
                </c:pt>
                <c:pt idx="8278">
                  <c:v>496680</c:v>
                </c:pt>
                <c:pt idx="8279">
                  <c:v>496740</c:v>
                </c:pt>
                <c:pt idx="8280">
                  <c:v>496800</c:v>
                </c:pt>
                <c:pt idx="8281">
                  <c:v>496860</c:v>
                </c:pt>
                <c:pt idx="8282">
                  <c:v>496920</c:v>
                </c:pt>
                <c:pt idx="8283">
                  <c:v>496980</c:v>
                </c:pt>
                <c:pt idx="8284">
                  <c:v>497040</c:v>
                </c:pt>
                <c:pt idx="8285">
                  <c:v>497100</c:v>
                </c:pt>
                <c:pt idx="8286">
                  <c:v>497160</c:v>
                </c:pt>
                <c:pt idx="8287">
                  <c:v>497220</c:v>
                </c:pt>
                <c:pt idx="8288">
                  <c:v>497280</c:v>
                </c:pt>
                <c:pt idx="8289">
                  <c:v>497340</c:v>
                </c:pt>
                <c:pt idx="8290">
                  <c:v>497400</c:v>
                </c:pt>
                <c:pt idx="8291">
                  <c:v>497460</c:v>
                </c:pt>
                <c:pt idx="8292">
                  <c:v>497520</c:v>
                </c:pt>
                <c:pt idx="8293">
                  <c:v>497580</c:v>
                </c:pt>
                <c:pt idx="8294">
                  <c:v>497640</c:v>
                </c:pt>
                <c:pt idx="8295">
                  <c:v>497700</c:v>
                </c:pt>
                <c:pt idx="8296">
                  <c:v>497760</c:v>
                </c:pt>
                <c:pt idx="8297">
                  <c:v>497820</c:v>
                </c:pt>
                <c:pt idx="8298">
                  <c:v>497880</c:v>
                </c:pt>
                <c:pt idx="8299">
                  <c:v>497940</c:v>
                </c:pt>
                <c:pt idx="8300">
                  <c:v>498000</c:v>
                </c:pt>
                <c:pt idx="8301">
                  <c:v>498060</c:v>
                </c:pt>
                <c:pt idx="8302">
                  <c:v>498120</c:v>
                </c:pt>
                <c:pt idx="8303">
                  <c:v>498180</c:v>
                </c:pt>
                <c:pt idx="8304">
                  <c:v>498240</c:v>
                </c:pt>
                <c:pt idx="8305">
                  <c:v>498300</c:v>
                </c:pt>
                <c:pt idx="8306">
                  <c:v>498360</c:v>
                </c:pt>
                <c:pt idx="8307">
                  <c:v>498420</c:v>
                </c:pt>
                <c:pt idx="8308">
                  <c:v>498480</c:v>
                </c:pt>
                <c:pt idx="8309">
                  <c:v>498540</c:v>
                </c:pt>
                <c:pt idx="8310">
                  <c:v>498600</c:v>
                </c:pt>
                <c:pt idx="8311">
                  <c:v>498660</c:v>
                </c:pt>
                <c:pt idx="8312">
                  <c:v>498720</c:v>
                </c:pt>
                <c:pt idx="8313">
                  <c:v>498780</c:v>
                </c:pt>
                <c:pt idx="8314">
                  <c:v>498840</c:v>
                </c:pt>
                <c:pt idx="8315">
                  <c:v>498900</c:v>
                </c:pt>
                <c:pt idx="8316">
                  <c:v>498960</c:v>
                </c:pt>
                <c:pt idx="8317">
                  <c:v>499020</c:v>
                </c:pt>
                <c:pt idx="8318">
                  <c:v>499080</c:v>
                </c:pt>
                <c:pt idx="8319">
                  <c:v>499140</c:v>
                </c:pt>
                <c:pt idx="8320">
                  <c:v>499200</c:v>
                </c:pt>
                <c:pt idx="8321">
                  <c:v>499260</c:v>
                </c:pt>
                <c:pt idx="8322">
                  <c:v>499320</c:v>
                </c:pt>
                <c:pt idx="8323">
                  <c:v>499380</c:v>
                </c:pt>
                <c:pt idx="8324">
                  <c:v>499440</c:v>
                </c:pt>
                <c:pt idx="8325">
                  <c:v>499500</c:v>
                </c:pt>
                <c:pt idx="8326">
                  <c:v>499560</c:v>
                </c:pt>
                <c:pt idx="8327">
                  <c:v>499620</c:v>
                </c:pt>
                <c:pt idx="8328">
                  <c:v>499680</c:v>
                </c:pt>
                <c:pt idx="8329">
                  <c:v>499740</c:v>
                </c:pt>
                <c:pt idx="8330">
                  <c:v>499800</c:v>
                </c:pt>
                <c:pt idx="8331">
                  <c:v>499860</c:v>
                </c:pt>
                <c:pt idx="8332">
                  <c:v>499920</c:v>
                </c:pt>
                <c:pt idx="8333">
                  <c:v>499980</c:v>
                </c:pt>
                <c:pt idx="8334">
                  <c:v>500040</c:v>
                </c:pt>
                <c:pt idx="8335">
                  <c:v>500100</c:v>
                </c:pt>
                <c:pt idx="8336">
                  <c:v>500160</c:v>
                </c:pt>
                <c:pt idx="8337">
                  <c:v>500220</c:v>
                </c:pt>
                <c:pt idx="8338">
                  <c:v>500280</c:v>
                </c:pt>
                <c:pt idx="8339">
                  <c:v>500340</c:v>
                </c:pt>
                <c:pt idx="8340">
                  <c:v>500400</c:v>
                </c:pt>
                <c:pt idx="8341">
                  <c:v>500460</c:v>
                </c:pt>
                <c:pt idx="8342">
                  <c:v>500520</c:v>
                </c:pt>
                <c:pt idx="8343">
                  <c:v>500580</c:v>
                </c:pt>
                <c:pt idx="8344">
                  <c:v>500640</c:v>
                </c:pt>
                <c:pt idx="8345">
                  <c:v>500700</c:v>
                </c:pt>
                <c:pt idx="8346">
                  <c:v>500760</c:v>
                </c:pt>
                <c:pt idx="8347">
                  <c:v>500820</c:v>
                </c:pt>
                <c:pt idx="8348">
                  <c:v>500880</c:v>
                </c:pt>
                <c:pt idx="8349">
                  <c:v>500940</c:v>
                </c:pt>
                <c:pt idx="8350">
                  <c:v>501000</c:v>
                </c:pt>
                <c:pt idx="8351">
                  <c:v>501060</c:v>
                </c:pt>
                <c:pt idx="8352">
                  <c:v>501120</c:v>
                </c:pt>
                <c:pt idx="8353">
                  <c:v>501180</c:v>
                </c:pt>
                <c:pt idx="8354">
                  <c:v>501240</c:v>
                </c:pt>
                <c:pt idx="8355">
                  <c:v>501300</c:v>
                </c:pt>
                <c:pt idx="8356">
                  <c:v>501360</c:v>
                </c:pt>
                <c:pt idx="8357">
                  <c:v>501420</c:v>
                </c:pt>
                <c:pt idx="8358">
                  <c:v>501480</c:v>
                </c:pt>
                <c:pt idx="8359">
                  <c:v>501540</c:v>
                </c:pt>
                <c:pt idx="8360">
                  <c:v>501600</c:v>
                </c:pt>
                <c:pt idx="8361">
                  <c:v>501660</c:v>
                </c:pt>
                <c:pt idx="8362">
                  <c:v>501720</c:v>
                </c:pt>
                <c:pt idx="8363">
                  <c:v>501780</c:v>
                </c:pt>
                <c:pt idx="8364">
                  <c:v>501840</c:v>
                </c:pt>
                <c:pt idx="8365">
                  <c:v>501900</c:v>
                </c:pt>
                <c:pt idx="8366">
                  <c:v>501960</c:v>
                </c:pt>
                <c:pt idx="8367">
                  <c:v>502020</c:v>
                </c:pt>
                <c:pt idx="8368">
                  <c:v>502080</c:v>
                </c:pt>
                <c:pt idx="8369">
                  <c:v>502140</c:v>
                </c:pt>
                <c:pt idx="8370">
                  <c:v>502200</c:v>
                </c:pt>
                <c:pt idx="8371">
                  <c:v>502260</c:v>
                </c:pt>
                <c:pt idx="8372">
                  <c:v>502320</c:v>
                </c:pt>
                <c:pt idx="8373">
                  <c:v>502380</c:v>
                </c:pt>
                <c:pt idx="8374">
                  <c:v>502440</c:v>
                </c:pt>
                <c:pt idx="8375">
                  <c:v>502500</c:v>
                </c:pt>
                <c:pt idx="8376">
                  <c:v>502560</c:v>
                </c:pt>
                <c:pt idx="8377">
                  <c:v>502620</c:v>
                </c:pt>
                <c:pt idx="8378">
                  <c:v>502680</c:v>
                </c:pt>
                <c:pt idx="8379">
                  <c:v>502740</c:v>
                </c:pt>
                <c:pt idx="8380">
                  <c:v>502800</c:v>
                </c:pt>
                <c:pt idx="8381">
                  <c:v>502860</c:v>
                </c:pt>
                <c:pt idx="8382">
                  <c:v>502920</c:v>
                </c:pt>
                <c:pt idx="8383">
                  <c:v>502980</c:v>
                </c:pt>
                <c:pt idx="8384">
                  <c:v>503040</c:v>
                </c:pt>
                <c:pt idx="8385">
                  <c:v>503100</c:v>
                </c:pt>
                <c:pt idx="8386">
                  <c:v>503160</c:v>
                </c:pt>
                <c:pt idx="8387">
                  <c:v>503220</c:v>
                </c:pt>
                <c:pt idx="8388">
                  <c:v>503280</c:v>
                </c:pt>
                <c:pt idx="8389">
                  <c:v>503340</c:v>
                </c:pt>
                <c:pt idx="8390">
                  <c:v>503400</c:v>
                </c:pt>
                <c:pt idx="8391">
                  <c:v>503460</c:v>
                </c:pt>
                <c:pt idx="8392">
                  <c:v>503520</c:v>
                </c:pt>
                <c:pt idx="8393">
                  <c:v>503580</c:v>
                </c:pt>
                <c:pt idx="8394">
                  <c:v>503640</c:v>
                </c:pt>
                <c:pt idx="8395">
                  <c:v>503700</c:v>
                </c:pt>
                <c:pt idx="8396">
                  <c:v>503760</c:v>
                </c:pt>
                <c:pt idx="8397">
                  <c:v>503820</c:v>
                </c:pt>
                <c:pt idx="8398">
                  <c:v>503880</c:v>
                </c:pt>
                <c:pt idx="8399">
                  <c:v>503940</c:v>
                </c:pt>
                <c:pt idx="8400">
                  <c:v>504000</c:v>
                </c:pt>
                <c:pt idx="8401">
                  <c:v>504060</c:v>
                </c:pt>
                <c:pt idx="8402">
                  <c:v>504120</c:v>
                </c:pt>
                <c:pt idx="8403">
                  <c:v>504180</c:v>
                </c:pt>
                <c:pt idx="8404">
                  <c:v>504240</c:v>
                </c:pt>
                <c:pt idx="8405">
                  <c:v>504300</c:v>
                </c:pt>
                <c:pt idx="8406">
                  <c:v>504360</c:v>
                </c:pt>
                <c:pt idx="8407">
                  <c:v>504420</c:v>
                </c:pt>
                <c:pt idx="8408">
                  <c:v>504480</c:v>
                </c:pt>
                <c:pt idx="8409">
                  <c:v>504540</c:v>
                </c:pt>
                <c:pt idx="8410">
                  <c:v>504600</c:v>
                </c:pt>
                <c:pt idx="8411">
                  <c:v>504660</c:v>
                </c:pt>
                <c:pt idx="8412">
                  <c:v>504720</c:v>
                </c:pt>
                <c:pt idx="8413">
                  <c:v>504780</c:v>
                </c:pt>
                <c:pt idx="8414">
                  <c:v>504840</c:v>
                </c:pt>
                <c:pt idx="8415">
                  <c:v>504900</c:v>
                </c:pt>
                <c:pt idx="8416">
                  <c:v>504960</c:v>
                </c:pt>
                <c:pt idx="8417">
                  <c:v>505020</c:v>
                </c:pt>
                <c:pt idx="8418">
                  <c:v>505080</c:v>
                </c:pt>
                <c:pt idx="8419">
                  <c:v>505140</c:v>
                </c:pt>
                <c:pt idx="8420">
                  <c:v>505200</c:v>
                </c:pt>
                <c:pt idx="8421">
                  <c:v>505260</c:v>
                </c:pt>
                <c:pt idx="8422">
                  <c:v>505320</c:v>
                </c:pt>
                <c:pt idx="8423">
                  <c:v>505380</c:v>
                </c:pt>
                <c:pt idx="8424">
                  <c:v>505440</c:v>
                </c:pt>
                <c:pt idx="8425">
                  <c:v>505500</c:v>
                </c:pt>
                <c:pt idx="8426">
                  <c:v>505560</c:v>
                </c:pt>
                <c:pt idx="8427">
                  <c:v>505620</c:v>
                </c:pt>
                <c:pt idx="8428">
                  <c:v>505680</c:v>
                </c:pt>
                <c:pt idx="8429">
                  <c:v>505740</c:v>
                </c:pt>
                <c:pt idx="8430">
                  <c:v>505800</c:v>
                </c:pt>
                <c:pt idx="8431">
                  <c:v>505860</c:v>
                </c:pt>
                <c:pt idx="8432">
                  <c:v>505920</c:v>
                </c:pt>
                <c:pt idx="8433">
                  <c:v>505980</c:v>
                </c:pt>
                <c:pt idx="8434">
                  <c:v>506040</c:v>
                </c:pt>
                <c:pt idx="8435">
                  <c:v>506100</c:v>
                </c:pt>
                <c:pt idx="8436">
                  <c:v>506160</c:v>
                </c:pt>
                <c:pt idx="8437">
                  <c:v>506220</c:v>
                </c:pt>
                <c:pt idx="8438">
                  <c:v>506280</c:v>
                </c:pt>
                <c:pt idx="8439">
                  <c:v>506340</c:v>
                </c:pt>
                <c:pt idx="8440">
                  <c:v>506400</c:v>
                </c:pt>
                <c:pt idx="8441">
                  <c:v>506460</c:v>
                </c:pt>
                <c:pt idx="8442">
                  <c:v>506520</c:v>
                </c:pt>
                <c:pt idx="8443">
                  <c:v>506580</c:v>
                </c:pt>
                <c:pt idx="8444">
                  <c:v>506640</c:v>
                </c:pt>
                <c:pt idx="8445">
                  <c:v>506700</c:v>
                </c:pt>
                <c:pt idx="8446">
                  <c:v>506760</c:v>
                </c:pt>
                <c:pt idx="8447">
                  <c:v>506820</c:v>
                </c:pt>
                <c:pt idx="8448">
                  <c:v>506880</c:v>
                </c:pt>
                <c:pt idx="8449">
                  <c:v>506940</c:v>
                </c:pt>
                <c:pt idx="8450">
                  <c:v>507000</c:v>
                </c:pt>
                <c:pt idx="8451">
                  <c:v>507060</c:v>
                </c:pt>
                <c:pt idx="8452">
                  <c:v>507120</c:v>
                </c:pt>
                <c:pt idx="8453">
                  <c:v>507180</c:v>
                </c:pt>
                <c:pt idx="8454">
                  <c:v>507240</c:v>
                </c:pt>
                <c:pt idx="8455">
                  <c:v>507300</c:v>
                </c:pt>
                <c:pt idx="8456">
                  <c:v>507360</c:v>
                </c:pt>
                <c:pt idx="8457">
                  <c:v>507420</c:v>
                </c:pt>
                <c:pt idx="8458">
                  <c:v>507480</c:v>
                </c:pt>
                <c:pt idx="8459">
                  <c:v>507540</c:v>
                </c:pt>
                <c:pt idx="8460">
                  <c:v>507600</c:v>
                </c:pt>
                <c:pt idx="8461">
                  <c:v>507660</c:v>
                </c:pt>
                <c:pt idx="8462">
                  <c:v>507720</c:v>
                </c:pt>
                <c:pt idx="8463">
                  <c:v>507780</c:v>
                </c:pt>
                <c:pt idx="8464">
                  <c:v>507840</c:v>
                </c:pt>
                <c:pt idx="8465">
                  <c:v>507900</c:v>
                </c:pt>
                <c:pt idx="8466">
                  <c:v>507960</c:v>
                </c:pt>
                <c:pt idx="8467">
                  <c:v>508020</c:v>
                </c:pt>
                <c:pt idx="8468">
                  <c:v>508080</c:v>
                </c:pt>
                <c:pt idx="8469">
                  <c:v>508140</c:v>
                </c:pt>
                <c:pt idx="8470">
                  <c:v>508200</c:v>
                </c:pt>
                <c:pt idx="8471">
                  <c:v>508260</c:v>
                </c:pt>
                <c:pt idx="8472">
                  <c:v>508320</c:v>
                </c:pt>
                <c:pt idx="8473">
                  <c:v>508380</c:v>
                </c:pt>
                <c:pt idx="8474">
                  <c:v>508440</c:v>
                </c:pt>
                <c:pt idx="8475">
                  <c:v>508500</c:v>
                </c:pt>
                <c:pt idx="8476">
                  <c:v>508560</c:v>
                </c:pt>
                <c:pt idx="8477">
                  <c:v>508620</c:v>
                </c:pt>
                <c:pt idx="8478">
                  <c:v>508680</c:v>
                </c:pt>
                <c:pt idx="8479">
                  <c:v>508740</c:v>
                </c:pt>
                <c:pt idx="8480">
                  <c:v>508800</c:v>
                </c:pt>
                <c:pt idx="8481">
                  <c:v>508860</c:v>
                </c:pt>
                <c:pt idx="8482">
                  <c:v>508920</c:v>
                </c:pt>
                <c:pt idx="8483">
                  <c:v>508980</c:v>
                </c:pt>
                <c:pt idx="8484">
                  <c:v>509040</c:v>
                </c:pt>
                <c:pt idx="8485">
                  <c:v>509100</c:v>
                </c:pt>
                <c:pt idx="8486">
                  <c:v>509160</c:v>
                </c:pt>
                <c:pt idx="8487">
                  <c:v>509220</c:v>
                </c:pt>
                <c:pt idx="8488">
                  <c:v>509280</c:v>
                </c:pt>
                <c:pt idx="8489">
                  <c:v>509340</c:v>
                </c:pt>
                <c:pt idx="8490">
                  <c:v>509400</c:v>
                </c:pt>
                <c:pt idx="8491">
                  <c:v>509460</c:v>
                </c:pt>
                <c:pt idx="8492">
                  <c:v>509520</c:v>
                </c:pt>
                <c:pt idx="8493">
                  <c:v>509580</c:v>
                </c:pt>
                <c:pt idx="8494">
                  <c:v>509640</c:v>
                </c:pt>
                <c:pt idx="8495">
                  <c:v>509700</c:v>
                </c:pt>
                <c:pt idx="8496">
                  <c:v>509760</c:v>
                </c:pt>
                <c:pt idx="8497">
                  <c:v>509820</c:v>
                </c:pt>
                <c:pt idx="8498">
                  <c:v>509880</c:v>
                </c:pt>
                <c:pt idx="8499">
                  <c:v>509940</c:v>
                </c:pt>
                <c:pt idx="8500">
                  <c:v>510000</c:v>
                </c:pt>
                <c:pt idx="8501">
                  <c:v>510060</c:v>
                </c:pt>
                <c:pt idx="8502">
                  <c:v>510120</c:v>
                </c:pt>
                <c:pt idx="8503">
                  <c:v>510180</c:v>
                </c:pt>
                <c:pt idx="8504">
                  <c:v>510240</c:v>
                </c:pt>
                <c:pt idx="8505">
                  <c:v>510300</c:v>
                </c:pt>
                <c:pt idx="8506">
                  <c:v>510360</c:v>
                </c:pt>
                <c:pt idx="8507">
                  <c:v>510420</c:v>
                </c:pt>
                <c:pt idx="8508">
                  <c:v>510480</c:v>
                </c:pt>
                <c:pt idx="8509">
                  <c:v>510540</c:v>
                </c:pt>
                <c:pt idx="8510">
                  <c:v>510600</c:v>
                </c:pt>
                <c:pt idx="8511">
                  <c:v>510660</c:v>
                </c:pt>
                <c:pt idx="8512">
                  <c:v>510720</c:v>
                </c:pt>
                <c:pt idx="8513">
                  <c:v>510780</c:v>
                </c:pt>
                <c:pt idx="8514">
                  <c:v>510840</c:v>
                </c:pt>
                <c:pt idx="8515">
                  <c:v>510900</c:v>
                </c:pt>
                <c:pt idx="8516">
                  <c:v>510960</c:v>
                </c:pt>
                <c:pt idx="8517">
                  <c:v>511020</c:v>
                </c:pt>
                <c:pt idx="8518">
                  <c:v>511080</c:v>
                </c:pt>
                <c:pt idx="8519">
                  <c:v>511140</c:v>
                </c:pt>
                <c:pt idx="8520">
                  <c:v>511200</c:v>
                </c:pt>
                <c:pt idx="8521">
                  <c:v>511260</c:v>
                </c:pt>
                <c:pt idx="8522">
                  <c:v>511320</c:v>
                </c:pt>
                <c:pt idx="8523">
                  <c:v>511380</c:v>
                </c:pt>
                <c:pt idx="8524">
                  <c:v>511440</c:v>
                </c:pt>
                <c:pt idx="8525">
                  <c:v>511500</c:v>
                </c:pt>
                <c:pt idx="8526">
                  <c:v>511560</c:v>
                </c:pt>
                <c:pt idx="8527">
                  <c:v>511620</c:v>
                </c:pt>
                <c:pt idx="8528">
                  <c:v>511680</c:v>
                </c:pt>
                <c:pt idx="8529">
                  <c:v>511740</c:v>
                </c:pt>
                <c:pt idx="8530">
                  <c:v>511800</c:v>
                </c:pt>
                <c:pt idx="8531">
                  <c:v>511860</c:v>
                </c:pt>
                <c:pt idx="8532">
                  <c:v>511920</c:v>
                </c:pt>
                <c:pt idx="8533">
                  <c:v>511980</c:v>
                </c:pt>
                <c:pt idx="8534">
                  <c:v>512040</c:v>
                </c:pt>
                <c:pt idx="8535">
                  <c:v>512100</c:v>
                </c:pt>
                <c:pt idx="8536">
                  <c:v>512160</c:v>
                </c:pt>
                <c:pt idx="8537">
                  <c:v>512220</c:v>
                </c:pt>
                <c:pt idx="8538">
                  <c:v>512280</c:v>
                </c:pt>
                <c:pt idx="8539">
                  <c:v>512340</c:v>
                </c:pt>
                <c:pt idx="8540">
                  <c:v>512400</c:v>
                </c:pt>
                <c:pt idx="8541">
                  <c:v>512460</c:v>
                </c:pt>
                <c:pt idx="8542">
                  <c:v>512520</c:v>
                </c:pt>
                <c:pt idx="8543">
                  <c:v>512580</c:v>
                </c:pt>
                <c:pt idx="8544">
                  <c:v>512640</c:v>
                </c:pt>
                <c:pt idx="8545">
                  <c:v>512700</c:v>
                </c:pt>
                <c:pt idx="8546">
                  <c:v>512760</c:v>
                </c:pt>
                <c:pt idx="8547">
                  <c:v>512820</c:v>
                </c:pt>
                <c:pt idx="8548">
                  <c:v>512880</c:v>
                </c:pt>
                <c:pt idx="8549">
                  <c:v>512940</c:v>
                </c:pt>
                <c:pt idx="8550">
                  <c:v>513000</c:v>
                </c:pt>
                <c:pt idx="8551">
                  <c:v>513060</c:v>
                </c:pt>
                <c:pt idx="8552">
                  <c:v>513120</c:v>
                </c:pt>
                <c:pt idx="8553">
                  <c:v>513180</c:v>
                </c:pt>
                <c:pt idx="8554">
                  <c:v>513240</c:v>
                </c:pt>
                <c:pt idx="8555">
                  <c:v>513300</c:v>
                </c:pt>
                <c:pt idx="8556">
                  <c:v>513360</c:v>
                </c:pt>
                <c:pt idx="8557">
                  <c:v>513420</c:v>
                </c:pt>
                <c:pt idx="8558">
                  <c:v>513480</c:v>
                </c:pt>
                <c:pt idx="8559">
                  <c:v>513540</c:v>
                </c:pt>
                <c:pt idx="8560">
                  <c:v>513600</c:v>
                </c:pt>
                <c:pt idx="8561">
                  <c:v>513660</c:v>
                </c:pt>
                <c:pt idx="8562">
                  <c:v>513720</c:v>
                </c:pt>
                <c:pt idx="8563">
                  <c:v>513780</c:v>
                </c:pt>
                <c:pt idx="8564">
                  <c:v>513840</c:v>
                </c:pt>
                <c:pt idx="8565">
                  <c:v>513900</c:v>
                </c:pt>
                <c:pt idx="8566">
                  <c:v>513960</c:v>
                </c:pt>
                <c:pt idx="8567">
                  <c:v>514020</c:v>
                </c:pt>
                <c:pt idx="8568">
                  <c:v>514080</c:v>
                </c:pt>
                <c:pt idx="8569">
                  <c:v>514140</c:v>
                </c:pt>
                <c:pt idx="8570">
                  <c:v>514200</c:v>
                </c:pt>
                <c:pt idx="8571">
                  <c:v>514260</c:v>
                </c:pt>
                <c:pt idx="8572">
                  <c:v>514320</c:v>
                </c:pt>
                <c:pt idx="8573">
                  <c:v>514380</c:v>
                </c:pt>
                <c:pt idx="8574">
                  <c:v>514440</c:v>
                </c:pt>
                <c:pt idx="8575">
                  <c:v>514500</c:v>
                </c:pt>
                <c:pt idx="8576">
                  <c:v>514560</c:v>
                </c:pt>
                <c:pt idx="8577">
                  <c:v>514620</c:v>
                </c:pt>
                <c:pt idx="8578">
                  <c:v>514680</c:v>
                </c:pt>
                <c:pt idx="8579">
                  <c:v>514740</c:v>
                </c:pt>
                <c:pt idx="8580">
                  <c:v>514800</c:v>
                </c:pt>
                <c:pt idx="8581">
                  <c:v>514860</c:v>
                </c:pt>
                <c:pt idx="8582">
                  <c:v>514920</c:v>
                </c:pt>
                <c:pt idx="8583">
                  <c:v>514980</c:v>
                </c:pt>
                <c:pt idx="8584">
                  <c:v>515040</c:v>
                </c:pt>
                <c:pt idx="8585">
                  <c:v>515100</c:v>
                </c:pt>
                <c:pt idx="8586">
                  <c:v>515160</c:v>
                </c:pt>
                <c:pt idx="8587">
                  <c:v>515220</c:v>
                </c:pt>
                <c:pt idx="8588">
                  <c:v>515280</c:v>
                </c:pt>
                <c:pt idx="8589">
                  <c:v>515340</c:v>
                </c:pt>
                <c:pt idx="8590">
                  <c:v>515400</c:v>
                </c:pt>
                <c:pt idx="8591">
                  <c:v>515460</c:v>
                </c:pt>
                <c:pt idx="8592">
                  <c:v>515520</c:v>
                </c:pt>
                <c:pt idx="8593">
                  <c:v>515580</c:v>
                </c:pt>
                <c:pt idx="8594">
                  <c:v>515640</c:v>
                </c:pt>
                <c:pt idx="8595">
                  <c:v>515700</c:v>
                </c:pt>
                <c:pt idx="8596">
                  <c:v>515760</c:v>
                </c:pt>
                <c:pt idx="8597">
                  <c:v>515820</c:v>
                </c:pt>
                <c:pt idx="8598">
                  <c:v>515880</c:v>
                </c:pt>
                <c:pt idx="8599">
                  <c:v>515940</c:v>
                </c:pt>
                <c:pt idx="8600">
                  <c:v>516000</c:v>
                </c:pt>
                <c:pt idx="8601">
                  <c:v>516060</c:v>
                </c:pt>
                <c:pt idx="8602">
                  <c:v>516120</c:v>
                </c:pt>
                <c:pt idx="8603">
                  <c:v>516180</c:v>
                </c:pt>
                <c:pt idx="8604">
                  <c:v>516240</c:v>
                </c:pt>
                <c:pt idx="8605">
                  <c:v>516300</c:v>
                </c:pt>
                <c:pt idx="8606">
                  <c:v>516360</c:v>
                </c:pt>
                <c:pt idx="8607">
                  <c:v>516420</c:v>
                </c:pt>
                <c:pt idx="8608">
                  <c:v>516480</c:v>
                </c:pt>
                <c:pt idx="8609">
                  <c:v>516540</c:v>
                </c:pt>
                <c:pt idx="8610">
                  <c:v>516600</c:v>
                </c:pt>
                <c:pt idx="8611">
                  <c:v>516660</c:v>
                </c:pt>
                <c:pt idx="8612">
                  <c:v>516720</c:v>
                </c:pt>
                <c:pt idx="8613">
                  <c:v>516780</c:v>
                </c:pt>
                <c:pt idx="8614">
                  <c:v>516840</c:v>
                </c:pt>
                <c:pt idx="8615">
                  <c:v>516900</c:v>
                </c:pt>
                <c:pt idx="8616">
                  <c:v>516960</c:v>
                </c:pt>
                <c:pt idx="8617">
                  <c:v>517020</c:v>
                </c:pt>
                <c:pt idx="8618">
                  <c:v>517080</c:v>
                </c:pt>
                <c:pt idx="8619">
                  <c:v>517140</c:v>
                </c:pt>
                <c:pt idx="8620">
                  <c:v>517200</c:v>
                </c:pt>
                <c:pt idx="8621">
                  <c:v>517260</c:v>
                </c:pt>
                <c:pt idx="8622">
                  <c:v>517320</c:v>
                </c:pt>
                <c:pt idx="8623">
                  <c:v>517380</c:v>
                </c:pt>
                <c:pt idx="8624">
                  <c:v>517440</c:v>
                </c:pt>
                <c:pt idx="8625">
                  <c:v>517500</c:v>
                </c:pt>
                <c:pt idx="8626">
                  <c:v>517560</c:v>
                </c:pt>
                <c:pt idx="8627">
                  <c:v>517620</c:v>
                </c:pt>
                <c:pt idx="8628">
                  <c:v>517680</c:v>
                </c:pt>
                <c:pt idx="8629">
                  <c:v>517740</c:v>
                </c:pt>
                <c:pt idx="8630">
                  <c:v>517800</c:v>
                </c:pt>
                <c:pt idx="8631">
                  <c:v>517860</c:v>
                </c:pt>
                <c:pt idx="8632">
                  <c:v>517920</c:v>
                </c:pt>
                <c:pt idx="8633">
                  <c:v>517980</c:v>
                </c:pt>
                <c:pt idx="8634">
                  <c:v>518040</c:v>
                </c:pt>
                <c:pt idx="8635">
                  <c:v>518100</c:v>
                </c:pt>
                <c:pt idx="8636">
                  <c:v>518160</c:v>
                </c:pt>
                <c:pt idx="8637">
                  <c:v>518220</c:v>
                </c:pt>
                <c:pt idx="8638">
                  <c:v>518280</c:v>
                </c:pt>
                <c:pt idx="8639">
                  <c:v>518340</c:v>
                </c:pt>
                <c:pt idx="8640">
                  <c:v>518400</c:v>
                </c:pt>
                <c:pt idx="8641">
                  <c:v>518460</c:v>
                </c:pt>
                <c:pt idx="8642">
                  <c:v>518520</c:v>
                </c:pt>
                <c:pt idx="8643">
                  <c:v>518580</c:v>
                </c:pt>
                <c:pt idx="8644">
                  <c:v>518640</c:v>
                </c:pt>
                <c:pt idx="8645">
                  <c:v>518700</c:v>
                </c:pt>
                <c:pt idx="8646">
                  <c:v>518760</c:v>
                </c:pt>
                <c:pt idx="8647">
                  <c:v>518820</c:v>
                </c:pt>
                <c:pt idx="8648">
                  <c:v>518880</c:v>
                </c:pt>
                <c:pt idx="8649">
                  <c:v>518940</c:v>
                </c:pt>
                <c:pt idx="8650">
                  <c:v>519000</c:v>
                </c:pt>
                <c:pt idx="8651">
                  <c:v>519060</c:v>
                </c:pt>
                <c:pt idx="8652">
                  <c:v>519120</c:v>
                </c:pt>
                <c:pt idx="8653">
                  <c:v>519180</c:v>
                </c:pt>
                <c:pt idx="8654">
                  <c:v>519240</c:v>
                </c:pt>
                <c:pt idx="8655">
                  <c:v>519300</c:v>
                </c:pt>
                <c:pt idx="8656">
                  <c:v>519360</c:v>
                </c:pt>
                <c:pt idx="8657">
                  <c:v>519420</c:v>
                </c:pt>
                <c:pt idx="8658">
                  <c:v>519480</c:v>
                </c:pt>
                <c:pt idx="8659">
                  <c:v>519540</c:v>
                </c:pt>
                <c:pt idx="8660">
                  <c:v>519600</c:v>
                </c:pt>
                <c:pt idx="8661">
                  <c:v>519660</c:v>
                </c:pt>
                <c:pt idx="8662">
                  <c:v>519720</c:v>
                </c:pt>
                <c:pt idx="8663">
                  <c:v>519780</c:v>
                </c:pt>
                <c:pt idx="8664">
                  <c:v>519840</c:v>
                </c:pt>
                <c:pt idx="8665">
                  <c:v>519900</c:v>
                </c:pt>
                <c:pt idx="8666">
                  <c:v>519960</c:v>
                </c:pt>
                <c:pt idx="8667">
                  <c:v>520020</c:v>
                </c:pt>
                <c:pt idx="8668">
                  <c:v>520080</c:v>
                </c:pt>
                <c:pt idx="8669">
                  <c:v>520140</c:v>
                </c:pt>
                <c:pt idx="8670">
                  <c:v>520200</c:v>
                </c:pt>
                <c:pt idx="8671">
                  <c:v>520260</c:v>
                </c:pt>
                <c:pt idx="8672">
                  <c:v>520320</c:v>
                </c:pt>
                <c:pt idx="8673">
                  <c:v>520380</c:v>
                </c:pt>
                <c:pt idx="8674">
                  <c:v>520440</c:v>
                </c:pt>
                <c:pt idx="8675">
                  <c:v>520500</c:v>
                </c:pt>
                <c:pt idx="8676">
                  <c:v>520560</c:v>
                </c:pt>
                <c:pt idx="8677">
                  <c:v>520620</c:v>
                </c:pt>
                <c:pt idx="8678">
                  <c:v>520680</c:v>
                </c:pt>
                <c:pt idx="8679">
                  <c:v>520740</c:v>
                </c:pt>
                <c:pt idx="8680">
                  <c:v>520800</c:v>
                </c:pt>
                <c:pt idx="8681">
                  <c:v>520860</c:v>
                </c:pt>
                <c:pt idx="8682">
                  <c:v>520920</c:v>
                </c:pt>
                <c:pt idx="8683">
                  <c:v>520980</c:v>
                </c:pt>
                <c:pt idx="8684">
                  <c:v>521040</c:v>
                </c:pt>
                <c:pt idx="8685">
                  <c:v>521100</c:v>
                </c:pt>
                <c:pt idx="8686">
                  <c:v>521160</c:v>
                </c:pt>
                <c:pt idx="8687">
                  <c:v>521220</c:v>
                </c:pt>
                <c:pt idx="8688">
                  <c:v>521280</c:v>
                </c:pt>
                <c:pt idx="8689">
                  <c:v>521340</c:v>
                </c:pt>
                <c:pt idx="8690">
                  <c:v>521400</c:v>
                </c:pt>
                <c:pt idx="8691">
                  <c:v>521460</c:v>
                </c:pt>
                <c:pt idx="8692">
                  <c:v>521520</c:v>
                </c:pt>
                <c:pt idx="8693">
                  <c:v>521580</c:v>
                </c:pt>
                <c:pt idx="8694">
                  <c:v>521640</c:v>
                </c:pt>
                <c:pt idx="8695">
                  <c:v>521700</c:v>
                </c:pt>
                <c:pt idx="8696">
                  <c:v>521760</c:v>
                </c:pt>
                <c:pt idx="8697">
                  <c:v>521820</c:v>
                </c:pt>
                <c:pt idx="8698">
                  <c:v>521880</c:v>
                </c:pt>
                <c:pt idx="8699">
                  <c:v>521940</c:v>
                </c:pt>
                <c:pt idx="8700">
                  <c:v>522000</c:v>
                </c:pt>
                <c:pt idx="8701">
                  <c:v>522060</c:v>
                </c:pt>
                <c:pt idx="8702">
                  <c:v>522120</c:v>
                </c:pt>
                <c:pt idx="8703">
                  <c:v>522180</c:v>
                </c:pt>
                <c:pt idx="8704">
                  <c:v>522240</c:v>
                </c:pt>
                <c:pt idx="8705">
                  <c:v>522300</c:v>
                </c:pt>
                <c:pt idx="8706">
                  <c:v>522360</c:v>
                </c:pt>
                <c:pt idx="8707">
                  <c:v>522420</c:v>
                </c:pt>
                <c:pt idx="8708">
                  <c:v>522480</c:v>
                </c:pt>
                <c:pt idx="8709">
                  <c:v>522540</c:v>
                </c:pt>
                <c:pt idx="8710">
                  <c:v>522600</c:v>
                </c:pt>
                <c:pt idx="8711">
                  <c:v>522660</c:v>
                </c:pt>
                <c:pt idx="8712">
                  <c:v>522720</c:v>
                </c:pt>
                <c:pt idx="8713">
                  <c:v>522780</c:v>
                </c:pt>
                <c:pt idx="8714">
                  <c:v>522840</c:v>
                </c:pt>
                <c:pt idx="8715">
                  <c:v>522900</c:v>
                </c:pt>
                <c:pt idx="8716">
                  <c:v>522960</c:v>
                </c:pt>
                <c:pt idx="8717">
                  <c:v>523020</c:v>
                </c:pt>
                <c:pt idx="8718">
                  <c:v>523080</c:v>
                </c:pt>
                <c:pt idx="8719">
                  <c:v>523140</c:v>
                </c:pt>
                <c:pt idx="8720">
                  <c:v>523200</c:v>
                </c:pt>
                <c:pt idx="8721">
                  <c:v>523260</c:v>
                </c:pt>
                <c:pt idx="8722">
                  <c:v>523320</c:v>
                </c:pt>
                <c:pt idx="8723">
                  <c:v>523380</c:v>
                </c:pt>
                <c:pt idx="8724">
                  <c:v>523440</c:v>
                </c:pt>
                <c:pt idx="8725">
                  <c:v>523500</c:v>
                </c:pt>
                <c:pt idx="8726">
                  <c:v>523560</c:v>
                </c:pt>
                <c:pt idx="8727">
                  <c:v>523620</c:v>
                </c:pt>
                <c:pt idx="8728">
                  <c:v>523680</c:v>
                </c:pt>
                <c:pt idx="8729">
                  <c:v>523740</c:v>
                </c:pt>
                <c:pt idx="8730">
                  <c:v>523800</c:v>
                </c:pt>
                <c:pt idx="8731">
                  <c:v>523860</c:v>
                </c:pt>
                <c:pt idx="8732">
                  <c:v>523920</c:v>
                </c:pt>
                <c:pt idx="8733">
                  <c:v>523980</c:v>
                </c:pt>
                <c:pt idx="8734">
                  <c:v>524040</c:v>
                </c:pt>
                <c:pt idx="8735">
                  <c:v>524100</c:v>
                </c:pt>
                <c:pt idx="8736">
                  <c:v>524160</c:v>
                </c:pt>
                <c:pt idx="8737">
                  <c:v>524220</c:v>
                </c:pt>
                <c:pt idx="8738">
                  <c:v>524280</c:v>
                </c:pt>
                <c:pt idx="8739">
                  <c:v>524340</c:v>
                </c:pt>
                <c:pt idx="8740">
                  <c:v>524400</c:v>
                </c:pt>
                <c:pt idx="8741">
                  <c:v>524460</c:v>
                </c:pt>
                <c:pt idx="8742">
                  <c:v>524520</c:v>
                </c:pt>
                <c:pt idx="8743">
                  <c:v>524580</c:v>
                </c:pt>
                <c:pt idx="8744">
                  <c:v>524640</c:v>
                </c:pt>
                <c:pt idx="8745">
                  <c:v>524700</c:v>
                </c:pt>
                <c:pt idx="8746">
                  <c:v>524760</c:v>
                </c:pt>
                <c:pt idx="8747">
                  <c:v>524820</c:v>
                </c:pt>
                <c:pt idx="8748">
                  <c:v>524880</c:v>
                </c:pt>
                <c:pt idx="8749">
                  <c:v>524940</c:v>
                </c:pt>
                <c:pt idx="8750">
                  <c:v>525000</c:v>
                </c:pt>
                <c:pt idx="8751">
                  <c:v>525060</c:v>
                </c:pt>
                <c:pt idx="8752">
                  <c:v>525120</c:v>
                </c:pt>
                <c:pt idx="8753">
                  <c:v>525180</c:v>
                </c:pt>
                <c:pt idx="8754">
                  <c:v>525240</c:v>
                </c:pt>
                <c:pt idx="8755">
                  <c:v>525300</c:v>
                </c:pt>
                <c:pt idx="8756">
                  <c:v>525360</c:v>
                </c:pt>
                <c:pt idx="8757">
                  <c:v>525420</c:v>
                </c:pt>
                <c:pt idx="8758">
                  <c:v>525480</c:v>
                </c:pt>
                <c:pt idx="8759">
                  <c:v>525540</c:v>
                </c:pt>
                <c:pt idx="8760">
                  <c:v>525600</c:v>
                </c:pt>
                <c:pt idx="8761">
                  <c:v>525660</c:v>
                </c:pt>
                <c:pt idx="8762">
                  <c:v>525720</c:v>
                </c:pt>
                <c:pt idx="8763">
                  <c:v>525780</c:v>
                </c:pt>
                <c:pt idx="8764">
                  <c:v>525840</c:v>
                </c:pt>
                <c:pt idx="8765">
                  <c:v>525900</c:v>
                </c:pt>
                <c:pt idx="8766">
                  <c:v>525960</c:v>
                </c:pt>
                <c:pt idx="8767">
                  <c:v>526020</c:v>
                </c:pt>
                <c:pt idx="8768">
                  <c:v>526080</c:v>
                </c:pt>
                <c:pt idx="8769">
                  <c:v>526140</c:v>
                </c:pt>
                <c:pt idx="8770">
                  <c:v>526200</c:v>
                </c:pt>
                <c:pt idx="8771">
                  <c:v>526260</c:v>
                </c:pt>
                <c:pt idx="8772">
                  <c:v>526320</c:v>
                </c:pt>
                <c:pt idx="8773">
                  <c:v>526380</c:v>
                </c:pt>
                <c:pt idx="8774">
                  <c:v>526440</c:v>
                </c:pt>
                <c:pt idx="8775">
                  <c:v>526500</c:v>
                </c:pt>
                <c:pt idx="8776">
                  <c:v>526560</c:v>
                </c:pt>
                <c:pt idx="8777">
                  <c:v>526620</c:v>
                </c:pt>
                <c:pt idx="8778">
                  <c:v>526680</c:v>
                </c:pt>
                <c:pt idx="8779">
                  <c:v>526740</c:v>
                </c:pt>
                <c:pt idx="8780">
                  <c:v>526800</c:v>
                </c:pt>
                <c:pt idx="8781">
                  <c:v>526860</c:v>
                </c:pt>
                <c:pt idx="8782">
                  <c:v>526920</c:v>
                </c:pt>
                <c:pt idx="8783">
                  <c:v>526980</c:v>
                </c:pt>
                <c:pt idx="8784">
                  <c:v>527040</c:v>
                </c:pt>
                <c:pt idx="8785">
                  <c:v>527100</c:v>
                </c:pt>
                <c:pt idx="8786">
                  <c:v>527160</c:v>
                </c:pt>
                <c:pt idx="8787">
                  <c:v>527220</c:v>
                </c:pt>
                <c:pt idx="8788">
                  <c:v>527280</c:v>
                </c:pt>
                <c:pt idx="8789">
                  <c:v>527340</c:v>
                </c:pt>
                <c:pt idx="8790">
                  <c:v>527400</c:v>
                </c:pt>
                <c:pt idx="8791">
                  <c:v>527460</c:v>
                </c:pt>
                <c:pt idx="8792">
                  <c:v>527520</c:v>
                </c:pt>
                <c:pt idx="8793">
                  <c:v>527580</c:v>
                </c:pt>
                <c:pt idx="8794">
                  <c:v>527640</c:v>
                </c:pt>
                <c:pt idx="8795">
                  <c:v>527700</c:v>
                </c:pt>
                <c:pt idx="8796">
                  <c:v>527760</c:v>
                </c:pt>
                <c:pt idx="8797">
                  <c:v>527820</c:v>
                </c:pt>
                <c:pt idx="8798">
                  <c:v>527880</c:v>
                </c:pt>
                <c:pt idx="8799">
                  <c:v>527940</c:v>
                </c:pt>
                <c:pt idx="8800">
                  <c:v>528000</c:v>
                </c:pt>
                <c:pt idx="8801">
                  <c:v>528060</c:v>
                </c:pt>
                <c:pt idx="8802">
                  <c:v>528120</c:v>
                </c:pt>
                <c:pt idx="8803">
                  <c:v>528180</c:v>
                </c:pt>
                <c:pt idx="8804">
                  <c:v>528240</c:v>
                </c:pt>
                <c:pt idx="8805">
                  <c:v>528300</c:v>
                </c:pt>
                <c:pt idx="8806">
                  <c:v>528360</c:v>
                </c:pt>
                <c:pt idx="8807">
                  <c:v>528420</c:v>
                </c:pt>
                <c:pt idx="8808">
                  <c:v>528480</c:v>
                </c:pt>
                <c:pt idx="8809">
                  <c:v>528540</c:v>
                </c:pt>
                <c:pt idx="8810">
                  <c:v>528600</c:v>
                </c:pt>
                <c:pt idx="8811">
                  <c:v>528660</c:v>
                </c:pt>
                <c:pt idx="8812">
                  <c:v>528720</c:v>
                </c:pt>
                <c:pt idx="8813">
                  <c:v>528780</c:v>
                </c:pt>
                <c:pt idx="8814">
                  <c:v>528840</c:v>
                </c:pt>
                <c:pt idx="8815">
                  <c:v>528900</c:v>
                </c:pt>
                <c:pt idx="8816">
                  <c:v>528960</c:v>
                </c:pt>
                <c:pt idx="8817">
                  <c:v>529020</c:v>
                </c:pt>
                <c:pt idx="8818">
                  <c:v>529080</c:v>
                </c:pt>
                <c:pt idx="8819">
                  <c:v>529140</c:v>
                </c:pt>
                <c:pt idx="8820">
                  <c:v>529200</c:v>
                </c:pt>
                <c:pt idx="8821">
                  <c:v>529260</c:v>
                </c:pt>
                <c:pt idx="8822">
                  <c:v>529320</c:v>
                </c:pt>
                <c:pt idx="8823">
                  <c:v>529380</c:v>
                </c:pt>
                <c:pt idx="8824">
                  <c:v>529440</c:v>
                </c:pt>
                <c:pt idx="8825">
                  <c:v>529500</c:v>
                </c:pt>
                <c:pt idx="8826">
                  <c:v>529560</c:v>
                </c:pt>
                <c:pt idx="8827">
                  <c:v>529620</c:v>
                </c:pt>
                <c:pt idx="8828">
                  <c:v>529680</c:v>
                </c:pt>
                <c:pt idx="8829">
                  <c:v>529740</c:v>
                </c:pt>
                <c:pt idx="8830">
                  <c:v>529800</c:v>
                </c:pt>
                <c:pt idx="8831">
                  <c:v>529860</c:v>
                </c:pt>
                <c:pt idx="8832">
                  <c:v>529920</c:v>
                </c:pt>
                <c:pt idx="8833">
                  <c:v>529980</c:v>
                </c:pt>
                <c:pt idx="8834">
                  <c:v>530040</c:v>
                </c:pt>
                <c:pt idx="8835">
                  <c:v>530100</c:v>
                </c:pt>
                <c:pt idx="8836">
                  <c:v>530160</c:v>
                </c:pt>
                <c:pt idx="8837">
                  <c:v>530220</c:v>
                </c:pt>
                <c:pt idx="8838">
                  <c:v>530280</c:v>
                </c:pt>
                <c:pt idx="8839">
                  <c:v>530340</c:v>
                </c:pt>
                <c:pt idx="8840">
                  <c:v>530400</c:v>
                </c:pt>
                <c:pt idx="8841">
                  <c:v>530460</c:v>
                </c:pt>
                <c:pt idx="8842">
                  <c:v>530520</c:v>
                </c:pt>
                <c:pt idx="8843">
                  <c:v>530580</c:v>
                </c:pt>
                <c:pt idx="8844">
                  <c:v>530640</c:v>
                </c:pt>
                <c:pt idx="8845">
                  <c:v>530700</c:v>
                </c:pt>
                <c:pt idx="8846">
                  <c:v>530760</c:v>
                </c:pt>
                <c:pt idx="8847">
                  <c:v>530820</c:v>
                </c:pt>
                <c:pt idx="8848">
                  <c:v>530880</c:v>
                </c:pt>
                <c:pt idx="8849">
                  <c:v>530940</c:v>
                </c:pt>
                <c:pt idx="8850">
                  <c:v>531000</c:v>
                </c:pt>
                <c:pt idx="8851">
                  <c:v>531060</c:v>
                </c:pt>
                <c:pt idx="8852">
                  <c:v>531120</c:v>
                </c:pt>
                <c:pt idx="8853">
                  <c:v>531180</c:v>
                </c:pt>
                <c:pt idx="8854">
                  <c:v>531240</c:v>
                </c:pt>
                <c:pt idx="8855">
                  <c:v>531300</c:v>
                </c:pt>
                <c:pt idx="8856">
                  <c:v>531360</c:v>
                </c:pt>
                <c:pt idx="8857">
                  <c:v>531420</c:v>
                </c:pt>
                <c:pt idx="8858">
                  <c:v>531480</c:v>
                </c:pt>
                <c:pt idx="8859">
                  <c:v>531540</c:v>
                </c:pt>
                <c:pt idx="8860">
                  <c:v>531600</c:v>
                </c:pt>
                <c:pt idx="8861">
                  <c:v>531660</c:v>
                </c:pt>
                <c:pt idx="8862">
                  <c:v>531720</c:v>
                </c:pt>
                <c:pt idx="8863">
                  <c:v>531780</c:v>
                </c:pt>
                <c:pt idx="8864">
                  <c:v>531840</c:v>
                </c:pt>
                <c:pt idx="8865">
                  <c:v>531900</c:v>
                </c:pt>
                <c:pt idx="8866">
                  <c:v>531960</c:v>
                </c:pt>
                <c:pt idx="8867">
                  <c:v>532020</c:v>
                </c:pt>
                <c:pt idx="8868">
                  <c:v>532080</c:v>
                </c:pt>
                <c:pt idx="8869">
                  <c:v>532140</c:v>
                </c:pt>
                <c:pt idx="8870">
                  <c:v>532200</c:v>
                </c:pt>
                <c:pt idx="8871">
                  <c:v>532260</c:v>
                </c:pt>
                <c:pt idx="8872">
                  <c:v>532320</c:v>
                </c:pt>
                <c:pt idx="8873">
                  <c:v>532380</c:v>
                </c:pt>
                <c:pt idx="8874">
                  <c:v>532440</c:v>
                </c:pt>
                <c:pt idx="8875">
                  <c:v>532500</c:v>
                </c:pt>
                <c:pt idx="8876">
                  <c:v>532560</c:v>
                </c:pt>
                <c:pt idx="8877">
                  <c:v>532620</c:v>
                </c:pt>
                <c:pt idx="8878">
                  <c:v>532680</c:v>
                </c:pt>
                <c:pt idx="8879">
                  <c:v>532740</c:v>
                </c:pt>
                <c:pt idx="8880">
                  <c:v>532800</c:v>
                </c:pt>
                <c:pt idx="8881">
                  <c:v>532860</c:v>
                </c:pt>
                <c:pt idx="8882">
                  <c:v>532920</c:v>
                </c:pt>
                <c:pt idx="8883">
                  <c:v>532980</c:v>
                </c:pt>
                <c:pt idx="8884">
                  <c:v>533040</c:v>
                </c:pt>
                <c:pt idx="8885">
                  <c:v>533100</c:v>
                </c:pt>
                <c:pt idx="8886">
                  <c:v>533160</c:v>
                </c:pt>
                <c:pt idx="8887">
                  <c:v>533220</c:v>
                </c:pt>
                <c:pt idx="8888">
                  <c:v>533280</c:v>
                </c:pt>
                <c:pt idx="8889">
                  <c:v>533340</c:v>
                </c:pt>
                <c:pt idx="8890">
                  <c:v>533400</c:v>
                </c:pt>
                <c:pt idx="8891">
                  <c:v>533460</c:v>
                </c:pt>
                <c:pt idx="8892">
                  <c:v>533520</c:v>
                </c:pt>
                <c:pt idx="8893">
                  <c:v>533580</c:v>
                </c:pt>
                <c:pt idx="8894">
                  <c:v>533640</c:v>
                </c:pt>
                <c:pt idx="8895">
                  <c:v>533700</c:v>
                </c:pt>
                <c:pt idx="8896">
                  <c:v>533760</c:v>
                </c:pt>
                <c:pt idx="8897">
                  <c:v>533820</c:v>
                </c:pt>
                <c:pt idx="8898">
                  <c:v>533880</c:v>
                </c:pt>
                <c:pt idx="8899">
                  <c:v>533940</c:v>
                </c:pt>
                <c:pt idx="8900">
                  <c:v>534000</c:v>
                </c:pt>
                <c:pt idx="8901">
                  <c:v>534060</c:v>
                </c:pt>
                <c:pt idx="8902">
                  <c:v>534120</c:v>
                </c:pt>
                <c:pt idx="8903">
                  <c:v>534180</c:v>
                </c:pt>
                <c:pt idx="8904">
                  <c:v>534240</c:v>
                </c:pt>
                <c:pt idx="8905">
                  <c:v>534300</c:v>
                </c:pt>
                <c:pt idx="8906">
                  <c:v>534360</c:v>
                </c:pt>
                <c:pt idx="8907">
                  <c:v>534420</c:v>
                </c:pt>
                <c:pt idx="8908">
                  <c:v>534480</c:v>
                </c:pt>
                <c:pt idx="8909">
                  <c:v>534540</c:v>
                </c:pt>
                <c:pt idx="8910">
                  <c:v>534600</c:v>
                </c:pt>
                <c:pt idx="8911">
                  <c:v>534660</c:v>
                </c:pt>
                <c:pt idx="8912">
                  <c:v>534720</c:v>
                </c:pt>
                <c:pt idx="8913">
                  <c:v>534780</c:v>
                </c:pt>
                <c:pt idx="8914">
                  <c:v>534840</c:v>
                </c:pt>
                <c:pt idx="8915">
                  <c:v>534900</c:v>
                </c:pt>
                <c:pt idx="8916">
                  <c:v>534960</c:v>
                </c:pt>
                <c:pt idx="8917">
                  <c:v>535020</c:v>
                </c:pt>
                <c:pt idx="8918">
                  <c:v>535080</c:v>
                </c:pt>
                <c:pt idx="8919">
                  <c:v>535140</c:v>
                </c:pt>
                <c:pt idx="8920">
                  <c:v>535200</c:v>
                </c:pt>
                <c:pt idx="8921">
                  <c:v>535260</c:v>
                </c:pt>
                <c:pt idx="8922">
                  <c:v>535320</c:v>
                </c:pt>
                <c:pt idx="8923">
                  <c:v>535380</c:v>
                </c:pt>
                <c:pt idx="8924">
                  <c:v>535440</c:v>
                </c:pt>
                <c:pt idx="8925">
                  <c:v>535500</c:v>
                </c:pt>
                <c:pt idx="8926">
                  <c:v>535560</c:v>
                </c:pt>
                <c:pt idx="8927">
                  <c:v>535620</c:v>
                </c:pt>
                <c:pt idx="8928">
                  <c:v>535680</c:v>
                </c:pt>
                <c:pt idx="8929">
                  <c:v>535740</c:v>
                </c:pt>
                <c:pt idx="8930">
                  <c:v>535800</c:v>
                </c:pt>
                <c:pt idx="8931">
                  <c:v>535860</c:v>
                </c:pt>
                <c:pt idx="8932">
                  <c:v>535920</c:v>
                </c:pt>
                <c:pt idx="8933">
                  <c:v>535980</c:v>
                </c:pt>
                <c:pt idx="8934">
                  <c:v>536040</c:v>
                </c:pt>
                <c:pt idx="8935">
                  <c:v>536100</c:v>
                </c:pt>
                <c:pt idx="8936">
                  <c:v>536160</c:v>
                </c:pt>
                <c:pt idx="8937">
                  <c:v>536220</c:v>
                </c:pt>
                <c:pt idx="8938">
                  <c:v>536280</c:v>
                </c:pt>
                <c:pt idx="8939">
                  <c:v>536340</c:v>
                </c:pt>
                <c:pt idx="8940">
                  <c:v>536400</c:v>
                </c:pt>
                <c:pt idx="8941">
                  <c:v>536460</c:v>
                </c:pt>
                <c:pt idx="8942">
                  <c:v>536520</c:v>
                </c:pt>
                <c:pt idx="8943">
                  <c:v>536580</c:v>
                </c:pt>
                <c:pt idx="8944">
                  <c:v>536640</c:v>
                </c:pt>
                <c:pt idx="8945">
                  <c:v>536700</c:v>
                </c:pt>
                <c:pt idx="8946">
                  <c:v>536760</c:v>
                </c:pt>
                <c:pt idx="8947">
                  <c:v>536820</c:v>
                </c:pt>
                <c:pt idx="8948">
                  <c:v>536880</c:v>
                </c:pt>
                <c:pt idx="8949">
                  <c:v>536940</c:v>
                </c:pt>
                <c:pt idx="8950">
                  <c:v>537000</c:v>
                </c:pt>
                <c:pt idx="8951">
                  <c:v>537060</c:v>
                </c:pt>
                <c:pt idx="8952">
                  <c:v>537120</c:v>
                </c:pt>
                <c:pt idx="8953">
                  <c:v>537180</c:v>
                </c:pt>
                <c:pt idx="8954">
                  <c:v>537240</c:v>
                </c:pt>
                <c:pt idx="8955">
                  <c:v>537300</c:v>
                </c:pt>
                <c:pt idx="8956">
                  <c:v>537360</c:v>
                </c:pt>
                <c:pt idx="8957">
                  <c:v>537420</c:v>
                </c:pt>
                <c:pt idx="8958">
                  <c:v>537480</c:v>
                </c:pt>
                <c:pt idx="8959">
                  <c:v>537540</c:v>
                </c:pt>
                <c:pt idx="8960">
                  <c:v>537600</c:v>
                </c:pt>
                <c:pt idx="8961">
                  <c:v>537660</c:v>
                </c:pt>
                <c:pt idx="8962">
                  <c:v>537720</c:v>
                </c:pt>
                <c:pt idx="8963">
                  <c:v>537780</c:v>
                </c:pt>
                <c:pt idx="8964">
                  <c:v>537840</c:v>
                </c:pt>
                <c:pt idx="8965">
                  <c:v>537900</c:v>
                </c:pt>
                <c:pt idx="8966">
                  <c:v>537960</c:v>
                </c:pt>
                <c:pt idx="8967">
                  <c:v>538020</c:v>
                </c:pt>
                <c:pt idx="8968">
                  <c:v>538080</c:v>
                </c:pt>
                <c:pt idx="8969">
                  <c:v>538140</c:v>
                </c:pt>
                <c:pt idx="8970">
                  <c:v>538200</c:v>
                </c:pt>
                <c:pt idx="8971">
                  <c:v>538260</c:v>
                </c:pt>
                <c:pt idx="8972">
                  <c:v>538320</c:v>
                </c:pt>
                <c:pt idx="8973">
                  <c:v>538380</c:v>
                </c:pt>
                <c:pt idx="8974">
                  <c:v>538440</c:v>
                </c:pt>
                <c:pt idx="8975">
                  <c:v>538500</c:v>
                </c:pt>
                <c:pt idx="8976">
                  <c:v>538560</c:v>
                </c:pt>
                <c:pt idx="8977">
                  <c:v>538620</c:v>
                </c:pt>
                <c:pt idx="8978">
                  <c:v>538680</c:v>
                </c:pt>
                <c:pt idx="8979">
                  <c:v>538740</c:v>
                </c:pt>
                <c:pt idx="8980">
                  <c:v>538800</c:v>
                </c:pt>
                <c:pt idx="8981">
                  <c:v>538860</c:v>
                </c:pt>
                <c:pt idx="8982">
                  <c:v>538920</c:v>
                </c:pt>
                <c:pt idx="8983">
                  <c:v>538980</c:v>
                </c:pt>
                <c:pt idx="8984">
                  <c:v>539040</c:v>
                </c:pt>
                <c:pt idx="8985">
                  <c:v>539100</c:v>
                </c:pt>
                <c:pt idx="8986">
                  <c:v>539160</c:v>
                </c:pt>
                <c:pt idx="8987">
                  <c:v>539220</c:v>
                </c:pt>
                <c:pt idx="8988">
                  <c:v>539280</c:v>
                </c:pt>
                <c:pt idx="8989">
                  <c:v>539340</c:v>
                </c:pt>
                <c:pt idx="8990">
                  <c:v>539400</c:v>
                </c:pt>
                <c:pt idx="8991">
                  <c:v>539460</c:v>
                </c:pt>
                <c:pt idx="8992">
                  <c:v>539520</c:v>
                </c:pt>
                <c:pt idx="8993">
                  <c:v>539580</c:v>
                </c:pt>
                <c:pt idx="8994">
                  <c:v>539640</c:v>
                </c:pt>
                <c:pt idx="8995">
                  <c:v>539700</c:v>
                </c:pt>
                <c:pt idx="8996">
                  <c:v>539760</c:v>
                </c:pt>
                <c:pt idx="8997">
                  <c:v>539820</c:v>
                </c:pt>
                <c:pt idx="8998">
                  <c:v>539880</c:v>
                </c:pt>
                <c:pt idx="8999">
                  <c:v>539940</c:v>
                </c:pt>
                <c:pt idx="9000">
                  <c:v>540000</c:v>
                </c:pt>
                <c:pt idx="9001">
                  <c:v>540060</c:v>
                </c:pt>
                <c:pt idx="9002">
                  <c:v>540120</c:v>
                </c:pt>
                <c:pt idx="9003">
                  <c:v>540180</c:v>
                </c:pt>
                <c:pt idx="9004">
                  <c:v>540240</c:v>
                </c:pt>
                <c:pt idx="9005">
                  <c:v>540300</c:v>
                </c:pt>
                <c:pt idx="9006">
                  <c:v>540360</c:v>
                </c:pt>
                <c:pt idx="9007">
                  <c:v>540420</c:v>
                </c:pt>
                <c:pt idx="9008">
                  <c:v>540480</c:v>
                </c:pt>
                <c:pt idx="9009">
                  <c:v>540540</c:v>
                </c:pt>
                <c:pt idx="9010">
                  <c:v>540600</c:v>
                </c:pt>
                <c:pt idx="9011">
                  <c:v>540660</c:v>
                </c:pt>
                <c:pt idx="9012">
                  <c:v>540720</c:v>
                </c:pt>
                <c:pt idx="9013">
                  <c:v>540780</c:v>
                </c:pt>
                <c:pt idx="9014">
                  <c:v>540840</c:v>
                </c:pt>
                <c:pt idx="9015">
                  <c:v>540900</c:v>
                </c:pt>
                <c:pt idx="9016">
                  <c:v>540960</c:v>
                </c:pt>
                <c:pt idx="9017">
                  <c:v>541020</c:v>
                </c:pt>
                <c:pt idx="9018">
                  <c:v>541080</c:v>
                </c:pt>
                <c:pt idx="9019">
                  <c:v>541140</c:v>
                </c:pt>
                <c:pt idx="9020">
                  <c:v>541200</c:v>
                </c:pt>
                <c:pt idx="9021">
                  <c:v>541260</c:v>
                </c:pt>
                <c:pt idx="9022">
                  <c:v>541320</c:v>
                </c:pt>
                <c:pt idx="9023">
                  <c:v>541380</c:v>
                </c:pt>
                <c:pt idx="9024">
                  <c:v>541440</c:v>
                </c:pt>
                <c:pt idx="9025">
                  <c:v>541500</c:v>
                </c:pt>
                <c:pt idx="9026">
                  <c:v>541560</c:v>
                </c:pt>
                <c:pt idx="9027">
                  <c:v>541620</c:v>
                </c:pt>
                <c:pt idx="9028">
                  <c:v>541680</c:v>
                </c:pt>
                <c:pt idx="9029">
                  <c:v>541740</c:v>
                </c:pt>
                <c:pt idx="9030">
                  <c:v>541800</c:v>
                </c:pt>
                <c:pt idx="9031">
                  <c:v>541860</c:v>
                </c:pt>
                <c:pt idx="9032">
                  <c:v>541920</c:v>
                </c:pt>
                <c:pt idx="9033">
                  <c:v>541980</c:v>
                </c:pt>
                <c:pt idx="9034">
                  <c:v>542040</c:v>
                </c:pt>
                <c:pt idx="9035">
                  <c:v>542100</c:v>
                </c:pt>
                <c:pt idx="9036">
                  <c:v>542160</c:v>
                </c:pt>
                <c:pt idx="9037">
                  <c:v>542220</c:v>
                </c:pt>
                <c:pt idx="9038">
                  <c:v>542280</c:v>
                </c:pt>
                <c:pt idx="9039">
                  <c:v>542340</c:v>
                </c:pt>
                <c:pt idx="9040">
                  <c:v>542400</c:v>
                </c:pt>
                <c:pt idx="9041">
                  <c:v>542460</c:v>
                </c:pt>
                <c:pt idx="9042">
                  <c:v>542520</c:v>
                </c:pt>
                <c:pt idx="9043">
                  <c:v>542580</c:v>
                </c:pt>
                <c:pt idx="9044">
                  <c:v>542640</c:v>
                </c:pt>
                <c:pt idx="9045">
                  <c:v>542700</c:v>
                </c:pt>
                <c:pt idx="9046">
                  <c:v>542760</c:v>
                </c:pt>
                <c:pt idx="9047">
                  <c:v>542820</c:v>
                </c:pt>
                <c:pt idx="9048">
                  <c:v>542880</c:v>
                </c:pt>
                <c:pt idx="9049">
                  <c:v>542940</c:v>
                </c:pt>
                <c:pt idx="9050">
                  <c:v>543000</c:v>
                </c:pt>
                <c:pt idx="9051">
                  <c:v>543060</c:v>
                </c:pt>
                <c:pt idx="9052">
                  <c:v>543120</c:v>
                </c:pt>
                <c:pt idx="9053">
                  <c:v>543180</c:v>
                </c:pt>
                <c:pt idx="9054">
                  <c:v>543240</c:v>
                </c:pt>
                <c:pt idx="9055">
                  <c:v>543300</c:v>
                </c:pt>
                <c:pt idx="9056">
                  <c:v>543360</c:v>
                </c:pt>
                <c:pt idx="9057">
                  <c:v>543420</c:v>
                </c:pt>
                <c:pt idx="9058">
                  <c:v>543480</c:v>
                </c:pt>
                <c:pt idx="9059">
                  <c:v>543540</c:v>
                </c:pt>
                <c:pt idx="9060">
                  <c:v>543600</c:v>
                </c:pt>
                <c:pt idx="9061">
                  <c:v>543660</c:v>
                </c:pt>
                <c:pt idx="9062">
                  <c:v>543720</c:v>
                </c:pt>
                <c:pt idx="9063">
                  <c:v>543780</c:v>
                </c:pt>
                <c:pt idx="9064">
                  <c:v>543840</c:v>
                </c:pt>
                <c:pt idx="9065">
                  <c:v>543900</c:v>
                </c:pt>
                <c:pt idx="9066">
                  <c:v>543960</c:v>
                </c:pt>
                <c:pt idx="9067">
                  <c:v>544020</c:v>
                </c:pt>
                <c:pt idx="9068">
                  <c:v>544080</c:v>
                </c:pt>
                <c:pt idx="9069">
                  <c:v>544140</c:v>
                </c:pt>
                <c:pt idx="9070">
                  <c:v>544200</c:v>
                </c:pt>
                <c:pt idx="9071">
                  <c:v>544260</c:v>
                </c:pt>
                <c:pt idx="9072">
                  <c:v>544320</c:v>
                </c:pt>
                <c:pt idx="9073">
                  <c:v>544380</c:v>
                </c:pt>
                <c:pt idx="9074">
                  <c:v>544440</c:v>
                </c:pt>
                <c:pt idx="9075">
                  <c:v>544500</c:v>
                </c:pt>
                <c:pt idx="9076">
                  <c:v>544560</c:v>
                </c:pt>
                <c:pt idx="9077">
                  <c:v>544620</c:v>
                </c:pt>
                <c:pt idx="9078">
                  <c:v>544680</c:v>
                </c:pt>
                <c:pt idx="9079">
                  <c:v>544740</c:v>
                </c:pt>
                <c:pt idx="9080">
                  <c:v>544800</c:v>
                </c:pt>
                <c:pt idx="9081">
                  <c:v>544860</c:v>
                </c:pt>
                <c:pt idx="9082">
                  <c:v>544920</c:v>
                </c:pt>
                <c:pt idx="9083">
                  <c:v>544980</c:v>
                </c:pt>
                <c:pt idx="9084">
                  <c:v>545040</c:v>
                </c:pt>
                <c:pt idx="9085">
                  <c:v>545100</c:v>
                </c:pt>
                <c:pt idx="9086">
                  <c:v>545160</c:v>
                </c:pt>
                <c:pt idx="9087">
                  <c:v>545220</c:v>
                </c:pt>
                <c:pt idx="9088">
                  <c:v>545280</c:v>
                </c:pt>
                <c:pt idx="9089">
                  <c:v>545340</c:v>
                </c:pt>
                <c:pt idx="9090">
                  <c:v>545400</c:v>
                </c:pt>
                <c:pt idx="9091">
                  <c:v>545460</c:v>
                </c:pt>
                <c:pt idx="9092">
                  <c:v>545520</c:v>
                </c:pt>
                <c:pt idx="9093">
                  <c:v>545580</c:v>
                </c:pt>
                <c:pt idx="9094">
                  <c:v>545640</c:v>
                </c:pt>
                <c:pt idx="9095">
                  <c:v>545700</c:v>
                </c:pt>
                <c:pt idx="9096">
                  <c:v>545760</c:v>
                </c:pt>
                <c:pt idx="9097">
                  <c:v>545820</c:v>
                </c:pt>
                <c:pt idx="9098">
                  <c:v>545880</c:v>
                </c:pt>
                <c:pt idx="9099">
                  <c:v>545940</c:v>
                </c:pt>
                <c:pt idx="9100">
                  <c:v>546000</c:v>
                </c:pt>
                <c:pt idx="9101">
                  <c:v>546060</c:v>
                </c:pt>
                <c:pt idx="9102">
                  <c:v>546120</c:v>
                </c:pt>
                <c:pt idx="9103">
                  <c:v>546180</c:v>
                </c:pt>
                <c:pt idx="9104">
                  <c:v>546240</c:v>
                </c:pt>
                <c:pt idx="9105">
                  <c:v>546300</c:v>
                </c:pt>
                <c:pt idx="9106">
                  <c:v>546360</c:v>
                </c:pt>
                <c:pt idx="9107">
                  <c:v>546420</c:v>
                </c:pt>
                <c:pt idx="9108">
                  <c:v>546480</c:v>
                </c:pt>
                <c:pt idx="9109">
                  <c:v>546540</c:v>
                </c:pt>
                <c:pt idx="9110">
                  <c:v>546600</c:v>
                </c:pt>
                <c:pt idx="9111">
                  <c:v>546660</c:v>
                </c:pt>
                <c:pt idx="9112">
                  <c:v>546720</c:v>
                </c:pt>
                <c:pt idx="9113">
                  <c:v>546780</c:v>
                </c:pt>
                <c:pt idx="9114">
                  <c:v>546840</c:v>
                </c:pt>
                <c:pt idx="9115">
                  <c:v>546900</c:v>
                </c:pt>
                <c:pt idx="9116">
                  <c:v>546960</c:v>
                </c:pt>
                <c:pt idx="9117">
                  <c:v>547020</c:v>
                </c:pt>
                <c:pt idx="9118">
                  <c:v>547080</c:v>
                </c:pt>
                <c:pt idx="9119">
                  <c:v>547140</c:v>
                </c:pt>
                <c:pt idx="9120">
                  <c:v>547200</c:v>
                </c:pt>
                <c:pt idx="9121">
                  <c:v>547260</c:v>
                </c:pt>
                <c:pt idx="9122">
                  <c:v>547320</c:v>
                </c:pt>
                <c:pt idx="9123">
                  <c:v>547380</c:v>
                </c:pt>
                <c:pt idx="9124">
                  <c:v>547440</c:v>
                </c:pt>
                <c:pt idx="9125">
                  <c:v>547500</c:v>
                </c:pt>
                <c:pt idx="9126">
                  <c:v>547560</c:v>
                </c:pt>
                <c:pt idx="9127">
                  <c:v>547620</c:v>
                </c:pt>
                <c:pt idx="9128">
                  <c:v>547680</c:v>
                </c:pt>
                <c:pt idx="9129">
                  <c:v>547740</c:v>
                </c:pt>
                <c:pt idx="9130">
                  <c:v>547800</c:v>
                </c:pt>
                <c:pt idx="9131">
                  <c:v>547860</c:v>
                </c:pt>
                <c:pt idx="9132">
                  <c:v>547920</c:v>
                </c:pt>
                <c:pt idx="9133">
                  <c:v>547980</c:v>
                </c:pt>
                <c:pt idx="9134">
                  <c:v>548040</c:v>
                </c:pt>
                <c:pt idx="9135">
                  <c:v>548100</c:v>
                </c:pt>
                <c:pt idx="9136">
                  <c:v>548160</c:v>
                </c:pt>
                <c:pt idx="9137">
                  <c:v>548220</c:v>
                </c:pt>
                <c:pt idx="9138">
                  <c:v>548280</c:v>
                </c:pt>
                <c:pt idx="9139">
                  <c:v>548340</c:v>
                </c:pt>
                <c:pt idx="9140">
                  <c:v>548400</c:v>
                </c:pt>
                <c:pt idx="9141">
                  <c:v>548460</c:v>
                </c:pt>
                <c:pt idx="9142">
                  <c:v>548520</c:v>
                </c:pt>
                <c:pt idx="9143">
                  <c:v>548580</c:v>
                </c:pt>
                <c:pt idx="9144">
                  <c:v>548640</c:v>
                </c:pt>
                <c:pt idx="9145">
                  <c:v>548700</c:v>
                </c:pt>
                <c:pt idx="9146">
                  <c:v>548760</c:v>
                </c:pt>
                <c:pt idx="9147">
                  <c:v>548820</c:v>
                </c:pt>
                <c:pt idx="9148">
                  <c:v>548880</c:v>
                </c:pt>
                <c:pt idx="9149">
                  <c:v>548940</c:v>
                </c:pt>
                <c:pt idx="9150">
                  <c:v>549000</c:v>
                </c:pt>
                <c:pt idx="9151">
                  <c:v>549060</c:v>
                </c:pt>
                <c:pt idx="9152">
                  <c:v>549120</c:v>
                </c:pt>
                <c:pt idx="9153">
                  <c:v>549180</c:v>
                </c:pt>
                <c:pt idx="9154">
                  <c:v>549240</c:v>
                </c:pt>
                <c:pt idx="9155">
                  <c:v>549300</c:v>
                </c:pt>
                <c:pt idx="9156">
                  <c:v>549360</c:v>
                </c:pt>
                <c:pt idx="9157">
                  <c:v>549420</c:v>
                </c:pt>
                <c:pt idx="9158">
                  <c:v>549480</c:v>
                </c:pt>
                <c:pt idx="9159">
                  <c:v>549540</c:v>
                </c:pt>
                <c:pt idx="9160">
                  <c:v>549600</c:v>
                </c:pt>
                <c:pt idx="9161">
                  <c:v>549660</c:v>
                </c:pt>
                <c:pt idx="9162">
                  <c:v>549720</c:v>
                </c:pt>
                <c:pt idx="9163">
                  <c:v>549780</c:v>
                </c:pt>
                <c:pt idx="9164">
                  <c:v>549840</c:v>
                </c:pt>
                <c:pt idx="9165">
                  <c:v>549900</c:v>
                </c:pt>
                <c:pt idx="9166">
                  <c:v>549960</c:v>
                </c:pt>
                <c:pt idx="9167">
                  <c:v>550020</c:v>
                </c:pt>
                <c:pt idx="9168">
                  <c:v>550080</c:v>
                </c:pt>
                <c:pt idx="9169">
                  <c:v>550140</c:v>
                </c:pt>
                <c:pt idx="9170">
                  <c:v>550200</c:v>
                </c:pt>
                <c:pt idx="9171">
                  <c:v>550260</c:v>
                </c:pt>
                <c:pt idx="9172">
                  <c:v>550320</c:v>
                </c:pt>
                <c:pt idx="9173">
                  <c:v>550380</c:v>
                </c:pt>
                <c:pt idx="9174">
                  <c:v>550440</c:v>
                </c:pt>
                <c:pt idx="9175">
                  <c:v>550500</c:v>
                </c:pt>
                <c:pt idx="9176">
                  <c:v>550560</c:v>
                </c:pt>
                <c:pt idx="9177">
                  <c:v>550620</c:v>
                </c:pt>
                <c:pt idx="9178">
                  <c:v>550680</c:v>
                </c:pt>
                <c:pt idx="9179">
                  <c:v>550740</c:v>
                </c:pt>
                <c:pt idx="9180">
                  <c:v>550800</c:v>
                </c:pt>
                <c:pt idx="9181">
                  <c:v>550860</c:v>
                </c:pt>
                <c:pt idx="9182">
                  <c:v>550920</c:v>
                </c:pt>
                <c:pt idx="9183">
                  <c:v>550980</c:v>
                </c:pt>
                <c:pt idx="9184">
                  <c:v>551040</c:v>
                </c:pt>
                <c:pt idx="9185">
                  <c:v>551100</c:v>
                </c:pt>
                <c:pt idx="9186">
                  <c:v>551160</c:v>
                </c:pt>
                <c:pt idx="9187">
                  <c:v>551220</c:v>
                </c:pt>
                <c:pt idx="9188">
                  <c:v>551280</c:v>
                </c:pt>
                <c:pt idx="9189">
                  <c:v>551340</c:v>
                </c:pt>
                <c:pt idx="9190">
                  <c:v>551400</c:v>
                </c:pt>
                <c:pt idx="9191">
                  <c:v>551460</c:v>
                </c:pt>
                <c:pt idx="9192">
                  <c:v>551520</c:v>
                </c:pt>
                <c:pt idx="9193">
                  <c:v>551580</c:v>
                </c:pt>
                <c:pt idx="9194">
                  <c:v>551640</c:v>
                </c:pt>
                <c:pt idx="9195">
                  <c:v>551700</c:v>
                </c:pt>
                <c:pt idx="9196">
                  <c:v>551760</c:v>
                </c:pt>
                <c:pt idx="9197">
                  <c:v>551820</c:v>
                </c:pt>
                <c:pt idx="9198">
                  <c:v>551880</c:v>
                </c:pt>
                <c:pt idx="9199">
                  <c:v>551940</c:v>
                </c:pt>
                <c:pt idx="9200">
                  <c:v>552000</c:v>
                </c:pt>
                <c:pt idx="9201">
                  <c:v>552060</c:v>
                </c:pt>
                <c:pt idx="9202">
                  <c:v>552120</c:v>
                </c:pt>
                <c:pt idx="9203">
                  <c:v>552180</c:v>
                </c:pt>
                <c:pt idx="9204">
                  <c:v>552240</c:v>
                </c:pt>
                <c:pt idx="9205">
                  <c:v>552300</c:v>
                </c:pt>
                <c:pt idx="9206">
                  <c:v>552360</c:v>
                </c:pt>
                <c:pt idx="9207">
                  <c:v>552420</c:v>
                </c:pt>
                <c:pt idx="9208">
                  <c:v>552480</c:v>
                </c:pt>
                <c:pt idx="9209">
                  <c:v>552540</c:v>
                </c:pt>
                <c:pt idx="9210">
                  <c:v>552600</c:v>
                </c:pt>
                <c:pt idx="9211">
                  <c:v>552660</c:v>
                </c:pt>
                <c:pt idx="9212">
                  <c:v>552720</c:v>
                </c:pt>
                <c:pt idx="9213">
                  <c:v>552780</c:v>
                </c:pt>
                <c:pt idx="9214">
                  <c:v>552840</c:v>
                </c:pt>
                <c:pt idx="9215">
                  <c:v>552900</c:v>
                </c:pt>
                <c:pt idx="9216">
                  <c:v>552960</c:v>
                </c:pt>
                <c:pt idx="9217">
                  <c:v>553020</c:v>
                </c:pt>
                <c:pt idx="9218">
                  <c:v>553080</c:v>
                </c:pt>
                <c:pt idx="9219">
                  <c:v>553140</c:v>
                </c:pt>
                <c:pt idx="9220">
                  <c:v>553200</c:v>
                </c:pt>
                <c:pt idx="9221">
                  <c:v>553260</c:v>
                </c:pt>
                <c:pt idx="9222">
                  <c:v>553320</c:v>
                </c:pt>
                <c:pt idx="9223">
                  <c:v>553380</c:v>
                </c:pt>
                <c:pt idx="9224">
                  <c:v>553440</c:v>
                </c:pt>
                <c:pt idx="9225">
                  <c:v>553500</c:v>
                </c:pt>
                <c:pt idx="9226">
                  <c:v>553560</c:v>
                </c:pt>
                <c:pt idx="9227">
                  <c:v>553620</c:v>
                </c:pt>
                <c:pt idx="9228">
                  <c:v>553680</c:v>
                </c:pt>
                <c:pt idx="9229">
                  <c:v>553740</c:v>
                </c:pt>
                <c:pt idx="9230">
                  <c:v>553800</c:v>
                </c:pt>
                <c:pt idx="9231">
                  <c:v>553860</c:v>
                </c:pt>
                <c:pt idx="9232">
                  <c:v>553920</c:v>
                </c:pt>
                <c:pt idx="9233">
                  <c:v>553980</c:v>
                </c:pt>
                <c:pt idx="9234">
                  <c:v>554040</c:v>
                </c:pt>
                <c:pt idx="9235">
                  <c:v>554100</c:v>
                </c:pt>
                <c:pt idx="9236">
                  <c:v>554160</c:v>
                </c:pt>
                <c:pt idx="9237">
                  <c:v>554220</c:v>
                </c:pt>
                <c:pt idx="9238">
                  <c:v>554280</c:v>
                </c:pt>
                <c:pt idx="9239">
                  <c:v>554340</c:v>
                </c:pt>
                <c:pt idx="9240">
                  <c:v>554400</c:v>
                </c:pt>
                <c:pt idx="9241">
                  <c:v>554460</c:v>
                </c:pt>
                <c:pt idx="9242">
                  <c:v>554520</c:v>
                </c:pt>
                <c:pt idx="9243">
                  <c:v>554580</c:v>
                </c:pt>
                <c:pt idx="9244">
                  <c:v>554640</c:v>
                </c:pt>
                <c:pt idx="9245">
                  <c:v>554700</c:v>
                </c:pt>
                <c:pt idx="9246">
                  <c:v>554760</c:v>
                </c:pt>
                <c:pt idx="9247">
                  <c:v>554820</c:v>
                </c:pt>
                <c:pt idx="9248">
                  <c:v>554880</c:v>
                </c:pt>
                <c:pt idx="9249">
                  <c:v>554940</c:v>
                </c:pt>
                <c:pt idx="9250">
                  <c:v>555000</c:v>
                </c:pt>
                <c:pt idx="9251">
                  <c:v>555060</c:v>
                </c:pt>
                <c:pt idx="9252">
                  <c:v>555120</c:v>
                </c:pt>
                <c:pt idx="9253">
                  <c:v>555180</c:v>
                </c:pt>
                <c:pt idx="9254">
                  <c:v>555240</c:v>
                </c:pt>
                <c:pt idx="9255">
                  <c:v>555300</c:v>
                </c:pt>
                <c:pt idx="9256">
                  <c:v>555360</c:v>
                </c:pt>
                <c:pt idx="9257">
                  <c:v>555420</c:v>
                </c:pt>
                <c:pt idx="9258">
                  <c:v>555480</c:v>
                </c:pt>
                <c:pt idx="9259">
                  <c:v>555540</c:v>
                </c:pt>
                <c:pt idx="9260">
                  <c:v>555600</c:v>
                </c:pt>
                <c:pt idx="9261">
                  <c:v>555660</c:v>
                </c:pt>
                <c:pt idx="9262">
                  <c:v>555720</c:v>
                </c:pt>
                <c:pt idx="9263">
                  <c:v>555780</c:v>
                </c:pt>
                <c:pt idx="9264">
                  <c:v>555840</c:v>
                </c:pt>
                <c:pt idx="9265">
                  <c:v>555900</c:v>
                </c:pt>
                <c:pt idx="9266">
                  <c:v>555960</c:v>
                </c:pt>
                <c:pt idx="9267">
                  <c:v>556020</c:v>
                </c:pt>
                <c:pt idx="9268">
                  <c:v>556080</c:v>
                </c:pt>
                <c:pt idx="9269">
                  <c:v>556140</c:v>
                </c:pt>
                <c:pt idx="9270">
                  <c:v>556200</c:v>
                </c:pt>
                <c:pt idx="9271">
                  <c:v>556260</c:v>
                </c:pt>
                <c:pt idx="9272">
                  <c:v>556320</c:v>
                </c:pt>
                <c:pt idx="9273">
                  <c:v>556380</c:v>
                </c:pt>
                <c:pt idx="9274">
                  <c:v>556440</c:v>
                </c:pt>
                <c:pt idx="9275">
                  <c:v>556500</c:v>
                </c:pt>
                <c:pt idx="9276">
                  <c:v>556560</c:v>
                </c:pt>
                <c:pt idx="9277">
                  <c:v>556620</c:v>
                </c:pt>
                <c:pt idx="9278">
                  <c:v>556680</c:v>
                </c:pt>
                <c:pt idx="9279">
                  <c:v>556740</c:v>
                </c:pt>
                <c:pt idx="9280">
                  <c:v>556800</c:v>
                </c:pt>
                <c:pt idx="9281">
                  <c:v>556860</c:v>
                </c:pt>
                <c:pt idx="9282">
                  <c:v>556920</c:v>
                </c:pt>
                <c:pt idx="9283">
                  <c:v>556980</c:v>
                </c:pt>
                <c:pt idx="9284">
                  <c:v>557040</c:v>
                </c:pt>
                <c:pt idx="9285">
                  <c:v>557100</c:v>
                </c:pt>
                <c:pt idx="9286">
                  <c:v>557160</c:v>
                </c:pt>
                <c:pt idx="9287">
                  <c:v>557220</c:v>
                </c:pt>
                <c:pt idx="9288">
                  <c:v>557280</c:v>
                </c:pt>
                <c:pt idx="9289">
                  <c:v>557340</c:v>
                </c:pt>
                <c:pt idx="9290">
                  <c:v>557400</c:v>
                </c:pt>
                <c:pt idx="9291">
                  <c:v>557460</c:v>
                </c:pt>
                <c:pt idx="9292">
                  <c:v>557520</c:v>
                </c:pt>
                <c:pt idx="9293">
                  <c:v>557580</c:v>
                </c:pt>
                <c:pt idx="9294">
                  <c:v>557640</c:v>
                </c:pt>
                <c:pt idx="9295">
                  <c:v>557700</c:v>
                </c:pt>
                <c:pt idx="9296">
                  <c:v>557760</c:v>
                </c:pt>
                <c:pt idx="9297">
                  <c:v>557820</c:v>
                </c:pt>
                <c:pt idx="9298">
                  <c:v>557880</c:v>
                </c:pt>
                <c:pt idx="9299">
                  <c:v>557940</c:v>
                </c:pt>
                <c:pt idx="9300">
                  <c:v>558000</c:v>
                </c:pt>
                <c:pt idx="9301">
                  <c:v>558060</c:v>
                </c:pt>
                <c:pt idx="9302">
                  <c:v>558120</c:v>
                </c:pt>
                <c:pt idx="9303">
                  <c:v>558180</c:v>
                </c:pt>
                <c:pt idx="9304">
                  <c:v>558240</c:v>
                </c:pt>
                <c:pt idx="9305">
                  <c:v>558300</c:v>
                </c:pt>
                <c:pt idx="9306">
                  <c:v>558360</c:v>
                </c:pt>
                <c:pt idx="9307">
                  <c:v>558420</c:v>
                </c:pt>
                <c:pt idx="9308">
                  <c:v>558480</c:v>
                </c:pt>
                <c:pt idx="9309">
                  <c:v>558540</c:v>
                </c:pt>
                <c:pt idx="9310">
                  <c:v>558600</c:v>
                </c:pt>
                <c:pt idx="9311">
                  <c:v>558660</c:v>
                </c:pt>
                <c:pt idx="9312">
                  <c:v>558720</c:v>
                </c:pt>
                <c:pt idx="9313">
                  <c:v>558780</c:v>
                </c:pt>
                <c:pt idx="9314">
                  <c:v>558840</c:v>
                </c:pt>
                <c:pt idx="9315">
                  <c:v>558900</c:v>
                </c:pt>
                <c:pt idx="9316">
                  <c:v>558960</c:v>
                </c:pt>
                <c:pt idx="9317">
                  <c:v>559020</c:v>
                </c:pt>
                <c:pt idx="9318">
                  <c:v>559080</c:v>
                </c:pt>
                <c:pt idx="9319">
                  <c:v>559140</c:v>
                </c:pt>
                <c:pt idx="9320">
                  <c:v>559200</c:v>
                </c:pt>
                <c:pt idx="9321">
                  <c:v>559260</c:v>
                </c:pt>
                <c:pt idx="9322">
                  <c:v>559320</c:v>
                </c:pt>
                <c:pt idx="9323">
                  <c:v>559380</c:v>
                </c:pt>
                <c:pt idx="9324">
                  <c:v>559440</c:v>
                </c:pt>
                <c:pt idx="9325">
                  <c:v>559500</c:v>
                </c:pt>
                <c:pt idx="9326">
                  <c:v>559560</c:v>
                </c:pt>
                <c:pt idx="9327">
                  <c:v>559620</c:v>
                </c:pt>
                <c:pt idx="9328">
                  <c:v>559680</c:v>
                </c:pt>
                <c:pt idx="9329">
                  <c:v>559740</c:v>
                </c:pt>
                <c:pt idx="9330">
                  <c:v>559800</c:v>
                </c:pt>
                <c:pt idx="9331">
                  <c:v>559860</c:v>
                </c:pt>
                <c:pt idx="9332">
                  <c:v>559920</c:v>
                </c:pt>
                <c:pt idx="9333">
                  <c:v>559980</c:v>
                </c:pt>
                <c:pt idx="9334">
                  <c:v>560040</c:v>
                </c:pt>
                <c:pt idx="9335">
                  <c:v>560100</c:v>
                </c:pt>
                <c:pt idx="9336">
                  <c:v>560160</c:v>
                </c:pt>
                <c:pt idx="9337">
                  <c:v>560220</c:v>
                </c:pt>
                <c:pt idx="9338">
                  <c:v>560280</c:v>
                </c:pt>
                <c:pt idx="9339">
                  <c:v>560340</c:v>
                </c:pt>
                <c:pt idx="9340">
                  <c:v>560400</c:v>
                </c:pt>
                <c:pt idx="9341">
                  <c:v>560460</c:v>
                </c:pt>
                <c:pt idx="9342">
                  <c:v>560520</c:v>
                </c:pt>
                <c:pt idx="9343">
                  <c:v>560580</c:v>
                </c:pt>
                <c:pt idx="9344">
                  <c:v>560640</c:v>
                </c:pt>
                <c:pt idx="9345">
                  <c:v>560700</c:v>
                </c:pt>
                <c:pt idx="9346">
                  <c:v>560760</c:v>
                </c:pt>
                <c:pt idx="9347">
                  <c:v>560820</c:v>
                </c:pt>
                <c:pt idx="9348">
                  <c:v>560880</c:v>
                </c:pt>
                <c:pt idx="9349">
                  <c:v>560940</c:v>
                </c:pt>
                <c:pt idx="9350">
                  <c:v>561000</c:v>
                </c:pt>
                <c:pt idx="9351">
                  <c:v>561060</c:v>
                </c:pt>
                <c:pt idx="9352">
                  <c:v>561120</c:v>
                </c:pt>
                <c:pt idx="9353">
                  <c:v>561180</c:v>
                </c:pt>
                <c:pt idx="9354">
                  <c:v>561240</c:v>
                </c:pt>
                <c:pt idx="9355">
                  <c:v>561300</c:v>
                </c:pt>
                <c:pt idx="9356">
                  <c:v>561360</c:v>
                </c:pt>
                <c:pt idx="9357">
                  <c:v>561420</c:v>
                </c:pt>
                <c:pt idx="9358">
                  <c:v>561480</c:v>
                </c:pt>
                <c:pt idx="9359">
                  <c:v>561540</c:v>
                </c:pt>
                <c:pt idx="9360">
                  <c:v>561600</c:v>
                </c:pt>
                <c:pt idx="9361">
                  <c:v>561660</c:v>
                </c:pt>
                <c:pt idx="9362">
                  <c:v>561720</c:v>
                </c:pt>
                <c:pt idx="9363">
                  <c:v>561780</c:v>
                </c:pt>
                <c:pt idx="9364">
                  <c:v>561840</c:v>
                </c:pt>
                <c:pt idx="9365">
                  <c:v>561900</c:v>
                </c:pt>
                <c:pt idx="9366">
                  <c:v>561960</c:v>
                </c:pt>
                <c:pt idx="9367">
                  <c:v>562020</c:v>
                </c:pt>
                <c:pt idx="9368">
                  <c:v>562080</c:v>
                </c:pt>
                <c:pt idx="9369">
                  <c:v>562140</c:v>
                </c:pt>
                <c:pt idx="9370">
                  <c:v>562200</c:v>
                </c:pt>
                <c:pt idx="9371">
                  <c:v>562260</c:v>
                </c:pt>
                <c:pt idx="9372">
                  <c:v>562320</c:v>
                </c:pt>
                <c:pt idx="9373">
                  <c:v>562380</c:v>
                </c:pt>
                <c:pt idx="9374">
                  <c:v>562440</c:v>
                </c:pt>
                <c:pt idx="9375">
                  <c:v>562500</c:v>
                </c:pt>
                <c:pt idx="9376">
                  <c:v>562560</c:v>
                </c:pt>
                <c:pt idx="9377">
                  <c:v>562620</c:v>
                </c:pt>
                <c:pt idx="9378">
                  <c:v>562680</c:v>
                </c:pt>
                <c:pt idx="9379">
                  <c:v>562740</c:v>
                </c:pt>
                <c:pt idx="9380">
                  <c:v>562800</c:v>
                </c:pt>
                <c:pt idx="9381">
                  <c:v>562860</c:v>
                </c:pt>
                <c:pt idx="9382">
                  <c:v>562920</c:v>
                </c:pt>
                <c:pt idx="9383">
                  <c:v>562980</c:v>
                </c:pt>
                <c:pt idx="9384">
                  <c:v>563040</c:v>
                </c:pt>
                <c:pt idx="9385">
                  <c:v>563100</c:v>
                </c:pt>
                <c:pt idx="9386">
                  <c:v>563160</c:v>
                </c:pt>
                <c:pt idx="9387">
                  <c:v>563220</c:v>
                </c:pt>
                <c:pt idx="9388">
                  <c:v>563280</c:v>
                </c:pt>
                <c:pt idx="9389">
                  <c:v>563340</c:v>
                </c:pt>
                <c:pt idx="9390">
                  <c:v>563400</c:v>
                </c:pt>
                <c:pt idx="9391">
                  <c:v>563460</c:v>
                </c:pt>
                <c:pt idx="9392">
                  <c:v>563520</c:v>
                </c:pt>
                <c:pt idx="9393">
                  <c:v>563580</c:v>
                </c:pt>
                <c:pt idx="9394">
                  <c:v>563640</c:v>
                </c:pt>
                <c:pt idx="9395">
                  <c:v>563700</c:v>
                </c:pt>
                <c:pt idx="9396">
                  <c:v>563760</c:v>
                </c:pt>
                <c:pt idx="9397">
                  <c:v>563820</c:v>
                </c:pt>
                <c:pt idx="9398">
                  <c:v>563880</c:v>
                </c:pt>
                <c:pt idx="9399">
                  <c:v>563940</c:v>
                </c:pt>
                <c:pt idx="9400">
                  <c:v>564000</c:v>
                </c:pt>
                <c:pt idx="9401">
                  <c:v>564060</c:v>
                </c:pt>
                <c:pt idx="9402">
                  <c:v>564120</c:v>
                </c:pt>
                <c:pt idx="9403">
                  <c:v>564180</c:v>
                </c:pt>
                <c:pt idx="9404">
                  <c:v>564240</c:v>
                </c:pt>
                <c:pt idx="9405">
                  <c:v>564300</c:v>
                </c:pt>
                <c:pt idx="9406">
                  <c:v>564360</c:v>
                </c:pt>
                <c:pt idx="9407">
                  <c:v>564420</c:v>
                </c:pt>
                <c:pt idx="9408">
                  <c:v>564480</c:v>
                </c:pt>
                <c:pt idx="9409">
                  <c:v>564540</c:v>
                </c:pt>
                <c:pt idx="9410">
                  <c:v>564600</c:v>
                </c:pt>
                <c:pt idx="9411">
                  <c:v>564660</c:v>
                </c:pt>
                <c:pt idx="9412">
                  <c:v>564720</c:v>
                </c:pt>
                <c:pt idx="9413">
                  <c:v>564780</c:v>
                </c:pt>
                <c:pt idx="9414">
                  <c:v>564840</c:v>
                </c:pt>
                <c:pt idx="9415">
                  <c:v>564900</c:v>
                </c:pt>
                <c:pt idx="9416">
                  <c:v>564960</c:v>
                </c:pt>
                <c:pt idx="9417">
                  <c:v>565020</c:v>
                </c:pt>
                <c:pt idx="9418">
                  <c:v>565080</c:v>
                </c:pt>
                <c:pt idx="9419">
                  <c:v>565140</c:v>
                </c:pt>
                <c:pt idx="9420">
                  <c:v>565200</c:v>
                </c:pt>
                <c:pt idx="9421">
                  <c:v>565260</c:v>
                </c:pt>
                <c:pt idx="9422">
                  <c:v>565320</c:v>
                </c:pt>
                <c:pt idx="9423">
                  <c:v>565380</c:v>
                </c:pt>
                <c:pt idx="9424">
                  <c:v>565440</c:v>
                </c:pt>
                <c:pt idx="9425">
                  <c:v>565500</c:v>
                </c:pt>
                <c:pt idx="9426">
                  <c:v>565560</c:v>
                </c:pt>
                <c:pt idx="9427">
                  <c:v>565620</c:v>
                </c:pt>
                <c:pt idx="9428">
                  <c:v>565680</c:v>
                </c:pt>
                <c:pt idx="9429">
                  <c:v>565740</c:v>
                </c:pt>
                <c:pt idx="9430">
                  <c:v>565800</c:v>
                </c:pt>
                <c:pt idx="9431">
                  <c:v>565860</c:v>
                </c:pt>
                <c:pt idx="9432">
                  <c:v>565920</c:v>
                </c:pt>
                <c:pt idx="9433">
                  <c:v>565980</c:v>
                </c:pt>
                <c:pt idx="9434">
                  <c:v>566040</c:v>
                </c:pt>
                <c:pt idx="9435">
                  <c:v>566100</c:v>
                </c:pt>
                <c:pt idx="9436">
                  <c:v>566160</c:v>
                </c:pt>
                <c:pt idx="9437">
                  <c:v>566220</c:v>
                </c:pt>
                <c:pt idx="9438">
                  <c:v>566280</c:v>
                </c:pt>
                <c:pt idx="9439">
                  <c:v>566340</c:v>
                </c:pt>
                <c:pt idx="9440">
                  <c:v>566400</c:v>
                </c:pt>
                <c:pt idx="9441">
                  <c:v>566460</c:v>
                </c:pt>
                <c:pt idx="9442">
                  <c:v>566520</c:v>
                </c:pt>
                <c:pt idx="9443">
                  <c:v>566580</c:v>
                </c:pt>
                <c:pt idx="9444">
                  <c:v>566640</c:v>
                </c:pt>
                <c:pt idx="9445">
                  <c:v>566700</c:v>
                </c:pt>
                <c:pt idx="9446">
                  <c:v>566760</c:v>
                </c:pt>
                <c:pt idx="9447">
                  <c:v>566820</c:v>
                </c:pt>
                <c:pt idx="9448">
                  <c:v>566880</c:v>
                </c:pt>
                <c:pt idx="9449">
                  <c:v>566940</c:v>
                </c:pt>
                <c:pt idx="9450">
                  <c:v>567000</c:v>
                </c:pt>
                <c:pt idx="9451">
                  <c:v>567060</c:v>
                </c:pt>
                <c:pt idx="9452">
                  <c:v>567120</c:v>
                </c:pt>
                <c:pt idx="9453">
                  <c:v>567180</c:v>
                </c:pt>
                <c:pt idx="9454">
                  <c:v>567240</c:v>
                </c:pt>
                <c:pt idx="9455">
                  <c:v>567300</c:v>
                </c:pt>
                <c:pt idx="9456">
                  <c:v>567360</c:v>
                </c:pt>
                <c:pt idx="9457">
                  <c:v>567420</c:v>
                </c:pt>
                <c:pt idx="9458">
                  <c:v>567480</c:v>
                </c:pt>
                <c:pt idx="9459">
                  <c:v>567540</c:v>
                </c:pt>
                <c:pt idx="9460">
                  <c:v>567600</c:v>
                </c:pt>
                <c:pt idx="9461">
                  <c:v>567660</c:v>
                </c:pt>
                <c:pt idx="9462">
                  <c:v>567720</c:v>
                </c:pt>
                <c:pt idx="9463">
                  <c:v>567780</c:v>
                </c:pt>
                <c:pt idx="9464">
                  <c:v>567840</c:v>
                </c:pt>
                <c:pt idx="9465">
                  <c:v>567900</c:v>
                </c:pt>
                <c:pt idx="9466">
                  <c:v>567960</c:v>
                </c:pt>
                <c:pt idx="9467">
                  <c:v>568020</c:v>
                </c:pt>
                <c:pt idx="9468">
                  <c:v>568080</c:v>
                </c:pt>
                <c:pt idx="9469">
                  <c:v>568140</c:v>
                </c:pt>
                <c:pt idx="9470">
                  <c:v>568200</c:v>
                </c:pt>
                <c:pt idx="9471">
                  <c:v>568260</c:v>
                </c:pt>
                <c:pt idx="9472">
                  <c:v>568320</c:v>
                </c:pt>
                <c:pt idx="9473">
                  <c:v>568380</c:v>
                </c:pt>
                <c:pt idx="9474">
                  <c:v>568440</c:v>
                </c:pt>
                <c:pt idx="9475">
                  <c:v>568500</c:v>
                </c:pt>
                <c:pt idx="9476">
                  <c:v>568560</c:v>
                </c:pt>
                <c:pt idx="9477">
                  <c:v>568620</c:v>
                </c:pt>
                <c:pt idx="9478">
                  <c:v>568680</c:v>
                </c:pt>
                <c:pt idx="9479">
                  <c:v>568740</c:v>
                </c:pt>
                <c:pt idx="9480">
                  <c:v>568800</c:v>
                </c:pt>
                <c:pt idx="9481">
                  <c:v>568860</c:v>
                </c:pt>
                <c:pt idx="9482">
                  <c:v>568920</c:v>
                </c:pt>
                <c:pt idx="9483">
                  <c:v>568980</c:v>
                </c:pt>
                <c:pt idx="9484">
                  <c:v>569040</c:v>
                </c:pt>
                <c:pt idx="9485">
                  <c:v>569100</c:v>
                </c:pt>
                <c:pt idx="9486">
                  <c:v>569160</c:v>
                </c:pt>
                <c:pt idx="9487">
                  <c:v>569220</c:v>
                </c:pt>
                <c:pt idx="9488">
                  <c:v>569280</c:v>
                </c:pt>
                <c:pt idx="9489">
                  <c:v>569340</c:v>
                </c:pt>
                <c:pt idx="9490">
                  <c:v>569400</c:v>
                </c:pt>
                <c:pt idx="9491">
                  <c:v>569460</c:v>
                </c:pt>
                <c:pt idx="9492">
                  <c:v>569520</c:v>
                </c:pt>
                <c:pt idx="9493">
                  <c:v>569580</c:v>
                </c:pt>
                <c:pt idx="9494">
                  <c:v>569640</c:v>
                </c:pt>
                <c:pt idx="9495">
                  <c:v>569700</c:v>
                </c:pt>
                <c:pt idx="9496">
                  <c:v>569760</c:v>
                </c:pt>
                <c:pt idx="9497">
                  <c:v>569820</c:v>
                </c:pt>
                <c:pt idx="9498">
                  <c:v>569880</c:v>
                </c:pt>
                <c:pt idx="9499">
                  <c:v>569940</c:v>
                </c:pt>
                <c:pt idx="9500">
                  <c:v>570000</c:v>
                </c:pt>
                <c:pt idx="9501">
                  <c:v>570060</c:v>
                </c:pt>
                <c:pt idx="9502">
                  <c:v>570120</c:v>
                </c:pt>
                <c:pt idx="9503">
                  <c:v>570180</c:v>
                </c:pt>
                <c:pt idx="9504">
                  <c:v>570240</c:v>
                </c:pt>
                <c:pt idx="9505">
                  <c:v>570300</c:v>
                </c:pt>
                <c:pt idx="9506">
                  <c:v>570360</c:v>
                </c:pt>
                <c:pt idx="9507">
                  <c:v>570420</c:v>
                </c:pt>
                <c:pt idx="9508">
                  <c:v>570480</c:v>
                </c:pt>
                <c:pt idx="9509">
                  <c:v>570540</c:v>
                </c:pt>
                <c:pt idx="9510">
                  <c:v>570600</c:v>
                </c:pt>
                <c:pt idx="9511">
                  <c:v>570660</c:v>
                </c:pt>
                <c:pt idx="9512">
                  <c:v>570720</c:v>
                </c:pt>
                <c:pt idx="9513">
                  <c:v>570780</c:v>
                </c:pt>
                <c:pt idx="9514">
                  <c:v>570840</c:v>
                </c:pt>
                <c:pt idx="9515">
                  <c:v>570900</c:v>
                </c:pt>
                <c:pt idx="9516">
                  <c:v>570960</c:v>
                </c:pt>
                <c:pt idx="9517">
                  <c:v>571020</c:v>
                </c:pt>
                <c:pt idx="9518">
                  <c:v>571080</c:v>
                </c:pt>
                <c:pt idx="9519">
                  <c:v>571140</c:v>
                </c:pt>
                <c:pt idx="9520">
                  <c:v>571200</c:v>
                </c:pt>
                <c:pt idx="9521">
                  <c:v>571260</c:v>
                </c:pt>
                <c:pt idx="9522">
                  <c:v>571320</c:v>
                </c:pt>
                <c:pt idx="9523">
                  <c:v>571380</c:v>
                </c:pt>
                <c:pt idx="9524">
                  <c:v>571440</c:v>
                </c:pt>
                <c:pt idx="9525">
                  <c:v>571500</c:v>
                </c:pt>
                <c:pt idx="9526">
                  <c:v>571560</c:v>
                </c:pt>
                <c:pt idx="9527">
                  <c:v>571620</c:v>
                </c:pt>
                <c:pt idx="9528">
                  <c:v>571680</c:v>
                </c:pt>
                <c:pt idx="9529">
                  <c:v>571740</c:v>
                </c:pt>
                <c:pt idx="9530">
                  <c:v>571800</c:v>
                </c:pt>
                <c:pt idx="9531">
                  <c:v>571860</c:v>
                </c:pt>
                <c:pt idx="9532">
                  <c:v>571920</c:v>
                </c:pt>
                <c:pt idx="9533">
                  <c:v>571980</c:v>
                </c:pt>
                <c:pt idx="9534">
                  <c:v>572040</c:v>
                </c:pt>
                <c:pt idx="9535">
                  <c:v>572100</c:v>
                </c:pt>
                <c:pt idx="9536">
                  <c:v>572160</c:v>
                </c:pt>
                <c:pt idx="9537">
                  <c:v>572220</c:v>
                </c:pt>
                <c:pt idx="9538">
                  <c:v>572280</c:v>
                </c:pt>
                <c:pt idx="9539">
                  <c:v>572340</c:v>
                </c:pt>
                <c:pt idx="9540">
                  <c:v>572400</c:v>
                </c:pt>
                <c:pt idx="9541">
                  <c:v>572460</c:v>
                </c:pt>
                <c:pt idx="9542">
                  <c:v>572520</c:v>
                </c:pt>
                <c:pt idx="9543">
                  <c:v>572580</c:v>
                </c:pt>
                <c:pt idx="9544">
                  <c:v>572640</c:v>
                </c:pt>
                <c:pt idx="9545">
                  <c:v>572700</c:v>
                </c:pt>
                <c:pt idx="9546">
                  <c:v>572760</c:v>
                </c:pt>
                <c:pt idx="9547">
                  <c:v>572820</c:v>
                </c:pt>
                <c:pt idx="9548">
                  <c:v>572880</c:v>
                </c:pt>
                <c:pt idx="9549">
                  <c:v>572940</c:v>
                </c:pt>
                <c:pt idx="9550">
                  <c:v>573000</c:v>
                </c:pt>
                <c:pt idx="9551">
                  <c:v>573060</c:v>
                </c:pt>
                <c:pt idx="9552">
                  <c:v>573120</c:v>
                </c:pt>
                <c:pt idx="9553">
                  <c:v>573180</c:v>
                </c:pt>
                <c:pt idx="9554">
                  <c:v>573240</c:v>
                </c:pt>
                <c:pt idx="9555">
                  <c:v>573300</c:v>
                </c:pt>
                <c:pt idx="9556">
                  <c:v>573360</c:v>
                </c:pt>
                <c:pt idx="9557">
                  <c:v>573420</c:v>
                </c:pt>
                <c:pt idx="9558">
                  <c:v>573480</c:v>
                </c:pt>
                <c:pt idx="9559">
                  <c:v>573540</c:v>
                </c:pt>
                <c:pt idx="9560">
                  <c:v>573600</c:v>
                </c:pt>
                <c:pt idx="9561">
                  <c:v>573660</c:v>
                </c:pt>
                <c:pt idx="9562">
                  <c:v>573720</c:v>
                </c:pt>
                <c:pt idx="9563">
                  <c:v>573780</c:v>
                </c:pt>
                <c:pt idx="9564">
                  <c:v>573840</c:v>
                </c:pt>
                <c:pt idx="9565">
                  <c:v>573900</c:v>
                </c:pt>
                <c:pt idx="9566">
                  <c:v>573960</c:v>
                </c:pt>
                <c:pt idx="9567">
                  <c:v>574020</c:v>
                </c:pt>
                <c:pt idx="9568">
                  <c:v>574080</c:v>
                </c:pt>
                <c:pt idx="9569">
                  <c:v>574140</c:v>
                </c:pt>
                <c:pt idx="9570">
                  <c:v>574200</c:v>
                </c:pt>
                <c:pt idx="9571">
                  <c:v>574260</c:v>
                </c:pt>
                <c:pt idx="9572">
                  <c:v>574320</c:v>
                </c:pt>
                <c:pt idx="9573">
                  <c:v>574380</c:v>
                </c:pt>
                <c:pt idx="9574">
                  <c:v>574440</c:v>
                </c:pt>
                <c:pt idx="9575">
                  <c:v>574500</c:v>
                </c:pt>
                <c:pt idx="9576">
                  <c:v>574560</c:v>
                </c:pt>
                <c:pt idx="9577">
                  <c:v>574620</c:v>
                </c:pt>
                <c:pt idx="9578">
                  <c:v>574680</c:v>
                </c:pt>
                <c:pt idx="9579">
                  <c:v>574740</c:v>
                </c:pt>
                <c:pt idx="9580">
                  <c:v>574800</c:v>
                </c:pt>
                <c:pt idx="9581">
                  <c:v>574860</c:v>
                </c:pt>
                <c:pt idx="9582">
                  <c:v>574920</c:v>
                </c:pt>
                <c:pt idx="9583">
                  <c:v>574980</c:v>
                </c:pt>
                <c:pt idx="9584">
                  <c:v>575040</c:v>
                </c:pt>
                <c:pt idx="9585">
                  <c:v>575100</c:v>
                </c:pt>
                <c:pt idx="9586">
                  <c:v>575160</c:v>
                </c:pt>
                <c:pt idx="9587">
                  <c:v>575220</c:v>
                </c:pt>
                <c:pt idx="9588">
                  <c:v>575280</c:v>
                </c:pt>
                <c:pt idx="9589">
                  <c:v>575340</c:v>
                </c:pt>
                <c:pt idx="9590">
                  <c:v>575400</c:v>
                </c:pt>
                <c:pt idx="9591">
                  <c:v>575460</c:v>
                </c:pt>
                <c:pt idx="9592">
                  <c:v>575520</c:v>
                </c:pt>
                <c:pt idx="9593">
                  <c:v>575580</c:v>
                </c:pt>
                <c:pt idx="9594">
                  <c:v>575640</c:v>
                </c:pt>
                <c:pt idx="9595">
                  <c:v>575700</c:v>
                </c:pt>
                <c:pt idx="9596">
                  <c:v>575760</c:v>
                </c:pt>
                <c:pt idx="9597">
                  <c:v>575820</c:v>
                </c:pt>
                <c:pt idx="9598">
                  <c:v>575880</c:v>
                </c:pt>
                <c:pt idx="9599">
                  <c:v>575940</c:v>
                </c:pt>
                <c:pt idx="9600">
                  <c:v>576000</c:v>
                </c:pt>
                <c:pt idx="9601">
                  <c:v>576060</c:v>
                </c:pt>
                <c:pt idx="9602">
                  <c:v>576120</c:v>
                </c:pt>
                <c:pt idx="9603">
                  <c:v>576180</c:v>
                </c:pt>
                <c:pt idx="9604">
                  <c:v>576240</c:v>
                </c:pt>
                <c:pt idx="9605">
                  <c:v>576300</c:v>
                </c:pt>
                <c:pt idx="9606">
                  <c:v>576360</c:v>
                </c:pt>
                <c:pt idx="9607">
                  <c:v>576420</c:v>
                </c:pt>
                <c:pt idx="9608">
                  <c:v>576480</c:v>
                </c:pt>
                <c:pt idx="9609">
                  <c:v>576540</c:v>
                </c:pt>
                <c:pt idx="9610">
                  <c:v>576600</c:v>
                </c:pt>
                <c:pt idx="9611">
                  <c:v>576660</c:v>
                </c:pt>
                <c:pt idx="9612">
                  <c:v>576720</c:v>
                </c:pt>
                <c:pt idx="9613">
                  <c:v>576780</c:v>
                </c:pt>
                <c:pt idx="9614">
                  <c:v>576840</c:v>
                </c:pt>
                <c:pt idx="9615">
                  <c:v>576900</c:v>
                </c:pt>
                <c:pt idx="9616">
                  <c:v>576960</c:v>
                </c:pt>
                <c:pt idx="9617">
                  <c:v>577020</c:v>
                </c:pt>
                <c:pt idx="9618">
                  <c:v>577080</c:v>
                </c:pt>
                <c:pt idx="9619">
                  <c:v>577140</c:v>
                </c:pt>
                <c:pt idx="9620">
                  <c:v>577200</c:v>
                </c:pt>
                <c:pt idx="9621">
                  <c:v>577260</c:v>
                </c:pt>
                <c:pt idx="9622">
                  <c:v>577320</c:v>
                </c:pt>
                <c:pt idx="9623">
                  <c:v>577380</c:v>
                </c:pt>
                <c:pt idx="9624">
                  <c:v>577440</c:v>
                </c:pt>
                <c:pt idx="9625">
                  <c:v>577500</c:v>
                </c:pt>
                <c:pt idx="9626">
                  <c:v>577560</c:v>
                </c:pt>
                <c:pt idx="9627">
                  <c:v>577620</c:v>
                </c:pt>
                <c:pt idx="9628">
                  <c:v>577680</c:v>
                </c:pt>
                <c:pt idx="9629">
                  <c:v>577740</c:v>
                </c:pt>
                <c:pt idx="9630">
                  <c:v>577800</c:v>
                </c:pt>
                <c:pt idx="9631">
                  <c:v>577860</c:v>
                </c:pt>
                <c:pt idx="9632">
                  <c:v>577920</c:v>
                </c:pt>
                <c:pt idx="9633">
                  <c:v>577980</c:v>
                </c:pt>
                <c:pt idx="9634">
                  <c:v>578040</c:v>
                </c:pt>
                <c:pt idx="9635">
                  <c:v>578100</c:v>
                </c:pt>
                <c:pt idx="9636">
                  <c:v>578160</c:v>
                </c:pt>
                <c:pt idx="9637">
                  <c:v>578220</c:v>
                </c:pt>
                <c:pt idx="9638">
                  <c:v>578280</c:v>
                </c:pt>
                <c:pt idx="9639">
                  <c:v>578340</c:v>
                </c:pt>
                <c:pt idx="9640">
                  <c:v>578400</c:v>
                </c:pt>
                <c:pt idx="9641">
                  <c:v>578460</c:v>
                </c:pt>
                <c:pt idx="9642">
                  <c:v>578520</c:v>
                </c:pt>
                <c:pt idx="9643">
                  <c:v>578580</c:v>
                </c:pt>
                <c:pt idx="9644">
                  <c:v>578640</c:v>
                </c:pt>
                <c:pt idx="9645">
                  <c:v>578700</c:v>
                </c:pt>
                <c:pt idx="9646">
                  <c:v>578760</c:v>
                </c:pt>
                <c:pt idx="9647">
                  <c:v>578820</c:v>
                </c:pt>
                <c:pt idx="9648">
                  <c:v>578880</c:v>
                </c:pt>
                <c:pt idx="9649">
                  <c:v>578940</c:v>
                </c:pt>
                <c:pt idx="9650">
                  <c:v>579000</c:v>
                </c:pt>
                <c:pt idx="9651">
                  <c:v>579060</c:v>
                </c:pt>
                <c:pt idx="9652">
                  <c:v>579120</c:v>
                </c:pt>
                <c:pt idx="9653">
                  <c:v>579180</c:v>
                </c:pt>
                <c:pt idx="9654">
                  <c:v>579240</c:v>
                </c:pt>
                <c:pt idx="9655">
                  <c:v>579300</c:v>
                </c:pt>
                <c:pt idx="9656">
                  <c:v>579360</c:v>
                </c:pt>
                <c:pt idx="9657">
                  <c:v>579420</c:v>
                </c:pt>
                <c:pt idx="9658">
                  <c:v>579480</c:v>
                </c:pt>
                <c:pt idx="9659">
                  <c:v>579540</c:v>
                </c:pt>
                <c:pt idx="9660">
                  <c:v>579600</c:v>
                </c:pt>
                <c:pt idx="9661">
                  <c:v>579660</c:v>
                </c:pt>
                <c:pt idx="9662">
                  <c:v>579720</c:v>
                </c:pt>
                <c:pt idx="9663">
                  <c:v>579780</c:v>
                </c:pt>
                <c:pt idx="9664">
                  <c:v>579840</c:v>
                </c:pt>
                <c:pt idx="9665">
                  <c:v>579900</c:v>
                </c:pt>
                <c:pt idx="9666">
                  <c:v>579960</c:v>
                </c:pt>
                <c:pt idx="9667">
                  <c:v>580020</c:v>
                </c:pt>
                <c:pt idx="9668">
                  <c:v>580080</c:v>
                </c:pt>
                <c:pt idx="9669">
                  <c:v>580140</c:v>
                </c:pt>
                <c:pt idx="9670">
                  <c:v>580200</c:v>
                </c:pt>
                <c:pt idx="9671">
                  <c:v>580260</c:v>
                </c:pt>
                <c:pt idx="9672">
                  <c:v>580320</c:v>
                </c:pt>
                <c:pt idx="9673">
                  <c:v>580380</c:v>
                </c:pt>
                <c:pt idx="9674">
                  <c:v>580440</c:v>
                </c:pt>
                <c:pt idx="9675">
                  <c:v>580500</c:v>
                </c:pt>
                <c:pt idx="9676">
                  <c:v>580560</c:v>
                </c:pt>
                <c:pt idx="9677">
                  <c:v>580620</c:v>
                </c:pt>
                <c:pt idx="9678">
                  <c:v>580680</c:v>
                </c:pt>
                <c:pt idx="9679">
                  <c:v>580740</c:v>
                </c:pt>
                <c:pt idx="9680">
                  <c:v>580800</c:v>
                </c:pt>
                <c:pt idx="9681">
                  <c:v>580860</c:v>
                </c:pt>
                <c:pt idx="9682">
                  <c:v>580920</c:v>
                </c:pt>
                <c:pt idx="9683">
                  <c:v>580980</c:v>
                </c:pt>
                <c:pt idx="9684">
                  <c:v>581040</c:v>
                </c:pt>
                <c:pt idx="9685">
                  <c:v>581100</c:v>
                </c:pt>
                <c:pt idx="9686">
                  <c:v>581160</c:v>
                </c:pt>
                <c:pt idx="9687">
                  <c:v>581220</c:v>
                </c:pt>
                <c:pt idx="9688">
                  <c:v>581280</c:v>
                </c:pt>
                <c:pt idx="9689">
                  <c:v>581340</c:v>
                </c:pt>
                <c:pt idx="9690">
                  <c:v>581400</c:v>
                </c:pt>
                <c:pt idx="9691">
                  <c:v>581460</c:v>
                </c:pt>
                <c:pt idx="9692">
                  <c:v>581520</c:v>
                </c:pt>
                <c:pt idx="9693">
                  <c:v>581580</c:v>
                </c:pt>
                <c:pt idx="9694">
                  <c:v>581640</c:v>
                </c:pt>
                <c:pt idx="9695">
                  <c:v>581700</c:v>
                </c:pt>
                <c:pt idx="9696">
                  <c:v>581760</c:v>
                </c:pt>
                <c:pt idx="9697">
                  <c:v>581820</c:v>
                </c:pt>
                <c:pt idx="9698">
                  <c:v>581880</c:v>
                </c:pt>
                <c:pt idx="9699">
                  <c:v>581940</c:v>
                </c:pt>
                <c:pt idx="9700">
                  <c:v>582000</c:v>
                </c:pt>
                <c:pt idx="9701">
                  <c:v>582060</c:v>
                </c:pt>
                <c:pt idx="9702">
                  <c:v>582120</c:v>
                </c:pt>
                <c:pt idx="9703">
                  <c:v>582180</c:v>
                </c:pt>
                <c:pt idx="9704">
                  <c:v>582240</c:v>
                </c:pt>
                <c:pt idx="9705">
                  <c:v>582300</c:v>
                </c:pt>
                <c:pt idx="9706">
                  <c:v>582360</c:v>
                </c:pt>
                <c:pt idx="9707">
                  <c:v>582420</c:v>
                </c:pt>
                <c:pt idx="9708">
                  <c:v>582480</c:v>
                </c:pt>
                <c:pt idx="9709">
                  <c:v>582540</c:v>
                </c:pt>
                <c:pt idx="9710">
                  <c:v>582600</c:v>
                </c:pt>
                <c:pt idx="9711">
                  <c:v>582660</c:v>
                </c:pt>
                <c:pt idx="9712">
                  <c:v>582720</c:v>
                </c:pt>
                <c:pt idx="9713">
                  <c:v>582780</c:v>
                </c:pt>
                <c:pt idx="9714">
                  <c:v>582840</c:v>
                </c:pt>
                <c:pt idx="9715">
                  <c:v>582900</c:v>
                </c:pt>
                <c:pt idx="9716">
                  <c:v>582960</c:v>
                </c:pt>
                <c:pt idx="9717">
                  <c:v>583020</c:v>
                </c:pt>
                <c:pt idx="9718">
                  <c:v>583080</c:v>
                </c:pt>
                <c:pt idx="9719">
                  <c:v>583140</c:v>
                </c:pt>
                <c:pt idx="9720">
                  <c:v>583200</c:v>
                </c:pt>
                <c:pt idx="9721">
                  <c:v>583260</c:v>
                </c:pt>
                <c:pt idx="9722">
                  <c:v>583320</c:v>
                </c:pt>
                <c:pt idx="9723">
                  <c:v>583380</c:v>
                </c:pt>
                <c:pt idx="9724">
                  <c:v>583440</c:v>
                </c:pt>
                <c:pt idx="9725">
                  <c:v>583500</c:v>
                </c:pt>
                <c:pt idx="9726">
                  <c:v>583560</c:v>
                </c:pt>
                <c:pt idx="9727">
                  <c:v>583620</c:v>
                </c:pt>
                <c:pt idx="9728">
                  <c:v>583680</c:v>
                </c:pt>
                <c:pt idx="9729">
                  <c:v>583740</c:v>
                </c:pt>
                <c:pt idx="9730">
                  <c:v>583800</c:v>
                </c:pt>
                <c:pt idx="9731">
                  <c:v>583860</c:v>
                </c:pt>
                <c:pt idx="9732">
                  <c:v>583920</c:v>
                </c:pt>
                <c:pt idx="9733">
                  <c:v>583980</c:v>
                </c:pt>
                <c:pt idx="9734">
                  <c:v>584040</c:v>
                </c:pt>
                <c:pt idx="9735">
                  <c:v>584100</c:v>
                </c:pt>
                <c:pt idx="9736">
                  <c:v>584160</c:v>
                </c:pt>
                <c:pt idx="9737">
                  <c:v>584220</c:v>
                </c:pt>
                <c:pt idx="9738">
                  <c:v>584280</c:v>
                </c:pt>
                <c:pt idx="9739">
                  <c:v>584340</c:v>
                </c:pt>
                <c:pt idx="9740">
                  <c:v>584400</c:v>
                </c:pt>
                <c:pt idx="9741">
                  <c:v>584460</c:v>
                </c:pt>
                <c:pt idx="9742">
                  <c:v>584520</c:v>
                </c:pt>
                <c:pt idx="9743">
                  <c:v>584580</c:v>
                </c:pt>
                <c:pt idx="9744">
                  <c:v>584640</c:v>
                </c:pt>
                <c:pt idx="9745">
                  <c:v>584700</c:v>
                </c:pt>
                <c:pt idx="9746">
                  <c:v>584760</c:v>
                </c:pt>
                <c:pt idx="9747">
                  <c:v>584820</c:v>
                </c:pt>
                <c:pt idx="9748">
                  <c:v>584880</c:v>
                </c:pt>
                <c:pt idx="9749">
                  <c:v>584940</c:v>
                </c:pt>
                <c:pt idx="9750">
                  <c:v>585000</c:v>
                </c:pt>
                <c:pt idx="9751">
                  <c:v>585060</c:v>
                </c:pt>
                <c:pt idx="9752">
                  <c:v>585120</c:v>
                </c:pt>
                <c:pt idx="9753">
                  <c:v>585180</c:v>
                </c:pt>
                <c:pt idx="9754">
                  <c:v>585240</c:v>
                </c:pt>
                <c:pt idx="9755">
                  <c:v>585300</c:v>
                </c:pt>
                <c:pt idx="9756">
                  <c:v>585360</c:v>
                </c:pt>
                <c:pt idx="9757">
                  <c:v>585420</c:v>
                </c:pt>
                <c:pt idx="9758">
                  <c:v>585480</c:v>
                </c:pt>
                <c:pt idx="9759">
                  <c:v>585540</c:v>
                </c:pt>
                <c:pt idx="9760">
                  <c:v>585600</c:v>
                </c:pt>
                <c:pt idx="9761">
                  <c:v>585660</c:v>
                </c:pt>
                <c:pt idx="9762">
                  <c:v>585720</c:v>
                </c:pt>
                <c:pt idx="9763">
                  <c:v>585780</c:v>
                </c:pt>
                <c:pt idx="9764">
                  <c:v>585840</c:v>
                </c:pt>
                <c:pt idx="9765">
                  <c:v>585900</c:v>
                </c:pt>
                <c:pt idx="9766">
                  <c:v>585960</c:v>
                </c:pt>
                <c:pt idx="9767">
                  <c:v>586020</c:v>
                </c:pt>
                <c:pt idx="9768">
                  <c:v>586080</c:v>
                </c:pt>
                <c:pt idx="9769">
                  <c:v>586140</c:v>
                </c:pt>
                <c:pt idx="9770">
                  <c:v>586200</c:v>
                </c:pt>
                <c:pt idx="9771">
                  <c:v>586260</c:v>
                </c:pt>
                <c:pt idx="9772">
                  <c:v>586320</c:v>
                </c:pt>
                <c:pt idx="9773">
                  <c:v>586380</c:v>
                </c:pt>
                <c:pt idx="9774">
                  <c:v>586440</c:v>
                </c:pt>
                <c:pt idx="9775">
                  <c:v>586500</c:v>
                </c:pt>
                <c:pt idx="9776">
                  <c:v>586560</c:v>
                </c:pt>
                <c:pt idx="9777">
                  <c:v>586620</c:v>
                </c:pt>
                <c:pt idx="9778">
                  <c:v>586680</c:v>
                </c:pt>
                <c:pt idx="9779">
                  <c:v>586740</c:v>
                </c:pt>
                <c:pt idx="9780">
                  <c:v>586800</c:v>
                </c:pt>
                <c:pt idx="9781">
                  <c:v>586860</c:v>
                </c:pt>
                <c:pt idx="9782">
                  <c:v>586920</c:v>
                </c:pt>
                <c:pt idx="9783">
                  <c:v>586980</c:v>
                </c:pt>
                <c:pt idx="9784">
                  <c:v>587040</c:v>
                </c:pt>
                <c:pt idx="9785">
                  <c:v>587100</c:v>
                </c:pt>
                <c:pt idx="9786">
                  <c:v>587160</c:v>
                </c:pt>
                <c:pt idx="9787">
                  <c:v>587220</c:v>
                </c:pt>
                <c:pt idx="9788">
                  <c:v>587280</c:v>
                </c:pt>
                <c:pt idx="9789">
                  <c:v>587340</c:v>
                </c:pt>
                <c:pt idx="9790">
                  <c:v>587400</c:v>
                </c:pt>
                <c:pt idx="9791">
                  <c:v>587460</c:v>
                </c:pt>
                <c:pt idx="9792">
                  <c:v>587520</c:v>
                </c:pt>
                <c:pt idx="9793">
                  <c:v>587580</c:v>
                </c:pt>
                <c:pt idx="9794">
                  <c:v>587640</c:v>
                </c:pt>
                <c:pt idx="9795">
                  <c:v>587700</c:v>
                </c:pt>
                <c:pt idx="9796">
                  <c:v>587760</c:v>
                </c:pt>
                <c:pt idx="9797">
                  <c:v>587820</c:v>
                </c:pt>
                <c:pt idx="9798">
                  <c:v>587880</c:v>
                </c:pt>
                <c:pt idx="9799">
                  <c:v>587940</c:v>
                </c:pt>
                <c:pt idx="9800">
                  <c:v>588000</c:v>
                </c:pt>
                <c:pt idx="9801">
                  <c:v>588060</c:v>
                </c:pt>
                <c:pt idx="9802">
                  <c:v>588120</c:v>
                </c:pt>
                <c:pt idx="9803">
                  <c:v>588180</c:v>
                </c:pt>
                <c:pt idx="9804">
                  <c:v>588240</c:v>
                </c:pt>
                <c:pt idx="9805">
                  <c:v>588300</c:v>
                </c:pt>
                <c:pt idx="9806">
                  <c:v>588360</c:v>
                </c:pt>
                <c:pt idx="9807">
                  <c:v>588420</c:v>
                </c:pt>
                <c:pt idx="9808">
                  <c:v>588480</c:v>
                </c:pt>
                <c:pt idx="9809">
                  <c:v>588540</c:v>
                </c:pt>
                <c:pt idx="9810">
                  <c:v>588600</c:v>
                </c:pt>
                <c:pt idx="9811">
                  <c:v>588660</c:v>
                </c:pt>
                <c:pt idx="9812">
                  <c:v>588720</c:v>
                </c:pt>
                <c:pt idx="9813">
                  <c:v>588780</c:v>
                </c:pt>
                <c:pt idx="9814">
                  <c:v>588840</c:v>
                </c:pt>
                <c:pt idx="9815">
                  <c:v>588900</c:v>
                </c:pt>
                <c:pt idx="9816">
                  <c:v>588960</c:v>
                </c:pt>
                <c:pt idx="9817">
                  <c:v>589020</c:v>
                </c:pt>
                <c:pt idx="9818">
                  <c:v>589080</c:v>
                </c:pt>
                <c:pt idx="9819">
                  <c:v>589140</c:v>
                </c:pt>
                <c:pt idx="9820">
                  <c:v>589200</c:v>
                </c:pt>
                <c:pt idx="9821">
                  <c:v>589260</c:v>
                </c:pt>
                <c:pt idx="9822">
                  <c:v>589320</c:v>
                </c:pt>
                <c:pt idx="9823">
                  <c:v>589380</c:v>
                </c:pt>
                <c:pt idx="9824">
                  <c:v>589440</c:v>
                </c:pt>
                <c:pt idx="9825">
                  <c:v>589500</c:v>
                </c:pt>
                <c:pt idx="9826">
                  <c:v>589560</c:v>
                </c:pt>
                <c:pt idx="9827">
                  <c:v>589620</c:v>
                </c:pt>
                <c:pt idx="9828">
                  <c:v>589680</c:v>
                </c:pt>
                <c:pt idx="9829">
                  <c:v>589740</c:v>
                </c:pt>
                <c:pt idx="9830">
                  <c:v>589800</c:v>
                </c:pt>
                <c:pt idx="9831">
                  <c:v>589860</c:v>
                </c:pt>
                <c:pt idx="9832">
                  <c:v>589920</c:v>
                </c:pt>
                <c:pt idx="9833">
                  <c:v>589980</c:v>
                </c:pt>
                <c:pt idx="9834">
                  <c:v>590040</c:v>
                </c:pt>
                <c:pt idx="9835">
                  <c:v>590100</c:v>
                </c:pt>
                <c:pt idx="9836">
                  <c:v>590160</c:v>
                </c:pt>
                <c:pt idx="9837">
                  <c:v>590220</c:v>
                </c:pt>
                <c:pt idx="9838">
                  <c:v>590280</c:v>
                </c:pt>
                <c:pt idx="9839">
                  <c:v>590340</c:v>
                </c:pt>
                <c:pt idx="9840">
                  <c:v>590400</c:v>
                </c:pt>
                <c:pt idx="9841">
                  <c:v>590460</c:v>
                </c:pt>
                <c:pt idx="9842">
                  <c:v>590520</c:v>
                </c:pt>
                <c:pt idx="9843">
                  <c:v>590580</c:v>
                </c:pt>
                <c:pt idx="9844">
                  <c:v>590640</c:v>
                </c:pt>
                <c:pt idx="9845">
                  <c:v>590700</c:v>
                </c:pt>
                <c:pt idx="9846">
                  <c:v>590760</c:v>
                </c:pt>
                <c:pt idx="9847">
                  <c:v>590820</c:v>
                </c:pt>
                <c:pt idx="9848">
                  <c:v>590880</c:v>
                </c:pt>
                <c:pt idx="9849">
                  <c:v>590940</c:v>
                </c:pt>
                <c:pt idx="9850">
                  <c:v>591000</c:v>
                </c:pt>
                <c:pt idx="9851">
                  <c:v>591060</c:v>
                </c:pt>
                <c:pt idx="9852">
                  <c:v>591120</c:v>
                </c:pt>
                <c:pt idx="9853">
                  <c:v>591180</c:v>
                </c:pt>
                <c:pt idx="9854">
                  <c:v>591240</c:v>
                </c:pt>
                <c:pt idx="9855">
                  <c:v>591300</c:v>
                </c:pt>
                <c:pt idx="9856">
                  <c:v>591360</c:v>
                </c:pt>
                <c:pt idx="9857">
                  <c:v>591420</c:v>
                </c:pt>
                <c:pt idx="9858">
                  <c:v>591480</c:v>
                </c:pt>
                <c:pt idx="9859">
                  <c:v>591540</c:v>
                </c:pt>
                <c:pt idx="9860">
                  <c:v>591600</c:v>
                </c:pt>
                <c:pt idx="9861">
                  <c:v>591660</c:v>
                </c:pt>
                <c:pt idx="9862">
                  <c:v>591720</c:v>
                </c:pt>
                <c:pt idx="9863">
                  <c:v>591780</c:v>
                </c:pt>
                <c:pt idx="9864">
                  <c:v>591840</c:v>
                </c:pt>
                <c:pt idx="9865">
                  <c:v>591900</c:v>
                </c:pt>
                <c:pt idx="9866">
                  <c:v>591960</c:v>
                </c:pt>
                <c:pt idx="9867">
                  <c:v>592020</c:v>
                </c:pt>
                <c:pt idx="9868">
                  <c:v>592080</c:v>
                </c:pt>
                <c:pt idx="9869">
                  <c:v>592140</c:v>
                </c:pt>
                <c:pt idx="9870">
                  <c:v>592200</c:v>
                </c:pt>
                <c:pt idx="9871">
                  <c:v>592260</c:v>
                </c:pt>
                <c:pt idx="9872">
                  <c:v>592320</c:v>
                </c:pt>
                <c:pt idx="9873">
                  <c:v>592380</c:v>
                </c:pt>
                <c:pt idx="9874">
                  <c:v>592440</c:v>
                </c:pt>
                <c:pt idx="9875">
                  <c:v>592500</c:v>
                </c:pt>
                <c:pt idx="9876">
                  <c:v>592560</c:v>
                </c:pt>
                <c:pt idx="9877">
                  <c:v>592620</c:v>
                </c:pt>
                <c:pt idx="9878">
                  <c:v>592680</c:v>
                </c:pt>
                <c:pt idx="9879">
                  <c:v>592740</c:v>
                </c:pt>
                <c:pt idx="9880">
                  <c:v>592800</c:v>
                </c:pt>
                <c:pt idx="9881">
                  <c:v>592860</c:v>
                </c:pt>
                <c:pt idx="9882">
                  <c:v>592920</c:v>
                </c:pt>
                <c:pt idx="9883">
                  <c:v>592980</c:v>
                </c:pt>
                <c:pt idx="9884">
                  <c:v>593040</c:v>
                </c:pt>
                <c:pt idx="9885">
                  <c:v>593100</c:v>
                </c:pt>
                <c:pt idx="9886">
                  <c:v>593160</c:v>
                </c:pt>
                <c:pt idx="9887">
                  <c:v>593220</c:v>
                </c:pt>
                <c:pt idx="9888">
                  <c:v>593280</c:v>
                </c:pt>
                <c:pt idx="9889">
                  <c:v>593340</c:v>
                </c:pt>
                <c:pt idx="9890">
                  <c:v>593400</c:v>
                </c:pt>
                <c:pt idx="9891">
                  <c:v>593460</c:v>
                </c:pt>
                <c:pt idx="9892">
                  <c:v>593520</c:v>
                </c:pt>
                <c:pt idx="9893">
                  <c:v>593580</c:v>
                </c:pt>
                <c:pt idx="9894">
                  <c:v>593640</c:v>
                </c:pt>
                <c:pt idx="9895">
                  <c:v>593700</c:v>
                </c:pt>
                <c:pt idx="9896">
                  <c:v>593760</c:v>
                </c:pt>
                <c:pt idx="9897">
                  <c:v>593820</c:v>
                </c:pt>
                <c:pt idx="9898">
                  <c:v>593880</c:v>
                </c:pt>
                <c:pt idx="9899">
                  <c:v>593940</c:v>
                </c:pt>
                <c:pt idx="9900">
                  <c:v>594000</c:v>
                </c:pt>
                <c:pt idx="9901">
                  <c:v>594060</c:v>
                </c:pt>
                <c:pt idx="9902">
                  <c:v>594120</c:v>
                </c:pt>
                <c:pt idx="9903">
                  <c:v>594180</c:v>
                </c:pt>
                <c:pt idx="9904">
                  <c:v>594240</c:v>
                </c:pt>
                <c:pt idx="9905">
                  <c:v>594300</c:v>
                </c:pt>
                <c:pt idx="9906">
                  <c:v>594360</c:v>
                </c:pt>
                <c:pt idx="9907">
                  <c:v>594420</c:v>
                </c:pt>
                <c:pt idx="9908">
                  <c:v>594480</c:v>
                </c:pt>
                <c:pt idx="9909">
                  <c:v>594540</c:v>
                </c:pt>
                <c:pt idx="9910">
                  <c:v>594600</c:v>
                </c:pt>
                <c:pt idx="9911">
                  <c:v>594660</c:v>
                </c:pt>
                <c:pt idx="9912">
                  <c:v>594720</c:v>
                </c:pt>
                <c:pt idx="9913">
                  <c:v>594780</c:v>
                </c:pt>
                <c:pt idx="9914">
                  <c:v>594840</c:v>
                </c:pt>
                <c:pt idx="9915">
                  <c:v>594900</c:v>
                </c:pt>
                <c:pt idx="9916">
                  <c:v>594960</c:v>
                </c:pt>
                <c:pt idx="9917">
                  <c:v>595020</c:v>
                </c:pt>
                <c:pt idx="9918">
                  <c:v>595080</c:v>
                </c:pt>
                <c:pt idx="9919">
                  <c:v>595140</c:v>
                </c:pt>
                <c:pt idx="9920">
                  <c:v>595200</c:v>
                </c:pt>
                <c:pt idx="9921">
                  <c:v>595260</c:v>
                </c:pt>
                <c:pt idx="9922">
                  <c:v>595320</c:v>
                </c:pt>
                <c:pt idx="9923">
                  <c:v>595380</c:v>
                </c:pt>
                <c:pt idx="9924">
                  <c:v>595440</c:v>
                </c:pt>
                <c:pt idx="9925">
                  <c:v>595500</c:v>
                </c:pt>
                <c:pt idx="9926">
                  <c:v>595560</c:v>
                </c:pt>
                <c:pt idx="9927">
                  <c:v>595620</c:v>
                </c:pt>
                <c:pt idx="9928">
                  <c:v>595680</c:v>
                </c:pt>
                <c:pt idx="9929">
                  <c:v>595740</c:v>
                </c:pt>
                <c:pt idx="9930">
                  <c:v>595800</c:v>
                </c:pt>
                <c:pt idx="9931">
                  <c:v>595860</c:v>
                </c:pt>
                <c:pt idx="9932">
                  <c:v>595920</c:v>
                </c:pt>
                <c:pt idx="9933">
                  <c:v>595980</c:v>
                </c:pt>
                <c:pt idx="9934">
                  <c:v>596040</c:v>
                </c:pt>
                <c:pt idx="9935">
                  <c:v>596100</c:v>
                </c:pt>
                <c:pt idx="9936">
                  <c:v>596160</c:v>
                </c:pt>
                <c:pt idx="9937">
                  <c:v>596220</c:v>
                </c:pt>
                <c:pt idx="9938">
                  <c:v>596280</c:v>
                </c:pt>
                <c:pt idx="9939">
                  <c:v>596340</c:v>
                </c:pt>
                <c:pt idx="9940">
                  <c:v>596400</c:v>
                </c:pt>
                <c:pt idx="9941">
                  <c:v>596460</c:v>
                </c:pt>
                <c:pt idx="9942">
                  <c:v>596520</c:v>
                </c:pt>
                <c:pt idx="9943">
                  <c:v>596580</c:v>
                </c:pt>
                <c:pt idx="9944">
                  <c:v>596640</c:v>
                </c:pt>
                <c:pt idx="9945">
                  <c:v>596700</c:v>
                </c:pt>
                <c:pt idx="9946">
                  <c:v>596760</c:v>
                </c:pt>
                <c:pt idx="9947">
                  <c:v>596820</c:v>
                </c:pt>
                <c:pt idx="9948">
                  <c:v>596880</c:v>
                </c:pt>
                <c:pt idx="9949">
                  <c:v>596940</c:v>
                </c:pt>
                <c:pt idx="9950">
                  <c:v>597000</c:v>
                </c:pt>
                <c:pt idx="9951">
                  <c:v>597060</c:v>
                </c:pt>
                <c:pt idx="9952">
                  <c:v>597120</c:v>
                </c:pt>
                <c:pt idx="9953">
                  <c:v>597180</c:v>
                </c:pt>
                <c:pt idx="9954">
                  <c:v>597240</c:v>
                </c:pt>
                <c:pt idx="9955">
                  <c:v>597300</c:v>
                </c:pt>
                <c:pt idx="9956">
                  <c:v>597360</c:v>
                </c:pt>
                <c:pt idx="9957">
                  <c:v>597420</c:v>
                </c:pt>
                <c:pt idx="9958">
                  <c:v>597480</c:v>
                </c:pt>
                <c:pt idx="9959">
                  <c:v>597540</c:v>
                </c:pt>
                <c:pt idx="9960">
                  <c:v>597600</c:v>
                </c:pt>
                <c:pt idx="9961">
                  <c:v>597660</c:v>
                </c:pt>
                <c:pt idx="9962">
                  <c:v>597720</c:v>
                </c:pt>
                <c:pt idx="9963">
                  <c:v>597780</c:v>
                </c:pt>
                <c:pt idx="9964">
                  <c:v>597840</c:v>
                </c:pt>
                <c:pt idx="9965">
                  <c:v>597900</c:v>
                </c:pt>
                <c:pt idx="9966">
                  <c:v>597960</c:v>
                </c:pt>
                <c:pt idx="9967">
                  <c:v>598020</c:v>
                </c:pt>
                <c:pt idx="9968">
                  <c:v>598080</c:v>
                </c:pt>
                <c:pt idx="9969">
                  <c:v>598140</c:v>
                </c:pt>
                <c:pt idx="9970">
                  <c:v>598200</c:v>
                </c:pt>
                <c:pt idx="9971">
                  <c:v>598260</c:v>
                </c:pt>
                <c:pt idx="9972">
                  <c:v>598320</c:v>
                </c:pt>
                <c:pt idx="9973">
                  <c:v>598380</c:v>
                </c:pt>
                <c:pt idx="9974">
                  <c:v>598440</c:v>
                </c:pt>
                <c:pt idx="9975">
                  <c:v>598500</c:v>
                </c:pt>
                <c:pt idx="9976">
                  <c:v>598560</c:v>
                </c:pt>
                <c:pt idx="9977">
                  <c:v>598620</c:v>
                </c:pt>
                <c:pt idx="9978">
                  <c:v>598680</c:v>
                </c:pt>
                <c:pt idx="9979">
                  <c:v>598740</c:v>
                </c:pt>
                <c:pt idx="9980">
                  <c:v>598800</c:v>
                </c:pt>
                <c:pt idx="9981">
                  <c:v>598860</c:v>
                </c:pt>
                <c:pt idx="9982">
                  <c:v>598920</c:v>
                </c:pt>
                <c:pt idx="9983">
                  <c:v>598980</c:v>
                </c:pt>
                <c:pt idx="9984">
                  <c:v>599040</c:v>
                </c:pt>
                <c:pt idx="9985">
                  <c:v>599100</c:v>
                </c:pt>
                <c:pt idx="9986">
                  <c:v>599160</c:v>
                </c:pt>
                <c:pt idx="9987">
                  <c:v>599220</c:v>
                </c:pt>
                <c:pt idx="9988">
                  <c:v>599280</c:v>
                </c:pt>
                <c:pt idx="9989">
                  <c:v>599340</c:v>
                </c:pt>
                <c:pt idx="9990">
                  <c:v>599400</c:v>
                </c:pt>
                <c:pt idx="9991">
                  <c:v>599460</c:v>
                </c:pt>
                <c:pt idx="9992">
                  <c:v>599520</c:v>
                </c:pt>
                <c:pt idx="9993">
                  <c:v>599580</c:v>
                </c:pt>
                <c:pt idx="9994">
                  <c:v>599640</c:v>
                </c:pt>
                <c:pt idx="9995">
                  <c:v>599700</c:v>
                </c:pt>
                <c:pt idx="9996">
                  <c:v>599760</c:v>
                </c:pt>
                <c:pt idx="9997">
                  <c:v>599820</c:v>
                </c:pt>
                <c:pt idx="9998">
                  <c:v>599880</c:v>
                </c:pt>
                <c:pt idx="9999">
                  <c:v>599940</c:v>
                </c:pt>
                <c:pt idx="10000">
                  <c:v>600000</c:v>
                </c:pt>
                <c:pt idx="10001">
                  <c:v>600060</c:v>
                </c:pt>
                <c:pt idx="10002">
                  <c:v>600120</c:v>
                </c:pt>
                <c:pt idx="10003">
                  <c:v>600180</c:v>
                </c:pt>
                <c:pt idx="10004">
                  <c:v>600240</c:v>
                </c:pt>
                <c:pt idx="10005">
                  <c:v>600300</c:v>
                </c:pt>
                <c:pt idx="10006">
                  <c:v>600360</c:v>
                </c:pt>
                <c:pt idx="10007">
                  <c:v>600420</c:v>
                </c:pt>
                <c:pt idx="10008">
                  <c:v>600480</c:v>
                </c:pt>
                <c:pt idx="10009">
                  <c:v>600540</c:v>
                </c:pt>
                <c:pt idx="10010">
                  <c:v>600600</c:v>
                </c:pt>
                <c:pt idx="10011">
                  <c:v>600660</c:v>
                </c:pt>
                <c:pt idx="10012">
                  <c:v>600720</c:v>
                </c:pt>
                <c:pt idx="10013">
                  <c:v>600780</c:v>
                </c:pt>
                <c:pt idx="10014">
                  <c:v>600840</c:v>
                </c:pt>
                <c:pt idx="10015">
                  <c:v>600900</c:v>
                </c:pt>
                <c:pt idx="10016">
                  <c:v>600960</c:v>
                </c:pt>
                <c:pt idx="10017">
                  <c:v>601020</c:v>
                </c:pt>
                <c:pt idx="10018">
                  <c:v>601080</c:v>
                </c:pt>
                <c:pt idx="10019">
                  <c:v>601140</c:v>
                </c:pt>
                <c:pt idx="10020">
                  <c:v>601200</c:v>
                </c:pt>
                <c:pt idx="10021">
                  <c:v>601260</c:v>
                </c:pt>
                <c:pt idx="10022">
                  <c:v>601320</c:v>
                </c:pt>
                <c:pt idx="10023">
                  <c:v>601380</c:v>
                </c:pt>
                <c:pt idx="10024">
                  <c:v>601440</c:v>
                </c:pt>
                <c:pt idx="10025">
                  <c:v>601500</c:v>
                </c:pt>
                <c:pt idx="10026">
                  <c:v>601560</c:v>
                </c:pt>
                <c:pt idx="10027">
                  <c:v>601620</c:v>
                </c:pt>
                <c:pt idx="10028">
                  <c:v>601680</c:v>
                </c:pt>
                <c:pt idx="10029">
                  <c:v>601740</c:v>
                </c:pt>
                <c:pt idx="10030">
                  <c:v>601800</c:v>
                </c:pt>
                <c:pt idx="10031">
                  <c:v>601860</c:v>
                </c:pt>
                <c:pt idx="10032">
                  <c:v>601920</c:v>
                </c:pt>
                <c:pt idx="10033">
                  <c:v>601980</c:v>
                </c:pt>
                <c:pt idx="10034">
                  <c:v>602040</c:v>
                </c:pt>
                <c:pt idx="10035">
                  <c:v>602100</c:v>
                </c:pt>
                <c:pt idx="10036">
                  <c:v>602160</c:v>
                </c:pt>
                <c:pt idx="10037">
                  <c:v>602220</c:v>
                </c:pt>
                <c:pt idx="10038">
                  <c:v>602280</c:v>
                </c:pt>
                <c:pt idx="10039">
                  <c:v>602340</c:v>
                </c:pt>
                <c:pt idx="10040">
                  <c:v>602400</c:v>
                </c:pt>
                <c:pt idx="10041">
                  <c:v>602460</c:v>
                </c:pt>
                <c:pt idx="10042">
                  <c:v>602520</c:v>
                </c:pt>
                <c:pt idx="10043">
                  <c:v>602580</c:v>
                </c:pt>
                <c:pt idx="10044">
                  <c:v>602640</c:v>
                </c:pt>
                <c:pt idx="10045">
                  <c:v>602700</c:v>
                </c:pt>
                <c:pt idx="10046">
                  <c:v>602760</c:v>
                </c:pt>
                <c:pt idx="10047">
                  <c:v>602820</c:v>
                </c:pt>
                <c:pt idx="10048">
                  <c:v>602880</c:v>
                </c:pt>
                <c:pt idx="10049">
                  <c:v>602940</c:v>
                </c:pt>
                <c:pt idx="10050">
                  <c:v>603000</c:v>
                </c:pt>
                <c:pt idx="10051">
                  <c:v>603060</c:v>
                </c:pt>
                <c:pt idx="10052">
                  <c:v>603120</c:v>
                </c:pt>
                <c:pt idx="10053">
                  <c:v>603180</c:v>
                </c:pt>
                <c:pt idx="10054">
                  <c:v>603240</c:v>
                </c:pt>
                <c:pt idx="10055">
                  <c:v>603300</c:v>
                </c:pt>
                <c:pt idx="10056">
                  <c:v>603360</c:v>
                </c:pt>
                <c:pt idx="10057">
                  <c:v>603420</c:v>
                </c:pt>
                <c:pt idx="10058">
                  <c:v>603480</c:v>
                </c:pt>
                <c:pt idx="10059">
                  <c:v>603540</c:v>
                </c:pt>
                <c:pt idx="10060">
                  <c:v>603600</c:v>
                </c:pt>
                <c:pt idx="10061">
                  <c:v>603660</c:v>
                </c:pt>
                <c:pt idx="10062">
                  <c:v>603720</c:v>
                </c:pt>
                <c:pt idx="10063">
                  <c:v>603780</c:v>
                </c:pt>
                <c:pt idx="10064">
                  <c:v>603840</c:v>
                </c:pt>
                <c:pt idx="10065">
                  <c:v>603900</c:v>
                </c:pt>
                <c:pt idx="10066">
                  <c:v>603960</c:v>
                </c:pt>
                <c:pt idx="10067">
                  <c:v>604020</c:v>
                </c:pt>
                <c:pt idx="10068">
                  <c:v>604080</c:v>
                </c:pt>
                <c:pt idx="10069">
                  <c:v>604140</c:v>
                </c:pt>
                <c:pt idx="10070">
                  <c:v>604200</c:v>
                </c:pt>
                <c:pt idx="10071">
                  <c:v>604260</c:v>
                </c:pt>
                <c:pt idx="10072">
                  <c:v>604320</c:v>
                </c:pt>
                <c:pt idx="10073">
                  <c:v>604380</c:v>
                </c:pt>
                <c:pt idx="10074">
                  <c:v>604440</c:v>
                </c:pt>
                <c:pt idx="10075">
                  <c:v>604500</c:v>
                </c:pt>
                <c:pt idx="10076">
                  <c:v>604560</c:v>
                </c:pt>
                <c:pt idx="10077">
                  <c:v>604620</c:v>
                </c:pt>
                <c:pt idx="10078">
                  <c:v>604680</c:v>
                </c:pt>
                <c:pt idx="10079">
                  <c:v>604740</c:v>
                </c:pt>
                <c:pt idx="10080">
                  <c:v>604800</c:v>
                </c:pt>
                <c:pt idx="10081">
                  <c:v>604860</c:v>
                </c:pt>
                <c:pt idx="10082">
                  <c:v>604920</c:v>
                </c:pt>
                <c:pt idx="10083">
                  <c:v>604980</c:v>
                </c:pt>
                <c:pt idx="10084">
                  <c:v>605040</c:v>
                </c:pt>
                <c:pt idx="10085">
                  <c:v>605100</c:v>
                </c:pt>
                <c:pt idx="10086">
                  <c:v>605160</c:v>
                </c:pt>
                <c:pt idx="10087">
                  <c:v>605220</c:v>
                </c:pt>
                <c:pt idx="10088">
                  <c:v>605280</c:v>
                </c:pt>
                <c:pt idx="10089">
                  <c:v>605340</c:v>
                </c:pt>
                <c:pt idx="10090">
                  <c:v>605400</c:v>
                </c:pt>
                <c:pt idx="10091">
                  <c:v>605460</c:v>
                </c:pt>
                <c:pt idx="10092">
                  <c:v>605520</c:v>
                </c:pt>
                <c:pt idx="10093">
                  <c:v>605580</c:v>
                </c:pt>
                <c:pt idx="10094">
                  <c:v>605640</c:v>
                </c:pt>
                <c:pt idx="10095">
                  <c:v>605700</c:v>
                </c:pt>
                <c:pt idx="10096">
                  <c:v>605760</c:v>
                </c:pt>
                <c:pt idx="10097">
                  <c:v>605820</c:v>
                </c:pt>
                <c:pt idx="10098">
                  <c:v>605880</c:v>
                </c:pt>
                <c:pt idx="10099">
                  <c:v>605940</c:v>
                </c:pt>
                <c:pt idx="10100">
                  <c:v>606000</c:v>
                </c:pt>
                <c:pt idx="10101">
                  <c:v>606060</c:v>
                </c:pt>
                <c:pt idx="10102">
                  <c:v>606120</c:v>
                </c:pt>
                <c:pt idx="10103">
                  <c:v>606180</c:v>
                </c:pt>
                <c:pt idx="10104">
                  <c:v>606240</c:v>
                </c:pt>
                <c:pt idx="10105">
                  <c:v>606300</c:v>
                </c:pt>
                <c:pt idx="10106">
                  <c:v>606360</c:v>
                </c:pt>
                <c:pt idx="10107">
                  <c:v>606420</c:v>
                </c:pt>
                <c:pt idx="10108">
                  <c:v>606480</c:v>
                </c:pt>
                <c:pt idx="10109">
                  <c:v>606540</c:v>
                </c:pt>
                <c:pt idx="10110">
                  <c:v>606600</c:v>
                </c:pt>
                <c:pt idx="10111">
                  <c:v>606660</c:v>
                </c:pt>
                <c:pt idx="10112">
                  <c:v>606720</c:v>
                </c:pt>
                <c:pt idx="10113">
                  <c:v>606780</c:v>
                </c:pt>
                <c:pt idx="10114">
                  <c:v>606840</c:v>
                </c:pt>
                <c:pt idx="10115">
                  <c:v>606900</c:v>
                </c:pt>
                <c:pt idx="10116">
                  <c:v>606960</c:v>
                </c:pt>
                <c:pt idx="10117">
                  <c:v>607020</c:v>
                </c:pt>
                <c:pt idx="10118">
                  <c:v>607080</c:v>
                </c:pt>
                <c:pt idx="10119">
                  <c:v>607140</c:v>
                </c:pt>
                <c:pt idx="10120">
                  <c:v>607200</c:v>
                </c:pt>
                <c:pt idx="10121">
                  <c:v>607260</c:v>
                </c:pt>
                <c:pt idx="10122">
                  <c:v>607320</c:v>
                </c:pt>
                <c:pt idx="10123">
                  <c:v>607380</c:v>
                </c:pt>
                <c:pt idx="10124">
                  <c:v>607440</c:v>
                </c:pt>
                <c:pt idx="10125">
                  <c:v>607500</c:v>
                </c:pt>
                <c:pt idx="10126">
                  <c:v>607560</c:v>
                </c:pt>
                <c:pt idx="10127">
                  <c:v>607620</c:v>
                </c:pt>
                <c:pt idx="10128">
                  <c:v>607680</c:v>
                </c:pt>
                <c:pt idx="10129">
                  <c:v>607740</c:v>
                </c:pt>
                <c:pt idx="10130">
                  <c:v>607800</c:v>
                </c:pt>
                <c:pt idx="10131">
                  <c:v>607860</c:v>
                </c:pt>
                <c:pt idx="10132">
                  <c:v>607920</c:v>
                </c:pt>
                <c:pt idx="10133">
                  <c:v>607980</c:v>
                </c:pt>
                <c:pt idx="10134">
                  <c:v>608040</c:v>
                </c:pt>
                <c:pt idx="10135">
                  <c:v>608100</c:v>
                </c:pt>
                <c:pt idx="10136">
                  <c:v>608160</c:v>
                </c:pt>
                <c:pt idx="10137">
                  <c:v>608220</c:v>
                </c:pt>
                <c:pt idx="10138">
                  <c:v>608280</c:v>
                </c:pt>
                <c:pt idx="10139">
                  <c:v>608340</c:v>
                </c:pt>
                <c:pt idx="10140">
                  <c:v>608400</c:v>
                </c:pt>
                <c:pt idx="10141">
                  <c:v>608460</c:v>
                </c:pt>
                <c:pt idx="10142">
                  <c:v>608520</c:v>
                </c:pt>
                <c:pt idx="10143">
                  <c:v>608580</c:v>
                </c:pt>
                <c:pt idx="10144">
                  <c:v>608640</c:v>
                </c:pt>
                <c:pt idx="10145">
                  <c:v>608700</c:v>
                </c:pt>
                <c:pt idx="10146">
                  <c:v>608760</c:v>
                </c:pt>
                <c:pt idx="10147">
                  <c:v>608820</c:v>
                </c:pt>
                <c:pt idx="10148">
                  <c:v>608880</c:v>
                </c:pt>
                <c:pt idx="10149">
                  <c:v>608940</c:v>
                </c:pt>
                <c:pt idx="10150">
                  <c:v>609000</c:v>
                </c:pt>
                <c:pt idx="10151">
                  <c:v>609060</c:v>
                </c:pt>
                <c:pt idx="10152">
                  <c:v>609120</c:v>
                </c:pt>
                <c:pt idx="10153">
                  <c:v>609180</c:v>
                </c:pt>
                <c:pt idx="10154">
                  <c:v>609240</c:v>
                </c:pt>
                <c:pt idx="10155">
                  <c:v>609300</c:v>
                </c:pt>
                <c:pt idx="10156">
                  <c:v>609360</c:v>
                </c:pt>
                <c:pt idx="10157">
                  <c:v>609420</c:v>
                </c:pt>
                <c:pt idx="10158">
                  <c:v>609480</c:v>
                </c:pt>
                <c:pt idx="10159">
                  <c:v>609540</c:v>
                </c:pt>
                <c:pt idx="10160">
                  <c:v>609600</c:v>
                </c:pt>
                <c:pt idx="10161">
                  <c:v>609660</c:v>
                </c:pt>
                <c:pt idx="10162">
                  <c:v>609720</c:v>
                </c:pt>
                <c:pt idx="10163">
                  <c:v>609780</c:v>
                </c:pt>
                <c:pt idx="10164">
                  <c:v>609840</c:v>
                </c:pt>
                <c:pt idx="10165">
                  <c:v>609900</c:v>
                </c:pt>
                <c:pt idx="10166">
                  <c:v>609960</c:v>
                </c:pt>
                <c:pt idx="10167">
                  <c:v>610020</c:v>
                </c:pt>
                <c:pt idx="10168">
                  <c:v>610080</c:v>
                </c:pt>
                <c:pt idx="10169">
                  <c:v>610140</c:v>
                </c:pt>
                <c:pt idx="10170">
                  <c:v>610200</c:v>
                </c:pt>
                <c:pt idx="10171">
                  <c:v>610260</c:v>
                </c:pt>
                <c:pt idx="10172">
                  <c:v>610320</c:v>
                </c:pt>
                <c:pt idx="10173">
                  <c:v>610380</c:v>
                </c:pt>
                <c:pt idx="10174">
                  <c:v>610440</c:v>
                </c:pt>
                <c:pt idx="10175">
                  <c:v>610500</c:v>
                </c:pt>
                <c:pt idx="10176">
                  <c:v>610560</c:v>
                </c:pt>
                <c:pt idx="10177">
                  <c:v>610620</c:v>
                </c:pt>
                <c:pt idx="10178">
                  <c:v>610680</c:v>
                </c:pt>
                <c:pt idx="10179">
                  <c:v>610740</c:v>
                </c:pt>
                <c:pt idx="10180">
                  <c:v>610800</c:v>
                </c:pt>
                <c:pt idx="10181">
                  <c:v>610860</c:v>
                </c:pt>
                <c:pt idx="10182">
                  <c:v>610920</c:v>
                </c:pt>
                <c:pt idx="10183">
                  <c:v>610980</c:v>
                </c:pt>
                <c:pt idx="10184">
                  <c:v>611040</c:v>
                </c:pt>
                <c:pt idx="10185">
                  <c:v>611100</c:v>
                </c:pt>
                <c:pt idx="10186">
                  <c:v>611160</c:v>
                </c:pt>
                <c:pt idx="10187">
                  <c:v>611220</c:v>
                </c:pt>
                <c:pt idx="10188">
                  <c:v>611280</c:v>
                </c:pt>
                <c:pt idx="10189">
                  <c:v>611340</c:v>
                </c:pt>
                <c:pt idx="10190">
                  <c:v>611400</c:v>
                </c:pt>
                <c:pt idx="10191">
                  <c:v>611460</c:v>
                </c:pt>
                <c:pt idx="10192">
                  <c:v>611520</c:v>
                </c:pt>
                <c:pt idx="10193">
                  <c:v>611580</c:v>
                </c:pt>
                <c:pt idx="10194">
                  <c:v>611640</c:v>
                </c:pt>
                <c:pt idx="10195">
                  <c:v>611700</c:v>
                </c:pt>
                <c:pt idx="10196">
                  <c:v>611760</c:v>
                </c:pt>
                <c:pt idx="10197">
                  <c:v>611820</c:v>
                </c:pt>
                <c:pt idx="10198">
                  <c:v>611880</c:v>
                </c:pt>
                <c:pt idx="10199">
                  <c:v>611940</c:v>
                </c:pt>
                <c:pt idx="10200">
                  <c:v>612000</c:v>
                </c:pt>
                <c:pt idx="10201">
                  <c:v>612060</c:v>
                </c:pt>
                <c:pt idx="10202">
                  <c:v>612120</c:v>
                </c:pt>
                <c:pt idx="10203">
                  <c:v>612180</c:v>
                </c:pt>
                <c:pt idx="10204">
                  <c:v>612240</c:v>
                </c:pt>
                <c:pt idx="10205">
                  <c:v>612300</c:v>
                </c:pt>
                <c:pt idx="10206">
                  <c:v>612360</c:v>
                </c:pt>
                <c:pt idx="10207">
                  <c:v>612420</c:v>
                </c:pt>
                <c:pt idx="10208">
                  <c:v>612480</c:v>
                </c:pt>
                <c:pt idx="10209">
                  <c:v>612540</c:v>
                </c:pt>
                <c:pt idx="10210">
                  <c:v>612600</c:v>
                </c:pt>
                <c:pt idx="10211">
                  <c:v>612660</c:v>
                </c:pt>
                <c:pt idx="10212">
                  <c:v>612720</c:v>
                </c:pt>
                <c:pt idx="10213">
                  <c:v>612780</c:v>
                </c:pt>
                <c:pt idx="10214">
                  <c:v>612840</c:v>
                </c:pt>
                <c:pt idx="10215">
                  <c:v>612900</c:v>
                </c:pt>
                <c:pt idx="10216">
                  <c:v>612960</c:v>
                </c:pt>
                <c:pt idx="10217">
                  <c:v>613020</c:v>
                </c:pt>
                <c:pt idx="10218">
                  <c:v>613080</c:v>
                </c:pt>
                <c:pt idx="10219">
                  <c:v>613140</c:v>
                </c:pt>
                <c:pt idx="10220">
                  <c:v>613200</c:v>
                </c:pt>
                <c:pt idx="10221">
                  <c:v>613260</c:v>
                </c:pt>
                <c:pt idx="10222">
                  <c:v>613320</c:v>
                </c:pt>
                <c:pt idx="10223">
                  <c:v>613380</c:v>
                </c:pt>
                <c:pt idx="10224">
                  <c:v>613440</c:v>
                </c:pt>
                <c:pt idx="10225">
                  <c:v>613500</c:v>
                </c:pt>
                <c:pt idx="10226">
                  <c:v>613560</c:v>
                </c:pt>
                <c:pt idx="10227">
                  <c:v>613620</c:v>
                </c:pt>
                <c:pt idx="10228">
                  <c:v>613680</c:v>
                </c:pt>
                <c:pt idx="10229">
                  <c:v>613740</c:v>
                </c:pt>
                <c:pt idx="10230">
                  <c:v>613800</c:v>
                </c:pt>
                <c:pt idx="10231">
                  <c:v>613860</c:v>
                </c:pt>
                <c:pt idx="10232">
                  <c:v>613920</c:v>
                </c:pt>
                <c:pt idx="10233">
                  <c:v>613980</c:v>
                </c:pt>
                <c:pt idx="10234">
                  <c:v>614040</c:v>
                </c:pt>
                <c:pt idx="10235">
                  <c:v>614100</c:v>
                </c:pt>
                <c:pt idx="10236">
                  <c:v>614160</c:v>
                </c:pt>
                <c:pt idx="10237">
                  <c:v>614220</c:v>
                </c:pt>
                <c:pt idx="10238">
                  <c:v>614280</c:v>
                </c:pt>
                <c:pt idx="10239">
                  <c:v>614340</c:v>
                </c:pt>
                <c:pt idx="10240">
                  <c:v>614400</c:v>
                </c:pt>
                <c:pt idx="10241">
                  <c:v>614460</c:v>
                </c:pt>
                <c:pt idx="10242">
                  <c:v>614520</c:v>
                </c:pt>
                <c:pt idx="10243">
                  <c:v>614580</c:v>
                </c:pt>
                <c:pt idx="10244">
                  <c:v>614640</c:v>
                </c:pt>
                <c:pt idx="10245">
                  <c:v>614700</c:v>
                </c:pt>
                <c:pt idx="10246">
                  <c:v>614760</c:v>
                </c:pt>
                <c:pt idx="10247">
                  <c:v>614820</c:v>
                </c:pt>
                <c:pt idx="10248">
                  <c:v>614880</c:v>
                </c:pt>
                <c:pt idx="10249">
                  <c:v>614940</c:v>
                </c:pt>
                <c:pt idx="10250">
                  <c:v>615000</c:v>
                </c:pt>
                <c:pt idx="10251">
                  <c:v>615060</c:v>
                </c:pt>
                <c:pt idx="10252">
                  <c:v>615120</c:v>
                </c:pt>
                <c:pt idx="10253">
                  <c:v>615180</c:v>
                </c:pt>
                <c:pt idx="10254">
                  <c:v>615240</c:v>
                </c:pt>
                <c:pt idx="10255">
                  <c:v>615300</c:v>
                </c:pt>
                <c:pt idx="10256">
                  <c:v>615360</c:v>
                </c:pt>
                <c:pt idx="10257">
                  <c:v>615420</c:v>
                </c:pt>
                <c:pt idx="10258">
                  <c:v>615480</c:v>
                </c:pt>
                <c:pt idx="10259">
                  <c:v>615540</c:v>
                </c:pt>
                <c:pt idx="10260">
                  <c:v>615600</c:v>
                </c:pt>
                <c:pt idx="10261">
                  <c:v>615660</c:v>
                </c:pt>
                <c:pt idx="10262">
                  <c:v>615720</c:v>
                </c:pt>
                <c:pt idx="10263">
                  <c:v>615780</c:v>
                </c:pt>
                <c:pt idx="10264">
                  <c:v>615840</c:v>
                </c:pt>
                <c:pt idx="10265">
                  <c:v>615900</c:v>
                </c:pt>
                <c:pt idx="10266">
                  <c:v>615960</c:v>
                </c:pt>
                <c:pt idx="10267">
                  <c:v>616020</c:v>
                </c:pt>
                <c:pt idx="10268">
                  <c:v>616080</c:v>
                </c:pt>
                <c:pt idx="10269">
                  <c:v>616140</c:v>
                </c:pt>
                <c:pt idx="10270">
                  <c:v>616200</c:v>
                </c:pt>
                <c:pt idx="10271">
                  <c:v>616260</c:v>
                </c:pt>
                <c:pt idx="10272">
                  <c:v>616320</c:v>
                </c:pt>
                <c:pt idx="10273">
                  <c:v>616380</c:v>
                </c:pt>
                <c:pt idx="10274">
                  <c:v>616440</c:v>
                </c:pt>
                <c:pt idx="10275">
                  <c:v>616500</c:v>
                </c:pt>
                <c:pt idx="10276">
                  <c:v>616560</c:v>
                </c:pt>
                <c:pt idx="10277">
                  <c:v>616620</c:v>
                </c:pt>
                <c:pt idx="10278">
                  <c:v>616680</c:v>
                </c:pt>
                <c:pt idx="10279">
                  <c:v>616740</c:v>
                </c:pt>
                <c:pt idx="10280">
                  <c:v>616800</c:v>
                </c:pt>
                <c:pt idx="10281">
                  <c:v>616860</c:v>
                </c:pt>
                <c:pt idx="10282">
                  <c:v>616920</c:v>
                </c:pt>
                <c:pt idx="10283">
                  <c:v>616980</c:v>
                </c:pt>
                <c:pt idx="10284">
                  <c:v>617040</c:v>
                </c:pt>
                <c:pt idx="10285">
                  <c:v>617100</c:v>
                </c:pt>
                <c:pt idx="10286">
                  <c:v>617160</c:v>
                </c:pt>
                <c:pt idx="10287">
                  <c:v>617220</c:v>
                </c:pt>
                <c:pt idx="10288">
                  <c:v>617280</c:v>
                </c:pt>
                <c:pt idx="10289">
                  <c:v>617340</c:v>
                </c:pt>
                <c:pt idx="10290">
                  <c:v>617400</c:v>
                </c:pt>
                <c:pt idx="10291">
                  <c:v>617460</c:v>
                </c:pt>
                <c:pt idx="10292">
                  <c:v>617520</c:v>
                </c:pt>
                <c:pt idx="10293">
                  <c:v>617580</c:v>
                </c:pt>
                <c:pt idx="10294">
                  <c:v>617640</c:v>
                </c:pt>
                <c:pt idx="10295">
                  <c:v>617700</c:v>
                </c:pt>
                <c:pt idx="10296">
                  <c:v>617760</c:v>
                </c:pt>
                <c:pt idx="10297">
                  <c:v>617820</c:v>
                </c:pt>
                <c:pt idx="10298">
                  <c:v>617880</c:v>
                </c:pt>
                <c:pt idx="10299">
                  <c:v>617940</c:v>
                </c:pt>
                <c:pt idx="10300">
                  <c:v>618000</c:v>
                </c:pt>
                <c:pt idx="10301">
                  <c:v>618060</c:v>
                </c:pt>
                <c:pt idx="10302">
                  <c:v>618120</c:v>
                </c:pt>
                <c:pt idx="10303">
                  <c:v>618180</c:v>
                </c:pt>
                <c:pt idx="10304">
                  <c:v>618240</c:v>
                </c:pt>
                <c:pt idx="10305">
                  <c:v>618300</c:v>
                </c:pt>
                <c:pt idx="10306">
                  <c:v>618360</c:v>
                </c:pt>
                <c:pt idx="10307">
                  <c:v>618420</c:v>
                </c:pt>
                <c:pt idx="10308">
                  <c:v>618480</c:v>
                </c:pt>
                <c:pt idx="10309">
                  <c:v>618540</c:v>
                </c:pt>
                <c:pt idx="10310">
                  <c:v>618600</c:v>
                </c:pt>
                <c:pt idx="10311">
                  <c:v>618660</c:v>
                </c:pt>
                <c:pt idx="10312">
                  <c:v>618720</c:v>
                </c:pt>
                <c:pt idx="10313">
                  <c:v>618780</c:v>
                </c:pt>
                <c:pt idx="10314">
                  <c:v>618840</c:v>
                </c:pt>
                <c:pt idx="10315">
                  <c:v>618900</c:v>
                </c:pt>
                <c:pt idx="10316">
                  <c:v>618960</c:v>
                </c:pt>
                <c:pt idx="10317">
                  <c:v>619020</c:v>
                </c:pt>
                <c:pt idx="10318">
                  <c:v>619080</c:v>
                </c:pt>
                <c:pt idx="10319">
                  <c:v>619140</c:v>
                </c:pt>
                <c:pt idx="10320">
                  <c:v>619200</c:v>
                </c:pt>
                <c:pt idx="10321">
                  <c:v>619260</c:v>
                </c:pt>
                <c:pt idx="10322">
                  <c:v>619320</c:v>
                </c:pt>
                <c:pt idx="10323">
                  <c:v>619380</c:v>
                </c:pt>
                <c:pt idx="10324">
                  <c:v>619440</c:v>
                </c:pt>
                <c:pt idx="10325">
                  <c:v>619500</c:v>
                </c:pt>
                <c:pt idx="10326">
                  <c:v>619560</c:v>
                </c:pt>
                <c:pt idx="10327">
                  <c:v>619620</c:v>
                </c:pt>
                <c:pt idx="10328">
                  <c:v>619680</c:v>
                </c:pt>
                <c:pt idx="10329">
                  <c:v>619740</c:v>
                </c:pt>
                <c:pt idx="10330">
                  <c:v>619800</c:v>
                </c:pt>
                <c:pt idx="10331">
                  <c:v>619860</c:v>
                </c:pt>
                <c:pt idx="10332">
                  <c:v>619920</c:v>
                </c:pt>
                <c:pt idx="10333">
                  <c:v>619980</c:v>
                </c:pt>
                <c:pt idx="10334">
                  <c:v>620040</c:v>
                </c:pt>
                <c:pt idx="10335">
                  <c:v>620100</c:v>
                </c:pt>
                <c:pt idx="10336">
                  <c:v>620160</c:v>
                </c:pt>
                <c:pt idx="10337">
                  <c:v>620220</c:v>
                </c:pt>
                <c:pt idx="10338">
                  <c:v>620280</c:v>
                </c:pt>
                <c:pt idx="10339">
                  <c:v>620340</c:v>
                </c:pt>
                <c:pt idx="10340">
                  <c:v>620400</c:v>
                </c:pt>
                <c:pt idx="10341">
                  <c:v>620460</c:v>
                </c:pt>
                <c:pt idx="10342">
                  <c:v>620520</c:v>
                </c:pt>
                <c:pt idx="10343">
                  <c:v>620580</c:v>
                </c:pt>
                <c:pt idx="10344">
                  <c:v>620640</c:v>
                </c:pt>
                <c:pt idx="10345">
                  <c:v>620700</c:v>
                </c:pt>
                <c:pt idx="10346">
                  <c:v>620760</c:v>
                </c:pt>
                <c:pt idx="10347">
                  <c:v>620820</c:v>
                </c:pt>
                <c:pt idx="10348">
                  <c:v>620880</c:v>
                </c:pt>
                <c:pt idx="10349">
                  <c:v>620940</c:v>
                </c:pt>
                <c:pt idx="10350">
                  <c:v>621000</c:v>
                </c:pt>
                <c:pt idx="10351">
                  <c:v>621060</c:v>
                </c:pt>
                <c:pt idx="10352">
                  <c:v>621120</c:v>
                </c:pt>
                <c:pt idx="10353">
                  <c:v>621180</c:v>
                </c:pt>
                <c:pt idx="10354">
                  <c:v>621240</c:v>
                </c:pt>
                <c:pt idx="10355">
                  <c:v>621300</c:v>
                </c:pt>
                <c:pt idx="10356">
                  <c:v>621360</c:v>
                </c:pt>
                <c:pt idx="10357">
                  <c:v>621420</c:v>
                </c:pt>
                <c:pt idx="10358">
                  <c:v>621480</c:v>
                </c:pt>
                <c:pt idx="10359">
                  <c:v>621540</c:v>
                </c:pt>
                <c:pt idx="10360">
                  <c:v>621600</c:v>
                </c:pt>
                <c:pt idx="10361">
                  <c:v>621660</c:v>
                </c:pt>
                <c:pt idx="10362">
                  <c:v>621720</c:v>
                </c:pt>
                <c:pt idx="10363">
                  <c:v>621780</c:v>
                </c:pt>
                <c:pt idx="10364">
                  <c:v>621840</c:v>
                </c:pt>
                <c:pt idx="10365">
                  <c:v>621900</c:v>
                </c:pt>
                <c:pt idx="10366">
                  <c:v>621960</c:v>
                </c:pt>
                <c:pt idx="10367">
                  <c:v>622020</c:v>
                </c:pt>
                <c:pt idx="10368">
                  <c:v>622080</c:v>
                </c:pt>
                <c:pt idx="10369">
                  <c:v>622140</c:v>
                </c:pt>
                <c:pt idx="10370">
                  <c:v>622200</c:v>
                </c:pt>
                <c:pt idx="10371">
                  <c:v>622260</c:v>
                </c:pt>
                <c:pt idx="10372">
                  <c:v>622320</c:v>
                </c:pt>
                <c:pt idx="10373">
                  <c:v>622380</c:v>
                </c:pt>
                <c:pt idx="10374">
                  <c:v>622440</c:v>
                </c:pt>
                <c:pt idx="10375">
                  <c:v>622500</c:v>
                </c:pt>
                <c:pt idx="10376">
                  <c:v>622560</c:v>
                </c:pt>
                <c:pt idx="10377">
                  <c:v>622620</c:v>
                </c:pt>
                <c:pt idx="10378">
                  <c:v>622680</c:v>
                </c:pt>
                <c:pt idx="10379">
                  <c:v>622740</c:v>
                </c:pt>
                <c:pt idx="10380">
                  <c:v>622800</c:v>
                </c:pt>
                <c:pt idx="10381">
                  <c:v>622860</c:v>
                </c:pt>
                <c:pt idx="10382">
                  <c:v>622920</c:v>
                </c:pt>
                <c:pt idx="10383">
                  <c:v>622980</c:v>
                </c:pt>
                <c:pt idx="10384">
                  <c:v>623040</c:v>
                </c:pt>
                <c:pt idx="10385">
                  <c:v>623100</c:v>
                </c:pt>
                <c:pt idx="10386">
                  <c:v>623160</c:v>
                </c:pt>
                <c:pt idx="10387">
                  <c:v>623220</c:v>
                </c:pt>
                <c:pt idx="10388">
                  <c:v>623280</c:v>
                </c:pt>
                <c:pt idx="10389">
                  <c:v>623340</c:v>
                </c:pt>
                <c:pt idx="10390">
                  <c:v>623400</c:v>
                </c:pt>
                <c:pt idx="10391">
                  <c:v>623460</c:v>
                </c:pt>
                <c:pt idx="10392">
                  <c:v>623520</c:v>
                </c:pt>
                <c:pt idx="10393">
                  <c:v>623580</c:v>
                </c:pt>
                <c:pt idx="10394">
                  <c:v>623640</c:v>
                </c:pt>
                <c:pt idx="10395">
                  <c:v>623700</c:v>
                </c:pt>
                <c:pt idx="10396">
                  <c:v>623760</c:v>
                </c:pt>
                <c:pt idx="10397">
                  <c:v>623820</c:v>
                </c:pt>
                <c:pt idx="10398">
                  <c:v>623880</c:v>
                </c:pt>
                <c:pt idx="10399">
                  <c:v>623940</c:v>
                </c:pt>
                <c:pt idx="10400">
                  <c:v>624000</c:v>
                </c:pt>
                <c:pt idx="10401">
                  <c:v>624060</c:v>
                </c:pt>
                <c:pt idx="10402">
                  <c:v>624120</c:v>
                </c:pt>
                <c:pt idx="10403">
                  <c:v>624180</c:v>
                </c:pt>
                <c:pt idx="10404">
                  <c:v>624240</c:v>
                </c:pt>
                <c:pt idx="10405">
                  <c:v>624300</c:v>
                </c:pt>
                <c:pt idx="10406">
                  <c:v>624360</c:v>
                </c:pt>
                <c:pt idx="10407">
                  <c:v>624420</c:v>
                </c:pt>
                <c:pt idx="10408">
                  <c:v>624480</c:v>
                </c:pt>
                <c:pt idx="10409">
                  <c:v>624540</c:v>
                </c:pt>
                <c:pt idx="10410">
                  <c:v>624600</c:v>
                </c:pt>
                <c:pt idx="10411">
                  <c:v>624660</c:v>
                </c:pt>
                <c:pt idx="10412">
                  <c:v>624720</c:v>
                </c:pt>
                <c:pt idx="10413">
                  <c:v>624780</c:v>
                </c:pt>
                <c:pt idx="10414">
                  <c:v>624840</c:v>
                </c:pt>
                <c:pt idx="10415">
                  <c:v>624900</c:v>
                </c:pt>
                <c:pt idx="10416">
                  <c:v>624960</c:v>
                </c:pt>
                <c:pt idx="10417">
                  <c:v>625020</c:v>
                </c:pt>
                <c:pt idx="10418">
                  <c:v>625080</c:v>
                </c:pt>
                <c:pt idx="10419">
                  <c:v>625140</c:v>
                </c:pt>
                <c:pt idx="10420">
                  <c:v>625200</c:v>
                </c:pt>
                <c:pt idx="10421">
                  <c:v>625260</c:v>
                </c:pt>
                <c:pt idx="10422">
                  <c:v>625320</c:v>
                </c:pt>
                <c:pt idx="10423">
                  <c:v>625380</c:v>
                </c:pt>
                <c:pt idx="10424">
                  <c:v>625440</c:v>
                </c:pt>
                <c:pt idx="10425">
                  <c:v>625500</c:v>
                </c:pt>
                <c:pt idx="10426">
                  <c:v>625560</c:v>
                </c:pt>
                <c:pt idx="10427">
                  <c:v>625620</c:v>
                </c:pt>
                <c:pt idx="10428">
                  <c:v>625680</c:v>
                </c:pt>
                <c:pt idx="10429">
                  <c:v>625740</c:v>
                </c:pt>
                <c:pt idx="10430">
                  <c:v>625800</c:v>
                </c:pt>
                <c:pt idx="10431">
                  <c:v>625860</c:v>
                </c:pt>
                <c:pt idx="10432">
                  <c:v>625920</c:v>
                </c:pt>
                <c:pt idx="10433">
                  <c:v>625980</c:v>
                </c:pt>
                <c:pt idx="10434">
                  <c:v>626040</c:v>
                </c:pt>
                <c:pt idx="10435">
                  <c:v>626100</c:v>
                </c:pt>
                <c:pt idx="10436">
                  <c:v>626160</c:v>
                </c:pt>
                <c:pt idx="10437">
                  <c:v>626220</c:v>
                </c:pt>
                <c:pt idx="10438">
                  <c:v>626280</c:v>
                </c:pt>
                <c:pt idx="10439">
                  <c:v>626340</c:v>
                </c:pt>
                <c:pt idx="10440">
                  <c:v>626400</c:v>
                </c:pt>
                <c:pt idx="10441">
                  <c:v>626460</c:v>
                </c:pt>
                <c:pt idx="10442">
                  <c:v>626520</c:v>
                </c:pt>
                <c:pt idx="10443">
                  <c:v>626580</c:v>
                </c:pt>
                <c:pt idx="10444">
                  <c:v>626640</c:v>
                </c:pt>
                <c:pt idx="10445">
                  <c:v>626700</c:v>
                </c:pt>
                <c:pt idx="10446">
                  <c:v>626760</c:v>
                </c:pt>
                <c:pt idx="10447">
                  <c:v>626820</c:v>
                </c:pt>
                <c:pt idx="10448">
                  <c:v>626880</c:v>
                </c:pt>
                <c:pt idx="10449">
                  <c:v>626940</c:v>
                </c:pt>
                <c:pt idx="10450">
                  <c:v>627000</c:v>
                </c:pt>
                <c:pt idx="10451">
                  <c:v>627060</c:v>
                </c:pt>
                <c:pt idx="10452">
                  <c:v>627120</c:v>
                </c:pt>
                <c:pt idx="10453">
                  <c:v>627180</c:v>
                </c:pt>
                <c:pt idx="10454">
                  <c:v>627240</c:v>
                </c:pt>
                <c:pt idx="10455">
                  <c:v>627300</c:v>
                </c:pt>
                <c:pt idx="10456">
                  <c:v>627360</c:v>
                </c:pt>
                <c:pt idx="10457">
                  <c:v>627420</c:v>
                </c:pt>
                <c:pt idx="10458">
                  <c:v>627480</c:v>
                </c:pt>
                <c:pt idx="10459">
                  <c:v>627540</c:v>
                </c:pt>
                <c:pt idx="10460">
                  <c:v>627600</c:v>
                </c:pt>
                <c:pt idx="10461">
                  <c:v>627660</c:v>
                </c:pt>
                <c:pt idx="10462">
                  <c:v>627720</c:v>
                </c:pt>
                <c:pt idx="10463">
                  <c:v>627780</c:v>
                </c:pt>
                <c:pt idx="10464">
                  <c:v>627840</c:v>
                </c:pt>
                <c:pt idx="10465">
                  <c:v>627900</c:v>
                </c:pt>
                <c:pt idx="10466">
                  <c:v>627960</c:v>
                </c:pt>
                <c:pt idx="10467">
                  <c:v>628020</c:v>
                </c:pt>
                <c:pt idx="10468">
                  <c:v>628080</c:v>
                </c:pt>
                <c:pt idx="10469">
                  <c:v>628140</c:v>
                </c:pt>
                <c:pt idx="10470">
                  <c:v>628200</c:v>
                </c:pt>
                <c:pt idx="10471">
                  <c:v>628260</c:v>
                </c:pt>
                <c:pt idx="10472">
                  <c:v>628320</c:v>
                </c:pt>
                <c:pt idx="10473">
                  <c:v>628380</c:v>
                </c:pt>
                <c:pt idx="10474">
                  <c:v>628440</c:v>
                </c:pt>
                <c:pt idx="10475">
                  <c:v>628500</c:v>
                </c:pt>
                <c:pt idx="10476">
                  <c:v>628560</c:v>
                </c:pt>
                <c:pt idx="10477">
                  <c:v>628620</c:v>
                </c:pt>
                <c:pt idx="10478">
                  <c:v>628680</c:v>
                </c:pt>
                <c:pt idx="10479">
                  <c:v>628740</c:v>
                </c:pt>
                <c:pt idx="10480">
                  <c:v>628800</c:v>
                </c:pt>
                <c:pt idx="10481">
                  <c:v>628860</c:v>
                </c:pt>
                <c:pt idx="10482">
                  <c:v>628920</c:v>
                </c:pt>
                <c:pt idx="10483">
                  <c:v>628980</c:v>
                </c:pt>
                <c:pt idx="10484">
                  <c:v>629040</c:v>
                </c:pt>
                <c:pt idx="10485">
                  <c:v>629100</c:v>
                </c:pt>
                <c:pt idx="10486">
                  <c:v>629160</c:v>
                </c:pt>
                <c:pt idx="10487">
                  <c:v>629220</c:v>
                </c:pt>
                <c:pt idx="10488">
                  <c:v>629280</c:v>
                </c:pt>
                <c:pt idx="10489">
                  <c:v>629340</c:v>
                </c:pt>
                <c:pt idx="10490">
                  <c:v>629400</c:v>
                </c:pt>
                <c:pt idx="10491">
                  <c:v>629460</c:v>
                </c:pt>
                <c:pt idx="10492">
                  <c:v>629520</c:v>
                </c:pt>
                <c:pt idx="10493">
                  <c:v>629580</c:v>
                </c:pt>
                <c:pt idx="10494">
                  <c:v>629640</c:v>
                </c:pt>
                <c:pt idx="10495">
                  <c:v>629700</c:v>
                </c:pt>
                <c:pt idx="10496">
                  <c:v>629760</c:v>
                </c:pt>
                <c:pt idx="10497">
                  <c:v>629820</c:v>
                </c:pt>
                <c:pt idx="10498">
                  <c:v>629880</c:v>
                </c:pt>
                <c:pt idx="10499">
                  <c:v>629940</c:v>
                </c:pt>
                <c:pt idx="10500">
                  <c:v>630000</c:v>
                </c:pt>
                <c:pt idx="10501">
                  <c:v>630060</c:v>
                </c:pt>
                <c:pt idx="10502">
                  <c:v>630120</c:v>
                </c:pt>
                <c:pt idx="10503">
                  <c:v>630180</c:v>
                </c:pt>
                <c:pt idx="10504">
                  <c:v>630240</c:v>
                </c:pt>
                <c:pt idx="10505">
                  <c:v>630300</c:v>
                </c:pt>
                <c:pt idx="10506">
                  <c:v>630360</c:v>
                </c:pt>
                <c:pt idx="10507">
                  <c:v>630420</c:v>
                </c:pt>
                <c:pt idx="10508">
                  <c:v>630480</c:v>
                </c:pt>
                <c:pt idx="10509">
                  <c:v>630540</c:v>
                </c:pt>
                <c:pt idx="10510">
                  <c:v>630600</c:v>
                </c:pt>
                <c:pt idx="10511">
                  <c:v>630660</c:v>
                </c:pt>
                <c:pt idx="10512">
                  <c:v>630720</c:v>
                </c:pt>
                <c:pt idx="10513">
                  <c:v>630780</c:v>
                </c:pt>
                <c:pt idx="10514">
                  <c:v>630840</c:v>
                </c:pt>
                <c:pt idx="10515">
                  <c:v>630900</c:v>
                </c:pt>
                <c:pt idx="10516">
                  <c:v>630960</c:v>
                </c:pt>
                <c:pt idx="10517">
                  <c:v>631020</c:v>
                </c:pt>
                <c:pt idx="10518">
                  <c:v>631080</c:v>
                </c:pt>
                <c:pt idx="10519">
                  <c:v>631140</c:v>
                </c:pt>
                <c:pt idx="10520">
                  <c:v>631200</c:v>
                </c:pt>
                <c:pt idx="10521">
                  <c:v>631260</c:v>
                </c:pt>
                <c:pt idx="10522">
                  <c:v>631320</c:v>
                </c:pt>
                <c:pt idx="10523">
                  <c:v>631380</c:v>
                </c:pt>
                <c:pt idx="10524">
                  <c:v>631440</c:v>
                </c:pt>
                <c:pt idx="10525">
                  <c:v>631500</c:v>
                </c:pt>
                <c:pt idx="10526">
                  <c:v>631560</c:v>
                </c:pt>
                <c:pt idx="10527">
                  <c:v>631620</c:v>
                </c:pt>
                <c:pt idx="10528">
                  <c:v>631680</c:v>
                </c:pt>
                <c:pt idx="10529">
                  <c:v>631740</c:v>
                </c:pt>
                <c:pt idx="10530">
                  <c:v>631800</c:v>
                </c:pt>
                <c:pt idx="10531">
                  <c:v>631860</c:v>
                </c:pt>
                <c:pt idx="10532">
                  <c:v>631920</c:v>
                </c:pt>
                <c:pt idx="10533">
                  <c:v>631980</c:v>
                </c:pt>
                <c:pt idx="10534">
                  <c:v>632040</c:v>
                </c:pt>
                <c:pt idx="10535">
                  <c:v>632100</c:v>
                </c:pt>
                <c:pt idx="10536">
                  <c:v>632160</c:v>
                </c:pt>
                <c:pt idx="10537">
                  <c:v>632220</c:v>
                </c:pt>
                <c:pt idx="10538">
                  <c:v>632280</c:v>
                </c:pt>
                <c:pt idx="10539">
                  <c:v>632340</c:v>
                </c:pt>
                <c:pt idx="10540">
                  <c:v>632400</c:v>
                </c:pt>
                <c:pt idx="10541">
                  <c:v>632460</c:v>
                </c:pt>
                <c:pt idx="10542">
                  <c:v>632520</c:v>
                </c:pt>
                <c:pt idx="10543">
                  <c:v>632580</c:v>
                </c:pt>
                <c:pt idx="10544">
                  <c:v>632640</c:v>
                </c:pt>
                <c:pt idx="10545">
                  <c:v>632700</c:v>
                </c:pt>
                <c:pt idx="10546">
                  <c:v>632760</c:v>
                </c:pt>
                <c:pt idx="10547">
                  <c:v>632820</c:v>
                </c:pt>
                <c:pt idx="10548">
                  <c:v>632880</c:v>
                </c:pt>
                <c:pt idx="10549">
                  <c:v>632940</c:v>
                </c:pt>
                <c:pt idx="10550">
                  <c:v>633000</c:v>
                </c:pt>
                <c:pt idx="10551">
                  <c:v>633060</c:v>
                </c:pt>
                <c:pt idx="10552">
                  <c:v>633120</c:v>
                </c:pt>
                <c:pt idx="10553">
                  <c:v>633180</c:v>
                </c:pt>
                <c:pt idx="10554">
                  <c:v>633240</c:v>
                </c:pt>
                <c:pt idx="10555">
                  <c:v>633300</c:v>
                </c:pt>
                <c:pt idx="10556">
                  <c:v>633360</c:v>
                </c:pt>
                <c:pt idx="10557">
                  <c:v>633420</c:v>
                </c:pt>
                <c:pt idx="10558">
                  <c:v>633480</c:v>
                </c:pt>
                <c:pt idx="10559">
                  <c:v>633540</c:v>
                </c:pt>
                <c:pt idx="10560">
                  <c:v>633600</c:v>
                </c:pt>
                <c:pt idx="10561">
                  <c:v>633660</c:v>
                </c:pt>
                <c:pt idx="10562">
                  <c:v>633720</c:v>
                </c:pt>
                <c:pt idx="10563">
                  <c:v>633780</c:v>
                </c:pt>
                <c:pt idx="10564">
                  <c:v>633840</c:v>
                </c:pt>
                <c:pt idx="10565">
                  <c:v>633900</c:v>
                </c:pt>
                <c:pt idx="10566">
                  <c:v>633960</c:v>
                </c:pt>
                <c:pt idx="10567">
                  <c:v>634020</c:v>
                </c:pt>
                <c:pt idx="10568">
                  <c:v>634080</c:v>
                </c:pt>
                <c:pt idx="10569">
                  <c:v>634140</c:v>
                </c:pt>
                <c:pt idx="10570">
                  <c:v>634200</c:v>
                </c:pt>
                <c:pt idx="10571">
                  <c:v>634260</c:v>
                </c:pt>
                <c:pt idx="10572">
                  <c:v>634320</c:v>
                </c:pt>
                <c:pt idx="10573">
                  <c:v>634380</c:v>
                </c:pt>
                <c:pt idx="10574">
                  <c:v>634440</c:v>
                </c:pt>
                <c:pt idx="10575">
                  <c:v>634500</c:v>
                </c:pt>
                <c:pt idx="10576">
                  <c:v>634560</c:v>
                </c:pt>
                <c:pt idx="10577">
                  <c:v>634620</c:v>
                </c:pt>
                <c:pt idx="10578">
                  <c:v>634680</c:v>
                </c:pt>
                <c:pt idx="10579">
                  <c:v>634740</c:v>
                </c:pt>
                <c:pt idx="10580">
                  <c:v>634800</c:v>
                </c:pt>
                <c:pt idx="10581">
                  <c:v>634860</c:v>
                </c:pt>
                <c:pt idx="10582">
                  <c:v>634920</c:v>
                </c:pt>
                <c:pt idx="10583">
                  <c:v>634980</c:v>
                </c:pt>
                <c:pt idx="10584">
                  <c:v>635040</c:v>
                </c:pt>
                <c:pt idx="10585">
                  <c:v>635100</c:v>
                </c:pt>
                <c:pt idx="10586">
                  <c:v>635160</c:v>
                </c:pt>
                <c:pt idx="10587">
                  <c:v>635220</c:v>
                </c:pt>
                <c:pt idx="10588">
                  <c:v>635280</c:v>
                </c:pt>
                <c:pt idx="10589">
                  <c:v>635340</c:v>
                </c:pt>
                <c:pt idx="10590">
                  <c:v>635400</c:v>
                </c:pt>
                <c:pt idx="10591">
                  <c:v>635460</c:v>
                </c:pt>
                <c:pt idx="10592">
                  <c:v>635520</c:v>
                </c:pt>
                <c:pt idx="10593">
                  <c:v>635580</c:v>
                </c:pt>
                <c:pt idx="10594">
                  <c:v>635640</c:v>
                </c:pt>
                <c:pt idx="10595">
                  <c:v>635700</c:v>
                </c:pt>
                <c:pt idx="10596">
                  <c:v>635760</c:v>
                </c:pt>
                <c:pt idx="10597">
                  <c:v>635820</c:v>
                </c:pt>
                <c:pt idx="10598">
                  <c:v>635880</c:v>
                </c:pt>
                <c:pt idx="10599">
                  <c:v>635940</c:v>
                </c:pt>
                <c:pt idx="10600">
                  <c:v>636000</c:v>
                </c:pt>
                <c:pt idx="10601">
                  <c:v>636060</c:v>
                </c:pt>
                <c:pt idx="10602">
                  <c:v>636120</c:v>
                </c:pt>
                <c:pt idx="10603">
                  <c:v>636180</c:v>
                </c:pt>
                <c:pt idx="10604">
                  <c:v>636240</c:v>
                </c:pt>
                <c:pt idx="10605">
                  <c:v>636300</c:v>
                </c:pt>
                <c:pt idx="10606">
                  <c:v>636360</c:v>
                </c:pt>
                <c:pt idx="10607">
                  <c:v>636420</c:v>
                </c:pt>
                <c:pt idx="10608">
                  <c:v>636480</c:v>
                </c:pt>
                <c:pt idx="10609">
                  <c:v>636540</c:v>
                </c:pt>
                <c:pt idx="10610">
                  <c:v>636600</c:v>
                </c:pt>
                <c:pt idx="10611">
                  <c:v>636660</c:v>
                </c:pt>
                <c:pt idx="10612">
                  <c:v>636720</c:v>
                </c:pt>
                <c:pt idx="10613">
                  <c:v>636780</c:v>
                </c:pt>
                <c:pt idx="10614">
                  <c:v>636840</c:v>
                </c:pt>
                <c:pt idx="10615">
                  <c:v>636900</c:v>
                </c:pt>
                <c:pt idx="10616">
                  <c:v>636960</c:v>
                </c:pt>
                <c:pt idx="10617">
                  <c:v>637020</c:v>
                </c:pt>
                <c:pt idx="10618">
                  <c:v>637080</c:v>
                </c:pt>
                <c:pt idx="10619">
                  <c:v>637140</c:v>
                </c:pt>
                <c:pt idx="10620">
                  <c:v>637200</c:v>
                </c:pt>
                <c:pt idx="10621">
                  <c:v>637260</c:v>
                </c:pt>
                <c:pt idx="10622">
                  <c:v>637320</c:v>
                </c:pt>
                <c:pt idx="10623">
                  <c:v>637380</c:v>
                </c:pt>
                <c:pt idx="10624">
                  <c:v>637440</c:v>
                </c:pt>
                <c:pt idx="10625">
                  <c:v>637500</c:v>
                </c:pt>
                <c:pt idx="10626">
                  <c:v>637560</c:v>
                </c:pt>
                <c:pt idx="10627">
                  <c:v>637620</c:v>
                </c:pt>
                <c:pt idx="10628">
                  <c:v>637680</c:v>
                </c:pt>
                <c:pt idx="10629">
                  <c:v>637740</c:v>
                </c:pt>
                <c:pt idx="10630">
                  <c:v>637800</c:v>
                </c:pt>
                <c:pt idx="10631">
                  <c:v>637860</c:v>
                </c:pt>
                <c:pt idx="10632">
                  <c:v>637920</c:v>
                </c:pt>
                <c:pt idx="10633">
                  <c:v>637980</c:v>
                </c:pt>
                <c:pt idx="10634">
                  <c:v>638040</c:v>
                </c:pt>
                <c:pt idx="10635">
                  <c:v>638100</c:v>
                </c:pt>
                <c:pt idx="10636">
                  <c:v>638160</c:v>
                </c:pt>
                <c:pt idx="10637">
                  <c:v>638220</c:v>
                </c:pt>
                <c:pt idx="10638">
                  <c:v>638280</c:v>
                </c:pt>
                <c:pt idx="10639">
                  <c:v>638340</c:v>
                </c:pt>
                <c:pt idx="10640">
                  <c:v>638400</c:v>
                </c:pt>
                <c:pt idx="10641">
                  <c:v>638460</c:v>
                </c:pt>
                <c:pt idx="10642">
                  <c:v>638520</c:v>
                </c:pt>
                <c:pt idx="10643">
                  <c:v>638580</c:v>
                </c:pt>
                <c:pt idx="10644">
                  <c:v>638640</c:v>
                </c:pt>
                <c:pt idx="10645">
                  <c:v>638700</c:v>
                </c:pt>
                <c:pt idx="10646">
                  <c:v>638760</c:v>
                </c:pt>
                <c:pt idx="10647">
                  <c:v>638820</c:v>
                </c:pt>
                <c:pt idx="10648">
                  <c:v>638880</c:v>
                </c:pt>
                <c:pt idx="10649">
                  <c:v>638940</c:v>
                </c:pt>
                <c:pt idx="10650">
                  <c:v>639000</c:v>
                </c:pt>
                <c:pt idx="10651">
                  <c:v>639060</c:v>
                </c:pt>
                <c:pt idx="10652">
                  <c:v>639120</c:v>
                </c:pt>
                <c:pt idx="10653">
                  <c:v>639180</c:v>
                </c:pt>
                <c:pt idx="10654">
                  <c:v>639240</c:v>
                </c:pt>
                <c:pt idx="10655">
                  <c:v>639300</c:v>
                </c:pt>
                <c:pt idx="10656">
                  <c:v>639360</c:v>
                </c:pt>
                <c:pt idx="10657">
                  <c:v>639420</c:v>
                </c:pt>
                <c:pt idx="10658">
                  <c:v>639480</c:v>
                </c:pt>
                <c:pt idx="10659">
                  <c:v>639540</c:v>
                </c:pt>
                <c:pt idx="10660">
                  <c:v>639600</c:v>
                </c:pt>
                <c:pt idx="10661">
                  <c:v>639660</c:v>
                </c:pt>
                <c:pt idx="10662">
                  <c:v>639720</c:v>
                </c:pt>
                <c:pt idx="10663">
                  <c:v>639780</c:v>
                </c:pt>
                <c:pt idx="10664">
                  <c:v>639840</c:v>
                </c:pt>
                <c:pt idx="10665">
                  <c:v>639900</c:v>
                </c:pt>
                <c:pt idx="10666">
                  <c:v>639960</c:v>
                </c:pt>
                <c:pt idx="10667">
                  <c:v>640020</c:v>
                </c:pt>
                <c:pt idx="10668">
                  <c:v>640080</c:v>
                </c:pt>
                <c:pt idx="10669">
                  <c:v>640140</c:v>
                </c:pt>
                <c:pt idx="10670">
                  <c:v>640200</c:v>
                </c:pt>
                <c:pt idx="10671">
                  <c:v>640260</c:v>
                </c:pt>
                <c:pt idx="10672">
                  <c:v>640320</c:v>
                </c:pt>
                <c:pt idx="10673">
                  <c:v>640380</c:v>
                </c:pt>
                <c:pt idx="10674">
                  <c:v>640440</c:v>
                </c:pt>
                <c:pt idx="10675">
                  <c:v>640500</c:v>
                </c:pt>
                <c:pt idx="10676">
                  <c:v>640560</c:v>
                </c:pt>
                <c:pt idx="10677">
                  <c:v>640620</c:v>
                </c:pt>
                <c:pt idx="10678">
                  <c:v>640680</c:v>
                </c:pt>
                <c:pt idx="10679">
                  <c:v>640740</c:v>
                </c:pt>
                <c:pt idx="10680">
                  <c:v>640800</c:v>
                </c:pt>
                <c:pt idx="10681">
                  <c:v>640860</c:v>
                </c:pt>
                <c:pt idx="10682">
                  <c:v>640920</c:v>
                </c:pt>
                <c:pt idx="10683">
                  <c:v>640980</c:v>
                </c:pt>
                <c:pt idx="10684">
                  <c:v>641040</c:v>
                </c:pt>
                <c:pt idx="10685">
                  <c:v>641100</c:v>
                </c:pt>
                <c:pt idx="10686">
                  <c:v>641160</c:v>
                </c:pt>
                <c:pt idx="10687">
                  <c:v>641220</c:v>
                </c:pt>
                <c:pt idx="10688">
                  <c:v>641280</c:v>
                </c:pt>
                <c:pt idx="10689">
                  <c:v>641340</c:v>
                </c:pt>
                <c:pt idx="10690">
                  <c:v>641400</c:v>
                </c:pt>
                <c:pt idx="10691">
                  <c:v>641460</c:v>
                </c:pt>
                <c:pt idx="10692">
                  <c:v>641520</c:v>
                </c:pt>
                <c:pt idx="10693">
                  <c:v>641580</c:v>
                </c:pt>
                <c:pt idx="10694">
                  <c:v>641640</c:v>
                </c:pt>
                <c:pt idx="10695">
                  <c:v>641700</c:v>
                </c:pt>
                <c:pt idx="10696">
                  <c:v>641760</c:v>
                </c:pt>
                <c:pt idx="10697">
                  <c:v>641820</c:v>
                </c:pt>
                <c:pt idx="10698">
                  <c:v>641880</c:v>
                </c:pt>
                <c:pt idx="10699">
                  <c:v>641940</c:v>
                </c:pt>
                <c:pt idx="10700">
                  <c:v>642000</c:v>
                </c:pt>
                <c:pt idx="10701">
                  <c:v>642060</c:v>
                </c:pt>
                <c:pt idx="10702">
                  <c:v>642120</c:v>
                </c:pt>
                <c:pt idx="10703">
                  <c:v>642180</c:v>
                </c:pt>
                <c:pt idx="10704">
                  <c:v>642240</c:v>
                </c:pt>
                <c:pt idx="10705">
                  <c:v>642300</c:v>
                </c:pt>
                <c:pt idx="10706">
                  <c:v>642360</c:v>
                </c:pt>
                <c:pt idx="10707">
                  <c:v>642420</c:v>
                </c:pt>
                <c:pt idx="10708">
                  <c:v>642480</c:v>
                </c:pt>
                <c:pt idx="10709">
                  <c:v>642540</c:v>
                </c:pt>
                <c:pt idx="10710">
                  <c:v>642600</c:v>
                </c:pt>
                <c:pt idx="10711">
                  <c:v>642660</c:v>
                </c:pt>
                <c:pt idx="10712">
                  <c:v>642720</c:v>
                </c:pt>
                <c:pt idx="10713">
                  <c:v>642780</c:v>
                </c:pt>
                <c:pt idx="10714">
                  <c:v>642840</c:v>
                </c:pt>
                <c:pt idx="10715">
                  <c:v>642900</c:v>
                </c:pt>
                <c:pt idx="10716">
                  <c:v>642960</c:v>
                </c:pt>
                <c:pt idx="10717">
                  <c:v>643020</c:v>
                </c:pt>
                <c:pt idx="10718">
                  <c:v>643080</c:v>
                </c:pt>
                <c:pt idx="10719">
                  <c:v>643140</c:v>
                </c:pt>
                <c:pt idx="10720">
                  <c:v>643200</c:v>
                </c:pt>
                <c:pt idx="10721">
                  <c:v>643260</c:v>
                </c:pt>
                <c:pt idx="10722">
                  <c:v>643320</c:v>
                </c:pt>
                <c:pt idx="10723">
                  <c:v>643380</c:v>
                </c:pt>
                <c:pt idx="10724">
                  <c:v>643440</c:v>
                </c:pt>
                <c:pt idx="10725">
                  <c:v>643500</c:v>
                </c:pt>
                <c:pt idx="10726">
                  <c:v>643560</c:v>
                </c:pt>
                <c:pt idx="10727">
                  <c:v>643620</c:v>
                </c:pt>
                <c:pt idx="10728">
                  <c:v>643680</c:v>
                </c:pt>
                <c:pt idx="10729">
                  <c:v>643740</c:v>
                </c:pt>
                <c:pt idx="10730">
                  <c:v>643800</c:v>
                </c:pt>
                <c:pt idx="10731">
                  <c:v>643860</c:v>
                </c:pt>
                <c:pt idx="10732">
                  <c:v>643920</c:v>
                </c:pt>
                <c:pt idx="10733">
                  <c:v>643980</c:v>
                </c:pt>
                <c:pt idx="10734">
                  <c:v>644040</c:v>
                </c:pt>
                <c:pt idx="10735">
                  <c:v>644100</c:v>
                </c:pt>
                <c:pt idx="10736">
                  <c:v>644160</c:v>
                </c:pt>
                <c:pt idx="10737">
                  <c:v>644220</c:v>
                </c:pt>
                <c:pt idx="10738">
                  <c:v>644280</c:v>
                </c:pt>
                <c:pt idx="10739">
                  <c:v>644340</c:v>
                </c:pt>
                <c:pt idx="10740">
                  <c:v>644400</c:v>
                </c:pt>
                <c:pt idx="10741">
                  <c:v>644460</c:v>
                </c:pt>
                <c:pt idx="10742">
                  <c:v>644520</c:v>
                </c:pt>
                <c:pt idx="10743">
                  <c:v>644580</c:v>
                </c:pt>
                <c:pt idx="10744">
                  <c:v>644640</c:v>
                </c:pt>
                <c:pt idx="10745">
                  <c:v>644700</c:v>
                </c:pt>
                <c:pt idx="10746">
                  <c:v>644760</c:v>
                </c:pt>
                <c:pt idx="10747">
                  <c:v>644820</c:v>
                </c:pt>
                <c:pt idx="10748">
                  <c:v>644880</c:v>
                </c:pt>
                <c:pt idx="10749">
                  <c:v>644940</c:v>
                </c:pt>
                <c:pt idx="10750">
                  <c:v>645000</c:v>
                </c:pt>
                <c:pt idx="10751">
                  <c:v>645060</c:v>
                </c:pt>
                <c:pt idx="10752">
                  <c:v>645120</c:v>
                </c:pt>
                <c:pt idx="10753">
                  <c:v>645180</c:v>
                </c:pt>
                <c:pt idx="10754">
                  <c:v>645240</c:v>
                </c:pt>
                <c:pt idx="10755">
                  <c:v>645300</c:v>
                </c:pt>
                <c:pt idx="10756">
                  <c:v>645360</c:v>
                </c:pt>
                <c:pt idx="10757">
                  <c:v>645420</c:v>
                </c:pt>
                <c:pt idx="10758">
                  <c:v>645480</c:v>
                </c:pt>
                <c:pt idx="10759">
                  <c:v>645540</c:v>
                </c:pt>
                <c:pt idx="10760">
                  <c:v>645600</c:v>
                </c:pt>
                <c:pt idx="10761">
                  <c:v>645660</c:v>
                </c:pt>
                <c:pt idx="10762">
                  <c:v>645720</c:v>
                </c:pt>
                <c:pt idx="10763">
                  <c:v>645780</c:v>
                </c:pt>
                <c:pt idx="10764">
                  <c:v>645840</c:v>
                </c:pt>
                <c:pt idx="10765">
                  <c:v>645900</c:v>
                </c:pt>
                <c:pt idx="10766">
                  <c:v>645960</c:v>
                </c:pt>
                <c:pt idx="10767">
                  <c:v>646020</c:v>
                </c:pt>
                <c:pt idx="10768">
                  <c:v>646080</c:v>
                </c:pt>
                <c:pt idx="10769">
                  <c:v>646140</c:v>
                </c:pt>
                <c:pt idx="10770">
                  <c:v>646200</c:v>
                </c:pt>
                <c:pt idx="10771">
                  <c:v>646260</c:v>
                </c:pt>
                <c:pt idx="10772">
                  <c:v>646320</c:v>
                </c:pt>
                <c:pt idx="10773">
                  <c:v>646380</c:v>
                </c:pt>
                <c:pt idx="10774">
                  <c:v>646440</c:v>
                </c:pt>
                <c:pt idx="10775">
                  <c:v>646500</c:v>
                </c:pt>
                <c:pt idx="10776">
                  <c:v>646560</c:v>
                </c:pt>
                <c:pt idx="10777">
                  <c:v>646620</c:v>
                </c:pt>
                <c:pt idx="10778">
                  <c:v>646680</c:v>
                </c:pt>
                <c:pt idx="10779">
                  <c:v>646740</c:v>
                </c:pt>
                <c:pt idx="10780">
                  <c:v>646800</c:v>
                </c:pt>
                <c:pt idx="10781">
                  <c:v>646860</c:v>
                </c:pt>
                <c:pt idx="10782">
                  <c:v>646920</c:v>
                </c:pt>
                <c:pt idx="10783">
                  <c:v>646980</c:v>
                </c:pt>
                <c:pt idx="10784">
                  <c:v>647040</c:v>
                </c:pt>
                <c:pt idx="10785">
                  <c:v>647100</c:v>
                </c:pt>
                <c:pt idx="10786">
                  <c:v>647160</c:v>
                </c:pt>
                <c:pt idx="10787">
                  <c:v>647220</c:v>
                </c:pt>
                <c:pt idx="10788">
                  <c:v>647280</c:v>
                </c:pt>
                <c:pt idx="10789">
                  <c:v>647340</c:v>
                </c:pt>
                <c:pt idx="10790">
                  <c:v>647400</c:v>
                </c:pt>
                <c:pt idx="10791">
                  <c:v>647460</c:v>
                </c:pt>
                <c:pt idx="10792">
                  <c:v>647520</c:v>
                </c:pt>
                <c:pt idx="10793">
                  <c:v>647580</c:v>
                </c:pt>
                <c:pt idx="10794">
                  <c:v>647640</c:v>
                </c:pt>
                <c:pt idx="10795">
                  <c:v>647700</c:v>
                </c:pt>
                <c:pt idx="10796">
                  <c:v>647760</c:v>
                </c:pt>
                <c:pt idx="10797">
                  <c:v>647820</c:v>
                </c:pt>
                <c:pt idx="10798">
                  <c:v>647880</c:v>
                </c:pt>
                <c:pt idx="10799">
                  <c:v>647940</c:v>
                </c:pt>
                <c:pt idx="10800">
                  <c:v>648000</c:v>
                </c:pt>
                <c:pt idx="10801">
                  <c:v>648060</c:v>
                </c:pt>
                <c:pt idx="10802">
                  <c:v>648120</c:v>
                </c:pt>
                <c:pt idx="10803">
                  <c:v>648180</c:v>
                </c:pt>
                <c:pt idx="10804">
                  <c:v>648240</c:v>
                </c:pt>
                <c:pt idx="10805">
                  <c:v>648300</c:v>
                </c:pt>
                <c:pt idx="10806">
                  <c:v>648360</c:v>
                </c:pt>
                <c:pt idx="10807">
                  <c:v>648420</c:v>
                </c:pt>
                <c:pt idx="10808">
                  <c:v>648480</c:v>
                </c:pt>
                <c:pt idx="10809">
                  <c:v>648540</c:v>
                </c:pt>
                <c:pt idx="10810">
                  <c:v>648600</c:v>
                </c:pt>
                <c:pt idx="10811">
                  <c:v>648660</c:v>
                </c:pt>
                <c:pt idx="10812">
                  <c:v>648720</c:v>
                </c:pt>
                <c:pt idx="10813">
                  <c:v>648780</c:v>
                </c:pt>
                <c:pt idx="10814">
                  <c:v>648840</c:v>
                </c:pt>
                <c:pt idx="10815">
                  <c:v>648900</c:v>
                </c:pt>
                <c:pt idx="10816">
                  <c:v>648960</c:v>
                </c:pt>
                <c:pt idx="10817">
                  <c:v>649020</c:v>
                </c:pt>
                <c:pt idx="10818">
                  <c:v>649080</c:v>
                </c:pt>
                <c:pt idx="10819">
                  <c:v>649140</c:v>
                </c:pt>
                <c:pt idx="10820">
                  <c:v>649200</c:v>
                </c:pt>
                <c:pt idx="10821">
                  <c:v>649260</c:v>
                </c:pt>
                <c:pt idx="10822">
                  <c:v>649320</c:v>
                </c:pt>
                <c:pt idx="10823">
                  <c:v>649380</c:v>
                </c:pt>
                <c:pt idx="10824">
                  <c:v>649440</c:v>
                </c:pt>
                <c:pt idx="10825">
                  <c:v>649500</c:v>
                </c:pt>
                <c:pt idx="10826">
                  <c:v>649560</c:v>
                </c:pt>
                <c:pt idx="10827">
                  <c:v>649620</c:v>
                </c:pt>
                <c:pt idx="10828">
                  <c:v>649680</c:v>
                </c:pt>
                <c:pt idx="10829">
                  <c:v>649740</c:v>
                </c:pt>
                <c:pt idx="10830">
                  <c:v>649800</c:v>
                </c:pt>
                <c:pt idx="10831">
                  <c:v>649860</c:v>
                </c:pt>
                <c:pt idx="10832">
                  <c:v>649920</c:v>
                </c:pt>
                <c:pt idx="10833">
                  <c:v>649980</c:v>
                </c:pt>
                <c:pt idx="10834">
                  <c:v>650040</c:v>
                </c:pt>
                <c:pt idx="10835">
                  <c:v>650100</c:v>
                </c:pt>
                <c:pt idx="10836">
                  <c:v>650160</c:v>
                </c:pt>
                <c:pt idx="10837">
                  <c:v>650220</c:v>
                </c:pt>
                <c:pt idx="10838">
                  <c:v>650280</c:v>
                </c:pt>
                <c:pt idx="10839">
                  <c:v>650340</c:v>
                </c:pt>
                <c:pt idx="10840">
                  <c:v>650400</c:v>
                </c:pt>
                <c:pt idx="10841">
                  <c:v>650460</c:v>
                </c:pt>
                <c:pt idx="10842">
                  <c:v>650520</c:v>
                </c:pt>
                <c:pt idx="10843">
                  <c:v>650580</c:v>
                </c:pt>
                <c:pt idx="10844">
                  <c:v>650640</c:v>
                </c:pt>
                <c:pt idx="10845">
                  <c:v>650700</c:v>
                </c:pt>
                <c:pt idx="10846">
                  <c:v>650760</c:v>
                </c:pt>
                <c:pt idx="10847">
                  <c:v>650820</c:v>
                </c:pt>
                <c:pt idx="10848">
                  <c:v>650880</c:v>
                </c:pt>
                <c:pt idx="10849">
                  <c:v>650940</c:v>
                </c:pt>
                <c:pt idx="10850">
                  <c:v>651000</c:v>
                </c:pt>
                <c:pt idx="10851">
                  <c:v>651060</c:v>
                </c:pt>
                <c:pt idx="10852">
                  <c:v>651120</c:v>
                </c:pt>
                <c:pt idx="10853">
                  <c:v>651180</c:v>
                </c:pt>
                <c:pt idx="10854">
                  <c:v>651240</c:v>
                </c:pt>
                <c:pt idx="10855">
                  <c:v>651300</c:v>
                </c:pt>
                <c:pt idx="10856">
                  <c:v>651360</c:v>
                </c:pt>
                <c:pt idx="10857">
                  <c:v>651420</c:v>
                </c:pt>
                <c:pt idx="10858">
                  <c:v>651480</c:v>
                </c:pt>
                <c:pt idx="10859">
                  <c:v>651540</c:v>
                </c:pt>
                <c:pt idx="10860">
                  <c:v>651600</c:v>
                </c:pt>
                <c:pt idx="10861">
                  <c:v>651660</c:v>
                </c:pt>
                <c:pt idx="10862">
                  <c:v>651720</c:v>
                </c:pt>
                <c:pt idx="10863">
                  <c:v>651780</c:v>
                </c:pt>
                <c:pt idx="10864">
                  <c:v>651840</c:v>
                </c:pt>
                <c:pt idx="10865">
                  <c:v>651900</c:v>
                </c:pt>
                <c:pt idx="10866">
                  <c:v>651960</c:v>
                </c:pt>
                <c:pt idx="10867">
                  <c:v>652020</c:v>
                </c:pt>
                <c:pt idx="10868">
                  <c:v>652080</c:v>
                </c:pt>
                <c:pt idx="10869">
                  <c:v>652140</c:v>
                </c:pt>
                <c:pt idx="10870">
                  <c:v>652200</c:v>
                </c:pt>
                <c:pt idx="10871">
                  <c:v>652260</c:v>
                </c:pt>
                <c:pt idx="10872">
                  <c:v>652320</c:v>
                </c:pt>
                <c:pt idx="10873">
                  <c:v>652380</c:v>
                </c:pt>
                <c:pt idx="10874">
                  <c:v>652440</c:v>
                </c:pt>
                <c:pt idx="10875">
                  <c:v>652500</c:v>
                </c:pt>
                <c:pt idx="10876">
                  <c:v>652560</c:v>
                </c:pt>
                <c:pt idx="10877">
                  <c:v>652620</c:v>
                </c:pt>
                <c:pt idx="10878">
                  <c:v>652680</c:v>
                </c:pt>
                <c:pt idx="10879">
                  <c:v>652740</c:v>
                </c:pt>
                <c:pt idx="10880">
                  <c:v>652800</c:v>
                </c:pt>
                <c:pt idx="10881">
                  <c:v>652860</c:v>
                </c:pt>
                <c:pt idx="10882">
                  <c:v>652920</c:v>
                </c:pt>
                <c:pt idx="10883">
                  <c:v>652980</c:v>
                </c:pt>
                <c:pt idx="10884">
                  <c:v>653040</c:v>
                </c:pt>
                <c:pt idx="10885">
                  <c:v>653100</c:v>
                </c:pt>
                <c:pt idx="10886">
                  <c:v>653160</c:v>
                </c:pt>
                <c:pt idx="10887">
                  <c:v>653220</c:v>
                </c:pt>
                <c:pt idx="10888">
                  <c:v>653280</c:v>
                </c:pt>
                <c:pt idx="10889">
                  <c:v>653340</c:v>
                </c:pt>
                <c:pt idx="10890">
                  <c:v>653400</c:v>
                </c:pt>
                <c:pt idx="10891">
                  <c:v>653460</c:v>
                </c:pt>
                <c:pt idx="10892">
                  <c:v>653520</c:v>
                </c:pt>
                <c:pt idx="10893">
                  <c:v>653580</c:v>
                </c:pt>
                <c:pt idx="10894">
                  <c:v>653640</c:v>
                </c:pt>
                <c:pt idx="10895">
                  <c:v>653700</c:v>
                </c:pt>
                <c:pt idx="10896">
                  <c:v>653760</c:v>
                </c:pt>
                <c:pt idx="10897">
                  <c:v>653820</c:v>
                </c:pt>
                <c:pt idx="10898">
                  <c:v>653880</c:v>
                </c:pt>
                <c:pt idx="10899">
                  <c:v>653940</c:v>
                </c:pt>
                <c:pt idx="10900">
                  <c:v>654000</c:v>
                </c:pt>
                <c:pt idx="10901">
                  <c:v>654060</c:v>
                </c:pt>
                <c:pt idx="10902">
                  <c:v>654120</c:v>
                </c:pt>
                <c:pt idx="10903">
                  <c:v>654180</c:v>
                </c:pt>
                <c:pt idx="10904">
                  <c:v>654240</c:v>
                </c:pt>
                <c:pt idx="10905">
                  <c:v>654300</c:v>
                </c:pt>
                <c:pt idx="10906">
                  <c:v>654360</c:v>
                </c:pt>
                <c:pt idx="10907">
                  <c:v>654420</c:v>
                </c:pt>
                <c:pt idx="10908">
                  <c:v>654480</c:v>
                </c:pt>
                <c:pt idx="10909">
                  <c:v>654540</c:v>
                </c:pt>
                <c:pt idx="10910">
                  <c:v>654600</c:v>
                </c:pt>
                <c:pt idx="10911">
                  <c:v>654660</c:v>
                </c:pt>
                <c:pt idx="10912">
                  <c:v>654720</c:v>
                </c:pt>
                <c:pt idx="10913">
                  <c:v>654780</c:v>
                </c:pt>
                <c:pt idx="10914">
                  <c:v>654840</c:v>
                </c:pt>
                <c:pt idx="10915">
                  <c:v>654900</c:v>
                </c:pt>
                <c:pt idx="10916">
                  <c:v>654960</c:v>
                </c:pt>
                <c:pt idx="10917">
                  <c:v>655020</c:v>
                </c:pt>
                <c:pt idx="10918">
                  <c:v>655080</c:v>
                </c:pt>
                <c:pt idx="10919">
                  <c:v>655140</c:v>
                </c:pt>
                <c:pt idx="10920">
                  <c:v>655200</c:v>
                </c:pt>
                <c:pt idx="10921">
                  <c:v>655260</c:v>
                </c:pt>
                <c:pt idx="10922">
                  <c:v>655320</c:v>
                </c:pt>
                <c:pt idx="10923">
                  <c:v>655380</c:v>
                </c:pt>
                <c:pt idx="10924">
                  <c:v>655440</c:v>
                </c:pt>
                <c:pt idx="10925">
                  <c:v>655500</c:v>
                </c:pt>
                <c:pt idx="10926">
                  <c:v>655560</c:v>
                </c:pt>
                <c:pt idx="10927">
                  <c:v>655620</c:v>
                </c:pt>
                <c:pt idx="10928">
                  <c:v>655680</c:v>
                </c:pt>
                <c:pt idx="10929">
                  <c:v>655740</c:v>
                </c:pt>
                <c:pt idx="10930">
                  <c:v>655800</c:v>
                </c:pt>
                <c:pt idx="10931">
                  <c:v>655860</c:v>
                </c:pt>
                <c:pt idx="10932">
                  <c:v>655920</c:v>
                </c:pt>
                <c:pt idx="10933">
                  <c:v>655980</c:v>
                </c:pt>
                <c:pt idx="10934">
                  <c:v>656040</c:v>
                </c:pt>
                <c:pt idx="10935">
                  <c:v>656100</c:v>
                </c:pt>
                <c:pt idx="10936">
                  <c:v>656160</c:v>
                </c:pt>
                <c:pt idx="10937">
                  <c:v>656220</c:v>
                </c:pt>
                <c:pt idx="10938">
                  <c:v>656280</c:v>
                </c:pt>
                <c:pt idx="10939">
                  <c:v>656340</c:v>
                </c:pt>
                <c:pt idx="10940">
                  <c:v>656400</c:v>
                </c:pt>
                <c:pt idx="10941">
                  <c:v>656460</c:v>
                </c:pt>
                <c:pt idx="10942">
                  <c:v>656520</c:v>
                </c:pt>
                <c:pt idx="10943">
                  <c:v>656580</c:v>
                </c:pt>
                <c:pt idx="10944">
                  <c:v>656640</c:v>
                </c:pt>
                <c:pt idx="10945">
                  <c:v>656700</c:v>
                </c:pt>
                <c:pt idx="10946">
                  <c:v>656760</c:v>
                </c:pt>
                <c:pt idx="10947">
                  <c:v>656820</c:v>
                </c:pt>
                <c:pt idx="10948">
                  <c:v>656880</c:v>
                </c:pt>
                <c:pt idx="10949">
                  <c:v>656940</c:v>
                </c:pt>
                <c:pt idx="10950">
                  <c:v>657000</c:v>
                </c:pt>
                <c:pt idx="10951">
                  <c:v>657060</c:v>
                </c:pt>
                <c:pt idx="10952">
                  <c:v>657120</c:v>
                </c:pt>
                <c:pt idx="10953">
                  <c:v>657180</c:v>
                </c:pt>
                <c:pt idx="10954">
                  <c:v>657240</c:v>
                </c:pt>
                <c:pt idx="10955">
                  <c:v>657300</c:v>
                </c:pt>
                <c:pt idx="10956">
                  <c:v>657360</c:v>
                </c:pt>
                <c:pt idx="10957">
                  <c:v>657420</c:v>
                </c:pt>
                <c:pt idx="10958">
                  <c:v>657480</c:v>
                </c:pt>
                <c:pt idx="10959">
                  <c:v>657540</c:v>
                </c:pt>
                <c:pt idx="10960">
                  <c:v>657600</c:v>
                </c:pt>
                <c:pt idx="10961">
                  <c:v>657660</c:v>
                </c:pt>
                <c:pt idx="10962">
                  <c:v>657720</c:v>
                </c:pt>
                <c:pt idx="10963">
                  <c:v>657780</c:v>
                </c:pt>
                <c:pt idx="10964">
                  <c:v>657840</c:v>
                </c:pt>
                <c:pt idx="10965">
                  <c:v>657900</c:v>
                </c:pt>
                <c:pt idx="10966">
                  <c:v>657960</c:v>
                </c:pt>
                <c:pt idx="10967">
                  <c:v>658020</c:v>
                </c:pt>
                <c:pt idx="10968">
                  <c:v>658080</c:v>
                </c:pt>
                <c:pt idx="10969">
                  <c:v>658140</c:v>
                </c:pt>
                <c:pt idx="10970">
                  <c:v>658200</c:v>
                </c:pt>
                <c:pt idx="10971">
                  <c:v>658260</c:v>
                </c:pt>
                <c:pt idx="10972">
                  <c:v>658320</c:v>
                </c:pt>
                <c:pt idx="10973">
                  <c:v>658380</c:v>
                </c:pt>
                <c:pt idx="10974">
                  <c:v>658440</c:v>
                </c:pt>
                <c:pt idx="10975">
                  <c:v>658500</c:v>
                </c:pt>
                <c:pt idx="10976">
                  <c:v>658560</c:v>
                </c:pt>
                <c:pt idx="10977">
                  <c:v>658620</c:v>
                </c:pt>
                <c:pt idx="10978">
                  <c:v>658680</c:v>
                </c:pt>
                <c:pt idx="10979">
                  <c:v>658740</c:v>
                </c:pt>
                <c:pt idx="10980">
                  <c:v>658800</c:v>
                </c:pt>
                <c:pt idx="10981">
                  <c:v>658860</c:v>
                </c:pt>
                <c:pt idx="10982">
                  <c:v>658920</c:v>
                </c:pt>
                <c:pt idx="10983">
                  <c:v>658980</c:v>
                </c:pt>
                <c:pt idx="10984">
                  <c:v>659040</c:v>
                </c:pt>
                <c:pt idx="10985">
                  <c:v>659100</c:v>
                </c:pt>
                <c:pt idx="10986">
                  <c:v>659160</c:v>
                </c:pt>
                <c:pt idx="10987">
                  <c:v>659220</c:v>
                </c:pt>
                <c:pt idx="10988">
                  <c:v>659280</c:v>
                </c:pt>
                <c:pt idx="10989">
                  <c:v>659340</c:v>
                </c:pt>
                <c:pt idx="10990">
                  <c:v>659400</c:v>
                </c:pt>
                <c:pt idx="10991">
                  <c:v>659460</c:v>
                </c:pt>
                <c:pt idx="10992">
                  <c:v>659520</c:v>
                </c:pt>
                <c:pt idx="10993">
                  <c:v>659580</c:v>
                </c:pt>
                <c:pt idx="10994">
                  <c:v>659640</c:v>
                </c:pt>
                <c:pt idx="10995">
                  <c:v>659700</c:v>
                </c:pt>
                <c:pt idx="10996">
                  <c:v>659760</c:v>
                </c:pt>
                <c:pt idx="10997">
                  <c:v>659820</c:v>
                </c:pt>
                <c:pt idx="10998">
                  <c:v>659880</c:v>
                </c:pt>
                <c:pt idx="10999">
                  <c:v>659940</c:v>
                </c:pt>
                <c:pt idx="11000">
                  <c:v>660000</c:v>
                </c:pt>
                <c:pt idx="11001">
                  <c:v>660060</c:v>
                </c:pt>
                <c:pt idx="11002">
                  <c:v>660120</c:v>
                </c:pt>
                <c:pt idx="11003">
                  <c:v>660180</c:v>
                </c:pt>
                <c:pt idx="11004">
                  <c:v>660240</c:v>
                </c:pt>
                <c:pt idx="11005">
                  <c:v>660300</c:v>
                </c:pt>
                <c:pt idx="11006">
                  <c:v>660360</c:v>
                </c:pt>
                <c:pt idx="11007">
                  <c:v>660420</c:v>
                </c:pt>
                <c:pt idx="11008">
                  <c:v>660480</c:v>
                </c:pt>
                <c:pt idx="11009">
                  <c:v>660540</c:v>
                </c:pt>
                <c:pt idx="11010">
                  <c:v>660600</c:v>
                </c:pt>
                <c:pt idx="11011">
                  <c:v>660660</c:v>
                </c:pt>
                <c:pt idx="11012">
                  <c:v>660720</c:v>
                </c:pt>
                <c:pt idx="11013">
                  <c:v>660780</c:v>
                </c:pt>
                <c:pt idx="11014">
                  <c:v>660840</c:v>
                </c:pt>
                <c:pt idx="11015">
                  <c:v>660900</c:v>
                </c:pt>
                <c:pt idx="11016">
                  <c:v>660960</c:v>
                </c:pt>
                <c:pt idx="11017">
                  <c:v>661020</c:v>
                </c:pt>
                <c:pt idx="11018">
                  <c:v>661080</c:v>
                </c:pt>
                <c:pt idx="11019">
                  <c:v>661140</c:v>
                </c:pt>
                <c:pt idx="11020">
                  <c:v>661200</c:v>
                </c:pt>
                <c:pt idx="11021">
                  <c:v>661260</c:v>
                </c:pt>
                <c:pt idx="11022">
                  <c:v>661320</c:v>
                </c:pt>
                <c:pt idx="11023">
                  <c:v>661380</c:v>
                </c:pt>
                <c:pt idx="11024">
                  <c:v>661440</c:v>
                </c:pt>
                <c:pt idx="11025">
                  <c:v>661500</c:v>
                </c:pt>
                <c:pt idx="11026">
                  <c:v>661560</c:v>
                </c:pt>
                <c:pt idx="11027">
                  <c:v>661620</c:v>
                </c:pt>
                <c:pt idx="11028">
                  <c:v>661680</c:v>
                </c:pt>
                <c:pt idx="11029">
                  <c:v>661740</c:v>
                </c:pt>
                <c:pt idx="11030">
                  <c:v>661800</c:v>
                </c:pt>
                <c:pt idx="11031">
                  <c:v>661860</c:v>
                </c:pt>
                <c:pt idx="11032">
                  <c:v>661920</c:v>
                </c:pt>
                <c:pt idx="11033">
                  <c:v>661980</c:v>
                </c:pt>
                <c:pt idx="11034">
                  <c:v>662040</c:v>
                </c:pt>
                <c:pt idx="11035">
                  <c:v>662100</c:v>
                </c:pt>
                <c:pt idx="11036">
                  <c:v>662160</c:v>
                </c:pt>
                <c:pt idx="11037">
                  <c:v>662220</c:v>
                </c:pt>
                <c:pt idx="11038">
                  <c:v>662280</c:v>
                </c:pt>
                <c:pt idx="11039">
                  <c:v>662340</c:v>
                </c:pt>
                <c:pt idx="11040">
                  <c:v>662400</c:v>
                </c:pt>
                <c:pt idx="11041">
                  <c:v>662460</c:v>
                </c:pt>
                <c:pt idx="11042">
                  <c:v>662520</c:v>
                </c:pt>
                <c:pt idx="11043">
                  <c:v>662580</c:v>
                </c:pt>
                <c:pt idx="11044">
                  <c:v>662640</c:v>
                </c:pt>
                <c:pt idx="11045">
                  <c:v>662700</c:v>
                </c:pt>
                <c:pt idx="11046">
                  <c:v>662760</c:v>
                </c:pt>
                <c:pt idx="11047">
                  <c:v>662820</c:v>
                </c:pt>
                <c:pt idx="11048">
                  <c:v>662880</c:v>
                </c:pt>
                <c:pt idx="11049">
                  <c:v>662940</c:v>
                </c:pt>
                <c:pt idx="11050">
                  <c:v>663000</c:v>
                </c:pt>
                <c:pt idx="11051">
                  <c:v>663060</c:v>
                </c:pt>
                <c:pt idx="11052">
                  <c:v>663120</c:v>
                </c:pt>
                <c:pt idx="11053">
                  <c:v>663180</c:v>
                </c:pt>
                <c:pt idx="11054">
                  <c:v>663240</c:v>
                </c:pt>
                <c:pt idx="11055">
                  <c:v>663300</c:v>
                </c:pt>
                <c:pt idx="11056">
                  <c:v>663360</c:v>
                </c:pt>
                <c:pt idx="11057">
                  <c:v>663420</c:v>
                </c:pt>
                <c:pt idx="11058">
                  <c:v>663480</c:v>
                </c:pt>
                <c:pt idx="11059">
                  <c:v>663540</c:v>
                </c:pt>
                <c:pt idx="11060">
                  <c:v>663600</c:v>
                </c:pt>
                <c:pt idx="11061">
                  <c:v>663660</c:v>
                </c:pt>
                <c:pt idx="11062">
                  <c:v>663720</c:v>
                </c:pt>
                <c:pt idx="11063">
                  <c:v>663780</c:v>
                </c:pt>
                <c:pt idx="11064">
                  <c:v>663840</c:v>
                </c:pt>
                <c:pt idx="11065">
                  <c:v>663900</c:v>
                </c:pt>
                <c:pt idx="11066">
                  <c:v>663960</c:v>
                </c:pt>
                <c:pt idx="11067">
                  <c:v>664020</c:v>
                </c:pt>
                <c:pt idx="11068">
                  <c:v>664080</c:v>
                </c:pt>
                <c:pt idx="11069">
                  <c:v>664140</c:v>
                </c:pt>
                <c:pt idx="11070">
                  <c:v>664200</c:v>
                </c:pt>
                <c:pt idx="11071">
                  <c:v>664260</c:v>
                </c:pt>
                <c:pt idx="11072">
                  <c:v>664320</c:v>
                </c:pt>
                <c:pt idx="11073">
                  <c:v>664380</c:v>
                </c:pt>
                <c:pt idx="11074">
                  <c:v>664440</c:v>
                </c:pt>
                <c:pt idx="11075">
                  <c:v>664500</c:v>
                </c:pt>
                <c:pt idx="11076">
                  <c:v>664560</c:v>
                </c:pt>
                <c:pt idx="11077">
                  <c:v>664620</c:v>
                </c:pt>
                <c:pt idx="11078">
                  <c:v>664680</c:v>
                </c:pt>
                <c:pt idx="11079">
                  <c:v>664740</c:v>
                </c:pt>
                <c:pt idx="11080">
                  <c:v>664800</c:v>
                </c:pt>
                <c:pt idx="11081">
                  <c:v>664860</c:v>
                </c:pt>
                <c:pt idx="11082">
                  <c:v>664920</c:v>
                </c:pt>
                <c:pt idx="11083">
                  <c:v>664980</c:v>
                </c:pt>
                <c:pt idx="11084">
                  <c:v>665040</c:v>
                </c:pt>
                <c:pt idx="11085">
                  <c:v>665100</c:v>
                </c:pt>
                <c:pt idx="11086">
                  <c:v>665160</c:v>
                </c:pt>
                <c:pt idx="11087">
                  <c:v>665220</c:v>
                </c:pt>
                <c:pt idx="11088">
                  <c:v>665280</c:v>
                </c:pt>
                <c:pt idx="11089">
                  <c:v>665340</c:v>
                </c:pt>
                <c:pt idx="11090">
                  <c:v>665400</c:v>
                </c:pt>
                <c:pt idx="11091">
                  <c:v>665460</c:v>
                </c:pt>
                <c:pt idx="11092">
                  <c:v>665520</c:v>
                </c:pt>
                <c:pt idx="11093">
                  <c:v>665580</c:v>
                </c:pt>
                <c:pt idx="11094">
                  <c:v>665640</c:v>
                </c:pt>
                <c:pt idx="11095">
                  <c:v>665700</c:v>
                </c:pt>
                <c:pt idx="11096">
                  <c:v>665760</c:v>
                </c:pt>
                <c:pt idx="11097">
                  <c:v>665820</c:v>
                </c:pt>
                <c:pt idx="11098">
                  <c:v>665880</c:v>
                </c:pt>
                <c:pt idx="11099">
                  <c:v>665940</c:v>
                </c:pt>
                <c:pt idx="11100">
                  <c:v>666000</c:v>
                </c:pt>
                <c:pt idx="11101">
                  <c:v>666060</c:v>
                </c:pt>
                <c:pt idx="11102">
                  <c:v>666120</c:v>
                </c:pt>
                <c:pt idx="11103">
                  <c:v>666180</c:v>
                </c:pt>
                <c:pt idx="11104">
                  <c:v>666240</c:v>
                </c:pt>
                <c:pt idx="11105">
                  <c:v>666300</c:v>
                </c:pt>
                <c:pt idx="11106">
                  <c:v>666360</c:v>
                </c:pt>
                <c:pt idx="11107">
                  <c:v>666420</c:v>
                </c:pt>
                <c:pt idx="11108">
                  <c:v>666480</c:v>
                </c:pt>
                <c:pt idx="11109">
                  <c:v>666540</c:v>
                </c:pt>
                <c:pt idx="11110">
                  <c:v>666600</c:v>
                </c:pt>
                <c:pt idx="11111">
                  <c:v>666660</c:v>
                </c:pt>
                <c:pt idx="11112">
                  <c:v>666720</c:v>
                </c:pt>
                <c:pt idx="11113">
                  <c:v>666780</c:v>
                </c:pt>
                <c:pt idx="11114">
                  <c:v>666840</c:v>
                </c:pt>
                <c:pt idx="11115">
                  <c:v>666900</c:v>
                </c:pt>
                <c:pt idx="11116">
                  <c:v>666960</c:v>
                </c:pt>
                <c:pt idx="11117">
                  <c:v>667020</c:v>
                </c:pt>
                <c:pt idx="11118">
                  <c:v>667080</c:v>
                </c:pt>
                <c:pt idx="11119">
                  <c:v>667140</c:v>
                </c:pt>
                <c:pt idx="11120">
                  <c:v>667200</c:v>
                </c:pt>
                <c:pt idx="11121">
                  <c:v>667260</c:v>
                </c:pt>
                <c:pt idx="11122">
                  <c:v>667320</c:v>
                </c:pt>
                <c:pt idx="11123">
                  <c:v>667380</c:v>
                </c:pt>
                <c:pt idx="11124">
                  <c:v>667440</c:v>
                </c:pt>
                <c:pt idx="11125">
                  <c:v>667500</c:v>
                </c:pt>
                <c:pt idx="11126">
                  <c:v>667560</c:v>
                </c:pt>
                <c:pt idx="11127">
                  <c:v>667620</c:v>
                </c:pt>
                <c:pt idx="11128">
                  <c:v>667680</c:v>
                </c:pt>
                <c:pt idx="11129">
                  <c:v>667740</c:v>
                </c:pt>
                <c:pt idx="11130">
                  <c:v>667800</c:v>
                </c:pt>
                <c:pt idx="11131">
                  <c:v>667860</c:v>
                </c:pt>
                <c:pt idx="11132">
                  <c:v>667920</c:v>
                </c:pt>
                <c:pt idx="11133">
                  <c:v>667980</c:v>
                </c:pt>
                <c:pt idx="11134">
                  <c:v>668040</c:v>
                </c:pt>
                <c:pt idx="11135">
                  <c:v>668100</c:v>
                </c:pt>
                <c:pt idx="11136">
                  <c:v>668160</c:v>
                </c:pt>
                <c:pt idx="11137">
                  <c:v>668220</c:v>
                </c:pt>
                <c:pt idx="11138">
                  <c:v>668280</c:v>
                </c:pt>
                <c:pt idx="11139">
                  <c:v>668340</c:v>
                </c:pt>
                <c:pt idx="11140">
                  <c:v>668400</c:v>
                </c:pt>
                <c:pt idx="11141">
                  <c:v>668460</c:v>
                </c:pt>
                <c:pt idx="11142">
                  <c:v>668520</c:v>
                </c:pt>
                <c:pt idx="11143">
                  <c:v>668580</c:v>
                </c:pt>
                <c:pt idx="11144">
                  <c:v>668640</c:v>
                </c:pt>
                <c:pt idx="11145">
                  <c:v>668700</c:v>
                </c:pt>
                <c:pt idx="11146">
                  <c:v>668760</c:v>
                </c:pt>
                <c:pt idx="11147">
                  <c:v>668820</c:v>
                </c:pt>
                <c:pt idx="11148">
                  <c:v>668880</c:v>
                </c:pt>
                <c:pt idx="11149">
                  <c:v>668940</c:v>
                </c:pt>
                <c:pt idx="11150">
                  <c:v>669000</c:v>
                </c:pt>
                <c:pt idx="11151">
                  <c:v>669060</c:v>
                </c:pt>
                <c:pt idx="11152">
                  <c:v>669120</c:v>
                </c:pt>
                <c:pt idx="11153">
                  <c:v>669180</c:v>
                </c:pt>
                <c:pt idx="11154">
                  <c:v>669240</c:v>
                </c:pt>
                <c:pt idx="11155">
                  <c:v>669300</c:v>
                </c:pt>
                <c:pt idx="11156">
                  <c:v>669360</c:v>
                </c:pt>
                <c:pt idx="11157">
                  <c:v>669420</c:v>
                </c:pt>
                <c:pt idx="11158">
                  <c:v>669480</c:v>
                </c:pt>
                <c:pt idx="11159">
                  <c:v>669540</c:v>
                </c:pt>
                <c:pt idx="11160">
                  <c:v>669600</c:v>
                </c:pt>
                <c:pt idx="11161">
                  <c:v>669660</c:v>
                </c:pt>
                <c:pt idx="11162">
                  <c:v>669720</c:v>
                </c:pt>
                <c:pt idx="11163">
                  <c:v>669780</c:v>
                </c:pt>
                <c:pt idx="11164">
                  <c:v>669840</c:v>
                </c:pt>
                <c:pt idx="11165">
                  <c:v>669900</c:v>
                </c:pt>
                <c:pt idx="11166">
                  <c:v>669960</c:v>
                </c:pt>
                <c:pt idx="11167">
                  <c:v>670020</c:v>
                </c:pt>
                <c:pt idx="11168">
                  <c:v>670080</c:v>
                </c:pt>
                <c:pt idx="11169">
                  <c:v>670140</c:v>
                </c:pt>
                <c:pt idx="11170">
                  <c:v>670200</c:v>
                </c:pt>
                <c:pt idx="11171">
                  <c:v>670260</c:v>
                </c:pt>
                <c:pt idx="11172">
                  <c:v>670320</c:v>
                </c:pt>
                <c:pt idx="11173">
                  <c:v>670380</c:v>
                </c:pt>
                <c:pt idx="11174">
                  <c:v>670440</c:v>
                </c:pt>
                <c:pt idx="11175">
                  <c:v>670500</c:v>
                </c:pt>
                <c:pt idx="11176">
                  <c:v>670560</c:v>
                </c:pt>
                <c:pt idx="11177">
                  <c:v>670620</c:v>
                </c:pt>
                <c:pt idx="11178">
                  <c:v>670680</c:v>
                </c:pt>
                <c:pt idx="11179">
                  <c:v>670740</c:v>
                </c:pt>
                <c:pt idx="11180">
                  <c:v>670800</c:v>
                </c:pt>
                <c:pt idx="11181">
                  <c:v>670860</c:v>
                </c:pt>
                <c:pt idx="11182">
                  <c:v>670920</c:v>
                </c:pt>
                <c:pt idx="11183">
                  <c:v>670980</c:v>
                </c:pt>
                <c:pt idx="11184">
                  <c:v>671040</c:v>
                </c:pt>
                <c:pt idx="11185">
                  <c:v>671100</c:v>
                </c:pt>
                <c:pt idx="11186">
                  <c:v>671160</c:v>
                </c:pt>
                <c:pt idx="11187">
                  <c:v>671220</c:v>
                </c:pt>
                <c:pt idx="11188">
                  <c:v>671280</c:v>
                </c:pt>
                <c:pt idx="11189">
                  <c:v>671340</c:v>
                </c:pt>
                <c:pt idx="11190">
                  <c:v>671400</c:v>
                </c:pt>
                <c:pt idx="11191">
                  <c:v>671460</c:v>
                </c:pt>
                <c:pt idx="11192">
                  <c:v>671520</c:v>
                </c:pt>
                <c:pt idx="11193">
                  <c:v>671580</c:v>
                </c:pt>
                <c:pt idx="11194">
                  <c:v>671640</c:v>
                </c:pt>
                <c:pt idx="11195">
                  <c:v>671700</c:v>
                </c:pt>
                <c:pt idx="11196">
                  <c:v>671760</c:v>
                </c:pt>
                <c:pt idx="11197">
                  <c:v>671820</c:v>
                </c:pt>
                <c:pt idx="11198">
                  <c:v>671880</c:v>
                </c:pt>
                <c:pt idx="11199">
                  <c:v>671940</c:v>
                </c:pt>
                <c:pt idx="11200">
                  <c:v>672000</c:v>
                </c:pt>
                <c:pt idx="11201">
                  <c:v>672060</c:v>
                </c:pt>
                <c:pt idx="11202">
                  <c:v>672120</c:v>
                </c:pt>
                <c:pt idx="11203">
                  <c:v>672180</c:v>
                </c:pt>
                <c:pt idx="11204">
                  <c:v>672240</c:v>
                </c:pt>
                <c:pt idx="11205">
                  <c:v>672300</c:v>
                </c:pt>
                <c:pt idx="11206">
                  <c:v>672360</c:v>
                </c:pt>
                <c:pt idx="11207">
                  <c:v>672420</c:v>
                </c:pt>
                <c:pt idx="11208">
                  <c:v>672480</c:v>
                </c:pt>
                <c:pt idx="11209">
                  <c:v>672540</c:v>
                </c:pt>
                <c:pt idx="11210">
                  <c:v>672600</c:v>
                </c:pt>
                <c:pt idx="11211">
                  <c:v>672660</c:v>
                </c:pt>
                <c:pt idx="11212">
                  <c:v>672720</c:v>
                </c:pt>
                <c:pt idx="11213">
                  <c:v>672780</c:v>
                </c:pt>
                <c:pt idx="11214">
                  <c:v>672840</c:v>
                </c:pt>
                <c:pt idx="11215">
                  <c:v>672900</c:v>
                </c:pt>
                <c:pt idx="11216">
                  <c:v>672960</c:v>
                </c:pt>
                <c:pt idx="11217">
                  <c:v>673020</c:v>
                </c:pt>
                <c:pt idx="11218">
                  <c:v>673080</c:v>
                </c:pt>
                <c:pt idx="11219">
                  <c:v>673140</c:v>
                </c:pt>
                <c:pt idx="11220">
                  <c:v>673200</c:v>
                </c:pt>
                <c:pt idx="11221">
                  <c:v>673260</c:v>
                </c:pt>
                <c:pt idx="11222">
                  <c:v>673320</c:v>
                </c:pt>
                <c:pt idx="11223">
                  <c:v>673380</c:v>
                </c:pt>
                <c:pt idx="11224">
                  <c:v>673440</c:v>
                </c:pt>
                <c:pt idx="11225">
                  <c:v>673500</c:v>
                </c:pt>
                <c:pt idx="11226">
                  <c:v>673560</c:v>
                </c:pt>
                <c:pt idx="11227">
                  <c:v>673620</c:v>
                </c:pt>
                <c:pt idx="11228">
                  <c:v>673680</c:v>
                </c:pt>
                <c:pt idx="11229">
                  <c:v>673740</c:v>
                </c:pt>
                <c:pt idx="11230">
                  <c:v>673800</c:v>
                </c:pt>
                <c:pt idx="11231">
                  <c:v>673860</c:v>
                </c:pt>
                <c:pt idx="11232">
                  <c:v>673920</c:v>
                </c:pt>
                <c:pt idx="11233">
                  <c:v>673980</c:v>
                </c:pt>
                <c:pt idx="11234">
                  <c:v>674040</c:v>
                </c:pt>
                <c:pt idx="11235">
                  <c:v>674100</c:v>
                </c:pt>
                <c:pt idx="11236">
                  <c:v>674160</c:v>
                </c:pt>
                <c:pt idx="11237">
                  <c:v>674220</c:v>
                </c:pt>
                <c:pt idx="11238">
                  <c:v>674280</c:v>
                </c:pt>
                <c:pt idx="11239">
                  <c:v>674340</c:v>
                </c:pt>
                <c:pt idx="11240">
                  <c:v>674400</c:v>
                </c:pt>
                <c:pt idx="11241">
                  <c:v>674460</c:v>
                </c:pt>
                <c:pt idx="11242">
                  <c:v>674520</c:v>
                </c:pt>
                <c:pt idx="11243">
                  <c:v>674580</c:v>
                </c:pt>
                <c:pt idx="11244">
                  <c:v>674640</c:v>
                </c:pt>
                <c:pt idx="11245">
                  <c:v>674700</c:v>
                </c:pt>
                <c:pt idx="11246">
                  <c:v>674760</c:v>
                </c:pt>
                <c:pt idx="11247">
                  <c:v>674820</c:v>
                </c:pt>
                <c:pt idx="11248">
                  <c:v>674880</c:v>
                </c:pt>
                <c:pt idx="11249">
                  <c:v>674940</c:v>
                </c:pt>
                <c:pt idx="11250">
                  <c:v>675000</c:v>
                </c:pt>
                <c:pt idx="11251">
                  <c:v>675060</c:v>
                </c:pt>
                <c:pt idx="11252">
                  <c:v>675120</c:v>
                </c:pt>
                <c:pt idx="11253">
                  <c:v>675180</c:v>
                </c:pt>
                <c:pt idx="11254">
                  <c:v>675240</c:v>
                </c:pt>
                <c:pt idx="11255">
                  <c:v>675300</c:v>
                </c:pt>
                <c:pt idx="11256">
                  <c:v>675360</c:v>
                </c:pt>
                <c:pt idx="11257">
                  <c:v>675420</c:v>
                </c:pt>
                <c:pt idx="11258">
                  <c:v>675480</c:v>
                </c:pt>
                <c:pt idx="11259">
                  <c:v>675540</c:v>
                </c:pt>
                <c:pt idx="11260">
                  <c:v>675600</c:v>
                </c:pt>
                <c:pt idx="11261">
                  <c:v>675660</c:v>
                </c:pt>
                <c:pt idx="11262">
                  <c:v>675720</c:v>
                </c:pt>
                <c:pt idx="11263">
                  <c:v>675780</c:v>
                </c:pt>
                <c:pt idx="11264">
                  <c:v>675840</c:v>
                </c:pt>
                <c:pt idx="11265">
                  <c:v>675900</c:v>
                </c:pt>
                <c:pt idx="11266">
                  <c:v>675960</c:v>
                </c:pt>
                <c:pt idx="11267">
                  <c:v>676020</c:v>
                </c:pt>
                <c:pt idx="11268">
                  <c:v>676080</c:v>
                </c:pt>
                <c:pt idx="11269">
                  <c:v>676140</c:v>
                </c:pt>
                <c:pt idx="11270">
                  <c:v>676200</c:v>
                </c:pt>
                <c:pt idx="11271">
                  <c:v>676260</c:v>
                </c:pt>
                <c:pt idx="11272">
                  <c:v>676320</c:v>
                </c:pt>
                <c:pt idx="11273">
                  <c:v>676380</c:v>
                </c:pt>
                <c:pt idx="11274">
                  <c:v>676440</c:v>
                </c:pt>
                <c:pt idx="11275">
                  <c:v>676500</c:v>
                </c:pt>
                <c:pt idx="11276">
                  <c:v>676560</c:v>
                </c:pt>
                <c:pt idx="11277">
                  <c:v>676620</c:v>
                </c:pt>
                <c:pt idx="11278">
                  <c:v>676680</c:v>
                </c:pt>
                <c:pt idx="11279">
                  <c:v>676740</c:v>
                </c:pt>
                <c:pt idx="11280">
                  <c:v>676800</c:v>
                </c:pt>
                <c:pt idx="11281">
                  <c:v>676860</c:v>
                </c:pt>
                <c:pt idx="11282">
                  <c:v>676920</c:v>
                </c:pt>
                <c:pt idx="11283">
                  <c:v>676980</c:v>
                </c:pt>
                <c:pt idx="11284">
                  <c:v>677040</c:v>
                </c:pt>
                <c:pt idx="11285">
                  <c:v>677100</c:v>
                </c:pt>
                <c:pt idx="11286">
                  <c:v>677160</c:v>
                </c:pt>
                <c:pt idx="11287">
                  <c:v>677220</c:v>
                </c:pt>
                <c:pt idx="11288">
                  <c:v>677280</c:v>
                </c:pt>
                <c:pt idx="11289">
                  <c:v>677340</c:v>
                </c:pt>
                <c:pt idx="11290">
                  <c:v>677400</c:v>
                </c:pt>
                <c:pt idx="11291">
                  <c:v>677460</c:v>
                </c:pt>
                <c:pt idx="11292">
                  <c:v>677520</c:v>
                </c:pt>
                <c:pt idx="11293">
                  <c:v>677580</c:v>
                </c:pt>
                <c:pt idx="11294">
                  <c:v>677640</c:v>
                </c:pt>
                <c:pt idx="11295">
                  <c:v>677700</c:v>
                </c:pt>
                <c:pt idx="11296">
                  <c:v>677760</c:v>
                </c:pt>
                <c:pt idx="11297">
                  <c:v>677820</c:v>
                </c:pt>
                <c:pt idx="11298">
                  <c:v>677880</c:v>
                </c:pt>
                <c:pt idx="11299">
                  <c:v>677940</c:v>
                </c:pt>
                <c:pt idx="11300">
                  <c:v>678000</c:v>
                </c:pt>
                <c:pt idx="11301">
                  <c:v>678060</c:v>
                </c:pt>
                <c:pt idx="11302">
                  <c:v>678120</c:v>
                </c:pt>
                <c:pt idx="11303">
                  <c:v>678180</c:v>
                </c:pt>
                <c:pt idx="11304">
                  <c:v>678240</c:v>
                </c:pt>
                <c:pt idx="11305">
                  <c:v>678300</c:v>
                </c:pt>
                <c:pt idx="11306">
                  <c:v>678360</c:v>
                </c:pt>
                <c:pt idx="11307">
                  <c:v>678420</c:v>
                </c:pt>
                <c:pt idx="11308">
                  <c:v>678480</c:v>
                </c:pt>
                <c:pt idx="11309">
                  <c:v>678540</c:v>
                </c:pt>
                <c:pt idx="11310">
                  <c:v>678600</c:v>
                </c:pt>
                <c:pt idx="11311">
                  <c:v>678660</c:v>
                </c:pt>
                <c:pt idx="11312">
                  <c:v>678720</c:v>
                </c:pt>
                <c:pt idx="11313">
                  <c:v>678780</c:v>
                </c:pt>
                <c:pt idx="11314">
                  <c:v>678840</c:v>
                </c:pt>
                <c:pt idx="11315">
                  <c:v>678900</c:v>
                </c:pt>
                <c:pt idx="11316">
                  <c:v>678960</c:v>
                </c:pt>
                <c:pt idx="11317">
                  <c:v>679020</c:v>
                </c:pt>
                <c:pt idx="11318">
                  <c:v>679080</c:v>
                </c:pt>
                <c:pt idx="11319">
                  <c:v>679140</c:v>
                </c:pt>
                <c:pt idx="11320">
                  <c:v>679200</c:v>
                </c:pt>
                <c:pt idx="11321">
                  <c:v>679260</c:v>
                </c:pt>
                <c:pt idx="11322">
                  <c:v>679320</c:v>
                </c:pt>
                <c:pt idx="11323">
                  <c:v>679380</c:v>
                </c:pt>
                <c:pt idx="11324">
                  <c:v>679440</c:v>
                </c:pt>
                <c:pt idx="11325">
                  <c:v>679500</c:v>
                </c:pt>
                <c:pt idx="11326">
                  <c:v>679560</c:v>
                </c:pt>
                <c:pt idx="11327">
                  <c:v>679620</c:v>
                </c:pt>
                <c:pt idx="11328">
                  <c:v>679680</c:v>
                </c:pt>
                <c:pt idx="11329">
                  <c:v>679740</c:v>
                </c:pt>
                <c:pt idx="11330">
                  <c:v>679800</c:v>
                </c:pt>
                <c:pt idx="11331">
                  <c:v>679860</c:v>
                </c:pt>
                <c:pt idx="11332">
                  <c:v>679920</c:v>
                </c:pt>
                <c:pt idx="11333">
                  <c:v>679980</c:v>
                </c:pt>
                <c:pt idx="11334">
                  <c:v>680040</c:v>
                </c:pt>
                <c:pt idx="11335">
                  <c:v>680100</c:v>
                </c:pt>
                <c:pt idx="11336">
                  <c:v>680160</c:v>
                </c:pt>
                <c:pt idx="11337">
                  <c:v>680220</c:v>
                </c:pt>
                <c:pt idx="11338">
                  <c:v>680280</c:v>
                </c:pt>
                <c:pt idx="11339">
                  <c:v>680340</c:v>
                </c:pt>
                <c:pt idx="11340">
                  <c:v>680400</c:v>
                </c:pt>
                <c:pt idx="11341">
                  <c:v>680460</c:v>
                </c:pt>
                <c:pt idx="11342">
                  <c:v>680520</c:v>
                </c:pt>
                <c:pt idx="11343">
                  <c:v>680580</c:v>
                </c:pt>
                <c:pt idx="11344">
                  <c:v>680640</c:v>
                </c:pt>
                <c:pt idx="11345">
                  <c:v>680700</c:v>
                </c:pt>
                <c:pt idx="11346">
                  <c:v>680760</c:v>
                </c:pt>
                <c:pt idx="11347">
                  <c:v>680820</c:v>
                </c:pt>
                <c:pt idx="11348">
                  <c:v>680880</c:v>
                </c:pt>
                <c:pt idx="11349">
                  <c:v>680940</c:v>
                </c:pt>
                <c:pt idx="11350">
                  <c:v>681000</c:v>
                </c:pt>
                <c:pt idx="11351">
                  <c:v>681060</c:v>
                </c:pt>
                <c:pt idx="11352">
                  <c:v>681120</c:v>
                </c:pt>
                <c:pt idx="11353">
                  <c:v>681180</c:v>
                </c:pt>
                <c:pt idx="11354">
                  <c:v>681240</c:v>
                </c:pt>
                <c:pt idx="11355">
                  <c:v>681300</c:v>
                </c:pt>
                <c:pt idx="11356">
                  <c:v>681360</c:v>
                </c:pt>
                <c:pt idx="11357">
                  <c:v>681420</c:v>
                </c:pt>
                <c:pt idx="11358">
                  <c:v>681480</c:v>
                </c:pt>
                <c:pt idx="11359">
                  <c:v>681540</c:v>
                </c:pt>
                <c:pt idx="11360">
                  <c:v>681600</c:v>
                </c:pt>
                <c:pt idx="11361">
                  <c:v>681660</c:v>
                </c:pt>
                <c:pt idx="11362">
                  <c:v>681720</c:v>
                </c:pt>
                <c:pt idx="11363">
                  <c:v>681780</c:v>
                </c:pt>
                <c:pt idx="11364">
                  <c:v>681840</c:v>
                </c:pt>
                <c:pt idx="11365">
                  <c:v>681900</c:v>
                </c:pt>
                <c:pt idx="11366">
                  <c:v>681960</c:v>
                </c:pt>
                <c:pt idx="11367">
                  <c:v>682020</c:v>
                </c:pt>
                <c:pt idx="11368">
                  <c:v>682080</c:v>
                </c:pt>
                <c:pt idx="11369">
                  <c:v>682140</c:v>
                </c:pt>
                <c:pt idx="11370">
                  <c:v>682200</c:v>
                </c:pt>
                <c:pt idx="11371">
                  <c:v>682260</c:v>
                </c:pt>
                <c:pt idx="11372">
                  <c:v>682320</c:v>
                </c:pt>
                <c:pt idx="11373">
                  <c:v>682380</c:v>
                </c:pt>
                <c:pt idx="11374">
                  <c:v>682440</c:v>
                </c:pt>
                <c:pt idx="11375">
                  <c:v>682500</c:v>
                </c:pt>
                <c:pt idx="11376">
                  <c:v>682560</c:v>
                </c:pt>
                <c:pt idx="11377">
                  <c:v>682620</c:v>
                </c:pt>
                <c:pt idx="11378">
                  <c:v>682680</c:v>
                </c:pt>
                <c:pt idx="11379">
                  <c:v>682740</c:v>
                </c:pt>
                <c:pt idx="11380">
                  <c:v>682800</c:v>
                </c:pt>
                <c:pt idx="11381">
                  <c:v>682860</c:v>
                </c:pt>
                <c:pt idx="11382">
                  <c:v>682920</c:v>
                </c:pt>
                <c:pt idx="11383">
                  <c:v>682980</c:v>
                </c:pt>
                <c:pt idx="11384">
                  <c:v>683040</c:v>
                </c:pt>
                <c:pt idx="11385">
                  <c:v>683100</c:v>
                </c:pt>
                <c:pt idx="11386">
                  <c:v>683160</c:v>
                </c:pt>
                <c:pt idx="11387">
                  <c:v>683220</c:v>
                </c:pt>
                <c:pt idx="11388">
                  <c:v>683280</c:v>
                </c:pt>
                <c:pt idx="11389">
                  <c:v>683340</c:v>
                </c:pt>
                <c:pt idx="11390">
                  <c:v>683400</c:v>
                </c:pt>
                <c:pt idx="11391">
                  <c:v>683460</c:v>
                </c:pt>
                <c:pt idx="11392">
                  <c:v>683520</c:v>
                </c:pt>
                <c:pt idx="11393">
                  <c:v>683580</c:v>
                </c:pt>
                <c:pt idx="11394">
                  <c:v>683640</c:v>
                </c:pt>
                <c:pt idx="11395">
                  <c:v>683700</c:v>
                </c:pt>
                <c:pt idx="11396">
                  <c:v>683760</c:v>
                </c:pt>
                <c:pt idx="11397">
                  <c:v>683820</c:v>
                </c:pt>
                <c:pt idx="11398">
                  <c:v>683880</c:v>
                </c:pt>
                <c:pt idx="11399">
                  <c:v>683940</c:v>
                </c:pt>
                <c:pt idx="11400">
                  <c:v>684000</c:v>
                </c:pt>
                <c:pt idx="11401">
                  <c:v>684060</c:v>
                </c:pt>
                <c:pt idx="11402">
                  <c:v>684120</c:v>
                </c:pt>
                <c:pt idx="11403">
                  <c:v>684180</c:v>
                </c:pt>
                <c:pt idx="11404">
                  <c:v>684240</c:v>
                </c:pt>
                <c:pt idx="11405">
                  <c:v>684300</c:v>
                </c:pt>
                <c:pt idx="11406">
                  <c:v>684360</c:v>
                </c:pt>
                <c:pt idx="11407">
                  <c:v>684420</c:v>
                </c:pt>
                <c:pt idx="11408">
                  <c:v>684480</c:v>
                </c:pt>
                <c:pt idx="11409">
                  <c:v>684540</c:v>
                </c:pt>
                <c:pt idx="11410">
                  <c:v>684600</c:v>
                </c:pt>
                <c:pt idx="11411">
                  <c:v>684660</c:v>
                </c:pt>
                <c:pt idx="11412">
                  <c:v>684720</c:v>
                </c:pt>
                <c:pt idx="11413">
                  <c:v>684780</c:v>
                </c:pt>
                <c:pt idx="11414">
                  <c:v>684840</c:v>
                </c:pt>
                <c:pt idx="11415">
                  <c:v>684900</c:v>
                </c:pt>
                <c:pt idx="11416">
                  <c:v>684960</c:v>
                </c:pt>
                <c:pt idx="11417">
                  <c:v>685020</c:v>
                </c:pt>
                <c:pt idx="11418">
                  <c:v>685080</c:v>
                </c:pt>
                <c:pt idx="11419">
                  <c:v>685140</c:v>
                </c:pt>
                <c:pt idx="11420">
                  <c:v>685200</c:v>
                </c:pt>
                <c:pt idx="11421">
                  <c:v>685260</c:v>
                </c:pt>
                <c:pt idx="11422">
                  <c:v>685320</c:v>
                </c:pt>
                <c:pt idx="11423">
                  <c:v>685380</c:v>
                </c:pt>
                <c:pt idx="11424">
                  <c:v>685440</c:v>
                </c:pt>
                <c:pt idx="11425">
                  <c:v>685500</c:v>
                </c:pt>
                <c:pt idx="11426">
                  <c:v>685560</c:v>
                </c:pt>
                <c:pt idx="11427">
                  <c:v>685620</c:v>
                </c:pt>
                <c:pt idx="11428">
                  <c:v>685680</c:v>
                </c:pt>
                <c:pt idx="11429">
                  <c:v>685740</c:v>
                </c:pt>
                <c:pt idx="11430">
                  <c:v>685800</c:v>
                </c:pt>
                <c:pt idx="11431">
                  <c:v>685860</c:v>
                </c:pt>
                <c:pt idx="11432">
                  <c:v>685920</c:v>
                </c:pt>
                <c:pt idx="11433">
                  <c:v>685980</c:v>
                </c:pt>
                <c:pt idx="11434">
                  <c:v>686040</c:v>
                </c:pt>
                <c:pt idx="11435">
                  <c:v>686100</c:v>
                </c:pt>
                <c:pt idx="11436">
                  <c:v>686160</c:v>
                </c:pt>
                <c:pt idx="11437">
                  <c:v>686220</c:v>
                </c:pt>
                <c:pt idx="11438">
                  <c:v>686280</c:v>
                </c:pt>
                <c:pt idx="11439">
                  <c:v>686340</c:v>
                </c:pt>
                <c:pt idx="11440">
                  <c:v>686400</c:v>
                </c:pt>
                <c:pt idx="11441">
                  <c:v>686460</c:v>
                </c:pt>
                <c:pt idx="11442">
                  <c:v>686520</c:v>
                </c:pt>
                <c:pt idx="11443">
                  <c:v>686580</c:v>
                </c:pt>
                <c:pt idx="11444">
                  <c:v>686640</c:v>
                </c:pt>
                <c:pt idx="11445">
                  <c:v>686700</c:v>
                </c:pt>
                <c:pt idx="11446">
                  <c:v>686760</c:v>
                </c:pt>
                <c:pt idx="11447">
                  <c:v>686820</c:v>
                </c:pt>
                <c:pt idx="11448">
                  <c:v>686880</c:v>
                </c:pt>
                <c:pt idx="11449">
                  <c:v>686940</c:v>
                </c:pt>
                <c:pt idx="11450">
                  <c:v>687000</c:v>
                </c:pt>
                <c:pt idx="11451">
                  <c:v>687060</c:v>
                </c:pt>
                <c:pt idx="11452">
                  <c:v>687120</c:v>
                </c:pt>
                <c:pt idx="11453">
                  <c:v>687180</c:v>
                </c:pt>
                <c:pt idx="11454">
                  <c:v>687240</c:v>
                </c:pt>
                <c:pt idx="11455">
                  <c:v>687300</c:v>
                </c:pt>
                <c:pt idx="11456">
                  <c:v>687360</c:v>
                </c:pt>
                <c:pt idx="11457">
                  <c:v>687420</c:v>
                </c:pt>
                <c:pt idx="11458">
                  <c:v>687480</c:v>
                </c:pt>
                <c:pt idx="11459">
                  <c:v>687540</c:v>
                </c:pt>
                <c:pt idx="11460">
                  <c:v>687600</c:v>
                </c:pt>
                <c:pt idx="11461">
                  <c:v>687660</c:v>
                </c:pt>
                <c:pt idx="11462">
                  <c:v>687720</c:v>
                </c:pt>
                <c:pt idx="11463">
                  <c:v>687780</c:v>
                </c:pt>
                <c:pt idx="11464">
                  <c:v>687840</c:v>
                </c:pt>
                <c:pt idx="11465">
                  <c:v>687900</c:v>
                </c:pt>
                <c:pt idx="11466">
                  <c:v>687960</c:v>
                </c:pt>
                <c:pt idx="11467">
                  <c:v>688020</c:v>
                </c:pt>
                <c:pt idx="11468">
                  <c:v>688080</c:v>
                </c:pt>
                <c:pt idx="11469">
                  <c:v>688140</c:v>
                </c:pt>
                <c:pt idx="11470">
                  <c:v>688200</c:v>
                </c:pt>
                <c:pt idx="11471">
                  <c:v>688260</c:v>
                </c:pt>
                <c:pt idx="11472">
                  <c:v>688320</c:v>
                </c:pt>
                <c:pt idx="11473">
                  <c:v>688380</c:v>
                </c:pt>
                <c:pt idx="11474">
                  <c:v>688440</c:v>
                </c:pt>
                <c:pt idx="11475">
                  <c:v>688500</c:v>
                </c:pt>
                <c:pt idx="11476">
                  <c:v>688560</c:v>
                </c:pt>
                <c:pt idx="11477">
                  <c:v>688620</c:v>
                </c:pt>
                <c:pt idx="11478">
                  <c:v>688680</c:v>
                </c:pt>
                <c:pt idx="11479">
                  <c:v>688740</c:v>
                </c:pt>
                <c:pt idx="11480">
                  <c:v>688800</c:v>
                </c:pt>
                <c:pt idx="11481">
                  <c:v>688860</c:v>
                </c:pt>
                <c:pt idx="11482">
                  <c:v>688920</c:v>
                </c:pt>
                <c:pt idx="11483">
                  <c:v>688980</c:v>
                </c:pt>
                <c:pt idx="11484">
                  <c:v>689040</c:v>
                </c:pt>
                <c:pt idx="11485">
                  <c:v>689100</c:v>
                </c:pt>
                <c:pt idx="11486">
                  <c:v>689160</c:v>
                </c:pt>
                <c:pt idx="11487">
                  <c:v>689220</c:v>
                </c:pt>
                <c:pt idx="11488">
                  <c:v>689280</c:v>
                </c:pt>
                <c:pt idx="11489">
                  <c:v>689340</c:v>
                </c:pt>
                <c:pt idx="11490">
                  <c:v>689400</c:v>
                </c:pt>
                <c:pt idx="11491">
                  <c:v>689460</c:v>
                </c:pt>
                <c:pt idx="11492">
                  <c:v>689520</c:v>
                </c:pt>
                <c:pt idx="11493">
                  <c:v>689580</c:v>
                </c:pt>
                <c:pt idx="11494">
                  <c:v>689640</c:v>
                </c:pt>
                <c:pt idx="11495">
                  <c:v>689700</c:v>
                </c:pt>
                <c:pt idx="11496">
                  <c:v>689760</c:v>
                </c:pt>
                <c:pt idx="11497">
                  <c:v>689820</c:v>
                </c:pt>
                <c:pt idx="11498">
                  <c:v>689880</c:v>
                </c:pt>
                <c:pt idx="11499">
                  <c:v>689940</c:v>
                </c:pt>
                <c:pt idx="11500">
                  <c:v>690000</c:v>
                </c:pt>
                <c:pt idx="11501">
                  <c:v>690060</c:v>
                </c:pt>
                <c:pt idx="11502">
                  <c:v>690120</c:v>
                </c:pt>
                <c:pt idx="11503">
                  <c:v>690180</c:v>
                </c:pt>
                <c:pt idx="11504">
                  <c:v>690240</c:v>
                </c:pt>
                <c:pt idx="11505">
                  <c:v>690300</c:v>
                </c:pt>
                <c:pt idx="11506">
                  <c:v>690360</c:v>
                </c:pt>
                <c:pt idx="11507">
                  <c:v>690420</c:v>
                </c:pt>
                <c:pt idx="11508">
                  <c:v>690480</c:v>
                </c:pt>
                <c:pt idx="11509">
                  <c:v>690540</c:v>
                </c:pt>
                <c:pt idx="11510">
                  <c:v>690600</c:v>
                </c:pt>
                <c:pt idx="11511">
                  <c:v>690660</c:v>
                </c:pt>
                <c:pt idx="11512">
                  <c:v>690720</c:v>
                </c:pt>
                <c:pt idx="11513">
                  <c:v>690780</c:v>
                </c:pt>
                <c:pt idx="11514">
                  <c:v>690840</c:v>
                </c:pt>
                <c:pt idx="11515">
                  <c:v>690900</c:v>
                </c:pt>
                <c:pt idx="11516">
                  <c:v>690960</c:v>
                </c:pt>
                <c:pt idx="11517">
                  <c:v>691020</c:v>
                </c:pt>
                <c:pt idx="11518">
                  <c:v>691080</c:v>
                </c:pt>
                <c:pt idx="11519">
                  <c:v>691140</c:v>
                </c:pt>
                <c:pt idx="11520">
                  <c:v>691200</c:v>
                </c:pt>
                <c:pt idx="11521">
                  <c:v>691260</c:v>
                </c:pt>
                <c:pt idx="11522">
                  <c:v>691320</c:v>
                </c:pt>
                <c:pt idx="11523">
                  <c:v>691380</c:v>
                </c:pt>
                <c:pt idx="11524">
                  <c:v>691440</c:v>
                </c:pt>
                <c:pt idx="11525">
                  <c:v>691500</c:v>
                </c:pt>
                <c:pt idx="11526">
                  <c:v>691560</c:v>
                </c:pt>
                <c:pt idx="11527">
                  <c:v>691620</c:v>
                </c:pt>
                <c:pt idx="11528">
                  <c:v>691680</c:v>
                </c:pt>
                <c:pt idx="11529">
                  <c:v>691740</c:v>
                </c:pt>
                <c:pt idx="11530">
                  <c:v>691800</c:v>
                </c:pt>
                <c:pt idx="11531">
                  <c:v>691860</c:v>
                </c:pt>
                <c:pt idx="11532">
                  <c:v>691920</c:v>
                </c:pt>
                <c:pt idx="11533">
                  <c:v>691980</c:v>
                </c:pt>
                <c:pt idx="11534">
                  <c:v>692040</c:v>
                </c:pt>
                <c:pt idx="11535">
                  <c:v>692100</c:v>
                </c:pt>
                <c:pt idx="11536">
                  <c:v>692160</c:v>
                </c:pt>
                <c:pt idx="11537">
                  <c:v>692220</c:v>
                </c:pt>
                <c:pt idx="11538">
                  <c:v>692280</c:v>
                </c:pt>
                <c:pt idx="11539">
                  <c:v>692340</c:v>
                </c:pt>
                <c:pt idx="11540">
                  <c:v>692400</c:v>
                </c:pt>
                <c:pt idx="11541">
                  <c:v>692460</c:v>
                </c:pt>
                <c:pt idx="11542">
                  <c:v>692520</c:v>
                </c:pt>
                <c:pt idx="11543">
                  <c:v>692580</c:v>
                </c:pt>
                <c:pt idx="11544">
                  <c:v>692640</c:v>
                </c:pt>
                <c:pt idx="11545">
                  <c:v>692700</c:v>
                </c:pt>
                <c:pt idx="11546">
                  <c:v>692760</c:v>
                </c:pt>
                <c:pt idx="11547">
                  <c:v>692820</c:v>
                </c:pt>
                <c:pt idx="11548">
                  <c:v>692880</c:v>
                </c:pt>
                <c:pt idx="11549">
                  <c:v>692940</c:v>
                </c:pt>
                <c:pt idx="11550">
                  <c:v>693000</c:v>
                </c:pt>
                <c:pt idx="11551">
                  <c:v>693060</c:v>
                </c:pt>
                <c:pt idx="11552">
                  <c:v>693120</c:v>
                </c:pt>
                <c:pt idx="11553">
                  <c:v>693180</c:v>
                </c:pt>
                <c:pt idx="11554">
                  <c:v>693240</c:v>
                </c:pt>
                <c:pt idx="11555">
                  <c:v>693300</c:v>
                </c:pt>
                <c:pt idx="11556">
                  <c:v>693360</c:v>
                </c:pt>
                <c:pt idx="11557">
                  <c:v>693420</c:v>
                </c:pt>
                <c:pt idx="11558">
                  <c:v>693480</c:v>
                </c:pt>
                <c:pt idx="11559">
                  <c:v>693540</c:v>
                </c:pt>
                <c:pt idx="11560">
                  <c:v>693600</c:v>
                </c:pt>
                <c:pt idx="11561">
                  <c:v>693660</c:v>
                </c:pt>
                <c:pt idx="11562">
                  <c:v>693720</c:v>
                </c:pt>
                <c:pt idx="11563">
                  <c:v>693780</c:v>
                </c:pt>
                <c:pt idx="11564">
                  <c:v>693840</c:v>
                </c:pt>
                <c:pt idx="11565">
                  <c:v>693900</c:v>
                </c:pt>
                <c:pt idx="11566">
                  <c:v>693960</c:v>
                </c:pt>
                <c:pt idx="11567">
                  <c:v>694020</c:v>
                </c:pt>
                <c:pt idx="11568">
                  <c:v>694080</c:v>
                </c:pt>
                <c:pt idx="11569">
                  <c:v>694140</c:v>
                </c:pt>
                <c:pt idx="11570">
                  <c:v>694200</c:v>
                </c:pt>
                <c:pt idx="11571">
                  <c:v>694260</c:v>
                </c:pt>
                <c:pt idx="11572">
                  <c:v>694320</c:v>
                </c:pt>
                <c:pt idx="11573">
                  <c:v>694380</c:v>
                </c:pt>
                <c:pt idx="11574">
                  <c:v>694440</c:v>
                </c:pt>
                <c:pt idx="11575">
                  <c:v>694500</c:v>
                </c:pt>
                <c:pt idx="11576">
                  <c:v>694560</c:v>
                </c:pt>
                <c:pt idx="11577">
                  <c:v>694620</c:v>
                </c:pt>
                <c:pt idx="11578">
                  <c:v>694680</c:v>
                </c:pt>
                <c:pt idx="11579">
                  <c:v>694740</c:v>
                </c:pt>
                <c:pt idx="11580">
                  <c:v>694800</c:v>
                </c:pt>
                <c:pt idx="11581">
                  <c:v>694860</c:v>
                </c:pt>
                <c:pt idx="11582">
                  <c:v>694920</c:v>
                </c:pt>
                <c:pt idx="11583">
                  <c:v>694980</c:v>
                </c:pt>
                <c:pt idx="11584">
                  <c:v>695040</c:v>
                </c:pt>
                <c:pt idx="11585">
                  <c:v>695100</c:v>
                </c:pt>
                <c:pt idx="11586">
                  <c:v>695160</c:v>
                </c:pt>
                <c:pt idx="11587">
                  <c:v>695220</c:v>
                </c:pt>
                <c:pt idx="11588">
                  <c:v>695280</c:v>
                </c:pt>
                <c:pt idx="11589">
                  <c:v>695340</c:v>
                </c:pt>
                <c:pt idx="11590">
                  <c:v>695400</c:v>
                </c:pt>
                <c:pt idx="11591">
                  <c:v>695460</c:v>
                </c:pt>
                <c:pt idx="11592">
                  <c:v>695520</c:v>
                </c:pt>
                <c:pt idx="11593">
                  <c:v>695580</c:v>
                </c:pt>
                <c:pt idx="11594">
                  <c:v>695640</c:v>
                </c:pt>
                <c:pt idx="11595">
                  <c:v>695700</c:v>
                </c:pt>
                <c:pt idx="11596">
                  <c:v>695760</c:v>
                </c:pt>
                <c:pt idx="11597">
                  <c:v>695820</c:v>
                </c:pt>
                <c:pt idx="11598">
                  <c:v>695880</c:v>
                </c:pt>
                <c:pt idx="11599">
                  <c:v>695940</c:v>
                </c:pt>
                <c:pt idx="11600">
                  <c:v>696000</c:v>
                </c:pt>
                <c:pt idx="11601">
                  <c:v>696060</c:v>
                </c:pt>
                <c:pt idx="11602">
                  <c:v>696120</c:v>
                </c:pt>
                <c:pt idx="11603">
                  <c:v>696180</c:v>
                </c:pt>
                <c:pt idx="11604">
                  <c:v>696240</c:v>
                </c:pt>
                <c:pt idx="11605">
                  <c:v>696300</c:v>
                </c:pt>
                <c:pt idx="11606">
                  <c:v>696360</c:v>
                </c:pt>
                <c:pt idx="11607">
                  <c:v>696420</c:v>
                </c:pt>
                <c:pt idx="11608">
                  <c:v>696480</c:v>
                </c:pt>
                <c:pt idx="11609">
                  <c:v>696540</c:v>
                </c:pt>
                <c:pt idx="11610">
                  <c:v>696600</c:v>
                </c:pt>
                <c:pt idx="11611">
                  <c:v>696660</c:v>
                </c:pt>
                <c:pt idx="11612">
                  <c:v>696720</c:v>
                </c:pt>
                <c:pt idx="11613">
                  <c:v>696780</c:v>
                </c:pt>
                <c:pt idx="11614">
                  <c:v>696840</c:v>
                </c:pt>
                <c:pt idx="11615">
                  <c:v>696900</c:v>
                </c:pt>
                <c:pt idx="11616">
                  <c:v>696960</c:v>
                </c:pt>
                <c:pt idx="11617">
                  <c:v>697020</c:v>
                </c:pt>
                <c:pt idx="11618">
                  <c:v>697080</c:v>
                </c:pt>
                <c:pt idx="11619">
                  <c:v>697140</c:v>
                </c:pt>
                <c:pt idx="11620">
                  <c:v>697200</c:v>
                </c:pt>
                <c:pt idx="11621">
                  <c:v>697260</c:v>
                </c:pt>
                <c:pt idx="11622">
                  <c:v>697320</c:v>
                </c:pt>
                <c:pt idx="11623">
                  <c:v>697380</c:v>
                </c:pt>
                <c:pt idx="11624">
                  <c:v>697440</c:v>
                </c:pt>
                <c:pt idx="11625">
                  <c:v>697500</c:v>
                </c:pt>
                <c:pt idx="11626">
                  <c:v>697560</c:v>
                </c:pt>
                <c:pt idx="11627">
                  <c:v>697620</c:v>
                </c:pt>
                <c:pt idx="11628">
                  <c:v>697680</c:v>
                </c:pt>
                <c:pt idx="11629">
                  <c:v>697740</c:v>
                </c:pt>
                <c:pt idx="11630">
                  <c:v>697800</c:v>
                </c:pt>
                <c:pt idx="11631">
                  <c:v>697860</c:v>
                </c:pt>
                <c:pt idx="11632">
                  <c:v>697920</c:v>
                </c:pt>
                <c:pt idx="11633">
                  <c:v>697980</c:v>
                </c:pt>
                <c:pt idx="11634">
                  <c:v>698040</c:v>
                </c:pt>
                <c:pt idx="11635">
                  <c:v>698100</c:v>
                </c:pt>
                <c:pt idx="11636">
                  <c:v>698160</c:v>
                </c:pt>
                <c:pt idx="11637">
                  <c:v>698220</c:v>
                </c:pt>
                <c:pt idx="11638">
                  <c:v>698280</c:v>
                </c:pt>
                <c:pt idx="11639">
                  <c:v>698340</c:v>
                </c:pt>
                <c:pt idx="11640">
                  <c:v>698400</c:v>
                </c:pt>
                <c:pt idx="11641">
                  <c:v>698460</c:v>
                </c:pt>
                <c:pt idx="11642">
                  <c:v>698520</c:v>
                </c:pt>
                <c:pt idx="11643">
                  <c:v>698580</c:v>
                </c:pt>
                <c:pt idx="11644">
                  <c:v>698640</c:v>
                </c:pt>
                <c:pt idx="11645">
                  <c:v>698700</c:v>
                </c:pt>
                <c:pt idx="11646">
                  <c:v>698760</c:v>
                </c:pt>
                <c:pt idx="11647">
                  <c:v>698820</c:v>
                </c:pt>
                <c:pt idx="11648">
                  <c:v>698880</c:v>
                </c:pt>
                <c:pt idx="11649">
                  <c:v>698940</c:v>
                </c:pt>
                <c:pt idx="11650">
                  <c:v>699000</c:v>
                </c:pt>
                <c:pt idx="11651">
                  <c:v>699060</c:v>
                </c:pt>
                <c:pt idx="11652">
                  <c:v>699120</c:v>
                </c:pt>
                <c:pt idx="11653">
                  <c:v>699180</c:v>
                </c:pt>
                <c:pt idx="11654">
                  <c:v>699240</c:v>
                </c:pt>
                <c:pt idx="11655">
                  <c:v>699300</c:v>
                </c:pt>
                <c:pt idx="11656">
                  <c:v>699360</c:v>
                </c:pt>
                <c:pt idx="11657">
                  <c:v>699420</c:v>
                </c:pt>
                <c:pt idx="11658">
                  <c:v>699480</c:v>
                </c:pt>
                <c:pt idx="11659">
                  <c:v>699540</c:v>
                </c:pt>
                <c:pt idx="11660">
                  <c:v>699600</c:v>
                </c:pt>
                <c:pt idx="11661">
                  <c:v>699660</c:v>
                </c:pt>
                <c:pt idx="11662">
                  <c:v>699720</c:v>
                </c:pt>
                <c:pt idx="11663">
                  <c:v>699780</c:v>
                </c:pt>
                <c:pt idx="11664">
                  <c:v>699840</c:v>
                </c:pt>
                <c:pt idx="11665">
                  <c:v>699900</c:v>
                </c:pt>
                <c:pt idx="11666">
                  <c:v>699960</c:v>
                </c:pt>
                <c:pt idx="11667">
                  <c:v>700020</c:v>
                </c:pt>
                <c:pt idx="11668">
                  <c:v>700080</c:v>
                </c:pt>
                <c:pt idx="11669">
                  <c:v>700140</c:v>
                </c:pt>
                <c:pt idx="11670">
                  <c:v>700200</c:v>
                </c:pt>
                <c:pt idx="11671">
                  <c:v>700260</c:v>
                </c:pt>
                <c:pt idx="11672">
                  <c:v>700320</c:v>
                </c:pt>
                <c:pt idx="11673">
                  <c:v>700380</c:v>
                </c:pt>
                <c:pt idx="11674">
                  <c:v>700440</c:v>
                </c:pt>
                <c:pt idx="11675">
                  <c:v>700500</c:v>
                </c:pt>
                <c:pt idx="11676">
                  <c:v>700560</c:v>
                </c:pt>
                <c:pt idx="11677">
                  <c:v>700620</c:v>
                </c:pt>
                <c:pt idx="11678">
                  <c:v>700680</c:v>
                </c:pt>
                <c:pt idx="11679">
                  <c:v>700740</c:v>
                </c:pt>
                <c:pt idx="11680">
                  <c:v>700800</c:v>
                </c:pt>
                <c:pt idx="11681">
                  <c:v>700860</c:v>
                </c:pt>
                <c:pt idx="11682">
                  <c:v>700920</c:v>
                </c:pt>
                <c:pt idx="11683">
                  <c:v>700980</c:v>
                </c:pt>
                <c:pt idx="11684">
                  <c:v>701040</c:v>
                </c:pt>
                <c:pt idx="11685">
                  <c:v>701100</c:v>
                </c:pt>
                <c:pt idx="11686">
                  <c:v>701160</c:v>
                </c:pt>
                <c:pt idx="11687">
                  <c:v>701220</c:v>
                </c:pt>
                <c:pt idx="11688">
                  <c:v>701280</c:v>
                </c:pt>
                <c:pt idx="11689">
                  <c:v>701340</c:v>
                </c:pt>
                <c:pt idx="11690">
                  <c:v>701400</c:v>
                </c:pt>
                <c:pt idx="11691">
                  <c:v>701460</c:v>
                </c:pt>
                <c:pt idx="11692">
                  <c:v>701520</c:v>
                </c:pt>
                <c:pt idx="11693">
                  <c:v>701580</c:v>
                </c:pt>
                <c:pt idx="11694">
                  <c:v>701640</c:v>
                </c:pt>
                <c:pt idx="11695">
                  <c:v>701700</c:v>
                </c:pt>
                <c:pt idx="11696">
                  <c:v>701760</c:v>
                </c:pt>
                <c:pt idx="11697">
                  <c:v>701820</c:v>
                </c:pt>
                <c:pt idx="11698">
                  <c:v>701880</c:v>
                </c:pt>
                <c:pt idx="11699">
                  <c:v>701940</c:v>
                </c:pt>
                <c:pt idx="11700">
                  <c:v>702000</c:v>
                </c:pt>
                <c:pt idx="11701">
                  <c:v>702060</c:v>
                </c:pt>
                <c:pt idx="11702">
                  <c:v>702120</c:v>
                </c:pt>
                <c:pt idx="11703">
                  <c:v>702180</c:v>
                </c:pt>
                <c:pt idx="11704">
                  <c:v>702240</c:v>
                </c:pt>
                <c:pt idx="11705">
                  <c:v>702300</c:v>
                </c:pt>
                <c:pt idx="11706">
                  <c:v>702360</c:v>
                </c:pt>
                <c:pt idx="11707">
                  <c:v>702420</c:v>
                </c:pt>
                <c:pt idx="11708">
                  <c:v>702480</c:v>
                </c:pt>
                <c:pt idx="11709">
                  <c:v>702540</c:v>
                </c:pt>
                <c:pt idx="11710">
                  <c:v>702600</c:v>
                </c:pt>
                <c:pt idx="11711">
                  <c:v>702660</c:v>
                </c:pt>
                <c:pt idx="11712">
                  <c:v>702720</c:v>
                </c:pt>
                <c:pt idx="11713">
                  <c:v>702780</c:v>
                </c:pt>
                <c:pt idx="11714">
                  <c:v>702840</c:v>
                </c:pt>
                <c:pt idx="11715">
                  <c:v>702900</c:v>
                </c:pt>
                <c:pt idx="11716">
                  <c:v>702960</c:v>
                </c:pt>
                <c:pt idx="11717">
                  <c:v>703020</c:v>
                </c:pt>
                <c:pt idx="11718">
                  <c:v>703080</c:v>
                </c:pt>
                <c:pt idx="11719">
                  <c:v>703140</c:v>
                </c:pt>
                <c:pt idx="11720">
                  <c:v>703200</c:v>
                </c:pt>
                <c:pt idx="11721">
                  <c:v>703260</c:v>
                </c:pt>
                <c:pt idx="11722">
                  <c:v>703320</c:v>
                </c:pt>
                <c:pt idx="11723">
                  <c:v>703380</c:v>
                </c:pt>
                <c:pt idx="11724">
                  <c:v>703440</c:v>
                </c:pt>
                <c:pt idx="11725">
                  <c:v>703500</c:v>
                </c:pt>
                <c:pt idx="11726">
                  <c:v>703560</c:v>
                </c:pt>
                <c:pt idx="11727">
                  <c:v>703620</c:v>
                </c:pt>
                <c:pt idx="11728">
                  <c:v>703680</c:v>
                </c:pt>
                <c:pt idx="11729">
                  <c:v>703740</c:v>
                </c:pt>
                <c:pt idx="11730">
                  <c:v>703800</c:v>
                </c:pt>
                <c:pt idx="11731">
                  <c:v>703860</c:v>
                </c:pt>
                <c:pt idx="11732">
                  <c:v>703920</c:v>
                </c:pt>
                <c:pt idx="11733">
                  <c:v>703980</c:v>
                </c:pt>
                <c:pt idx="11734">
                  <c:v>704040</c:v>
                </c:pt>
                <c:pt idx="11735">
                  <c:v>704100</c:v>
                </c:pt>
                <c:pt idx="11736">
                  <c:v>704160</c:v>
                </c:pt>
                <c:pt idx="11737">
                  <c:v>704220</c:v>
                </c:pt>
                <c:pt idx="11738">
                  <c:v>704280</c:v>
                </c:pt>
                <c:pt idx="11739">
                  <c:v>704340</c:v>
                </c:pt>
                <c:pt idx="11740">
                  <c:v>704400</c:v>
                </c:pt>
                <c:pt idx="11741">
                  <c:v>704460</c:v>
                </c:pt>
                <c:pt idx="11742">
                  <c:v>704520</c:v>
                </c:pt>
                <c:pt idx="11743">
                  <c:v>704580</c:v>
                </c:pt>
                <c:pt idx="11744">
                  <c:v>704640</c:v>
                </c:pt>
                <c:pt idx="11745">
                  <c:v>704700</c:v>
                </c:pt>
                <c:pt idx="11746">
                  <c:v>704760</c:v>
                </c:pt>
                <c:pt idx="11747">
                  <c:v>704820</c:v>
                </c:pt>
                <c:pt idx="11748">
                  <c:v>704880</c:v>
                </c:pt>
                <c:pt idx="11749">
                  <c:v>704940</c:v>
                </c:pt>
                <c:pt idx="11750">
                  <c:v>705000</c:v>
                </c:pt>
                <c:pt idx="11751">
                  <c:v>705060</c:v>
                </c:pt>
                <c:pt idx="11752">
                  <c:v>705120</c:v>
                </c:pt>
                <c:pt idx="11753">
                  <c:v>705180</c:v>
                </c:pt>
                <c:pt idx="11754">
                  <c:v>705240</c:v>
                </c:pt>
                <c:pt idx="11755">
                  <c:v>705300</c:v>
                </c:pt>
                <c:pt idx="11756">
                  <c:v>705360</c:v>
                </c:pt>
                <c:pt idx="11757">
                  <c:v>705420</c:v>
                </c:pt>
                <c:pt idx="11758">
                  <c:v>705480</c:v>
                </c:pt>
                <c:pt idx="11759">
                  <c:v>705540</c:v>
                </c:pt>
                <c:pt idx="11760">
                  <c:v>705600</c:v>
                </c:pt>
                <c:pt idx="11761">
                  <c:v>705660</c:v>
                </c:pt>
                <c:pt idx="11762">
                  <c:v>705720</c:v>
                </c:pt>
                <c:pt idx="11763">
                  <c:v>705780</c:v>
                </c:pt>
                <c:pt idx="11764">
                  <c:v>705840</c:v>
                </c:pt>
                <c:pt idx="11765">
                  <c:v>705900</c:v>
                </c:pt>
                <c:pt idx="11766">
                  <c:v>705960</c:v>
                </c:pt>
                <c:pt idx="11767">
                  <c:v>706020</c:v>
                </c:pt>
                <c:pt idx="11768">
                  <c:v>706080</c:v>
                </c:pt>
                <c:pt idx="11769">
                  <c:v>706140</c:v>
                </c:pt>
                <c:pt idx="11770">
                  <c:v>706200</c:v>
                </c:pt>
                <c:pt idx="11771">
                  <c:v>706260</c:v>
                </c:pt>
                <c:pt idx="11772">
                  <c:v>706320</c:v>
                </c:pt>
                <c:pt idx="11773">
                  <c:v>706380</c:v>
                </c:pt>
                <c:pt idx="11774">
                  <c:v>706440</c:v>
                </c:pt>
                <c:pt idx="11775">
                  <c:v>706500</c:v>
                </c:pt>
                <c:pt idx="11776">
                  <c:v>706560</c:v>
                </c:pt>
                <c:pt idx="11777">
                  <c:v>706620</c:v>
                </c:pt>
                <c:pt idx="11778">
                  <c:v>706680</c:v>
                </c:pt>
                <c:pt idx="11779">
                  <c:v>706740</c:v>
                </c:pt>
                <c:pt idx="11780">
                  <c:v>706800</c:v>
                </c:pt>
                <c:pt idx="11781">
                  <c:v>706860</c:v>
                </c:pt>
                <c:pt idx="11782">
                  <c:v>706920</c:v>
                </c:pt>
                <c:pt idx="11783">
                  <c:v>706980</c:v>
                </c:pt>
                <c:pt idx="11784">
                  <c:v>707040</c:v>
                </c:pt>
                <c:pt idx="11785">
                  <c:v>707100</c:v>
                </c:pt>
                <c:pt idx="11786">
                  <c:v>707160</c:v>
                </c:pt>
                <c:pt idx="11787">
                  <c:v>707220</c:v>
                </c:pt>
                <c:pt idx="11788">
                  <c:v>707280</c:v>
                </c:pt>
                <c:pt idx="11789">
                  <c:v>707340</c:v>
                </c:pt>
                <c:pt idx="11790">
                  <c:v>707400</c:v>
                </c:pt>
                <c:pt idx="11791">
                  <c:v>707460</c:v>
                </c:pt>
                <c:pt idx="11792">
                  <c:v>707520</c:v>
                </c:pt>
                <c:pt idx="11793">
                  <c:v>707580</c:v>
                </c:pt>
                <c:pt idx="11794">
                  <c:v>707640</c:v>
                </c:pt>
                <c:pt idx="11795">
                  <c:v>707700</c:v>
                </c:pt>
                <c:pt idx="11796">
                  <c:v>707760</c:v>
                </c:pt>
                <c:pt idx="11797">
                  <c:v>707820</c:v>
                </c:pt>
                <c:pt idx="11798">
                  <c:v>707880</c:v>
                </c:pt>
                <c:pt idx="11799">
                  <c:v>707940</c:v>
                </c:pt>
                <c:pt idx="11800">
                  <c:v>708000</c:v>
                </c:pt>
                <c:pt idx="11801">
                  <c:v>708060</c:v>
                </c:pt>
                <c:pt idx="11802">
                  <c:v>708120</c:v>
                </c:pt>
                <c:pt idx="11803">
                  <c:v>708180</c:v>
                </c:pt>
                <c:pt idx="11804">
                  <c:v>708240</c:v>
                </c:pt>
                <c:pt idx="11805">
                  <c:v>708300</c:v>
                </c:pt>
                <c:pt idx="11806">
                  <c:v>708360</c:v>
                </c:pt>
                <c:pt idx="11807">
                  <c:v>708420</c:v>
                </c:pt>
                <c:pt idx="11808">
                  <c:v>708480</c:v>
                </c:pt>
                <c:pt idx="11809">
                  <c:v>708540</c:v>
                </c:pt>
                <c:pt idx="11810">
                  <c:v>708600</c:v>
                </c:pt>
                <c:pt idx="11811">
                  <c:v>708660</c:v>
                </c:pt>
                <c:pt idx="11812">
                  <c:v>708720</c:v>
                </c:pt>
                <c:pt idx="11813">
                  <c:v>708780</c:v>
                </c:pt>
                <c:pt idx="11814">
                  <c:v>708840</c:v>
                </c:pt>
                <c:pt idx="11815">
                  <c:v>708900</c:v>
                </c:pt>
                <c:pt idx="11816">
                  <c:v>708960</c:v>
                </c:pt>
                <c:pt idx="11817">
                  <c:v>709020</c:v>
                </c:pt>
                <c:pt idx="11818">
                  <c:v>709080</c:v>
                </c:pt>
                <c:pt idx="11819">
                  <c:v>709140</c:v>
                </c:pt>
                <c:pt idx="11820">
                  <c:v>709200</c:v>
                </c:pt>
                <c:pt idx="11821">
                  <c:v>709260</c:v>
                </c:pt>
                <c:pt idx="11822">
                  <c:v>709320</c:v>
                </c:pt>
                <c:pt idx="11823">
                  <c:v>709380</c:v>
                </c:pt>
                <c:pt idx="11824">
                  <c:v>709440</c:v>
                </c:pt>
                <c:pt idx="11825">
                  <c:v>709500</c:v>
                </c:pt>
                <c:pt idx="11826">
                  <c:v>709560</c:v>
                </c:pt>
                <c:pt idx="11827">
                  <c:v>709620</c:v>
                </c:pt>
                <c:pt idx="11828">
                  <c:v>709680</c:v>
                </c:pt>
                <c:pt idx="11829">
                  <c:v>709740</c:v>
                </c:pt>
                <c:pt idx="11830">
                  <c:v>709800</c:v>
                </c:pt>
                <c:pt idx="11831">
                  <c:v>709860</c:v>
                </c:pt>
                <c:pt idx="11832">
                  <c:v>709920</c:v>
                </c:pt>
                <c:pt idx="11833">
                  <c:v>709980</c:v>
                </c:pt>
                <c:pt idx="11834">
                  <c:v>710040</c:v>
                </c:pt>
                <c:pt idx="11835">
                  <c:v>710100</c:v>
                </c:pt>
                <c:pt idx="11836">
                  <c:v>710160</c:v>
                </c:pt>
                <c:pt idx="11837">
                  <c:v>710220</c:v>
                </c:pt>
                <c:pt idx="11838">
                  <c:v>710280</c:v>
                </c:pt>
                <c:pt idx="11839">
                  <c:v>710340</c:v>
                </c:pt>
                <c:pt idx="11840">
                  <c:v>710400</c:v>
                </c:pt>
                <c:pt idx="11841">
                  <c:v>710460</c:v>
                </c:pt>
                <c:pt idx="11842">
                  <c:v>710520</c:v>
                </c:pt>
                <c:pt idx="11843">
                  <c:v>710580</c:v>
                </c:pt>
                <c:pt idx="11844">
                  <c:v>710640</c:v>
                </c:pt>
                <c:pt idx="11845">
                  <c:v>710700</c:v>
                </c:pt>
                <c:pt idx="11846">
                  <c:v>710760</c:v>
                </c:pt>
                <c:pt idx="11847">
                  <c:v>710820</c:v>
                </c:pt>
                <c:pt idx="11848">
                  <c:v>710880</c:v>
                </c:pt>
                <c:pt idx="11849">
                  <c:v>710940</c:v>
                </c:pt>
                <c:pt idx="11850">
                  <c:v>711000</c:v>
                </c:pt>
                <c:pt idx="11851">
                  <c:v>711060</c:v>
                </c:pt>
                <c:pt idx="11852">
                  <c:v>711120</c:v>
                </c:pt>
                <c:pt idx="11853">
                  <c:v>711180</c:v>
                </c:pt>
                <c:pt idx="11854">
                  <c:v>711240</c:v>
                </c:pt>
                <c:pt idx="11855">
                  <c:v>711300</c:v>
                </c:pt>
                <c:pt idx="11856">
                  <c:v>711360</c:v>
                </c:pt>
                <c:pt idx="11857">
                  <c:v>711420</c:v>
                </c:pt>
                <c:pt idx="11858">
                  <c:v>711480</c:v>
                </c:pt>
                <c:pt idx="11859">
                  <c:v>711540</c:v>
                </c:pt>
                <c:pt idx="11860">
                  <c:v>711600</c:v>
                </c:pt>
                <c:pt idx="11861">
                  <c:v>711660</c:v>
                </c:pt>
                <c:pt idx="11862">
                  <c:v>711720</c:v>
                </c:pt>
                <c:pt idx="11863">
                  <c:v>711780</c:v>
                </c:pt>
                <c:pt idx="11864">
                  <c:v>711840</c:v>
                </c:pt>
                <c:pt idx="11865">
                  <c:v>711900</c:v>
                </c:pt>
                <c:pt idx="11866">
                  <c:v>711960</c:v>
                </c:pt>
                <c:pt idx="11867">
                  <c:v>712020</c:v>
                </c:pt>
                <c:pt idx="11868">
                  <c:v>712080</c:v>
                </c:pt>
                <c:pt idx="11869">
                  <c:v>712140</c:v>
                </c:pt>
                <c:pt idx="11870">
                  <c:v>712200</c:v>
                </c:pt>
                <c:pt idx="11871">
                  <c:v>712260</c:v>
                </c:pt>
                <c:pt idx="11872">
                  <c:v>712320</c:v>
                </c:pt>
                <c:pt idx="11873">
                  <c:v>712380</c:v>
                </c:pt>
                <c:pt idx="11874">
                  <c:v>712440</c:v>
                </c:pt>
                <c:pt idx="11875">
                  <c:v>712500</c:v>
                </c:pt>
                <c:pt idx="11876">
                  <c:v>712560</c:v>
                </c:pt>
                <c:pt idx="11877">
                  <c:v>712620</c:v>
                </c:pt>
                <c:pt idx="11878">
                  <c:v>712680</c:v>
                </c:pt>
                <c:pt idx="11879">
                  <c:v>712740</c:v>
                </c:pt>
                <c:pt idx="11880">
                  <c:v>712800</c:v>
                </c:pt>
                <c:pt idx="11881">
                  <c:v>712860</c:v>
                </c:pt>
                <c:pt idx="11882">
                  <c:v>712920</c:v>
                </c:pt>
                <c:pt idx="11883">
                  <c:v>712980</c:v>
                </c:pt>
                <c:pt idx="11884">
                  <c:v>713040</c:v>
                </c:pt>
                <c:pt idx="11885">
                  <c:v>713100</c:v>
                </c:pt>
                <c:pt idx="11886">
                  <c:v>713160</c:v>
                </c:pt>
                <c:pt idx="11887">
                  <c:v>713220</c:v>
                </c:pt>
                <c:pt idx="11888">
                  <c:v>713280</c:v>
                </c:pt>
                <c:pt idx="11889">
                  <c:v>713340</c:v>
                </c:pt>
                <c:pt idx="11890">
                  <c:v>713400</c:v>
                </c:pt>
                <c:pt idx="11891">
                  <c:v>713460</c:v>
                </c:pt>
                <c:pt idx="11892">
                  <c:v>713520</c:v>
                </c:pt>
                <c:pt idx="11893">
                  <c:v>713580</c:v>
                </c:pt>
                <c:pt idx="11894">
                  <c:v>713640</c:v>
                </c:pt>
                <c:pt idx="11895">
                  <c:v>713700</c:v>
                </c:pt>
                <c:pt idx="11896">
                  <c:v>713760</c:v>
                </c:pt>
                <c:pt idx="11897">
                  <c:v>713820</c:v>
                </c:pt>
                <c:pt idx="11898">
                  <c:v>713880</c:v>
                </c:pt>
                <c:pt idx="11899">
                  <c:v>713940</c:v>
                </c:pt>
                <c:pt idx="11900">
                  <c:v>714000</c:v>
                </c:pt>
                <c:pt idx="11901">
                  <c:v>714060</c:v>
                </c:pt>
                <c:pt idx="11902">
                  <c:v>714120</c:v>
                </c:pt>
                <c:pt idx="11903">
                  <c:v>714180</c:v>
                </c:pt>
                <c:pt idx="11904">
                  <c:v>714240</c:v>
                </c:pt>
                <c:pt idx="11905">
                  <c:v>714300</c:v>
                </c:pt>
                <c:pt idx="11906">
                  <c:v>714360</c:v>
                </c:pt>
                <c:pt idx="11907">
                  <c:v>714420</c:v>
                </c:pt>
                <c:pt idx="11908">
                  <c:v>714480</c:v>
                </c:pt>
                <c:pt idx="11909">
                  <c:v>714540</c:v>
                </c:pt>
                <c:pt idx="11910">
                  <c:v>714600</c:v>
                </c:pt>
                <c:pt idx="11911">
                  <c:v>714660</c:v>
                </c:pt>
                <c:pt idx="11912">
                  <c:v>714720</c:v>
                </c:pt>
                <c:pt idx="11913">
                  <c:v>714780</c:v>
                </c:pt>
                <c:pt idx="11914">
                  <c:v>714840</c:v>
                </c:pt>
                <c:pt idx="11915">
                  <c:v>714900</c:v>
                </c:pt>
                <c:pt idx="11916">
                  <c:v>714960</c:v>
                </c:pt>
                <c:pt idx="11917">
                  <c:v>715020</c:v>
                </c:pt>
                <c:pt idx="11918">
                  <c:v>715080</c:v>
                </c:pt>
                <c:pt idx="11919">
                  <c:v>715140</c:v>
                </c:pt>
                <c:pt idx="11920">
                  <c:v>715200</c:v>
                </c:pt>
                <c:pt idx="11921">
                  <c:v>715260</c:v>
                </c:pt>
                <c:pt idx="11922">
                  <c:v>715320</c:v>
                </c:pt>
                <c:pt idx="11923">
                  <c:v>715380</c:v>
                </c:pt>
                <c:pt idx="11924">
                  <c:v>715440</c:v>
                </c:pt>
                <c:pt idx="11925">
                  <c:v>715500</c:v>
                </c:pt>
                <c:pt idx="11926">
                  <c:v>715560</c:v>
                </c:pt>
                <c:pt idx="11927">
                  <c:v>715620</c:v>
                </c:pt>
                <c:pt idx="11928">
                  <c:v>715680</c:v>
                </c:pt>
                <c:pt idx="11929">
                  <c:v>715740</c:v>
                </c:pt>
                <c:pt idx="11930">
                  <c:v>715800</c:v>
                </c:pt>
                <c:pt idx="11931">
                  <c:v>715860</c:v>
                </c:pt>
                <c:pt idx="11932">
                  <c:v>715920</c:v>
                </c:pt>
                <c:pt idx="11933">
                  <c:v>715980</c:v>
                </c:pt>
                <c:pt idx="11934">
                  <c:v>716040</c:v>
                </c:pt>
                <c:pt idx="11935">
                  <c:v>716100</c:v>
                </c:pt>
                <c:pt idx="11936">
                  <c:v>716160</c:v>
                </c:pt>
                <c:pt idx="11937">
                  <c:v>716220</c:v>
                </c:pt>
                <c:pt idx="11938">
                  <c:v>716280</c:v>
                </c:pt>
                <c:pt idx="11939">
                  <c:v>716340</c:v>
                </c:pt>
                <c:pt idx="11940">
                  <c:v>716400</c:v>
                </c:pt>
                <c:pt idx="11941">
                  <c:v>716460</c:v>
                </c:pt>
                <c:pt idx="11942">
                  <c:v>716520</c:v>
                </c:pt>
                <c:pt idx="11943">
                  <c:v>716580</c:v>
                </c:pt>
                <c:pt idx="11944">
                  <c:v>716640</c:v>
                </c:pt>
                <c:pt idx="11945">
                  <c:v>716700</c:v>
                </c:pt>
                <c:pt idx="11946">
                  <c:v>716760</c:v>
                </c:pt>
                <c:pt idx="11947">
                  <c:v>716820</c:v>
                </c:pt>
                <c:pt idx="11948">
                  <c:v>716880</c:v>
                </c:pt>
                <c:pt idx="11949">
                  <c:v>716940</c:v>
                </c:pt>
                <c:pt idx="11950">
                  <c:v>717000</c:v>
                </c:pt>
                <c:pt idx="11951">
                  <c:v>717060</c:v>
                </c:pt>
                <c:pt idx="11952">
                  <c:v>717120</c:v>
                </c:pt>
                <c:pt idx="11953">
                  <c:v>717180</c:v>
                </c:pt>
                <c:pt idx="11954">
                  <c:v>717240</c:v>
                </c:pt>
                <c:pt idx="11955">
                  <c:v>717300</c:v>
                </c:pt>
                <c:pt idx="11956">
                  <c:v>717360</c:v>
                </c:pt>
                <c:pt idx="11957">
                  <c:v>717420</c:v>
                </c:pt>
                <c:pt idx="11958">
                  <c:v>717480</c:v>
                </c:pt>
                <c:pt idx="11959">
                  <c:v>717540</c:v>
                </c:pt>
                <c:pt idx="11960">
                  <c:v>717600</c:v>
                </c:pt>
                <c:pt idx="11961">
                  <c:v>717660</c:v>
                </c:pt>
                <c:pt idx="11962">
                  <c:v>717720</c:v>
                </c:pt>
                <c:pt idx="11963">
                  <c:v>717780</c:v>
                </c:pt>
                <c:pt idx="11964">
                  <c:v>717840</c:v>
                </c:pt>
                <c:pt idx="11965">
                  <c:v>717900</c:v>
                </c:pt>
                <c:pt idx="11966">
                  <c:v>717960</c:v>
                </c:pt>
                <c:pt idx="11967">
                  <c:v>718020</c:v>
                </c:pt>
                <c:pt idx="11968">
                  <c:v>718080</c:v>
                </c:pt>
                <c:pt idx="11969">
                  <c:v>718140</c:v>
                </c:pt>
                <c:pt idx="11970">
                  <c:v>718200</c:v>
                </c:pt>
                <c:pt idx="11971">
                  <c:v>718260</c:v>
                </c:pt>
                <c:pt idx="11972">
                  <c:v>718320</c:v>
                </c:pt>
                <c:pt idx="11973">
                  <c:v>718380</c:v>
                </c:pt>
                <c:pt idx="11974">
                  <c:v>718440</c:v>
                </c:pt>
                <c:pt idx="11975">
                  <c:v>718500</c:v>
                </c:pt>
                <c:pt idx="11976">
                  <c:v>718560</c:v>
                </c:pt>
                <c:pt idx="11977">
                  <c:v>718620</c:v>
                </c:pt>
                <c:pt idx="11978">
                  <c:v>718680</c:v>
                </c:pt>
                <c:pt idx="11979">
                  <c:v>718740</c:v>
                </c:pt>
                <c:pt idx="11980">
                  <c:v>718800</c:v>
                </c:pt>
                <c:pt idx="11981">
                  <c:v>718860</c:v>
                </c:pt>
                <c:pt idx="11982">
                  <c:v>718920</c:v>
                </c:pt>
                <c:pt idx="11983">
                  <c:v>718980</c:v>
                </c:pt>
                <c:pt idx="11984">
                  <c:v>719040</c:v>
                </c:pt>
                <c:pt idx="11985">
                  <c:v>719100</c:v>
                </c:pt>
                <c:pt idx="11986">
                  <c:v>719160</c:v>
                </c:pt>
                <c:pt idx="11987">
                  <c:v>719220</c:v>
                </c:pt>
                <c:pt idx="11988">
                  <c:v>719280</c:v>
                </c:pt>
                <c:pt idx="11989">
                  <c:v>719340</c:v>
                </c:pt>
                <c:pt idx="11990">
                  <c:v>719400</c:v>
                </c:pt>
                <c:pt idx="11991">
                  <c:v>719460</c:v>
                </c:pt>
                <c:pt idx="11992">
                  <c:v>719520</c:v>
                </c:pt>
                <c:pt idx="11993">
                  <c:v>719580</c:v>
                </c:pt>
                <c:pt idx="11994">
                  <c:v>719640</c:v>
                </c:pt>
                <c:pt idx="11995">
                  <c:v>719700</c:v>
                </c:pt>
                <c:pt idx="11996">
                  <c:v>719760</c:v>
                </c:pt>
                <c:pt idx="11997">
                  <c:v>719820</c:v>
                </c:pt>
                <c:pt idx="11998">
                  <c:v>719880</c:v>
                </c:pt>
                <c:pt idx="11999">
                  <c:v>719940</c:v>
                </c:pt>
                <c:pt idx="12000">
                  <c:v>720000</c:v>
                </c:pt>
                <c:pt idx="12001">
                  <c:v>720060</c:v>
                </c:pt>
                <c:pt idx="12002">
                  <c:v>720120</c:v>
                </c:pt>
                <c:pt idx="12003">
                  <c:v>720180</c:v>
                </c:pt>
                <c:pt idx="12004">
                  <c:v>720240</c:v>
                </c:pt>
                <c:pt idx="12005">
                  <c:v>720300</c:v>
                </c:pt>
                <c:pt idx="12006">
                  <c:v>720360</c:v>
                </c:pt>
                <c:pt idx="12007">
                  <c:v>720420</c:v>
                </c:pt>
                <c:pt idx="12008">
                  <c:v>720480</c:v>
                </c:pt>
                <c:pt idx="12009">
                  <c:v>720540</c:v>
                </c:pt>
                <c:pt idx="12010">
                  <c:v>720600</c:v>
                </c:pt>
                <c:pt idx="12011">
                  <c:v>720660</c:v>
                </c:pt>
                <c:pt idx="12012">
                  <c:v>720720</c:v>
                </c:pt>
                <c:pt idx="12013">
                  <c:v>720780</c:v>
                </c:pt>
                <c:pt idx="12014">
                  <c:v>720840</c:v>
                </c:pt>
                <c:pt idx="12015">
                  <c:v>720900</c:v>
                </c:pt>
                <c:pt idx="12016">
                  <c:v>720960</c:v>
                </c:pt>
                <c:pt idx="12017">
                  <c:v>721020</c:v>
                </c:pt>
                <c:pt idx="12018">
                  <c:v>721080</c:v>
                </c:pt>
                <c:pt idx="12019">
                  <c:v>721140</c:v>
                </c:pt>
                <c:pt idx="12020">
                  <c:v>721200</c:v>
                </c:pt>
                <c:pt idx="12021">
                  <c:v>721260</c:v>
                </c:pt>
                <c:pt idx="12022">
                  <c:v>721320</c:v>
                </c:pt>
                <c:pt idx="12023">
                  <c:v>721380</c:v>
                </c:pt>
                <c:pt idx="12024">
                  <c:v>721440</c:v>
                </c:pt>
                <c:pt idx="12025">
                  <c:v>721500</c:v>
                </c:pt>
                <c:pt idx="12026">
                  <c:v>721560</c:v>
                </c:pt>
                <c:pt idx="12027">
                  <c:v>721620</c:v>
                </c:pt>
                <c:pt idx="12028">
                  <c:v>721680</c:v>
                </c:pt>
                <c:pt idx="12029">
                  <c:v>721740</c:v>
                </c:pt>
                <c:pt idx="12030">
                  <c:v>721800</c:v>
                </c:pt>
                <c:pt idx="12031">
                  <c:v>721860</c:v>
                </c:pt>
                <c:pt idx="12032">
                  <c:v>721920</c:v>
                </c:pt>
                <c:pt idx="12033">
                  <c:v>721980</c:v>
                </c:pt>
                <c:pt idx="12034">
                  <c:v>722040</c:v>
                </c:pt>
                <c:pt idx="12035">
                  <c:v>722100</c:v>
                </c:pt>
                <c:pt idx="12036">
                  <c:v>722160</c:v>
                </c:pt>
                <c:pt idx="12037">
                  <c:v>722220</c:v>
                </c:pt>
                <c:pt idx="12038">
                  <c:v>722280</c:v>
                </c:pt>
                <c:pt idx="12039">
                  <c:v>722340</c:v>
                </c:pt>
                <c:pt idx="12040">
                  <c:v>722400</c:v>
                </c:pt>
                <c:pt idx="12041">
                  <c:v>722460</c:v>
                </c:pt>
                <c:pt idx="12042">
                  <c:v>722520</c:v>
                </c:pt>
                <c:pt idx="12043">
                  <c:v>722580</c:v>
                </c:pt>
                <c:pt idx="12044">
                  <c:v>722640</c:v>
                </c:pt>
                <c:pt idx="12045">
                  <c:v>722700</c:v>
                </c:pt>
                <c:pt idx="12046">
                  <c:v>722760</c:v>
                </c:pt>
                <c:pt idx="12047">
                  <c:v>722820</c:v>
                </c:pt>
                <c:pt idx="12048">
                  <c:v>722880</c:v>
                </c:pt>
                <c:pt idx="12049">
                  <c:v>722940</c:v>
                </c:pt>
                <c:pt idx="12050">
                  <c:v>723000</c:v>
                </c:pt>
                <c:pt idx="12051">
                  <c:v>723060</c:v>
                </c:pt>
                <c:pt idx="12052">
                  <c:v>723120</c:v>
                </c:pt>
                <c:pt idx="12053">
                  <c:v>723180</c:v>
                </c:pt>
                <c:pt idx="12054">
                  <c:v>723240</c:v>
                </c:pt>
                <c:pt idx="12055">
                  <c:v>723300</c:v>
                </c:pt>
                <c:pt idx="12056">
                  <c:v>723360</c:v>
                </c:pt>
                <c:pt idx="12057">
                  <c:v>723420</c:v>
                </c:pt>
                <c:pt idx="12058">
                  <c:v>723480</c:v>
                </c:pt>
                <c:pt idx="12059">
                  <c:v>723540</c:v>
                </c:pt>
                <c:pt idx="12060">
                  <c:v>723600</c:v>
                </c:pt>
                <c:pt idx="12061">
                  <c:v>723660</c:v>
                </c:pt>
                <c:pt idx="12062">
                  <c:v>723720</c:v>
                </c:pt>
                <c:pt idx="12063">
                  <c:v>723780</c:v>
                </c:pt>
                <c:pt idx="12064">
                  <c:v>723840</c:v>
                </c:pt>
                <c:pt idx="12065">
                  <c:v>723900</c:v>
                </c:pt>
                <c:pt idx="12066">
                  <c:v>723960</c:v>
                </c:pt>
                <c:pt idx="12067">
                  <c:v>724020</c:v>
                </c:pt>
                <c:pt idx="12068">
                  <c:v>724080</c:v>
                </c:pt>
                <c:pt idx="12069">
                  <c:v>724140</c:v>
                </c:pt>
                <c:pt idx="12070">
                  <c:v>724200</c:v>
                </c:pt>
                <c:pt idx="12071">
                  <c:v>724260</c:v>
                </c:pt>
                <c:pt idx="12072">
                  <c:v>724320</c:v>
                </c:pt>
                <c:pt idx="12073">
                  <c:v>724380</c:v>
                </c:pt>
                <c:pt idx="12074">
                  <c:v>724440</c:v>
                </c:pt>
                <c:pt idx="12075">
                  <c:v>724500</c:v>
                </c:pt>
                <c:pt idx="12076">
                  <c:v>724560</c:v>
                </c:pt>
                <c:pt idx="12077">
                  <c:v>724620</c:v>
                </c:pt>
                <c:pt idx="12078">
                  <c:v>724680</c:v>
                </c:pt>
                <c:pt idx="12079">
                  <c:v>724740</c:v>
                </c:pt>
                <c:pt idx="12080">
                  <c:v>724800</c:v>
                </c:pt>
                <c:pt idx="12081">
                  <c:v>724860</c:v>
                </c:pt>
                <c:pt idx="12082">
                  <c:v>724920</c:v>
                </c:pt>
                <c:pt idx="12083">
                  <c:v>724980</c:v>
                </c:pt>
                <c:pt idx="12084">
                  <c:v>725040</c:v>
                </c:pt>
                <c:pt idx="12085">
                  <c:v>725100</c:v>
                </c:pt>
                <c:pt idx="12086">
                  <c:v>725160</c:v>
                </c:pt>
                <c:pt idx="12087">
                  <c:v>725220</c:v>
                </c:pt>
                <c:pt idx="12088">
                  <c:v>725280</c:v>
                </c:pt>
                <c:pt idx="12089">
                  <c:v>725340</c:v>
                </c:pt>
                <c:pt idx="12090">
                  <c:v>725400</c:v>
                </c:pt>
                <c:pt idx="12091">
                  <c:v>725460</c:v>
                </c:pt>
                <c:pt idx="12092">
                  <c:v>725520</c:v>
                </c:pt>
                <c:pt idx="12093">
                  <c:v>725580</c:v>
                </c:pt>
                <c:pt idx="12094">
                  <c:v>725640</c:v>
                </c:pt>
                <c:pt idx="12095">
                  <c:v>725700</c:v>
                </c:pt>
                <c:pt idx="12096">
                  <c:v>725760</c:v>
                </c:pt>
                <c:pt idx="12097">
                  <c:v>725820</c:v>
                </c:pt>
                <c:pt idx="12098">
                  <c:v>725880</c:v>
                </c:pt>
                <c:pt idx="12099">
                  <c:v>725940</c:v>
                </c:pt>
                <c:pt idx="12100">
                  <c:v>726000</c:v>
                </c:pt>
                <c:pt idx="12101">
                  <c:v>726060</c:v>
                </c:pt>
                <c:pt idx="12102">
                  <c:v>726120</c:v>
                </c:pt>
                <c:pt idx="12103">
                  <c:v>726180</c:v>
                </c:pt>
                <c:pt idx="12104">
                  <c:v>726240</c:v>
                </c:pt>
                <c:pt idx="12105">
                  <c:v>726300</c:v>
                </c:pt>
                <c:pt idx="12106">
                  <c:v>726360</c:v>
                </c:pt>
                <c:pt idx="12107">
                  <c:v>726420</c:v>
                </c:pt>
                <c:pt idx="12108">
                  <c:v>726480</c:v>
                </c:pt>
                <c:pt idx="12109">
                  <c:v>726540</c:v>
                </c:pt>
                <c:pt idx="12110">
                  <c:v>726600</c:v>
                </c:pt>
                <c:pt idx="12111">
                  <c:v>726660</c:v>
                </c:pt>
                <c:pt idx="12112">
                  <c:v>726720</c:v>
                </c:pt>
                <c:pt idx="12113">
                  <c:v>726780</c:v>
                </c:pt>
                <c:pt idx="12114">
                  <c:v>726840</c:v>
                </c:pt>
                <c:pt idx="12115">
                  <c:v>726900</c:v>
                </c:pt>
                <c:pt idx="12116">
                  <c:v>726960</c:v>
                </c:pt>
                <c:pt idx="12117">
                  <c:v>727020</c:v>
                </c:pt>
                <c:pt idx="12118">
                  <c:v>727080</c:v>
                </c:pt>
                <c:pt idx="12119">
                  <c:v>727140</c:v>
                </c:pt>
                <c:pt idx="12120">
                  <c:v>727200</c:v>
                </c:pt>
                <c:pt idx="12121">
                  <c:v>727260</c:v>
                </c:pt>
                <c:pt idx="12122">
                  <c:v>727320</c:v>
                </c:pt>
                <c:pt idx="12123">
                  <c:v>727380</c:v>
                </c:pt>
                <c:pt idx="12124">
                  <c:v>727440</c:v>
                </c:pt>
                <c:pt idx="12125">
                  <c:v>727500</c:v>
                </c:pt>
                <c:pt idx="12126">
                  <c:v>727560</c:v>
                </c:pt>
                <c:pt idx="12127">
                  <c:v>727620</c:v>
                </c:pt>
                <c:pt idx="12128">
                  <c:v>727680</c:v>
                </c:pt>
                <c:pt idx="12129">
                  <c:v>727740</c:v>
                </c:pt>
                <c:pt idx="12130">
                  <c:v>727800</c:v>
                </c:pt>
                <c:pt idx="12131">
                  <c:v>727860</c:v>
                </c:pt>
                <c:pt idx="12132">
                  <c:v>727920</c:v>
                </c:pt>
                <c:pt idx="12133">
                  <c:v>727980</c:v>
                </c:pt>
                <c:pt idx="12134">
                  <c:v>728040</c:v>
                </c:pt>
                <c:pt idx="12135">
                  <c:v>728100</c:v>
                </c:pt>
                <c:pt idx="12136">
                  <c:v>728160</c:v>
                </c:pt>
                <c:pt idx="12137">
                  <c:v>728220</c:v>
                </c:pt>
                <c:pt idx="12138">
                  <c:v>728280</c:v>
                </c:pt>
                <c:pt idx="12139">
                  <c:v>728340</c:v>
                </c:pt>
                <c:pt idx="12140">
                  <c:v>728400</c:v>
                </c:pt>
                <c:pt idx="12141">
                  <c:v>728460</c:v>
                </c:pt>
                <c:pt idx="12142">
                  <c:v>728520</c:v>
                </c:pt>
                <c:pt idx="12143">
                  <c:v>728580</c:v>
                </c:pt>
                <c:pt idx="12144">
                  <c:v>728640</c:v>
                </c:pt>
                <c:pt idx="12145">
                  <c:v>728700</c:v>
                </c:pt>
                <c:pt idx="12146">
                  <c:v>728760</c:v>
                </c:pt>
                <c:pt idx="12147">
                  <c:v>728820</c:v>
                </c:pt>
                <c:pt idx="12148">
                  <c:v>728880</c:v>
                </c:pt>
                <c:pt idx="12149">
                  <c:v>728940</c:v>
                </c:pt>
                <c:pt idx="12150">
                  <c:v>729000</c:v>
                </c:pt>
                <c:pt idx="12151">
                  <c:v>729060</c:v>
                </c:pt>
                <c:pt idx="12152">
                  <c:v>729120</c:v>
                </c:pt>
                <c:pt idx="12153">
                  <c:v>729180</c:v>
                </c:pt>
                <c:pt idx="12154">
                  <c:v>729240</c:v>
                </c:pt>
                <c:pt idx="12155">
                  <c:v>729300</c:v>
                </c:pt>
                <c:pt idx="12156">
                  <c:v>729360</c:v>
                </c:pt>
                <c:pt idx="12157">
                  <c:v>729420</c:v>
                </c:pt>
                <c:pt idx="12158">
                  <c:v>729480</c:v>
                </c:pt>
                <c:pt idx="12159">
                  <c:v>729540</c:v>
                </c:pt>
                <c:pt idx="12160">
                  <c:v>729600</c:v>
                </c:pt>
                <c:pt idx="12161">
                  <c:v>729660</c:v>
                </c:pt>
                <c:pt idx="12162">
                  <c:v>729720</c:v>
                </c:pt>
                <c:pt idx="12163">
                  <c:v>729780</c:v>
                </c:pt>
                <c:pt idx="12164">
                  <c:v>729840</c:v>
                </c:pt>
                <c:pt idx="12165">
                  <c:v>729900</c:v>
                </c:pt>
                <c:pt idx="12166">
                  <c:v>729960</c:v>
                </c:pt>
                <c:pt idx="12167">
                  <c:v>730020</c:v>
                </c:pt>
                <c:pt idx="12168">
                  <c:v>730080</c:v>
                </c:pt>
                <c:pt idx="12169">
                  <c:v>730140</c:v>
                </c:pt>
                <c:pt idx="12170">
                  <c:v>730200</c:v>
                </c:pt>
                <c:pt idx="12171">
                  <c:v>730260</c:v>
                </c:pt>
                <c:pt idx="12172">
                  <c:v>730320</c:v>
                </c:pt>
                <c:pt idx="12173">
                  <c:v>730380</c:v>
                </c:pt>
                <c:pt idx="12174">
                  <c:v>730440</c:v>
                </c:pt>
                <c:pt idx="12175">
                  <c:v>730500</c:v>
                </c:pt>
                <c:pt idx="12176">
                  <c:v>730560</c:v>
                </c:pt>
                <c:pt idx="12177">
                  <c:v>730620</c:v>
                </c:pt>
                <c:pt idx="12178">
                  <c:v>730680</c:v>
                </c:pt>
                <c:pt idx="12179">
                  <c:v>730740</c:v>
                </c:pt>
                <c:pt idx="12180">
                  <c:v>730800</c:v>
                </c:pt>
                <c:pt idx="12181">
                  <c:v>730860</c:v>
                </c:pt>
                <c:pt idx="12182">
                  <c:v>730920</c:v>
                </c:pt>
                <c:pt idx="12183">
                  <c:v>730980</c:v>
                </c:pt>
                <c:pt idx="12184">
                  <c:v>731040</c:v>
                </c:pt>
                <c:pt idx="12185">
                  <c:v>731100</c:v>
                </c:pt>
                <c:pt idx="12186">
                  <c:v>731160</c:v>
                </c:pt>
                <c:pt idx="12187">
                  <c:v>731220</c:v>
                </c:pt>
                <c:pt idx="12188">
                  <c:v>731280</c:v>
                </c:pt>
                <c:pt idx="12189">
                  <c:v>731340</c:v>
                </c:pt>
                <c:pt idx="12190">
                  <c:v>731400</c:v>
                </c:pt>
                <c:pt idx="12191">
                  <c:v>731460</c:v>
                </c:pt>
                <c:pt idx="12192">
                  <c:v>731520</c:v>
                </c:pt>
                <c:pt idx="12193">
                  <c:v>731580</c:v>
                </c:pt>
                <c:pt idx="12194">
                  <c:v>731640</c:v>
                </c:pt>
                <c:pt idx="12195">
                  <c:v>731700</c:v>
                </c:pt>
                <c:pt idx="12196">
                  <c:v>731760</c:v>
                </c:pt>
                <c:pt idx="12197">
                  <c:v>731820</c:v>
                </c:pt>
                <c:pt idx="12198">
                  <c:v>731880</c:v>
                </c:pt>
                <c:pt idx="12199">
                  <c:v>731940</c:v>
                </c:pt>
                <c:pt idx="12200">
                  <c:v>732000</c:v>
                </c:pt>
                <c:pt idx="12201">
                  <c:v>732060</c:v>
                </c:pt>
                <c:pt idx="12202">
                  <c:v>732120</c:v>
                </c:pt>
                <c:pt idx="12203">
                  <c:v>732180</c:v>
                </c:pt>
                <c:pt idx="12204">
                  <c:v>732240</c:v>
                </c:pt>
                <c:pt idx="12205">
                  <c:v>732300</c:v>
                </c:pt>
                <c:pt idx="12206">
                  <c:v>732360</c:v>
                </c:pt>
                <c:pt idx="12207">
                  <c:v>732420</c:v>
                </c:pt>
                <c:pt idx="12208">
                  <c:v>732480</c:v>
                </c:pt>
                <c:pt idx="12209">
                  <c:v>732540</c:v>
                </c:pt>
                <c:pt idx="12210">
                  <c:v>732600</c:v>
                </c:pt>
                <c:pt idx="12211">
                  <c:v>732660</c:v>
                </c:pt>
                <c:pt idx="12212">
                  <c:v>732720</c:v>
                </c:pt>
                <c:pt idx="12213">
                  <c:v>732780</c:v>
                </c:pt>
                <c:pt idx="12214">
                  <c:v>732840</c:v>
                </c:pt>
                <c:pt idx="12215">
                  <c:v>732900</c:v>
                </c:pt>
                <c:pt idx="12216">
                  <c:v>732960</c:v>
                </c:pt>
                <c:pt idx="12217">
                  <c:v>733020</c:v>
                </c:pt>
                <c:pt idx="12218">
                  <c:v>733080</c:v>
                </c:pt>
                <c:pt idx="12219">
                  <c:v>733140</c:v>
                </c:pt>
                <c:pt idx="12220">
                  <c:v>733200</c:v>
                </c:pt>
                <c:pt idx="12221">
                  <c:v>733260</c:v>
                </c:pt>
                <c:pt idx="12222">
                  <c:v>733320</c:v>
                </c:pt>
                <c:pt idx="12223">
                  <c:v>733380</c:v>
                </c:pt>
                <c:pt idx="12224">
                  <c:v>733440</c:v>
                </c:pt>
                <c:pt idx="12225">
                  <c:v>733500</c:v>
                </c:pt>
                <c:pt idx="12226">
                  <c:v>733560</c:v>
                </c:pt>
                <c:pt idx="12227">
                  <c:v>733620</c:v>
                </c:pt>
                <c:pt idx="12228">
                  <c:v>733680</c:v>
                </c:pt>
                <c:pt idx="12229">
                  <c:v>733740</c:v>
                </c:pt>
                <c:pt idx="12230">
                  <c:v>733800</c:v>
                </c:pt>
                <c:pt idx="12231">
                  <c:v>733860</c:v>
                </c:pt>
                <c:pt idx="12232">
                  <c:v>733920</c:v>
                </c:pt>
                <c:pt idx="12233">
                  <c:v>733980</c:v>
                </c:pt>
                <c:pt idx="12234">
                  <c:v>734040</c:v>
                </c:pt>
                <c:pt idx="12235">
                  <c:v>734100</c:v>
                </c:pt>
                <c:pt idx="12236">
                  <c:v>734160</c:v>
                </c:pt>
                <c:pt idx="12237">
                  <c:v>734220</c:v>
                </c:pt>
                <c:pt idx="12238">
                  <c:v>734280</c:v>
                </c:pt>
                <c:pt idx="12239">
                  <c:v>734340</c:v>
                </c:pt>
                <c:pt idx="12240">
                  <c:v>734400</c:v>
                </c:pt>
                <c:pt idx="12241">
                  <c:v>734460</c:v>
                </c:pt>
                <c:pt idx="12242">
                  <c:v>734520</c:v>
                </c:pt>
                <c:pt idx="12243">
                  <c:v>734580</c:v>
                </c:pt>
                <c:pt idx="12244">
                  <c:v>734640</c:v>
                </c:pt>
                <c:pt idx="12245">
                  <c:v>734700</c:v>
                </c:pt>
                <c:pt idx="12246">
                  <c:v>734760</c:v>
                </c:pt>
                <c:pt idx="12247">
                  <c:v>734820</c:v>
                </c:pt>
                <c:pt idx="12248">
                  <c:v>734880</c:v>
                </c:pt>
                <c:pt idx="12249">
                  <c:v>734940</c:v>
                </c:pt>
                <c:pt idx="12250">
                  <c:v>735000</c:v>
                </c:pt>
                <c:pt idx="12251">
                  <c:v>735060</c:v>
                </c:pt>
                <c:pt idx="12252">
                  <c:v>735120</c:v>
                </c:pt>
                <c:pt idx="12253">
                  <c:v>735180</c:v>
                </c:pt>
                <c:pt idx="12254">
                  <c:v>735240</c:v>
                </c:pt>
                <c:pt idx="12255">
                  <c:v>735300</c:v>
                </c:pt>
                <c:pt idx="12256">
                  <c:v>735360</c:v>
                </c:pt>
                <c:pt idx="12257">
                  <c:v>735420</c:v>
                </c:pt>
                <c:pt idx="12258">
                  <c:v>735480</c:v>
                </c:pt>
                <c:pt idx="12259">
                  <c:v>735540</c:v>
                </c:pt>
                <c:pt idx="12260">
                  <c:v>735600</c:v>
                </c:pt>
                <c:pt idx="12261">
                  <c:v>735660</c:v>
                </c:pt>
                <c:pt idx="12262">
                  <c:v>735720</c:v>
                </c:pt>
                <c:pt idx="12263">
                  <c:v>735780</c:v>
                </c:pt>
                <c:pt idx="12264">
                  <c:v>735840</c:v>
                </c:pt>
                <c:pt idx="12265">
                  <c:v>735900</c:v>
                </c:pt>
                <c:pt idx="12266">
                  <c:v>735960</c:v>
                </c:pt>
                <c:pt idx="12267">
                  <c:v>736020</c:v>
                </c:pt>
                <c:pt idx="12268">
                  <c:v>736080</c:v>
                </c:pt>
                <c:pt idx="12269">
                  <c:v>736140</c:v>
                </c:pt>
                <c:pt idx="12270">
                  <c:v>736200</c:v>
                </c:pt>
                <c:pt idx="12271">
                  <c:v>736260</c:v>
                </c:pt>
                <c:pt idx="12272">
                  <c:v>736320</c:v>
                </c:pt>
                <c:pt idx="12273">
                  <c:v>736380</c:v>
                </c:pt>
                <c:pt idx="12274">
                  <c:v>736440</c:v>
                </c:pt>
                <c:pt idx="12275">
                  <c:v>736500</c:v>
                </c:pt>
                <c:pt idx="12276">
                  <c:v>736560</c:v>
                </c:pt>
                <c:pt idx="12277">
                  <c:v>736620</c:v>
                </c:pt>
                <c:pt idx="12278">
                  <c:v>736680</c:v>
                </c:pt>
                <c:pt idx="12279">
                  <c:v>736740</c:v>
                </c:pt>
                <c:pt idx="12280">
                  <c:v>736800</c:v>
                </c:pt>
                <c:pt idx="12281">
                  <c:v>736860</c:v>
                </c:pt>
                <c:pt idx="12282">
                  <c:v>736920</c:v>
                </c:pt>
                <c:pt idx="12283">
                  <c:v>736980</c:v>
                </c:pt>
                <c:pt idx="12284">
                  <c:v>737040</c:v>
                </c:pt>
                <c:pt idx="12285">
                  <c:v>737100</c:v>
                </c:pt>
                <c:pt idx="12286">
                  <c:v>737160</c:v>
                </c:pt>
                <c:pt idx="12287">
                  <c:v>737220</c:v>
                </c:pt>
                <c:pt idx="12288">
                  <c:v>737280</c:v>
                </c:pt>
                <c:pt idx="12289">
                  <c:v>737340</c:v>
                </c:pt>
                <c:pt idx="12290">
                  <c:v>737400</c:v>
                </c:pt>
                <c:pt idx="12291">
                  <c:v>737460</c:v>
                </c:pt>
                <c:pt idx="12292">
                  <c:v>737520</c:v>
                </c:pt>
                <c:pt idx="12293">
                  <c:v>737580</c:v>
                </c:pt>
                <c:pt idx="12294">
                  <c:v>737640</c:v>
                </c:pt>
                <c:pt idx="12295">
                  <c:v>737700</c:v>
                </c:pt>
                <c:pt idx="12296">
                  <c:v>737760</c:v>
                </c:pt>
                <c:pt idx="12297">
                  <c:v>737820</c:v>
                </c:pt>
                <c:pt idx="12298">
                  <c:v>737880</c:v>
                </c:pt>
                <c:pt idx="12299">
                  <c:v>737940</c:v>
                </c:pt>
                <c:pt idx="12300">
                  <c:v>738000</c:v>
                </c:pt>
                <c:pt idx="12301">
                  <c:v>738060</c:v>
                </c:pt>
                <c:pt idx="12302">
                  <c:v>738120</c:v>
                </c:pt>
                <c:pt idx="12303">
                  <c:v>738180</c:v>
                </c:pt>
                <c:pt idx="12304">
                  <c:v>738240</c:v>
                </c:pt>
                <c:pt idx="12305">
                  <c:v>738300</c:v>
                </c:pt>
                <c:pt idx="12306">
                  <c:v>738360</c:v>
                </c:pt>
                <c:pt idx="12307">
                  <c:v>738420</c:v>
                </c:pt>
                <c:pt idx="12308">
                  <c:v>738480</c:v>
                </c:pt>
                <c:pt idx="12309">
                  <c:v>738540</c:v>
                </c:pt>
                <c:pt idx="12310">
                  <c:v>738600</c:v>
                </c:pt>
                <c:pt idx="12311">
                  <c:v>738660</c:v>
                </c:pt>
                <c:pt idx="12312">
                  <c:v>738720</c:v>
                </c:pt>
                <c:pt idx="12313">
                  <c:v>738780</c:v>
                </c:pt>
                <c:pt idx="12314">
                  <c:v>738840</c:v>
                </c:pt>
                <c:pt idx="12315">
                  <c:v>738900</c:v>
                </c:pt>
                <c:pt idx="12316">
                  <c:v>738960</c:v>
                </c:pt>
                <c:pt idx="12317">
                  <c:v>739020</c:v>
                </c:pt>
                <c:pt idx="12318">
                  <c:v>739080</c:v>
                </c:pt>
                <c:pt idx="12319">
                  <c:v>739140</c:v>
                </c:pt>
                <c:pt idx="12320">
                  <c:v>739200</c:v>
                </c:pt>
                <c:pt idx="12321">
                  <c:v>739260</c:v>
                </c:pt>
                <c:pt idx="12322">
                  <c:v>739320</c:v>
                </c:pt>
                <c:pt idx="12323">
                  <c:v>739380</c:v>
                </c:pt>
                <c:pt idx="12324">
                  <c:v>739440</c:v>
                </c:pt>
                <c:pt idx="12325">
                  <c:v>739500</c:v>
                </c:pt>
                <c:pt idx="12326">
                  <c:v>739560</c:v>
                </c:pt>
                <c:pt idx="12327">
                  <c:v>739620</c:v>
                </c:pt>
                <c:pt idx="12328">
                  <c:v>739680</c:v>
                </c:pt>
                <c:pt idx="12329">
                  <c:v>739740</c:v>
                </c:pt>
                <c:pt idx="12330">
                  <c:v>739800</c:v>
                </c:pt>
                <c:pt idx="12331">
                  <c:v>739860</c:v>
                </c:pt>
                <c:pt idx="12332">
                  <c:v>739920</c:v>
                </c:pt>
                <c:pt idx="12333">
                  <c:v>739980</c:v>
                </c:pt>
                <c:pt idx="12334">
                  <c:v>740040</c:v>
                </c:pt>
                <c:pt idx="12335">
                  <c:v>740100</c:v>
                </c:pt>
                <c:pt idx="12336">
                  <c:v>740160</c:v>
                </c:pt>
                <c:pt idx="12337">
                  <c:v>740220</c:v>
                </c:pt>
                <c:pt idx="12338">
                  <c:v>740280</c:v>
                </c:pt>
                <c:pt idx="12339">
                  <c:v>740340</c:v>
                </c:pt>
                <c:pt idx="12340">
                  <c:v>740400</c:v>
                </c:pt>
                <c:pt idx="12341">
                  <c:v>740460</c:v>
                </c:pt>
                <c:pt idx="12342">
                  <c:v>740520</c:v>
                </c:pt>
                <c:pt idx="12343">
                  <c:v>740580</c:v>
                </c:pt>
                <c:pt idx="12344">
                  <c:v>740640</c:v>
                </c:pt>
                <c:pt idx="12345">
                  <c:v>740700</c:v>
                </c:pt>
                <c:pt idx="12346">
                  <c:v>740760</c:v>
                </c:pt>
                <c:pt idx="12347">
                  <c:v>740820</c:v>
                </c:pt>
                <c:pt idx="12348">
                  <c:v>740880</c:v>
                </c:pt>
                <c:pt idx="12349">
                  <c:v>740940</c:v>
                </c:pt>
                <c:pt idx="12350">
                  <c:v>741000</c:v>
                </c:pt>
                <c:pt idx="12351">
                  <c:v>741060</c:v>
                </c:pt>
                <c:pt idx="12352">
                  <c:v>741120</c:v>
                </c:pt>
                <c:pt idx="12353">
                  <c:v>741180</c:v>
                </c:pt>
                <c:pt idx="12354">
                  <c:v>741240</c:v>
                </c:pt>
                <c:pt idx="12355">
                  <c:v>741300</c:v>
                </c:pt>
                <c:pt idx="12356">
                  <c:v>741360</c:v>
                </c:pt>
                <c:pt idx="12357">
                  <c:v>741420</c:v>
                </c:pt>
                <c:pt idx="12358">
                  <c:v>741480</c:v>
                </c:pt>
                <c:pt idx="12359">
                  <c:v>741540</c:v>
                </c:pt>
                <c:pt idx="12360">
                  <c:v>741600</c:v>
                </c:pt>
                <c:pt idx="12361">
                  <c:v>741660</c:v>
                </c:pt>
                <c:pt idx="12362">
                  <c:v>741720</c:v>
                </c:pt>
                <c:pt idx="12363">
                  <c:v>741780</c:v>
                </c:pt>
                <c:pt idx="12364">
                  <c:v>741840</c:v>
                </c:pt>
                <c:pt idx="12365">
                  <c:v>741900</c:v>
                </c:pt>
                <c:pt idx="12366">
                  <c:v>741960</c:v>
                </c:pt>
                <c:pt idx="12367">
                  <c:v>742020</c:v>
                </c:pt>
                <c:pt idx="12368">
                  <c:v>742080</c:v>
                </c:pt>
                <c:pt idx="12369">
                  <c:v>742140</c:v>
                </c:pt>
                <c:pt idx="12370">
                  <c:v>742200</c:v>
                </c:pt>
                <c:pt idx="12371">
                  <c:v>742260</c:v>
                </c:pt>
                <c:pt idx="12372">
                  <c:v>742320</c:v>
                </c:pt>
                <c:pt idx="12373">
                  <c:v>742380</c:v>
                </c:pt>
                <c:pt idx="12374">
                  <c:v>742440</c:v>
                </c:pt>
                <c:pt idx="12375">
                  <c:v>742500</c:v>
                </c:pt>
                <c:pt idx="12376">
                  <c:v>742560</c:v>
                </c:pt>
                <c:pt idx="12377">
                  <c:v>742620</c:v>
                </c:pt>
                <c:pt idx="12378">
                  <c:v>742680</c:v>
                </c:pt>
                <c:pt idx="12379">
                  <c:v>742740</c:v>
                </c:pt>
                <c:pt idx="12380">
                  <c:v>742800</c:v>
                </c:pt>
                <c:pt idx="12381">
                  <c:v>742860</c:v>
                </c:pt>
                <c:pt idx="12382">
                  <c:v>742920</c:v>
                </c:pt>
                <c:pt idx="12383">
                  <c:v>742980</c:v>
                </c:pt>
                <c:pt idx="12384">
                  <c:v>743040</c:v>
                </c:pt>
                <c:pt idx="12385">
                  <c:v>743100</c:v>
                </c:pt>
                <c:pt idx="12386">
                  <c:v>743160</c:v>
                </c:pt>
                <c:pt idx="12387">
                  <c:v>743220</c:v>
                </c:pt>
                <c:pt idx="12388">
                  <c:v>743280</c:v>
                </c:pt>
                <c:pt idx="12389">
                  <c:v>743340</c:v>
                </c:pt>
                <c:pt idx="12390">
                  <c:v>743400</c:v>
                </c:pt>
                <c:pt idx="12391">
                  <c:v>743460</c:v>
                </c:pt>
                <c:pt idx="12392">
                  <c:v>743520</c:v>
                </c:pt>
                <c:pt idx="12393">
                  <c:v>743580</c:v>
                </c:pt>
                <c:pt idx="12394">
                  <c:v>743640</c:v>
                </c:pt>
                <c:pt idx="12395">
                  <c:v>743700</c:v>
                </c:pt>
                <c:pt idx="12396">
                  <c:v>743760</c:v>
                </c:pt>
                <c:pt idx="12397">
                  <c:v>743820</c:v>
                </c:pt>
                <c:pt idx="12398">
                  <c:v>743880</c:v>
                </c:pt>
                <c:pt idx="12399">
                  <c:v>743940</c:v>
                </c:pt>
                <c:pt idx="12400">
                  <c:v>744000</c:v>
                </c:pt>
                <c:pt idx="12401">
                  <c:v>744060</c:v>
                </c:pt>
                <c:pt idx="12402">
                  <c:v>744120</c:v>
                </c:pt>
                <c:pt idx="12403">
                  <c:v>744180</c:v>
                </c:pt>
                <c:pt idx="12404">
                  <c:v>744240</c:v>
                </c:pt>
                <c:pt idx="12405">
                  <c:v>744300</c:v>
                </c:pt>
                <c:pt idx="12406">
                  <c:v>744360</c:v>
                </c:pt>
                <c:pt idx="12407">
                  <c:v>744420</c:v>
                </c:pt>
                <c:pt idx="12408">
                  <c:v>744480</c:v>
                </c:pt>
                <c:pt idx="12409">
                  <c:v>744540</c:v>
                </c:pt>
                <c:pt idx="12410">
                  <c:v>744600</c:v>
                </c:pt>
                <c:pt idx="12411">
                  <c:v>744660</c:v>
                </c:pt>
                <c:pt idx="12412">
                  <c:v>744720</c:v>
                </c:pt>
                <c:pt idx="12413">
                  <c:v>744780</c:v>
                </c:pt>
                <c:pt idx="12414">
                  <c:v>744840</c:v>
                </c:pt>
                <c:pt idx="12415">
                  <c:v>744900</c:v>
                </c:pt>
                <c:pt idx="12416">
                  <c:v>744960</c:v>
                </c:pt>
                <c:pt idx="12417">
                  <c:v>745020</c:v>
                </c:pt>
                <c:pt idx="12418">
                  <c:v>745080</c:v>
                </c:pt>
                <c:pt idx="12419">
                  <c:v>745140</c:v>
                </c:pt>
                <c:pt idx="12420">
                  <c:v>745200</c:v>
                </c:pt>
                <c:pt idx="12421">
                  <c:v>745260</c:v>
                </c:pt>
                <c:pt idx="12422">
                  <c:v>745320</c:v>
                </c:pt>
                <c:pt idx="12423">
                  <c:v>745380</c:v>
                </c:pt>
                <c:pt idx="12424">
                  <c:v>745440</c:v>
                </c:pt>
                <c:pt idx="12425">
                  <c:v>745500</c:v>
                </c:pt>
                <c:pt idx="12426">
                  <c:v>745560</c:v>
                </c:pt>
                <c:pt idx="12427">
                  <c:v>745620</c:v>
                </c:pt>
                <c:pt idx="12428">
                  <c:v>745680</c:v>
                </c:pt>
                <c:pt idx="12429">
                  <c:v>745740</c:v>
                </c:pt>
                <c:pt idx="12430">
                  <c:v>745800</c:v>
                </c:pt>
                <c:pt idx="12431">
                  <c:v>745860</c:v>
                </c:pt>
                <c:pt idx="12432">
                  <c:v>745920</c:v>
                </c:pt>
                <c:pt idx="12433">
                  <c:v>745980</c:v>
                </c:pt>
                <c:pt idx="12434">
                  <c:v>746040</c:v>
                </c:pt>
                <c:pt idx="12435">
                  <c:v>746100</c:v>
                </c:pt>
                <c:pt idx="12436">
                  <c:v>746160</c:v>
                </c:pt>
                <c:pt idx="12437">
                  <c:v>746220</c:v>
                </c:pt>
                <c:pt idx="12438">
                  <c:v>746280</c:v>
                </c:pt>
                <c:pt idx="12439">
                  <c:v>746340</c:v>
                </c:pt>
                <c:pt idx="12440">
                  <c:v>746400</c:v>
                </c:pt>
                <c:pt idx="12441">
                  <c:v>746460</c:v>
                </c:pt>
                <c:pt idx="12442">
                  <c:v>746520</c:v>
                </c:pt>
                <c:pt idx="12443">
                  <c:v>746580</c:v>
                </c:pt>
                <c:pt idx="12444">
                  <c:v>746640</c:v>
                </c:pt>
                <c:pt idx="12445">
                  <c:v>746700</c:v>
                </c:pt>
                <c:pt idx="12446">
                  <c:v>746760</c:v>
                </c:pt>
                <c:pt idx="12447">
                  <c:v>746820</c:v>
                </c:pt>
                <c:pt idx="12448">
                  <c:v>746880</c:v>
                </c:pt>
                <c:pt idx="12449">
                  <c:v>746940</c:v>
                </c:pt>
                <c:pt idx="12450">
                  <c:v>747000</c:v>
                </c:pt>
                <c:pt idx="12451">
                  <c:v>747060</c:v>
                </c:pt>
                <c:pt idx="12452">
                  <c:v>747120</c:v>
                </c:pt>
                <c:pt idx="12453">
                  <c:v>747180</c:v>
                </c:pt>
                <c:pt idx="12454">
                  <c:v>747240</c:v>
                </c:pt>
                <c:pt idx="12455">
                  <c:v>747300</c:v>
                </c:pt>
                <c:pt idx="12456">
                  <c:v>747360</c:v>
                </c:pt>
                <c:pt idx="12457">
                  <c:v>747420</c:v>
                </c:pt>
                <c:pt idx="12458">
                  <c:v>747480</c:v>
                </c:pt>
                <c:pt idx="12459">
                  <c:v>747540</c:v>
                </c:pt>
                <c:pt idx="12460">
                  <c:v>747600</c:v>
                </c:pt>
                <c:pt idx="12461">
                  <c:v>747660</c:v>
                </c:pt>
                <c:pt idx="12462">
                  <c:v>747720</c:v>
                </c:pt>
                <c:pt idx="12463">
                  <c:v>747780</c:v>
                </c:pt>
                <c:pt idx="12464">
                  <c:v>747840</c:v>
                </c:pt>
                <c:pt idx="12465">
                  <c:v>747900</c:v>
                </c:pt>
                <c:pt idx="12466">
                  <c:v>747960</c:v>
                </c:pt>
                <c:pt idx="12467">
                  <c:v>748020</c:v>
                </c:pt>
                <c:pt idx="12468">
                  <c:v>748080</c:v>
                </c:pt>
                <c:pt idx="12469">
                  <c:v>748140</c:v>
                </c:pt>
                <c:pt idx="12470">
                  <c:v>748200</c:v>
                </c:pt>
                <c:pt idx="12471">
                  <c:v>748260</c:v>
                </c:pt>
                <c:pt idx="12472">
                  <c:v>748320</c:v>
                </c:pt>
                <c:pt idx="12473">
                  <c:v>748380</c:v>
                </c:pt>
                <c:pt idx="12474">
                  <c:v>748440</c:v>
                </c:pt>
                <c:pt idx="12475">
                  <c:v>748500</c:v>
                </c:pt>
                <c:pt idx="12476">
                  <c:v>748560</c:v>
                </c:pt>
                <c:pt idx="12477">
                  <c:v>748620</c:v>
                </c:pt>
                <c:pt idx="12478">
                  <c:v>748680</c:v>
                </c:pt>
                <c:pt idx="12479">
                  <c:v>748740</c:v>
                </c:pt>
                <c:pt idx="12480">
                  <c:v>748800</c:v>
                </c:pt>
                <c:pt idx="12481">
                  <c:v>748860</c:v>
                </c:pt>
                <c:pt idx="12482">
                  <c:v>748920</c:v>
                </c:pt>
                <c:pt idx="12483">
                  <c:v>748980</c:v>
                </c:pt>
                <c:pt idx="12484">
                  <c:v>749040</c:v>
                </c:pt>
                <c:pt idx="12485">
                  <c:v>749100</c:v>
                </c:pt>
                <c:pt idx="12486">
                  <c:v>749160</c:v>
                </c:pt>
                <c:pt idx="12487">
                  <c:v>749220</c:v>
                </c:pt>
                <c:pt idx="12488">
                  <c:v>749280</c:v>
                </c:pt>
                <c:pt idx="12489">
                  <c:v>749340</c:v>
                </c:pt>
                <c:pt idx="12490">
                  <c:v>749400</c:v>
                </c:pt>
                <c:pt idx="12491">
                  <c:v>749460</c:v>
                </c:pt>
                <c:pt idx="12492">
                  <c:v>749520</c:v>
                </c:pt>
                <c:pt idx="12493">
                  <c:v>749580</c:v>
                </c:pt>
                <c:pt idx="12494">
                  <c:v>749640</c:v>
                </c:pt>
                <c:pt idx="12495">
                  <c:v>749700</c:v>
                </c:pt>
                <c:pt idx="12496">
                  <c:v>749760</c:v>
                </c:pt>
                <c:pt idx="12497">
                  <c:v>749820</c:v>
                </c:pt>
                <c:pt idx="12498">
                  <c:v>749880</c:v>
                </c:pt>
                <c:pt idx="12499">
                  <c:v>749940</c:v>
                </c:pt>
                <c:pt idx="12500">
                  <c:v>750000</c:v>
                </c:pt>
                <c:pt idx="12501">
                  <c:v>750060</c:v>
                </c:pt>
                <c:pt idx="12502">
                  <c:v>750120</c:v>
                </c:pt>
                <c:pt idx="12503">
                  <c:v>750180</c:v>
                </c:pt>
                <c:pt idx="12504">
                  <c:v>750240</c:v>
                </c:pt>
                <c:pt idx="12505">
                  <c:v>750300</c:v>
                </c:pt>
                <c:pt idx="12506">
                  <c:v>750360</c:v>
                </c:pt>
                <c:pt idx="12507">
                  <c:v>750420</c:v>
                </c:pt>
                <c:pt idx="12508">
                  <c:v>750480</c:v>
                </c:pt>
                <c:pt idx="12509">
                  <c:v>750540</c:v>
                </c:pt>
                <c:pt idx="12510">
                  <c:v>750600</c:v>
                </c:pt>
                <c:pt idx="12511">
                  <c:v>750660</c:v>
                </c:pt>
                <c:pt idx="12512">
                  <c:v>750720</c:v>
                </c:pt>
                <c:pt idx="12513">
                  <c:v>750780</c:v>
                </c:pt>
                <c:pt idx="12514">
                  <c:v>750840</c:v>
                </c:pt>
                <c:pt idx="12515">
                  <c:v>750900</c:v>
                </c:pt>
                <c:pt idx="12516">
                  <c:v>750960</c:v>
                </c:pt>
                <c:pt idx="12517">
                  <c:v>751020</c:v>
                </c:pt>
                <c:pt idx="12518">
                  <c:v>751080</c:v>
                </c:pt>
                <c:pt idx="12519">
                  <c:v>751140</c:v>
                </c:pt>
                <c:pt idx="12520">
                  <c:v>751200</c:v>
                </c:pt>
                <c:pt idx="12521">
                  <c:v>751260</c:v>
                </c:pt>
                <c:pt idx="12522">
                  <c:v>751320</c:v>
                </c:pt>
                <c:pt idx="12523">
                  <c:v>751380</c:v>
                </c:pt>
                <c:pt idx="12524">
                  <c:v>751440</c:v>
                </c:pt>
                <c:pt idx="12525">
                  <c:v>751500</c:v>
                </c:pt>
                <c:pt idx="12526">
                  <c:v>751560</c:v>
                </c:pt>
                <c:pt idx="12527">
                  <c:v>751620</c:v>
                </c:pt>
                <c:pt idx="12528">
                  <c:v>751680</c:v>
                </c:pt>
                <c:pt idx="12529">
                  <c:v>751740</c:v>
                </c:pt>
                <c:pt idx="12530">
                  <c:v>751800</c:v>
                </c:pt>
                <c:pt idx="12531">
                  <c:v>751860</c:v>
                </c:pt>
                <c:pt idx="12532">
                  <c:v>751920</c:v>
                </c:pt>
                <c:pt idx="12533">
                  <c:v>751980</c:v>
                </c:pt>
                <c:pt idx="12534">
                  <c:v>752040</c:v>
                </c:pt>
                <c:pt idx="12535">
                  <c:v>752100</c:v>
                </c:pt>
                <c:pt idx="12536">
                  <c:v>752160</c:v>
                </c:pt>
                <c:pt idx="12537">
                  <c:v>752220</c:v>
                </c:pt>
                <c:pt idx="12538">
                  <c:v>752280</c:v>
                </c:pt>
                <c:pt idx="12539">
                  <c:v>752340</c:v>
                </c:pt>
                <c:pt idx="12540">
                  <c:v>752400</c:v>
                </c:pt>
                <c:pt idx="12541">
                  <c:v>752460</c:v>
                </c:pt>
                <c:pt idx="12542">
                  <c:v>752520</c:v>
                </c:pt>
                <c:pt idx="12543">
                  <c:v>752580</c:v>
                </c:pt>
                <c:pt idx="12544">
                  <c:v>752640</c:v>
                </c:pt>
                <c:pt idx="12545">
                  <c:v>752700</c:v>
                </c:pt>
                <c:pt idx="12546">
                  <c:v>752760</c:v>
                </c:pt>
                <c:pt idx="12547">
                  <c:v>752820</c:v>
                </c:pt>
                <c:pt idx="12548">
                  <c:v>752880</c:v>
                </c:pt>
                <c:pt idx="12549">
                  <c:v>752940</c:v>
                </c:pt>
                <c:pt idx="12550">
                  <c:v>753000</c:v>
                </c:pt>
                <c:pt idx="12551">
                  <c:v>753060</c:v>
                </c:pt>
                <c:pt idx="12552">
                  <c:v>753120</c:v>
                </c:pt>
                <c:pt idx="12553">
                  <c:v>753180</c:v>
                </c:pt>
                <c:pt idx="12554">
                  <c:v>753240</c:v>
                </c:pt>
                <c:pt idx="12555">
                  <c:v>753300</c:v>
                </c:pt>
                <c:pt idx="12556">
                  <c:v>753360</c:v>
                </c:pt>
                <c:pt idx="12557">
                  <c:v>753420</c:v>
                </c:pt>
                <c:pt idx="12558">
                  <c:v>753480</c:v>
                </c:pt>
                <c:pt idx="12559">
                  <c:v>753540</c:v>
                </c:pt>
                <c:pt idx="12560">
                  <c:v>753600</c:v>
                </c:pt>
                <c:pt idx="12561">
                  <c:v>753660</c:v>
                </c:pt>
                <c:pt idx="12562">
                  <c:v>753720</c:v>
                </c:pt>
                <c:pt idx="12563">
                  <c:v>753780</c:v>
                </c:pt>
                <c:pt idx="12564">
                  <c:v>753840</c:v>
                </c:pt>
                <c:pt idx="12565">
                  <c:v>753900</c:v>
                </c:pt>
                <c:pt idx="12566">
                  <c:v>753960</c:v>
                </c:pt>
                <c:pt idx="12567">
                  <c:v>754020</c:v>
                </c:pt>
                <c:pt idx="12568">
                  <c:v>754080</c:v>
                </c:pt>
                <c:pt idx="12569">
                  <c:v>754140</c:v>
                </c:pt>
                <c:pt idx="12570">
                  <c:v>754200</c:v>
                </c:pt>
                <c:pt idx="12571">
                  <c:v>754260</c:v>
                </c:pt>
                <c:pt idx="12572">
                  <c:v>754320</c:v>
                </c:pt>
                <c:pt idx="12573">
                  <c:v>754380</c:v>
                </c:pt>
                <c:pt idx="12574">
                  <c:v>754440</c:v>
                </c:pt>
                <c:pt idx="12575">
                  <c:v>754500</c:v>
                </c:pt>
                <c:pt idx="12576">
                  <c:v>754560</c:v>
                </c:pt>
                <c:pt idx="12577">
                  <c:v>754620</c:v>
                </c:pt>
                <c:pt idx="12578">
                  <c:v>754680</c:v>
                </c:pt>
                <c:pt idx="12579">
                  <c:v>754740</c:v>
                </c:pt>
                <c:pt idx="12580">
                  <c:v>754800</c:v>
                </c:pt>
                <c:pt idx="12581">
                  <c:v>754860</c:v>
                </c:pt>
                <c:pt idx="12582">
                  <c:v>754920</c:v>
                </c:pt>
                <c:pt idx="12583">
                  <c:v>754980</c:v>
                </c:pt>
                <c:pt idx="12584">
                  <c:v>755040</c:v>
                </c:pt>
                <c:pt idx="12585">
                  <c:v>755100</c:v>
                </c:pt>
                <c:pt idx="12586">
                  <c:v>755160</c:v>
                </c:pt>
                <c:pt idx="12587">
                  <c:v>755220</c:v>
                </c:pt>
                <c:pt idx="12588">
                  <c:v>755280</c:v>
                </c:pt>
                <c:pt idx="12589">
                  <c:v>755340</c:v>
                </c:pt>
                <c:pt idx="12590">
                  <c:v>755400</c:v>
                </c:pt>
                <c:pt idx="12591">
                  <c:v>755460</c:v>
                </c:pt>
                <c:pt idx="12592">
                  <c:v>755520</c:v>
                </c:pt>
                <c:pt idx="12593">
                  <c:v>755580</c:v>
                </c:pt>
                <c:pt idx="12594">
                  <c:v>755640</c:v>
                </c:pt>
                <c:pt idx="12595">
                  <c:v>755700</c:v>
                </c:pt>
                <c:pt idx="12596">
                  <c:v>755760</c:v>
                </c:pt>
                <c:pt idx="12597">
                  <c:v>755820</c:v>
                </c:pt>
                <c:pt idx="12598">
                  <c:v>755880</c:v>
                </c:pt>
                <c:pt idx="12599">
                  <c:v>755940</c:v>
                </c:pt>
                <c:pt idx="12600">
                  <c:v>756000</c:v>
                </c:pt>
                <c:pt idx="12601">
                  <c:v>756060</c:v>
                </c:pt>
                <c:pt idx="12602">
                  <c:v>756120</c:v>
                </c:pt>
                <c:pt idx="12603">
                  <c:v>756180</c:v>
                </c:pt>
                <c:pt idx="12604">
                  <c:v>756240</c:v>
                </c:pt>
                <c:pt idx="12605">
                  <c:v>756300</c:v>
                </c:pt>
                <c:pt idx="12606">
                  <c:v>756360</c:v>
                </c:pt>
                <c:pt idx="12607">
                  <c:v>756420</c:v>
                </c:pt>
                <c:pt idx="12608">
                  <c:v>756480</c:v>
                </c:pt>
                <c:pt idx="12609">
                  <c:v>756540</c:v>
                </c:pt>
                <c:pt idx="12610">
                  <c:v>756600</c:v>
                </c:pt>
                <c:pt idx="12611">
                  <c:v>756660</c:v>
                </c:pt>
                <c:pt idx="12612">
                  <c:v>756720</c:v>
                </c:pt>
                <c:pt idx="12613">
                  <c:v>756780</c:v>
                </c:pt>
                <c:pt idx="12614">
                  <c:v>756840</c:v>
                </c:pt>
                <c:pt idx="12615">
                  <c:v>756900</c:v>
                </c:pt>
                <c:pt idx="12616">
                  <c:v>756960</c:v>
                </c:pt>
                <c:pt idx="12617">
                  <c:v>757020</c:v>
                </c:pt>
                <c:pt idx="12618">
                  <c:v>757080</c:v>
                </c:pt>
                <c:pt idx="12619">
                  <c:v>757140</c:v>
                </c:pt>
                <c:pt idx="12620">
                  <c:v>757200</c:v>
                </c:pt>
                <c:pt idx="12621">
                  <c:v>757260</c:v>
                </c:pt>
                <c:pt idx="12622">
                  <c:v>757320</c:v>
                </c:pt>
                <c:pt idx="12623">
                  <c:v>757380</c:v>
                </c:pt>
                <c:pt idx="12624">
                  <c:v>757440</c:v>
                </c:pt>
                <c:pt idx="12625">
                  <c:v>757500</c:v>
                </c:pt>
                <c:pt idx="12626">
                  <c:v>757560</c:v>
                </c:pt>
                <c:pt idx="12627">
                  <c:v>757620</c:v>
                </c:pt>
                <c:pt idx="12628">
                  <c:v>757680</c:v>
                </c:pt>
                <c:pt idx="12629">
                  <c:v>757740</c:v>
                </c:pt>
                <c:pt idx="12630">
                  <c:v>757800</c:v>
                </c:pt>
                <c:pt idx="12631">
                  <c:v>757860</c:v>
                </c:pt>
                <c:pt idx="12632">
                  <c:v>757920</c:v>
                </c:pt>
                <c:pt idx="12633">
                  <c:v>757980</c:v>
                </c:pt>
                <c:pt idx="12634">
                  <c:v>758040</c:v>
                </c:pt>
                <c:pt idx="12635">
                  <c:v>758100</c:v>
                </c:pt>
                <c:pt idx="12636">
                  <c:v>758160</c:v>
                </c:pt>
                <c:pt idx="12637">
                  <c:v>758220</c:v>
                </c:pt>
                <c:pt idx="12638">
                  <c:v>758280</c:v>
                </c:pt>
                <c:pt idx="12639">
                  <c:v>758340</c:v>
                </c:pt>
                <c:pt idx="12640">
                  <c:v>758400</c:v>
                </c:pt>
                <c:pt idx="12641">
                  <c:v>758460</c:v>
                </c:pt>
                <c:pt idx="12642">
                  <c:v>758520</c:v>
                </c:pt>
                <c:pt idx="12643">
                  <c:v>758580</c:v>
                </c:pt>
                <c:pt idx="12644">
                  <c:v>758640</c:v>
                </c:pt>
                <c:pt idx="12645">
                  <c:v>758700</c:v>
                </c:pt>
                <c:pt idx="12646">
                  <c:v>758760</c:v>
                </c:pt>
                <c:pt idx="12647">
                  <c:v>758820</c:v>
                </c:pt>
                <c:pt idx="12648">
                  <c:v>758880</c:v>
                </c:pt>
                <c:pt idx="12649">
                  <c:v>758940</c:v>
                </c:pt>
                <c:pt idx="12650">
                  <c:v>759000</c:v>
                </c:pt>
                <c:pt idx="12651">
                  <c:v>759060</c:v>
                </c:pt>
                <c:pt idx="12652">
                  <c:v>759120</c:v>
                </c:pt>
                <c:pt idx="12653">
                  <c:v>759180</c:v>
                </c:pt>
                <c:pt idx="12654">
                  <c:v>759240</c:v>
                </c:pt>
                <c:pt idx="12655">
                  <c:v>759300</c:v>
                </c:pt>
                <c:pt idx="12656">
                  <c:v>759360</c:v>
                </c:pt>
                <c:pt idx="12657">
                  <c:v>759420</c:v>
                </c:pt>
                <c:pt idx="12658">
                  <c:v>759480</c:v>
                </c:pt>
                <c:pt idx="12659">
                  <c:v>759540</c:v>
                </c:pt>
                <c:pt idx="12660">
                  <c:v>759600</c:v>
                </c:pt>
                <c:pt idx="12661">
                  <c:v>759660</c:v>
                </c:pt>
                <c:pt idx="12662">
                  <c:v>759720</c:v>
                </c:pt>
                <c:pt idx="12663">
                  <c:v>759780</c:v>
                </c:pt>
                <c:pt idx="12664">
                  <c:v>759840</c:v>
                </c:pt>
                <c:pt idx="12665">
                  <c:v>759900</c:v>
                </c:pt>
                <c:pt idx="12666">
                  <c:v>759960</c:v>
                </c:pt>
                <c:pt idx="12667">
                  <c:v>760020</c:v>
                </c:pt>
                <c:pt idx="12668">
                  <c:v>760080</c:v>
                </c:pt>
                <c:pt idx="12669">
                  <c:v>760140</c:v>
                </c:pt>
                <c:pt idx="12670">
                  <c:v>760200</c:v>
                </c:pt>
                <c:pt idx="12671">
                  <c:v>760260</c:v>
                </c:pt>
                <c:pt idx="12672">
                  <c:v>760320</c:v>
                </c:pt>
                <c:pt idx="12673">
                  <c:v>760380</c:v>
                </c:pt>
                <c:pt idx="12674">
                  <c:v>760440</c:v>
                </c:pt>
                <c:pt idx="12675">
                  <c:v>760500</c:v>
                </c:pt>
                <c:pt idx="12676">
                  <c:v>760560</c:v>
                </c:pt>
                <c:pt idx="12677">
                  <c:v>760620</c:v>
                </c:pt>
                <c:pt idx="12678">
                  <c:v>760680</c:v>
                </c:pt>
                <c:pt idx="12679">
                  <c:v>760740</c:v>
                </c:pt>
                <c:pt idx="12680">
                  <c:v>760800</c:v>
                </c:pt>
                <c:pt idx="12681">
                  <c:v>760860</c:v>
                </c:pt>
                <c:pt idx="12682">
                  <c:v>760920</c:v>
                </c:pt>
                <c:pt idx="12683">
                  <c:v>760980</c:v>
                </c:pt>
                <c:pt idx="12684">
                  <c:v>761040</c:v>
                </c:pt>
                <c:pt idx="12685">
                  <c:v>761100</c:v>
                </c:pt>
                <c:pt idx="12686">
                  <c:v>761160</c:v>
                </c:pt>
                <c:pt idx="12687">
                  <c:v>761220</c:v>
                </c:pt>
                <c:pt idx="12688">
                  <c:v>761280</c:v>
                </c:pt>
                <c:pt idx="12689">
                  <c:v>761340</c:v>
                </c:pt>
                <c:pt idx="12690">
                  <c:v>761400</c:v>
                </c:pt>
                <c:pt idx="12691">
                  <c:v>761460</c:v>
                </c:pt>
                <c:pt idx="12692">
                  <c:v>761520</c:v>
                </c:pt>
                <c:pt idx="12693">
                  <c:v>761580</c:v>
                </c:pt>
                <c:pt idx="12694">
                  <c:v>761640</c:v>
                </c:pt>
                <c:pt idx="12695">
                  <c:v>761700</c:v>
                </c:pt>
                <c:pt idx="12696">
                  <c:v>761760</c:v>
                </c:pt>
                <c:pt idx="12697">
                  <c:v>761820</c:v>
                </c:pt>
                <c:pt idx="12698">
                  <c:v>761880</c:v>
                </c:pt>
                <c:pt idx="12699">
                  <c:v>761940</c:v>
                </c:pt>
                <c:pt idx="12700">
                  <c:v>762000</c:v>
                </c:pt>
                <c:pt idx="12701">
                  <c:v>762060</c:v>
                </c:pt>
                <c:pt idx="12702">
                  <c:v>762120</c:v>
                </c:pt>
                <c:pt idx="12703">
                  <c:v>762180</c:v>
                </c:pt>
                <c:pt idx="12704">
                  <c:v>762240</c:v>
                </c:pt>
                <c:pt idx="12705">
                  <c:v>762300</c:v>
                </c:pt>
                <c:pt idx="12706">
                  <c:v>762360</c:v>
                </c:pt>
                <c:pt idx="12707">
                  <c:v>762420</c:v>
                </c:pt>
                <c:pt idx="12708">
                  <c:v>762480</c:v>
                </c:pt>
                <c:pt idx="12709">
                  <c:v>762540</c:v>
                </c:pt>
                <c:pt idx="12710">
                  <c:v>762600</c:v>
                </c:pt>
                <c:pt idx="12711">
                  <c:v>762660</c:v>
                </c:pt>
                <c:pt idx="12712">
                  <c:v>762720</c:v>
                </c:pt>
                <c:pt idx="12713">
                  <c:v>762780</c:v>
                </c:pt>
                <c:pt idx="12714">
                  <c:v>762840</c:v>
                </c:pt>
                <c:pt idx="12715">
                  <c:v>762900</c:v>
                </c:pt>
                <c:pt idx="12716">
                  <c:v>762960</c:v>
                </c:pt>
                <c:pt idx="12717">
                  <c:v>763020</c:v>
                </c:pt>
                <c:pt idx="12718">
                  <c:v>763080</c:v>
                </c:pt>
                <c:pt idx="12719">
                  <c:v>763140</c:v>
                </c:pt>
                <c:pt idx="12720">
                  <c:v>763200</c:v>
                </c:pt>
                <c:pt idx="12721">
                  <c:v>763260</c:v>
                </c:pt>
                <c:pt idx="12722">
                  <c:v>763320</c:v>
                </c:pt>
                <c:pt idx="12723">
                  <c:v>763380</c:v>
                </c:pt>
                <c:pt idx="12724">
                  <c:v>763440</c:v>
                </c:pt>
                <c:pt idx="12725">
                  <c:v>763500</c:v>
                </c:pt>
                <c:pt idx="12726">
                  <c:v>763560</c:v>
                </c:pt>
                <c:pt idx="12727">
                  <c:v>763620</c:v>
                </c:pt>
                <c:pt idx="12728">
                  <c:v>763680</c:v>
                </c:pt>
                <c:pt idx="12729">
                  <c:v>763740</c:v>
                </c:pt>
                <c:pt idx="12730">
                  <c:v>763800</c:v>
                </c:pt>
                <c:pt idx="12731">
                  <c:v>763860</c:v>
                </c:pt>
                <c:pt idx="12732">
                  <c:v>763920</c:v>
                </c:pt>
                <c:pt idx="12733">
                  <c:v>763980</c:v>
                </c:pt>
                <c:pt idx="12734">
                  <c:v>764040</c:v>
                </c:pt>
                <c:pt idx="12735">
                  <c:v>764100</c:v>
                </c:pt>
                <c:pt idx="12736">
                  <c:v>764160</c:v>
                </c:pt>
                <c:pt idx="12737">
                  <c:v>764220</c:v>
                </c:pt>
                <c:pt idx="12738">
                  <c:v>764280</c:v>
                </c:pt>
                <c:pt idx="12739">
                  <c:v>764340</c:v>
                </c:pt>
                <c:pt idx="12740">
                  <c:v>764400</c:v>
                </c:pt>
                <c:pt idx="12741">
                  <c:v>764460</c:v>
                </c:pt>
                <c:pt idx="12742">
                  <c:v>764520</c:v>
                </c:pt>
                <c:pt idx="12743">
                  <c:v>764580</c:v>
                </c:pt>
                <c:pt idx="12744">
                  <c:v>764640</c:v>
                </c:pt>
                <c:pt idx="12745">
                  <c:v>764700</c:v>
                </c:pt>
                <c:pt idx="12746">
                  <c:v>764760</c:v>
                </c:pt>
                <c:pt idx="12747">
                  <c:v>764820</c:v>
                </c:pt>
                <c:pt idx="12748">
                  <c:v>764880</c:v>
                </c:pt>
                <c:pt idx="12749">
                  <c:v>764940</c:v>
                </c:pt>
                <c:pt idx="12750">
                  <c:v>765000</c:v>
                </c:pt>
                <c:pt idx="12751">
                  <c:v>765060</c:v>
                </c:pt>
                <c:pt idx="12752">
                  <c:v>765120</c:v>
                </c:pt>
                <c:pt idx="12753">
                  <c:v>765180</c:v>
                </c:pt>
                <c:pt idx="12754">
                  <c:v>765240</c:v>
                </c:pt>
                <c:pt idx="12755">
                  <c:v>765300</c:v>
                </c:pt>
                <c:pt idx="12756">
                  <c:v>765360</c:v>
                </c:pt>
                <c:pt idx="12757">
                  <c:v>765420</c:v>
                </c:pt>
                <c:pt idx="12758">
                  <c:v>765480</c:v>
                </c:pt>
                <c:pt idx="12759">
                  <c:v>765540</c:v>
                </c:pt>
                <c:pt idx="12760">
                  <c:v>765600</c:v>
                </c:pt>
                <c:pt idx="12761">
                  <c:v>765660</c:v>
                </c:pt>
                <c:pt idx="12762">
                  <c:v>765720</c:v>
                </c:pt>
                <c:pt idx="12763">
                  <c:v>765780</c:v>
                </c:pt>
                <c:pt idx="12764">
                  <c:v>765840</c:v>
                </c:pt>
                <c:pt idx="12765">
                  <c:v>765900</c:v>
                </c:pt>
                <c:pt idx="12766">
                  <c:v>765960</c:v>
                </c:pt>
                <c:pt idx="12767">
                  <c:v>766020</c:v>
                </c:pt>
                <c:pt idx="12768">
                  <c:v>766080</c:v>
                </c:pt>
                <c:pt idx="12769">
                  <c:v>766140</c:v>
                </c:pt>
                <c:pt idx="12770">
                  <c:v>766200</c:v>
                </c:pt>
                <c:pt idx="12771">
                  <c:v>766260</c:v>
                </c:pt>
                <c:pt idx="12772">
                  <c:v>766320</c:v>
                </c:pt>
                <c:pt idx="12773">
                  <c:v>766380</c:v>
                </c:pt>
                <c:pt idx="12774">
                  <c:v>766440</c:v>
                </c:pt>
                <c:pt idx="12775">
                  <c:v>766500</c:v>
                </c:pt>
                <c:pt idx="12776">
                  <c:v>766560</c:v>
                </c:pt>
                <c:pt idx="12777">
                  <c:v>766620</c:v>
                </c:pt>
                <c:pt idx="12778">
                  <c:v>766680</c:v>
                </c:pt>
                <c:pt idx="12779">
                  <c:v>766740</c:v>
                </c:pt>
                <c:pt idx="12780">
                  <c:v>766800</c:v>
                </c:pt>
                <c:pt idx="12781">
                  <c:v>766860</c:v>
                </c:pt>
                <c:pt idx="12782">
                  <c:v>766920</c:v>
                </c:pt>
                <c:pt idx="12783">
                  <c:v>766980</c:v>
                </c:pt>
                <c:pt idx="12784">
                  <c:v>767040</c:v>
                </c:pt>
                <c:pt idx="12785">
                  <c:v>767100</c:v>
                </c:pt>
                <c:pt idx="12786">
                  <c:v>767160</c:v>
                </c:pt>
                <c:pt idx="12787">
                  <c:v>767220</c:v>
                </c:pt>
                <c:pt idx="12788">
                  <c:v>767280</c:v>
                </c:pt>
                <c:pt idx="12789">
                  <c:v>767340</c:v>
                </c:pt>
                <c:pt idx="12790">
                  <c:v>767400</c:v>
                </c:pt>
                <c:pt idx="12791">
                  <c:v>767460</c:v>
                </c:pt>
                <c:pt idx="12792">
                  <c:v>767520</c:v>
                </c:pt>
                <c:pt idx="12793">
                  <c:v>767580</c:v>
                </c:pt>
                <c:pt idx="12794">
                  <c:v>767640</c:v>
                </c:pt>
                <c:pt idx="12795">
                  <c:v>767700</c:v>
                </c:pt>
                <c:pt idx="12796">
                  <c:v>767760</c:v>
                </c:pt>
                <c:pt idx="12797">
                  <c:v>767820</c:v>
                </c:pt>
                <c:pt idx="12798">
                  <c:v>767880</c:v>
                </c:pt>
                <c:pt idx="12799">
                  <c:v>767940</c:v>
                </c:pt>
                <c:pt idx="12800">
                  <c:v>768000</c:v>
                </c:pt>
                <c:pt idx="12801">
                  <c:v>768060</c:v>
                </c:pt>
                <c:pt idx="12802">
                  <c:v>768120</c:v>
                </c:pt>
                <c:pt idx="12803">
                  <c:v>768180</c:v>
                </c:pt>
                <c:pt idx="12804">
                  <c:v>768240</c:v>
                </c:pt>
                <c:pt idx="12805">
                  <c:v>768300</c:v>
                </c:pt>
                <c:pt idx="12806">
                  <c:v>768360</c:v>
                </c:pt>
                <c:pt idx="12807">
                  <c:v>768420</c:v>
                </c:pt>
                <c:pt idx="12808">
                  <c:v>768480</c:v>
                </c:pt>
                <c:pt idx="12809">
                  <c:v>768540</c:v>
                </c:pt>
                <c:pt idx="12810">
                  <c:v>768600</c:v>
                </c:pt>
                <c:pt idx="12811">
                  <c:v>768660</c:v>
                </c:pt>
                <c:pt idx="12812">
                  <c:v>768720</c:v>
                </c:pt>
                <c:pt idx="12813">
                  <c:v>768780</c:v>
                </c:pt>
                <c:pt idx="12814">
                  <c:v>768840</c:v>
                </c:pt>
                <c:pt idx="12815">
                  <c:v>768900</c:v>
                </c:pt>
                <c:pt idx="12816">
                  <c:v>768960</c:v>
                </c:pt>
                <c:pt idx="12817">
                  <c:v>769020</c:v>
                </c:pt>
                <c:pt idx="12818">
                  <c:v>769080</c:v>
                </c:pt>
                <c:pt idx="12819">
                  <c:v>769140</c:v>
                </c:pt>
                <c:pt idx="12820">
                  <c:v>769200</c:v>
                </c:pt>
                <c:pt idx="12821">
                  <c:v>769260</c:v>
                </c:pt>
                <c:pt idx="12822">
                  <c:v>769320</c:v>
                </c:pt>
                <c:pt idx="12823">
                  <c:v>769380</c:v>
                </c:pt>
                <c:pt idx="12824">
                  <c:v>769440</c:v>
                </c:pt>
                <c:pt idx="12825">
                  <c:v>769500</c:v>
                </c:pt>
                <c:pt idx="12826">
                  <c:v>769560</c:v>
                </c:pt>
                <c:pt idx="12827">
                  <c:v>769620</c:v>
                </c:pt>
                <c:pt idx="12828">
                  <c:v>769680</c:v>
                </c:pt>
                <c:pt idx="12829">
                  <c:v>769740</c:v>
                </c:pt>
                <c:pt idx="12830">
                  <c:v>769800</c:v>
                </c:pt>
                <c:pt idx="12831">
                  <c:v>769860</c:v>
                </c:pt>
                <c:pt idx="12832">
                  <c:v>769920</c:v>
                </c:pt>
                <c:pt idx="12833">
                  <c:v>769980</c:v>
                </c:pt>
                <c:pt idx="12834">
                  <c:v>770040</c:v>
                </c:pt>
                <c:pt idx="12835">
                  <c:v>770100</c:v>
                </c:pt>
                <c:pt idx="12836">
                  <c:v>770160</c:v>
                </c:pt>
                <c:pt idx="12837">
                  <c:v>770220</c:v>
                </c:pt>
                <c:pt idx="12838">
                  <c:v>770280</c:v>
                </c:pt>
                <c:pt idx="12839">
                  <c:v>770340</c:v>
                </c:pt>
                <c:pt idx="12840">
                  <c:v>770400</c:v>
                </c:pt>
                <c:pt idx="12841">
                  <c:v>770460</c:v>
                </c:pt>
                <c:pt idx="12842">
                  <c:v>770520</c:v>
                </c:pt>
                <c:pt idx="12843">
                  <c:v>770580</c:v>
                </c:pt>
                <c:pt idx="12844">
                  <c:v>770640</c:v>
                </c:pt>
                <c:pt idx="12845">
                  <c:v>770700</c:v>
                </c:pt>
                <c:pt idx="12846">
                  <c:v>770760</c:v>
                </c:pt>
                <c:pt idx="12847">
                  <c:v>770820</c:v>
                </c:pt>
                <c:pt idx="12848">
                  <c:v>770880</c:v>
                </c:pt>
                <c:pt idx="12849">
                  <c:v>770940</c:v>
                </c:pt>
                <c:pt idx="12850">
                  <c:v>771000</c:v>
                </c:pt>
                <c:pt idx="12851">
                  <c:v>771060</c:v>
                </c:pt>
                <c:pt idx="12852">
                  <c:v>771120</c:v>
                </c:pt>
                <c:pt idx="12853">
                  <c:v>771180</c:v>
                </c:pt>
                <c:pt idx="12854">
                  <c:v>771240</c:v>
                </c:pt>
                <c:pt idx="12855">
                  <c:v>771300</c:v>
                </c:pt>
                <c:pt idx="12856">
                  <c:v>771360</c:v>
                </c:pt>
                <c:pt idx="12857">
                  <c:v>771420</c:v>
                </c:pt>
                <c:pt idx="12858">
                  <c:v>771480</c:v>
                </c:pt>
                <c:pt idx="12859">
                  <c:v>771540</c:v>
                </c:pt>
                <c:pt idx="12860">
                  <c:v>771600</c:v>
                </c:pt>
                <c:pt idx="12861">
                  <c:v>771660</c:v>
                </c:pt>
                <c:pt idx="12862">
                  <c:v>771720</c:v>
                </c:pt>
                <c:pt idx="12863">
                  <c:v>771780</c:v>
                </c:pt>
                <c:pt idx="12864">
                  <c:v>771840</c:v>
                </c:pt>
                <c:pt idx="12865">
                  <c:v>771900</c:v>
                </c:pt>
                <c:pt idx="12866">
                  <c:v>771960</c:v>
                </c:pt>
                <c:pt idx="12867">
                  <c:v>772020</c:v>
                </c:pt>
                <c:pt idx="12868">
                  <c:v>772080</c:v>
                </c:pt>
                <c:pt idx="12869">
                  <c:v>772140</c:v>
                </c:pt>
                <c:pt idx="12870">
                  <c:v>772200</c:v>
                </c:pt>
                <c:pt idx="12871">
                  <c:v>772260</c:v>
                </c:pt>
                <c:pt idx="12872">
                  <c:v>772320</c:v>
                </c:pt>
                <c:pt idx="12873">
                  <c:v>772380</c:v>
                </c:pt>
                <c:pt idx="12874">
                  <c:v>772440</c:v>
                </c:pt>
                <c:pt idx="12875">
                  <c:v>772500</c:v>
                </c:pt>
                <c:pt idx="12876">
                  <c:v>772560</c:v>
                </c:pt>
                <c:pt idx="12877">
                  <c:v>772620</c:v>
                </c:pt>
                <c:pt idx="12878">
                  <c:v>772680</c:v>
                </c:pt>
                <c:pt idx="12879">
                  <c:v>772740</c:v>
                </c:pt>
                <c:pt idx="12880">
                  <c:v>772800</c:v>
                </c:pt>
                <c:pt idx="12881">
                  <c:v>772860</c:v>
                </c:pt>
                <c:pt idx="12882">
                  <c:v>772920</c:v>
                </c:pt>
                <c:pt idx="12883">
                  <c:v>772980</c:v>
                </c:pt>
                <c:pt idx="12884">
                  <c:v>773040</c:v>
                </c:pt>
                <c:pt idx="12885">
                  <c:v>773100</c:v>
                </c:pt>
                <c:pt idx="12886">
                  <c:v>773160</c:v>
                </c:pt>
                <c:pt idx="12887">
                  <c:v>773220</c:v>
                </c:pt>
                <c:pt idx="12888">
                  <c:v>773280</c:v>
                </c:pt>
                <c:pt idx="12889">
                  <c:v>773340</c:v>
                </c:pt>
                <c:pt idx="12890">
                  <c:v>773400</c:v>
                </c:pt>
                <c:pt idx="12891">
                  <c:v>773460</c:v>
                </c:pt>
                <c:pt idx="12892">
                  <c:v>773520</c:v>
                </c:pt>
                <c:pt idx="12893">
                  <c:v>773580</c:v>
                </c:pt>
                <c:pt idx="12894">
                  <c:v>773640</c:v>
                </c:pt>
                <c:pt idx="12895">
                  <c:v>773700</c:v>
                </c:pt>
                <c:pt idx="12896">
                  <c:v>773760</c:v>
                </c:pt>
                <c:pt idx="12897">
                  <c:v>773820</c:v>
                </c:pt>
                <c:pt idx="12898">
                  <c:v>773880</c:v>
                </c:pt>
                <c:pt idx="12899">
                  <c:v>773940</c:v>
                </c:pt>
                <c:pt idx="12900">
                  <c:v>774000</c:v>
                </c:pt>
                <c:pt idx="12901">
                  <c:v>774060</c:v>
                </c:pt>
                <c:pt idx="12902">
                  <c:v>774120</c:v>
                </c:pt>
                <c:pt idx="12903">
                  <c:v>774180</c:v>
                </c:pt>
                <c:pt idx="12904">
                  <c:v>774240</c:v>
                </c:pt>
              </c:numCache>
            </c:numRef>
          </c:xVal>
          <c:yVal>
            <c:numRef>
              <c:f>'SMC11T#3_1 (2)'!$L$2:$L$12906</c:f>
              <c:numCache>
                <c:formatCode>General</c:formatCode>
                <c:ptCount val="12905"/>
                <c:pt idx="0">
                  <c:v>23.686332</c:v>
                </c:pt>
                <c:pt idx="1">
                  <c:v>23.681106</c:v>
                </c:pt>
                <c:pt idx="2">
                  <c:v>23.687850999999998</c:v>
                </c:pt>
                <c:pt idx="3">
                  <c:v>23.693237</c:v>
                </c:pt>
                <c:pt idx="4">
                  <c:v>23.693572</c:v>
                </c:pt>
                <c:pt idx="5">
                  <c:v>23.693622999999999</c:v>
                </c:pt>
                <c:pt idx="6">
                  <c:v>23.70515</c:v>
                </c:pt>
                <c:pt idx="7">
                  <c:v>23.691137000000001</c:v>
                </c:pt>
                <c:pt idx="8">
                  <c:v>23.702242999999999</c:v>
                </c:pt>
                <c:pt idx="9">
                  <c:v>23.699292</c:v>
                </c:pt>
                <c:pt idx="10">
                  <c:v>23.698532</c:v>
                </c:pt>
                <c:pt idx="11">
                  <c:v>23.704336999999999</c:v>
                </c:pt>
                <c:pt idx="12">
                  <c:v>23.692716999999998</c:v>
                </c:pt>
                <c:pt idx="13">
                  <c:v>23.700510999999999</c:v>
                </c:pt>
                <c:pt idx="14">
                  <c:v>23.704014000000001</c:v>
                </c:pt>
                <c:pt idx="15">
                  <c:v>23.706458999999999</c:v>
                </c:pt>
                <c:pt idx="16">
                  <c:v>23.709970999999999</c:v>
                </c:pt>
                <c:pt idx="17">
                  <c:v>23.705314000000001</c:v>
                </c:pt>
                <c:pt idx="18">
                  <c:v>23.719066000000002</c:v>
                </c:pt>
                <c:pt idx="19">
                  <c:v>23.717188</c:v>
                </c:pt>
                <c:pt idx="20">
                  <c:v>23.708808000000001</c:v>
                </c:pt>
                <c:pt idx="21">
                  <c:v>23.720431000000001</c:v>
                </c:pt>
                <c:pt idx="22">
                  <c:v>23.710934000000002</c:v>
                </c:pt>
                <c:pt idx="23">
                  <c:v>23.706081000000001</c:v>
                </c:pt>
                <c:pt idx="24">
                  <c:v>23.71837</c:v>
                </c:pt>
                <c:pt idx="25">
                  <c:v>23.711096999999999</c:v>
                </c:pt>
                <c:pt idx="26">
                  <c:v>23.724184000000001</c:v>
                </c:pt>
                <c:pt idx="27">
                  <c:v>23.709005999999999</c:v>
                </c:pt>
                <c:pt idx="28">
                  <c:v>23.718826</c:v>
                </c:pt>
                <c:pt idx="29">
                  <c:v>23.72531</c:v>
                </c:pt>
                <c:pt idx="30">
                  <c:v>23.711147</c:v>
                </c:pt>
                <c:pt idx="31">
                  <c:v>23.713042000000002</c:v>
                </c:pt>
                <c:pt idx="32">
                  <c:v>23.718643</c:v>
                </c:pt>
                <c:pt idx="33">
                  <c:v>23.709878</c:v>
                </c:pt>
                <c:pt idx="34">
                  <c:v>23.716009</c:v>
                </c:pt>
                <c:pt idx="35">
                  <c:v>23.711486000000001</c:v>
                </c:pt>
                <c:pt idx="36">
                  <c:v>23.718240000000002</c:v>
                </c:pt>
                <c:pt idx="37">
                  <c:v>23.711933999999999</c:v>
                </c:pt>
                <c:pt idx="38">
                  <c:v>23.731383999999998</c:v>
                </c:pt>
                <c:pt idx="39">
                  <c:v>23.718271999999999</c:v>
                </c:pt>
                <c:pt idx="40">
                  <c:v>23.715394</c:v>
                </c:pt>
                <c:pt idx="41">
                  <c:v>23.715934000000001</c:v>
                </c:pt>
                <c:pt idx="42">
                  <c:v>23.712806</c:v>
                </c:pt>
                <c:pt idx="43">
                  <c:v>23.726033000000001</c:v>
                </c:pt>
                <c:pt idx="44">
                  <c:v>23.72035</c:v>
                </c:pt>
                <c:pt idx="45">
                  <c:v>23.723389000000001</c:v>
                </c:pt>
                <c:pt idx="46">
                  <c:v>23.727719</c:v>
                </c:pt>
                <c:pt idx="47">
                  <c:v>23.715862000000001</c:v>
                </c:pt>
                <c:pt idx="48">
                  <c:v>23.711034999999999</c:v>
                </c:pt>
                <c:pt idx="49">
                  <c:v>23.727595000000001</c:v>
                </c:pt>
                <c:pt idx="50">
                  <c:v>23.722542000000001</c:v>
                </c:pt>
                <c:pt idx="51">
                  <c:v>23.729427999999999</c:v>
                </c:pt>
                <c:pt idx="52">
                  <c:v>23.725269000000001</c:v>
                </c:pt>
                <c:pt idx="53">
                  <c:v>23.720602</c:v>
                </c:pt>
                <c:pt idx="54">
                  <c:v>23.733269</c:v>
                </c:pt>
                <c:pt idx="55">
                  <c:v>23.726444000000001</c:v>
                </c:pt>
                <c:pt idx="56">
                  <c:v>23.731618000000001</c:v>
                </c:pt>
                <c:pt idx="57">
                  <c:v>23.735108</c:v>
                </c:pt>
                <c:pt idx="58">
                  <c:v>23.727474999999998</c:v>
                </c:pt>
                <c:pt idx="59">
                  <c:v>23.725707</c:v>
                </c:pt>
                <c:pt idx="60">
                  <c:v>23.726400000000002</c:v>
                </c:pt>
                <c:pt idx="61">
                  <c:v>23.715257999999999</c:v>
                </c:pt>
                <c:pt idx="62">
                  <c:v>23.728093000000001</c:v>
                </c:pt>
                <c:pt idx="63">
                  <c:v>23.723199999999999</c:v>
                </c:pt>
                <c:pt idx="64">
                  <c:v>23.72871</c:v>
                </c:pt>
                <c:pt idx="65">
                  <c:v>23.728366999999999</c:v>
                </c:pt>
                <c:pt idx="66">
                  <c:v>23.727854000000001</c:v>
                </c:pt>
                <c:pt idx="67">
                  <c:v>23.728802000000002</c:v>
                </c:pt>
                <c:pt idx="68">
                  <c:v>23.728995999999999</c:v>
                </c:pt>
                <c:pt idx="69">
                  <c:v>23.724689999999999</c:v>
                </c:pt>
                <c:pt idx="70">
                  <c:v>23.727343999999999</c:v>
                </c:pt>
                <c:pt idx="71">
                  <c:v>23.718734000000001</c:v>
                </c:pt>
                <c:pt idx="72">
                  <c:v>23.722878999999999</c:v>
                </c:pt>
                <c:pt idx="73">
                  <c:v>23.719263999999999</c:v>
                </c:pt>
                <c:pt idx="74">
                  <c:v>23.728217000000001</c:v>
                </c:pt>
                <c:pt idx="75">
                  <c:v>23.726769999999998</c:v>
                </c:pt>
                <c:pt idx="76">
                  <c:v>23.726935000000001</c:v>
                </c:pt>
                <c:pt idx="77">
                  <c:v>23.734555</c:v>
                </c:pt>
                <c:pt idx="78">
                  <c:v>23.728823999999999</c:v>
                </c:pt>
                <c:pt idx="79">
                  <c:v>23.725718000000001</c:v>
                </c:pt>
                <c:pt idx="80">
                  <c:v>23.724540999999999</c:v>
                </c:pt>
                <c:pt idx="81">
                  <c:v>23.71978</c:v>
                </c:pt>
                <c:pt idx="82">
                  <c:v>23.726697999999999</c:v>
                </c:pt>
                <c:pt idx="83">
                  <c:v>23.729505</c:v>
                </c:pt>
                <c:pt idx="84">
                  <c:v>23.735502</c:v>
                </c:pt>
                <c:pt idx="85">
                  <c:v>23.731207999999999</c:v>
                </c:pt>
                <c:pt idx="86">
                  <c:v>23.729790000000001</c:v>
                </c:pt>
                <c:pt idx="87">
                  <c:v>23.734932000000001</c:v>
                </c:pt>
                <c:pt idx="88">
                  <c:v>23.721425</c:v>
                </c:pt>
                <c:pt idx="89">
                  <c:v>23.729226000000001</c:v>
                </c:pt>
                <c:pt idx="90">
                  <c:v>23.718264999999999</c:v>
                </c:pt>
                <c:pt idx="91">
                  <c:v>23.723772</c:v>
                </c:pt>
                <c:pt idx="92">
                  <c:v>23.722415999999999</c:v>
                </c:pt>
                <c:pt idx="93">
                  <c:v>23.724916</c:v>
                </c:pt>
                <c:pt idx="94">
                  <c:v>23.730730000000001</c:v>
                </c:pt>
                <c:pt idx="95">
                  <c:v>23.720659999999999</c:v>
                </c:pt>
                <c:pt idx="96">
                  <c:v>23.724634999999999</c:v>
                </c:pt>
                <c:pt idx="97">
                  <c:v>23.729562000000001</c:v>
                </c:pt>
                <c:pt idx="98">
                  <c:v>23.725686</c:v>
                </c:pt>
                <c:pt idx="99">
                  <c:v>23.727444999999999</c:v>
                </c:pt>
                <c:pt idx="100">
                  <c:v>23.730270999999998</c:v>
                </c:pt>
                <c:pt idx="101">
                  <c:v>23.730235</c:v>
                </c:pt>
                <c:pt idx="102">
                  <c:v>23.726580999999999</c:v>
                </c:pt>
                <c:pt idx="103">
                  <c:v>23.722919000000001</c:v>
                </c:pt>
                <c:pt idx="104">
                  <c:v>23.720732999999999</c:v>
                </c:pt>
                <c:pt idx="105">
                  <c:v>23.731708000000001</c:v>
                </c:pt>
                <c:pt idx="106">
                  <c:v>23.737404999999999</c:v>
                </c:pt>
                <c:pt idx="107">
                  <c:v>23.726006000000002</c:v>
                </c:pt>
                <c:pt idx="108">
                  <c:v>23.732932999999999</c:v>
                </c:pt>
                <c:pt idx="109">
                  <c:v>23.732403000000001</c:v>
                </c:pt>
                <c:pt idx="110">
                  <c:v>23.735927</c:v>
                </c:pt>
                <c:pt idx="111">
                  <c:v>23.729075999999999</c:v>
                </c:pt>
                <c:pt idx="112">
                  <c:v>23.725595999999999</c:v>
                </c:pt>
                <c:pt idx="113">
                  <c:v>23.734428000000001</c:v>
                </c:pt>
                <c:pt idx="114">
                  <c:v>23.723051000000002</c:v>
                </c:pt>
                <c:pt idx="115">
                  <c:v>23.725574999999999</c:v>
                </c:pt>
                <c:pt idx="116">
                  <c:v>23.738904000000002</c:v>
                </c:pt>
                <c:pt idx="117">
                  <c:v>23.732768</c:v>
                </c:pt>
                <c:pt idx="118">
                  <c:v>23.733307</c:v>
                </c:pt>
                <c:pt idx="119">
                  <c:v>23.725273000000001</c:v>
                </c:pt>
                <c:pt idx="120">
                  <c:v>23.729700999999999</c:v>
                </c:pt>
                <c:pt idx="121">
                  <c:v>23.728141999999998</c:v>
                </c:pt>
                <c:pt idx="122">
                  <c:v>23.735961</c:v>
                </c:pt>
                <c:pt idx="123">
                  <c:v>23.734085</c:v>
                </c:pt>
                <c:pt idx="124">
                  <c:v>23.727765999999999</c:v>
                </c:pt>
                <c:pt idx="125">
                  <c:v>23.731812999999999</c:v>
                </c:pt>
                <c:pt idx="126">
                  <c:v>23.736650000000001</c:v>
                </c:pt>
                <c:pt idx="127">
                  <c:v>23.735955000000001</c:v>
                </c:pt>
                <c:pt idx="128">
                  <c:v>23.739542</c:v>
                </c:pt>
                <c:pt idx="129">
                  <c:v>23.738493999999999</c:v>
                </c:pt>
                <c:pt idx="130">
                  <c:v>23.722912000000001</c:v>
                </c:pt>
                <c:pt idx="131">
                  <c:v>23.728981999999998</c:v>
                </c:pt>
                <c:pt idx="132">
                  <c:v>23.735240999999998</c:v>
                </c:pt>
                <c:pt idx="133">
                  <c:v>23.737767999999999</c:v>
                </c:pt>
                <c:pt idx="134">
                  <c:v>23.736986999999999</c:v>
                </c:pt>
                <c:pt idx="135">
                  <c:v>23.724947</c:v>
                </c:pt>
                <c:pt idx="136">
                  <c:v>23.729175999999999</c:v>
                </c:pt>
                <c:pt idx="137">
                  <c:v>23.723673999999999</c:v>
                </c:pt>
                <c:pt idx="138">
                  <c:v>23.737479</c:v>
                </c:pt>
                <c:pt idx="139">
                  <c:v>23.727447000000002</c:v>
                </c:pt>
                <c:pt idx="140">
                  <c:v>23.742529999999999</c:v>
                </c:pt>
                <c:pt idx="141">
                  <c:v>23.735669000000001</c:v>
                </c:pt>
                <c:pt idx="142">
                  <c:v>23.728083999999999</c:v>
                </c:pt>
                <c:pt idx="143">
                  <c:v>23.726061999999999</c:v>
                </c:pt>
                <c:pt idx="144">
                  <c:v>23.734922999999998</c:v>
                </c:pt>
                <c:pt idx="145">
                  <c:v>23.726659999999999</c:v>
                </c:pt>
                <c:pt idx="146">
                  <c:v>23.725508999999999</c:v>
                </c:pt>
                <c:pt idx="147">
                  <c:v>23.72785</c:v>
                </c:pt>
                <c:pt idx="148">
                  <c:v>23.728186000000001</c:v>
                </c:pt>
                <c:pt idx="149">
                  <c:v>23.726175000000001</c:v>
                </c:pt>
                <c:pt idx="150">
                  <c:v>23.735417999999999</c:v>
                </c:pt>
                <c:pt idx="151">
                  <c:v>23.725522000000002</c:v>
                </c:pt>
                <c:pt idx="152">
                  <c:v>23.730194000000001</c:v>
                </c:pt>
                <c:pt idx="153">
                  <c:v>23.733153000000001</c:v>
                </c:pt>
                <c:pt idx="154">
                  <c:v>23.729524999999999</c:v>
                </c:pt>
                <c:pt idx="155">
                  <c:v>23.727315999999998</c:v>
                </c:pt>
                <c:pt idx="156">
                  <c:v>23.731401000000002</c:v>
                </c:pt>
                <c:pt idx="157">
                  <c:v>23.732935999999999</c:v>
                </c:pt>
                <c:pt idx="158">
                  <c:v>23.729240999999998</c:v>
                </c:pt>
                <c:pt idx="159">
                  <c:v>23.734905000000001</c:v>
                </c:pt>
                <c:pt idx="160">
                  <c:v>23.737386000000001</c:v>
                </c:pt>
                <c:pt idx="161">
                  <c:v>23.726561</c:v>
                </c:pt>
                <c:pt idx="162">
                  <c:v>23.730751000000001</c:v>
                </c:pt>
                <c:pt idx="163">
                  <c:v>23.729769000000001</c:v>
                </c:pt>
                <c:pt idx="164">
                  <c:v>23.722232000000002</c:v>
                </c:pt>
                <c:pt idx="165">
                  <c:v>23.722828</c:v>
                </c:pt>
                <c:pt idx="166">
                  <c:v>23.718819</c:v>
                </c:pt>
                <c:pt idx="167">
                  <c:v>23.734964000000002</c:v>
                </c:pt>
                <c:pt idx="168">
                  <c:v>23.725874000000001</c:v>
                </c:pt>
                <c:pt idx="169">
                  <c:v>23.730692999999999</c:v>
                </c:pt>
                <c:pt idx="170">
                  <c:v>23.731684000000001</c:v>
                </c:pt>
                <c:pt idx="171">
                  <c:v>23.737850000000002</c:v>
                </c:pt>
                <c:pt idx="172">
                  <c:v>23.732194</c:v>
                </c:pt>
                <c:pt idx="173">
                  <c:v>23.72982</c:v>
                </c:pt>
                <c:pt idx="174">
                  <c:v>23.735931000000001</c:v>
                </c:pt>
                <c:pt idx="175">
                  <c:v>23.734665</c:v>
                </c:pt>
                <c:pt idx="176">
                  <c:v>23.737043</c:v>
                </c:pt>
                <c:pt idx="177">
                  <c:v>23.730874</c:v>
                </c:pt>
                <c:pt idx="178">
                  <c:v>23.723649000000002</c:v>
                </c:pt>
                <c:pt idx="179">
                  <c:v>23.725245999999999</c:v>
                </c:pt>
                <c:pt idx="180">
                  <c:v>23.720901999999999</c:v>
                </c:pt>
                <c:pt idx="181">
                  <c:v>23.730969000000002</c:v>
                </c:pt>
                <c:pt idx="182">
                  <c:v>23.727271000000002</c:v>
                </c:pt>
                <c:pt idx="183">
                  <c:v>23.732890000000001</c:v>
                </c:pt>
                <c:pt idx="184">
                  <c:v>23.724488000000001</c:v>
                </c:pt>
                <c:pt idx="185">
                  <c:v>23.727550999999998</c:v>
                </c:pt>
                <c:pt idx="186">
                  <c:v>23.726364</c:v>
                </c:pt>
                <c:pt idx="187">
                  <c:v>23.733588000000001</c:v>
                </c:pt>
                <c:pt idx="188">
                  <c:v>23.727409999999999</c:v>
                </c:pt>
                <c:pt idx="189">
                  <c:v>23.736575999999999</c:v>
                </c:pt>
                <c:pt idx="190">
                  <c:v>23.728079999999999</c:v>
                </c:pt>
                <c:pt idx="191">
                  <c:v>23.725190999999999</c:v>
                </c:pt>
                <c:pt idx="192">
                  <c:v>23.737518999999999</c:v>
                </c:pt>
                <c:pt idx="193">
                  <c:v>23.722764999999999</c:v>
                </c:pt>
                <c:pt idx="194">
                  <c:v>23.728721</c:v>
                </c:pt>
                <c:pt idx="195">
                  <c:v>23.721807999999999</c:v>
                </c:pt>
                <c:pt idx="196">
                  <c:v>23.728884999999998</c:v>
                </c:pt>
                <c:pt idx="197">
                  <c:v>23.716698000000001</c:v>
                </c:pt>
                <c:pt idx="198">
                  <c:v>23.733889000000001</c:v>
                </c:pt>
                <c:pt idx="199">
                  <c:v>23.721276</c:v>
                </c:pt>
                <c:pt idx="200">
                  <c:v>23.727128</c:v>
                </c:pt>
                <c:pt idx="201">
                  <c:v>23.724862999999999</c:v>
                </c:pt>
                <c:pt idx="202">
                  <c:v>23.721454000000001</c:v>
                </c:pt>
                <c:pt idx="203">
                  <c:v>23.723970999999999</c:v>
                </c:pt>
                <c:pt idx="204">
                  <c:v>23.724882999999998</c:v>
                </c:pt>
                <c:pt idx="205">
                  <c:v>23.724454000000001</c:v>
                </c:pt>
                <c:pt idx="206">
                  <c:v>23.720390999999999</c:v>
                </c:pt>
                <c:pt idx="207">
                  <c:v>23.726572999999998</c:v>
                </c:pt>
                <c:pt idx="208">
                  <c:v>23.729454</c:v>
                </c:pt>
                <c:pt idx="209">
                  <c:v>23.731424000000001</c:v>
                </c:pt>
                <c:pt idx="210">
                  <c:v>23.733357000000002</c:v>
                </c:pt>
                <c:pt idx="211">
                  <c:v>23.728138000000001</c:v>
                </c:pt>
                <c:pt idx="212">
                  <c:v>23.721070000000001</c:v>
                </c:pt>
                <c:pt idx="213">
                  <c:v>23.728173999999999</c:v>
                </c:pt>
                <c:pt idx="214">
                  <c:v>23.732769999999999</c:v>
                </c:pt>
                <c:pt idx="215">
                  <c:v>23.730712</c:v>
                </c:pt>
                <c:pt idx="216">
                  <c:v>23.722514</c:v>
                </c:pt>
                <c:pt idx="217">
                  <c:v>23.716204999999999</c:v>
                </c:pt>
                <c:pt idx="218">
                  <c:v>23.714769</c:v>
                </c:pt>
                <c:pt idx="219">
                  <c:v>23.723524999999999</c:v>
                </c:pt>
                <c:pt idx="220">
                  <c:v>23.715754</c:v>
                </c:pt>
                <c:pt idx="221">
                  <c:v>23.719315999999999</c:v>
                </c:pt>
                <c:pt idx="222">
                  <c:v>23.725315999999999</c:v>
                </c:pt>
                <c:pt idx="223">
                  <c:v>23.725272</c:v>
                </c:pt>
                <c:pt idx="224">
                  <c:v>23.715408</c:v>
                </c:pt>
                <c:pt idx="225">
                  <c:v>23.716657000000001</c:v>
                </c:pt>
                <c:pt idx="226">
                  <c:v>23.730497</c:v>
                </c:pt>
                <c:pt idx="227">
                  <c:v>23.715833</c:v>
                </c:pt>
                <c:pt idx="228">
                  <c:v>23.722428000000001</c:v>
                </c:pt>
                <c:pt idx="229">
                  <c:v>23.725079000000001</c:v>
                </c:pt>
                <c:pt idx="230">
                  <c:v>23.721458999999999</c:v>
                </c:pt>
                <c:pt idx="231">
                  <c:v>23.724910000000001</c:v>
                </c:pt>
                <c:pt idx="232">
                  <c:v>23.725518000000001</c:v>
                </c:pt>
                <c:pt idx="233">
                  <c:v>23.722258</c:v>
                </c:pt>
                <c:pt idx="234">
                  <c:v>23.728307999999998</c:v>
                </c:pt>
                <c:pt idx="235">
                  <c:v>23.720465999999998</c:v>
                </c:pt>
                <c:pt idx="236">
                  <c:v>23.726956999999999</c:v>
                </c:pt>
                <c:pt idx="237">
                  <c:v>23.725092</c:v>
                </c:pt>
                <c:pt idx="238">
                  <c:v>23.726984999999999</c:v>
                </c:pt>
                <c:pt idx="239">
                  <c:v>23.722626999999999</c:v>
                </c:pt>
                <c:pt idx="240">
                  <c:v>23.716125000000002</c:v>
                </c:pt>
                <c:pt idx="241">
                  <c:v>23.721938000000002</c:v>
                </c:pt>
                <c:pt idx="242">
                  <c:v>23.721758999999999</c:v>
                </c:pt>
                <c:pt idx="243">
                  <c:v>23.713826000000001</c:v>
                </c:pt>
                <c:pt idx="244">
                  <c:v>23.715658000000001</c:v>
                </c:pt>
                <c:pt idx="245">
                  <c:v>23.720103999999999</c:v>
                </c:pt>
                <c:pt idx="246">
                  <c:v>23.720762000000001</c:v>
                </c:pt>
                <c:pt idx="247">
                  <c:v>23.712330999999999</c:v>
                </c:pt>
                <c:pt idx="248">
                  <c:v>23.712719</c:v>
                </c:pt>
                <c:pt idx="249">
                  <c:v>23.709710999999999</c:v>
                </c:pt>
                <c:pt idx="250">
                  <c:v>23.712692000000001</c:v>
                </c:pt>
                <c:pt idx="251">
                  <c:v>23.718040999999999</c:v>
                </c:pt>
                <c:pt idx="252">
                  <c:v>23.719185</c:v>
                </c:pt>
                <c:pt idx="253">
                  <c:v>23.734044000000001</c:v>
                </c:pt>
                <c:pt idx="254">
                  <c:v>23.730564000000001</c:v>
                </c:pt>
                <c:pt idx="255">
                  <c:v>23.719511000000001</c:v>
                </c:pt>
                <c:pt idx="256">
                  <c:v>23.71407</c:v>
                </c:pt>
                <c:pt idx="257">
                  <c:v>23.718070999999998</c:v>
                </c:pt>
                <c:pt idx="258">
                  <c:v>23.716638</c:v>
                </c:pt>
                <c:pt idx="259">
                  <c:v>23.718605</c:v>
                </c:pt>
                <c:pt idx="260">
                  <c:v>23.715537999999999</c:v>
                </c:pt>
                <c:pt idx="261">
                  <c:v>23.713635</c:v>
                </c:pt>
                <c:pt idx="262">
                  <c:v>23.717300999999999</c:v>
                </c:pt>
                <c:pt idx="263">
                  <c:v>23.710787</c:v>
                </c:pt>
                <c:pt idx="264">
                  <c:v>23.715320999999999</c:v>
                </c:pt>
                <c:pt idx="265">
                  <c:v>23.710501000000001</c:v>
                </c:pt>
                <c:pt idx="266">
                  <c:v>23.708456000000002</c:v>
                </c:pt>
                <c:pt idx="267">
                  <c:v>23.719431</c:v>
                </c:pt>
                <c:pt idx="268">
                  <c:v>23.716507</c:v>
                </c:pt>
                <c:pt idx="269">
                  <c:v>23.719892000000002</c:v>
                </c:pt>
                <c:pt idx="270">
                  <c:v>23.710992000000001</c:v>
                </c:pt>
                <c:pt idx="271">
                  <c:v>23.717583000000001</c:v>
                </c:pt>
                <c:pt idx="272">
                  <c:v>23.713488999999999</c:v>
                </c:pt>
                <c:pt idx="273">
                  <c:v>23.713954000000001</c:v>
                </c:pt>
                <c:pt idx="274">
                  <c:v>23.710743999999998</c:v>
                </c:pt>
                <c:pt idx="275">
                  <c:v>23.725718000000001</c:v>
                </c:pt>
                <c:pt idx="276">
                  <c:v>23.719190000000001</c:v>
                </c:pt>
                <c:pt idx="277">
                  <c:v>23.721164000000002</c:v>
                </c:pt>
                <c:pt idx="278">
                  <c:v>23.707819000000001</c:v>
                </c:pt>
                <c:pt idx="279">
                  <c:v>23.712876999999999</c:v>
                </c:pt>
                <c:pt idx="280">
                  <c:v>23.711812999999999</c:v>
                </c:pt>
                <c:pt idx="281">
                  <c:v>23.714583999999999</c:v>
                </c:pt>
                <c:pt idx="282">
                  <c:v>23.716196</c:v>
                </c:pt>
                <c:pt idx="283">
                  <c:v>23.709453</c:v>
                </c:pt>
                <c:pt idx="284">
                  <c:v>23.712304</c:v>
                </c:pt>
                <c:pt idx="285">
                  <c:v>23.730447000000002</c:v>
                </c:pt>
                <c:pt idx="286">
                  <c:v>23.742080000000001</c:v>
                </c:pt>
                <c:pt idx="287">
                  <c:v>23.736208000000001</c:v>
                </c:pt>
                <c:pt idx="288">
                  <c:v>23.736688000000001</c:v>
                </c:pt>
                <c:pt idx="289">
                  <c:v>23.731224999999998</c:v>
                </c:pt>
                <c:pt idx="290">
                  <c:v>23.729130000000001</c:v>
                </c:pt>
                <c:pt idx="291">
                  <c:v>23.732783999999999</c:v>
                </c:pt>
                <c:pt idx="292">
                  <c:v>23.727522</c:v>
                </c:pt>
                <c:pt idx="293">
                  <c:v>23.731729000000001</c:v>
                </c:pt>
                <c:pt idx="294">
                  <c:v>23.712824000000001</c:v>
                </c:pt>
                <c:pt idx="295">
                  <c:v>23.704912</c:v>
                </c:pt>
                <c:pt idx="296">
                  <c:v>23.722089</c:v>
                </c:pt>
                <c:pt idx="297">
                  <c:v>23.708349999999999</c:v>
                </c:pt>
                <c:pt idx="298">
                  <c:v>23.714582</c:v>
                </c:pt>
                <c:pt idx="299">
                  <c:v>23.711046</c:v>
                </c:pt>
                <c:pt idx="300">
                  <c:v>23.727938000000002</c:v>
                </c:pt>
                <c:pt idx="301">
                  <c:v>23.716808</c:v>
                </c:pt>
                <c:pt idx="302">
                  <c:v>23.714500000000001</c:v>
                </c:pt>
                <c:pt idx="303">
                  <c:v>23.713477000000001</c:v>
                </c:pt>
                <c:pt idx="304">
                  <c:v>23.713118000000001</c:v>
                </c:pt>
                <c:pt idx="305">
                  <c:v>23.718947</c:v>
                </c:pt>
                <c:pt idx="306">
                  <c:v>23.718446</c:v>
                </c:pt>
                <c:pt idx="307">
                  <c:v>23.716190000000001</c:v>
                </c:pt>
                <c:pt idx="308">
                  <c:v>23.717929000000002</c:v>
                </c:pt>
                <c:pt idx="309">
                  <c:v>23.710728</c:v>
                </c:pt>
                <c:pt idx="310">
                  <c:v>23.715022000000001</c:v>
                </c:pt>
                <c:pt idx="311">
                  <c:v>23.720842999999999</c:v>
                </c:pt>
                <c:pt idx="312">
                  <c:v>23.715416000000001</c:v>
                </c:pt>
                <c:pt idx="313">
                  <c:v>23.709728999999999</c:v>
                </c:pt>
                <c:pt idx="314">
                  <c:v>23.718805</c:v>
                </c:pt>
                <c:pt idx="315">
                  <c:v>23.716144</c:v>
                </c:pt>
                <c:pt idx="316">
                  <c:v>23.709700999999999</c:v>
                </c:pt>
                <c:pt idx="317">
                  <c:v>23.712548999999999</c:v>
                </c:pt>
                <c:pt idx="318">
                  <c:v>23.711411999999999</c:v>
                </c:pt>
                <c:pt idx="319">
                  <c:v>23.708583000000001</c:v>
                </c:pt>
                <c:pt idx="320">
                  <c:v>23.713269</c:v>
                </c:pt>
                <c:pt idx="321">
                  <c:v>23.713709999999999</c:v>
                </c:pt>
                <c:pt idx="322">
                  <c:v>23.715256</c:v>
                </c:pt>
                <c:pt idx="323">
                  <c:v>23.716985000000001</c:v>
                </c:pt>
                <c:pt idx="324">
                  <c:v>23.714642999999999</c:v>
                </c:pt>
                <c:pt idx="325">
                  <c:v>23.707851999999999</c:v>
                </c:pt>
                <c:pt idx="326">
                  <c:v>23.710943</c:v>
                </c:pt>
                <c:pt idx="327">
                  <c:v>23.708766000000001</c:v>
                </c:pt>
                <c:pt idx="328">
                  <c:v>23.709751000000001</c:v>
                </c:pt>
                <c:pt idx="329">
                  <c:v>23.713024999999998</c:v>
                </c:pt>
                <c:pt idx="330">
                  <c:v>23.713408000000001</c:v>
                </c:pt>
                <c:pt idx="331">
                  <c:v>23.709185999999999</c:v>
                </c:pt>
                <c:pt idx="332">
                  <c:v>23.704104999999998</c:v>
                </c:pt>
                <c:pt idx="333">
                  <c:v>23.706365999999999</c:v>
                </c:pt>
                <c:pt idx="334">
                  <c:v>23.711912000000002</c:v>
                </c:pt>
                <c:pt idx="335">
                  <c:v>23.715219999999999</c:v>
                </c:pt>
                <c:pt idx="336">
                  <c:v>23.713842</c:v>
                </c:pt>
                <c:pt idx="337">
                  <c:v>23.702092</c:v>
                </c:pt>
                <c:pt idx="338">
                  <c:v>23.709461999999998</c:v>
                </c:pt>
                <c:pt idx="339">
                  <c:v>23.711326</c:v>
                </c:pt>
                <c:pt idx="340">
                  <c:v>23.703789</c:v>
                </c:pt>
                <c:pt idx="341">
                  <c:v>23.703882</c:v>
                </c:pt>
                <c:pt idx="342">
                  <c:v>23.707497</c:v>
                </c:pt>
                <c:pt idx="343">
                  <c:v>23.707787</c:v>
                </c:pt>
                <c:pt idx="344">
                  <c:v>23.705221000000002</c:v>
                </c:pt>
                <c:pt idx="345">
                  <c:v>23.703610999999999</c:v>
                </c:pt>
                <c:pt idx="346">
                  <c:v>23.706831999999999</c:v>
                </c:pt>
                <c:pt idx="347">
                  <c:v>23.698181000000002</c:v>
                </c:pt>
                <c:pt idx="348">
                  <c:v>23.698864</c:v>
                </c:pt>
                <c:pt idx="349">
                  <c:v>23.709917999999998</c:v>
                </c:pt>
                <c:pt idx="350">
                  <c:v>23.700617999999999</c:v>
                </c:pt>
                <c:pt idx="351">
                  <c:v>23.695665000000002</c:v>
                </c:pt>
                <c:pt idx="352">
                  <c:v>23.709164999999999</c:v>
                </c:pt>
                <c:pt idx="353">
                  <c:v>23.705915000000001</c:v>
                </c:pt>
                <c:pt idx="354">
                  <c:v>23.707101999999999</c:v>
                </c:pt>
                <c:pt idx="355">
                  <c:v>23.703648999999999</c:v>
                </c:pt>
                <c:pt idx="356">
                  <c:v>23.699614</c:v>
                </c:pt>
                <c:pt idx="357">
                  <c:v>23.708293999999999</c:v>
                </c:pt>
                <c:pt idx="358">
                  <c:v>23.713453000000001</c:v>
                </c:pt>
                <c:pt idx="359">
                  <c:v>23.703372000000002</c:v>
                </c:pt>
                <c:pt idx="360">
                  <c:v>23.711304999999999</c:v>
                </c:pt>
                <c:pt idx="361">
                  <c:v>23.700106999999999</c:v>
                </c:pt>
                <c:pt idx="362">
                  <c:v>23.712714999999999</c:v>
                </c:pt>
                <c:pt idx="363">
                  <c:v>23.704975000000001</c:v>
                </c:pt>
                <c:pt idx="364">
                  <c:v>23.702061</c:v>
                </c:pt>
                <c:pt idx="365">
                  <c:v>23.706810999999998</c:v>
                </c:pt>
                <c:pt idx="366">
                  <c:v>23.700422</c:v>
                </c:pt>
                <c:pt idx="367">
                  <c:v>23.702594999999999</c:v>
                </c:pt>
                <c:pt idx="368">
                  <c:v>23.709130999999999</c:v>
                </c:pt>
                <c:pt idx="369">
                  <c:v>23.704564999999999</c:v>
                </c:pt>
                <c:pt idx="370">
                  <c:v>23.694519</c:v>
                </c:pt>
                <c:pt idx="371">
                  <c:v>23.704256000000001</c:v>
                </c:pt>
                <c:pt idx="372">
                  <c:v>23.704540000000001</c:v>
                </c:pt>
                <c:pt idx="373">
                  <c:v>23.701312999999999</c:v>
                </c:pt>
                <c:pt idx="374">
                  <c:v>23.702000999999999</c:v>
                </c:pt>
                <c:pt idx="375">
                  <c:v>23.710139999999999</c:v>
                </c:pt>
                <c:pt idx="376">
                  <c:v>23.705970000000001</c:v>
                </c:pt>
                <c:pt idx="377">
                  <c:v>23.700963000000002</c:v>
                </c:pt>
                <c:pt idx="378">
                  <c:v>23.705521999999998</c:v>
                </c:pt>
                <c:pt idx="379">
                  <c:v>23.697773000000002</c:v>
                </c:pt>
                <c:pt idx="380">
                  <c:v>23.696577999999999</c:v>
                </c:pt>
                <c:pt idx="381">
                  <c:v>23.707125999999999</c:v>
                </c:pt>
                <c:pt idx="382">
                  <c:v>23.700053</c:v>
                </c:pt>
                <c:pt idx="383">
                  <c:v>23.705815999999999</c:v>
                </c:pt>
                <c:pt idx="384">
                  <c:v>23.704219999999999</c:v>
                </c:pt>
                <c:pt idx="385">
                  <c:v>23.701324</c:v>
                </c:pt>
                <c:pt idx="386">
                  <c:v>23.707269</c:v>
                </c:pt>
                <c:pt idx="387">
                  <c:v>23.701089</c:v>
                </c:pt>
                <c:pt idx="388">
                  <c:v>23.698843</c:v>
                </c:pt>
                <c:pt idx="389">
                  <c:v>23.709990999999999</c:v>
                </c:pt>
                <c:pt idx="390">
                  <c:v>23.699536999999999</c:v>
                </c:pt>
                <c:pt idx="391">
                  <c:v>23.695391000000001</c:v>
                </c:pt>
                <c:pt idx="392">
                  <c:v>23.707221000000001</c:v>
                </c:pt>
                <c:pt idx="393">
                  <c:v>23.698132000000001</c:v>
                </c:pt>
                <c:pt idx="394">
                  <c:v>23.700353</c:v>
                </c:pt>
                <c:pt idx="395">
                  <c:v>23.703078000000001</c:v>
                </c:pt>
                <c:pt idx="396">
                  <c:v>23.693190000000001</c:v>
                </c:pt>
                <c:pt idx="397">
                  <c:v>23.692374000000001</c:v>
                </c:pt>
                <c:pt idx="398">
                  <c:v>23.703247999999999</c:v>
                </c:pt>
                <c:pt idx="399">
                  <c:v>23.705660000000002</c:v>
                </c:pt>
                <c:pt idx="400">
                  <c:v>23.696441</c:v>
                </c:pt>
                <c:pt idx="401">
                  <c:v>23.700576000000002</c:v>
                </c:pt>
                <c:pt idx="402">
                  <c:v>23.68871</c:v>
                </c:pt>
                <c:pt idx="403">
                  <c:v>23.693966</c:v>
                </c:pt>
                <c:pt idx="404">
                  <c:v>23.694223999999998</c:v>
                </c:pt>
                <c:pt idx="405">
                  <c:v>23.692312999999999</c:v>
                </c:pt>
                <c:pt idx="406">
                  <c:v>23.692093</c:v>
                </c:pt>
                <c:pt idx="407">
                  <c:v>23.693467999999999</c:v>
                </c:pt>
                <c:pt idx="408">
                  <c:v>23.693722999999999</c:v>
                </c:pt>
                <c:pt idx="409">
                  <c:v>23.696414999999998</c:v>
                </c:pt>
                <c:pt idx="410">
                  <c:v>23.689584</c:v>
                </c:pt>
                <c:pt idx="411">
                  <c:v>23.691875</c:v>
                </c:pt>
                <c:pt idx="412">
                  <c:v>23.698506999999999</c:v>
                </c:pt>
                <c:pt idx="413">
                  <c:v>23.701336000000001</c:v>
                </c:pt>
                <c:pt idx="414">
                  <c:v>23.699679</c:v>
                </c:pt>
                <c:pt idx="415">
                  <c:v>23.692381999999998</c:v>
                </c:pt>
                <c:pt idx="416">
                  <c:v>23.694431999999999</c:v>
                </c:pt>
                <c:pt idx="417">
                  <c:v>23.691013000000002</c:v>
                </c:pt>
                <c:pt idx="418">
                  <c:v>23.696805000000001</c:v>
                </c:pt>
                <c:pt idx="419">
                  <c:v>23.691417000000001</c:v>
                </c:pt>
                <c:pt idx="420">
                  <c:v>23.687894</c:v>
                </c:pt>
                <c:pt idx="421">
                  <c:v>23.692005000000002</c:v>
                </c:pt>
                <c:pt idx="422">
                  <c:v>23.693156999999999</c:v>
                </c:pt>
                <c:pt idx="423">
                  <c:v>23.693292</c:v>
                </c:pt>
                <c:pt idx="424">
                  <c:v>23.694523</c:v>
                </c:pt>
                <c:pt idx="425">
                  <c:v>23.690083000000001</c:v>
                </c:pt>
                <c:pt idx="426">
                  <c:v>23.683378999999999</c:v>
                </c:pt>
                <c:pt idx="427">
                  <c:v>23.689720000000001</c:v>
                </c:pt>
                <c:pt idx="428">
                  <c:v>23.684653999999998</c:v>
                </c:pt>
                <c:pt idx="429">
                  <c:v>23.692810999999999</c:v>
                </c:pt>
                <c:pt idx="430">
                  <c:v>23.694213999999999</c:v>
                </c:pt>
                <c:pt idx="431">
                  <c:v>23.695637999999999</c:v>
                </c:pt>
                <c:pt idx="432">
                  <c:v>23.685092000000001</c:v>
                </c:pt>
                <c:pt idx="433">
                  <c:v>23.688575</c:v>
                </c:pt>
                <c:pt idx="434">
                  <c:v>23.689931000000001</c:v>
                </c:pt>
                <c:pt idx="435">
                  <c:v>23.682600999999998</c:v>
                </c:pt>
                <c:pt idx="436">
                  <c:v>23.688818999999999</c:v>
                </c:pt>
                <c:pt idx="437">
                  <c:v>23.684308000000001</c:v>
                </c:pt>
                <c:pt idx="438">
                  <c:v>23.694457</c:v>
                </c:pt>
                <c:pt idx="439">
                  <c:v>23.683067000000001</c:v>
                </c:pt>
                <c:pt idx="440">
                  <c:v>23.681843000000001</c:v>
                </c:pt>
                <c:pt idx="441">
                  <c:v>23.676009000000001</c:v>
                </c:pt>
                <c:pt idx="442">
                  <c:v>23.690973</c:v>
                </c:pt>
                <c:pt idx="443">
                  <c:v>23.698511</c:v>
                </c:pt>
                <c:pt idx="444">
                  <c:v>23.700797000000001</c:v>
                </c:pt>
                <c:pt idx="445">
                  <c:v>23.694234999999999</c:v>
                </c:pt>
                <c:pt idx="446">
                  <c:v>23.696581999999999</c:v>
                </c:pt>
                <c:pt idx="447">
                  <c:v>23.703835000000002</c:v>
                </c:pt>
                <c:pt idx="448">
                  <c:v>23.712050999999999</c:v>
                </c:pt>
                <c:pt idx="449">
                  <c:v>23.725660999999999</c:v>
                </c:pt>
                <c:pt idx="450">
                  <c:v>23.730542</c:v>
                </c:pt>
                <c:pt idx="451">
                  <c:v>23.740741</c:v>
                </c:pt>
                <c:pt idx="452">
                  <c:v>23.751736999999999</c:v>
                </c:pt>
                <c:pt idx="453">
                  <c:v>23.767506999999998</c:v>
                </c:pt>
                <c:pt idx="454">
                  <c:v>23.778151999999999</c:v>
                </c:pt>
                <c:pt idx="455">
                  <c:v>23.795781000000002</c:v>
                </c:pt>
                <c:pt idx="456">
                  <c:v>23.814084999999999</c:v>
                </c:pt>
                <c:pt idx="457">
                  <c:v>23.841352000000001</c:v>
                </c:pt>
                <c:pt idx="458">
                  <c:v>23.859463000000002</c:v>
                </c:pt>
                <c:pt idx="459">
                  <c:v>23.883175000000001</c:v>
                </c:pt>
                <c:pt idx="460">
                  <c:v>23.903652000000001</c:v>
                </c:pt>
                <c:pt idx="461">
                  <c:v>23.943221999999999</c:v>
                </c:pt>
                <c:pt idx="462">
                  <c:v>23.964493000000001</c:v>
                </c:pt>
                <c:pt idx="463">
                  <c:v>24.004539999999999</c:v>
                </c:pt>
                <c:pt idx="464">
                  <c:v>24.032482999999999</c:v>
                </c:pt>
                <c:pt idx="465">
                  <c:v>24.071279000000001</c:v>
                </c:pt>
                <c:pt idx="466">
                  <c:v>24.105661000000001</c:v>
                </c:pt>
                <c:pt idx="467">
                  <c:v>24.150472000000001</c:v>
                </c:pt>
                <c:pt idx="468">
                  <c:v>24.190702000000002</c:v>
                </c:pt>
                <c:pt idx="469">
                  <c:v>24.235652000000002</c:v>
                </c:pt>
                <c:pt idx="470">
                  <c:v>24.293685</c:v>
                </c:pt>
                <c:pt idx="471">
                  <c:v>24.352035999999998</c:v>
                </c:pt>
                <c:pt idx="472">
                  <c:v>24.405002</c:v>
                </c:pt>
                <c:pt idx="473">
                  <c:v>24.449377999999999</c:v>
                </c:pt>
                <c:pt idx="474">
                  <c:v>24.506561000000001</c:v>
                </c:pt>
                <c:pt idx="475">
                  <c:v>24.573924000000002</c:v>
                </c:pt>
                <c:pt idx="476">
                  <c:v>24.643219999999999</c:v>
                </c:pt>
                <c:pt idx="477">
                  <c:v>24.687459</c:v>
                </c:pt>
                <c:pt idx="478">
                  <c:v>24.780843999999998</c:v>
                </c:pt>
                <c:pt idx="479">
                  <c:v>24.843316999999999</c:v>
                </c:pt>
                <c:pt idx="480">
                  <c:v>24.916117</c:v>
                </c:pt>
                <c:pt idx="481">
                  <c:v>24.997727999999999</c:v>
                </c:pt>
                <c:pt idx="482">
                  <c:v>25.076149999999998</c:v>
                </c:pt>
                <c:pt idx="483">
                  <c:v>25.150998000000001</c:v>
                </c:pt>
                <c:pt idx="484">
                  <c:v>25.244989</c:v>
                </c:pt>
                <c:pt idx="485">
                  <c:v>25.335419000000002</c:v>
                </c:pt>
                <c:pt idx="486">
                  <c:v>25.442734999999999</c:v>
                </c:pt>
                <c:pt idx="487">
                  <c:v>25.508279000000002</c:v>
                </c:pt>
                <c:pt idx="488">
                  <c:v>25.611007000000001</c:v>
                </c:pt>
                <c:pt idx="489">
                  <c:v>25.720502</c:v>
                </c:pt>
                <c:pt idx="490">
                  <c:v>25.800229000000002</c:v>
                </c:pt>
                <c:pt idx="491">
                  <c:v>25.88297</c:v>
                </c:pt>
                <c:pt idx="492">
                  <c:v>26.013335000000001</c:v>
                </c:pt>
                <c:pt idx="493">
                  <c:v>26.098047000000001</c:v>
                </c:pt>
                <c:pt idx="494">
                  <c:v>26.230360999999998</c:v>
                </c:pt>
                <c:pt idx="495">
                  <c:v>26.359857999999999</c:v>
                </c:pt>
                <c:pt idx="496">
                  <c:v>26.459682999999998</c:v>
                </c:pt>
                <c:pt idx="497">
                  <c:v>26.575938000000001</c:v>
                </c:pt>
                <c:pt idx="498">
                  <c:v>26.695988</c:v>
                </c:pt>
                <c:pt idx="499">
                  <c:v>26.813129</c:v>
                </c:pt>
                <c:pt idx="500">
                  <c:v>26.950088999999998</c:v>
                </c:pt>
                <c:pt idx="501">
                  <c:v>27.065529999999999</c:v>
                </c:pt>
                <c:pt idx="502">
                  <c:v>27.204667000000001</c:v>
                </c:pt>
                <c:pt idx="503">
                  <c:v>27.349111000000001</c:v>
                </c:pt>
                <c:pt idx="504">
                  <c:v>27.488495</c:v>
                </c:pt>
                <c:pt idx="505">
                  <c:v>27.623584999999999</c:v>
                </c:pt>
                <c:pt idx="506">
                  <c:v>27.763539000000002</c:v>
                </c:pt>
                <c:pt idx="507">
                  <c:v>27.903234999999999</c:v>
                </c:pt>
                <c:pt idx="508">
                  <c:v>28.05049</c:v>
                </c:pt>
                <c:pt idx="509">
                  <c:v>28.192208999999998</c:v>
                </c:pt>
                <c:pt idx="510">
                  <c:v>28.365490000000001</c:v>
                </c:pt>
                <c:pt idx="511">
                  <c:v>28.522894999999998</c:v>
                </c:pt>
                <c:pt idx="512">
                  <c:v>28.764931000000001</c:v>
                </c:pt>
                <c:pt idx="513">
                  <c:v>28.822343</c:v>
                </c:pt>
                <c:pt idx="514">
                  <c:v>28.986671999999999</c:v>
                </c:pt>
                <c:pt idx="515">
                  <c:v>29.158479</c:v>
                </c:pt>
                <c:pt idx="516">
                  <c:v>29.32968</c:v>
                </c:pt>
                <c:pt idx="517">
                  <c:v>29.497581</c:v>
                </c:pt>
                <c:pt idx="518">
                  <c:v>29.679362000000001</c:v>
                </c:pt>
                <c:pt idx="519">
                  <c:v>29.814063000000001</c:v>
                </c:pt>
                <c:pt idx="520">
                  <c:v>30.035746</c:v>
                </c:pt>
                <c:pt idx="521">
                  <c:v>30.221164999999999</c:v>
                </c:pt>
                <c:pt idx="522">
                  <c:v>30.356311000000002</c:v>
                </c:pt>
                <c:pt idx="523">
                  <c:v>30.544896999999999</c:v>
                </c:pt>
                <c:pt idx="524">
                  <c:v>30.766131000000001</c:v>
                </c:pt>
                <c:pt idx="525">
                  <c:v>30.912541999999998</c:v>
                </c:pt>
                <c:pt idx="526">
                  <c:v>31.145896</c:v>
                </c:pt>
                <c:pt idx="527">
                  <c:v>31.346323999999999</c:v>
                </c:pt>
                <c:pt idx="528">
                  <c:v>31.562622000000001</c:v>
                </c:pt>
                <c:pt idx="529">
                  <c:v>31.750942999999999</c:v>
                </c:pt>
                <c:pt idx="530">
                  <c:v>31.925775000000002</c:v>
                </c:pt>
                <c:pt idx="531">
                  <c:v>32.142035999999997</c:v>
                </c:pt>
                <c:pt idx="532">
                  <c:v>32.398651000000001</c:v>
                </c:pt>
                <c:pt idx="533">
                  <c:v>32.592177</c:v>
                </c:pt>
                <c:pt idx="534">
                  <c:v>32.801091</c:v>
                </c:pt>
                <c:pt idx="535">
                  <c:v>32.997081000000001</c:v>
                </c:pt>
                <c:pt idx="536">
                  <c:v>33.215933</c:v>
                </c:pt>
                <c:pt idx="537">
                  <c:v>33.444360000000003</c:v>
                </c:pt>
                <c:pt idx="538">
                  <c:v>33.694543000000003</c:v>
                </c:pt>
                <c:pt idx="539">
                  <c:v>33.879942</c:v>
                </c:pt>
                <c:pt idx="540">
                  <c:v>34.164821000000003</c:v>
                </c:pt>
                <c:pt idx="541">
                  <c:v>34.407380000000003</c:v>
                </c:pt>
                <c:pt idx="542">
                  <c:v>34.620818</c:v>
                </c:pt>
                <c:pt idx="543">
                  <c:v>34.829084000000002</c:v>
                </c:pt>
                <c:pt idx="544">
                  <c:v>35.089754999999997</c:v>
                </c:pt>
                <c:pt idx="545">
                  <c:v>35.331555000000002</c:v>
                </c:pt>
                <c:pt idx="546">
                  <c:v>35.604689999999998</c:v>
                </c:pt>
                <c:pt idx="547">
                  <c:v>35.818942</c:v>
                </c:pt>
                <c:pt idx="548">
                  <c:v>36.066276999999999</c:v>
                </c:pt>
                <c:pt idx="549">
                  <c:v>36.343162999999997</c:v>
                </c:pt>
                <c:pt idx="550">
                  <c:v>36.613478999999998</c:v>
                </c:pt>
                <c:pt idx="551">
                  <c:v>36.844614999999997</c:v>
                </c:pt>
                <c:pt idx="552">
                  <c:v>37.116213000000002</c:v>
                </c:pt>
                <c:pt idx="553">
                  <c:v>37.374034999999999</c:v>
                </c:pt>
                <c:pt idx="554">
                  <c:v>37.620508000000001</c:v>
                </c:pt>
                <c:pt idx="555">
                  <c:v>37.892749000000002</c:v>
                </c:pt>
                <c:pt idx="556">
                  <c:v>38.187674000000001</c:v>
                </c:pt>
                <c:pt idx="557">
                  <c:v>38.456254999999999</c:v>
                </c:pt>
                <c:pt idx="558">
                  <c:v>38.727274000000001</c:v>
                </c:pt>
                <c:pt idx="559">
                  <c:v>39.027723999999999</c:v>
                </c:pt>
                <c:pt idx="560">
                  <c:v>39.288640999999998</c:v>
                </c:pt>
                <c:pt idx="561">
                  <c:v>39.588579000000003</c:v>
                </c:pt>
                <c:pt idx="562">
                  <c:v>39.855035000000001</c:v>
                </c:pt>
                <c:pt idx="563">
                  <c:v>40.160704000000003</c:v>
                </c:pt>
                <c:pt idx="564">
                  <c:v>40.418745000000001</c:v>
                </c:pt>
                <c:pt idx="565">
                  <c:v>40.780804000000003</c:v>
                </c:pt>
                <c:pt idx="566">
                  <c:v>41.045639999999999</c:v>
                </c:pt>
                <c:pt idx="567">
                  <c:v>41.391350000000003</c:v>
                </c:pt>
                <c:pt idx="568">
                  <c:v>41.618734000000003</c:v>
                </c:pt>
                <c:pt idx="569">
                  <c:v>41.973579999999998</c:v>
                </c:pt>
                <c:pt idx="570">
                  <c:v>42.289588000000002</c:v>
                </c:pt>
                <c:pt idx="571">
                  <c:v>42.593207</c:v>
                </c:pt>
                <c:pt idx="572">
                  <c:v>42.919280000000001</c:v>
                </c:pt>
                <c:pt idx="573">
                  <c:v>43.213019000000003</c:v>
                </c:pt>
                <c:pt idx="574">
                  <c:v>43.551889000000003</c:v>
                </c:pt>
                <c:pt idx="575">
                  <c:v>43.87182</c:v>
                </c:pt>
                <c:pt idx="576">
                  <c:v>44.196860999999998</c:v>
                </c:pt>
                <c:pt idx="577">
                  <c:v>44.478616000000002</c:v>
                </c:pt>
                <c:pt idx="578">
                  <c:v>44.853096999999998</c:v>
                </c:pt>
                <c:pt idx="579">
                  <c:v>45.179761999999997</c:v>
                </c:pt>
                <c:pt idx="580">
                  <c:v>45.488069000000003</c:v>
                </c:pt>
                <c:pt idx="581">
                  <c:v>45.829419000000001</c:v>
                </c:pt>
                <c:pt idx="582">
                  <c:v>46.140205999999999</c:v>
                </c:pt>
                <c:pt idx="583">
                  <c:v>46.423271999999997</c:v>
                </c:pt>
                <c:pt idx="584">
                  <c:v>46.800288999999999</c:v>
                </c:pt>
                <c:pt idx="585">
                  <c:v>47.141480999999999</c:v>
                </c:pt>
                <c:pt idx="586">
                  <c:v>47.527810000000002</c:v>
                </c:pt>
                <c:pt idx="587">
                  <c:v>47.820144999999997</c:v>
                </c:pt>
                <c:pt idx="588">
                  <c:v>48.174999</c:v>
                </c:pt>
                <c:pt idx="589">
                  <c:v>48.503298999999998</c:v>
                </c:pt>
                <c:pt idx="590">
                  <c:v>48.902724999999997</c:v>
                </c:pt>
                <c:pt idx="591">
                  <c:v>49.207039000000002</c:v>
                </c:pt>
                <c:pt idx="592">
                  <c:v>49.644978000000002</c:v>
                </c:pt>
                <c:pt idx="593">
                  <c:v>50.025013999999999</c:v>
                </c:pt>
                <c:pt idx="594">
                  <c:v>50.4</c:v>
                </c:pt>
                <c:pt idx="595">
                  <c:v>50.804451999999998</c:v>
                </c:pt>
                <c:pt idx="596">
                  <c:v>51.168255000000002</c:v>
                </c:pt>
                <c:pt idx="597">
                  <c:v>51.564253999999998</c:v>
                </c:pt>
                <c:pt idx="598">
                  <c:v>51.966892000000001</c:v>
                </c:pt>
                <c:pt idx="599">
                  <c:v>52.260129999999997</c:v>
                </c:pt>
                <c:pt idx="600">
                  <c:v>52.727004000000001</c:v>
                </c:pt>
                <c:pt idx="601">
                  <c:v>53.128199000000002</c:v>
                </c:pt>
                <c:pt idx="602">
                  <c:v>53.524965000000002</c:v>
                </c:pt>
                <c:pt idx="603">
                  <c:v>53.927712</c:v>
                </c:pt>
                <c:pt idx="604">
                  <c:v>54.390828999999997</c:v>
                </c:pt>
                <c:pt idx="605">
                  <c:v>54.794407</c:v>
                </c:pt>
                <c:pt idx="606">
                  <c:v>55.212898000000003</c:v>
                </c:pt>
                <c:pt idx="607">
                  <c:v>55.692943999999997</c:v>
                </c:pt>
                <c:pt idx="608">
                  <c:v>56.105849999999997</c:v>
                </c:pt>
                <c:pt idx="609">
                  <c:v>56.513119000000003</c:v>
                </c:pt>
                <c:pt idx="610">
                  <c:v>56.929662</c:v>
                </c:pt>
                <c:pt idx="611">
                  <c:v>57.403970000000001</c:v>
                </c:pt>
                <c:pt idx="612">
                  <c:v>57.799098000000001</c:v>
                </c:pt>
                <c:pt idx="613">
                  <c:v>58.265839</c:v>
                </c:pt>
                <c:pt idx="614">
                  <c:v>58.727964999999998</c:v>
                </c:pt>
                <c:pt idx="615">
                  <c:v>59.119171000000001</c:v>
                </c:pt>
                <c:pt idx="616">
                  <c:v>59.605010999999998</c:v>
                </c:pt>
                <c:pt idx="617">
                  <c:v>60.090406000000002</c:v>
                </c:pt>
                <c:pt idx="618">
                  <c:v>60.561667999999997</c:v>
                </c:pt>
                <c:pt idx="619">
                  <c:v>60.970618000000002</c:v>
                </c:pt>
                <c:pt idx="620">
                  <c:v>61.460836</c:v>
                </c:pt>
                <c:pt idx="621">
                  <c:v>61.872306999999999</c:v>
                </c:pt>
                <c:pt idx="622">
                  <c:v>62.422536999999998</c:v>
                </c:pt>
                <c:pt idx="623">
                  <c:v>62.882492999999997</c:v>
                </c:pt>
                <c:pt idx="624">
                  <c:v>63.376046000000002</c:v>
                </c:pt>
                <c:pt idx="625">
                  <c:v>63.888336000000002</c:v>
                </c:pt>
                <c:pt idx="626">
                  <c:v>64.334131999999997</c:v>
                </c:pt>
                <c:pt idx="627">
                  <c:v>64.813216999999995</c:v>
                </c:pt>
                <c:pt idx="628">
                  <c:v>65.282903000000005</c:v>
                </c:pt>
                <c:pt idx="629">
                  <c:v>65.774822</c:v>
                </c:pt>
                <c:pt idx="630">
                  <c:v>66.308988999999997</c:v>
                </c:pt>
                <c:pt idx="631">
                  <c:v>66.778613000000007</c:v>
                </c:pt>
                <c:pt idx="632">
                  <c:v>67.253426000000005</c:v>
                </c:pt>
                <c:pt idx="633">
                  <c:v>67.798423999999997</c:v>
                </c:pt>
                <c:pt idx="634">
                  <c:v>68.271775000000005</c:v>
                </c:pt>
                <c:pt idx="635">
                  <c:v>68.781997000000004</c:v>
                </c:pt>
                <c:pt idx="636">
                  <c:v>69.307828999999998</c:v>
                </c:pt>
                <c:pt idx="637">
                  <c:v>69.836399999999998</c:v>
                </c:pt>
                <c:pt idx="638">
                  <c:v>70.340447999999995</c:v>
                </c:pt>
                <c:pt idx="639">
                  <c:v>70.887117000000003</c:v>
                </c:pt>
                <c:pt idx="640">
                  <c:v>71.476686999999998</c:v>
                </c:pt>
                <c:pt idx="641">
                  <c:v>71.950764000000007</c:v>
                </c:pt>
                <c:pt idx="642">
                  <c:v>72.439520999999999</c:v>
                </c:pt>
                <c:pt idx="643">
                  <c:v>72.980041</c:v>
                </c:pt>
                <c:pt idx="644">
                  <c:v>73.545130999999998</c:v>
                </c:pt>
                <c:pt idx="645">
                  <c:v>74.073369</c:v>
                </c:pt>
                <c:pt idx="646">
                  <c:v>74.614600999999993</c:v>
                </c:pt>
                <c:pt idx="647">
                  <c:v>75.194168000000005</c:v>
                </c:pt>
                <c:pt idx="648">
                  <c:v>75.756292999999999</c:v>
                </c:pt>
                <c:pt idx="649">
                  <c:v>76.299516999999994</c:v>
                </c:pt>
                <c:pt idx="650">
                  <c:v>76.770739000000006</c:v>
                </c:pt>
                <c:pt idx="651">
                  <c:v>77.459480999999997</c:v>
                </c:pt>
                <c:pt idx="652">
                  <c:v>77.964772999999994</c:v>
                </c:pt>
                <c:pt idx="653">
                  <c:v>78.596982999999994</c:v>
                </c:pt>
                <c:pt idx="654">
                  <c:v>79.110346000000007</c:v>
                </c:pt>
                <c:pt idx="655">
                  <c:v>79.650536000000002</c:v>
                </c:pt>
                <c:pt idx="656">
                  <c:v>80.258690999999999</c:v>
                </c:pt>
                <c:pt idx="657">
                  <c:v>80.810406999999998</c:v>
                </c:pt>
                <c:pt idx="658">
                  <c:v>81.425101999999995</c:v>
                </c:pt>
                <c:pt idx="659">
                  <c:v>81.987433999999993</c:v>
                </c:pt>
                <c:pt idx="660">
                  <c:v>82.632711999999998</c:v>
                </c:pt>
                <c:pt idx="661">
                  <c:v>83.171285999999995</c:v>
                </c:pt>
                <c:pt idx="662">
                  <c:v>83.747842000000006</c:v>
                </c:pt>
                <c:pt idx="663">
                  <c:v>84.322213000000005</c:v>
                </c:pt>
                <c:pt idx="664">
                  <c:v>84.931583000000003</c:v>
                </c:pt>
                <c:pt idx="665">
                  <c:v>85.531103999999999</c:v>
                </c:pt>
                <c:pt idx="666">
                  <c:v>86.094177000000002</c:v>
                </c:pt>
                <c:pt idx="667">
                  <c:v>86.711412999999993</c:v>
                </c:pt>
                <c:pt idx="668">
                  <c:v>87.283861999999999</c:v>
                </c:pt>
                <c:pt idx="669">
                  <c:v>87.890446999999995</c:v>
                </c:pt>
                <c:pt idx="670">
                  <c:v>88.415778000000003</c:v>
                </c:pt>
                <c:pt idx="671">
                  <c:v>89.054758000000007</c:v>
                </c:pt>
                <c:pt idx="672">
                  <c:v>89.547355999999994</c:v>
                </c:pt>
                <c:pt idx="673">
                  <c:v>90.059554000000006</c:v>
                </c:pt>
                <c:pt idx="674">
                  <c:v>90.724541000000002</c:v>
                </c:pt>
                <c:pt idx="675">
                  <c:v>91.234562999999994</c:v>
                </c:pt>
                <c:pt idx="676">
                  <c:v>91.792529999999999</c:v>
                </c:pt>
                <c:pt idx="677">
                  <c:v>92.465230000000005</c:v>
                </c:pt>
                <c:pt idx="678">
                  <c:v>92.905721</c:v>
                </c:pt>
                <c:pt idx="679">
                  <c:v>93.475370999999996</c:v>
                </c:pt>
                <c:pt idx="680">
                  <c:v>94.067623999999995</c:v>
                </c:pt>
                <c:pt idx="681">
                  <c:v>94.597628999999998</c:v>
                </c:pt>
                <c:pt idx="682">
                  <c:v>95.132552000000004</c:v>
                </c:pt>
                <c:pt idx="683">
                  <c:v>95.575145000000006</c:v>
                </c:pt>
                <c:pt idx="684">
                  <c:v>96.180615000000003</c:v>
                </c:pt>
                <c:pt idx="685">
                  <c:v>96.693551999999997</c:v>
                </c:pt>
                <c:pt idx="686">
                  <c:v>97.266851000000003</c:v>
                </c:pt>
                <c:pt idx="687">
                  <c:v>97.782151999999996</c:v>
                </c:pt>
                <c:pt idx="688">
                  <c:v>98.274704</c:v>
                </c:pt>
                <c:pt idx="689">
                  <c:v>98.802610999999999</c:v>
                </c:pt>
                <c:pt idx="690">
                  <c:v>99.333151000000001</c:v>
                </c:pt>
                <c:pt idx="691">
                  <c:v>99.852695999999995</c:v>
                </c:pt>
                <c:pt idx="692">
                  <c:v>100.264877</c:v>
                </c:pt>
                <c:pt idx="693">
                  <c:v>100.866119</c:v>
                </c:pt>
                <c:pt idx="694">
                  <c:v>101.35367100000001</c:v>
                </c:pt>
                <c:pt idx="695">
                  <c:v>101.875742</c:v>
                </c:pt>
                <c:pt idx="696">
                  <c:v>102.35857300000001</c:v>
                </c:pt>
                <c:pt idx="697">
                  <c:v>102.86227599999999</c:v>
                </c:pt>
                <c:pt idx="698">
                  <c:v>103.391879</c:v>
                </c:pt>
                <c:pt idx="699">
                  <c:v>103.837147</c:v>
                </c:pt>
                <c:pt idx="700">
                  <c:v>104.33997599999999</c:v>
                </c:pt>
                <c:pt idx="701">
                  <c:v>104.87758700000001</c:v>
                </c:pt>
                <c:pt idx="702">
                  <c:v>105.337937</c:v>
                </c:pt>
                <c:pt idx="703">
                  <c:v>105.79436800000001</c:v>
                </c:pt>
                <c:pt idx="704">
                  <c:v>106.274512</c:v>
                </c:pt>
                <c:pt idx="705">
                  <c:v>106.76570700000001</c:v>
                </c:pt>
                <c:pt idx="706">
                  <c:v>107.22037899999999</c:v>
                </c:pt>
                <c:pt idx="707">
                  <c:v>107.770398</c:v>
                </c:pt>
                <c:pt idx="708">
                  <c:v>108.149147</c:v>
                </c:pt>
                <c:pt idx="709">
                  <c:v>108.647363</c:v>
                </c:pt>
                <c:pt idx="710">
                  <c:v>109.16075600000001</c:v>
                </c:pt>
                <c:pt idx="711">
                  <c:v>109.639673</c:v>
                </c:pt>
                <c:pt idx="712">
                  <c:v>110.094157</c:v>
                </c:pt>
                <c:pt idx="713">
                  <c:v>110.555564</c:v>
                </c:pt>
                <c:pt idx="714">
                  <c:v>111.029622</c:v>
                </c:pt>
                <c:pt idx="715">
                  <c:v>111.43852699999999</c:v>
                </c:pt>
                <c:pt idx="716">
                  <c:v>111.935913</c:v>
                </c:pt>
                <c:pt idx="717">
                  <c:v>112.36227700000001</c:v>
                </c:pt>
                <c:pt idx="718">
                  <c:v>112.853264</c:v>
                </c:pt>
                <c:pt idx="719">
                  <c:v>113.288751</c:v>
                </c:pt>
                <c:pt idx="720">
                  <c:v>113.68788000000001</c:v>
                </c:pt>
                <c:pt idx="721">
                  <c:v>114.16374399999999</c:v>
                </c:pt>
                <c:pt idx="722">
                  <c:v>114.62992</c:v>
                </c:pt>
                <c:pt idx="723">
                  <c:v>115.06813</c:v>
                </c:pt>
                <c:pt idx="724">
                  <c:v>115.53221499999999</c:v>
                </c:pt>
                <c:pt idx="725">
                  <c:v>115.948538</c:v>
                </c:pt>
                <c:pt idx="726">
                  <c:v>116.435085</c:v>
                </c:pt>
                <c:pt idx="727">
                  <c:v>116.86979100000001</c:v>
                </c:pt>
                <c:pt idx="728">
                  <c:v>117.286045</c:v>
                </c:pt>
                <c:pt idx="729">
                  <c:v>117.748564</c:v>
                </c:pt>
                <c:pt idx="730">
                  <c:v>118.154929</c:v>
                </c:pt>
                <c:pt idx="731">
                  <c:v>118.608783</c:v>
                </c:pt>
                <c:pt idx="732">
                  <c:v>119.035659</c:v>
                </c:pt>
                <c:pt idx="733">
                  <c:v>119.443273</c:v>
                </c:pt>
                <c:pt idx="734">
                  <c:v>119.87146199999999</c:v>
                </c:pt>
                <c:pt idx="735">
                  <c:v>120.299014</c:v>
                </c:pt>
                <c:pt idx="736">
                  <c:v>120.765443</c:v>
                </c:pt>
                <c:pt idx="737">
                  <c:v>121.169708</c:v>
                </c:pt>
                <c:pt idx="738">
                  <c:v>121.60238</c:v>
                </c:pt>
                <c:pt idx="739">
                  <c:v>122.014792</c:v>
                </c:pt>
                <c:pt idx="740">
                  <c:v>122.433435</c:v>
                </c:pt>
                <c:pt idx="741">
                  <c:v>122.8468</c:v>
                </c:pt>
                <c:pt idx="742">
                  <c:v>123.234296</c:v>
                </c:pt>
                <c:pt idx="743">
                  <c:v>123.67336299999999</c:v>
                </c:pt>
                <c:pt idx="744">
                  <c:v>124.060277</c:v>
                </c:pt>
                <c:pt idx="745">
                  <c:v>124.56111</c:v>
                </c:pt>
                <c:pt idx="746">
                  <c:v>124.88076100000001</c:v>
                </c:pt>
                <c:pt idx="747">
                  <c:v>125.346555</c:v>
                </c:pt>
                <c:pt idx="748">
                  <c:v>125.68711</c:v>
                </c:pt>
                <c:pt idx="749">
                  <c:v>126.126926</c:v>
                </c:pt>
                <c:pt idx="750">
                  <c:v>126.536891</c:v>
                </c:pt>
                <c:pt idx="751">
                  <c:v>126.921612</c:v>
                </c:pt>
                <c:pt idx="752">
                  <c:v>127.29040999999999</c:v>
                </c:pt>
                <c:pt idx="753">
                  <c:v>127.73995600000001</c:v>
                </c:pt>
                <c:pt idx="754">
                  <c:v>128.11877000000001</c:v>
                </c:pt>
                <c:pt idx="755">
                  <c:v>128.493368</c:v>
                </c:pt>
                <c:pt idx="756">
                  <c:v>128.959057</c:v>
                </c:pt>
                <c:pt idx="757">
                  <c:v>129.31444999999999</c:v>
                </c:pt>
                <c:pt idx="758">
                  <c:v>129.732607</c:v>
                </c:pt>
                <c:pt idx="759">
                  <c:v>130.03621200000001</c:v>
                </c:pt>
                <c:pt idx="760">
                  <c:v>130.47449599999999</c:v>
                </c:pt>
                <c:pt idx="761">
                  <c:v>130.90428399999999</c:v>
                </c:pt>
                <c:pt idx="762">
                  <c:v>131.246341</c:v>
                </c:pt>
                <c:pt idx="763">
                  <c:v>131.680634</c:v>
                </c:pt>
                <c:pt idx="764">
                  <c:v>132.03842700000001</c:v>
                </c:pt>
                <c:pt idx="765">
                  <c:v>132.42782099999999</c:v>
                </c:pt>
                <c:pt idx="766">
                  <c:v>132.80465599999999</c:v>
                </c:pt>
                <c:pt idx="767">
                  <c:v>133.238156</c:v>
                </c:pt>
                <c:pt idx="768">
                  <c:v>133.55366900000001</c:v>
                </c:pt>
                <c:pt idx="769">
                  <c:v>133.98391599999999</c:v>
                </c:pt>
                <c:pt idx="770">
                  <c:v>134.35899499999999</c:v>
                </c:pt>
                <c:pt idx="771">
                  <c:v>134.74035699999999</c:v>
                </c:pt>
                <c:pt idx="772">
                  <c:v>135.08059299999999</c:v>
                </c:pt>
                <c:pt idx="773">
                  <c:v>135.478475</c:v>
                </c:pt>
                <c:pt idx="774">
                  <c:v>135.828687</c:v>
                </c:pt>
                <c:pt idx="775">
                  <c:v>136.157996</c:v>
                </c:pt>
                <c:pt idx="776">
                  <c:v>136.560001</c:v>
                </c:pt>
                <c:pt idx="777">
                  <c:v>136.926391</c:v>
                </c:pt>
                <c:pt idx="778">
                  <c:v>137.30478199999999</c:v>
                </c:pt>
                <c:pt idx="779">
                  <c:v>137.66913600000001</c:v>
                </c:pt>
                <c:pt idx="780">
                  <c:v>138.02291299999999</c:v>
                </c:pt>
                <c:pt idx="781">
                  <c:v>138.37246300000001</c:v>
                </c:pt>
                <c:pt idx="782">
                  <c:v>138.67626799999999</c:v>
                </c:pt>
                <c:pt idx="783">
                  <c:v>139.11557999999999</c:v>
                </c:pt>
                <c:pt idx="784">
                  <c:v>139.460431</c:v>
                </c:pt>
                <c:pt idx="785">
                  <c:v>139.825526</c:v>
                </c:pt>
                <c:pt idx="786">
                  <c:v>140.145455</c:v>
                </c:pt>
                <c:pt idx="787">
                  <c:v>140.48844700000001</c:v>
                </c:pt>
                <c:pt idx="788">
                  <c:v>140.799296</c:v>
                </c:pt>
                <c:pt idx="789">
                  <c:v>141.17225999999999</c:v>
                </c:pt>
                <c:pt idx="790">
                  <c:v>141.52745400000001</c:v>
                </c:pt>
                <c:pt idx="791">
                  <c:v>141.86057299999999</c:v>
                </c:pt>
                <c:pt idx="792">
                  <c:v>142.22800599999999</c:v>
                </c:pt>
                <c:pt idx="793">
                  <c:v>142.54573400000001</c:v>
                </c:pt>
                <c:pt idx="794">
                  <c:v>142.87000699999999</c:v>
                </c:pt>
                <c:pt idx="795">
                  <c:v>143.25641100000001</c:v>
                </c:pt>
                <c:pt idx="796">
                  <c:v>143.58824300000001</c:v>
                </c:pt>
                <c:pt idx="797">
                  <c:v>143.954958</c:v>
                </c:pt>
                <c:pt idx="798">
                  <c:v>144.25439499999999</c:v>
                </c:pt>
                <c:pt idx="799">
                  <c:v>144.59788599999999</c:v>
                </c:pt>
                <c:pt idx="800">
                  <c:v>144.91311099999999</c:v>
                </c:pt>
                <c:pt idx="801">
                  <c:v>145.23720399999999</c:v>
                </c:pt>
                <c:pt idx="802">
                  <c:v>145.57583399999999</c:v>
                </c:pt>
                <c:pt idx="803">
                  <c:v>145.886819</c:v>
                </c:pt>
                <c:pt idx="804">
                  <c:v>146.26729900000001</c:v>
                </c:pt>
                <c:pt idx="805">
                  <c:v>146.55349899999999</c:v>
                </c:pt>
                <c:pt idx="806">
                  <c:v>146.91205099999999</c:v>
                </c:pt>
                <c:pt idx="807">
                  <c:v>147.20946499999999</c:v>
                </c:pt>
                <c:pt idx="808">
                  <c:v>147.54189400000001</c:v>
                </c:pt>
                <c:pt idx="809">
                  <c:v>147.86329900000001</c:v>
                </c:pt>
                <c:pt idx="810">
                  <c:v>148.137271</c:v>
                </c:pt>
                <c:pt idx="811">
                  <c:v>148.46767500000001</c:v>
                </c:pt>
                <c:pt idx="812">
                  <c:v>148.81510800000001</c:v>
                </c:pt>
                <c:pt idx="813">
                  <c:v>149.100078</c:v>
                </c:pt>
                <c:pt idx="814">
                  <c:v>149.384321</c:v>
                </c:pt>
                <c:pt idx="815">
                  <c:v>149.74300700000001</c:v>
                </c:pt>
                <c:pt idx="816">
                  <c:v>150.01626300000001</c:v>
                </c:pt>
                <c:pt idx="817">
                  <c:v>150.35563099999999</c:v>
                </c:pt>
                <c:pt idx="818">
                  <c:v>150.626937</c:v>
                </c:pt>
                <c:pt idx="819">
                  <c:v>150.96073899999999</c:v>
                </c:pt>
                <c:pt idx="820">
                  <c:v>151.246522</c:v>
                </c:pt>
                <c:pt idx="821">
                  <c:v>151.56953999999999</c:v>
                </c:pt>
                <c:pt idx="822">
                  <c:v>151.857247</c:v>
                </c:pt>
                <c:pt idx="823">
                  <c:v>152.15288200000001</c:v>
                </c:pt>
                <c:pt idx="824">
                  <c:v>152.440416</c:v>
                </c:pt>
                <c:pt idx="825">
                  <c:v>152.76936000000001</c:v>
                </c:pt>
                <c:pt idx="826">
                  <c:v>153.05511200000001</c:v>
                </c:pt>
                <c:pt idx="827">
                  <c:v>153.33007799999999</c:v>
                </c:pt>
                <c:pt idx="828">
                  <c:v>153.63044400000001</c:v>
                </c:pt>
                <c:pt idx="829">
                  <c:v>153.947168</c:v>
                </c:pt>
                <c:pt idx="830">
                  <c:v>154.23562999999999</c:v>
                </c:pt>
                <c:pt idx="831">
                  <c:v>154.526859</c:v>
                </c:pt>
                <c:pt idx="832">
                  <c:v>154.80049</c:v>
                </c:pt>
                <c:pt idx="833">
                  <c:v>155.09415000000001</c:v>
                </c:pt>
                <c:pt idx="834">
                  <c:v>155.40030999999999</c:v>
                </c:pt>
                <c:pt idx="835">
                  <c:v>155.668633</c:v>
                </c:pt>
                <c:pt idx="836">
                  <c:v>155.93435199999999</c:v>
                </c:pt>
                <c:pt idx="837">
                  <c:v>156.204824</c:v>
                </c:pt>
                <c:pt idx="838">
                  <c:v>156.50384099999999</c:v>
                </c:pt>
                <c:pt idx="839">
                  <c:v>156.77272400000001</c:v>
                </c:pt>
                <c:pt idx="840">
                  <c:v>157.04107300000001</c:v>
                </c:pt>
                <c:pt idx="841">
                  <c:v>157.331324</c:v>
                </c:pt>
                <c:pt idx="842">
                  <c:v>157.61924200000001</c:v>
                </c:pt>
                <c:pt idx="843">
                  <c:v>157.86236700000001</c:v>
                </c:pt>
                <c:pt idx="844">
                  <c:v>158.15016399999999</c:v>
                </c:pt>
                <c:pt idx="845">
                  <c:v>158.42084500000001</c:v>
                </c:pt>
                <c:pt idx="846">
                  <c:v>158.68048400000001</c:v>
                </c:pt>
                <c:pt idx="847">
                  <c:v>158.969324</c:v>
                </c:pt>
                <c:pt idx="848">
                  <c:v>159.21735899999999</c:v>
                </c:pt>
                <c:pt idx="849">
                  <c:v>159.42453599999999</c:v>
                </c:pt>
                <c:pt idx="850">
                  <c:v>159.730233</c:v>
                </c:pt>
                <c:pt idx="851">
                  <c:v>159.999154</c:v>
                </c:pt>
                <c:pt idx="852">
                  <c:v>160.26889600000001</c:v>
                </c:pt>
                <c:pt idx="853">
                  <c:v>160.525916</c:v>
                </c:pt>
                <c:pt idx="854">
                  <c:v>160.78084799999999</c:v>
                </c:pt>
                <c:pt idx="855">
                  <c:v>161.02739700000001</c:v>
                </c:pt>
                <c:pt idx="856">
                  <c:v>161.30200099999999</c:v>
                </c:pt>
                <c:pt idx="857">
                  <c:v>161.56241299999999</c:v>
                </c:pt>
                <c:pt idx="858">
                  <c:v>161.78745900000001</c:v>
                </c:pt>
                <c:pt idx="859">
                  <c:v>162.05721700000001</c:v>
                </c:pt>
                <c:pt idx="860">
                  <c:v>162.33190999999999</c:v>
                </c:pt>
                <c:pt idx="861">
                  <c:v>162.55073899999999</c:v>
                </c:pt>
                <c:pt idx="862">
                  <c:v>162.79545999999999</c:v>
                </c:pt>
                <c:pt idx="863">
                  <c:v>163.05886699999999</c:v>
                </c:pt>
                <c:pt idx="864">
                  <c:v>163.3227</c:v>
                </c:pt>
                <c:pt idx="865">
                  <c:v>163.51930400000001</c:v>
                </c:pt>
                <c:pt idx="866">
                  <c:v>163.78943899999999</c:v>
                </c:pt>
                <c:pt idx="867">
                  <c:v>164.02699999999999</c:v>
                </c:pt>
                <c:pt idx="868">
                  <c:v>164.29341400000001</c:v>
                </c:pt>
                <c:pt idx="869">
                  <c:v>164.535293</c:v>
                </c:pt>
                <c:pt idx="870">
                  <c:v>164.74902599999999</c:v>
                </c:pt>
                <c:pt idx="871">
                  <c:v>164.98050699999999</c:v>
                </c:pt>
                <c:pt idx="872">
                  <c:v>165.24438000000001</c:v>
                </c:pt>
                <c:pt idx="873">
                  <c:v>165.46101100000001</c:v>
                </c:pt>
                <c:pt idx="874">
                  <c:v>165.70432500000001</c:v>
                </c:pt>
                <c:pt idx="875">
                  <c:v>165.94206700000001</c:v>
                </c:pt>
                <c:pt idx="876">
                  <c:v>166.16519400000001</c:v>
                </c:pt>
                <c:pt idx="877">
                  <c:v>166.40616499999999</c:v>
                </c:pt>
                <c:pt idx="878">
                  <c:v>166.63091299999999</c:v>
                </c:pt>
                <c:pt idx="879">
                  <c:v>166.87593100000001</c:v>
                </c:pt>
                <c:pt idx="880">
                  <c:v>167.09565000000001</c:v>
                </c:pt>
                <c:pt idx="881">
                  <c:v>167.313616</c:v>
                </c:pt>
                <c:pt idx="882">
                  <c:v>167.55926500000001</c:v>
                </c:pt>
                <c:pt idx="883">
                  <c:v>167.77460400000001</c:v>
                </c:pt>
                <c:pt idx="884">
                  <c:v>167.99950100000001</c:v>
                </c:pt>
                <c:pt idx="885">
                  <c:v>168.21349599999999</c:v>
                </c:pt>
                <c:pt idx="886">
                  <c:v>168.446167</c:v>
                </c:pt>
                <c:pt idx="887">
                  <c:v>168.678247</c:v>
                </c:pt>
                <c:pt idx="888">
                  <c:v>168.88632000000001</c:v>
                </c:pt>
                <c:pt idx="889">
                  <c:v>169.09670800000001</c:v>
                </c:pt>
                <c:pt idx="890">
                  <c:v>169.30746500000001</c:v>
                </c:pt>
                <c:pt idx="891">
                  <c:v>169.54192699999999</c:v>
                </c:pt>
                <c:pt idx="892">
                  <c:v>169.741726</c:v>
                </c:pt>
                <c:pt idx="893">
                  <c:v>169.96612500000001</c:v>
                </c:pt>
                <c:pt idx="894">
                  <c:v>170.17378600000001</c:v>
                </c:pt>
                <c:pt idx="895">
                  <c:v>170.380416</c:v>
                </c:pt>
                <c:pt idx="896">
                  <c:v>170.59470999999999</c:v>
                </c:pt>
                <c:pt idx="897">
                  <c:v>170.80755099999999</c:v>
                </c:pt>
                <c:pt idx="898">
                  <c:v>171.00646399999999</c:v>
                </c:pt>
                <c:pt idx="899">
                  <c:v>171.213818</c:v>
                </c:pt>
                <c:pt idx="900">
                  <c:v>171.420333</c:v>
                </c:pt>
                <c:pt idx="901">
                  <c:v>171.62389200000001</c:v>
                </c:pt>
                <c:pt idx="902">
                  <c:v>171.84082599999999</c:v>
                </c:pt>
                <c:pt idx="903">
                  <c:v>172.040897</c:v>
                </c:pt>
                <c:pt idx="904">
                  <c:v>172.24563699999999</c:v>
                </c:pt>
                <c:pt idx="905">
                  <c:v>172.43357900000001</c:v>
                </c:pt>
                <c:pt idx="906">
                  <c:v>172.63234800000001</c:v>
                </c:pt>
                <c:pt idx="907">
                  <c:v>172.84219300000001</c:v>
                </c:pt>
                <c:pt idx="908">
                  <c:v>173.03060500000001</c:v>
                </c:pt>
                <c:pt idx="909">
                  <c:v>173.23264</c:v>
                </c:pt>
                <c:pt idx="910">
                  <c:v>173.427637</c:v>
                </c:pt>
                <c:pt idx="911">
                  <c:v>173.62327300000001</c:v>
                </c:pt>
                <c:pt idx="912">
                  <c:v>173.795007</c:v>
                </c:pt>
                <c:pt idx="913">
                  <c:v>174.00894199999999</c:v>
                </c:pt>
                <c:pt idx="914">
                  <c:v>174.19329099999999</c:v>
                </c:pt>
                <c:pt idx="915">
                  <c:v>174.38279900000001</c:v>
                </c:pt>
                <c:pt idx="916">
                  <c:v>174.568083</c:v>
                </c:pt>
                <c:pt idx="917">
                  <c:v>174.76345699999999</c:v>
                </c:pt>
                <c:pt idx="918">
                  <c:v>174.93807899999999</c:v>
                </c:pt>
                <c:pt idx="919">
                  <c:v>175.140625</c:v>
                </c:pt>
                <c:pt idx="920">
                  <c:v>175.31432699999999</c:v>
                </c:pt>
                <c:pt idx="921">
                  <c:v>175.51813899999999</c:v>
                </c:pt>
                <c:pt idx="922">
                  <c:v>175.679102</c:v>
                </c:pt>
                <c:pt idx="923">
                  <c:v>175.880426</c:v>
                </c:pt>
                <c:pt idx="924">
                  <c:v>176.03934799999999</c:v>
                </c:pt>
                <c:pt idx="925">
                  <c:v>176.253443</c:v>
                </c:pt>
                <c:pt idx="926">
                  <c:v>176.396546</c:v>
                </c:pt>
                <c:pt idx="927">
                  <c:v>176.59452999999999</c:v>
                </c:pt>
                <c:pt idx="928">
                  <c:v>176.75826599999999</c:v>
                </c:pt>
                <c:pt idx="929">
                  <c:v>176.93243200000001</c:v>
                </c:pt>
                <c:pt idx="930">
                  <c:v>177.12480400000001</c:v>
                </c:pt>
                <c:pt idx="931">
                  <c:v>177.31170499999999</c:v>
                </c:pt>
                <c:pt idx="932">
                  <c:v>177.48407499999999</c:v>
                </c:pt>
                <c:pt idx="933">
                  <c:v>177.62511000000001</c:v>
                </c:pt>
                <c:pt idx="934">
                  <c:v>177.81584599999999</c:v>
                </c:pt>
                <c:pt idx="935">
                  <c:v>177.99288999999999</c:v>
                </c:pt>
                <c:pt idx="936">
                  <c:v>178.157948</c:v>
                </c:pt>
                <c:pt idx="937">
                  <c:v>178.34365600000001</c:v>
                </c:pt>
                <c:pt idx="938">
                  <c:v>178.504997</c:v>
                </c:pt>
                <c:pt idx="939">
                  <c:v>178.68910600000001</c:v>
                </c:pt>
                <c:pt idx="940">
                  <c:v>178.838122</c:v>
                </c:pt>
                <c:pt idx="941">
                  <c:v>178.99305799999999</c:v>
                </c:pt>
                <c:pt idx="942">
                  <c:v>179.179025</c:v>
                </c:pt>
                <c:pt idx="943">
                  <c:v>179.340453</c:v>
                </c:pt>
                <c:pt idx="944">
                  <c:v>179.495462</c:v>
                </c:pt>
                <c:pt idx="945">
                  <c:v>179.661788</c:v>
                </c:pt>
                <c:pt idx="946">
                  <c:v>179.813536</c:v>
                </c:pt>
                <c:pt idx="947">
                  <c:v>179.978408</c:v>
                </c:pt>
                <c:pt idx="948">
                  <c:v>180.141277</c:v>
                </c:pt>
                <c:pt idx="949">
                  <c:v>180.28504899999999</c:v>
                </c:pt>
                <c:pt idx="950">
                  <c:v>180.454341</c:v>
                </c:pt>
                <c:pt idx="951">
                  <c:v>180.61021099999999</c:v>
                </c:pt>
                <c:pt idx="952">
                  <c:v>180.77227099999999</c:v>
                </c:pt>
                <c:pt idx="953">
                  <c:v>180.928507</c:v>
                </c:pt>
                <c:pt idx="954">
                  <c:v>181.079838</c:v>
                </c:pt>
                <c:pt idx="955">
                  <c:v>181.25527099999999</c:v>
                </c:pt>
                <c:pt idx="956">
                  <c:v>181.39561800000001</c:v>
                </c:pt>
                <c:pt idx="957">
                  <c:v>181.55280999999999</c:v>
                </c:pt>
                <c:pt idx="958">
                  <c:v>181.69332600000001</c:v>
                </c:pt>
                <c:pt idx="959">
                  <c:v>181.84925000000001</c:v>
                </c:pt>
                <c:pt idx="960">
                  <c:v>181.99051700000001</c:v>
                </c:pt>
                <c:pt idx="961">
                  <c:v>182.11443700000001</c:v>
                </c:pt>
                <c:pt idx="962">
                  <c:v>182.284594</c:v>
                </c:pt>
                <c:pt idx="963">
                  <c:v>182.446943</c:v>
                </c:pt>
                <c:pt idx="964">
                  <c:v>182.585365</c:v>
                </c:pt>
                <c:pt idx="965">
                  <c:v>182.71834000000001</c:v>
                </c:pt>
                <c:pt idx="966">
                  <c:v>182.862112</c:v>
                </c:pt>
                <c:pt idx="967">
                  <c:v>183.01890900000001</c:v>
                </c:pt>
                <c:pt idx="968">
                  <c:v>183.175183</c:v>
                </c:pt>
                <c:pt idx="969">
                  <c:v>183.30116200000001</c:v>
                </c:pt>
                <c:pt idx="970">
                  <c:v>183.447746</c:v>
                </c:pt>
                <c:pt idx="971">
                  <c:v>183.58568399999999</c:v>
                </c:pt>
                <c:pt idx="972">
                  <c:v>183.724602</c:v>
                </c:pt>
                <c:pt idx="973">
                  <c:v>183.86039500000001</c:v>
                </c:pt>
                <c:pt idx="974">
                  <c:v>184.00214399999999</c:v>
                </c:pt>
                <c:pt idx="975">
                  <c:v>184.15246999999999</c:v>
                </c:pt>
                <c:pt idx="976">
                  <c:v>184.28790499999999</c:v>
                </c:pt>
                <c:pt idx="977">
                  <c:v>184.42852099999999</c:v>
                </c:pt>
                <c:pt idx="978">
                  <c:v>184.570111</c:v>
                </c:pt>
                <c:pt idx="979">
                  <c:v>184.695582</c:v>
                </c:pt>
                <c:pt idx="980">
                  <c:v>184.834217</c:v>
                </c:pt>
                <c:pt idx="981">
                  <c:v>184.97682599999999</c:v>
                </c:pt>
                <c:pt idx="982">
                  <c:v>185.10460900000001</c:v>
                </c:pt>
                <c:pt idx="983">
                  <c:v>185.23098400000001</c:v>
                </c:pt>
                <c:pt idx="984">
                  <c:v>185.35927899999999</c:v>
                </c:pt>
                <c:pt idx="985">
                  <c:v>185.498954</c:v>
                </c:pt>
                <c:pt idx="986">
                  <c:v>185.61647500000001</c:v>
                </c:pt>
                <c:pt idx="987">
                  <c:v>185.754222</c:v>
                </c:pt>
                <c:pt idx="988">
                  <c:v>185.89230900000001</c:v>
                </c:pt>
                <c:pt idx="989">
                  <c:v>186.00229899999999</c:v>
                </c:pt>
                <c:pt idx="990">
                  <c:v>186.149067</c:v>
                </c:pt>
                <c:pt idx="991">
                  <c:v>186.27704900000001</c:v>
                </c:pt>
                <c:pt idx="992">
                  <c:v>186.39735099999999</c:v>
                </c:pt>
                <c:pt idx="993">
                  <c:v>186.53698700000001</c:v>
                </c:pt>
                <c:pt idx="994">
                  <c:v>186.63541499999999</c:v>
                </c:pt>
                <c:pt idx="995">
                  <c:v>186.77366000000001</c:v>
                </c:pt>
                <c:pt idx="996">
                  <c:v>186.89945399999999</c:v>
                </c:pt>
                <c:pt idx="997">
                  <c:v>187.02108699999999</c:v>
                </c:pt>
                <c:pt idx="998">
                  <c:v>187.14081200000001</c:v>
                </c:pt>
                <c:pt idx="999">
                  <c:v>187.263958</c:v>
                </c:pt>
                <c:pt idx="1000">
                  <c:v>187.38633799999999</c:v>
                </c:pt>
                <c:pt idx="1001">
                  <c:v>187.50975099999999</c:v>
                </c:pt>
                <c:pt idx="1002">
                  <c:v>187.61535000000001</c:v>
                </c:pt>
                <c:pt idx="1003">
                  <c:v>187.754932</c:v>
                </c:pt>
                <c:pt idx="1004">
                  <c:v>187.87053399999999</c:v>
                </c:pt>
                <c:pt idx="1005">
                  <c:v>187.98092</c:v>
                </c:pt>
                <c:pt idx="1006">
                  <c:v>188.09839600000001</c:v>
                </c:pt>
                <c:pt idx="1007">
                  <c:v>188.22780700000001</c:v>
                </c:pt>
                <c:pt idx="1008">
                  <c:v>188.32297299999999</c:v>
                </c:pt>
                <c:pt idx="1009">
                  <c:v>188.45893100000001</c:v>
                </c:pt>
                <c:pt idx="1010">
                  <c:v>188.567138</c:v>
                </c:pt>
                <c:pt idx="1011">
                  <c:v>188.673857</c:v>
                </c:pt>
                <c:pt idx="1012">
                  <c:v>188.79507799999999</c:v>
                </c:pt>
                <c:pt idx="1013">
                  <c:v>188.904785</c:v>
                </c:pt>
                <c:pt idx="1014">
                  <c:v>189.011796</c:v>
                </c:pt>
                <c:pt idx="1015">
                  <c:v>189.12786</c:v>
                </c:pt>
                <c:pt idx="1016">
                  <c:v>189.23765700000001</c:v>
                </c:pt>
                <c:pt idx="1017">
                  <c:v>189.330489</c:v>
                </c:pt>
                <c:pt idx="1018">
                  <c:v>189.45733799999999</c:v>
                </c:pt>
                <c:pt idx="1019">
                  <c:v>189.564314</c:v>
                </c:pt>
                <c:pt idx="1020">
                  <c:v>189.667574</c:v>
                </c:pt>
                <c:pt idx="1021">
                  <c:v>189.77866800000001</c:v>
                </c:pt>
                <c:pt idx="1022">
                  <c:v>189.895151</c:v>
                </c:pt>
                <c:pt idx="1023">
                  <c:v>190.00587200000001</c:v>
                </c:pt>
                <c:pt idx="1024">
                  <c:v>190.1037</c:v>
                </c:pt>
                <c:pt idx="1025">
                  <c:v>190.20767799999999</c:v>
                </c:pt>
                <c:pt idx="1026">
                  <c:v>190.31990200000001</c:v>
                </c:pt>
                <c:pt idx="1027">
                  <c:v>190.41193100000001</c:v>
                </c:pt>
                <c:pt idx="1028">
                  <c:v>190.522492</c:v>
                </c:pt>
                <c:pt idx="1029">
                  <c:v>190.63242500000001</c:v>
                </c:pt>
                <c:pt idx="1030">
                  <c:v>190.74276800000001</c:v>
                </c:pt>
                <c:pt idx="1031">
                  <c:v>190.837039</c:v>
                </c:pt>
                <c:pt idx="1032">
                  <c:v>190.94156100000001</c:v>
                </c:pt>
                <c:pt idx="1033">
                  <c:v>191.03649799999999</c:v>
                </c:pt>
                <c:pt idx="1034">
                  <c:v>191.14443700000001</c:v>
                </c:pt>
                <c:pt idx="1035">
                  <c:v>191.24527599999999</c:v>
                </c:pt>
                <c:pt idx="1036">
                  <c:v>191.341599</c:v>
                </c:pt>
                <c:pt idx="1037">
                  <c:v>191.43942899999999</c:v>
                </c:pt>
                <c:pt idx="1038">
                  <c:v>191.533424</c:v>
                </c:pt>
                <c:pt idx="1039">
                  <c:v>191.645611</c:v>
                </c:pt>
                <c:pt idx="1040">
                  <c:v>191.74207200000001</c:v>
                </c:pt>
                <c:pt idx="1041">
                  <c:v>191.836163</c:v>
                </c:pt>
                <c:pt idx="1042">
                  <c:v>191.93410700000001</c:v>
                </c:pt>
                <c:pt idx="1043">
                  <c:v>192.02007499999999</c:v>
                </c:pt>
                <c:pt idx="1044">
                  <c:v>192.117301</c:v>
                </c:pt>
                <c:pt idx="1045">
                  <c:v>192.211085</c:v>
                </c:pt>
                <c:pt idx="1046">
                  <c:v>192.314999</c:v>
                </c:pt>
                <c:pt idx="1047">
                  <c:v>192.40936199999999</c:v>
                </c:pt>
                <c:pt idx="1048">
                  <c:v>192.509784</c:v>
                </c:pt>
                <c:pt idx="1049">
                  <c:v>192.612087</c:v>
                </c:pt>
                <c:pt idx="1050">
                  <c:v>192.692497</c:v>
                </c:pt>
                <c:pt idx="1051">
                  <c:v>192.78524300000001</c:v>
                </c:pt>
                <c:pt idx="1052">
                  <c:v>192.866952</c:v>
                </c:pt>
                <c:pt idx="1053">
                  <c:v>192.97203200000001</c:v>
                </c:pt>
                <c:pt idx="1054">
                  <c:v>193.05895799999999</c:v>
                </c:pt>
                <c:pt idx="1055">
                  <c:v>193.14564200000001</c:v>
                </c:pt>
                <c:pt idx="1056">
                  <c:v>193.24289999999999</c:v>
                </c:pt>
                <c:pt idx="1057">
                  <c:v>193.33765</c:v>
                </c:pt>
                <c:pt idx="1058">
                  <c:v>193.41656699999999</c:v>
                </c:pt>
                <c:pt idx="1059">
                  <c:v>193.51551900000001</c:v>
                </c:pt>
                <c:pt idx="1060">
                  <c:v>193.59454099999999</c:v>
                </c:pt>
                <c:pt idx="1061">
                  <c:v>193.681173</c:v>
                </c:pt>
                <c:pt idx="1062">
                  <c:v>193.78439900000001</c:v>
                </c:pt>
                <c:pt idx="1063">
                  <c:v>193.862424</c:v>
                </c:pt>
                <c:pt idx="1064">
                  <c:v>193.96103500000001</c:v>
                </c:pt>
                <c:pt idx="1065">
                  <c:v>194.04200599999999</c:v>
                </c:pt>
                <c:pt idx="1066">
                  <c:v>194.119676</c:v>
                </c:pt>
                <c:pt idx="1067">
                  <c:v>194.2012</c:v>
                </c:pt>
                <c:pt idx="1068">
                  <c:v>194.28779900000001</c:v>
                </c:pt>
                <c:pt idx="1069">
                  <c:v>194.37841800000001</c:v>
                </c:pt>
                <c:pt idx="1070">
                  <c:v>194.46614099999999</c:v>
                </c:pt>
                <c:pt idx="1071">
                  <c:v>194.525811</c:v>
                </c:pt>
                <c:pt idx="1072">
                  <c:v>194.620903</c:v>
                </c:pt>
                <c:pt idx="1073">
                  <c:v>194.698666</c:v>
                </c:pt>
                <c:pt idx="1074">
                  <c:v>194.79525100000001</c:v>
                </c:pt>
                <c:pt idx="1075">
                  <c:v>194.878443</c:v>
                </c:pt>
                <c:pt idx="1076">
                  <c:v>194.94758200000001</c:v>
                </c:pt>
                <c:pt idx="1077">
                  <c:v>195.03082000000001</c:v>
                </c:pt>
                <c:pt idx="1078">
                  <c:v>195.11653799999999</c:v>
                </c:pt>
                <c:pt idx="1079">
                  <c:v>195.19339199999999</c:v>
                </c:pt>
                <c:pt idx="1080">
                  <c:v>195.27297300000001</c:v>
                </c:pt>
                <c:pt idx="1081">
                  <c:v>195.35407599999999</c:v>
                </c:pt>
                <c:pt idx="1082">
                  <c:v>195.424936</c:v>
                </c:pt>
                <c:pt idx="1083">
                  <c:v>195.50459499999999</c:v>
                </c:pt>
                <c:pt idx="1084">
                  <c:v>195.60004499999999</c:v>
                </c:pt>
                <c:pt idx="1085">
                  <c:v>195.66788199999999</c:v>
                </c:pt>
                <c:pt idx="1086">
                  <c:v>195.742176</c:v>
                </c:pt>
                <c:pt idx="1087">
                  <c:v>195.82061899999999</c:v>
                </c:pt>
                <c:pt idx="1088">
                  <c:v>195.901174</c:v>
                </c:pt>
                <c:pt idx="1089">
                  <c:v>195.96726100000001</c:v>
                </c:pt>
                <c:pt idx="1090">
                  <c:v>196.03351599999999</c:v>
                </c:pt>
                <c:pt idx="1091">
                  <c:v>196.11707000000001</c:v>
                </c:pt>
                <c:pt idx="1092">
                  <c:v>196.17763099999999</c:v>
                </c:pt>
                <c:pt idx="1093">
                  <c:v>196.26987199999999</c:v>
                </c:pt>
                <c:pt idx="1094">
                  <c:v>196.335982</c:v>
                </c:pt>
                <c:pt idx="1095">
                  <c:v>196.413715</c:v>
                </c:pt>
                <c:pt idx="1096">
                  <c:v>196.47566599999999</c:v>
                </c:pt>
                <c:pt idx="1097">
                  <c:v>196.553731</c:v>
                </c:pt>
                <c:pt idx="1098">
                  <c:v>196.61905999999999</c:v>
                </c:pt>
                <c:pt idx="1099">
                  <c:v>196.706602</c:v>
                </c:pt>
                <c:pt idx="1100">
                  <c:v>196.758758</c:v>
                </c:pt>
                <c:pt idx="1101">
                  <c:v>196.84487100000001</c:v>
                </c:pt>
                <c:pt idx="1102">
                  <c:v>196.903684</c:v>
                </c:pt>
                <c:pt idx="1103">
                  <c:v>196.97331700000001</c:v>
                </c:pt>
                <c:pt idx="1104">
                  <c:v>197.04695000000001</c:v>
                </c:pt>
                <c:pt idx="1105">
                  <c:v>197.124683</c:v>
                </c:pt>
                <c:pt idx="1106">
                  <c:v>197.18411399999999</c:v>
                </c:pt>
                <c:pt idx="1107">
                  <c:v>197.25538599999999</c:v>
                </c:pt>
                <c:pt idx="1108">
                  <c:v>197.32913400000001</c:v>
                </c:pt>
                <c:pt idx="1109">
                  <c:v>197.39515499999999</c:v>
                </c:pt>
                <c:pt idx="1110">
                  <c:v>197.462863</c:v>
                </c:pt>
                <c:pt idx="1111">
                  <c:v>197.525172</c:v>
                </c:pt>
                <c:pt idx="1112">
                  <c:v>197.59255899999999</c:v>
                </c:pt>
                <c:pt idx="1113">
                  <c:v>197.649742</c:v>
                </c:pt>
                <c:pt idx="1114">
                  <c:v>197.71823499999999</c:v>
                </c:pt>
                <c:pt idx="1115">
                  <c:v>197.781217</c:v>
                </c:pt>
                <c:pt idx="1116">
                  <c:v>197.84829099999999</c:v>
                </c:pt>
                <c:pt idx="1117">
                  <c:v>197.91807800000001</c:v>
                </c:pt>
                <c:pt idx="1118">
                  <c:v>197.98456400000001</c:v>
                </c:pt>
                <c:pt idx="1119">
                  <c:v>198.03919200000001</c:v>
                </c:pt>
                <c:pt idx="1120">
                  <c:v>198.08908199999999</c:v>
                </c:pt>
                <c:pt idx="1121">
                  <c:v>198.172471</c:v>
                </c:pt>
                <c:pt idx="1122">
                  <c:v>198.226753</c:v>
                </c:pt>
                <c:pt idx="1123">
                  <c:v>198.29583</c:v>
                </c:pt>
                <c:pt idx="1124">
                  <c:v>198.34848700000001</c:v>
                </c:pt>
                <c:pt idx="1125">
                  <c:v>198.42541</c:v>
                </c:pt>
                <c:pt idx="1126">
                  <c:v>198.46990400000001</c:v>
                </c:pt>
                <c:pt idx="1127">
                  <c:v>198.54248200000001</c:v>
                </c:pt>
                <c:pt idx="1128">
                  <c:v>198.591826</c:v>
                </c:pt>
                <c:pt idx="1129">
                  <c:v>198.65355400000001</c:v>
                </c:pt>
                <c:pt idx="1130">
                  <c:v>198.731707</c:v>
                </c:pt>
                <c:pt idx="1131">
                  <c:v>198.783232</c:v>
                </c:pt>
                <c:pt idx="1132">
                  <c:v>198.84072599999999</c:v>
                </c:pt>
                <c:pt idx="1133">
                  <c:v>198.90829299999999</c:v>
                </c:pt>
                <c:pt idx="1134">
                  <c:v>198.96856500000001</c:v>
                </c:pt>
                <c:pt idx="1135">
                  <c:v>199.01960299999999</c:v>
                </c:pt>
                <c:pt idx="1136">
                  <c:v>199.079881</c:v>
                </c:pt>
                <c:pt idx="1137">
                  <c:v>199.135526</c:v>
                </c:pt>
                <c:pt idx="1138">
                  <c:v>199.19822300000001</c:v>
                </c:pt>
                <c:pt idx="1139">
                  <c:v>199.25225900000001</c:v>
                </c:pt>
                <c:pt idx="1140">
                  <c:v>199.30856800000001</c:v>
                </c:pt>
                <c:pt idx="1141">
                  <c:v>199.36225099999999</c:v>
                </c:pt>
                <c:pt idx="1142">
                  <c:v>199.411146</c:v>
                </c:pt>
                <c:pt idx="1143">
                  <c:v>199.47559000000001</c:v>
                </c:pt>
                <c:pt idx="1144">
                  <c:v>199.52490800000001</c:v>
                </c:pt>
                <c:pt idx="1145">
                  <c:v>199.59797599999999</c:v>
                </c:pt>
                <c:pt idx="1146">
                  <c:v>199.65592599999999</c:v>
                </c:pt>
                <c:pt idx="1147">
                  <c:v>199.701919</c:v>
                </c:pt>
                <c:pt idx="1148">
                  <c:v>199.75239099999999</c:v>
                </c:pt>
                <c:pt idx="1149">
                  <c:v>199.805555</c:v>
                </c:pt>
                <c:pt idx="1150">
                  <c:v>199.85953900000001</c:v>
                </c:pt>
                <c:pt idx="1151">
                  <c:v>199.915808</c:v>
                </c:pt>
                <c:pt idx="1152">
                  <c:v>199.973016</c:v>
                </c:pt>
                <c:pt idx="1153">
                  <c:v>200.021736</c:v>
                </c:pt>
                <c:pt idx="1154">
                  <c:v>200.070697</c:v>
                </c:pt>
                <c:pt idx="1155">
                  <c:v>200.133351</c:v>
                </c:pt>
                <c:pt idx="1156">
                  <c:v>200.18335400000001</c:v>
                </c:pt>
                <c:pt idx="1157">
                  <c:v>200.231291</c:v>
                </c:pt>
                <c:pt idx="1158">
                  <c:v>200.262066</c:v>
                </c:pt>
                <c:pt idx="1159">
                  <c:v>200.329297</c:v>
                </c:pt>
                <c:pt idx="1160">
                  <c:v>200.37220400000001</c:v>
                </c:pt>
                <c:pt idx="1161">
                  <c:v>200.44391100000001</c:v>
                </c:pt>
                <c:pt idx="1162">
                  <c:v>200.481381</c:v>
                </c:pt>
                <c:pt idx="1163">
                  <c:v>200.541652</c:v>
                </c:pt>
                <c:pt idx="1164">
                  <c:v>200.58376899999999</c:v>
                </c:pt>
                <c:pt idx="1165">
                  <c:v>200.63369399999999</c:v>
                </c:pt>
                <c:pt idx="1166">
                  <c:v>200.67967200000001</c:v>
                </c:pt>
                <c:pt idx="1167">
                  <c:v>200.74613400000001</c:v>
                </c:pt>
                <c:pt idx="1168">
                  <c:v>200.77382700000001</c:v>
                </c:pt>
                <c:pt idx="1169">
                  <c:v>200.83047500000001</c:v>
                </c:pt>
                <c:pt idx="1170">
                  <c:v>200.88353799999999</c:v>
                </c:pt>
                <c:pt idx="1171">
                  <c:v>200.918014</c:v>
                </c:pt>
                <c:pt idx="1172">
                  <c:v>200.97104200000001</c:v>
                </c:pt>
                <c:pt idx="1173">
                  <c:v>201.0266</c:v>
                </c:pt>
                <c:pt idx="1174">
                  <c:v>201.06966199999999</c:v>
                </c:pt>
                <c:pt idx="1175">
                  <c:v>201.12196900000001</c:v>
                </c:pt>
                <c:pt idx="1176">
                  <c:v>201.15768199999999</c:v>
                </c:pt>
                <c:pt idx="1177">
                  <c:v>201.210048</c:v>
                </c:pt>
                <c:pt idx="1178">
                  <c:v>201.25643299999999</c:v>
                </c:pt>
                <c:pt idx="1179">
                  <c:v>201.30498299999999</c:v>
                </c:pt>
                <c:pt idx="1180">
                  <c:v>201.345518</c:v>
                </c:pt>
                <c:pt idx="1181">
                  <c:v>201.39562699999999</c:v>
                </c:pt>
                <c:pt idx="1182">
                  <c:v>201.43047999999999</c:v>
                </c:pt>
                <c:pt idx="1183">
                  <c:v>201.49427800000001</c:v>
                </c:pt>
                <c:pt idx="1184">
                  <c:v>201.532963</c:v>
                </c:pt>
                <c:pt idx="1185">
                  <c:v>201.57084399999999</c:v>
                </c:pt>
                <c:pt idx="1186">
                  <c:v>201.611921</c:v>
                </c:pt>
                <c:pt idx="1187">
                  <c:v>201.65904499999999</c:v>
                </c:pt>
                <c:pt idx="1188">
                  <c:v>201.704579</c:v>
                </c:pt>
                <c:pt idx="1189">
                  <c:v>201.74960999999999</c:v>
                </c:pt>
                <c:pt idx="1190">
                  <c:v>201.786675</c:v>
                </c:pt>
                <c:pt idx="1191">
                  <c:v>201.83608699999999</c:v>
                </c:pt>
                <c:pt idx="1192">
                  <c:v>201.89458099999999</c:v>
                </c:pt>
                <c:pt idx="1193">
                  <c:v>201.91672399999999</c:v>
                </c:pt>
                <c:pt idx="1194">
                  <c:v>201.95755500000001</c:v>
                </c:pt>
                <c:pt idx="1195">
                  <c:v>201.99453600000001</c:v>
                </c:pt>
                <c:pt idx="1196">
                  <c:v>202.051087</c:v>
                </c:pt>
                <c:pt idx="1197">
                  <c:v>202.09723500000001</c:v>
                </c:pt>
                <c:pt idx="1198">
                  <c:v>202.11924099999999</c:v>
                </c:pt>
                <c:pt idx="1199">
                  <c:v>202.172169</c:v>
                </c:pt>
                <c:pt idx="1200">
                  <c:v>202.220392</c:v>
                </c:pt>
                <c:pt idx="1201">
                  <c:v>202.249897</c:v>
                </c:pt>
                <c:pt idx="1202">
                  <c:v>202.28802200000001</c:v>
                </c:pt>
                <c:pt idx="1203">
                  <c:v>202.330333</c:v>
                </c:pt>
                <c:pt idx="1204">
                  <c:v>202.37407099999999</c:v>
                </c:pt>
                <c:pt idx="1205">
                  <c:v>202.406475</c:v>
                </c:pt>
                <c:pt idx="1206">
                  <c:v>202.440416</c:v>
                </c:pt>
                <c:pt idx="1207">
                  <c:v>202.48557099999999</c:v>
                </c:pt>
                <c:pt idx="1208">
                  <c:v>202.540707</c:v>
                </c:pt>
                <c:pt idx="1209">
                  <c:v>202.570258</c:v>
                </c:pt>
                <c:pt idx="1210">
                  <c:v>202.604231</c:v>
                </c:pt>
                <c:pt idx="1211">
                  <c:v>202.64065099999999</c:v>
                </c:pt>
                <c:pt idx="1212">
                  <c:v>202.68837500000001</c:v>
                </c:pt>
                <c:pt idx="1213">
                  <c:v>202.722407</c:v>
                </c:pt>
                <c:pt idx="1214">
                  <c:v>202.774134</c:v>
                </c:pt>
                <c:pt idx="1215">
                  <c:v>202.793744</c:v>
                </c:pt>
                <c:pt idx="1216">
                  <c:v>202.83569700000001</c:v>
                </c:pt>
                <c:pt idx="1217">
                  <c:v>202.869911</c:v>
                </c:pt>
                <c:pt idx="1218">
                  <c:v>202.90762699999999</c:v>
                </c:pt>
                <c:pt idx="1219">
                  <c:v>202.954993</c:v>
                </c:pt>
                <c:pt idx="1220">
                  <c:v>202.98536000000001</c:v>
                </c:pt>
                <c:pt idx="1221">
                  <c:v>203.024573</c:v>
                </c:pt>
                <c:pt idx="1222">
                  <c:v>203.05566400000001</c:v>
                </c:pt>
                <c:pt idx="1223">
                  <c:v>203.089146</c:v>
                </c:pt>
                <c:pt idx="1224">
                  <c:v>203.130596</c:v>
                </c:pt>
                <c:pt idx="1225">
                  <c:v>203.165234</c:v>
                </c:pt>
                <c:pt idx="1226">
                  <c:v>203.195041</c:v>
                </c:pt>
                <c:pt idx="1227">
                  <c:v>203.237224</c:v>
                </c:pt>
                <c:pt idx="1228">
                  <c:v>203.26376400000001</c:v>
                </c:pt>
                <c:pt idx="1229">
                  <c:v>203.297729</c:v>
                </c:pt>
                <c:pt idx="1230">
                  <c:v>203.32629600000001</c:v>
                </c:pt>
                <c:pt idx="1231">
                  <c:v>203.37447399999999</c:v>
                </c:pt>
                <c:pt idx="1232">
                  <c:v>203.40638300000001</c:v>
                </c:pt>
                <c:pt idx="1233">
                  <c:v>203.446426</c:v>
                </c:pt>
                <c:pt idx="1234">
                  <c:v>203.48915199999999</c:v>
                </c:pt>
                <c:pt idx="1235">
                  <c:v>203.52413000000001</c:v>
                </c:pt>
                <c:pt idx="1236">
                  <c:v>203.552763</c:v>
                </c:pt>
                <c:pt idx="1237">
                  <c:v>203.57734400000001</c:v>
                </c:pt>
                <c:pt idx="1238">
                  <c:v>203.60591600000001</c:v>
                </c:pt>
                <c:pt idx="1239">
                  <c:v>203.64736099999999</c:v>
                </c:pt>
                <c:pt idx="1240">
                  <c:v>203.68236300000001</c:v>
                </c:pt>
                <c:pt idx="1241">
                  <c:v>203.70953700000001</c:v>
                </c:pt>
                <c:pt idx="1242">
                  <c:v>203.737257</c:v>
                </c:pt>
                <c:pt idx="1243">
                  <c:v>203.784842</c:v>
                </c:pt>
                <c:pt idx="1244">
                  <c:v>203.807783</c:v>
                </c:pt>
                <c:pt idx="1245">
                  <c:v>203.84765200000001</c:v>
                </c:pt>
                <c:pt idx="1246">
                  <c:v>203.87607399999999</c:v>
                </c:pt>
                <c:pt idx="1247">
                  <c:v>203.901533</c:v>
                </c:pt>
                <c:pt idx="1248">
                  <c:v>203.92409799999999</c:v>
                </c:pt>
                <c:pt idx="1249">
                  <c:v>203.960509</c:v>
                </c:pt>
                <c:pt idx="1250">
                  <c:v>203.99666999999999</c:v>
                </c:pt>
                <c:pt idx="1251">
                  <c:v>204.024732</c:v>
                </c:pt>
                <c:pt idx="1252">
                  <c:v>204.062521</c:v>
                </c:pt>
                <c:pt idx="1253">
                  <c:v>204.08614900000001</c:v>
                </c:pt>
                <c:pt idx="1254">
                  <c:v>204.11436499999999</c:v>
                </c:pt>
                <c:pt idx="1255">
                  <c:v>204.14765700000001</c:v>
                </c:pt>
                <c:pt idx="1256">
                  <c:v>204.18801099999999</c:v>
                </c:pt>
                <c:pt idx="1257">
                  <c:v>204.217996</c:v>
                </c:pt>
                <c:pt idx="1258">
                  <c:v>204.22080500000001</c:v>
                </c:pt>
                <c:pt idx="1259">
                  <c:v>204.27448999999999</c:v>
                </c:pt>
                <c:pt idx="1260">
                  <c:v>204.289692</c:v>
                </c:pt>
                <c:pt idx="1261">
                  <c:v>204.31916200000001</c:v>
                </c:pt>
                <c:pt idx="1262">
                  <c:v>204.35664399999999</c:v>
                </c:pt>
                <c:pt idx="1263">
                  <c:v>204.368011</c:v>
                </c:pt>
                <c:pt idx="1264">
                  <c:v>204.425149</c:v>
                </c:pt>
                <c:pt idx="1265">
                  <c:v>204.42926499999999</c:v>
                </c:pt>
                <c:pt idx="1266">
                  <c:v>204.47161399999999</c:v>
                </c:pt>
                <c:pt idx="1267">
                  <c:v>204.48424</c:v>
                </c:pt>
                <c:pt idx="1268">
                  <c:v>204.53820999999999</c:v>
                </c:pt>
                <c:pt idx="1269">
                  <c:v>204.54922199999999</c:v>
                </c:pt>
                <c:pt idx="1270">
                  <c:v>204.570156</c:v>
                </c:pt>
                <c:pt idx="1271">
                  <c:v>204.592567</c:v>
                </c:pt>
                <c:pt idx="1272">
                  <c:v>204.63494800000001</c:v>
                </c:pt>
                <c:pt idx="1273">
                  <c:v>204.66522499999999</c:v>
                </c:pt>
                <c:pt idx="1274">
                  <c:v>204.68927400000001</c:v>
                </c:pt>
                <c:pt idx="1275">
                  <c:v>204.70816400000001</c:v>
                </c:pt>
                <c:pt idx="1276">
                  <c:v>204.742909</c:v>
                </c:pt>
                <c:pt idx="1277">
                  <c:v>204.76940200000001</c:v>
                </c:pt>
                <c:pt idx="1278">
                  <c:v>204.80287899999999</c:v>
                </c:pt>
                <c:pt idx="1279">
                  <c:v>204.814649</c:v>
                </c:pt>
                <c:pt idx="1280">
                  <c:v>204.848063</c:v>
                </c:pt>
                <c:pt idx="1281">
                  <c:v>204.868166</c:v>
                </c:pt>
                <c:pt idx="1282">
                  <c:v>204.894294</c:v>
                </c:pt>
                <c:pt idx="1283">
                  <c:v>204.92354900000001</c:v>
                </c:pt>
                <c:pt idx="1284">
                  <c:v>204.94703699999999</c:v>
                </c:pt>
                <c:pt idx="1285">
                  <c:v>204.97763699999999</c:v>
                </c:pt>
                <c:pt idx="1286">
                  <c:v>204.99584200000001</c:v>
                </c:pt>
                <c:pt idx="1287">
                  <c:v>205.01113900000001</c:v>
                </c:pt>
                <c:pt idx="1288">
                  <c:v>205.046783</c:v>
                </c:pt>
                <c:pt idx="1289">
                  <c:v>205.07168200000001</c:v>
                </c:pt>
                <c:pt idx="1290">
                  <c:v>205.09530100000001</c:v>
                </c:pt>
                <c:pt idx="1291">
                  <c:v>205.11462</c:v>
                </c:pt>
                <c:pt idx="1292">
                  <c:v>205.14313899999999</c:v>
                </c:pt>
                <c:pt idx="1293">
                  <c:v>205.16912400000001</c:v>
                </c:pt>
                <c:pt idx="1294">
                  <c:v>205.18556599999999</c:v>
                </c:pt>
                <c:pt idx="1295">
                  <c:v>205.199184</c:v>
                </c:pt>
                <c:pt idx="1296">
                  <c:v>205.22719499999999</c:v>
                </c:pt>
                <c:pt idx="1297">
                  <c:v>205.26609300000001</c:v>
                </c:pt>
                <c:pt idx="1298">
                  <c:v>205.28939800000001</c:v>
                </c:pt>
                <c:pt idx="1299">
                  <c:v>205.303731</c:v>
                </c:pt>
                <c:pt idx="1300">
                  <c:v>205.32336699999999</c:v>
                </c:pt>
                <c:pt idx="1301">
                  <c:v>205.345538</c:v>
                </c:pt>
                <c:pt idx="1302">
                  <c:v>205.377555</c:v>
                </c:pt>
                <c:pt idx="1303">
                  <c:v>205.398507</c:v>
                </c:pt>
                <c:pt idx="1304">
                  <c:v>205.417868</c:v>
                </c:pt>
                <c:pt idx="1305">
                  <c:v>205.44759099999999</c:v>
                </c:pt>
                <c:pt idx="1306">
                  <c:v>205.45685</c:v>
                </c:pt>
                <c:pt idx="1307">
                  <c:v>205.49050099999999</c:v>
                </c:pt>
                <c:pt idx="1308">
                  <c:v>205.51587599999999</c:v>
                </c:pt>
                <c:pt idx="1309">
                  <c:v>205.52387200000001</c:v>
                </c:pt>
                <c:pt idx="1310">
                  <c:v>205.54747</c:v>
                </c:pt>
                <c:pt idx="1311">
                  <c:v>205.57966999999999</c:v>
                </c:pt>
                <c:pt idx="1312">
                  <c:v>205.596002</c:v>
                </c:pt>
                <c:pt idx="1313">
                  <c:v>205.61486500000001</c:v>
                </c:pt>
                <c:pt idx="1314">
                  <c:v>205.64939000000001</c:v>
                </c:pt>
                <c:pt idx="1315">
                  <c:v>205.65768700000001</c:v>
                </c:pt>
                <c:pt idx="1316">
                  <c:v>205.66977600000001</c:v>
                </c:pt>
                <c:pt idx="1317">
                  <c:v>205.69642400000001</c:v>
                </c:pt>
                <c:pt idx="1318">
                  <c:v>205.72711899999999</c:v>
                </c:pt>
                <c:pt idx="1319">
                  <c:v>205.73783</c:v>
                </c:pt>
                <c:pt idx="1320">
                  <c:v>205.766368</c:v>
                </c:pt>
                <c:pt idx="1321">
                  <c:v>205.79486399999999</c:v>
                </c:pt>
                <c:pt idx="1322">
                  <c:v>205.79236399999999</c:v>
                </c:pt>
                <c:pt idx="1323">
                  <c:v>205.81975199999999</c:v>
                </c:pt>
                <c:pt idx="1324">
                  <c:v>205.840384</c:v>
                </c:pt>
                <c:pt idx="1325">
                  <c:v>205.868641</c:v>
                </c:pt>
                <c:pt idx="1326">
                  <c:v>205.87560199999999</c:v>
                </c:pt>
                <c:pt idx="1327">
                  <c:v>205.900306</c:v>
                </c:pt>
                <c:pt idx="1328">
                  <c:v>205.92342199999999</c:v>
                </c:pt>
                <c:pt idx="1329">
                  <c:v>205.94824700000001</c:v>
                </c:pt>
                <c:pt idx="1330">
                  <c:v>205.95686799999999</c:v>
                </c:pt>
                <c:pt idx="1331">
                  <c:v>205.99489399999999</c:v>
                </c:pt>
                <c:pt idx="1332">
                  <c:v>206.000338</c:v>
                </c:pt>
                <c:pt idx="1333">
                  <c:v>206.005471</c:v>
                </c:pt>
                <c:pt idx="1334">
                  <c:v>206.04935399999999</c:v>
                </c:pt>
                <c:pt idx="1335">
                  <c:v>206.049227</c:v>
                </c:pt>
                <c:pt idx="1336">
                  <c:v>206.07757599999999</c:v>
                </c:pt>
                <c:pt idx="1337">
                  <c:v>206.095654</c:v>
                </c:pt>
                <c:pt idx="1338">
                  <c:v>206.11977999999999</c:v>
                </c:pt>
                <c:pt idx="1339">
                  <c:v>206.130754</c:v>
                </c:pt>
                <c:pt idx="1340">
                  <c:v>206.143687</c:v>
                </c:pt>
                <c:pt idx="1341">
                  <c:v>206.17058399999999</c:v>
                </c:pt>
                <c:pt idx="1342">
                  <c:v>206.17924099999999</c:v>
                </c:pt>
                <c:pt idx="1343">
                  <c:v>206.207144</c:v>
                </c:pt>
                <c:pt idx="1344">
                  <c:v>206.22490099999999</c:v>
                </c:pt>
                <c:pt idx="1345">
                  <c:v>206.249709</c:v>
                </c:pt>
                <c:pt idx="1346">
                  <c:v>206.26238000000001</c:v>
                </c:pt>
                <c:pt idx="1347">
                  <c:v>206.28779900000001</c:v>
                </c:pt>
                <c:pt idx="1348">
                  <c:v>206.30175500000001</c:v>
                </c:pt>
                <c:pt idx="1349">
                  <c:v>206.32091</c:v>
                </c:pt>
                <c:pt idx="1350">
                  <c:v>206.33132599999999</c:v>
                </c:pt>
                <c:pt idx="1351">
                  <c:v>206.35309100000001</c:v>
                </c:pt>
                <c:pt idx="1352">
                  <c:v>206.363686</c:v>
                </c:pt>
                <c:pt idx="1353">
                  <c:v>206.38831200000001</c:v>
                </c:pt>
                <c:pt idx="1354">
                  <c:v>206.39234099999999</c:v>
                </c:pt>
                <c:pt idx="1355">
                  <c:v>206.40333899999999</c:v>
                </c:pt>
                <c:pt idx="1356">
                  <c:v>206.43086299999999</c:v>
                </c:pt>
                <c:pt idx="1357">
                  <c:v>206.45227</c:v>
                </c:pt>
                <c:pt idx="1358">
                  <c:v>206.46738300000001</c:v>
                </c:pt>
                <c:pt idx="1359">
                  <c:v>206.47831600000001</c:v>
                </c:pt>
                <c:pt idx="1360">
                  <c:v>206.479795</c:v>
                </c:pt>
                <c:pt idx="1361">
                  <c:v>206.51526899999999</c:v>
                </c:pt>
                <c:pt idx="1362">
                  <c:v>206.53551300000001</c:v>
                </c:pt>
                <c:pt idx="1363">
                  <c:v>206.537609</c:v>
                </c:pt>
                <c:pt idx="1364">
                  <c:v>206.570108</c:v>
                </c:pt>
                <c:pt idx="1365">
                  <c:v>206.566182</c:v>
                </c:pt>
                <c:pt idx="1366">
                  <c:v>206.59161800000001</c:v>
                </c:pt>
                <c:pt idx="1367">
                  <c:v>206.59587500000001</c:v>
                </c:pt>
                <c:pt idx="1368">
                  <c:v>206.62690000000001</c:v>
                </c:pt>
                <c:pt idx="1369">
                  <c:v>206.630595</c:v>
                </c:pt>
                <c:pt idx="1370">
                  <c:v>206.652266</c:v>
                </c:pt>
                <c:pt idx="1371">
                  <c:v>206.66679500000001</c:v>
                </c:pt>
                <c:pt idx="1372">
                  <c:v>206.673304</c:v>
                </c:pt>
                <c:pt idx="1373">
                  <c:v>206.69253699999999</c:v>
                </c:pt>
                <c:pt idx="1374">
                  <c:v>206.711308</c:v>
                </c:pt>
                <c:pt idx="1375">
                  <c:v>206.71995000000001</c:v>
                </c:pt>
                <c:pt idx="1376">
                  <c:v>206.73448500000001</c:v>
                </c:pt>
                <c:pt idx="1377">
                  <c:v>206.76230799999999</c:v>
                </c:pt>
                <c:pt idx="1378">
                  <c:v>206.77088699999999</c:v>
                </c:pt>
                <c:pt idx="1379">
                  <c:v>206.78417999999999</c:v>
                </c:pt>
                <c:pt idx="1380">
                  <c:v>206.79649000000001</c:v>
                </c:pt>
                <c:pt idx="1381">
                  <c:v>206.81924000000001</c:v>
                </c:pt>
                <c:pt idx="1382">
                  <c:v>206.84387899999999</c:v>
                </c:pt>
                <c:pt idx="1383">
                  <c:v>206.82763600000001</c:v>
                </c:pt>
                <c:pt idx="1384">
                  <c:v>206.859489</c:v>
                </c:pt>
                <c:pt idx="1385">
                  <c:v>206.88152099999999</c:v>
                </c:pt>
                <c:pt idx="1386">
                  <c:v>206.909718</c:v>
                </c:pt>
                <c:pt idx="1387">
                  <c:v>206.90367000000001</c:v>
                </c:pt>
                <c:pt idx="1388">
                  <c:v>206.91985600000001</c:v>
                </c:pt>
                <c:pt idx="1389">
                  <c:v>206.93141</c:v>
                </c:pt>
                <c:pt idx="1390">
                  <c:v>206.94211000000001</c:v>
                </c:pt>
                <c:pt idx="1391">
                  <c:v>206.952698</c:v>
                </c:pt>
                <c:pt idx="1392">
                  <c:v>206.972713</c:v>
                </c:pt>
                <c:pt idx="1393">
                  <c:v>206.97861599999999</c:v>
                </c:pt>
                <c:pt idx="1394">
                  <c:v>206.99799999999999</c:v>
                </c:pt>
                <c:pt idx="1395">
                  <c:v>207.014511</c:v>
                </c:pt>
                <c:pt idx="1396">
                  <c:v>207.020816</c:v>
                </c:pt>
                <c:pt idx="1397">
                  <c:v>207.027725</c:v>
                </c:pt>
                <c:pt idx="1398">
                  <c:v>207.04806300000001</c:v>
                </c:pt>
                <c:pt idx="1399">
                  <c:v>207.064716</c:v>
                </c:pt>
                <c:pt idx="1400">
                  <c:v>207.080411</c:v>
                </c:pt>
                <c:pt idx="1401">
                  <c:v>207.09721200000001</c:v>
                </c:pt>
                <c:pt idx="1402">
                  <c:v>207.09795199999999</c:v>
                </c:pt>
                <c:pt idx="1403">
                  <c:v>207.11143000000001</c:v>
                </c:pt>
                <c:pt idx="1404">
                  <c:v>207.12170499999999</c:v>
                </c:pt>
                <c:pt idx="1405">
                  <c:v>207.14294200000001</c:v>
                </c:pt>
                <c:pt idx="1406">
                  <c:v>207.14681999999999</c:v>
                </c:pt>
                <c:pt idx="1407">
                  <c:v>207.15647200000001</c:v>
                </c:pt>
                <c:pt idx="1408">
                  <c:v>207.17437200000001</c:v>
                </c:pt>
                <c:pt idx="1409">
                  <c:v>207.20214000000001</c:v>
                </c:pt>
                <c:pt idx="1410">
                  <c:v>207.18789599999999</c:v>
                </c:pt>
                <c:pt idx="1411">
                  <c:v>207.209521</c:v>
                </c:pt>
                <c:pt idx="1412">
                  <c:v>207.21681100000001</c:v>
                </c:pt>
                <c:pt idx="1413">
                  <c:v>207.23909</c:v>
                </c:pt>
                <c:pt idx="1414">
                  <c:v>207.22965400000001</c:v>
                </c:pt>
                <c:pt idx="1415">
                  <c:v>207.25728899999999</c:v>
                </c:pt>
                <c:pt idx="1416">
                  <c:v>207.266391</c:v>
                </c:pt>
                <c:pt idx="1417">
                  <c:v>207.27477099999999</c:v>
                </c:pt>
                <c:pt idx="1418">
                  <c:v>207.30856499999999</c:v>
                </c:pt>
                <c:pt idx="1419">
                  <c:v>207.30710199999999</c:v>
                </c:pt>
                <c:pt idx="1420">
                  <c:v>207.307637</c:v>
                </c:pt>
                <c:pt idx="1421">
                  <c:v>207.322799</c:v>
                </c:pt>
                <c:pt idx="1422">
                  <c:v>207.343862</c:v>
                </c:pt>
                <c:pt idx="1423">
                  <c:v>207.346046</c:v>
                </c:pt>
                <c:pt idx="1424">
                  <c:v>207.373921</c:v>
                </c:pt>
                <c:pt idx="1425">
                  <c:v>207.392515</c:v>
                </c:pt>
                <c:pt idx="1426">
                  <c:v>207.38303099999999</c:v>
                </c:pt>
                <c:pt idx="1427">
                  <c:v>207.400398</c:v>
                </c:pt>
                <c:pt idx="1428">
                  <c:v>207.40218999999999</c:v>
                </c:pt>
                <c:pt idx="1429">
                  <c:v>207.40980999999999</c:v>
                </c:pt>
                <c:pt idx="1430">
                  <c:v>207.421153</c:v>
                </c:pt>
                <c:pt idx="1431">
                  <c:v>207.44133600000001</c:v>
                </c:pt>
                <c:pt idx="1432">
                  <c:v>207.44592399999999</c:v>
                </c:pt>
                <c:pt idx="1433">
                  <c:v>207.446203</c:v>
                </c:pt>
                <c:pt idx="1434">
                  <c:v>207.47571400000001</c:v>
                </c:pt>
                <c:pt idx="1435">
                  <c:v>207.479839</c:v>
                </c:pt>
                <c:pt idx="1436">
                  <c:v>207.49251000000001</c:v>
                </c:pt>
                <c:pt idx="1437">
                  <c:v>207.50506300000001</c:v>
                </c:pt>
                <c:pt idx="1438">
                  <c:v>207.51696699999999</c:v>
                </c:pt>
                <c:pt idx="1439">
                  <c:v>207.523886</c:v>
                </c:pt>
                <c:pt idx="1440">
                  <c:v>207.54766599999999</c:v>
                </c:pt>
                <c:pt idx="1441">
                  <c:v>207.54647900000001</c:v>
                </c:pt>
                <c:pt idx="1442">
                  <c:v>207.538274</c:v>
                </c:pt>
                <c:pt idx="1443">
                  <c:v>207.56229099999999</c:v>
                </c:pt>
                <c:pt idx="1444">
                  <c:v>207.569771</c:v>
                </c:pt>
                <c:pt idx="1445">
                  <c:v>207.57089300000001</c:v>
                </c:pt>
                <c:pt idx="1446">
                  <c:v>207.61109999999999</c:v>
                </c:pt>
                <c:pt idx="1447">
                  <c:v>207.59884600000001</c:v>
                </c:pt>
                <c:pt idx="1448">
                  <c:v>207.60913600000001</c:v>
                </c:pt>
                <c:pt idx="1449">
                  <c:v>207.61249000000001</c:v>
                </c:pt>
                <c:pt idx="1450">
                  <c:v>207.63440600000001</c:v>
                </c:pt>
                <c:pt idx="1451">
                  <c:v>207.647594</c:v>
                </c:pt>
                <c:pt idx="1452">
                  <c:v>207.644114</c:v>
                </c:pt>
                <c:pt idx="1453">
                  <c:v>207.67666</c:v>
                </c:pt>
                <c:pt idx="1454">
                  <c:v>207.67969299999999</c:v>
                </c:pt>
                <c:pt idx="1455">
                  <c:v>207.699183</c:v>
                </c:pt>
                <c:pt idx="1456">
                  <c:v>207.705949</c:v>
                </c:pt>
                <c:pt idx="1457">
                  <c:v>207.695742</c:v>
                </c:pt>
                <c:pt idx="1458">
                  <c:v>207.71323100000001</c:v>
                </c:pt>
                <c:pt idx="1459">
                  <c:v>207.72529900000001</c:v>
                </c:pt>
                <c:pt idx="1460">
                  <c:v>207.730919</c:v>
                </c:pt>
                <c:pt idx="1461">
                  <c:v>207.74964299999999</c:v>
                </c:pt>
                <c:pt idx="1462">
                  <c:v>207.75053500000001</c:v>
                </c:pt>
                <c:pt idx="1463">
                  <c:v>207.75168199999999</c:v>
                </c:pt>
                <c:pt idx="1464">
                  <c:v>207.78302600000001</c:v>
                </c:pt>
                <c:pt idx="1465">
                  <c:v>207.78510800000001</c:v>
                </c:pt>
                <c:pt idx="1466">
                  <c:v>207.77879300000001</c:v>
                </c:pt>
                <c:pt idx="1467">
                  <c:v>207.79737299999999</c:v>
                </c:pt>
                <c:pt idx="1468">
                  <c:v>207.81697399999999</c:v>
                </c:pt>
                <c:pt idx="1469">
                  <c:v>207.825084</c:v>
                </c:pt>
                <c:pt idx="1470">
                  <c:v>207.818603</c:v>
                </c:pt>
                <c:pt idx="1471">
                  <c:v>207.840822</c:v>
                </c:pt>
                <c:pt idx="1472">
                  <c:v>207.843805</c:v>
                </c:pt>
                <c:pt idx="1473">
                  <c:v>207.85699199999999</c:v>
                </c:pt>
                <c:pt idx="1474">
                  <c:v>207.859253</c:v>
                </c:pt>
                <c:pt idx="1475">
                  <c:v>207.87395799999999</c:v>
                </c:pt>
                <c:pt idx="1476">
                  <c:v>207.88717600000001</c:v>
                </c:pt>
                <c:pt idx="1477">
                  <c:v>207.88502700000001</c:v>
                </c:pt>
                <c:pt idx="1478">
                  <c:v>207.90416300000001</c:v>
                </c:pt>
                <c:pt idx="1479">
                  <c:v>207.91253699999999</c:v>
                </c:pt>
                <c:pt idx="1480">
                  <c:v>207.92825199999999</c:v>
                </c:pt>
                <c:pt idx="1481">
                  <c:v>207.929134</c:v>
                </c:pt>
                <c:pt idx="1482">
                  <c:v>207.92325500000001</c:v>
                </c:pt>
                <c:pt idx="1483">
                  <c:v>207.93839399999999</c:v>
                </c:pt>
                <c:pt idx="1484">
                  <c:v>207.95369600000001</c:v>
                </c:pt>
                <c:pt idx="1485">
                  <c:v>207.96306300000001</c:v>
                </c:pt>
                <c:pt idx="1486">
                  <c:v>207.980368</c:v>
                </c:pt>
                <c:pt idx="1487">
                  <c:v>207.97901899999999</c:v>
                </c:pt>
                <c:pt idx="1488">
                  <c:v>207.99587500000001</c:v>
                </c:pt>
                <c:pt idx="1489">
                  <c:v>207.99619300000001</c:v>
                </c:pt>
                <c:pt idx="1490">
                  <c:v>208.007473</c:v>
                </c:pt>
                <c:pt idx="1491">
                  <c:v>208.017394</c:v>
                </c:pt>
                <c:pt idx="1492">
                  <c:v>208.02990500000001</c:v>
                </c:pt>
                <c:pt idx="1493">
                  <c:v>208.043024</c:v>
                </c:pt>
                <c:pt idx="1494">
                  <c:v>208.043207</c:v>
                </c:pt>
                <c:pt idx="1495">
                  <c:v>208.066213</c:v>
                </c:pt>
                <c:pt idx="1496">
                  <c:v>208.065101</c:v>
                </c:pt>
                <c:pt idx="1497">
                  <c:v>208.069727</c:v>
                </c:pt>
                <c:pt idx="1498">
                  <c:v>208.07017400000001</c:v>
                </c:pt>
                <c:pt idx="1499">
                  <c:v>208.085127</c:v>
                </c:pt>
                <c:pt idx="1500">
                  <c:v>208.09563299999999</c:v>
                </c:pt>
                <c:pt idx="1501">
                  <c:v>208.09071399999999</c:v>
                </c:pt>
                <c:pt idx="1502">
                  <c:v>208.10396800000001</c:v>
                </c:pt>
                <c:pt idx="1503">
                  <c:v>208.117751</c:v>
                </c:pt>
                <c:pt idx="1504">
                  <c:v>208.11331300000001</c:v>
                </c:pt>
                <c:pt idx="1505">
                  <c:v>208.136638</c:v>
                </c:pt>
                <c:pt idx="1506">
                  <c:v>208.143665</c:v>
                </c:pt>
                <c:pt idx="1507">
                  <c:v>208.14138700000001</c:v>
                </c:pt>
                <c:pt idx="1508">
                  <c:v>208.14598899999999</c:v>
                </c:pt>
                <c:pt idx="1509">
                  <c:v>208.15199000000001</c:v>
                </c:pt>
                <c:pt idx="1510">
                  <c:v>208.18198100000001</c:v>
                </c:pt>
                <c:pt idx="1511">
                  <c:v>208.18346500000001</c:v>
                </c:pt>
                <c:pt idx="1512">
                  <c:v>208.19214400000001</c:v>
                </c:pt>
                <c:pt idx="1513">
                  <c:v>208.18527700000001</c:v>
                </c:pt>
                <c:pt idx="1514">
                  <c:v>208.205173</c:v>
                </c:pt>
                <c:pt idx="1515">
                  <c:v>208.19911400000001</c:v>
                </c:pt>
                <c:pt idx="1516">
                  <c:v>208.22178099999999</c:v>
                </c:pt>
                <c:pt idx="1517">
                  <c:v>208.22305800000001</c:v>
                </c:pt>
                <c:pt idx="1518">
                  <c:v>208.229365</c:v>
                </c:pt>
                <c:pt idx="1519">
                  <c:v>208.24420900000001</c:v>
                </c:pt>
                <c:pt idx="1520">
                  <c:v>208.24804599999999</c:v>
                </c:pt>
                <c:pt idx="1521">
                  <c:v>208.24413200000001</c:v>
                </c:pt>
                <c:pt idx="1522">
                  <c:v>208.268854</c:v>
                </c:pt>
                <c:pt idx="1523">
                  <c:v>208.271412</c:v>
                </c:pt>
                <c:pt idx="1524">
                  <c:v>208.27382399999999</c:v>
                </c:pt>
                <c:pt idx="1525">
                  <c:v>208.27921499999999</c:v>
                </c:pt>
                <c:pt idx="1526">
                  <c:v>208.29048399999999</c:v>
                </c:pt>
                <c:pt idx="1527">
                  <c:v>208.28947199999999</c:v>
                </c:pt>
                <c:pt idx="1528">
                  <c:v>208.305533</c:v>
                </c:pt>
                <c:pt idx="1529">
                  <c:v>208.31371200000001</c:v>
                </c:pt>
                <c:pt idx="1530">
                  <c:v>208.314696</c:v>
                </c:pt>
                <c:pt idx="1531">
                  <c:v>208.33091200000001</c:v>
                </c:pt>
                <c:pt idx="1532">
                  <c:v>208.350694</c:v>
                </c:pt>
                <c:pt idx="1533">
                  <c:v>208.344514</c:v>
                </c:pt>
                <c:pt idx="1534">
                  <c:v>208.35385199999999</c:v>
                </c:pt>
                <c:pt idx="1535">
                  <c:v>208.362427</c:v>
                </c:pt>
                <c:pt idx="1536">
                  <c:v>208.37916100000001</c:v>
                </c:pt>
                <c:pt idx="1537">
                  <c:v>208.37433300000001</c:v>
                </c:pt>
                <c:pt idx="1538">
                  <c:v>208.38218000000001</c:v>
                </c:pt>
                <c:pt idx="1539">
                  <c:v>208.406881</c:v>
                </c:pt>
                <c:pt idx="1540">
                  <c:v>208.39387600000001</c:v>
                </c:pt>
                <c:pt idx="1541">
                  <c:v>208.40588700000001</c:v>
                </c:pt>
                <c:pt idx="1542">
                  <c:v>208.42581100000001</c:v>
                </c:pt>
                <c:pt idx="1543">
                  <c:v>208.41739999999999</c:v>
                </c:pt>
                <c:pt idx="1544">
                  <c:v>208.43622999999999</c:v>
                </c:pt>
                <c:pt idx="1545">
                  <c:v>208.42898</c:v>
                </c:pt>
                <c:pt idx="1546">
                  <c:v>208.453101</c:v>
                </c:pt>
                <c:pt idx="1547">
                  <c:v>208.45443800000001</c:v>
                </c:pt>
                <c:pt idx="1548">
                  <c:v>208.46403900000001</c:v>
                </c:pt>
                <c:pt idx="1549">
                  <c:v>208.47512900000001</c:v>
                </c:pt>
                <c:pt idx="1550">
                  <c:v>208.47642099999999</c:v>
                </c:pt>
                <c:pt idx="1551">
                  <c:v>208.47522900000001</c:v>
                </c:pt>
                <c:pt idx="1552">
                  <c:v>208.493548</c:v>
                </c:pt>
                <c:pt idx="1553">
                  <c:v>208.49225799999999</c:v>
                </c:pt>
                <c:pt idx="1554">
                  <c:v>208.50357700000001</c:v>
                </c:pt>
                <c:pt idx="1555">
                  <c:v>208.504932</c:v>
                </c:pt>
                <c:pt idx="1556">
                  <c:v>208.51092199999999</c:v>
                </c:pt>
                <c:pt idx="1557">
                  <c:v>208.52447799999999</c:v>
                </c:pt>
                <c:pt idx="1558">
                  <c:v>208.53023999999999</c:v>
                </c:pt>
                <c:pt idx="1559">
                  <c:v>208.53449800000001</c:v>
                </c:pt>
                <c:pt idx="1560">
                  <c:v>208.540932</c:v>
                </c:pt>
                <c:pt idx="1561">
                  <c:v>208.546404</c:v>
                </c:pt>
                <c:pt idx="1562">
                  <c:v>208.54145600000001</c:v>
                </c:pt>
                <c:pt idx="1563">
                  <c:v>208.55888899999999</c:v>
                </c:pt>
                <c:pt idx="1564">
                  <c:v>208.533905</c:v>
                </c:pt>
                <c:pt idx="1565">
                  <c:v>208.529357</c:v>
                </c:pt>
                <c:pt idx="1566">
                  <c:v>208.542824</c:v>
                </c:pt>
                <c:pt idx="1567">
                  <c:v>208.54783</c:v>
                </c:pt>
                <c:pt idx="1568">
                  <c:v>208.533886</c:v>
                </c:pt>
                <c:pt idx="1569">
                  <c:v>208.536798</c:v>
                </c:pt>
                <c:pt idx="1570">
                  <c:v>208.56063900000001</c:v>
                </c:pt>
                <c:pt idx="1571">
                  <c:v>208.542981</c:v>
                </c:pt>
                <c:pt idx="1572">
                  <c:v>208.54712799999999</c:v>
                </c:pt>
                <c:pt idx="1573">
                  <c:v>208.55955299999999</c:v>
                </c:pt>
                <c:pt idx="1574">
                  <c:v>208.55519799999999</c:v>
                </c:pt>
                <c:pt idx="1575">
                  <c:v>208.54826700000001</c:v>
                </c:pt>
                <c:pt idx="1576">
                  <c:v>208.56029100000001</c:v>
                </c:pt>
                <c:pt idx="1577">
                  <c:v>208.56823700000001</c:v>
                </c:pt>
                <c:pt idx="1578">
                  <c:v>208.566157</c:v>
                </c:pt>
                <c:pt idx="1579">
                  <c:v>208.57247699999999</c:v>
                </c:pt>
                <c:pt idx="1580">
                  <c:v>208.580917</c:v>
                </c:pt>
                <c:pt idx="1581">
                  <c:v>208.579026</c:v>
                </c:pt>
                <c:pt idx="1582">
                  <c:v>208.57202599999999</c:v>
                </c:pt>
                <c:pt idx="1583">
                  <c:v>208.57731799999999</c:v>
                </c:pt>
                <c:pt idx="1584">
                  <c:v>208.59037900000001</c:v>
                </c:pt>
                <c:pt idx="1585">
                  <c:v>208.59153499999999</c:v>
                </c:pt>
                <c:pt idx="1586">
                  <c:v>208.59971899999999</c:v>
                </c:pt>
                <c:pt idx="1587">
                  <c:v>208.603025</c:v>
                </c:pt>
                <c:pt idx="1588">
                  <c:v>208.60048499999999</c:v>
                </c:pt>
                <c:pt idx="1589">
                  <c:v>208.60153399999999</c:v>
                </c:pt>
                <c:pt idx="1590">
                  <c:v>208.60773599999999</c:v>
                </c:pt>
                <c:pt idx="1591">
                  <c:v>208.60735299999999</c:v>
                </c:pt>
                <c:pt idx="1592">
                  <c:v>208.61951099999999</c:v>
                </c:pt>
                <c:pt idx="1593">
                  <c:v>208.61045200000001</c:v>
                </c:pt>
                <c:pt idx="1594">
                  <c:v>208.614352</c:v>
                </c:pt>
                <c:pt idx="1595">
                  <c:v>208.62658400000001</c:v>
                </c:pt>
                <c:pt idx="1596">
                  <c:v>208.62194</c:v>
                </c:pt>
                <c:pt idx="1597">
                  <c:v>208.61989199999999</c:v>
                </c:pt>
                <c:pt idx="1598">
                  <c:v>208.63198499999999</c:v>
                </c:pt>
                <c:pt idx="1599">
                  <c:v>208.64206200000001</c:v>
                </c:pt>
                <c:pt idx="1600">
                  <c:v>208.63450800000001</c:v>
                </c:pt>
                <c:pt idx="1601">
                  <c:v>208.63334</c:v>
                </c:pt>
                <c:pt idx="1602">
                  <c:v>208.63489799999999</c:v>
                </c:pt>
                <c:pt idx="1603">
                  <c:v>208.64217600000001</c:v>
                </c:pt>
                <c:pt idx="1604">
                  <c:v>208.64574099999999</c:v>
                </c:pt>
                <c:pt idx="1605">
                  <c:v>208.66276400000001</c:v>
                </c:pt>
                <c:pt idx="1606">
                  <c:v>208.646173</c:v>
                </c:pt>
                <c:pt idx="1607">
                  <c:v>208.665662</c:v>
                </c:pt>
                <c:pt idx="1608">
                  <c:v>208.66672299999999</c:v>
                </c:pt>
                <c:pt idx="1609">
                  <c:v>208.65704700000001</c:v>
                </c:pt>
                <c:pt idx="1610">
                  <c:v>208.654616</c:v>
                </c:pt>
                <c:pt idx="1611">
                  <c:v>208.66010800000001</c:v>
                </c:pt>
                <c:pt idx="1612">
                  <c:v>208.65600599999999</c:v>
                </c:pt>
                <c:pt idx="1613">
                  <c:v>208.69082299999999</c:v>
                </c:pt>
                <c:pt idx="1614">
                  <c:v>208.68859699999999</c:v>
                </c:pt>
                <c:pt idx="1615">
                  <c:v>208.677256</c:v>
                </c:pt>
                <c:pt idx="1616">
                  <c:v>208.68570199999999</c:v>
                </c:pt>
                <c:pt idx="1617">
                  <c:v>208.67437699999999</c:v>
                </c:pt>
                <c:pt idx="1618">
                  <c:v>208.69960900000001</c:v>
                </c:pt>
                <c:pt idx="1619">
                  <c:v>208.69192899999999</c:v>
                </c:pt>
                <c:pt idx="1620">
                  <c:v>208.699028</c:v>
                </c:pt>
                <c:pt idx="1621">
                  <c:v>208.70209199999999</c:v>
                </c:pt>
                <c:pt idx="1622">
                  <c:v>208.706909</c:v>
                </c:pt>
                <c:pt idx="1623">
                  <c:v>208.71462</c:v>
                </c:pt>
                <c:pt idx="1624">
                  <c:v>208.70635200000001</c:v>
                </c:pt>
                <c:pt idx="1625">
                  <c:v>208.70918900000001</c:v>
                </c:pt>
                <c:pt idx="1626">
                  <c:v>208.711401</c:v>
                </c:pt>
                <c:pt idx="1627">
                  <c:v>208.711285</c:v>
                </c:pt>
                <c:pt idx="1628">
                  <c:v>208.72718800000001</c:v>
                </c:pt>
                <c:pt idx="1629">
                  <c:v>208.72773599999999</c:v>
                </c:pt>
                <c:pt idx="1630">
                  <c:v>208.73986300000001</c:v>
                </c:pt>
                <c:pt idx="1631">
                  <c:v>208.730479</c:v>
                </c:pt>
                <c:pt idx="1632">
                  <c:v>208.74992900000001</c:v>
                </c:pt>
                <c:pt idx="1633">
                  <c:v>208.735266</c:v>
                </c:pt>
                <c:pt idx="1634">
                  <c:v>208.748245</c:v>
                </c:pt>
                <c:pt idx="1635">
                  <c:v>208.76996</c:v>
                </c:pt>
                <c:pt idx="1636">
                  <c:v>208.75369599999999</c:v>
                </c:pt>
                <c:pt idx="1637">
                  <c:v>208.75659200000001</c:v>
                </c:pt>
                <c:pt idx="1638">
                  <c:v>208.760434</c:v>
                </c:pt>
                <c:pt idx="1639">
                  <c:v>208.76372799999999</c:v>
                </c:pt>
                <c:pt idx="1640">
                  <c:v>208.77571499999999</c:v>
                </c:pt>
                <c:pt idx="1641">
                  <c:v>208.76679799999999</c:v>
                </c:pt>
                <c:pt idx="1642">
                  <c:v>208.76879700000001</c:v>
                </c:pt>
                <c:pt idx="1643">
                  <c:v>208.775047</c:v>
                </c:pt>
                <c:pt idx="1644">
                  <c:v>208.77605500000001</c:v>
                </c:pt>
                <c:pt idx="1645">
                  <c:v>208.78031100000001</c:v>
                </c:pt>
                <c:pt idx="1646">
                  <c:v>208.79333099999999</c:v>
                </c:pt>
                <c:pt idx="1647">
                  <c:v>208.78285</c:v>
                </c:pt>
                <c:pt idx="1648">
                  <c:v>208.790977</c:v>
                </c:pt>
                <c:pt idx="1649">
                  <c:v>208.78228999999999</c:v>
                </c:pt>
                <c:pt idx="1650">
                  <c:v>208.79172700000001</c:v>
                </c:pt>
                <c:pt idx="1651">
                  <c:v>208.791821</c:v>
                </c:pt>
                <c:pt idx="1652">
                  <c:v>208.788251</c:v>
                </c:pt>
                <c:pt idx="1653">
                  <c:v>208.804823</c:v>
                </c:pt>
                <c:pt idx="1654">
                  <c:v>208.797124</c:v>
                </c:pt>
                <c:pt idx="1655">
                  <c:v>208.798036</c:v>
                </c:pt>
                <c:pt idx="1656">
                  <c:v>208.80555200000001</c:v>
                </c:pt>
                <c:pt idx="1657">
                  <c:v>208.807152</c:v>
                </c:pt>
                <c:pt idx="1658">
                  <c:v>208.80488</c:v>
                </c:pt>
                <c:pt idx="1659">
                  <c:v>208.804732</c:v>
                </c:pt>
                <c:pt idx="1660">
                  <c:v>208.811272</c:v>
                </c:pt>
                <c:pt idx="1661">
                  <c:v>208.81567899999999</c:v>
                </c:pt>
                <c:pt idx="1662">
                  <c:v>208.830071</c:v>
                </c:pt>
                <c:pt idx="1663">
                  <c:v>208.82379299999999</c:v>
                </c:pt>
                <c:pt idx="1664">
                  <c:v>208.82375099999999</c:v>
                </c:pt>
                <c:pt idx="1665">
                  <c:v>208.827417</c:v>
                </c:pt>
                <c:pt idx="1666">
                  <c:v>208.822406</c:v>
                </c:pt>
                <c:pt idx="1667">
                  <c:v>208.82003900000001</c:v>
                </c:pt>
                <c:pt idx="1668">
                  <c:v>208.822599</c:v>
                </c:pt>
                <c:pt idx="1669">
                  <c:v>208.832977</c:v>
                </c:pt>
                <c:pt idx="1670">
                  <c:v>208.828384</c:v>
                </c:pt>
                <c:pt idx="1671">
                  <c:v>208.83053100000001</c:v>
                </c:pt>
                <c:pt idx="1672">
                  <c:v>208.82502099999999</c:v>
                </c:pt>
                <c:pt idx="1673">
                  <c:v>208.82857300000001</c:v>
                </c:pt>
                <c:pt idx="1674">
                  <c:v>208.84325000000001</c:v>
                </c:pt>
                <c:pt idx="1675">
                  <c:v>208.85543799999999</c:v>
                </c:pt>
                <c:pt idx="1676">
                  <c:v>208.84277900000001</c:v>
                </c:pt>
                <c:pt idx="1677">
                  <c:v>208.86040199999999</c:v>
                </c:pt>
                <c:pt idx="1678">
                  <c:v>208.85444699999999</c:v>
                </c:pt>
                <c:pt idx="1679">
                  <c:v>208.847206</c:v>
                </c:pt>
                <c:pt idx="1680">
                  <c:v>208.84701000000001</c:v>
                </c:pt>
                <c:pt idx="1681">
                  <c:v>208.84503100000001</c:v>
                </c:pt>
                <c:pt idx="1682">
                  <c:v>208.86055500000001</c:v>
                </c:pt>
                <c:pt idx="1683">
                  <c:v>208.86614</c:v>
                </c:pt>
                <c:pt idx="1684">
                  <c:v>208.86192399999999</c:v>
                </c:pt>
                <c:pt idx="1685">
                  <c:v>208.86343400000001</c:v>
                </c:pt>
                <c:pt idx="1686">
                  <c:v>208.88294300000001</c:v>
                </c:pt>
                <c:pt idx="1687">
                  <c:v>208.87209899999999</c:v>
                </c:pt>
                <c:pt idx="1688">
                  <c:v>208.88523699999999</c:v>
                </c:pt>
                <c:pt idx="1689">
                  <c:v>208.892719</c:v>
                </c:pt>
                <c:pt idx="1690">
                  <c:v>208.87604099999999</c:v>
                </c:pt>
                <c:pt idx="1691">
                  <c:v>208.89292699999999</c:v>
                </c:pt>
                <c:pt idx="1692">
                  <c:v>208.877351</c:v>
                </c:pt>
                <c:pt idx="1693">
                  <c:v>208.88533699999999</c:v>
                </c:pt>
                <c:pt idx="1694">
                  <c:v>208.898583</c:v>
                </c:pt>
                <c:pt idx="1695">
                  <c:v>208.88613900000001</c:v>
                </c:pt>
                <c:pt idx="1696">
                  <c:v>208.889983</c:v>
                </c:pt>
                <c:pt idx="1697">
                  <c:v>208.89703800000001</c:v>
                </c:pt>
                <c:pt idx="1698">
                  <c:v>208.91267999999999</c:v>
                </c:pt>
                <c:pt idx="1699">
                  <c:v>208.91076799999999</c:v>
                </c:pt>
                <c:pt idx="1700">
                  <c:v>208.914942</c:v>
                </c:pt>
                <c:pt idx="1701">
                  <c:v>208.91860199999999</c:v>
                </c:pt>
                <c:pt idx="1702">
                  <c:v>208.917269</c:v>
                </c:pt>
                <c:pt idx="1703">
                  <c:v>208.90320600000001</c:v>
                </c:pt>
                <c:pt idx="1704">
                  <c:v>208.91240400000001</c:v>
                </c:pt>
                <c:pt idx="1705">
                  <c:v>208.92413500000001</c:v>
                </c:pt>
                <c:pt idx="1706">
                  <c:v>208.93495200000001</c:v>
                </c:pt>
                <c:pt idx="1707">
                  <c:v>208.93288899999999</c:v>
                </c:pt>
                <c:pt idx="1708">
                  <c:v>208.914703</c:v>
                </c:pt>
                <c:pt idx="1709">
                  <c:v>208.93141600000001</c:v>
                </c:pt>
                <c:pt idx="1710">
                  <c:v>208.927896</c:v>
                </c:pt>
                <c:pt idx="1711">
                  <c:v>208.92378500000001</c:v>
                </c:pt>
                <c:pt idx="1712">
                  <c:v>208.93261200000001</c:v>
                </c:pt>
                <c:pt idx="1713">
                  <c:v>208.92829</c:v>
                </c:pt>
                <c:pt idx="1714">
                  <c:v>208.93432200000001</c:v>
                </c:pt>
                <c:pt idx="1715">
                  <c:v>208.945584</c:v>
                </c:pt>
                <c:pt idx="1716">
                  <c:v>208.95907800000001</c:v>
                </c:pt>
                <c:pt idx="1717">
                  <c:v>208.958867</c:v>
                </c:pt>
                <c:pt idx="1718">
                  <c:v>208.945066</c:v>
                </c:pt>
                <c:pt idx="1719">
                  <c:v>208.94136800000001</c:v>
                </c:pt>
                <c:pt idx="1720">
                  <c:v>208.95301499999999</c:v>
                </c:pt>
                <c:pt idx="1721">
                  <c:v>208.96100300000001</c:v>
                </c:pt>
                <c:pt idx="1722">
                  <c:v>208.95218499999999</c:v>
                </c:pt>
                <c:pt idx="1723">
                  <c:v>208.963831</c:v>
                </c:pt>
                <c:pt idx="1724">
                  <c:v>208.96226100000001</c:v>
                </c:pt>
                <c:pt idx="1725">
                  <c:v>208.956233</c:v>
                </c:pt>
                <c:pt idx="1726">
                  <c:v>208.96014199999999</c:v>
                </c:pt>
                <c:pt idx="1727">
                  <c:v>208.965765</c:v>
                </c:pt>
                <c:pt idx="1728">
                  <c:v>208.97484800000001</c:v>
                </c:pt>
                <c:pt idx="1729">
                  <c:v>208.959642</c:v>
                </c:pt>
                <c:pt idx="1730">
                  <c:v>208.97611900000001</c:v>
                </c:pt>
                <c:pt idx="1731">
                  <c:v>208.97183100000001</c:v>
                </c:pt>
                <c:pt idx="1732">
                  <c:v>208.98131100000001</c:v>
                </c:pt>
                <c:pt idx="1733">
                  <c:v>208.96703500000001</c:v>
                </c:pt>
                <c:pt idx="1734">
                  <c:v>208.97939600000001</c:v>
                </c:pt>
                <c:pt idx="1735">
                  <c:v>208.97662099999999</c:v>
                </c:pt>
                <c:pt idx="1736">
                  <c:v>208.97521599999999</c:v>
                </c:pt>
                <c:pt idx="1737">
                  <c:v>208.978432</c:v>
                </c:pt>
                <c:pt idx="1738">
                  <c:v>208.976448</c:v>
                </c:pt>
                <c:pt idx="1739">
                  <c:v>208.968503</c:v>
                </c:pt>
                <c:pt idx="1740">
                  <c:v>208.99199300000001</c:v>
                </c:pt>
                <c:pt idx="1741">
                  <c:v>208.980684</c:v>
                </c:pt>
                <c:pt idx="1742">
                  <c:v>208.994947</c:v>
                </c:pt>
                <c:pt idx="1743">
                  <c:v>208.98402999999999</c:v>
                </c:pt>
                <c:pt idx="1744">
                  <c:v>208.995068</c:v>
                </c:pt>
                <c:pt idx="1745">
                  <c:v>208.99027000000001</c:v>
                </c:pt>
                <c:pt idx="1746">
                  <c:v>208.99626599999999</c:v>
                </c:pt>
                <c:pt idx="1747">
                  <c:v>208.999709</c:v>
                </c:pt>
                <c:pt idx="1748">
                  <c:v>209.00196700000001</c:v>
                </c:pt>
                <c:pt idx="1749">
                  <c:v>208.99041099999999</c:v>
                </c:pt>
                <c:pt idx="1750">
                  <c:v>208.99195</c:v>
                </c:pt>
                <c:pt idx="1751">
                  <c:v>209.01079100000001</c:v>
                </c:pt>
                <c:pt idx="1752">
                  <c:v>209.01294899999999</c:v>
                </c:pt>
                <c:pt idx="1753">
                  <c:v>208.998829</c:v>
                </c:pt>
                <c:pt idx="1754">
                  <c:v>209.00480899999999</c:v>
                </c:pt>
                <c:pt idx="1755">
                  <c:v>208.998726</c:v>
                </c:pt>
                <c:pt idx="1756">
                  <c:v>209.00168500000001</c:v>
                </c:pt>
                <c:pt idx="1757">
                  <c:v>209.01560599999999</c:v>
                </c:pt>
                <c:pt idx="1758">
                  <c:v>209.001622</c:v>
                </c:pt>
                <c:pt idx="1759">
                  <c:v>209.00649799999999</c:v>
                </c:pt>
                <c:pt idx="1760">
                  <c:v>209.003874</c:v>
                </c:pt>
                <c:pt idx="1761">
                  <c:v>209.01892599999999</c:v>
                </c:pt>
                <c:pt idx="1762">
                  <c:v>209.014915</c:v>
                </c:pt>
                <c:pt idx="1763">
                  <c:v>209.02806200000001</c:v>
                </c:pt>
                <c:pt idx="1764">
                  <c:v>209.01839699999999</c:v>
                </c:pt>
                <c:pt idx="1765">
                  <c:v>209.01886999999999</c:v>
                </c:pt>
                <c:pt idx="1766">
                  <c:v>209.01691299999999</c:v>
                </c:pt>
                <c:pt idx="1767">
                  <c:v>209.02085600000001</c:v>
                </c:pt>
                <c:pt idx="1768">
                  <c:v>209.023414</c:v>
                </c:pt>
                <c:pt idx="1769">
                  <c:v>209.01521399999999</c:v>
                </c:pt>
                <c:pt idx="1770">
                  <c:v>209.024395</c:v>
                </c:pt>
                <c:pt idx="1771">
                  <c:v>209.03362200000001</c:v>
                </c:pt>
                <c:pt idx="1772">
                  <c:v>209.02542299999999</c:v>
                </c:pt>
                <c:pt idx="1773">
                  <c:v>209.02443099999999</c:v>
                </c:pt>
                <c:pt idx="1774">
                  <c:v>209.025903</c:v>
                </c:pt>
                <c:pt idx="1775">
                  <c:v>209.02786399999999</c:v>
                </c:pt>
                <c:pt idx="1776">
                  <c:v>209.042224</c:v>
                </c:pt>
                <c:pt idx="1777">
                  <c:v>209.03075000000001</c:v>
                </c:pt>
                <c:pt idx="1778">
                  <c:v>209.03125499999999</c:v>
                </c:pt>
                <c:pt idx="1779">
                  <c:v>209.033637</c:v>
                </c:pt>
                <c:pt idx="1780">
                  <c:v>209.02945199999999</c:v>
                </c:pt>
                <c:pt idx="1781">
                  <c:v>209.028402</c:v>
                </c:pt>
                <c:pt idx="1782">
                  <c:v>209.02731</c:v>
                </c:pt>
                <c:pt idx="1783">
                  <c:v>209.02397199999999</c:v>
                </c:pt>
                <c:pt idx="1784">
                  <c:v>209.03184099999999</c:v>
                </c:pt>
                <c:pt idx="1785">
                  <c:v>209.03025600000001</c:v>
                </c:pt>
                <c:pt idx="1786">
                  <c:v>209.04420200000001</c:v>
                </c:pt>
                <c:pt idx="1787">
                  <c:v>209.03613200000001</c:v>
                </c:pt>
                <c:pt idx="1788">
                  <c:v>209.04287600000001</c:v>
                </c:pt>
                <c:pt idx="1789">
                  <c:v>209.03833499999999</c:v>
                </c:pt>
                <c:pt idx="1790">
                  <c:v>209.05270999999999</c:v>
                </c:pt>
                <c:pt idx="1791">
                  <c:v>209.048631</c:v>
                </c:pt>
                <c:pt idx="1792">
                  <c:v>209.03426999999999</c:v>
                </c:pt>
                <c:pt idx="1793">
                  <c:v>209.03870800000001</c:v>
                </c:pt>
                <c:pt idx="1794">
                  <c:v>209.03949700000001</c:v>
                </c:pt>
                <c:pt idx="1795">
                  <c:v>209.04248699999999</c:v>
                </c:pt>
                <c:pt idx="1796">
                  <c:v>209.05686800000001</c:v>
                </c:pt>
                <c:pt idx="1797">
                  <c:v>209.048046</c:v>
                </c:pt>
                <c:pt idx="1798">
                  <c:v>209.05057099999999</c:v>
                </c:pt>
                <c:pt idx="1799">
                  <c:v>209.068037</c:v>
                </c:pt>
                <c:pt idx="1800">
                  <c:v>209.048283</c:v>
                </c:pt>
                <c:pt idx="1801">
                  <c:v>209.0592</c:v>
                </c:pt>
                <c:pt idx="1802">
                  <c:v>209.06582599999999</c:v>
                </c:pt>
                <c:pt idx="1803">
                  <c:v>209.06555599999999</c:v>
                </c:pt>
                <c:pt idx="1804">
                  <c:v>209.07617400000001</c:v>
                </c:pt>
                <c:pt idx="1805">
                  <c:v>209.07449399999999</c:v>
                </c:pt>
                <c:pt idx="1806">
                  <c:v>209.05220800000001</c:v>
                </c:pt>
                <c:pt idx="1807">
                  <c:v>209.07405800000001</c:v>
                </c:pt>
                <c:pt idx="1808">
                  <c:v>209.06232199999999</c:v>
                </c:pt>
                <c:pt idx="1809">
                  <c:v>209.07261800000001</c:v>
                </c:pt>
                <c:pt idx="1810">
                  <c:v>209.07245700000001</c:v>
                </c:pt>
                <c:pt idx="1811">
                  <c:v>209.06079800000001</c:v>
                </c:pt>
                <c:pt idx="1812">
                  <c:v>209.077428</c:v>
                </c:pt>
                <c:pt idx="1813">
                  <c:v>209.07602</c:v>
                </c:pt>
                <c:pt idx="1814">
                  <c:v>209.06862799999999</c:v>
                </c:pt>
                <c:pt idx="1815">
                  <c:v>209.08320900000001</c:v>
                </c:pt>
                <c:pt idx="1816">
                  <c:v>209.082187</c:v>
                </c:pt>
                <c:pt idx="1817">
                  <c:v>209.09303</c:v>
                </c:pt>
                <c:pt idx="1818">
                  <c:v>209.080861</c:v>
                </c:pt>
                <c:pt idx="1819">
                  <c:v>209.07149799999999</c:v>
                </c:pt>
                <c:pt idx="1820">
                  <c:v>209.08799400000001</c:v>
                </c:pt>
                <c:pt idx="1821">
                  <c:v>209.09185199999999</c:v>
                </c:pt>
                <c:pt idx="1822">
                  <c:v>209.089808</c:v>
                </c:pt>
                <c:pt idx="1823">
                  <c:v>209.084317</c:v>
                </c:pt>
                <c:pt idx="1824">
                  <c:v>209.094325</c:v>
                </c:pt>
                <c:pt idx="1825">
                  <c:v>209.08802399999999</c:v>
                </c:pt>
                <c:pt idx="1826">
                  <c:v>209.091983</c:v>
                </c:pt>
                <c:pt idx="1827">
                  <c:v>209.093299</c:v>
                </c:pt>
                <c:pt idx="1828">
                  <c:v>209.09861599999999</c:v>
                </c:pt>
                <c:pt idx="1829">
                  <c:v>209.089</c:v>
                </c:pt>
                <c:pt idx="1830">
                  <c:v>209.09526099999999</c:v>
                </c:pt>
                <c:pt idx="1831">
                  <c:v>209.09752800000001</c:v>
                </c:pt>
                <c:pt idx="1832">
                  <c:v>209.09856400000001</c:v>
                </c:pt>
                <c:pt idx="1833">
                  <c:v>209.098488</c:v>
                </c:pt>
                <c:pt idx="1834">
                  <c:v>209.09628699999999</c:v>
                </c:pt>
                <c:pt idx="1835">
                  <c:v>209.09834900000001</c:v>
                </c:pt>
                <c:pt idx="1836">
                  <c:v>209.10892100000001</c:v>
                </c:pt>
                <c:pt idx="1837">
                  <c:v>209.09186</c:v>
                </c:pt>
                <c:pt idx="1838">
                  <c:v>209.107733</c:v>
                </c:pt>
                <c:pt idx="1839">
                  <c:v>209.09763799999999</c:v>
                </c:pt>
                <c:pt idx="1840">
                  <c:v>209.10964100000001</c:v>
                </c:pt>
                <c:pt idx="1841">
                  <c:v>209.11333200000001</c:v>
                </c:pt>
                <c:pt idx="1842">
                  <c:v>209.117221</c:v>
                </c:pt>
                <c:pt idx="1843">
                  <c:v>209.11629600000001</c:v>
                </c:pt>
                <c:pt idx="1844">
                  <c:v>209.117918</c:v>
                </c:pt>
                <c:pt idx="1845">
                  <c:v>209.122252</c:v>
                </c:pt>
                <c:pt idx="1846">
                  <c:v>209.12392500000001</c:v>
                </c:pt>
                <c:pt idx="1847">
                  <c:v>209.11600100000001</c:v>
                </c:pt>
                <c:pt idx="1848">
                  <c:v>209.135143</c:v>
                </c:pt>
                <c:pt idx="1849">
                  <c:v>209.12679199999999</c:v>
                </c:pt>
                <c:pt idx="1850">
                  <c:v>209.12473700000001</c:v>
                </c:pt>
                <c:pt idx="1851">
                  <c:v>209.12499399999999</c:v>
                </c:pt>
                <c:pt idx="1852">
                  <c:v>209.12253200000001</c:v>
                </c:pt>
                <c:pt idx="1853">
                  <c:v>209.13301200000001</c:v>
                </c:pt>
                <c:pt idx="1854">
                  <c:v>209.14265700000001</c:v>
                </c:pt>
                <c:pt idx="1855">
                  <c:v>209.13496499999999</c:v>
                </c:pt>
                <c:pt idx="1856">
                  <c:v>209.136775</c:v>
                </c:pt>
                <c:pt idx="1857">
                  <c:v>209.13930300000001</c:v>
                </c:pt>
                <c:pt idx="1858">
                  <c:v>209.131687</c:v>
                </c:pt>
                <c:pt idx="1859">
                  <c:v>209.145521</c:v>
                </c:pt>
                <c:pt idx="1860">
                  <c:v>209.117019</c:v>
                </c:pt>
                <c:pt idx="1861">
                  <c:v>209.14444</c:v>
                </c:pt>
                <c:pt idx="1862">
                  <c:v>209.13411099999999</c:v>
                </c:pt>
                <c:pt idx="1863">
                  <c:v>209.14054999999999</c:v>
                </c:pt>
                <c:pt idx="1864">
                  <c:v>209.14562100000001</c:v>
                </c:pt>
                <c:pt idx="1865">
                  <c:v>209.14607899999999</c:v>
                </c:pt>
                <c:pt idx="1866">
                  <c:v>209.14849100000001</c:v>
                </c:pt>
                <c:pt idx="1867">
                  <c:v>209.15215799999999</c:v>
                </c:pt>
                <c:pt idx="1868">
                  <c:v>209.146063</c:v>
                </c:pt>
                <c:pt idx="1869">
                  <c:v>209.141234</c:v>
                </c:pt>
                <c:pt idx="1870">
                  <c:v>209.153031</c:v>
                </c:pt>
                <c:pt idx="1871">
                  <c:v>209.14058399999999</c:v>
                </c:pt>
                <c:pt idx="1872">
                  <c:v>209.15364099999999</c:v>
                </c:pt>
                <c:pt idx="1873">
                  <c:v>209.154312</c:v>
                </c:pt>
                <c:pt idx="1874">
                  <c:v>209.14510200000001</c:v>
                </c:pt>
                <c:pt idx="1875">
                  <c:v>209.15222</c:v>
                </c:pt>
                <c:pt idx="1876">
                  <c:v>209.143316</c:v>
                </c:pt>
                <c:pt idx="1877">
                  <c:v>209.149404</c:v>
                </c:pt>
                <c:pt idx="1878">
                  <c:v>209.14761200000001</c:v>
                </c:pt>
                <c:pt idx="1879">
                  <c:v>209.14308199999999</c:v>
                </c:pt>
                <c:pt idx="1880">
                  <c:v>209.15618900000001</c:v>
                </c:pt>
                <c:pt idx="1881">
                  <c:v>209.16674800000001</c:v>
                </c:pt>
                <c:pt idx="1882">
                  <c:v>209.17916600000001</c:v>
                </c:pt>
                <c:pt idx="1883">
                  <c:v>209.16954899999999</c:v>
                </c:pt>
                <c:pt idx="1884">
                  <c:v>209.15598600000001</c:v>
                </c:pt>
                <c:pt idx="1885">
                  <c:v>209.157599</c:v>
                </c:pt>
                <c:pt idx="1886">
                  <c:v>209.156845</c:v>
                </c:pt>
                <c:pt idx="1887">
                  <c:v>209.15671599999999</c:v>
                </c:pt>
                <c:pt idx="1888">
                  <c:v>209.15917300000001</c:v>
                </c:pt>
                <c:pt idx="1889">
                  <c:v>209.159785</c:v>
                </c:pt>
                <c:pt idx="1890">
                  <c:v>209.15513000000001</c:v>
                </c:pt>
                <c:pt idx="1891">
                  <c:v>209.15395000000001</c:v>
                </c:pt>
                <c:pt idx="1892">
                  <c:v>209.173531</c:v>
                </c:pt>
                <c:pt idx="1893">
                  <c:v>209.172539</c:v>
                </c:pt>
                <c:pt idx="1894">
                  <c:v>209.16213200000001</c:v>
                </c:pt>
                <c:pt idx="1895">
                  <c:v>209.166023</c:v>
                </c:pt>
                <c:pt idx="1896">
                  <c:v>209.16415699999999</c:v>
                </c:pt>
                <c:pt idx="1897">
                  <c:v>209.17349400000001</c:v>
                </c:pt>
                <c:pt idx="1898">
                  <c:v>209.171075</c:v>
                </c:pt>
                <c:pt idx="1899">
                  <c:v>209.17659499999999</c:v>
                </c:pt>
                <c:pt idx="1900">
                  <c:v>209.16443000000001</c:v>
                </c:pt>
                <c:pt idx="1901">
                  <c:v>209.17644899999999</c:v>
                </c:pt>
                <c:pt idx="1902">
                  <c:v>209.16293999999999</c:v>
                </c:pt>
                <c:pt idx="1903">
                  <c:v>209.186092</c:v>
                </c:pt>
                <c:pt idx="1904">
                  <c:v>209.168601</c:v>
                </c:pt>
                <c:pt idx="1905">
                  <c:v>209.184777</c:v>
                </c:pt>
                <c:pt idx="1906">
                  <c:v>209.182332</c:v>
                </c:pt>
                <c:pt idx="1907">
                  <c:v>209.17687699999999</c:v>
                </c:pt>
                <c:pt idx="1908">
                  <c:v>209.18628899999999</c:v>
                </c:pt>
                <c:pt idx="1909">
                  <c:v>209.192688</c:v>
                </c:pt>
                <c:pt idx="1910">
                  <c:v>209.18937600000001</c:v>
                </c:pt>
                <c:pt idx="1911">
                  <c:v>209.18960200000001</c:v>
                </c:pt>
                <c:pt idx="1912">
                  <c:v>209.183998</c:v>
                </c:pt>
                <c:pt idx="1913">
                  <c:v>209.195561</c:v>
                </c:pt>
                <c:pt idx="1914">
                  <c:v>209.18829500000001</c:v>
                </c:pt>
                <c:pt idx="1915">
                  <c:v>209.19295399999999</c:v>
                </c:pt>
                <c:pt idx="1916">
                  <c:v>209.19029399999999</c:v>
                </c:pt>
                <c:pt idx="1917">
                  <c:v>209.18688599999999</c:v>
                </c:pt>
                <c:pt idx="1918">
                  <c:v>209.19258600000001</c:v>
                </c:pt>
                <c:pt idx="1919">
                  <c:v>209.197542</c:v>
                </c:pt>
                <c:pt idx="1920">
                  <c:v>209.19899599999999</c:v>
                </c:pt>
                <c:pt idx="1921">
                  <c:v>209.21775</c:v>
                </c:pt>
                <c:pt idx="1922">
                  <c:v>209.19939199999999</c:v>
                </c:pt>
                <c:pt idx="1923">
                  <c:v>209.194053</c:v>
                </c:pt>
                <c:pt idx="1924">
                  <c:v>209.202528</c:v>
                </c:pt>
                <c:pt idx="1925">
                  <c:v>209.22178199999999</c:v>
                </c:pt>
                <c:pt idx="1926">
                  <c:v>209.21456800000001</c:v>
                </c:pt>
                <c:pt idx="1927">
                  <c:v>209.208291</c:v>
                </c:pt>
                <c:pt idx="1928">
                  <c:v>209.20608200000001</c:v>
                </c:pt>
                <c:pt idx="1929">
                  <c:v>209.22128799999999</c:v>
                </c:pt>
                <c:pt idx="1930">
                  <c:v>209.20517799999999</c:v>
                </c:pt>
                <c:pt idx="1931">
                  <c:v>209.20875799999999</c:v>
                </c:pt>
                <c:pt idx="1932">
                  <c:v>209.22241399999999</c:v>
                </c:pt>
                <c:pt idx="1933">
                  <c:v>209.21836500000001</c:v>
                </c:pt>
                <c:pt idx="1934">
                  <c:v>209.22311400000001</c:v>
                </c:pt>
                <c:pt idx="1935">
                  <c:v>209.210666</c:v>
                </c:pt>
                <c:pt idx="1936">
                  <c:v>209.208676</c:v>
                </c:pt>
                <c:pt idx="1937">
                  <c:v>209.212603</c:v>
                </c:pt>
                <c:pt idx="1938">
                  <c:v>209.21222</c:v>
                </c:pt>
                <c:pt idx="1939">
                  <c:v>209.21996300000001</c:v>
                </c:pt>
                <c:pt idx="1940">
                  <c:v>209.207536</c:v>
                </c:pt>
                <c:pt idx="1941">
                  <c:v>209.22436500000001</c:v>
                </c:pt>
                <c:pt idx="1942">
                  <c:v>209.21944300000001</c:v>
                </c:pt>
                <c:pt idx="1943">
                  <c:v>209.20060000000001</c:v>
                </c:pt>
                <c:pt idx="1944">
                  <c:v>209.21536499999999</c:v>
                </c:pt>
                <c:pt idx="1945">
                  <c:v>209.23271099999999</c:v>
                </c:pt>
                <c:pt idx="1946">
                  <c:v>209.230186</c:v>
                </c:pt>
                <c:pt idx="1947">
                  <c:v>209.22369800000001</c:v>
                </c:pt>
                <c:pt idx="1948">
                  <c:v>209.221059</c:v>
                </c:pt>
                <c:pt idx="1949">
                  <c:v>209.22258299999999</c:v>
                </c:pt>
                <c:pt idx="1950">
                  <c:v>209.23416399999999</c:v>
                </c:pt>
                <c:pt idx="1951">
                  <c:v>209.21450300000001</c:v>
                </c:pt>
                <c:pt idx="1952">
                  <c:v>209.21551400000001</c:v>
                </c:pt>
                <c:pt idx="1953">
                  <c:v>209.23415700000001</c:v>
                </c:pt>
                <c:pt idx="1954">
                  <c:v>209.22623300000001</c:v>
                </c:pt>
                <c:pt idx="1955">
                  <c:v>209.23542399999999</c:v>
                </c:pt>
                <c:pt idx="1956">
                  <c:v>209.23934399999999</c:v>
                </c:pt>
                <c:pt idx="1957">
                  <c:v>209.21795599999999</c:v>
                </c:pt>
                <c:pt idx="1958">
                  <c:v>209.24396999999999</c:v>
                </c:pt>
                <c:pt idx="1959">
                  <c:v>209.22447</c:v>
                </c:pt>
                <c:pt idx="1960">
                  <c:v>209.22989000000001</c:v>
                </c:pt>
                <c:pt idx="1961">
                  <c:v>209.23602700000001</c:v>
                </c:pt>
                <c:pt idx="1962">
                  <c:v>209.23212000000001</c:v>
                </c:pt>
                <c:pt idx="1963">
                  <c:v>209.23414500000001</c:v>
                </c:pt>
                <c:pt idx="1964">
                  <c:v>209.24334099999999</c:v>
                </c:pt>
                <c:pt idx="1965">
                  <c:v>209.24059600000001</c:v>
                </c:pt>
                <c:pt idx="1966">
                  <c:v>209.237855</c:v>
                </c:pt>
                <c:pt idx="1967">
                  <c:v>209.24278899999999</c:v>
                </c:pt>
                <c:pt idx="1968">
                  <c:v>209.241829</c:v>
                </c:pt>
                <c:pt idx="1969">
                  <c:v>209.245732</c:v>
                </c:pt>
                <c:pt idx="1970">
                  <c:v>209.24051499999999</c:v>
                </c:pt>
                <c:pt idx="1971">
                  <c:v>209.24746999999999</c:v>
                </c:pt>
                <c:pt idx="1972">
                  <c:v>209.257665</c:v>
                </c:pt>
                <c:pt idx="1973">
                  <c:v>209.245777</c:v>
                </c:pt>
                <c:pt idx="1974">
                  <c:v>209.25209000000001</c:v>
                </c:pt>
                <c:pt idx="1975">
                  <c:v>209.25837799999999</c:v>
                </c:pt>
                <c:pt idx="1976">
                  <c:v>209.257901</c:v>
                </c:pt>
                <c:pt idx="1977">
                  <c:v>209.244866</c:v>
                </c:pt>
                <c:pt idx="1978">
                  <c:v>209.25648200000001</c:v>
                </c:pt>
                <c:pt idx="1979">
                  <c:v>209.251293</c:v>
                </c:pt>
                <c:pt idx="1980">
                  <c:v>209.24358799999999</c:v>
                </c:pt>
                <c:pt idx="1981">
                  <c:v>209.24247299999999</c:v>
                </c:pt>
                <c:pt idx="1982">
                  <c:v>209.250381</c:v>
                </c:pt>
                <c:pt idx="1983">
                  <c:v>209.272774</c:v>
                </c:pt>
                <c:pt idx="1984">
                  <c:v>209.252735</c:v>
                </c:pt>
                <c:pt idx="1985">
                  <c:v>209.25766300000001</c:v>
                </c:pt>
                <c:pt idx="1986">
                  <c:v>209.24702099999999</c:v>
                </c:pt>
                <c:pt idx="1987">
                  <c:v>209.25184200000001</c:v>
                </c:pt>
                <c:pt idx="1988">
                  <c:v>209.253681</c:v>
                </c:pt>
                <c:pt idx="1989">
                  <c:v>209.25180399999999</c:v>
                </c:pt>
                <c:pt idx="1990">
                  <c:v>209.25053600000001</c:v>
                </c:pt>
                <c:pt idx="1991">
                  <c:v>209.25594000000001</c:v>
                </c:pt>
                <c:pt idx="1992">
                  <c:v>209.26020199999999</c:v>
                </c:pt>
                <c:pt idx="1993">
                  <c:v>209.25635399999999</c:v>
                </c:pt>
                <c:pt idx="1994">
                  <c:v>209.257148</c:v>
                </c:pt>
                <c:pt idx="1995">
                  <c:v>209.25940900000001</c:v>
                </c:pt>
                <c:pt idx="1996">
                  <c:v>209.259646</c:v>
                </c:pt>
                <c:pt idx="1997">
                  <c:v>209.25996599999999</c:v>
                </c:pt>
                <c:pt idx="1998">
                  <c:v>209.26828900000001</c:v>
                </c:pt>
                <c:pt idx="1999">
                  <c:v>209.25330199999999</c:v>
                </c:pt>
                <c:pt idx="2000">
                  <c:v>209.26003900000001</c:v>
                </c:pt>
                <c:pt idx="2001">
                  <c:v>209.264467</c:v>
                </c:pt>
                <c:pt idx="2002">
                  <c:v>209.26681300000001</c:v>
                </c:pt>
                <c:pt idx="2003">
                  <c:v>209.26119600000001</c:v>
                </c:pt>
                <c:pt idx="2004">
                  <c:v>209.26396399999999</c:v>
                </c:pt>
                <c:pt idx="2005">
                  <c:v>209.27435600000001</c:v>
                </c:pt>
                <c:pt idx="2006">
                  <c:v>209.273065</c:v>
                </c:pt>
                <c:pt idx="2007">
                  <c:v>209.280428</c:v>
                </c:pt>
                <c:pt idx="2008">
                  <c:v>209.26522299999999</c:v>
                </c:pt>
                <c:pt idx="2009">
                  <c:v>209.25608800000001</c:v>
                </c:pt>
                <c:pt idx="2010">
                  <c:v>209.27641700000001</c:v>
                </c:pt>
                <c:pt idx="2011">
                  <c:v>209.256789</c:v>
                </c:pt>
                <c:pt idx="2012">
                  <c:v>209.27777900000001</c:v>
                </c:pt>
                <c:pt idx="2013">
                  <c:v>209.26759999999999</c:v>
                </c:pt>
                <c:pt idx="2014">
                  <c:v>209.280924</c:v>
                </c:pt>
                <c:pt idx="2015">
                  <c:v>209.27049500000001</c:v>
                </c:pt>
                <c:pt idx="2016">
                  <c:v>209.272773</c:v>
                </c:pt>
                <c:pt idx="2017">
                  <c:v>209.28554500000001</c:v>
                </c:pt>
                <c:pt idx="2018">
                  <c:v>209.27105499999999</c:v>
                </c:pt>
                <c:pt idx="2019">
                  <c:v>209.28618499999999</c:v>
                </c:pt>
                <c:pt idx="2020">
                  <c:v>209.282084</c:v>
                </c:pt>
                <c:pt idx="2021">
                  <c:v>209.29122899999999</c:v>
                </c:pt>
                <c:pt idx="2022">
                  <c:v>209.282937</c:v>
                </c:pt>
                <c:pt idx="2023">
                  <c:v>209.28665699999999</c:v>
                </c:pt>
                <c:pt idx="2024">
                  <c:v>209.293317</c:v>
                </c:pt>
                <c:pt idx="2025">
                  <c:v>209.28891999999999</c:v>
                </c:pt>
                <c:pt idx="2026">
                  <c:v>209.27686199999999</c:v>
                </c:pt>
                <c:pt idx="2027">
                  <c:v>209.280361</c:v>
                </c:pt>
                <c:pt idx="2028">
                  <c:v>209.292676</c:v>
                </c:pt>
                <c:pt idx="2029">
                  <c:v>209.287105</c:v>
                </c:pt>
                <c:pt idx="2030">
                  <c:v>209.28068400000001</c:v>
                </c:pt>
                <c:pt idx="2031">
                  <c:v>209.28524999999999</c:v>
                </c:pt>
                <c:pt idx="2032">
                  <c:v>209.28261800000001</c:v>
                </c:pt>
                <c:pt idx="2033">
                  <c:v>209.28956299999999</c:v>
                </c:pt>
                <c:pt idx="2034">
                  <c:v>209.29054600000001</c:v>
                </c:pt>
                <c:pt idx="2035">
                  <c:v>209.30277699999999</c:v>
                </c:pt>
                <c:pt idx="2036">
                  <c:v>209.29209800000001</c:v>
                </c:pt>
                <c:pt idx="2037">
                  <c:v>209.295154</c:v>
                </c:pt>
                <c:pt idx="2038">
                  <c:v>209.29083</c:v>
                </c:pt>
                <c:pt idx="2039">
                  <c:v>209.293598</c:v>
                </c:pt>
                <c:pt idx="2040">
                  <c:v>209.31277299999999</c:v>
                </c:pt>
                <c:pt idx="2041">
                  <c:v>209.29916499999999</c:v>
                </c:pt>
                <c:pt idx="2042">
                  <c:v>209.289941</c:v>
                </c:pt>
                <c:pt idx="2043">
                  <c:v>209.290637</c:v>
                </c:pt>
                <c:pt idx="2044">
                  <c:v>209.31615199999999</c:v>
                </c:pt>
                <c:pt idx="2045">
                  <c:v>209.30542800000001</c:v>
                </c:pt>
                <c:pt idx="2046">
                  <c:v>209.290931</c:v>
                </c:pt>
                <c:pt idx="2047">
                  <c:v>209.299396</c:v>
                </c:pt>
                <c:pt idx="2048">
                  <c:v>209.299544</c:v>
                </c:pt>
                <c:pt idx="2049">
                  <c:v>209.291966</c:v>
                </c:pt>
                <c:pt idx="2050">
                  <c:v>209.29486800000001</c:v>
                </c:pt>
                <c:pt idx="2051">
                  <c:v>209.30456000000001</c:v>
                </c:pt>
                <c:pt idx="2052">
                  <c:v>209.28759700000001</c:v>
                </c:pt>
                <c:pt idx="2053">
                  <c:v>209.311285</c:v>
                </c:pt>
                <c:pt idx="2054">
                  <c:v>209.311105</c:v>
                </c:pt>
                <c:pt idx="2055">
                  <c:v>209.311151</c:v>
                </c:pt>
                <c:pt idx="2056">
                  <c:v>209.302865</c:v>
                </c:pt>
                <c:pt idx="2057">
                  <c:v>209.319515</c:v>
                </c:pt>
                <c:pt idx="2058">
                  <c:v>209.30511999999999</c:v>
                </c:pt>
                <c:pt idx="2059">
                  <c:v>209.295624</c:v>
                </c:pt>
                <c:pt idx="2060">
                  <c:v>209.305781</c:v>
                </c:pt>
                <c:pt idx="2061">
                  <c:v>209.30787799999999</c:v>
                </c:pt>
                <c:pt idx="2062">
                  <c:v>209.30964399999999</c:v>
                </c:pt>
                <c:pt idx="2063">
                  <c:v>209.29960500000001</c:v>
                </c:pt>
                <c:pt idx="2064">
                  <c:v>209.31068099999999</c:v>
                </c:pt>
                <c:pt idx="2065">
                  <c:v>209.310225</c:v>
                </c:pt>
                <c:pt idx="2066">
                  <c:v>209.30191300000001</c:v>
                </c:pt>
                <c:pt idx="2067">
                  <c:v>209.303945</c:v>
                </c:pt>
                <c:pt idx="2068">
                  <c:v>209.30084299999999</c:v>
                </c:pt>
                <c:pt idx="2069">
                  <c:v>209.30880199999999</c:v>
                </c:pt>
                <c:pt idx="2070">
                  <c:v>209.31240099999999</c:v>
                </c:pt>
                <c:pt idx="2071">
                  <c:v>209.31154599999999</c:v>
                </c:pt>
                <c:pt idx="2072">
                  <c:v>209.31059200000001</c:v>
                </c:pt>
                <c:pt idx="2073">
                  <c:v>209.31679199999999</c:v>
                </c:pt>
                <c:pt idx="2074">
                  <c:v>209.30840699999999</c:v>
                </c:pt>
                <c:pt idx="2075">
                  <c:v>209.32395600000001</c:v>
                </c:pt>
                <c:pt idx="2076">
                  <c:v>209.31592900000001</c:v>
                </c:pt>
                <c:pt idx="2077">
                  <c:v>209.332548</c:v>
                </c:pt>
                <c:pt idx="2078">
                  <c:v>209.310271</c:v>
                </c:pt>
                <c:pt idx="2079">
                  <c:v>209.31654499999999</c:v>
                </c:pt>
                <c:pt idx="2080">
                  <c:v>209.32414299999999</c:v>
                </c:pt>
                <c:pt idx="2081">
                  <c:v>209.30789999999999</c:v>
                </c:pt>
                <c:pt idx="2082">
                  <c:v>209.32705100000001</c:v>
                </c:pt>
                <c:pt idx="2083">
                  <c:v>209.32606899999999</c:v>
                </c:pt>
                <c:pt idx="2084">
                  <c:v>209.32853800000001</c:v>
                </c:pt>
                <c:pt idx="2085">
                  <c:v>209.322125</c:v>
                </c:pt>
                <c:pt idx="2086">
                  <c:v>209.32988800000001</c:v>
                </c:pt>
                <c:pt idx="2087">
                  <c:v>209.32793799999999</c:v>
                </c:pt>
                <c:pt idx="2088">
                  <c:v>209.32317399999999</c:v>
                </c:pt>
                <c:pt idx="2089">
                  <c:v>209.32594599999999</c:v>
                </c:pt>
                <c:pt idx="2090">
                  <c:v>209.32328000000001</c:v>
                </c:pt>
                <c:pt idx="2091">
                  <c:v>209.330963</c:v>
                </c:pt>
                <c:pt idx="2092">
                  <c:v>209.324592</c:v>
                </c:pt>
                <c:pt idx="2093">
                  <c:v>209.33065300000001</c:v>
                </c:pt>
                <c:pt idx="2094">
                  <c:v>209.32404099999999</c:v>
                </c:pt>
                <c:pt idx="2095">
                  <c:v>209.33440899999999</c:v>
                </c:pt>
                <c:pt idx="2096">
                  <c:v>209.33256399999999</c:v>
                </c:pt>
                <c:pt idx="2097">
                  <c:v>209.32882599999999</c:v>
                </c:pt>
                <c:pt idx="2098">
                  <c:v>209.32548299999999</c:v>
                </c:pt>
                <c:pt idx="2099">
                  <c:v>209.32799</c:v>
                </c:pt>
                <c:pt idx="2100">
                  <c:v>209.320145</c:v>
                </c:pt>
                <c:pt idx="2101">
                  <c:v>209.34019499999999</c:v>
                </c:pt>
                <c:pt idx="2102">
                  <c:v>209.32941199999999</c:v>
                </c:pt>
                <c:pt idx="2103">
                  <c:v>209.32239200000001</c:v>
                </c:pt>
                <c:pt idx="2104">
                  <c:v>209.32361299999999</c:v>
                </c:pt>
                <c:pt idx="2105">
                  <c:v>209.33129</c:v>
                </c:pt>
                <c:pt idx="2106">
                  <c:v>209.34198000000001</c:v>
                </c:pt>
                <c:pt idx="2107">
                  <c:v>209.33248900000001</c:v>
                </c:pt>
                <c:pt idx="2108">
                  <c:v>209.339157</c:v>
                </c:pt>
                <c:pt idx="2109">
                  <c:v>209.33260100000001</c:v>
                </c:pt>
                <c:pt idx="2110">
                  <c:v>209.33038099999999</c:v>
                </c:pt>
                <c:pt idx="2111">
                  <c:v>209.33437599999999</c:v>
                </c:pt>
                <c:pt idx="2112">
                  <c:v>209.33238900000001</c:v>
                </c:pt>
                <c:pt idx="2113">
                  <c:v>209.347284</c:v>
                </c:pt>
                <c:pt idx="2114">
                  <c:v>209.32831200000001</c:v>
                </c:pt>
                <c:pt idx="2115">
                  <c:v>209.324397</c:v>
                </c:pt>
                <c:pt idx="2116">
                  <c:v>209.324692</c:v>
                </c:pt>
                <c:pt idx="2117">
                  <c:v>209.32441</c:v>
                </c:pt>
                <c:pt idx="2118">
                  <c:v>209.32042899999999</c:v>
                </c:pt>
                <c:pt idx="2119">
                  <c:v>209.315248</c:v>
                </c:pt>
                <c:pt idx="2120">
                  <c:v>209.33155300000001</c:v>
                </c:pt>
                <c:pt idx="2121">
                  <c:v>209.31886299999999</c:v>
                </c:pt>
                <c:pt idx="2122">
                  <c:v>209.32300599999999</c:v>
                </c:pt>
                <c:pt idx="2123">
                  <c:v>209.32547600000001</c:v>
                </c:pt>
                <c:pt idx="2124">
                  <c:v>209.32714799999999</c:v>
                </c:pt>
                <c:pt idx="2125">
                  <c:v>209.32665299999999</c:v>
                </c:pt>
                <c:pt idx="2126">
                  <c:v>209.316878</c:v>
                </c:pt>
                <c:pt idx="2127">
                  <c:v>209.33254600000001</c:v>
                </c:pt>
                <c:pt idx="2128">
                  <c:v>209.32602499999999</c:v>
                </c:pt>
                <c:pt idx="2129">
                  <c:v>209.321707</c:v>
                </c:pt>
                <c:pt idx="2130">
                  <c:v>209.32485</c:v>
                </c:pt>
                <c:pt idx="2131">
                  <c:v>209.33270099999999</c:v>
                </c:pt>
                <c:pt idx="2132">
                  <c:v>209.323882</c:v>
                </c:pt>
                <c:pt idx="2133">
                  <c:v>209.328959</c:v>
                </c:pt>
                <c:pt idx="2134">
                  <c:v>209.32636099999999</c:v>
                </c:pt>
                <c:pt idx="2135">
                  <c:v>209.328371</c:v>
                </c:pt>
                <c:pt idx="2136">
                  <c:v>209.33308700000001</c:v>
                </c:pt>
                <c:pt idx="2137">
                  <c:v>209.32666399999999</c:v>
                </c:pt>
                <c:pt idx="2138">
                  <c:v>209.33268000000001</c:v>
                </c:pt>
                <c:pt idx="2139">
                  <c:v>209.339415</c:v>
                </c:pt>
                <c:pt idx="2140">
                  <c:v>209.322046</c:v>
                </c:pt>
                <c:pt idx="2141">
                  <c:v>209.335486</c:v>
                </c:pt>
                <c:pt idx="2142">
                  <c:v>209.315202</c:v>
                </c:pt>
                <c:pt idx="2143">
                  <c:v>209.33176700000001</c:v>
                </c:pt>
                <c:pt idx="2144">
                  <c:v>209.33415099999999</c:v>
                </c:pt>
                <c:pt idx="2145">
                  <c:v>209.32604499999999</c:v>
                </c:pt>
                <c:pt idx="2146">
                  <c:v>209.32317599999999</c:v>
                </c:pt>
                <c:pt idx="2147">
                  <c:v>209.3338</c:v>
                </c:pt>
                <c:pt idx="2148">
                  <c:v>209.32379800000001</c:v>
                </c:pt>
                <c:pt idx="2149">
                  <c:v>209.343536</c:v>
                </c:pt>
                <c:pt idx="2150">
                  <c:v>209.32172700000001</c:v>
                </c:pt>
                <c:pt idx="2151">
                  <c:v>209.33556200000001</c:v>
                </c:pt>
                <c:pt idx="2152">
                  <c:v>209.33173400000001</c:v>
                </c:pt>
                <c:pt idx="2153">
                  <c:v>209.33155500000001</c:v>
                </c:pt>
                <c:pt idx="2154">
                  <c:v>209.33629400000001</c:v>
                </c:pt>
                <c:pt idx="2155">
                  <c:v>209.32329899999999</c:v>
                </c:pt>
                <c:pt idx="2156">
                  <c:v>209.32297500000001</c:v>
                </c:pt>
                <c:pt idx="2157">
                  <c:v>209.331987</c:v>
                </c:pt>
                <c:pt idx="2158">
                  <c:v>209.32704699999999</c:v>
                </c:pt>
                <c:pt idx="2159">
                  <c:v>209.318783</c:v>
                </c:pt>
                <c:pt idx="2160">
                  <c:v>209.333966</c:v>
                </c:pt>
                <c:pt idx="2161">
                  <c:v>209.326108</c:v>
                </c:pt>
                <c:pt idx="2162">
                  <c:v>209.329993</c:v>
                </c:pt>
                <c:pt idx="2163">
                  <c:v>209.327673</c:v>
                </c:pt>
                <c:pt idx="2164">
                  <c:v>209.327766</c:v>
                </c:pt>
                <c:pt idx="2165">
                  <c:v>209.339643</c:v>
                </c:pt>
                <c:pt idx="2166">
                  <c:v>209.33755199999999</c:v>
                </c:pt>
                <c:pt idx="2167">
                  <c:v>209.332268</c:v>
                </c:pt>
                <c:pt idx="2168">
                  <c:v>209.328655</c:v>
                </c:pt>
                <c:pt idx="2169">
                  <c:v>209.32472000000001</c:v>
                </c:pt>
                <c:pt idx="2170">
                  <c:v>209.33246500000001</c:v>
                </c:pt>
                <c:pt idx="2171">
                  <c:v>209.32321099999999</c:v>
                </c:pt>
                <c:pt idx="2172">
                  <c:v>209.32423199999999</c:v>
                </c:pt>
                <c:pt idx="2173">
                  <c:v>209.32613900000001</c:v>
                </c:pt>
                <c:pt idx="2174">
                  <c:v>209.326527</c:v>
                </c:pt>
                <c:pt idx="2175">
                  <c:v>209.33406400000001</c:v>
                </c:pt>
                <c:pt idx="2176">
                  <c:v>209.32567</c:v>
                </c:pt>
                <c:pt idx="2177">
                  <c:v>209.34092100000001</c:v>
                </c:pt>
                <c:pt idx="2178">
                  <c:v>209.328498</c:v>
                </c:pt>
                <c:pt idx="2179">
                  <c:v>209.326967</c:v>
                </c:pt>
                <c:pt idx="2180">
                  <c:v>209.33757399999999</c:v>
                </c:pt>
                <c:pt idx="2181">
                  <c:v>209.31425300000001</c:v>
                </c:pt>
                <c:pt idx="2182">
                  <c:v>209.33046400000001</c:v>
                </c:pt>
                <c:pt idx="2183">
                  <c:v>209.31961200000001</c:v>
                </c:pt>
                <c:pt idx="2184">
                  <c:v>209.31667899999999</c:v>
                </c:pt>
                <c:pt idx="2185">
                  <c:v>209.32458500000001</c:v>
                </c:pt>
                <c:pt idx="2186">
                  <c:v>209.327133</c:v>
                </c:pt>
                <c:pt idx="2187">
                  <c:v>209.32550599999999</c:v>
                </c:pt>
                <c:pt idx="2188">
                  <c:v>209.31988799999999</c:v>
                </c:pt>
                <c:pt idx="2189">
                  <c:v>209.31831099999999</c:v>
                </c:pt>
                <c:pt idx="2190">
                  <c:v>209.32558800000001</c:v>
                </c:pt>
                <c:pt idx="2191">
                  <c:v>209.33426399999999</c:v>
                </c:pt>
                <c:pt idx="2192">
                  <c:v>209.318341</c:v>
                </c:pt>
                <c:pt idx="2193">
                  <c:v>209.31229300000001</c:v>
                </c:pt>
                <c:pt idx="2194">
                  <c:v>209.32340600000001</c:v>
                </c:pt>
                <c:pt idx="2195">
                  <c:v>209.325919</c:v>
                </c:pt>
                <c:pt idx="2196">
                  <c:v>209.325368</c:v>
                </c:pt>
                <c:pt idx="2197">
                  <c:v>209.327843</c:v>
                </c:pt>
                <c:pt idx="2198">
                  <c:v>209.32794699999999</c:v>
                </c:pt>
                <c:pt idx="2199">
                  <c:v>209.31572600000001</c:v>
                </c:pt>
                <c:pt idx="2200">
                  <c:v>209.31909400000001</c:v>
                </c:pt>
                <c:pt idx="2201">
                  <c:v>209.31825599999999</c:v>
                </c:pt>
                <c:pt idx="2202">
                  <c:v>209.30977200000001</c:v>
                </c:pt>
                <c:pt idx="2203">
                  <c:v>209.32681099999999</c:v>
                </c:pt>
                <c:pt idx="2204">
                  <c:v>209.30934600000001</c:v>
                </c:pt>
                <c:pt idx="2205">
                  <c:v>209.324702</c:v>
                </c:pt>
                <c:pt idx="2206">
                  <c:v>209.336713</c:v>
                </c:pt>
                <c:pt idx="2207">
                  <c:v>209.331231</c:v>
                </c:pt>
                <c:pt idx="2208">
                  <c:v>209.31297499999999</c:v>
                </c:pt>
                <c:pt idx="2209">
                  <c:v>209.31811099999999</c:v>
                </c:pt>
                <c:pt idx="2210">
                  <c:v>209.32691800000001</c:v>
                </c:pt>
                <c:pt idx="2211">
                  <c:v>209.319558</c:v>
                </c:pt>
                <c:pt idx="2212">
                  <c:v>209.31563600000001</c:v>
                </c:pt>
                <c:pt idx="2213">
                  <c:v>209.31654900000001</c:v>
                </c:pt>
                <c:pt idx="2214">
                  <c:v>209.31616199999999</c:v>
                </c:pt>
                <c:pt idx="2215">
                  <c:v>209.329396</c:v>
                </c:pt>
                <c:pt idx="2216">
                  <c:v>209.317823</c:v>
                </c:pt>
                <c:pt idx="2217">
                  <c:v>209.32185200000001</c:v>
                </c:pt>
                <c:pt idx="2218">
                  <c:v>209.31811200000001</c:v>
                </c:pt>
                <c:pt idx="2219">
                  <c:v>209.32602900000001</c:v>
                </c:pt>
                <c:pt idx="2220">
                  <c:v>209.310756</c:v>
                </c:pt>
                <c:pt idx="2221">
                  <c:v>209.320483</c:v>
                </c:pt>
                <c:pt idx="2222">
                  <c:v>209.31309200000001</c:v>
                </c:pt>
                <c:pt idx="2223">
                  <c:v>209.31556399999999</c:v>
                </c:pt>
                <c:pt idx="2224">
                  <c:v>209.32574700000001</c:v>
                </c:pt>
                <c:pt idx="2225">
                  <c:v>209.30819500000001</c:v>
                </c:pt>
                <c:pt idx="2226">
                  <c:v>209.31426500000001</c:v>
                </c:pt>
                <c:pt idx="2227">
                  <c:v>209.31603999999999</c:v>
                </c:pt>
                <c:pt idx="2228">
                  <c:v>209.31545199999999</c:v>
                </c:pt>
                <c:pt idx="2229">
                  <c:v>209.32293000000001</c:v>
                </c:pt>
                <c:pt idx="2230">
                  <c:v>209.31591299999999</c:v>
                </c:pt>
                <c:pt idx="2231">
                  <c:v>209.31550799999999</c:v>
                </c:pt>
                <c:pt idx="2232">
                  <c:v>209.33296999999999</c:v>
                </c:pt>
                <c:pt idx="2233">
                  <c:v>209.31428</c:v>
                </c:pt>
                <c:pt idx="2234">
                  <c:v>209.320438</c:v>
                </c:pt>
                <c:pt idx="2235">
                  <c:v>209.313908</c:v>
                </c:pt>
                <c:pt idx="2236">
                  <c:v>209.32200900000001</c:v>
                </c:pt>
                <c:pt idx="2237">
                  <c:v>209.327842</c:v>
                </c:pt>
                <c:pt idx="2238">
                  <c:v>209.30953199999999</c:v>
                </c:pt>
                <c:pt idx="2239">
                  <c:v>209.316881</c:v>
                </c:pt>
                <c:pt idx="2240">
                  <c:v>209.32348999999999</c:v>
                </c:pt>
                <c:pt idx="2241">
                  <c:v>209.31863999999999</c:v>
                </c:pt>
                <c:pt idx="2242">
                  <c:v>209.311432</c:v>
                </c:pt>
                <c:pt idx="2243">
                  <c:v>209.30789799999999</c:v>
                </c:pt>
                <c:pt idx="2244">
                  <c:v>209.311905</c:v>
                </c:pt>
                <c:pt idx="2245">
                  <c:v>209.298722</c:v>
                </c:pt>
                <c:pt idx="2246">
                  <c:v>209.31396100000001</c:v>
                </c:pt>
                <c:pt idx="2247">
                  <c:v>209.29916700000001</c:v>
                </c:pt>
                <c:pt idx="2248">
                  <c:v>209.30908400000001</c:v>
                </c:pt>
                <c:pt idx="2249">
                  <c:v>209.307039</c:v>
                </c:pt>
                <c:pt idx="2250">
                  <c:v>209.303695</c:v>
                </c:pt>
                <c:pt idx="2251">
                  <c:v>209.31209999999999</c:v>
                </c:pt>
                <c:pt idx="2252">
                  <c:v>209.31554199999999</c:v>
                </c:pt>
                <c:pt idx="2253">
                  <c:v>209.304596</c:v>
                </c:pt>
                <c:pt idx="2254">
                  <c:v>209.31485900000001</c:v>
                </c:pt>
                <c:pt idx="2255">
                  <c:v>209.312805</c:v>
                </c:pt>
                <c:pt idx="2256">
                  <c:v>209.31313299999999</c:v>
                </c:pt>
                <c:pt idx="2257">
                  <c:v>209.30212399999999</c:v>
                </c:pt>
                <c:pt idx="2258">
                  <c:v>209.30273800000001</c:v>
                </c:pt>
                <c:pt idx="2259">
                  <c:v>209.28924599999999</c:v>
                </c:pt>
                <c:pt idx="2260">
                  <c:v>209.29586599999999</c:v>
                </c:pt>
                <c:pt idx="2261">
                  <c:v>209.308807</c:v>
                </c:pt>
                <c:pt idx="2262">
                  <c:v>209.290379</c:v>
                </c:pt>
                <c:pt idx="2263">
                  <c:v>209.29451599999999</c:v>
                </c:pt>
                <c:pt idx="2264">
                  <c:v>209.300082</c:v>
                </c:pt>
                <c:pt idx="2265">
                  <c:v>209.27747099999999</c:v>
                </c:pt>
                <c:pt idx="2266">
                  <c:v>209.293004</c:v>
                </c:pt>
                <c:pt idx="2267">
                  <c:v>209.29762199999999</c:v>
                </c:pt>
                <c:pt idx="2268">
                  <c:v>209.29359700000001</c:v>
                </c:pt>
                <c:pt idx="2269">
                  <c:v>209.30197999999999</c:v>
                </c:pt>
                <c:pt idx="2270">
                  <c:v>209.28081</c:v>
                </c:pt>
                <c:pt idx="2271">
                  <c:v>209.298305</c:v>
                </c:pt>
                <c:pt idx="2272">
                  <c:v>209.28033099999999</c:v>
                </c:pt>
                <c:pt idx="2273">
                  <c:v>209.292472</c:v>
                </c:pt>
                <c:pt idx="2274">
                  <c:v>209.27651900000001</c:v>
                </c:pt>
                <c:pt idx="2275">
                  <c:v>209.275544</c:v>
                </c:pt>
                <c:pt idx="2276">
                  <c:v>209.28728000000001</c:v>
                </c:pt>
                <c:pt idx="2277">
                  <c:v>209.28699399999999</c:v>
                </c:pt>
                <c:pt idx="2278">
                  <c:v>209.27767700000001</c:v>
                </c:pt>
                <c:pt idx="2279">
                  <c:v>209.27503400000001</c:v>
                </c:pt>
                <c:pt idx="2280">
                  <c:v>209.283422</c:v>
                </c:pt>
                <c:pt idx="2281">
                  <c:v>209.282084</c:v>
                </c:pt>
                <c:pt idx="2282">
                  <c:v>209.293791</c:v>
                </c:pt>
                <c:pt idx="2283">
                  <c:v>209.27423400000001</c:v>
                </c:pt>
                <c:pt idx="2284">
                  <c:v>209.28260499999999</c:v>
                </c:pt>
                <c:pt idx="2285">
                  <c:v>209.27289300000001</c:v>
                </c:pt>
                <c:pt idx="2286">
                  <c:v>209.28541100000001</c:v>
                </c:pt>
                <c:pt idx="2287">
                  <c:v>209.268878</c:v>
                </c:pt>
                <c:pt idx="2288">
                  <c:v>209.28080499999999</c:v>
                </c:pt>
                <c:pt idx="2289">
                  <c:v>209.277072</c:v>
                </c:pt>
                <c:pt idx="2290">
                  <c:v>209.26935599999999</c:v>
                </c:pt>
                <c:pt idx="2291">
                  <c:v>209.27340000000001</c:v>
                </c:pt>
                <c:pt idx="2292">
                  <c:v>209.26317800000001</c:v>
                </c:pt>
                <c:pt idx="2293">
                  <c:v>209.26743999999999</c:v>
                </c:pt>
                <c:pt idx="2294">
                  <c:v>209.26262299999999</c:v>
                </c:pt>
                <c:pt idx="2295">
                  <c:v>209.26864599999999</c:v>
                </c:pt>
                <c:pt idx="2296">
                  <c:v>209.27766700000001</c:v>
                </c:pt>
                <c:pt idx="2297">
                  <c:v>209.272232</c:v>
                </c:pt>
                <c:pt idx="2298">
                  <c:v>209.25808499999999</c:v>
                </c:pt>
                <c:pt idx="2299">
                  <c:v>209.25958</c:v>
                </c:pt>
                <c:pt idx="2300">
                  <c:v>209.27119099999999</c:v>
                </c:pt>
                <c:pt idx="2301">
                  <c:v>209.25084699999999</c:v>
                </c:pt>
                <c:pt idx="2302">
                  <c:v>209.26735199999999</c:v>
                </c:pt>
                <c:pt idx="2303">
                  <c:v>209.27063200000001</c:v>
                </c:pt>
                <c:pt idx="2304">
                  <c:v>209.26317299999999</c:v>
                </c:pt>
                <c:pt idx="2305">
                  <c:v>209.24557799999999</c:v>
                </c:pt>
                <c:pt idx="2306">
                  <c:v>209.258207</c:v>
                </c:pt>
                <c:pt idx="2307">
                  <c:v>209.25712899999999</c:v>
                </c:pt>
                <c:pt idx="2308">
                  <c:v>209.244452</c:v>
                </c:pt>
                <c:pt idx="2309">
                  <c:v>209.26271499999999</c:v>
                </c:pt>
                <c:pt idx="2310">
                  <c:v>209.26217299999999</c:v>
                </c:pt>
                <c:pt idx="2311">
                  <c:v>209.262866</c:v>
                </c:pt>
                <c:pt idx="2312">
                  <c:v>209.25952699999999</c:v>
                </c:pt>
                <c:pt idx="2313">
                  <c:v>209.24911</c:v>
                </c:pt>
                <c:pt idx="2314">
                  <c:v>209.23632900000001</c:v>
                </c:pt>
                <c:pt idx="2315">
                  <c:v>209.24400700000001</c:v>
                </c:pt>
                <c:pt idx="2316">
                  <c:v>209.24506600000001</c:v>
                </c:pt>
                <c:pt idx="2317">
                  <c:v>209.257214</c:v>
                </c:pt>
                <c:pt idx="2318">
                  <c:v>209.23932099999999</c:v>
                </c:pt>
                <c:pt idx="2319">
                  <c:v>209.23438200000001</c:v>
                </c:pt>
                <c:pt idx="2320">
                  <c:v>209.25356199999999</c:v>
                </c:pt>
                <c:pt idx="2321">
                  <c:v>209.25426200000001</c:v>
                </c:pt>
                <c:pt idx="2322">
                  <c:v>209.24340100000001</c:v>
                </c:pt>
                <c:pt idx="2323">
                  <c:v>209.23502999999999</c:v>
                </c:pt>
                <c:pt idx="2324">
                  <c:v>209.236346</c:v>
                </c:pt>
                <c:pt idx="2325">
                  <c:v>209.229455</c:v>
                </c:pt>
                <c:pt idx="2326">
                  <c:v>209.235255</c:v>
                </c:pt>
                <c:pt idx="2327">
                  <c:v>209.23702700000001</c:v>
                </c:pt>
                <c:pt idx="2328">
                  <c:v>209.23916399999999</c:v>
                </c:pt>
                <c:pt idx="2329">
                  <c:v>209.228712</c:v>
                </c:pt>
                <c:pt idx="2330">
                  <c:v>209.23002299999999</c:v>
                </c:pt>
                <c:pt idx="2331">
                  <c:v>209.22950299999999</c:v>
                </c:pt>
                <c:pt idx="2332">
                  <c:v>209.22758999999999</c:v>
                </c:pt>
                <c:pt idx="2333">
                  <c:v>209.215157</c:v>
                </c:pt>
                <c:pt idx="2334">
                  <c:v>209.21382399999999</c:v>
                </c:pt>
                <c:pt idx="2335">
                  <c:v>209.22230400000001</c:v>
                </c:pt>
                <c:pt idx="2336">
                  <c:v>209.21198699999999</c:v>
                </c:pt>
                <c:pt idx="2337">
                  <c:v>209.21974800000001</c:v>
                </c:pt>
                <c:pt idx="2338">
                  <c:v>209.23314500000001</c:v>
                </c:pt>
                <c:pt idx="2339">
                  <c:v>209.21684200000001</c:v>
                </c:pt>
                <c:pt idx="2340">
                  <c:v>209.215867</c:v>
                </c:pt>
                <c:pt idx="2341">
                  <c:v>209.205175</c:v>
                </c:pt>
                <c:pt idx="2342">
                  <c:v>209.21651199999999</c:v>
                </c:pt>
                <c:pt idx="2343">
                  <c:v>209.21603300000001</c:v>
                </c:pt>
                <c:pt idx="2344">
                  <c:v>209.20319499999999</c:v>
                </c:pt>
                <c:pt idx="2345">
                  <c:v>209.223848</c:v>
                </c:pt>
                <c:pt idx="2346">
                  <c:v>209.20523499999999</c:v>
                </c:pt>
                <c:pt idx="2347">
                  <c:v>209.20074099999999</c:v>
                </c:pt>
                <c:pt idx="2348">
                  <c:v>209.20329699999999</c:v>
                </c:pt>
                <c:pt idx="2349">
                  <c:v>209.21364600000001</c:v>
                </c:pt>
                <c:pt idx="2350">
                  <c:v>209.20658900000001</c:v>
                </c:pt>
                <c:pt idx="2351">
                  <c:v>209.218504</c:v>
                </c:pt>
                <c:pt idx="2352">
                  <c:v>209.19904500000001</c:v>
                </c:pt>
                <c:pt idx="2353">
                  <c:v>209.20139499999999</c:v>
                </c:pt>
                <c:pt idx="2354">
                  <c:v>209.20834500000001</c:v>
                </c:pt>
                <c:pt idx="2355">
                  <c:v>209.201795</c:v>
                </c:pt>
                <c:pt idx="2356">
                  <c:v>209.19641100000001</c:v>
                </c:pt>
                <c:pt idx="2357">
                  <c:v>209.196789</c:v>
                </c:pt>
                <c:pt idx="2358">
                  <c:v>209.199749</c:v>
                </c:pt>
                <c:pt idx="2359">
                  <c:v>209.19837699999999</c:v>
                </c:pt>
                <c:pt idx="2360">
                  <c:v>209.19038399999999</c:v>
                </c:pt>
                <c:pt idx="2361">
                  <c:v>209.19547700000001</c:v>
                </c:pt>
                <c:pt idx="2362">
                  <c:v>209.21337199999999</c:v>
                </c:pt>
                <c:pt idx="2363">
                  <c:v>209.196122</c:v>
                </c:pt>
                <c:pt idx="2364">
                  <c:v>209.19653199999999</c:v>
                </c:pt>
                <c:pt idx="2365">
                  <c:v>209.20798199999999</c:v>
                </c:pt>
                <c:pt idx="2366">
                  <c:v>209.196664</c:v>
                </c:pt>
                <c:pt idx="2367">
                  <c:v>209.19662700000001</c:v>
                </c:pt>
                <c:pt idx="2368">
                  <c:v>209.19596899999999</c:v>
                </c:pt>
                <c:pt idx="2369">
                  <c:v>209.201618</c:v>
                </c:pt>
                <c:pt idx="2370">
                  <c:v>209.18985900000001</c:v>
                </c:pt>
                <c:pt idx="2371">
                  <c:v>209.18511100000001</c:v>
                </c:pt>
                <c:pt idx="2372">
                  <c:v>209.19478000000001</c:v>
                </c:pt>
                <c:pt idx="2373">
                  <c:v>209.19453799999999</c:v>
                </c:pt>
                <c:pt idx="2374">
                  <c:v>209.19730300000001</c:v>
                </c:pt>
                <c:pt idx="2375">
                  <c:v>209.17845800000001</c:v>
                </c:pt>
                <c:pt idx="2376">
                  <c:v>209.18023600000001</c:v>
                </c:pt>
                <c:pt idx="2377">
                  <c:v>209.18619200000001</c:v>
                </c:pt>
                <c:pt idx="2378">
                  <c:v>209.17550299999999</c:v>
                </c:pt>
                <c:pt idx="2379">
                  <c:v>209.17775800000001</c:v>
                </c:pt>
                <c:pt idx="2380">
                  <c:v>209.19254599999999</c:v>
                </c:pt>
                <c:pt idx="2381">
                  <c:v>209.184719</c:v>
                </c:pt>
                <c:pt idx="2382">
                  <c:v>209.185586</c:v>
                </c:pt>
                <c:pt idx="2383">
                  <c:v>209.19313399999999</c:v>
                </c:pt>
                <c:pt idx="2384">
                  <c:v>209.177335</c:v>
                </c:pt>
                <c:pt idx="2385">
                  <c:v>209.17554699999999</c:v>
                </c:pt>
                <c:pt idx="2386">
                  <c:v>209.191047</c:v>
                </c:pt>
                <c:pt idx="2387">
                  <c:v>209.17772600000001</c:v>
                </c:pt>
                <c:pt idx="2388">
                  <c:v>209.182728</c:v>
                </c:pt>
                <c:pt idx="2389">
                  <c:v>209.18478500000001</c:v>
                </c:pt>
                <c:pt idx="2390">
                  <c:v>209.17805899999999</c:v>
                </c:pt>
                <c:pt idx="2391">
                  <c:v>209.16653600000001</c:v>
                </c:pt>
                <c:pt idx="2392">
                  <c:v>209.16850099999999</c:v>
                </c:pt>
                <c:pt idx="2393">
                  <c:v>209.17927800000001</c:v>
                </c:pt>
                <c:pt idx="2394">
                  <c:v>209.17654099999999</c:v>
                </c:pt>
                <c:pt idx="2395">
                  <c:v>209.17942300000001</c:v>
                </c:pt>
                <c:pt idx="2396">
                  <c:v>209.18760900000001</c:v>
                </c:pt>
                <c:pt idx="2397">
                  <c:v>209.182447</c:v>
                </c:pt>
                <c:pt idx="2398">
                  <c:v>209.16897599999999</c:v>
                </c:pt>
                <c:pt idx="2399">
                  <c:v>209.18268699999999</c:v>
                </c:pt>
                <c:pt idx="2400">
                  <c:v>209.17453</c:v>
                </c:pt>
                <c:pt idx="2401">
                  <c:v>209.16043400000001</c:v>
                </c:pt>
                <c:pt idx="2402">
                  <c:v>209.17238800000001</c:v>
                </c:pt>
                <c:pt idx="2403">
                  <c:v>209.177705</c:v>
                </c:pt>
                <c:pt idx="2404">
                  <c:v>209.16812400000001</c:v>
                </c:pt>
                <c:pt idx="2405">
                  <c:v>209.16248200000001</c:v>
                </c:pt>
                <c:pt idx="2406">
                  <c:v>209.165932</c:v>
                </c:pt>
                <c:pt idx="2407">
                  <c:v>209.156238</c:v>
                </c:pt>
                <c:pt idx="2408">
                  <c:v>209.161641</c:v>
                </c:pt>
                <c:pt idx="2409">
                  <c:v>209.15975700000001</c:v>
                </c:pt>
                <c:pt idx="2410">
                  <c:v>209.165111</c:v>
                </c:pt>
                <c:pt idx="2411">
                  <c:v>209.151749</c:v>
                </c:pt>
                <c:pt idx="2412">
                  <c:v>209.16080700000001</c:v>
                </c:pt>
                <c:pt idx="2413">
                  <c:v>209.16452100000001</c:v>
                </c:pt>
                <c:pt idx="2414">
                  <c:v>209.157724</c:v>
                </c:pt>
                <c:pt idx="2415">
                  <c:v>209.157658</c:v>
                </c:pt>
                <c:pt idx="2416">
                  <c:v>209.15757400000001</c:v>
                </c:pt>
                <c:pt idx="2417">
                  <c:v>209.15274500000001</c:v>
                </c:pt>
                <c:pt idx="2418">
                  <c:v>209.16071400000001</c:v>
                </c:pt>
                <c:pt idx="2419">
                  <c:v>209.154099</c:v>
                </c:pt>
                <c:pt idx="2420">
                  <c:v>209.16218699999999</c:v>
                </c:pt>
                <c:pt idx="2421">
                  <c:v>209.15446900000001</c:v>
                </c:pt>
                <c:pt idx="2422">
                  <c:v>209.14767000000001</c:v>
                </c:pt>
                <c:pt idx="2423">
                  <c:v>209.139914</c:v>
                </c:pt>
                <c:pt idx="2424">
                  <c:v>209.15110200000001</c:v>
                </c:pt>
                <c:pt idx="2425">
                  <c:v>209.15086700000001</c:v>
                </c:pt>
                <c:pt idx="2426">
                  <c:v>209.151929</c:v>
                </c:pt>
                <c:pt idx="2427">
                  <c:v>209.15867299999999</c:v>
                </c:pt>
                <c:pt idx="2428">
                  <c:v>209.15222399999999</c:v>
                </c:pt>
                <c:pt idx="2429">
                  <c:v>209.148124</c:v>
                </c:pt>
                <c:pt idx="2430">
                  <c:v>209.152027</c:v>
                </c:pt>
                <c:pt idx="2431">
                  <c:v>209.14726300000001</c:v>
                </c:pt>
                <c:pt idx="2432">
                  <c:v>209.13882899999999</c:v>
                </c:pt>
                <c:pt idx="2433">
                  <c:v>209.15470500000001</c:v>
                </c:pt>
                <c:pt idx="2434">
                  <c:v>209.144498</c:v>
                </c:pt>
                <c:pt idx="2435">
                  <c:v>209.14372299999999</c:v>
                </c:pt>
                <c:pt idx="2436">
                  <c:v>209.13558900000001</c:v>
                </c:pt>
                <c:pt idx="2437">
                  <c:v>209.14554200000001</c:v>
                </c:pt>
                <c:pt idx="2438">
                  <c:v>209.138768</c:v>
                </c:pt>
                <c:pt idx="2439">
                  <c:v>209.14478500000001</c:v>
                </c:pt>
                <c:pt idx="2440">
                  <c:v>209.132634</c:v>
                </c:pt>
                <c:pt idx="2441">
                  <c:v>209.128781</c:v>
                </c:pt>
                <c:pt idx="2442">
                  <c:v>209.15200999999999</c:v>
                </c:pt>
                <c:pt idx="2443">
                  <c:v>209.1455</c:v>
                </c:pt>
                <c:pt idx="2444">
                  <c:v>209.12981199999999</c:v>
                </c:pt>
                <c:pt idx="2445">
                  <c:v>209.12708699999999</c:v>
                </c:pt>
                <c:pt idx="2446">
                  <c:v>209.14713</c:v>
                </c:pt>
                <c:pt idx="2447">
                  <c:v>209.13160999999999</c:v>
                </c:pt>
                <c:pt idx="2448">
                  <c:v>209.129255</c:v>
                </c:pt>
                <c:pt idx="2449">
                  <c:v>209.12777199999999</c:v>
                </c:pt>
                <c:pt idx="2450">
                  <c:v>209.144463</c:v>
                </c:pt>
                <c:pt idx="2451">
                  <c:v>209.12926899999999</c:v>
                </c:pt>
                <c:pt idx="2452">
                  <c:v>209.131225</c:v>
                </c:pt>
                <c:pt idx="2453">
                  <c:v>209.13903099999999</c:v>
                </c:pt>
                <c:pt idx="2454">
                  <c:v>209.12332499999999</c:v>
                </c:pt>
                <c:pt idx="2455">
                  <c:v>209.12620799999999</c:v>
                </c:pt>
                <c:pt idx="2456">
                  <c:v>209.13027099999999</c:v>
                </c:pt>
                <c:pt idx="2457">
                  <c:v>209.124528</c:v>
                </c:pt>
                <c:pt idx="2458">
                  <c:v>209.12479999999999</c:v>
                </c:pt>
                <c:pt idx="2459">
                  <c:v>209.13089199999999</c:v>
                </c:pt>
                <c:pt idx="2460">
                  <c:v>209.130773</c:v>
                </c:pt>
                <c:pt idx="2461">
                  <c:v>209.12755200000001</c:v>
                </c:pt>
                <c:pt idx="2462">
                  <c:v>209.14115799999999</c:v>
                </c:pt>
                <c:pt idx="2463">
                  <c:v>209.13449199999999</c:v>
                </c:pt>
                <c:pt idx="2464">
                  <c:v>209.12626900000001</c:v>
                </c:pt>
                <c:pt idx="2465">
                  <c:v>209.122366</c:v>
                </c:pt>
                <c:pt idx="2466">
                  <c:v>209.13619199999999</c:v>
                </c:pt>
                <c:pt idx="2467">
                  <c:v>209.134737</c:v>
                </c:pt>
                <c:pt idx="2468">
                  <c:v>209.125901</c:v>
                </c:pt>
                <c:pt idx="2469">
                  <c:v>209.12098399999999</c:v>
                </c:pt>
                <c:pt idx="2470">
                  <c:v>209.127962</c:v>
                </c:pt>
                <c:pt idx="2471">
                  <c:v>209.11726899999999</c:v>
                </c:pt>
                <c:pt idx="2472">
                  <c:v>209.10774599999999</c:v>
                </c:pt>
                <c:pt idx="2473">
                  <c:v>209.12519399999999</c:v>
                </c:pt>
                <c:pt idx="2474">
                  <c:v>209.12678199999999</c:v>
                </c:pt>
                <c:pt idx="2475">
                  <c:v>209.11582200000001</c:v>
                </c:pt>
                <c:pt idx="2476">
                  <c:v>209.11182099999999</c:v>
                </c:pt>
                <c:pt idx="2477">
                  <c:v>209.11525900000001</c:v>
                </c:pt>
                <c:pt idx="2478">
                  <c:v>209.11391900000001</c:v>
                </c:pt>
                <c:pt idx="2479">
                  <c:v>209.123223</c:v>
                </c:pt>
                <c:pt idx="2480">
                  <c:v>209.11556899999999</c:v>
                </c:pt>
                <c:pt idx="2481">
                  <c:v>209.10376199999999</c:v>
                </c:pt>
                <c:pt idx="2482">
                  <c:v>209.11637200000001</c:v>
                </c:pt>
                <c:pt idx="2483">
                  <c:v>209.106144</c:v>
                </c:pt>
                <c:pt idx="2484">
                  <c:v>209.11250100000001</c:v>
                </c:pt>
                <c:pt idx="2485">
                  <c:v>209.10438300000001</c:v>
                </c:pt>
                <c:pt idx="2486">
                  <c:v>209.11274900000001</c:v>
                </c:pt>
                <c:pt idx="2487">
                  <c:v>209.102631</c:v>
                </c:pt>
                <c:pt idx="2488">
                  <c:v>209.10632100000001</c:v>
                </c:pt>
                <c:pt idx="2489">
                  <c:v>209.108904</c:v>
                </c:pt>
                <c:pt idx="2490">
                  <c:v>209.105165</c:v>
                </c:pt>
                <c:pt idx="2491">
                  <c:v>209.08906999999999</c:v>
                </c:pt>
                <c:pt idx="2492">
                  <c:v>209.10952</c:v>
                </c:pt>
                <c:pt idx="2493">
                  <c:v>209.1113</c:v>
                </c:pt>
                <c:pt idx="2494">
                  <c:v>209.09593799999999</c:v>
                </c:pt>
                <c:pt idx="2495">
                  <c:v>209.10475299999999</c:v>
                </c:pt>
                <c:pt idx="2496">
                  <c:v>209.10694899999999</c:v>
                </c:pt>
                <c:pt idx="2497">
                  <c:v>209.11273800000001</c:v>
                </c:pt>
                <c:pt idx="2498">
                  <c:v>209.111097</c:v>
                </c:pt>
                <c:pt idx="2499">
                  <c:v>209.09798599999999</c:v>
                </c:pt>
                <c:pt idx="2500">
                  <c:v>209.09729400000001</c:v>
                </c:pt>
                <c:pt idx="2501">
                  <c:v>209.11743200000001</c:v>
                </c:pt>
                <c:pt idx="2502">
                  <c:v>209.11596399999999</c:v>
                </c:pt>
                <c:pt idx="2503">
                  <c:v>209.10099500000001</c:v>
                </c:pt>
                <c:pt idx="2504">
                  <c:v>209.098681</c:v>
                </c:pt>
                <c:pt idx="2505">
                  <c:v>209.11510000000001</c:v>
                </c:pt>
                <c:pt idx="2506">
                  <c:v>209.102476</c:v>
                </c:pt>
                <c:pt idx="2507">
                  <c:v>209.096259</c:v>
                </c:pt>
                <c:pt idx="2508">
                  <c:v>209.093581</c:v>
                </c:pt>
                <c:pt idx="2509">
                  <c:v>209.12070600000001</c:v>
                </c:pt>
                <c:pt idx="2510">
                  <c:v>209.10659999999999</c:v>
                </c:pt>
                <c:pt idx="2511">
                  <c:v>209.102236</c:v>
                </c:pt>
                <c:pt idx="2512">
                  <c:v>209.10314299999999</c:v>
                </c:pt>
                <c:pt idx="2513">
                  <c:v>209.098308</c:v>
                </c:pt>
                <c:pt idx="2514">
                  <c:v>209.08694600000001</c:v>
                </c:pt>
                <c:pt idx="2515">
                  <c:v>209.09255899999999</c:v>
                </c:pt>
                <c:pt idx="2516">
                  <c:v>209.09295599999999</c:v>
                </c:pt>
                <c:pt idx="2517">
                  <c:v>209.10898599999999</c:v>
                </c:pt>
                <c:pt idx="2518">
                  <c:v>209.103238</c:v>
                </c:pt>
                <c:pt idx="2519">
                  <c:v>209.10369700000001</c:v>
                </c:pt>
                <c:pt idx="2520">
                  <c:v>209.09697299999999</c:v>
                </c:pt>
                <c:pt idx="2521">
                  <c:v>209.09923699999999</c:v>
                </c:pt>
                <c:pt idx="2522">
                  <c:v>209.10065</c:v>
                </c:pt>
                <c:pt idx="2523">
                  <c:v>209.09634199999999</c:v>
                </c:pt>
                <c:pt idx="2524">
                  <c:v>209.092331</c:v>
                </c:pt>
                <c:pt idx="2525">
                  <c:v>209.10763800000001</c:v>
                </c:pt>
                <c:pt idx="2526">
                  <c:v>209.09773999999999</c:v>
                </c:pt>
                <c:pt idx="2527">
                  <c:v>209.09105700000001</c:v>
                </c:pt>
                <c:pt idx="2528">
                  <c:v>209.09787499999999</c:v>
                </c:pt>
                <c:pt idx="2529">
                  <c:v>209.10011900000001</c:v>
                </c:pt>
                <c:pt idx="2530">
                  <c:v>209.104996</c:v>
                </c:pt>
                <c:pt idx="2531">
                  <c:v>209.09252000000001</c:v>
                </c:pt>
                <c:pt idx="2532">
                  <c:v>209.094076</c:v>
                </c:pt>
                <c:pt idx="2533">
                  <c:v>209.09008499999999</c:v>
                </c:pt>
                <c:pt idx="2534">
                  <c:v>209.08667199999999</c:v>
                </c:pt>
                <c:pt idx="2535">
                  <c:v>209.08859000000001</c:v>
                </c:pt>
                <c:pt idx="2536">
                  <c:v>209.08604</c:v>
                </c:pt>
                <c:pt idx="2537">
                  <c:v>209.07628</c:v>
                </c:pt>
                <c:pt idx="2538">
                  <c:v>209.092637</c:v>
                </c:pt>
                <c:pt idx="2539">
                  <c:v>209.07715200000001</c:v>
                </c:pt>
                <c:pt idx="2540">
                  <c:v>209.08745200000001</c:v>
                </c:pt>
                <c:pt idx="2541">
                  <c:v>209.076639</c:v>
                </c:pt>
                <c:pt idx="2542">
                  <c:v>209.07823099999999</c:v>
                </c:pt>
                <c:pt idx="2543">
                  <c:v>209.09643299999999</c:v>
                </c:pt>
                <c:pt idx="2544">
                  <c:v>209.09145599999999</c:v>
                </c:pt>
                <c:pt idx="2545">
                  <c:v>209.080883</c:v>
                </c:pt>
                <c:pt idx="2546">
                  <c:v>209.086108</c:v>
                </c:pt>
                <c:pt idx="2547">
                  <c:v>209.08325300000001</c:v>
                </c:pt>
                <c:pt idx="2548">
                  <c:v>209.085205</c:v>
                </c:pt>
                <c:pt idx="2549">
                  <c:v>209.08781200000001</c:v>
                </c:pt>
                <c:pt idx="2550">
                  <c:v>209.06675300000001</c:v>
                </c:pt>
                <c:pt idx="2551">
                  <c:v>209.06582499999999</c:v>
                </c:pt>
                <c:pt idx="2552">
                  <c:v>209.07997800000001</c:v>
                </c:pt>
                <c:pt idx="2553">
                  <c:v>209.09581800000001</c:v>
                </c:pt>
                <c:pt idx="2554">
                  <c:v>209.07927599999999</c:v>
                </c:pt>
                <c:pt idx="2555">
                  <c:v>209.08496099999999</c:v>
                </c:pt>
                <c:pt idx="2556">
                  <c:v>209.09272200000001</c:v>
                </c:pt>
                <c:pt idx="2557">
                  <c:v>209.07790399999999</c:v>
                </c:pt>
                <c:pt idx="2558">
                  <c:v>209.096182</c:v>
                </c:pt>
                <c:pt idx="2559">
                  <c:v>209.09175400000001</c:v>
                </c:pt>
                <c:pt idx="2560">
                  <c:v>209.08290500000001</c:v>
                </c:pt>
                <c:pt idx="2561">
                  <c:v>209.08648299999999</c:v>
                </c:pt>
                <c:pt idx="2562">
                  <c:v>209.08506399999999</c:v>
                </c:pt>
                <c:pt idx="2563">
                  <c:v>209.101328</c:v>
                </c:pt>
                <c:pt idx="2564">
                  <c:v>209.08588499999999</c:v>
                </c:pt>
                <c:pt idx="2565">
                  <c:v>209.08309</c:v>
                </c:pt>
                <c:pt idx="2566">
                  <c:v>209.089203</c:v>
                </c:pt>
                <c:pt idx="2567">
                  <c:v>209.097081</c:v>
                </c:pt>
                <c:pt idx="2568">
                  <c:v>209.08196899999999</c:v>
                </c:pt>
                <c:pt idx="2569">
                  <c:v>209.09271000000001</c:v>
                </c:pt>
                <c:pt idx="2570">
                  <c:v>209.07566499999999</c:v>
                </c:pt>
                <c:pt idx="2571">
                  <c:v>209.07439099999999</c:v>
                </c:pt>
                <c:pt idx="2572">
                  <c:v>209.07282499999999</c:v>
                </c:pt>
                <c:pt idx="2573">
                  <c:v>209.07854900000001</c:v>
                </c:pt>
                <c:pt idx="2574">
                  <c:v>209.09245000000001</c:v>
                </c:pt>
                <c:pt idx="2575">
                  <c:v>209.08628300000001</c:v>
                </c:pt>
                <c:pt idx="2576">
                  <c:v>209.084236</c:v>
                </c:pt>
                <c:pt idx="2577">
                  <c:v>209.08255500000001</c:v>
                </c:pt>
                <c:pt idx="2578">
                  <c:v>209.07638900000001</c:v>
                </c:pt>
                <c:pt idx="2579">
                  <c:v>209.09722199999999</c:v>
                </c:pt>
                <c:pt idx="2580">
                  <c:v>209.084476</c:v>
                </c:pt>
                <c:pt idx="2581">
                  <c:v>209.07313500000001</c:v>
                </c:pt>
                <c:pt idx="2582">
                  <c:v>209.07693399999999</c:v>
                </c:pt>
                <c:pt idx="2583">
                  <c:v>209.06887399999999</c:v>
                </c:pt>
                <c:pt idx="2584">
                  <c:v>209.07914700000001</c:v>
                </c:pt>
                <c:pt idx="2585">
                  <c:v>209.08810099999999</c:v>
                </c:pt>
                <c:pt idx="2586">
                  <c:v>209.07889499999999</c:v>
                </c:pt>
                <c:pt idx="2587">
                  <c:v>209.08195900000001</c:v>
                </c:pt>
                <c:pt idx="2588">
                  <c:v>209.08338599999999</c:v>
                </c:pt>
                <c:pt idx="2589">
                  <c:v>209.06948299999999</c:v>
                </c:pt>
                <c:pt idx="2590">
                  <c:v>209.085444</c:v>
                </c:pt>
                <c:pt idx="2591">
                  <c:v>209.07668799999999</c:v>
                </c:pt>
                <c:pt idx="2592">
                  <c:v>209.072441</c:v>
                </c:pt>
                <c:pt idx="2593">
                  <c:v>209.07510500000001</c:v>
                </c:pt>
                <c:pt idx="2594">
                  <c:v>209.066338</c:v>
                </c:pt>
                <c:pt idx="2595">
                  <c:v>209.07568699999999</c:v>
                </c:pt>
                <c:pt idx="2596">
                  <c:v>209.071697</c:v>
                </c:pt>
                <c:pt idx="2597">
                  <c:v>209.07025100000001</c:v>
                </c:pt>
                <c:pt idx="2598">
                  <c:v>209.06315699999999</c:v>
                </c:pt>
                <c:pt idx="2599">
                  <c:v>209.05618699999999</c:v>
                </c:pt>
                <c:pt idx="2600">
                  <c:v>209.06812500000001</c:v>
                </c:pt>
                <c:pt idx="2601">
                  <c:v>209.07183900000001</c:v>
                </c:pt>
                <c:pt idx="2602">
                  <c:v>209.06196199999999</c:v>
                </c:pt>
                <c:pt idx="2603">
                  <c:v>209.07680400000001</c:v>
                </c:pt>
                <c:pt idx="2604">
                  <c:v>209.068478</c:v>
                </c:pt>
                <c:pt idx="2605">
                  <c:v>209.060507</c:v>
                </c:pt>
                <c:pt idx="2606">
                  <c:v>209.06686999999999</c:v>
                </c:pt>
                <c:pt idx="2607">
                  <c:v>209.078047</c:v>
                </c:pt>
                <c:pt idx="2608">
                  <c:v>209.07203799999999</c:v>
                </c:pt>
                <c:pt idx="2609">
                  <c:v>209.06005099999999</c:v>
                </c:pt>
                <c:pt idx="2610">
                  <c:v>209.067994</c:v>
                </c:pt>
                <c:pt idx="2611">
                  <c:v>209.06527800000001</c:v>
                </c:pt>
                <c:pt idx="2612">
                  <c:v>209.06315000000001</c:v>
                </c:pt>
                <c:pt idx="2613">
                  <c:v>209.06840600000001</c:v>
                </c:pt>
                <c:pt idx="2614">
                  <c:v>209.064539</c:v>
                </c:pt>
                <c:pt idx="2615">
                  <c:v>209.05792099999999</c:v>
                </c:pt>
                <c:pt idx="2616">
                  <c:v>209.05947599999999</c:v>
                </c:pt>
                <c:pt idx="2617">
                  <c:v>209.05739600000001</c:v>
                </c:pt>
                <c:pt idx="2618">
                  <c:v>209.06591700000001</c:v>
                </c:pt>
                <c:pt idx="2619">
                  <c:v>209.05830700000001</c:v>
                </c:pt>
                <c:pt idx="2620">
                  <c:v>209.066306</c:v>
                </c:pt>
                <c:pt idx="2621">
                  <c:v>209.05991700000001</c:v>
                </c:pt>
                <c:pt idx="2622">
                  <c:v>209.06667400000001</c:v>
                </c:pt>
                <c:pt idx="2623">
                  <c:v>209.052055</c:v>
                </c:pt>
                <c:pt idx="2624">
                  <c:v>209.068725</c:v>
                </c:pt>
                <c:pt idx="2625">
                  <c:v>209.05774299999999</c:v>
                </c:pt>
                <c:pt idx="2626">
                  <c:v>209.05599000000001</c:v>
                </c:pt>
                <c:pt idx="2627">
                  <c:v>209.06285399999999</c:v>
                </c:pt>
                <c:pt idx="2628">
                  <c:v>209.045547</c:v>
                </c:pt>
                <c:pt idx="2629">
                  <c:v>209.074986</c:v>
                </c:pt>
                <c:pt idx="2630">
                  <c:v>209.05276699999999</c:v>
                </c:pt>
                <c:pt idx="2631">
                  <c:v>209.06610000000001</c:v>
                </c:pt>
                <c:pt idx="2632">
                  <c:v>209.056815</c:v>
                </c:pt>
                <c:pt idx="2633">
                  <c:v>209.06077300000001</c:v>
                </c:pt>
                <c:pt idx="2634">
                  <c:v>209.054146</c:v>
                </c:pt>
                <c:pt idx="2635">
                  <c:v>209.06004999999999</c:v>
                </c:pt>
                <c:pt idx="2636">
                  <c:v>209.05439100000001</c:v>
                </c:pt>
                <c:pt idx="2637">
                  <c:v>209.04726400000001</c:v>
                </c:pt>
                <c:pt idx="2638">
                  <c:v>209.04759799999999</c:v>
                </c:pt>
                <c:pt idx="2639">
                  <c:v>209.05252400000001</c:v>
                </c:pt>
                <c:pt idx="2640">
                  <c:v>209.03986399999999</c:v>
                </c:pt>
                <c:pt idx="2641">
                  <c:v>209.05055899999999</c:v>
                </c:pt>
                <c:pt idx="2642">
                  <c:v>209.045175</c:v>
                </c:pt>
                <c:pt idx="2643">
                  <c:v>209.04408900000001</c:v>
                </c:pt>
                <c:pt idx="2644">
                  <c:v>209.050736</c:v>
                </c:pt>
                <c:pt idx="2645">
                  <c:v>209.049092</c:v>
                </c:pt>
                <c:pt idx="2646">
                  <c:v>209.03883999999999</c:v>
                </c:pt>
                <c:pt idx="2647">
                  <c:v>209.04486800000001</c:v>
                </c:pt>
                <c:pt idx="2648">
                  <c:v>209.03957299999999</c:v>
                </c:pt>
                <c:pt idx="2649">
                  <c:v>209.03415899999999</c:v>
                </c:pt>
                <c:pt idx="2650">
                  <c:v>209.04927599999999</c:v>
                </c:pt>
                <c:pt idx="2651">
                  <c:v>209.045422</c:v>
                </c:pt>
                <c:pt idx="2652">
                  <c:v>209.04203100000001</c:v>
                </c:pt>
                <c:pt idx="2653">
                  <c:v>209.04245399999999</c:v>
                </c:pt>
                <c:pt idx="2654">
                  <c:v>209.05288899999999</c:v>
                </c:pt>
                <c:pt idx="2655">
                  <c:v>209.054294</c:v>
                </c:pt>
                <c:pt idx="2656">
                  <c:v>209.05723800000001</c:v>
                </c:pt>
                <c:pt idx="2657">
                  <c:v>209.044838</c:v>
                </c:pt>
                <c:pt idx="2658">
                  <c:v>209.04628299999999</c:v>
                </c:pt>
                <c:pt idx="2659">
                  <c:v>209.04148900000001</c:v>
                </c:pt>
                <c:pt idx="2660">
                  <c:v>209.05017699999999</c:v>
                </c:pt>
                <c:pt idx="2661">
                  <c:v>209.033005</c:v>
                </c:pt>
                <c:pt idx="2662">
                  <c:v>209.04373899999999</c:v>
                </c:pt>
                <c:pt idx="2663">
                  <c:v>209.04068899999999</c:v>
                </c:pt>
                <c:pt idx="2664">
                  <c:v>209.03884400000001</c:v>
                </c:pt>
                <c:pt idx="2665">
                  <c:v>209.04943900000001</c:v>
                </c:pt>
                <c:pt idx="2666">
                  <c:v>209.043949</c:v>
                </c:pt>
                <c:pt idx="2667">
                  <c:v>209.04585900000001</c:v>
                </c:pt>
                <c:pt idx="2668">
                  <c:v>209.04142300000001</c:v>
                </c:pt>
                <c:pt idx="2669">
                  <c:v>209.03797399999999</c:v>
                </c:pt>
                <c:pt idx="2670">
                  <c:v>209.04410999999999</c:v>
                </c:pt>
                <c:pt idx="2671">
                  <c:v>209.042315</c:v>
                </c:pt>
                <c:pt idx="2672">
                  <c:v>209.02548200000001</c:v>
                </c:pt>
                <c:pt idx="2673">
                  <c:v>209.04048800000001</c:v>
                </c:pt>
                <c:pt idx="2674">
                  <c:v>209.04641100000001</c:v>
                </c:pt>
                <c:pt idx="2675">
                  <c:v>209.04389</c:v>
                </c:pt>
                <c:pt idx="2676">
                  <c:v>209.044916</c:v>
                </c:pt>
                <c:pt idx="2677">
                  <c:v>209.04901699999999</c:v>
                </c:pt>
                <c:pt idx="2678">
                  <c:v>209.02943200000001</c:v>
                </c:pt>
                <c:pt idx="2679">
                  <c:v>209.041101</c:v>
                </c:pt>
                <c:pt idx="2680">
                  <c:v>209.04438300000001</c:v>
                </c:pt>
                <c:pt idx="2681">
                  <c:v>209.04048</c:v>
                </c:pt>
                <c:pt idx="2682">
                  <c:v>209.038521</c:v>
                </c:pt>
                <c:pt idx="2683">
                  <c:v>209.04621399999999</c:v>
                </c:pt>
                <c:pt idx="2684">
                  <c:v>209.04508300000001</c:v>
                </c:pt>
                <c:pt idx="2685">
                  <c:v>209.03677200000001</c:v>
                </c:pt>
                <c:pt idx="2686">
                  <c:v>209.050487</c:v>
                </c:pt>
                <c:pt idx="2687">
                  <c:v>209.04574299999999</c:v>
                </c:pt>
                <c:pt idx="2688">
                  <c:v>209.038094</c:v>
                </c:pt>
                <c:pt idx="2689">
                  <c:v>209.058761</c:v>
                </c:pt>
                <c:pt idx="2690">
                  <c:v>209.04330400000001</c:v>
                </c:pt>
                <c:pt idx="2691">
                  <c:v>209.04751099999999</c:v>
                </c:pt>
                <c:pt idx="2692">
                  <c:v>209.04703499999999</c:v>
                </c:pt>
                <c:pt idx="2693">
                  <c:v>209.039109</c:v>
                </c:pt>
                <c:pt idx="2694">
                  <c:v>209.03389799999999</c:v>
                </c:pt>
                <c:pt idx="2695">
                  <c:v>209.04931400000001</c:v>
                </c:pt>
                <c:pt idx="2696">
                  <c:v>209.04204100000001</c:v>
                </c:pt>
                <c:pt idx="2697">
                  <c:v>209.04459900000001</c:v>
                </c:pt>
                <c:pt idx="2698">
                  <c:v>209.05332899999999</c:v>
                </c:pt>
                <c:pt idx="2699">
                  <c:v>209.043353</c:v>
                </c:pt>
                <c:pt idx="2700">
                  <c:v>209.035312</c:v>
                </c:pt>
                <c:pt idx="2701">
                  <c:v>209.041122</c:v>
                </c:pt>
                <c:pt idx="2702">
                  <c:v>209.044163</c:v>
                </c:pt>
                <c:pt idx="2703">
                  <c:v>209.04398599999999</c:v>
                </c:pt>
                <c:pt idx="2704">
                  <c:v>209.05035899999999</c:v>
                </c:pt>
                <c:pt idx="2705">
                  <c:v>209.042</c:v>
                </c:pt>
                <c:pt idx="2706">
                  <c:v>209.05392000000001</c:v>
                </c:pt>
                <c:pt idx="2707">
                  <c:v>209.047549</c:v>
                </c:pt>
                <c:pt idx="2708">
                  <c:v>209.042574</c:v>
                </c:pt>
                <c:pt idx="2709">
                  <c:v>209.05064100000001</c:v>
                </c:pt>
                <c:pt idx="2710">
                  <c:v>209.04584399999999</c:v>
                </c:pt>
                <c:pt idx="2711">
                  <c:v>209.05354199999999</c:v>
                </c:pt>
                <c:pt idx="2712">
                  <c:v>209.049725</c:v>
                </c:pt>
                <c:pt idx="2713">
                  <c:v>209.044556</c:v>
                </c:pt>
                <c:pt idx="2714">
                  <c:v>209.049025</c:v>
                </c:pt>
                <c:pt idx="2715">
                  <c:v>209.04271499999999</c:v>
                </c:pt>
                <c:pt idx="2716">
                  <c:v>209.04005000000001</c:v>
                </c:pt>
                <c:pt idx="2717">
                  <c:v>209.04543799999999</c:v>
                </c:pt>
                <c:pt idx="2718">
                  <c:v>209.033423</c:v>
                </c:pt>
                <c:pt idx="2719">
                  <c:v>209.04689500000001</c:v>
                </c:pt>
                <c:pt idx="2720">
                  <c:v>209.04833600000001</c:v>
                </c:pt>
                <c:pt idx="2721">
                  <c:v>209.04705000000001</c:v>
                </c:pt>
                <c:pt idx="2722">
                  <c:v>209.047901</c:v>
                </c:pt>
                <c:pt idx="2723">
                  <c:v>209.04625300000001</c:v>
                </c:pt>
                <c:pt idx="2724">
                  <c:v>209.05000699999999</c:v>
                </c:pt>
                <c:pt idx="2725">
                  <c:v>209.032455</c:v>
                </c:pt>
                <c:pt idx="2726">
                  <c:v>209.051457</c:v>
                </c:pt>
                <c:pt idx="2727">
                  <c:v>209.03760700000001</c:v>
                </c:pt>
                <c:pt idx="2728">
                  <c:v>209.05377300000001</c:v>
                </c:pt>
                <c:pt idx="2729">
                  <c:v>209.04032799999999</c:v>
                </c:pt>
                <c:pt idx="2730">
                  <c:v>209.057894</c:v>
                </c:pt>
                <c:pt idx="2731">
                  <c:v>209.05232599999999</c:v>
                </c:pt>
                <c:pt idx="2732">
                  <c:v>209.055048</c:v>
                </c:pt>
                <c:pt idx="2733">
                  <c:v>209.04630499999999</c:v>
                </c:pt>
                <c:pt idx="2734">
                  <c:v>209.04878500000001</c:v>
                </c:pt>
                <c:pt idx="2735">
                  <c:v>209.05193199999999</c:v>
                </c:pt>
                <c:pt idx="2736">
                  <c:v>209.04715200000001</c:v>
                </c:pt>
                <c:pt idx="2737">
                  <c:v>209.04416499999999</c:v>
                </c:pt>
                <c:pt idx="2738">
                  <c:v>209.04696999999999</c:v>
                </c:pt>
                <c:pt idx="2739">
                  <c:v>209.04816600000001</c:v>
                </c:pt>
                <c:pt idx="2740">
                  <c:v>209.04267200000001</c:v>
                </c:pt>
                <c:pt idx="2741">
                  <c:v>209.05370600000001</c:v>
                </c:pt>
                <c:pt idx="2742">
                  <c:v>209.06080600000001</c:v>
                </c:pt>
                <c:pt idx="2743">
                  <c:v>209.043057</c:v>
                </c:pt>
                <c:pt idx="2744">
                  <c:v>209.04443000000001</c:v>
                </c:pt>
                <c:pt idx="2745">
                  <c:v>209.04492300000001</c:v>
                </c:pt>
                <c:pt idx="2746">
                  <c:v>209.05308099999999</c:v>
                </c:pt>
                <c:pt idx="2747">
                  <c:v>209.031228</c:v>
                </c:pt>
                <c:pt idx="2748">
                  <c:v>209.037836</c:v>
                </c:pt>
                <c:pt idx="2749">
                  <c:v>209.045198</c:v>
                </c:pt>
                <c:pt idx="2750">
                  <c:v>209.04410100000001</c:v>
                </c:pt>
                <c:pt idx="2751">
                  <c:v>209.042497</c:v>
                </c:pt>
                <c:pt idx="2752">
                  <c:v>209.04053200000001</c:v>
                </c:pt>
                <c:pt idx="2753">
                  <c:v>209.03570400000001</c:v>
                </c:pt>
                <c:pt idx="2754">
                  <c:v>209.04209</c:v>
                </c:pt>
                <c:pt idx="2755">
                  <c:v>209.03482700000001</c:v>
                </c:pt>
                <c:pt idx="2756">
                  <c:v>209.02290600000001</c:v>
                </c:pt>
                <c:pt idx="2757">
                  <c:v>209.03827000000001</c:v>
                </c:pt>
                <c:pt idx="2758">
                  <c:v>209.03698700000001</c:v>
                </c:pt>
                <c:pt idx="2759">
                  <c:v>209.03671600000001</c:v>
                </c:pt>
                <c:pt idx="2760">
                  <c:v>209.03158999999999</c:v>
                </c:pt>
                <c:pt idx="2761">
                  <c:v>209.04047399999999</c:v>
                </c:pt>
                <c:pt idx="2762">
                  <c:v>209.02820399999999</c:v>
                </c:pt>
                <c:pt idx="2763">
                  <c:v>209.03761600000001</c:v>
                </c:pt>
                <c:pt idx="2764">
                  <c:v>209.02709899999999</c:v>
                </c:pt>
                <c:pt idx="2765">
                  <c:v>209.03459000000001</c:v>
                </c:pt>
                <c:pt idx="2766">
                  <c:v>209.032749</c:v>
                </c:pt>
                <c:pt idx="2767">
                  <c:v>209.038738</c:v>
                </c:pt>
                <c:pt idx="2768">
                  <c:v>209.023447</c:v>
                </c:pt>
                <c:pt idx="2769">
                  <c:v>209.02783299999999</c:v>
                </c:pt>
                <c:pt idx="2770">
                  <c:v>209.03978499999999</c:v>
                </c:pt>
                <c:pt idx="2771">
                  <c:v>209.03230300000001</c:v>
                </c:pt>
                <c:pt idx="2772">
                  <c:v>209.02535800000001</c:v>
                </c:pt>
                <c:pt idx="2773">
                  <c:v>209.011832</c:v>
                </c:pt>
                <c:pt idx="2774">
                  <c:v>209.028153</c:v>
                </c:pt>
                <c:pt idx="2775">
                  <c:v>209.02714700000001</c:v>
                </c:pt>
                <c:pt idx="2776">
                  <c:v>209.02267900000001</c:v>
                </c:pt>
                <c:pt idx="2777">
                  <c:v>209.028164</c:v>
                </c:pt>
                <c:pt idx="2778">
                  <c:v>209.02133699999999</c:v>
                </c:pt>
                <c:pt idx="2779">
                  <c:v>209.02177599999999</c:v>
                </c:pt>
                <c:pt idx="2780">
                  <c:v>209.02799200000001</c:v>
                </c:pt>
                <c:pt idx="2781">
                  <c:v>209.015716</c:v>
                </c:pt>
                <c:pt idx="2782">
                  <c:v>209.00959599999999</c:v>
                </c:pt>
                <c:pt idx="2783">
                  <c:v>209.025508</c:v>
                </c:pt>
                <c:pt idx="2784">
                  <c:v>209.027671</c:v>
                </c:pt>
                <c:pt idx="2785">
                  <c:v>209.017551</c:v>
                </c:pt>
                <c:pt idx="2786">
                  <c:v>209.01505299999999</c:v>
                </c:pt>
                <c:pt idx="2787">
                  <c:v>209.02990199999999</c:v>
                </c:pt>
                <c:pt idx="2788">
                  <c:v>209.01256799999999</c:v>
                </c:pt>
                <c:pt idx="2789">
                  <c:v>209.01997299999999</c:v>
                </c:pt>
                <c:pt idx="2790">
                  <c:v>209.02077399999999</c:v>
                </c:pt>
                <c:pt idx="2791">
                  <c:v>209.01966100000001</c:v>
                </c:pt>
                <c:pt idx="2792">
                  <c:v>209.019825</c:v>
                </c:pt>
                <c:pt idx="2793">
                  <c:v>209.02058700000001</c:v>
                </c:pt>
                <c:pt idx="2794">
                  <c:v>209.023224</c:v>
                </c:pt>
                <c:pt idx="2795">
                  <c:v>209.02002999999999</c:v>
                </c:pt>
                <c:pt idx="2796">
                  <c:v>209.01336800000001</c:v>
                </c:pt>
                <c:pt idx="2797">
                  <c:v>209.026545</c:v>
                </c:pt>
                <c:pt idx="2798">
                  <c:v>209.01808700000001</c:v>
                </c:pt>
                <c:pt idx="2799">
                  <c:v>208.99715499999999</c:v>
                </c:pt>
                <c:pt idx="2800">
                  <c:v>209.02769699999999</c:v>
                </c:pt>
                <c:pt idx="2801">
                  <c:v>209.023977</c:v>
                </c:pt>
                <c:pt idx="2802">
                  <c:v>209.006002</c:v>
                </c:pt>
                <c:pt idx="2803">
                  <c:v>209.01123999999999</c:v>
                </c:pt>
                <c:pt idx="2804">
                  <c:v>209.00290100000001</c:v>
                </c:pt>
                <c:pt idx="2805">
                  <c:v>209.00587899999999</c:v>
                </c:pt>
                <c:pt idx="2806">
                  <c:v>209.008048</c:v>
                </c:pt>
                <c:pt idx="2807">
                  <c:v>209.01374799999999</c:v>
                </c:pt>
                <c:pt idx="2808">
                  <c:v>209.00949499999999</c:v>
                </c:pt>
                <c:pt idx="2809">
                  <c:v>209.020231</c:v>
                </c:pt>
                <c:pt idx="2810">
                  <c:v>209.00221099999999</c:v>
                </c:pt>
                <c:pt idx="2811">
                  <c:v>209.00861</c:v>
                </c:pt>
                <c:pt idx="2812">
                  <c:v>209.007362</c:v>
                </c:pt>
                <c:pt idx="2813">
                  <c:v>208.99938299999999</c:v>
                </c:pt>
                <c:pt idx="2814">
                  <c:v>209.00913700000001</c:v>
                </c:pt>
                <c:pt idx="2815">
                  <c:v>209.01763700000001</c:v>
                </c:pt>
                <c:pt idx="2816">
                  <c:v>209.00428099999999</c:v>
                </c:pt>
                <c:pt idx="2817">
                  <c:v>209.01195100000001</c:v>
                </c:pt>
                <c:pt idx="2818">
                  <c:v>209.00679700000001</c:v>
                </c:pt>
                <c:pt idx="2819">
                  <c:v>209.001845</c:v>
                </c:pt>
                <c:pt idx="2820">
                  <c:v>208.995994</c:v>
                </c:pt>
                <c:pt idx="2821">
                  <c:v>209.00164000000001</c:v>
                </c:pt>
                <c:pt idx="2822">
                  <c:v>209.00262900000001</c:v>
                </c:pt>
                <c:pt idx="2823">
                  <c:v>209.00682599999999</c:v>
                </c:pt>
                <c:pt idx="2824">
                  <c:v>209.003207</c:v>
                </c:pt>
                <c:pt idx="2825">
                  <c:v>208.99519799999999</c:v>
                </c:pt>
                <c:pt idx="2826">
                  <c:v>208.999539</c:v>
                </c:pt>
                <c:pt idx="2827">
                  <c:v>209.006426</c:v>
                </c:pt>
                <c:pt idx="2828">
                  <c:v>209.00458800000001</c:v>
                </c:pt>
                <c:pt idx="2829">
                  <c:v>209.00466299999999</c:v>
                </c:pt>
                <c:pt idx="2830">
                  <c:v>209.006979</c:v>
                </c:pt>
                <c:pt idx="2831">
                  <c:v>209.01433900000001</c:v>
                </c:pt>
                <c:pt idx="2832">
                  <c:v>209.01310100000001</c:v>
                </c:pt>
                <c:pt idx="2833">
                  <c:v>208.98730800000001</c:v>
                </c:pt>
                <c:pt idx="2834">
                  <c:v>208.99848299999999</c:v>
                </c:pt>
                <c:pt idx="2835">
                  <c:v>208.99108899999999</c:v>
                </c:pt>
                <c:pt idx="2836">
                  <c:v>209.005439</c:v>
                </c:pt>
                <c:pt idx="2837">
                  <c:v>208.99205799999999</c:v>
                </c:pt>
                <c:pt idx="2838">
                  <c:v>208.98562100000001</c:v>
                </c:pt>
                <c:pt idx="2839">
                  <c:v>208.997578</c:v>
                </c:pt>
                <c:pt idx="2840">
                  <c:v>208.992705</c:v>
                </c:pt>
                <c:pt idx="2841">
                  <c:v>208.994732</c:v>
                </c:pt>
                <c:pt idx="2842">
                  <c:v>208.996388</c:v>
                </c:pt>
                <c:pt idx="2843">
                  <c:v>208.997513</c:v>
                </c:pt>
                <c:pt idx="2844">
                  <c:v>208.986232</c:v>
                </c:pt>
                <c:pt idx="2845">
                  <c:v>209.00081700000001</c:v>
                </c:pt>
                <c:pt idx="2846">
                  <c:v>208.99040299999999</c:v>
                </c:pt>
                <c:pt idx="2847">
                  <c:v>209.00204299999999</c:v>
                </c:pt>
                <c:pt idx="2848">
                  <c:v>208.99275900000001</c:v>
                </c:pt>
                <c:pt idx="2849">
                  <c:v>208.99751699999999</c:v>
                </c:pt>
                <c:pt idx="2850">
                  <c:v>209.00589099999999</c:v>
                </c:pt>
                <c:pt idx="2851">
                  <c:v>208.989475</c:v>
                </c:pt>
                <c:pt idx="2852">
                  <c:v>208.99113399999999</c:v>
                </c:pt>
                <c:pt idx="2853">
                  <c:v>209.00771700000001</c:v>
                </c:pt>
                <c:pt idx="2854">
                  <c:v>208.992605</c:v>
                </c:pt>
                <c:pt idx="2855">
                  <c:v>209.01510200000001</c:v>
                </c:pt>
                <c:pt idx="2856">
                  <c:v>208.99860100000001</c:v>
                </c:pt>
                <c:pt idx="2857">
                  <c:v>209.015097</c:v>
                </c:pt>
                <c:pt idx="2858">
                  <c:v>209.01012299999999</c:v>
                </c:pt>
                <c:pt idx="2859">
                  <c:v>209.01414500000001</c:v>
                </c:pt>
                <c:pt idx="2860">
                  <c:v>208.99753899999999</c:v>
                </c:pt>
                <c:pt idx="2861">
                  <c:v>208.990488</c:v>
                </c:pt>
                <c:pt idx="2862">
                  <c:v>208.999751</c:v>
                </c:pt>
                <c:pt idx="2863">
                  <c:v>209.00774999999999</c:v>
                </c:pt>
                <c:pt idx="2864">
                  <c:v>208.989507</c:v>
                </c:pt>
                <c:pt idx="2865">
                  <c:v>208.99590499999999</c:v>
                </c:pt>
                <c:pt idx="2866">
                  <c:v>208.993257</c:v>
                </c:pt>
                <c:pt idx="2867">
                  <c:v>208.99570499999999</c:v>
                </c:pt>
                <c:pt idx="2868">
                  <c:v>208.99714900000001</c:v>
                </c:pt>
                <c:pt idx="2869">
                  <c:v>208.98439400000001</c:v>
                </c:pt>
                <c:pt idx="2870">
                  <c:v>208.98491200000001</c:v>
                </c:pt>
                <c:pt idx="2871">
                  <c:v>208.998369</c:v>
                </c:pt>
                <c:pt idx="2872">
                  <c:v>208.99545699999999</c:v>
                </c:pt>
                <c:pt idx="2873">
                  <c:v>208.98723100000001</c:v>
                </c:pt>
                <c:pt idx="2874">
                  <c:v>208.996803</c:v>
                </c:pt>
                <c:pt idx="2875">
                  <c:v>209.00769099999999</c:v>
                </c:pt>
                <c:pt idx="2876">
                  <c:v>209.00564299999999</c:v>
                </c:pt>
                <c:pt idx="2877">
                  <c:v>209.00855200000001</c:v>
                </c:pt>
                <c:pt idx="2878">
                  <c:v>208.99845500000001</c:v>
                </c:pt>
                <c:pt idx="2879">
                  <c:v>208.99150800000001</c:v>
                </c:pt>
                <c:pt idx="2880">
                  <c:v>209.008702</c:v>
                </c:pt>
                <c:pt idx="2881">
                  <c:v>209.00603799999999</c:v>
                </c:pt>
                <c:pt idx="2882">
                  <c:v>208.999741</c:v>
                </c:pt>
                <c:pt idx="2883">
                  <c:v>209.00682800000001</c:v>
                </c:pt>
                <c:pt idx="2884">
                  <c:v>209.002408</c:v>
                </c:pt>
                <c:pt idx="2885">
                  <c:v>209.00715</c:v>
                </c:pt>
                <c:pt idx="2886">
                  <c:v>209.00976399999999</c:v>
                </c:pt>
                <c:pt idx="2887">
                  <c:v>209.00223099999999</c:v>
                </c:pt>
                <c:pt idx="2888">
                  <c:v>209.002073</c:v>
                </c:pt>
                <c:pt idx="2889">
                  <c:v>209.00232199999999</c:v>
                </c:pt>
                <c:pt idx="2890">
                  <c:v>209.00361899999999</c:v>
                </c:pt>
                <c:pt idx="2891">
                  <c:v>208.98459099999999</c:v>
                </c:pt>
                <c:pt idx="2892">
                  <c:v>209.01444799999999</c:v>
                </c:pt>
                <c:pt idx="2893">
                  <c:v>209.004919</c:v>
                </c:pt>
                <c:pt idx="2894">
                  <c:v>209.00397899999999</c:v>
                </c:pt>
                <c:pt idx="2895">
                  <c:v>209.01349200000001</c:v>
                </c:pt>
                <c:pt idx="2896">
                  <c:v>209.00931399999999</c:v>
                </c:pt>
                <c:pt idx="2897">
                  <c:v>208.99686500000001</c:v>
                </c:pt>
                <c:pt idx="2898">
                  <c:v>208.99747300000001</c:v>
                </c:pt>
                <c:pt idx="2899">
                  <c:v>208.99795399999999</c:v>
                </c:pt>
                <c:pt idx="2900">
                  <c:v>209.01555200000001</c:v>
                </c:pt>
                <c:pt idx="2901">
                  <c:v>208.99780000000001</c:v>
                </c:pt>
                <c:pt idx="2902">
                  <c:v>209.00279499999999</c:v>
                </c:pt>
                <c:pt idx="2903">
                  <c:v>208.99842699999999</c:v>
                </c:pt>
                <c:pt idx="2904">
                  <c:v>208.995769</c:v>
                </c:pt>
                <c:pt idx="2905">
                  <c:v>208.98568299999999</c:v>
                </c:pt>
                <c:pt idx="2906">
                  <c:v>208.995206</c:v>
                </c:pt>
                <c:pt idx="2907">
                  <c:v>208.98483899999999</c:v>
                </c:pt>
                <c:pt idx="2908">
                  <c:v>208.967838</c:v>
                </c:pt>
                <c:pt idx="2909">
                  <c:v>208.99735899999999</c:v>
                </c:pt>
                <c:pt idx="2910">
                  <c:v>208.98590200000001</c:v>
                </c:pt>
                <c:pt idx="2911">
                  <c:v>208.98997399999999</c:v>
                </c:pt>
                <c:pt idx="2912">
                  <c:v>208.978252</c:v>
                </c:pt>
                <c:pt idx="2913">
                  <c:v>208.97282000000001</c:v>
                </c:pt>
                <c:pt idx="2914">
                  <c:v>208.98603</c:v>
                </c:pt>
                <c:pt idx="2915">
                  <c:v>208.96799899999999</c:v>
                </c:pt>
                <c:pt idx="2916">
                  <c:v>208.97254000000001</c:v>
                </c:pt>
                <c:pt idx="2917">
                  <c:v>208.97782900000001</c:v>
                </c:pt>
                <c:pt idx="2918">
                  <c:v>208.97683900000001</c:v>
                </c:pt>
                <c:pt idx="2919">
                  <c:v>208.96375800000001</c:v>
                </c:pt>
                <c:pt idx="2920">
                  <c:v>208.96195599999999</c:v>
                </c:pt>
                <c:pt idx="2921">
                  <c:v>208.95667</c:v>
                </c:pt>
                <c:pt idx="2922">
                  <c:v>208.96607299999999</c:v>
                </c:pt>
                <c:pt idx="2923">
                  <c:v>208.97044600000001</c:v>
                </c:pt>
                <c:pt idx="2924">
                  <c:v>208.96165099999999</c:v>
                </c:pt>
                <c:pt idx="2925">
                  <c:v>208.95831699999999</c:v>
                </c:pt>
                <c:pt idx="2926">
                  <c:v>208.950669</c:v>
                </c:pt>
                <c:pt idx="2927">
                  <c:v>208.95137399999999</c:v>
                </c:pt>
                <c:pt idx="2928">
                  <c:v>208.93866</c:v>
                </c:pt>
                <c:pt idx="2929">
                  <c:v>208.96415999999999</c:v>
                </c:pt>
                <c:pt idx="2930">
                  <c:v>208.96233799999999</c:v>
                </c:pt>
                <c:pt idx="2931">
                  <c:v>208.95571100000001</c:v>
                </c:pt>
                <c:pt idx="2932">
                  <c:v>208.95526599999999</c:v>
                </c:pt>
                <c:pt idx="2933">
                  <c:v>208.94417100000001</c:v>
                </c:pt>
                <c:pt idx="2934">
                  <c:v>208.97241</c:v>
                </c:pt>
                <c:pt idx="2935">
                  <c:v>208.965014</c:v>
                </c:pt>
                <c:pt idx="2936">
                  <c:v>208.965496</c:v>
                </c:pt>
                <c:pt idx="2937">
                  <c:v>208.97314399999999</c:v>
                </c:pt>
                <c:pt idx="2938">
                  <c:v>208.96378899999999</c:v>
                </c:pt>
                <c:pt idx="2939">
                  <c:v>208.95104799999999</c:v>
                </c:pt>
                <c:pt idx="2940">
                  <c:v>208.96214800000001</c:v>
                </c:pt>
                <c:pt idx="2941">
                  <c:v>208.95685700000001</c:v>
                </c:pt>
                <c:pt idx="2942">
                  <c:v>208.95169100000001</c:v>
                </c:pt>
                <c:pt idx="2943">
                  <c:v>208.952967</c:v>
                </c:pt>
                <c:pt idx="2944">
                  <c:v>208.95307500000001</c:v>
                </c:pt>
                <c:pt idx="2945">
                  <c:v>208.94352499999999</c:v>
                </c:pt>
                <c:pt idx="2946">
                  <c:v>208.95644999999999</c:v>
                </c:pt>
                <c:pt idx="2947">
                  <c:v>208.94763699999999</c:v>
                </c:pt>
                <c:pt idx="2948">
                  <c:v>208.942859</c:v>
                </c:pt>
                <c:pt idx="2949">
                  <c:v>208.95251099999999</c:v>
                </c:pt>
                <c:pt idx="2950">
                  <c:v>208.939189</c:v>
                </c:pt>
                <c:pt idx="2951">
                  <c:v>208.93849</c:v>
                </c:pt>
                <c:pt idx="2952">
                  <c:v>208.92883900000001</c:v>
                </c:pt>
                <c:pt idx="2953">
                  <c:v>208.93028699999999</c:v>
                </c:pt>
                <c:pt idx="2954">
                  <c:v>208.94014999999999</c:v>
                </c:pt>
                <c:pt idx="2955">
                  <c:v>208.94800799999999</c:v>
                </c:pt>
                <c:pt idx="2956">
                  <c:v>208.937535</c:v>
                </c:pt>
                <c:pt idx="2957">
                  <c:v>208.93067400000001</c:v>
                </c:pt>
                <c:pt idx="2958">
                  <c:v>208.932309</c:v>
                </c:pt>
                <c:pt idx="2959">
                  <c:v>208.93819099999999</c:v>
                </c:pt>
                <c:pt idx="2960">
                  <c:v>208.92531399999999</c:v>
                </c:pt>
                <c:pt idx="2961">
                  <c:v>208.92799099999999</c:v>
                </c:pt>
                <c:pt idx="2962">
                  <c:v>208.93127999999999</c:v>
                </c:pt>
                <c:pt idx="2963">
                  <c:v>208.932906</c:v>
                </c:pt>
                <c:pt idx="2964">
                  <c:v>208.92751200000001</c:v>
                </c:pt>
                <c:pt idx="2965">
                  <c:v>208.92858899999999</c:v>
                </c:pt>
                <c:pt idx="2966">
                  <c:v>208.94489899999999</c:v>
                </c:pt>
                <c:pt idx="2967">
                  <c:v>208.932345</c:v>
                </c:pt>
                <c:pt idx="2968">
                  <c:v>208.93399500000001</c:v>
                </c:pt>
                <c:pt idx="2969">
                  <c:v>208.925884</c:v>
                </c:pt>
                <c:pt idx="2970">
                  <c:v>208.93298200000001</c:v>
                </c:pt>
                <c:pt idx="2971">
                  <c:v>208.93449000000001</c:v>
                </c:pt>
                <c:pt idx="2972">
                  <c:v>208.92857599999999</c:v>
                </c:pt>
                <c:pt idx="2973">
                  <c:v>208.929823</c:v>
                </c:pt>
                <c:pt idx="2974">
                  <c:v>208.929945</c:v>
                </c:pt>
                <c:pt idx="2975">
                  <c:v>208.944771</c:v>
                </c:pt>
                <c:pt idx="2976">
                  <c:v>208.94231300000001</c:v>
                </c:pt>
                <c:pt idx="2977">
                  <c:v>208.940788</c:v>
                </c:pt>
                <c:pt idx="2978">
                  <c:v>208.928405</c:v>
                </c:pt>
                <c:pt idx="2979">
                  <c:v>208.93835899999999</c:v>
                </c:pt>
                <c:pt idx="2980">
                  <c:v>208.95062200000001</c:v>
                </c:pt>
                <c:pt idx="2981">
                  <c:v>208.940551</c:v>
                </c:pt>
                <c:pt idx="2982">
                  <c:v>208.93195700000001</c:v>
                </c:pt>
                <c:pt idx="2983">
                  <c:v>208.92993899999999</c:v>
                </c:pt>
                <c:pt idx="2984">
                  <c:v>208.919498</c:v>
                </c:pt>
                <c:pt idx="2985">
                  <c:v>208.92137199999999</c:v>
                </c:pt>
                <c:pt idx="2986">
                  <c:v>208.91604599999999</c:v>
                </c:pt>
                <c:pt idx="2987">
                  <c:v>208.923439</c:v>
                </c:pt>
                <c:pt idx="2988">
                  <c:v>208.93330700000001</c:v>
                </c:pt>
                <c:pt idx="2989">
                  <c:v>208.92895100000001</c:v>
                </c:pt>
                <c:pt idx="2990">
                  <c:v>208.928945</c:v>
                </c:pt>
                <c:pt idx="2991">
                  <c:v>208.92782099999999</c:v>
                </c:pt>
                <c:pt idx="2992">
                  <c:v>208.920535</c:v>
                </c:pt>
                <c:pt idx="2993">
                  <c:v>208.905779</c:v>
                </c:pt>
                <c:pt idx="2994">
                  <c:v>208.914524</c:v>
                </c:pt>
                <c:pt idx="2995">
                  <c:v>208.91960700000001</c:v>
                </c:pt>
                <c:pt idx="2996">
                  <c:v>208.91401400000001</c:v>
                </c:pt>
                <c:pt idx="2997">
                  <c:v>208.92044000000001</c:v>
                </c:pt>
                <c:pt idx="2998">
                  <c:v>208.92071200000001</c:v>
                </c:pt>
                <c:pt idx="2999">
                  <c:v>208.92717200000001</c:v>
                </c:pt>
                <c:pt idx="3000">
                  <c:v>208.91263799999999</c:v>
                </c:pt>
                <c:pt idx="3001">
                  <c:v>208.92833999999999</c:v>
                </c:pt>
                <c:pt idx="3002">
                  <c:v>208.926725</c:v>
                </c:pt>
                <c:pt idx="3003">
                  <c:v>208.927504</c:v>
                </c:pt>
                <c:pt idx="3004">
                  <c:v>208.919499</c:v>
                </c:pt>
                <c:pt idx="3005">
                  <c:v>208.94149300000001</c:v>
                </c:pt>
                <c:pt idx="3006">
                  <c:v>208.952978</c:v>
                </c:pt>
                <c:pt idx="3007">
                  <c:v>208.939075</c:v>
                </c:pt>
                <c:pt idx="3008">
                  <c:v>208.93889300000001</c:v>
                </c:pt>
                <c:pt idx="3009">
                  <c:v>208.93142700000001</c:v>
                </c:pt>
                <c:pt idx="3010">
                  <c:v>208.91942399999999</c:v>
                </c:pt>
                <c:pt idx="3011">
                  <c:v>208.92902599999999</c:v>
                </c:pt>
                <c:pt idx="3012">
                  <c:v>208.927952</c:v>
                </c:pt>
                <c:pt idx="3013">
                  <c:v>208.945289</c:v>
                </c:pt>
                <c:pt idx="3014">
                  <c:v>208.942216</c:v>
                </c:pt>
                <c:pt idx="3015">
                  <c:v>208.929551</c:v>
                </c:pt>
                <c:pt idx="3016">
                  <c:v>208.92334299999999</c:v>
                </c:pt>
                <c:pt idx="3017">
                  <c:v>208.93621099999999</c:v>
                </c:pt>
                <c:pt idx="3018">
                  <c:v>208.92445000000001</c:v>
                </c:pt>
                <c:pt idx="3019">
                  <c:v>208.93228099999999</c:v>
                </c:pt>
                <c:pt idx="3020">
                  <c:v>208.92738</c:v>
                </c:pt>
                <c:pt idx="3021">
                  <c:v>208.90920700000001</c:v>
                </c:pt>
                <c:pt idx="3022">
                  <c:v>208.93530000000001</c:v>
                </c:pt>
                <c:pt idx="3023">
                  <c:v>208.91256100000001</c:v>
                </c:pt>
                <c:pt idx="3024">
                  <c:v>208.929408</c:v>
                </c:pt>
                <c:pt idx="3025">
                  <c:v>208.92255700000001</c:v>
                </c:pt>
                <c:pt idx="3026">
                  <c:v>208.92130499999999</c:v>
                </c:pt>
                <c:pt idx="3027">
                  <c:v>208.92328699999999</c:v>
                </c:pt>
                <c:pt idx="3028">
                  <c:v>208.928811</c:v>
                </c:pt>
                <c:pt idx="3029">
                  <c:v>208.90003100000001</c:v>
                </c:pt>
                <c:pt idx="3030">
                  <c:v>208.91142400000001</c:v>
                </c:pt>
                <c:pt idx="3031">
                  <c:v>208.90982700000001</c:v>
                </c:pt>
                <c:pt idx="3032">
                  <c:v>208.911967</c:v>
                </c:pt>
                <c:pt idx="3033">
                  <c:v>208.907838</c:v>
                </c:pt>
                <c:pt idx="3034">
                  <c:v>208.92548199999999</c:v>
                </c:pt>
                <c:pt idx="3035">
                  <c:v>208.927424</c:v>
                </c:pt>
                <c:pt idx="3036">
                  <c:v>208.91381799999999</c:v>
                </c:pt>
                <c:pt idx="3037">
                  <c:v>208.916877</c:v>
                </c:pt>
                <c:pt idx="3038">
                  <c:v>208.89857699999999</c:v>
                </c:pt>
                <c:pt idx="3039">
                  <c:v>208.898876</c:v>
                </c:pt>
                <c:pt idx="3040">
                  <c:v>208.901622</c:v>
                </c:pt>
                <c:pt idx="3041">
                  <c:v>208.88983200000001</c:v>
                </c:pt>
                <c:pt idx="3042">
                  <c:v>208.90496999999999</c:v>
                </c:pt>
                <c:pt idx="3043">
                  <c:v>208.90430499999999</c:v>
                </c:pt>
                <c:pt idx="3044">
                  <c:v>208.91482999999999</c:v>
                </c:pt>
                <c:pt idx="3045">
                  <c:v>208.91853</c:v>
                </c:pt>
                <c:pt idx="3046">
                  <c:v>208.91501600000001</c:v>
                </c:pt>
                <c:pt idx="3047">
                  <c:v>208.91176100000001</c:v>
                </c:pt>
                <c:pt idx="3048">
                  <c:v>208.90056999999999</c:v>
                </c:pt>
                <c:pt idx="3049">
                  <c:v>208.908736</c:v>
                </c:pt>
                <c:pt idx="3050">
                  <c:v>208.91437099999999</c:v>
                </c:pt>
                <c:pt idx="3051">
                  <c:v>208.906463</c:v>
                </c:pt>
                <c:pt idx="3052">
                  <c:v>208.89558199999999</c:v>
                </c:pt>
                <c:pt idx="3053">
                  <c:v>208.90370100000001</c:v>
                </c:pt>
                <c:pt idx="3054">
                  <c:v>208.90525099999999</c:v>
                </c:pt>
                <c:pt idx="3055">
                  <c:v>208.898922</c:v>
                </c:pt>
                <c:pt idx="3056">
                  <c:v>208.90939299999999</c:v>
                </c:pt>
                <c:pt idx="3057">
                  <c:v>208.890793</c:v>
                </c:pt>
                <c:pt idx="3058">
                  <c:v>208.895105</c:v>
                </c:pt>
                <c:pt idx="3059">
                  <c:v>208.89568600000001</c:v>
                </c:pt>
                <c:pt idx="3060">
                  <c:v>208.90030999999999</c:v>
                </c:pt>
                <c:pt idx="3061">
                  <c:v>208.89280299999999</c:v>
                </c:pt>
                <c:pt idx="3062">
                  <c:v>208.90163200000001</c:v>
                </c:pt>
                <c:pt idx="3063">
                  <c:v>208.883847</c:v>
                </c:pt>
                <c:pt idx="3064">
                  <c:v>208.905472</c:v>
                </c:pt>
                <c:pt idx="3065">
                  <c:v>208.883455</c:v>
                </c:pt>
                <c:pt idx="3066">
                  <c:v>208.89698200000001</c:v>
                </c:pt>
                <c:pt idx="3067">
                  <c:v>208.900441</c:v>
                </c:pt>
                <c:pt idx="3068">
                  <c:v>208.874661</c:v>
                </c:pt>
                <c:pt idx="3069">
                  <c:v>208.88755900000001</c:v>
                </c:pt>
                <c:pt idx="3070">
                  <c:v>208.89099999999999</c:v>
                </c:pt>
                <c:pt idx="3071">
                  <c:v>208.88850500000001</c:v>
                </c:pt>
                <c:pt idx="3072">
                  <c:v>208.87694400000001</c:v>
                </c:pt>
                <c:pt idx="3073">
                  <c:v>208.88063700000001</c:v>
                </c:pt>
                <c:pt idx="3074">
                  <c:v>208.88752500000001</c:v>
                </c:pt>
                <c:pt idx="3075">
                  <c:v>208.877736</c:v>
                </c:pt>
                <c:pt idx="3076">
                  <c:v>208.872961</c:v>
                </c:pt>
                <c:pt idx="3077">
                  <c:v>208.88789199999999</c:v>
                </c:pt>
                <c:pt idx="3078">
                  <c:v>208.880503</c:v>
                </c:pt>
                <c:pt idx="3079">
                  <c:v>208.877984</c:v>
                </c:pt>
                <c:pt idx="3080">
                  <c:v>208.86780999999999</c:v>
                </c:pt>
                <c:pt idx="3081">
                  <c:v>208.86865800000001</c:v>
                </c:pt>
                <c:pt idx="3082">
                  <c:v>208.882396</c:v>
                </c:pt>
                <c:pt idx="3083">
                  <c:v>208.87903800000001</c:v>
                </c:pt>
                <c:pt idx="3084">
                  <c:v>208.87163899999999</c:v>
                </c:pt>
                <c:pt idx="3085">
                  <c:v>208.87139400000001</c:v>
                </c:pt>
                <c:pt idx="3086">
                  <c:v>208.87068300000001</c:v>
                </c:pt>
                <c:pt idx="3087">
                  <c:v>208.86783299999999</c:v>
                </c:pt>
                <c:pt idx="3088">
                  <c:v>208.876014</c:v>
                </c:pt>
                <c:pt idx="3089">
                  <c:v>208.88363100000001</c:v>
                </c:pt>
                <c:pt idx="3090">
                  <c:v>208.87617900000001</c:v>
                </c:pt>
                <c:pt idx="3091">
                  <c:v>208.875519</c:v>
                </c:pt>
                <c:pt idx="3092">
                  <c:v>208.873536</c:v>
                </c:pt>
                <c:pt idx="3093">
                  <c:v>208.87330700000001</c:v>
                </c:pt>
                <c:pt idx="3094">
                  <c:v>208.86927499999999</c:v>
                </c:pt>
                <c:pt idx="3095">
                  <c:v>208.875203</c:v>
                </c:pt>
                <c:pt idx="3096">
                  <c:v>208.86850200000001</c:v>
                </c:pt>
                <c:pt idx="3097">
                  <c:v>208.865049</c:v>
                </c:pt>
                <c:pt idx="3098">
                  <c:v>208.87003000000001</c:v>
                </c:pt>
                <c:pt idx="3099">
                  <c:v>208.86261500000001</c:v>
                </c:pt>
                <c:pt idx="3100">
                  <c:v>208.87511699999999</c:v>
                </c:pt>
                <c:pt idx="3101">
                  <c:v>208.87941900000001</c:v>
                </c:pt>
                <c:pt idx="3102">
                  <c:v>208.88194799999999</c:v>
                </c:pt>
                <c:pt idx="3103">
                  <c:v>208.869935</c:v>
                </c:pt>
                <c:pt idx="3104">
                  <c:v>208.859826</c:v>
                </c:pt>
                <c:pt idx="3105">
                  <c:v>208.86428000000001</c:v>
                </c:pt>
                <c:pt idx="3106">
                  <c:v>208.852981</c:v>
                </c:pt>
                <c:pt idx="3107">
                  <c:v>208.85632699999999</c:v>
                </c:pt>
                <c:pt idx="3108">
                  <c:v>208.859172</c:v>
                </c:pt>
                <c:pt idx="3109">
                  <c:v>208.866376</c:v>
                </c:pt>
                <c:pt idx="3110">
                  <c:v>208.85723999999999</c:v>
                </c:pt>
                <c:pt idx="3111">
                  <c:v>208.86824200000001</c:v>
                </c:pt>
                <c:pt idx="3112">
                  <c:v>208.86436699999999</c:v>
                </c:pt>
                <c:pt idx="3113">
                  <c:v>208.861774</c:v>
                </c:pt>
                <c:pt idx="3114">
                  <c:v>208.86876799999999</c:v>
                </c:pt>
                <c:pt idx="3115">
                  <c:v>208.86147399999999</c:v>
                </c:pt>
                <c:pt idx="3116">
                  <c:v>208.85970800000001</c:v>
                </c:pt>
                <c:pt idx="3117">
                  <c:v>208.87366499999999</c:v>
                </c:pt>
                <c:pt idx="3118">
                  <c:v>208.86983900000001</c:v>
                </c:pt>
                <c:pt idx="3119">
                  <c:v>208.86612099999999</c:v>
                </c:pt>
                <c:pt idx="3120">
                  <c:v>208.86141599999999</c:v>
                </c:pt>
                <c:pt idx="3121">
                  <c:v>208.86596</c:v>
                </c:pt>
                <c:pt idx="3122">
                  <c:v>208.862638</c:v>
                </c:pt>
                <c:pt idx="3123">
                  <c:v>208.86941200000001</c:v>
                </c:pt>
                <c:pt idx="3124">
                  <c:v>208.85969900000001</c:v>
                </c:pt>
                <c:pt idx="3125">
                  <c:v>208.85837599999999</c:v>
                </c:pt>
                <c:pt idx="3126">
                  <c:v>208.87574900000001</c:v>
                </c:pt>
                <c:pt idx="3127">
                  <c:v>208.872804</c:v>
                </c:pt>
                <c:pt idx="3128">
                  <c:v>208.870644</c:v>
                </c:pt>
                <c:pt idx="3129">
                  <c:v>208.87336999999999</c:v>
                </c:pt>
                <c:pt idx="3130">
                  <c:v>208.86677900000001</c:v>
                </c:pt>
                <c:pt idx="3131">
                  <c:v>208.876913</c:v>
                </c:pt>
                <c:pt idx="3132">
                  <c:v>208.86979099999999</c:v>
                </c:pt>
                <c:pt idx="3133">
                  <c:v>208.86899</c:v>
                </c:pt>
                <c:pt idx="3134">
                  <c:v>208.865005</c:v>
                </c:pt>
                <c:pt idx="3135">
                  <c:v>208.86492899999999</c:v>
                </c:pt>
                <c:pt idx="3136">
                  <c:v>208.85242600000001</c:v>
                </c:pt>
                <c:pt idx="3137">
                  <c:v>208.873853</c:v>
                </c:pt>
                <c:pt idx="3138">
                  <c:v>208.868707</c:v>
                </c:pt>
                <c:pt idx="3139">
                  <c:v>208.86829599999999</c:v>
                </c:pt>
                <c:pt idx="3140">
                  <c:v>208.84779900000001</c:v>
                </c:pt>
                <c:pt idx="3141">
                  <c:v>208.86524399999999</c:v>
                </c:pt>
                <c:pt idx="3142">
                  <c:v>208.86852300000001</c:v>
                </c:pt>
                <c:pt idx="3143">
                  <c:v>208.87078299999999</c:v>
                </c:pt>
                <c:pt idx="3144">
                  <c:v>208.86358300000001</c:v>
                </c:pt>
                <c:pt idx="3145">
                  <c:v>208.866095</c:v>
                </c:pt>
                <c:pt idx="3146">
                  <c:v>208.86384200000001</c:v>
                </c:pt>
                <c:pt idx="3147">
                  <c:v>208.86296100000001</c:v>
                </c:pt>
                <c:pt idx="3148">
                  <c:v>208.858811</c:v>
                </c:pt>
                <c:pt idx="3149">
                  <c:v>208.863043</c:v>
                </c:pt>
                <c:pt idx="3150">
                  <c:v>208.86294000000001</c:v>
                </c:pt>
                <c:pt idx="3151">
                  <c:v>208.854545</c:v>
                </c:pt>
                <c:pt idx="3152">
                  <c:v>208.87039300000001</c:v>
                </c:pt>
                <c:pt idx="3153">
                  <c:v>208.85746800000001</c:v>
                </c:pt>
                <c:pt idx="3154">
                  <c:v>208.85576699999999</c:v>
                </c:pt>
                <c:pt idx="3155">
                  <c:v>208.86264299999999</c:v>
                </c:pt>
                <c:pt idx="3156">
                  <c:v>208.856098</c:v>
                </c:pt>
                <c:pt idx="3157">
                  <c:v>208.85937799999999</c:v>
                </c:pt>
                <c:pt idx="3158">
                  <c:v>208.85154399999999</c:v>
                </c:pt>
                <c:pt idx="3159">
                  <c:v>208.85198099999999</c:v>
                </c:pt>
                <c:pt idx="3160">
                  <c:v>208.860378</c:v>
                </c:pt>
                <c:pt idx="3161">
                  <c:v>208.86779999999999</c:v>
                </c:pt>
                <c:pt idx="3162">
                  <c:v>208.855897</c:v>
                </c:pt>
                <c:pt idx="3163">
                  <c:v>208.860322</c:v>
                </c:pt>
                <c:pt idx="3164">
                  <c:v>208.86048700000001</c:v>
                </c:pt>
                <c:pt idx="3165">
                  <c:v>208.840519</c:v>
                </c:pt>
                <c:pt idx="3166">
                  <c:v>208.858418</c:v>
                </c:pt>
                <c:pt idx="3167">
                  <c:v>208.853793</c:v>
                </c:pt>
                <c:pt idx="3168">
                  <c:v>208.85141999999999</c:v>
                </c:pt>
                <c:pt idx="3169">
                  <c:v>208.861311</c:v>
                </c:pt>
                <c:pt idx="3170">
                  <c:v>208.85949500000001</c:v>
                </c:pt>
                <c:pt idx="3171">
                  <c:v>208.855098</c:v>
                </c:pt>
                <c:pt idx="3172">
                  <c:v>208.844841</c:v>
                </c:pt>
                <c:pt idx="3173">
                  <c:v>208.85250099999999</c:v>
                </c:pt>
                <c:pt idx="3174">
                  <c:v>208.849177</c:v>
                </c:pt>
                <c:pt idx="3175">
                  <c:v>208.86301900000001</c:v>
                </c:pt>
                <c:pt idx="3176">
                  <c:v>208.87199799999999</c:v>
                </c:pt>
                <c:pt idx="3177">
                  <c:v>208.85207700000001</c:v>
                </c:pt>
                <c:pt idx="3178">
                  <c:v>208.87140099999999</c:v>
                </c:pt>
                <c:pt idx="3179">
                  <c:v>208.870632</c:v>
                </c:pt>
                <c:pt idx="3180">
                  <c:v>208.857089</c:v>
                </c:pt>
                <c:pt idx="3181">
                  <c:v>208.87755899999999</c:v>
                </c:pt>
                <c:pt idx="3182">
                  <c:v>208.86747199999999</c:v>
                </c:pt>
                <c:pt idx="3183">
                  <c:v>208.866905</c:v>
                </c:pt>
                <c:pt idx="3184">
                  <c:v>208.876385</c:v>
                </c:pt>
                <c:pt idx="3185">
                  <c:v>208.877433</c:v>
                </c:pt>
                <c:pt idx="3186">
                  <c:v>208.85423599999999</c:v>
                </c:pt>
                <c:pt idx="3187">
                  <c:v>208.87412900000001</c:v>
                </c:pt>
                <c:pt idx="3188">
                  <c:v>208.875607</c:v>
                </c:pt>
                <c:pt idx="3189">
                  <c:v>208.869587</c:v>
                </c:pt>
                <c:pt idx="3190">
                  <c:v>208.876938</c:v>
                </c:pt>
                <c:pt idx="3191">
                  <c:v>208.88155800000001</c:v>
                </c:pt>
                <c:pt idx="3192">
                  <c:v>208.895107</c:v>
                </c:pt>
                <c:pt idx="3193">
                  <c:v>208.884084</c:v>
                </c:pt>
                <c:pt idx="3194">
                  <c:v>208.877815</c:v>
                </c:pt>
                <c:pt idx="3195">
                  <c:v>208.868371</c:v>
                </c:pt>
                <c:pt idx="3196">
                  <c:v>208.87051600000001</c:v>
                </c:pt>
                <c:pt idx="3197">
                  <c:v>208.87347700000001</c:v>
                </c:pt>
                <c:pt idx="3198">
                  <c:v>208.87765099999999</c:v>
                </c:pt>
                <c:pt idx="3199">
                  <c:v>208.88210599999999</c:v>
                </c:pt>
                <c:pt idx="3200">
                  <c:v>208.871115</c:v>
                </c:pt>
                <c:pt idx="3201">
                  <c:v>208.871557</c:v>
                </c:pt>
                <c:pt idx="3202">
                  <c:v>208.86798400000001</c:v>
                </c:pt>
                <c:pt idx="3203">
                  <c:v>208.88582099999999</c:v>
                </c:pt>
                <c:pt idx="3204">
                  <c:v>208.87650400000001</c:v>
                </c:pt>
                <c:pt idx="3205">
                  <c:v>208.87886399999999</c:v>
                </c:pt>
                <c:pt idx="3206">
                  <c:v>208.87588500000001</c:v>
                </c:pt>
                <c:pt idx="3207">
                  <c:v>208.87026299999999</c:v>
                </c:pt>
                <c:pt idx="3208">
                  <c:v>208.88730899999999</c:v>
                </c:pt>
                <c:pt idx="3209">
                  <c:v>208.88223300000001</c:v>
                </c:pt>
                <c:pt idx="3210">
                  <c:v>208.87201300000001</c:v>
                </c:pt>
                <c:pt idx="3211">
                  <c:v>208.89243400000001</c:v>
                </c:pt>
                <c:pt idx="3212">
                  <c:v>208.87786800000001</c:v>
                </c:pt>
                <c:pt idx="3213">
                  <c:v>208.867276</c:v>
                </c:pt>
                <c:pt idx="3214">
                  <c:v>208.87939600000001</c:v>
                </c:pt>
                <c:pt idx="3215">
                  <c:v>208.86161000000001</c:v>
                </c:pt>
                <c:pt idx="3216">
                  <c:v>208.87819099999999</c:v>
                </c:pt>
                <c:pt idx="3217">
                  <c:v>208.88447400000001</c:v>
                </c:pt>
                <c:pt idx="3218">
                  <c:v>208.87680499999999</c:v>
                </c:pt>
                <c:pt idx="3219">
                  <c:v>208.87637899999999</c:v>
                </c:pt>
                <c:pt idx="3220">
                  <c:v>208.87309300000001</c:v>
                </c:pt>
                <c:pt idx="3221">
                  <c:v>208.896637</c:v>
                </c:pt>
                <c:pt idx="3222">
                  <c:v>208.882508</c:v>
                </c:pt>
                <c:pt idx="3223">
                  <c:v>208.86287799999999</c:v>
                </c:pt>
                <c:pt idx="3224">
                  <c:v>208.884964</c:v>
                </c:pt>
                <c:pt idx="3225">
                  <c:v>208.87658400000001</c:v>
                </c:pt>
                <c:pt idx="3226">
                  <c:v>208.877556</c:v>
                </c:pt>
                <c:pt idx="3227">
                  <c:v>208.88221799999999</c:v>
                </c:pt>
                <c:pt idx="3228">
                  <c:v>208.88994500000001</c:v>
                </c:pt>
                <c:pt idx="3229">
                  <c:v>208.88600299999999</c:v>
                </c:pt>
                <c:pt idx="3230">
                  <c:v>208.885043</c:v>
                </c:pt>
                <c:pt idx="3231">
                  <c:v>208.88108399999999</c:v>
                </c:pt>
                <c:pt idx="3232">
                  <c:v>208.890467</c:v>
                </c:pt>
                <c:pt idx="3233">
                  <c:v>208.88330300000001</c:v>
                </c:pt>
                <c:pt idx="3234">
                  <c:v>208.885942</c:v>
                </c:pt>
                <c:pt idx="3235">
                  <c:v>208.88232500000001</c:v>
                </c:pt>
                <c:pt idx="3236">
                  <c:v>208.886348</c:v>
                </c:pt>
                <c:pt idx="3237">
                  <c:v>208.894013</c:v>
                </c:pt>
                <c:pt idx="3238">
                  <c:v>208.878489</c:v>
                </c:pt>
                <c:pt idx="3239">
                  <c:v>208.8792</c:v>
                </c:pt>
                <c:pt idx="3240">
                  <c:v>208.8921</c:v>
                </c:pt>
                <c:pt idx="3241">
                  <c:v>208.88847000000001</c:v>
                </c:pt>
                <c:pt idx="3242">
                  <c:v>208.89589899999999</c:v>
                </c:pt>
                <c:pt idx="3243">
                  <c:v>208.88956400000001</c:v>
                </c:pt>
                <c:pt idx="3244">
                  <c:v>208.89172300000001</c:v>
                </c:pt>
                <c:pt idx="3245">
                  <c:v>208.892854</c:v>
                </c:pt>
                <c:pt idx="3246">
                  <c:v>208.89783</c:v>
                </c:pt>
                <c:pt idx="3247">
                  <c:v>208.88283300000001</c:v>
                </c:pt>
                <c:pt idx="3248">
                  <c:v>208.90469400000001</c:v>
                </c:pt>
                <c:pt idx="3249">
                  <c:v>208.89523800000001</c:v>
                </c:pt>
                <c:pt idx="3250">
                  <c:v>208.89469700000001</c:v>
                </c:pt>
                <c:pt idx="3251">
                  <c:v>208.907297</c:v>
                </c:pt>
                <c:pt idx="3252">
                  <c:v>208.90661299999999</c:v>
                </c:pt>
                <c:pt idx="3253">
                  <c:v>208.90727100000001</c:v>
                </c:pt>
                <c:pt idx="3254">
                  <c:v>208.915897</c:v>
                </c:pt>
                <c:pt idx="3255">
                  <c:v>208.90714199999999</c:v>
                </c:pt>
                <c:pt idx="3256">
                  <c:v>208.901713</c:v>
                </c:pt>
                <c:pt idx="3257">
                  <c:v>208.90762799999999</c:v>
                </c:pt>
                <c:pt idx="3258">
                  <c:v>208.897884</c:v>
                </c:pt>
                <c:pt idx="3259">
                  <c:v>208.91842600000001</c:v>
                </c:pt>
                <c:pt idx="3260">
                  <c:v>208.92125200000001</c:v>
                </c:pt>
                <c:pt idx="3261">
                  <c:v>208.913747</c:v>
                </c:pt>
                <c:pt idx="3262">
                  <c:v>208.90901600000001</c:v>
                </c:pt>
                <c:pt idx="3263">
                  <c:v>208.90873500000001</c:v>
                </c:pt>
                <c:pt idx="3264">
                  <c:v>208.910416</c:v>
                </c:pt>
                <c:pt idx="3265">
                  <c:v>208.91138100000001</c:v>
                </c:pt>
                <c:pt idx="3266">
                  <c:v>208.89722399999999</c:v>
                </c:pt>
                <c:pt idx="3267">
                  <c:v>208.916842</c:v>
                </c:pt>
                <c:pt idx="3268">
                  <c:v>208.91810100000001</c:v>
                </c:pt>
                <c:pt idx="3269">
                  <c:v>208.917666</c:v>
                </c:pt>
                <c:pt idx="3270">
                  <c:v>208.91198600000001</c:v>
                </c:pt>
                <c:pt idx="3271">
                  <c:v>208.91145299999999</c:v>
                </c:pt>
                <c:pt idx="3272">
                  <c:v>208.91909000000001</c:v>
                </c:pt>
                <c:pt idx="3273">
                  <c:v>208.91657699999999</c:v>
                </c:pt>
                <c:pt idx="3274">
                  <c:v>208.92520099999999</c:v>
                </c:pt>
                <c:pt idx="3275">
                  <c:v>208.92806999999999</c:v>
                </c:pt>
                <c:pt idx="3276">
                  <c:v>208.91799399999999</c:v>
                </c:pt>
                <c:pt idx="3277">
                  <c:v>208.91462300000001</c:v>
                </c:pt>
                <c:pt idx="3278">
                  <c:v>208.931949</c:v>
                </c:pt>
                <c:pt idx="3279">
                  <c:v>208.93621300000001</c:v>
                </c:pt>
                <c:pt idx="3280">
                  <c:v>208.93472399999999</c:v>
                </c:pt>
                <c:pt idx="3281">
                  <c:v>208.928506</c:v>
                </c:pt>
                <c:pt idx="3282">
                  <c:v>208.92512400000001</c:v>
                </c:pt>
                <c:pt idx="3283">
                  <c:v>208.93827400000001</c:v>
                </c:pt>
                <c:pt idx="3284">
                  <c:v>208.92256800000001</c:v>
                </c:pt>
                <c:pt idx="3285">
                  <c:v>208.94317100000001</c:v>
                </c:pt>
                <c:pt idx="3286">
                  <c:v>208.93926999999999</c:v>
                </c:pt>
                <c:pt idx="3287">
                  <c:v>208.92755099999999</c:v>
                </c:pt>
                <c:pt idx="3288">
                  <c:v>208.93256099999999</c:v>
                </c:pt>
                <c:pt idx="3289">
                  <c:v>208.92775399999999</c:v>
                </c:pt>
                <c:pt idx="3290">
                  <c:v>208.94080500000001</c:v>
                </c:pt>
                <c:pt idx="3291">
                  <c:v>208.929529</c:v>
                </c:pt>
                <c:pt idx="3292">
                  <c:v>208.94067999999999</c:v>
                </c:pt>
                <c:pt idx="3293">
                  <c:v>208.93609000000001</c:v>
                </c:pt>
                <c:pt idx="3294">
                  <c:v>208.94743</c:v>
                </c:pt>
                <c:pt idx="3295">
                  <c:v>208.951357</c:v>
                </c:pt>
                <c:pt idx="3296">
                  <c:v>208.93695199999999</c:v>
                </c:pt>
                <c:pt idx="3297">
                  <c:v>208.936463</c:v>
                </c:pt>
                <c:pt idx="3298">
                  <c:v>208.93837600000001</c:v>
                </c:pt>
                <c:pt idx="3299">
                  <c:v>208.94072299999999</c:v>
                </c:pt>
                <c:pt idx="3300">
                  <c:v>208.938513</c:v>
                </c:pt>
                <c:pt idx="3301">
                  <c:v>208.93723199999999</c:v>
                </c:pt>
                <c:pt idx="3302">
                  <c:v>208.949806</c:v>
                </c:pt>
                <c:pt idx="3303">
                  <c:v>208.95496600000001</c:v>
                </c:pt>
                <c:pt idx="3304">
                  <c:v>208.946707</c:v>
                </c:pt>
                <c:pt idx="3305">
                  <c:v>208.95334</c:v>
                </c:pt>
                <c:pt idx="3306">
                  <c:v>208.95044200000001</c:v>
                </c:pt>
                <c:pt idx="3307">
                  <c:v>208.962794</c:v>
                </c:pt>
                <c:pt idx="3308">
                  <c:v>208.967544</c:v>
                </c:pt>
                <c:pt idx="3309">
                  <c:v>208.957559</c:v>
                </c:pt>
                <c:pt idx="3310">
                  <c:v>208.952167</c:v>
                </c:pt>
                <c:pt idx="3311">
                  <c:v>208.96594099999999</c:v>
                </c:pt>
                <c:pt idx="3312">
                  <c:v>208.965329</c:v>
                </c:pt>
                <c:pt idx="3313">
                  <c:v>208.968253</c:v>
                </c:pt>
                <c:pt idx="3314">
                  <c:v>208.95853199999999</c:v>
                </c:pt>
                <c:pt idx="3315">
                  <c:v>208.97252900000001</c:v>
                </c:pt>
                <c:pt idx="3316">
                  <c:v>208.970642</c:v>
                </c:pt>
                <c:pt idx="3317">
                  <c:v>208.96248199999999</c:v>
                </c:pt>
                <c:pt idx="3318">
                  <c:v>208.97123099999999</c:v>
                </c:pt>
                <c:pt idx="3319">
                  <c:v>208.96533099999999</c:v>
                </c:pt>
                <c:pt idx="3320">
                  <c:v>208.97819200000001</c:v>
                </c:pt>
                <c:pt idx="3321">
                  <c:v>208.97479300000001</c:v>
                </c:pt>
                <c:pt idx="3322">
                  <c:v>208.97481199999999</c:v>
                </c:pt>
                <c:pt idx="3323">
                  <c:v>208.97089199999999</c:v>
                </c:pt>
                <c:pt idx="3324">
                  <c:v>208.98456999999999</c:v>
                </c:pt>
                <c:pt idx="3325">
                  <c:v>208.96346399999999</c:v>
                </c:pt>
                <c:pt idx="3326">
                  <c:v>208.974583</c:v>
                </c:pt>
                <c:pt idx="3327">
                  <c:v>208.97980200000001</c:v>
                </c:pt>
                <c:pt idx="3328">
                  <c:v>208.976823</c:v>
                </c:pt>
                <c:pt idx="3329">
                  <c:v>208.99037300000001</c:v>
                </c:pt>
                <c:pt idx="3330">
                  <c:v>208.98897500000001</c:v>
                </c:pt>
                <c:pt idx="3331">
                  <c:v>208.97738699999999</c:v>
                </c:pt>
                <c:pt idx="3332">
                  <c:v>208.98504</c:v>
                </c:pt>
                <c:pt idx="3333">
                  <c:v>208.98579599999999</c:v>
                </c:pt>
                <c:pt idx="3334">
                  <c:v>208.98550800000001</c:v>
                </c:pt>
                <c:pt idx="3335">
                  <c:v>208.981616</c:v>
                </c:pt>
                <c:pt idx="3336">
                  <c:v>208.98436799999999</c:v>
                </c:pt>
                <c:pt idx="3337">
                  <c:v>208.985625</c:v>
                </c:pt>
                <c:pt idx="3338">
                  <c:v>208.973027</c:v>
                </c:pt>
                <c:pt idx="3339">
                  <c:v>208.981145</c:v>
                </c:pt>
                <c:pt idx="3340">
                  <c:v>208.98412500000001</c:v>
                </c:pt>
                <c:pt idx="3341">
                  <c:v>208.99067400000001</c:v>
                </c:pt>
                <c:pt idx="3342">
                  <c:v>208.97767899999999</c:v>
                </c:pt>
                <c:pt idx="3343">
                  <c:v>208.984319</c:v>
                </c:pt>
                <c:pt idx="3344">
                  <c:v>208.99258</c:v>
                </c:pt>
                <c:pt idx="3345">
                  <c:v>208.985996</c:v>
                </c:pt>
                <c:pt idx="3346">
                  <c:v>208.99283600000001</c:v>
                </c:pt>
                <c:pt idx="3347">
                  <c:v>209.00198399999999</c:v>
                </c:pt>
                <c:pt idx="3348">
                  <c:v>208.992345</c:v>
                </c:pt>
                <c:pt idx="3349">
                  <c:v>208.994868</c:v>
                </c:pt>
                <c:pt idx="3350">
                  <c:v>208.99120300000001</c:v>
                </c:pt>
                <c:pt idx="3351">
                  <c:v>208.99479700000001</c:v>
                </c:pt>
                <c:pt idx="3352">
                  <c:v>208.99948699999999</c:v>
                </c:pt>
                <c:pt idx="3353">
                  <c:v>208.99646899999999</c:v>
                </c:pt>
                <c:pt idx="3354">
                  <c:v>209.002398</c:v>
                </c:pt>
                <c:pt idx="3355">
                  <c:v>208.98965000000001</c:v>
                </c:pt>
                <c:pt idx="3356">
                  <c:v>209.006947</c:v>
                </c:pt>
                <c:pt idx="3357">
                  <c:v>208.99719999999999</c:v>
                </c:pt>
                <c:pt idx="3358">
                  <c:v>209.003882</c:v>
                </c:pt>
                <c:pt idx="3359">
                  <c:v>209.00481600000001</c:v>
                </c:pt>
                <c:pt idx="3360">
                  <c:v>209.00979000000001</c:v>
                </c:pt>
                <c:pt idx="3361">
                  <c:v>208.99646100000001</c:v>
                </c:pt>
                <c:pt idx="3362">
                  <c:v>209.008951</c:v>
                </c:pt>
                <c:pt idx="3363">
                  <c:v>209.00445099999999</c:v>
                </c:pt>
                <c:pt idx="3364">
                  <c:v>209.00402199999999</c:v>
                </c:pt>
                <c:pt idx="3365">
                  <c:v>209.00819000000001</c:v>
                </c:pt>
                <c:pt idx="3366">
                  <c:v>209.01285300000001</c:v>
                </c:pt>
                <c:pt idx="3367">
                  <c:v>209.01372699999999</c:v>
                </c:pt>
                <c:pt idx="3368">
                  <c:v>209.014354</c:v>
                </c:pt>
                <c:pt idx="3369">
                  <c:v>209.01883900000001</c:v>
                </c:pt>
                <c:pt idx="3370">
                  <c:v>209.01007999999999</c:v>
                </c:pt>
                <c:pt idx="3371">
                  <c:v>209.009151</c:v>
                </c:pt>
                <c:pt idx="3372">
                  <c:v>209.02439200000001</c:v>
                </c:pt>
                <c:pt idx="3373">
                  <c:v>209.020174</c:v>
                </c:pt>
                <c:pt idx="3374">
                  <c:v>209.02737300000001</c:v>
                </c:pt>
                <c:pt idx="3375">
                  <c:v>209.02025800000001</c:v>
                </c:pt>
                <c:pt idx="3376">
                  <c:v>209.02244300000001</c:v>
                </c:pt>
                <c:pt idx="3377">
                  <c:v>209.02933899999999</c:v>
                </c:pt>
                <c:pt idx="3378">
                  <c:v>209.02622400000001</c:v>
                </c:pt>
                <c:pt idx="3379">
                  <c:v>209.01763299999999</c:v>
                </c:pt>
                <c:pt idx="3380">
                  <c:v>209.029596</c:v>
                </c:pt>
                <c:pt idx="3381">
                  <c:v>209.02650600000001</c:v>
                </c:pt>
                <c:pt idx="3382">
                  <c:v>209.033738</c:v>
                </c:pt>
                <c:pt idx="3383">
                  <c:v>209.029709</c:v>
                </c:pt>
                <c:pt idx="3384">
                  <c:v>209.034132</c:v>
                </c:pt>
                <c:pt idx="3385">
                  <c:v>209.03384700000001</c:v>
                </c:pt>
                <c:pt idx="3386">
                  <c:v>209.041821</c:v>
                </c:pt>
                <c:pt idx="3387">
                  <c:v>209.039717</c:v>
                </c:pt>
                <c:pt idx="3388">
                  <c:v>209.02291099999999</c:v>
                </c:pt>
                <c:pt idx="3389">
                  <c:v>209.01620299999999</c:v>
                </c:pt>
                <c:pt idx="3390">
                  <c:v>209.045638</c:v>
                </c:pt>
                <c:pt idx="3391">
                  <c:v>209.03625099999999</c:v>
                </c:pt>
                <c:pt idx="3392">
                  <c:v>209.02855199999999</c:v>
                </c:pt>
                <c:pt idx="3393">
                  <c:v>209.03451799999999</c:v>
                </c:pt>
                <c:pt idx="3394">
                  <c:v>209.039331</c:v>
                </c:pt>
                <c:pt idx="3395">
                  <c:v>209.04256000000001</c:v>
                </c:pt>
                <c:pt idx="3396">
                  <c:v>209.052603</c:v>
                </c:pt>
                <c:pt idx="3397">
                  <c:v>209.04087200000001</c:v>
                </c:pt>
                <c:pt idx="3398">
                  <c:v>209.040775</c:v>
                </c:pt>
                <c:pt idx="3399">
                  <c:v>209.03281200000001</c:v>
                </c:pt>
                <c:pt idx="3400">
                  <c:v>209.05151499999999</c:v>
                </c:pt>
                <c:pt idx="3401">
                  <c:v>209.05820800000001</c:v>
                </c:pt>
                <c:pt idx="3402">
                  <c:v>209.045773</c:v>
                </c:pt>
                <c:pt idx="3403">
                  <c:v>209.03897499999999</c:v>
                </c:pt>
                <c:pt idx="3404">
                  <c:v>209.06229099999999</c:v>
                </c:pt>
                <c:pt idx="3405">
                  <c:v>209.03758999999999</c:v>
                </c:pt>
                <c:pt idx="3406">
                  <c:v>209.05616800000001</c:v>
                </c:pt>
                <c:pt idx="3407">
                  <c:v>209.04083299999999</c:v>
                </c:pt>
                <c:pt idx="3408">
                  <c:v>209.052571</c:v>
                </c:pt>
                <c:pt idx="3409">
                  <c:v>209.056344</c:v>
                </c:pt>
                <c:pt idx="3410">
                  <c:v>209.05293699999999</c:v>
                </c:pt>
                <c:pt idx="3411">
                  <c:v>209.06657000000001</c:v>
                </c:pt>
                <c:pt idx="3412">
                  <c:v>209.05989500000001</c:v>
                </c:pt>
                <c:pt idx="3413">
                  <c:v>209.06563499999999</c:v>
                </c:pt>
                <c:pt idx="3414">
                  <c:v>209.06974199999999</c:v>
                </c:pt>
                <c:pt idx="3415">
                  <c:v>209.06333699999999</c:v>
                </c:pt>
                <c:pt idx="3416">
                  <c:v>209.054969</c:v>
                </c:pt>
                <c:pt idx="3417">
                  <c:v>209.076784</c:v>
                </c:pt>
                <c:pt idx="3418">
                  <c:v>209.07152600000001</c:v>
                </c:pt>
                <c:pt idx="3419">
                  <c:v>209.07534799999999</c:v>
                </c:pt>
                <c:pt idx="3420">
                  <c:v>209.08238299999999</c:v>
                </c:pt>
                <c:pt idx="3421">
                  <c:v>209.05876000000001</c:v>
                </c:pt>
                <c:pt idx="3422">
                  <c:v>209.076122</c:v>
                </c:pt>
                <c:pt idx="3423">
                  <c:v>209.07804200000001</c:v>
                </c:pt>
                <c:pt idx="3424">
                  <c:v>209.058513</c:v>
                </c:pt>
                <c:pt idx="3425">
                  <c:v>209.07606000000001</c:v>
                </c:pt>
                <c:pt idx="3426">
                  <c:v>209.06358800000001</c:v>
                </c:pt>
                <c:pt idx="3427">
                  <c:v>209.07719800000001</c:v>
                </c:pt>
                <c:pt idx="3428">
                  <c:v>209.06833800000001</c:v>
                </c:pt>
                <c:pt idx="3429">
                  <c:v>209.078417</c:v>
                </c:pt>
                <c:pt idx="3430">
                  <c:v>209.07199700000001</c:v>
                </c:pt>
                <c:pt idx="3431">
                  <c:v>209.074375</c:v>
                </c:pt>
                <c:pt idx="3432">
                  <c:v>209.06844799999999</c:v>
                </c:pt>
                <c:pt idx="3433">
                  <c:v>209.08359300000001</c:v>
                </c:pt>
                <c:pt idx="3434">
                  <c:v>209.09290200000001</c:v>
                </c:pt>
                <c:pt idx="3435">
                  <c:v>209.08689100000001</c:v>
                </c:pt>
                <c:pt idx="3436">
                  <c:v>209.085364</c:v>
                </c:pt>
                <c:pt idx="3437">
                  <c:v>209.096326</c:v>
                </c:pt>
                <c:pt idx="3438">
                  <c:v>209.10273100000001</c:v>
                </c:pt>
                <c:pt idx="3439">
                  <c:v>209.09741500000001</c:v>
                </c:pt>
                <c:pt idx="3440">
                  <c:v>209.09120300000001</c:v>
                </c:pt>
                <c:pt idx="3441">
                  <c:v>209.08931200000001</c:v>
                </c:pt>
                <c:pt idx="3442">
                  <c:v>209.08763999999999</c:v>
                </c:pt>
                <c:pt idx="3443">
                  <c:v>209.095471</c:v>
                </c:pt>
                <c:pt idx="3444">
                  <c:v>209.10368800000001</c:v>
                </c:pt>
                <c:pt idx="3445">
                  <c:v>209.10083599999999</c:v>
                </c:pt>
                <c:pt idx="3446">
                  <c:v>209.106538</c:v>
                </c:pt>
                <c:pt idx="3447">
                  <c:v>209.11198999999999</c:v>
                </c:pt>
                <c:pt idx="3448">
                  <c:v>209.110444</c:v>
                </c:pt>
                <c:pt idx="3449">
                  <c:v>209.09913900000001</c:v>
                </c:pt>
                <c:pt idx="3450">
                  <c:v>209.10504299999999</c:v>
                </c:pt>
                <c:pt idx="3451">
                  <c:v>209.113506</c:v>
                </c:pt>
                <c:pt idx="3452">
                  <c:v>209.10594699999999</c:v>
                </c:pt>
                <c:pt idx="3453">
                  <c:v>209.113021</c:v>
                </c:pt>
                <c:pt idx="3454">
                  <c:v>209.126946</c:v>
                </c:pt>
                <c:pt idx="3455">
                  <c:v>209.11488700000001</c:v>
                </c:pt>
                <c:pt idx="3456">
                  <c:v>209.12355700000001</c:v>
                </c:pt>
                <c:pt idx="3457">
                  <c:v>209.13107199999999</c:v>
                </c:pt>
                <c:pt idx="3458">
                  <c:v>209.12627000000001</c:v>
                </c:pt>
                <c:pt idx="3459">
                  <c:v>209.129482</c:v>
                </c:pt>
                <c:pt idx="3460">
                  <c:v>209.13327899999999</c:v>
                </c:pt>
                <c:pt idx="3461">
                  <c:v>209.131227</c:v>
                </c:pt>
                <c:pt idx="3462">
                  <c:v>209.12373400000001</c:v>
                </c:pt>
                <c:pt idx="3463">
                  <c:v>209.123276</c:v>
                </c:pt>
                <c:pt idx="3464">
                  <c:v>209.133297</c:v>
                </c:pt>
                <c:pt idx="3465">
                  <c:v>209.11754400000001</c:v>
                </c:pt>
                <c:pt idx="3466">
                  <c:v>209.13917499999999</c:v>
                </c:pt>
                <c:pt idx="3467">
                  <c:v>209.131708</c:v>
                </c:pt>
                <c:pt idx="3468">
                  <c:v>209.13172</c:v>
                </c:pt>
                <c:pt idx="3469">
                  <c:v>209.12500700000001</c:v>
                </c:pt>
                <c:pt idx="3470">
                  <c:v>209.149283</c:v>
                </c:pt>
                <c:pt idx="3471">
                  <c:v>209.151825</c:v>
                </c:pt>
                <c:pt idx="3472">
                  <c:v>209.14900399999999</c:v>
                </c:pt>
                <c:pt idx="3473">
                  <c:v>209.135604</c:v>
                </c:pt>
                <c:pt idx="3474">
                  <c:v>209.14719500000001</c:v>
                </c:pt>
                <c:pt idx="3475">
                  <c:v>209.14997099999999</c:v>
                </c:pt>
                <c:pt idx="3476">
                  <c:v>209.14918800000001</c:v>
                </c:pt>
                <c:pt idx="3477">
                  <c:v>209.14133000000001</c:v>
                </c:pt>
                <c:pt idx="3478">
                  <c:v>209.14992799999999</c:v>
                </c:pt>
                <c:pt idx="3479">
                  <c:v>209.155373</c:v>
                </c:pt>
                <c:pt idx="3480">
                  <c:v>209.166719</c:v>
                </c:pt>
                <c:pt idx="3481">
                  <c:v>209.15308200000001</c:v>
                </c:pt>
                <c:pt idx="3482">
                  <c:v>209.16666000000001</c:v>
                </c:pt>
                <c:pt idx="3483">
                  <c:v>209.154212</c:v>
                </c:pt>
                <c:pt idx="3484">
                  <c:v>209.17683600000001</c:v>
                </c:pt>
                <c:pt idx="3485">
                  <c:v>209.16544999999999</c:v>
                </c:pt>
                <c:pt idx="3486">
                  <c:v>209.17283599999999</c:v>
                </c:pt>
                <c:pt idx="3487">
                  <c:v>209.15798699999999</c:v>
                </c:pt>
                <c:pt idx="3488">
                  <c:v>209.17974599999999</c:v>
                </c:pt>
                <c:pt idx="3489">
                  <c:v>209.17878099999999</c:v>
                </c:pt>
                <c:pt idx="3490">
                  <c:v>209.17128600000001</c:v>
                </c:pt>
                <c:pt idx="3491">
                  <c:v>209.17693800000001</c:v>
                </c:pt>
                <c:pt idx="3492">
                  <c:v>209.16401200000001</c:v>
                </c:pt>
                <c:pt idx="3493">
                  <c:v>209.17118600000001</c:v>
                </c:pt>
                <c:pt idx="3494">
                  <c:v>209.16495</c:v>
                </c:pt>
                <c:pt idx="3495">
                  <c:v>209.16928999999999</c:v>
                </c:pt>
                <c:pt idx="3496">
                  <c:v>209.16815099999999</c:v>
                </c:pt>
                <c:pt idx="3497">
                  <c:v>209.186689</c:v>
                </c:pt>
                <c:pt idx="3498">
                  <c:v>209.19850600000001</c:v>
                </c:pt>
                <c:pt idx="3499">
                  <c:v>209.17831200000001</c:v>
                </c:pt>
                <c:pt idx="3500">
                  <c:v>209.18840800000001</c:v>
                </c:pt>
                <c:pt idx="3501">
                  <c:v>209.19264699999999</c:v>
                </c:pt>
                <c:pt idx="3502">
                  <c:v>209.19528500000001</c:v>
                </c:pt>
                <c:pt idx="3503">
                  <c:v>209.180869</c:v>
                </c:pt>
                <c:pt idx="3504">
                  <c:v>209.18520799999999</c:v>
                </c:pt>
                <c:pt idx="3505">
                  <c:v>209.16946100000001</c:v>
                </c:pt>
                <c:pt idx="3506">
                  <c:v>209.202731</c:v>
                </c:pt>
                <c:pt idx="3507">
                  <c:v>209.18763000000001</c:v>
                </c:pt>
                <c:pt idx="3508">
                  <c:v>209.20230900000001</c:v>
                </c:pt>
                <c:pt idx="3509">
                  <c:v>209.20226700000001</c:v>
                </c:pt>
                <c:pt idx="3510">
                  <c:v>209.20309900000001</c:v>
                </c:pt>
                <c:pt idx="3511">
                  <c:v>209.20455200000001</c:v>
                </c:pt>
                <c:pt idx="3512">
                  <c:v>209.20978600000001</c:v>
                </c:pt>
                <c:pt idx="3513">
                  <c:v>209.21206900000001</c:v>
                </c:pt>
                <c:pt idx="3514">
                  <c:v>209.20630499999999</c:v>
                </c:pt>
                <c:pt idx="3515">
                  <c:v>209.211534</c:v>
                </c:pt>
                <c:pt idx="3516">
                  <c:v>209.2149</c:v>
                </c:pt>
                <c:pt idx="3517">
                  <c:v>209.2217</c:v>
                </c:pt>
                <c:pt idx="3518">
                  <c:v>209.21461400000001</c:v>
                </c:pt>
                <c:pt idx="3519">
                  <c:v>209.20318900000001</c:v>
                </c:pt>
                <c:pt idx="3520">
                  <c:v>209.23632799999999</c:v>
                </c:pt>
                <c:pt idx="3521">
                  <c:v>209.219751</c:v>
                </c:pt>
                <c:pt idx="3522">
                  <c:v>209.22752500000001</c:v>
                </c:pt>
                <c:pt idx="3523">
                  <c:v>209.22671199999999</c:v>
                </c:pt>
                <c:pt idx="3524">
                  <c:v>209.21830800000001</c:v>
                </c:pt>
                <c:pt idx="3525">
                  <c:v>209.24359699999999</c:v>
                </c:pt>
                <c:pt idx="3526">
                  <c:v>209.22963200000001</c:v>
                </c:pt>
                <c:pt idx="3527">
                  <c:v>209.228812</c:v>
                </c:pt>
                <c:pt idx="3528">
                  <c:v>209.231594</c:v>
                </c:pt>
                <c:pt idx="3529">
                  <c:v>209.22561200000001</c:v>
                </c:pt>
                <c:pt idx="3530">
                  <c:v>209.23805999999999</c:v>
                </c:pt>
                <c:pt idx="3531">
                  <c:v>209.23327</c:v>
                </c:pt>
                <c:pt idx="3532">
                  <c:v>209.22607199999999</c:v>
                </c:pt>
                <c:pt idx="3533">
                  <c:v>209.23161899999999</c:v>
                </c:pt>
                <c:pt idx="3534">
                  <c:v>209.23657</c:v>
                </c:pt>
                <c:pt idx="3535">
                  <c:v>209.23969600000001</c:v>
                </c:pt>
                <c:pt idx="3536">
                  <c:v>209.235467</c:v>
                </c:pt>
                <c:pt idx="3537">
                  <c:v>209.23761099999999</c:v>
                </c:pt>
                <c:pt idx="3538">
                  <c:v>209.24728300000001</c:v>
                </c:pt>
                <c:pt idx="3539">
                  <c:v>209.26514900000001</c:v>
                </c:pt>
                <c:pt idx="3540">
                  <c:v>209.25545199999999</c:v>
                </c:pt>
                <c:pt idx="3541">
                  <c:v>209.254411</c:v>
                </c:pt>
                <c:pt idx="3542">
                  <c:v>209.238991</c:v>
                </c:pt>
                <c:pt idx="3543">
                  <c:v>209.252409</c:v>
                </c:pt>
                <c:pt idx="3544">
                  <c:v>209.25174699999999</c:v>
                </c:pt>
                <c:pt idx="3545">
                  <c:v>209.23928100000001</c:v>
                </c:pt>
                <c:pt idx="3546">
                  <c:v>209.25370899999999</c:v>
                </c:pt>
                <c:pt idx="3547">
                  <c:v>209.26919599999999</c:v>
                </c:pt>
                <c:pt idx="3548">
                  <c:v>209.26872900000001</c:v>
                </c:pt>
                <c:pt idx="3549">
                  <c:v>209.25639000000001</c:v>
                </c:pt>
                <c:pt idx="3550">
                  <c:v>209.27052599999999</c:v>
                </c:pt>
                <c:pt idx="3551">
                  <c:v>209.27626799999999</c:v>
                </c:pt>
                <c:pt idx="3552">
                  <c:v>209.262381</c:v>
                </c:pt>
                <c:pt idx="3553">
                  <c:v>209.26708600000001</c:v>
                </c:pt>
                <c:pt idx="3554">
                  <c:v>209.27277799999999</c:v>
                </c:pt>
                <c:pt idx="3555">
                  <c:v>209.27397999999999</c:v>
                </c:pt>
                <c:pt idx="3556">
                  <c:v>209.2672</c:v>
                </c:pt>
                <c:pt idx="3557">
                  <c:v>209.28473199999999</c:v>
                </c:pt>
                <c:pt idx="3558">
                  <c:v>209.28038900000001</c:v>
                </c:pt>
                <c:pt idx="3559">
                  <c:v>209.2636</c:v>
                </c:pt>
                <c:pt idx="3560">
                  <c:v>209.27034900000001</c:v>
                </c:pt>
                <c:pt idx="3561">
                  <c:v>209.27624399999999</c:v>
                </c:pt>
                <c:pt idx="3562">
                  <c:v>209.27850000000001</c:v>
                </c:pt>
                <c:pt idx="3563">
                  <c:v>209.27469400000001</c:v>
                </c:pt>
                <c:pt idx="3564">
                  <c:v>209.29513800000001</c:v>
                </c:pt>
                <c:pt idx="3565">
                  <c:v>209.27925999999999</c:v>
                </c:pt>
                <c:pt idx="3566">
                  <c:v>209.277907</c:v>
                </c:pt>
                <c:pt idx="3567">
                  <c:v>209.27722700000001</c:v>
                </c:pt>
                <c:pt idx="3568">
                  <c:v>209.29413500000001</c:v>
                </c:pt>
                <c:pt idx="3569">
                  <c:v>209.28385900000001</c:v>
                </c:pt>
                <c:pt idx="3570">
                  <c:v>209.29226</c:v>
                </c:pt>
                <c:pt idx="3571">
                  <c:v>209.299531</c:v>
                </c:pt>
                <c:pt idx="3572">
                  <c:v>209.29431600000001</c:v>
                </c:pt>
                <c:pt idx="3573">
                  <c:v>209.30235200000001</c:v>
                </c:pt>
                <c:pt idx="3574">
                  <c:v>209.31031400000001</c:v>
                </c:pt>
                <c:pt idx="3575">
                  <c:v>209.302513</c:v>
                </c:pt>
                <c:pt idx="3576">
                  <c:v>209.299837</c:v>
                </c:pt>
                <c:pt idx="3577">
                  <c:v>209.301365</c:v>
                </c:pt>
                <c:pt idx="3578">
                  <c:v>209.30735100000001</c:v>
                </c:pt>
                <c:pt idx="3579">
                  <c:v>209.294792</c:v>
                </c:pt>
                <c:pt idx="3580">
                  <c:v>209.30176599999999</c:v>
                </c:pt>
                <c:pt idx="3581">
                  <c:v>209.308558</c:v>
                </c:pt>
                <c:pt idx="3582">
                  <c:v>209.308109</c:v>
                </c:pt>
                <c:pt idx="3583">
                  <c:v>209.29711900000001</c:v>
                </c:pt>
                <c:pt idx="3584">
                  <c:v>209.30285599999999</c:v>
                </c:pt>
                <c:pt idx="3585">
                  <c:v>209.30101199999999</c:v>
                </c:pt>
                <c:pt idx="3586">
                  <c:v>209.312906</c:v>
                </c:pt>
                <c:pt idx="3587">
                  <c:v>209.30220700000001</c:v>
                </c:pt>
                <c:pt idx="3588">
                  <c:v>209.31257500000001</c:v>
                </c:pt>
                <c:pt idx="3589">
                  <c:v>209.308649</c:v>
                </c:pt>
                <c:pt idx="3590">
                  <c:v>209.31747799999999</c:v>
                </c:pt>
                <c:pt idx="3591">
                  <c:v>209.313164</c:v>
                </c:pt>
                <c:pt idx="3592">
                  <c:v>209.31747799999999</c:v>
                </c:pt>
                <c:pt idx="3593">
                  <c:v>209.30728199999999</c:v>
                </c:pt>
                <c:pt idx="3594">
                  <c:v>209.30601200000001</c:v>
                </c:pt>
                <c:pt idx="3595">
                  <c:v>209.318748</c:v>
                </c:pt>
                <c:pt idx="3596">
                  <c:v>209.323342</c:v>
                </c:pt>
                <c:pt idx="3597">
                  <c:v>209.30618200000001</c:v>
                </c:pt>
                <c:pt idx="3598">
                  <c:v>209.32712900000001</c:v>
                </c:pt>
                <c:pt idx="3599">
                  <c:v>209.327292</c:v>
                </c:pt>
                <c:pt idx="3600">
                  <c:v>209.331232</c:v>
                </c:pt>
                <c:pt idx="3601">
                  <c:v>209.31810100000001</c:v>
                </c:pt>
                <c:pt idx="3602">
                  <c:v>209.32169099999999</c:v>
                </c:pt>
                <c:pt idx="3603">
                  <c:v>209.31346400000001</c:v>
                </c:pt>
                <c:pt idx="3604">
                  <c:v>209.313535</c:v>
                </c:pt>
                <c:pt idx="3605">
                  <c:v>209.31045800000001</c:v>
                </c:pt>
                <c:pt idx="3606">
                  <c:v>209.31433200000001</c:v>
                </c:pt>
                <c:pt idx="3607">
                  <c:v>209.324262</c:v>
                </c:pt>
                <c:pt idx="3608">
                  <c:v>209.329972</c:v>
                </c:pt>
                <c:pt idx="3609">
                  <c:v>209.31582</c:v>
                </c:pt>
                <c:pt idx="3610">
                  <c:v>209.32891699999999</c:v>
                </c:pt>
                <c:pt idx="3611">
                  <c:v>209.32316499999999</c:v>
                </c:pt>
                <c:pt idx="3612">
                  <c:v>209.32574199999999</c:v>
                </c:pt>
                <c:pt idx="3613">
                  <c:v>209.33338699999999</c:v>
                </c:pt>
                <c:pt idx="3614">
                  <c:v>209.32815199999999</c:v>
                </c:pt>
                <c:pt idx="3615">
                  <c:v>209.34374600000001</c:v>
                </c:pt>
                <c:pt idx="3616">
                  <c:v>209.32527400000001</c:v>
                </c:pt>
                <c:pt idx="3617">
                  <c:v>209.328249</c:v>
                </c:pt>
                <c:pt idx="3618">
                  <c:v>209.325512</c:v>
                </c:pt>
                <c:pt idx="3619">
                  <c:v>209.33586700000001</c:v>
                </c:pt>
                <c:pt idx="3620">
                  <c:v>209.342026</c:v>
                </c:pt>
                <c:pt idx="3621">
                  <c:v>209.33295200000001</c:v>
                </c:pt>
                <c:pt idx="3622">
                  <c:v>209.336579</c:v>
                </c:pt>
                <c:pt idx="3623">
                  <c:v>209.34192300000001</c:v>
                </c:pt>
                <c:pt idx="3624">
                  <c:v>209.336206</c:v>
                </c:pt>
                <c:pt idx="3625">
                  <c:v>209.335613</c:v>
                </c:pt>
                <c:pt idx="3626">
                  <c:v>209.33238</c:v>
                </c:pt>
                <c:pt idx="3627">
                  <c:v>209.33437599999999</c:v>
                </c:pt>
                <c:pt idx="3628">
                  <c:v>209.34284400000001</c:v>
                </c:pt>
                <c:pt idx="3629">
                  <c:v>209.344123</c:v>
                </c:pt>
                <c:pt idx="3630">
                  <c:v>209.34475599999999</c:v>
                </c:pt>
                <c:pt idx="3631">
                  <c:v>209.33971600000001</c:v>
                </c:pt>
                <c:pt idx="3632">
                  <c:v>209.33797200000001</c:v>
                </c:pt>
                <c:pt idx="3633">
                  <c:v>209.34779399999999</c:v>
                </c:pt>
                <c:pt idx="3634">
                  <c:v>209.349142</c:v>
                </c:pt>
                <c:pt idx="3635">
                  <c:v>209.34054800000001</c:v>
                </c:pt>
                <c:pt idx="3636">
                  <c:v>209.338504</c:v>
                </c:pt>
                <c:pt idx="3637">
                  <c:v>209.34493599999999</c:v>
                </c:pt>
                <c:pt idx="3638">
                  <c:v>209.365094</c:v>
                </c:pt>
                <c:pt idx="3639">
                  <c:v>209.34508299999999</c:v>
                </c:pt>
                <c:pt idx="3640">
                  <c:v>209.334464</c:v>
                </c:pt>
                <c:pt idx="3641">
                  <c:v>209.36326700000001</c:v>
                </c:pt>
                <c:pt idx="3642">
                  <c:v>209.347442</c:v>
                </c:pt>
                <c:pt idx="3643">
                  <c:v>209.331288</c:v>
                </c:pt>
                <c:pt idx="3644">
                  <c:v>209.347331</c:v>
                </c:pt>
                <c:pt idx="3645">
                  <c:v>209.34650999999999</c:v>
                </c:pt>
                <c:pt idx="3646">
                  <c:v>209.35521299999999</c:v>
                </c:pt>
                <c:pt idx="3647">
                  <c:v>209.35225600000001</c:v>
                </c:pt>
                <c:pt idx="3648">
                  <c:v>209.36077599999999</c:v>
                </c:pt>
                <c:pt idx="3649">
                  <c:v>209.35683499999999</c:v>
                </c:pt>
                <c:pt idx="3650">
                  <c:v>209.346543</c:v>
                </c:pt>
                <c:pt idx="3651">
                  <c:v>209.35293799999999</c:v>
                </c:pt>
                <c:pt idx="3652">
                  <c:v>209.36050700000001</c:v>
                </c:pt>
                <c:pt idx="3653">
                  <c:v>209.35896700000001</c:v>
                </c:pt>
                <c:pt idx="3654">
                  <c:v>209.33866499999999</c:v>
                </c:pt>
                <c:pt idx="3655">
                  <c:v>209.33883599999999</c:v>
                </c:pt>
                <c:pt idx="3656">
                  <c:v>209.35263900000001</c:v>
                </c:pt>
                <c:pt idx="3657">
                  <c:v>209.339326</c:v>
                </c:pt>
                <c:pt idx="3658">
                  <c:v>209.352317</c:v>
                </c:pt>
                <c:pt idx="3659">
                  <c:v>209.34599499999999</c:v>
                </c:pt>
                <c:pt idx="3660">
                  <c:v>209.355367</c:v>
                </c:pt>
                <c:pt idx="3661">
                  <c:v>209.348377</c:v>
                </c:pt>
                <c:pt idx="3662">
                  <c:v>209.34948800000001</c:v>
                </c:pt>
                <c:pt idx="3663">
                  <c:v>209.35129599999999</c:v>
                </c:pt>
                <c:pt idx="3664">
                  <c:v>209.34223600000001</c:v>
                </c:pt>
                <c:pt idx="3665">
                  <c:v>209.355141</c:v>
                </c:pt>
                <c:pt idx="3666">
                  <c:v>209.34734800000001</c:v>
                </c:pt>
                <c:pt idx="3667">
                  <c:v>209.35063400000001</c:v>
                </c:pt>
                <c:pt idx="3668">
                  <c:v>209.350121</c:v>
                </c:pt>
                <c:pt idx="3669">
                  <c:v>209.351573</c:v>
                </c:pt>
                <c:pt idx="3670">
                  <c:v>209.34100100000001</c:v>
                </c:pt>
                <c:pt idx="3671">
                  <c:v>209.34675799999999</c:v>
                </c:pt>
                <c:pt idx="3672">
                  <c:v>209.34706600000001</c:v>
                </c:pt>
                <c:pt idx="3673">
                  <c:v>209.35696200000001</c:v>
                </c:pt>
                <c:pt idx="3674">
                  <c:v>209.36494999999999</c:v>
                </c:pt>
                <c:pt idx="3675">
                  <c:v>209.344874</c:v>
                </c:pt>
                <c:pt idx="3676">
                  <c:v>209.349887</c:v>
                </c:pt>
                <c:pt idx="3677">
                  <c:v>209.35280499999999</c:v>
                </c:pt>
                <c:pt idx="3678">
                  <c:v>209.36461</c:v>
                </c:pt>
                <c:pt idx="3679">
                  <c:v>209.350932</c:v>
                </c:pt>
                <c:pt idx="3680">
                  <c:v>209.356009</c:v>
                </c:pt>
                <c:pt idx="3681">
                  <c:v>209.359566</c:v>
                </c:pt>
                <c:pt idx="3682">
                  <c:v>209.35369600000001</c:v>
                </c:pt>
                <c:pt idx="3683">
                  <c:v>209.35770600000001</c:v>
                </c:pt>
                <c:pt idx="3684">
                  <c:v>209.34257099999999</c:v>
                </c:pt>
                <c:pt idx="3685">
                  <c:v>209.352103</c:v>
                </c:pt>
                <c:pt idx="3686">
                  <c:v>209.352473</c:v>
                </c:pt>
                <c:pt idx="3687">
                  <c:v>209.354883</c:v>
                </c:pt>
                <c:pt idx="3688">
                  <c:v>209.35170400000001</c:v>
                </c:pt>
                <c:pt idx="3689">
                  <c:v>209.36013500000001</c:v>
                </c:pt>
                <c:pt idx="3690">
                  <c:v>209.35728</c:v>
                </c:pt>
                <c:pt idx="3691">
                  <c:v>209.35882699999999</c:v>
                </c:pt>
                <c:pt idx="3692">
                  <c:v>209.35901799999999</c:v>
                </c:pt>
                <c:pt idx="3693">
                  <c:v>209.36810199999999</c:v>
                </c:pt>
                <c:pt idx="3694">
                  <c:v>209.37526099999999</c:v>
                </c:pt>
                <c:pt idx="3695">
                  <c:v>209.353297</c:v>
                </c:pt>
                <c:pt idx="3696">
                  <c:v>209.35892200000001</c:v>
                </c:pt>
                <c:pt idx="3697">
                  <c:v>209.359443</c:v>
                </c:pt>
                <c:pt idx="3698">
                  <c:v>209.36201399999999</c:v>
                </c:pt>
                <c:pt idx="3699">
                  <c:v>209.352476</c:v>
                </c:pt>
                <c:pt idx="3700">
                  <c:v>209.35241300000001</c:v>
                </c:pt>
                <c:pt idx="3701">
                  <c:v>209.34251900000001</c:v>
                </c:pt>
                <c:pt idx="3702">
                  <c:v>209.35723400000001</c:v>
                </c:pt>
                <c:pt idx="3703">
                  <c:v>209.35536500000001</c:v>
                </c:pt>
                <c:pt idx="3704">
                  <c:v>209.35256999999999</c:v>
                </c:pt>
                <c:pt idx="3705">
                  <c:v>209.36276699999999</c:v>
                </c:pt>
                <c:pt idx="3706">
                  <c:v>209.351133</c:v>
                </c:pt>
                <c:pt idx="3707">
                  <c:v>209.35145800000001</c:v>
                </c:pt>
                <c:pt idx="3708">
                  <c:v>209.360513</c:v>
                </c:pt>
                <c:pt idx="3709">
                  <c:v>209.35487800000001</c:v>
                </c:pt>
                <c:pt idx="3710">
                  <c:v>209.35492400000001</c:v>
                </c:pt>
                <c:pt idx="3711">
                  <c:v>209.35785899999999</c:v>
                </c:pt>
                <c:pt idx="3712">
                  <c:v>209.34473</c:v>
                </c:pt>
                <c:pt idx="3713">
                  <c:v>209.35556800000001</c:v>
                </c:pt>
                <c:pt idx="3714">
                  <c:v>209.35177200000001</c:v>
                </c:pt>
                <c:pt idx="3715">
                  <c:v>209.34752800000001</c:v>
                </c:pt>
                <c:pt idx="3716">
                  <c:v>209.35086699999999</c:v>
                </c:pt>
                <c:pt idx="3717">
                  <c:v>209.35264699999999</c:v>
                </c:pt>
                <c:pt idx="3718">
                  <c:v>209.35479699999999</c:v>
                </c:pt>
                <c:pt idx="3719">
                  <c:v>209.33674400000001</c:v>
                </c:pt>
                <c:pt idx="3720">
                  <c:v>209.34668600000001</c:v>
                </c:pt>
                <c:pt idx="3721">
                  <c:v>209.35521199999999</c:v>
                </c:pt>
                <c:pt idx="3722">
                  <c:v>209.33468199999999</c:v>
                </c:pt>
                <c:pt idx="3723">
                  <c:v>209.347666</c:v>
                </c:pt>
                <c:pt idx="3724">
                  <c:v>209.352114</c:v>
                </c:pt>
                <c:pt idx="3725">
                  <c:v>209.35218699999999</c:v>
                </c:pt>
                <c:pt idx="3726">
                  <c:v>209.342265</c:v>
                </c:pt>
                <c:pt idx="3727">
                  <c:v>209.346079</c:v>
                </c:pt>
                <c:pt idx="3728">
                  <c:v>209.349031</c:v>
                </c:pt>
                <c:pt idx="3729">
                  <c:v>209.35218399999999</c:v>
                </c:pt>
                <c:pt idx="3730">
                  <c:v>209.34955600000001</c:v>
                </c:pt>
                <c:pt idx="3731">
                  <c:v>209.35155800000001</c:v>
                </c:pt>
                <c:pt idx="3732">
                  <c:v>209.35028</c:v>
                </c:pt>
                <c:pt idx="3733">
                  <c:v>209.35706200000001</c:v>
                </c:pt>
                <c:pt idx="3734">
                  <c:v>209.34013300000001</c:v>
                </c:pt>
                <c:pt idx="3735">
                  <c:v>209.345247</c:v>
                </c:pt>
                <c:pt idx="3736">
                  <c:v>209.334993</c:v>
                </c:pt>
                <c:pt idx="3737">
                  <c:v>209.342163</c:v>
                </c:pt>
                <c:pt idx="3738">
                  <c:v>209.341184</c:v>
                </c:pt>
                <c:pt idx="3739">
                  <c:v>209.332009</c:v>
                </c:pt>
                <c:pt idx="3740">
                  <c:v>209.31940499999999</c:v>
                </c:pt>
                <c:pt idx="3741">
                  <c:v>209.32736600000001</c:v>
                </c:pt>
                <c:pt idx="3742">
                  <c:v>209.342423</c:v>
                </c:pt>
                <c:pt idx="3743">
                  <c:v>209.34083000000001</c:v>
                </c:pt>
                <c:pt idx="3744">
                  <c:v>209.32950099999999</c:v>
                </c:pt>
                <c:pt idx="3745">
                  <c:v>209.34777500000001</c:v>
                </c:pt>
                <c:pt idx="3746">
                  <c:v>209.34388100000001</c:v>
                </c:pt>
                <c:pt idx="3747">
                  <c:v>209.32851299999999</c:v>
                </c:pt>
                <c:pt idx="3748">
                  <c:v>209.33731800000001</c:v>
                </c:pt>
                <c:pt idx="3749">
                  <c:v>209.3383</c:v>
                </c:pt>
                <c:pt idx="3750">
                  <c:v>209.35030900000001</c:v>
                </c:pt>
                <c:pt idx="3751">
                  <c:v>209.33365800000001</c:v>
                </c:pt>
                <c:pt idx="3752">
                  <c:v>209.33334400000001</c:v>
                </c:pt>
                <c:pt idx="3753">
                  <c:v>209.327282</c:v>
                </c:pt>
                <c:pt idx="3754">
                  <c:v>209.324805</c:v>
                </c:pt>
                <c:pt idx="3755">
                  <c:v>209.33211499999999</c:v>
                </c:pt>
                <c:pt idx="3756">
                  <c:v>209.31699699999999</c:v>
                </c:pt>
                <c:pt idx="3757">
                  <c:v>209.33192600000001</c:v>
                </c:pt>
                <c:pt idx="3758">
                  <c:v>209.34262200000001</c:v>
                </c:pt>
                <c:pt idx="3759">
                  <c:v>209.3408</c:v>
                </c:pt>
                <c:pt idx="3760">
                  <c:v>209.33087900000001</c:v>
                </c:pt>
                <c:pt idx="3761">
                  <c:v>209.31034500000001</c:v>
                </c:pt>
                <c:pt idx="3762">
                  <c:v>209.32832200000001</c:v>
                </c:pt>
                <c:pt idx="3763">
                  <c:v>209.31242499999999</c:v>
                </c:pt>
                <c:pt idx="3764">
                  <c:v>209.31757999999999</c:v>
                </c:pt>
                <c:pt idx="3765">
                  <c:v>209.32447999999999</c:v>
                </c:pt>
                <c:pt idx="3766">
                  <c:v>209.31993800000001</c:v>
                </c:pt>
                <c:pt idx="3767">
                  <c:v>209.31427199999999</c:v>
                </c:pt>
                <c:pt idx="3768">
                  <c:v>209.330656</c:v>
                </c:pt>
                <c:pt idx="3769">
                  <c:v>209.31227699999999</c:v>
                </c:pt>
                <c:pt idx="3770">
                  <c:v>209.31405899999999</c:v>
                </c:pt>
                <c:pt idx="3771">
                  <c:v>209.321314</c:v>
                </c:pt>
                <c:pt idx="3772">
                  <c:v>209.31263100000001</c:v>
                </c:pt>
                <c:pt idx="3773">
                  <c:v>209.317668</c:v>
                </c:pt>
                <c:pt idx="3774">
                  <c:v>209.30582799999999</c:v>
                </c:pt>
                <c:pt idx="3775">
                  <c:v>209.311542</c:v>
                </c:pt>
                <c:pt idx="3776">
                  <c:v>209.30649399999999</c:v>
                </c:pt>
                <c:pt idx="3777">
                  <c:v>209.30070900000001</c:v>
                </c:pt>
                <c:pt idx="3778">
                  <c:v>209.31476000000001</c:v>
                </c:pt>
                <c:pt idx="3779">
                  <c:v>209.29850099999999</c:v>
                </c:pt>
                <c:pt idx="3780">
                  <c:v>209.32137499999999</c:v>
                </c:pt>
                <c:pt idx="3781">
                  <c:v>209.30806699999999</c:v>
                </c:pt>
                <c:pt idx="3782">
                  <c:v>209.30364599999999</c:v>
                </c:pt>
                <c:pt idx="3783">
                  <c:v>209.29437799999999</c:v>
                </c:pt>
                <c:pt idx="3784">
                  <c:v>209.293431</c:v>
                </c:pt>
                <c:pt idx="3785">
                  <c:v>209.29637</c:v>
                </c:pt>
                <c:pt idx="3786">
                  <c:v>209.296685</c:v>
                </c:pt>
                <c:pt idx="3787">
                  <c:v>209.29698099999999</c:v>
                </c:pt>
                <c:pt idx="3788">
                  <c:v>209.29791900000001</c:v>
                </c:pt>
                <c:pt idx="3789">
                  <c:v>209.30331000000001</c:v>
                </c:pt>
                <c:pt idx="3790">
                  <c:v>209.296851</c:v>
                </c:pt>
                <c:pt idx="3791">
                  <c:v>209.29511199999999</c:v>
                </c:pt>
                <c:pt idx="3792">
                  <c:v>209.29113599999999</c:v>
                </c:pt>
                <c:pt idx="3793">
                  <c:v>209.28963100000001</c:v>
                </c:pt>
                <c:pt idx="3794">
                  <c:v>209.28286199999999</c:v>
                </c:pt>
                <c:pt idx="3795">
                  <c:v>209.29724300000001</c:v>
                </c:pt>
                <c:pt idx="3796">
                  <c:v>209.30468500000001</c:v>
                </c:pt>
                <c:pt idx="3797">
                  <c:v>209.297878</c:v>
                </c:pt>
                <c:pt idx="3798">
                  <c:v>209.29474500000001</c:v>
                </c:pt>
                <c:pt idx="3799">
                  <c:v>209.29047700000001</c:v>
                </c:pt>
                <c:pt idx="3800">
                  <c:v>209.303923</c:v>
                </c:pt>
                <c:pt idx="3801">
                  <c:v>209.28226799999999</c:v>
                </c:pt>
                <c:pt idx="3802">
                  <c:v>209.28903700000001</c:v>
                </c:pt>
                <c:pt idx="3803">
                  <c:v>209.288285</c:v>
                </c:pt>
                <c:pt idx="3804">
                  <c:v>209.29486800000001</c:v>
                </c:pt>
                <c:pt idx="3805">
                  <c:v>209.28156999999999</c:v>
                </c:pt>
                <c:pt idx="3806">
                  <c:v>209.27713499999999</c:v>
                </c:pt>
                <c:pt idx="3807">
                  <c:v>209.29293999999999</c:v>
                </c:pt>
                <c:pt idx="3808">
                  <c:v>209.28083899999999</c:v>
                </c:pt>
                <c:pt idx="3809">
                  <c:v>209.26750100000001</c:v>
                </c:pt>
                <c:pt idx="3810">
                  <c:v>209.27836300000001</c:v>
                </c:pt>
                <c:pt idx="3811">
                  <c:v>209.28582399999999</c:v>
                </c:pt>
                <c:pt idx="3812">
                  <c:v>209.276218</c:v>
                </c:pt>
                <c:pt idx="3813">
                  <c:v>209.28013999999999</c:v>
                </c:pt>
                <c:pt idx="3814">
                  <c:v>209.26655299999999</c:v>
                </c:pt>
                <c:pt idx="3815">
                  <c:v>209.27973299999999</c:v>
                </c:pt>
                <c:pt idx="3816">
                  <c:v>209.27474799999999</c:v>
                </c:pt>
                <c:pt idx="3817">
                  <c:v>209.27766199999999</c:v>
                </c:pt>
                <c:pt idx="3818">
                  <c:v>209.27263600000001</c:v>
                </c:pt>
                <c:pt idx="3819">
                  <c:v>209.279617</c:v>
                </c:pt>
                <c:pt idx="3820">
                  <c:v>209.27328600000001</c:v>
                </c:pt>
                <c:pt idx="3821">
                  <c:v>209.26893899999999</c:v>
                </c:pt>
                <c:pt idx="3822">
                  <c:v>209.28086099999999</c:v>
                </c:pt>
                <c:pt idx="3823">
                  <c:v>209.27591899999999</c:v>
                </c:pt>
                <c:pt idx="3824">
                  <c:v>209.27995000000001</c:v>
                </c:pt>
                <c:pt idx="3825">
                  <c:v>209.277536</c:v>
                </c:pt>
                <c:pt idx="3826">
                  <c:v>209.260741</c:v>
                </c:pt>
                <c:pt idx="3827">
                  <c:v>209.26447899999999</c:v>
                </c:pt>
                <c:pt idx="3828">
                  <c:v>209.262224</c:v>
                </c:pt>
                <c:pt idx="3829">
                  <c:v>209.263902</c:v>
                </c:pt>
                <c:pt idx="3830">
                  <c:v>209.27120600000001</c:v>
                </c:pt>
                <c:pt idx="3831">
                  <c:v>209.268046</c:v>
                </c:pt>
                <c:pt idx="3832">
                  <c:v>209.26693499999999</c:v>
                </c:pt>
                <c:pt idx="3833">
                  <c:v>209.26231899999999</c:v>
                </c:pt>
                <c:pt idx="3834">
                  <c:v>209.262722</c:v>
                </c:pt>
                <c:pt idx="3835">
                  <c:v>209.26139000000001</c:v>
                </c:pt>
                <c:pt idx="3836">
                  <c:v>209.25173699999999</c:v>
                </c:pt>
                <c:pt idx="3837">
                  <c:v>209.26328699999999</c:v>
                </c:pt>
                <c:pt idx="3838">
                  <c:v>209.25846799999999</c:v>
                </c:pt>
                <c:pt idx="3839">
                  <c:v>209.25949</c:v>
                </c:pt>
                <c:pt idx="3840">
                  <c:v>209.24821499999999</c:v>
                </c:pt>
                <c:pt idx="3841">
                  <c:v>209.24974700000001</c:v>
                </c:pt>
                <c:pt idx="3842">
                  <c:v>209.248075</c:v>
                </c:pt>
                <c:pt idx="3843">
                  <c:v>209.24750399999999</c:v>
                </c:pt>
                <c:pt idx="3844">
                  <c:v>209.25298900000001</c:v>
                </c:pt>
                <c:pt idx="3845">
                  <c:v>209.23835099999999</c:v>
                </c:pt>
                <c:pt idx="3846">
                  <c:v>209.23962299999999</c:v>
                </c:pt>
                <c:pt idx="3847">
                  <c:v>209.23900499999999</c:v>
                </c:pt>
                <c:pt idx="3848">
                  <c:v>209.23235500000001</c:v>
                </c:pt>
                <c:pt idx="3849">
                  <c:v>209.243101</c:v>
                </c:pt>
                <c:pt idx="3850">
                  <c:v>209.23061000000001</c:v>
                </c:pt>
                <c:pt idx="3851">
                  <c:v>209.231199</c:v>
                </c:pt>
                <c:pt idx="3852">
                  <c:v>209.22435300000001</c:v>
                </c:pt>
                <c:pt idx="3853">
                  <c:v>209.23391799999999</c:v>
                </c:pt>
                <c:pt idx="3854">
                  <c:v>209.23569800000001</c:v>
                </c:pt>
                <c:pt idx="3855">
                  <c:v>209.226992</c:v>
                </c:pt>
                <c:pt idx="3856">
                  <c:v>209.22630000000001</c:v>
                </c:pt>
                <c:pt idx="3857">
                  <c:v>209.23207400000001</c:v>
                </c:pt>
                <c:pt idx="3858">
                  <c:v>209.222465</c:v>
                </c:pt>
                <c:pt idx="3859">
                  <c:v>209.230639</c:v>
                </c:pt>
                <c:pt idx="3860">
                  <c:v>209.224581</c:v>
                </c:pt>
                <c:pt idx="3861">
                  <c:v>209.23633100000001</c:v>
                </c:pt>
                <c:pt idx="3862">
                  <c:v>209.23213100000001</c:v>
                </c:pt>
                <c:pt idx="3863">
                  <c:v>209.21967599999999</c:v>
                </c:pt>
                <c:pt idx="3864">
                  <c:v>209.219866</c:v>
                </c:pt>
                <c:pt idx="3865">
                  <c:v>209.21695700000001</c:v>
                </c:pt>
                <c:pt idx="3866">
                  <c:v>209.228105</c:v>
                </c:pt>
                <c:pt idx="3867">
                  <c:v>209.22636</c:v>
                </c:pt>
                <c:pt idx="3868">
                  <c:v>209.24087499999999</c:v>
                </c:pt>
                <c:pt idx="3869">
                  <c:v>209.21583899999999</c:v>
                </c:pt>
                <c:pt idx="3870">
                  <c:v>209.21007299999999</c:v>
                </c:pt>
                <c:pt idx="3871">
                  <c:v>209.22144299999999</c:v>
                </c:pt>
                <c:pt idx="3872">
                  <c:v>209.221259</c:v>
                </c:pt>
                <c:pt idx="3873">
                  <c:v>209.21297100000001</c:v>
                </c:pt>
                <c:pt idx="3874">
                  <c:v>209.20148699999999</c:v>
                </c:pt>
                <c:pt idx="3875">
                  <c:v>209.21175700000001</c:v>
                </c:pt>
                <c:pt idx="3876">
                  <c:v>209.19891899999999</c:v>
                </c:pt>
                <c:pt idx="3877">
                  <c:v>209.211005</c:v>
                </c:pt>
                <c:pt idx="3878">
                  <c:v>209.20860400000001</c:v>
                </c:pt>
                <c:pt idx="3879">
                  <c:v>209.20526599999999</c:v>
                </c:pt>
                <c:pt idx="3880">
                  <c:v>209.193983</c:v>
                </c:pt>
                <c:pt idx="3881">
                  <c:v>209.201998</c:v>
                </c:pt>
                <c:pt idx="3882">
                  <c:v>209.20420200000001</c:v>
                </c:pt>
                <c:pt idx="3883">
                  <c:v>209.207303</c:v>
                </c:pt>
                <c:pt idx="3884">
                  <c:v>209.19285500000001</c:v>
                </c:pt>
                <c:pt idx="3885">
                  <c:v>209.20158699999999</c:v>
                </c:pt>
                <c:pt idx="3886">
                  <c:v>209.198914</c:v>
                </c:pt>
                <c:pt idx="3887">
                  <c:v>209.198791</c:v>
                </c:pt>
                <c:pt idx="3888">
                  <c:v>209.19638399999999</c:v>
                </c:pt>
                <c:pt idx="3889">
                  <c:v>209.19627700000001</c:v>
                </c:pt>
                <c:pt idx="3890">
                  <c:v>209.20841200000001</c:v>
                </c:pt>
                <c:pt idx="3891">
                  <c:v>209.194985</c:v>
                </c:pt>
                <c:pt idx="3892">
                  <c:v>209.196639</c:v>
                </c:pt>
                <c:pt idx="3893">
                  <c:v>209.184214</c:v>
                </c:pt>
                <c:pt idx="3894">
                  <c:v>209.18437499999999</c:v>
                </c:pt>
                <c:pt idx="3895">
                  <c:v>209.18602300000001</c:v>
                </c:pt>
                <c:pt idx="3896">
                  <c:v>209.19560799999999</c:v>
                </c:pt>
                <c:pt idx="3897">
                  <c:v>209.18439900000001</c:v>
                </c:pt>
                <c:pt idx="3898">
                  <c:v>209.17171200000001</c:v>
                </c:pt>
                <c:pt idx="3899">
                  <c:v>209.18558999999999</c:v>
                </c:pt>
                <c:pt idx="3900">
                  <c:v>209.19358399999999</c:v>
                </c:pt>
                <c:pt idx="3901">
                  <c:v>209.17978299999999</c:v>
                </c:pt>
                <c:pt idx="3902">
                  <c:v>209.18171100000001</c:v>
                </c:pt>
                <c:pt idx="3903">
                  <c:v>209.18324100000001</c:v>
                </c:pt>
                <c:pt idx="3904">
                  <c:v>209.18659600000001</c:v>
                </c:pt>
                <c:pt idx="3905">
                  <c:v>209.17677</c:v>
                </c:pt>
                <c:pt idx="3906">
                  <c:v>209.19052400000001</c:v>
                </c:pt>
                <c:pt idx="3907">
                  <c:v>209.171561</c:v>
                </c:pt>
                <c:pt idx="3908">
                  <c:v>209.17081200000001</c:v>
                </c:pt>
                <c:pt idx="3909">
                  <c:v>209.16609500000001</c:v>
                </c:pt>
                <c:pt idx="3910">
                  <c:v>209.16790900000001</c:v>
                </c:pt>
                <c:pt idx="3911">
                  <c:v>209.160787</c:v>
                </c:pt>
                <c:pt idx="3912">
                  <c:v>209.152624</c:v>
                </c:pt>
                <c:pt idx="3913">
                  <c:v>209.165119</c:v>
                </c:pt>
                <c:pt idx="3914">
                  <c:v>209.15364</c:v>
                </c:pt>
                <c:pt idx="3915">
                  <c:v>209.16614200000001</c:v>
                </c:pt>
                <c:pt idx="3916">
                  <c:v>209.16839300000001</c:v>
                </c:pt>
                <c:pt idx="3917">
                  <c:v>209.16936000000001</c:v>
                </c:pt>
                <c:pt idx="3918">
                  <c:v>209.15653</c:v>
                </c:pt>
                <c:pt idx="3919">
                  <c:v>209.15134499999999</c:v>
                </c:pt>
                <c:pt idx="3920">
                  <c:v>209.16198800000001</c:v>
                </c:pt>
                <c:pt idx="3921">
                  <c:v>209.15719100000001</c:v>
                </c:pt>
                <c:pt idx="3922">
                  <c:v>209.152196</c:v>
                </c:pt>
                <c:pt idx="3923">
                  <c:v>209.14937699999999</c:v>
                </c:pt>
                <c:pt idx="3924">
                  <c:v>209.15915699999999</c:v>
                </c:pt>
                <c:pt idx="3925">
                  <c:v>209.15144000000001</c:v>
                </c:pt>
                <c:pt idx="3926">
                  <c:v>209.15200400000001</c:v>
                </c:pt>
                <c:pt idx="3927">
                  <c:v>209.139003</c:v>
                </c:pt>
                <c:pt idx="3928">
                  <c:v>209.145295</c:v>
                </c:pt>
                <c:pt idx="3929">
                  <c:v>209.15007900000001</c:v>
                </c:pt>
                <c:pt idx="3930">
                  <c:v>209.140491</c:v>
                </c:pt>
                <c:pt idx="3931">
                  <c:v>209.13100499999999</c:v>
                </c:pt>
                <c:pt idx="3932">
                  <c:v>209.136641</c:v>
                </c:pt>
                <c:pt idx="3933">
                  <c:v>209.14196100000001</c:v>
                </c:pt>
                <c:pt idx="3934">
                  <c:v>209.116195</c:v>
                </c:pt>
                <c:pt idx="3935">
                  <c:v>209.143045</c:v>
                </c:pt>
                <c:pt idx="3936">
                  <c:v>209.122153</c:v>
                </c:pt>
                <c:pt idx="3937">
                  <c:v>209.13297600000001</c:v>
                </c:pt>
                <c:pt idx="3938">
                  <c:v>209.138837</c:v>
                </c:pt>
                <c:pt idx="3939">
                  <c:v>209.141716</c:v>
                </c:pt>
                <c:pt idx="3940">
                  <c:v>209.12887900000001</c:v>
                </c:pt>
                <c:pt idx="3941">
                  <c:v>209.109228</c:v>
                </c:pt>
                <c:pt idx="3942">
                  <c:v>209.11593500000001</c:v>
                </c:pt>
                <c:pt idx="3943">
                  <c:v>209.12055899999999</c:v>
                </c:pt>
                <c:pt idx="3944">
                  <c:v>209.12635900000001</c:v>
                </c:pt>
                <c:pt idx="3945">
                  <c:v>209.125664</c:v>
                </c:pt>
                <c:pt idx="3946">
                  <c:v>209.11379299999999</c:v>
                </c:pt>
                <c:pt idx="3947">
                  <c:v>209.126453</c:v>
                </c:pt>
                <c:pt idx="3948">
                  <c:v>209.11622199999999</c:v>
                </c:pt>
                <c:pt idx="3949">
                  <c:v>209.102419</c:v>
                </c:pt>
                <c:pt idx="3950">
                  <c:v>209.09509</c:v>
                </c:pt>
                <c:pt idx="3951">
                  <c:v>209.10127299999999</c:v>
                </c:pt>
                <c:pt idx="3952">
                  <c:v>209.11356699999999</c:v>
                </c:pt>
                <c:pt idx="3953">
                  <c:v>209.110659</c:v>
                </c:pt>
                <c:pt idx="3954">
                  <c:v>209.12404799999999</c:v>
                </c:pt>
                <c:pt idx="3955">
                  <c:v>209.10120000000001</c:v>
                </c:pt>
                <c:pt idx="3956">
                  <c:v>209.09725399999999</c:v>
                </c:pt>
                <c:pt idx="3957">
                  <c:v>209.09967499999999</c:v>
                </c:pt>
                <c:pt idx="3958">
                  <c:v>209.10599199999999</c:v>
                </c:pt>
                <c:pt idx="3959">
                  <c:v>209.09477899999999</c:v>
                </c:pt>
                <c:pt idx="3960">
                  <c:v>209.09773300000001</c:v>
                </c:pt>
                <c:pt idx="3961">
                  <c:v>209.102318</c:v>
                </c:pt>
                <c:pt idx="3962">
                  <c:v>209.09993299999999</c:v>
                </c:pt>
                <c:pt idx="3963">
                  <c:v>209.08703199999999</c:v>
                </c:pt>
                <c:pt idx="3964">
                  <c:v>209.086996</c:v>
                </c:pt>
                <c:pt idx="3965">
                  <c:v>209.09214399999999</c:v>
                </c:pt>
                <c:pt idx="3966">
                  <c:v>209.07375099999999</c:v>
                </c:pt>
                <c:pt idx="3967">
                  <c:v>209.08792</c:v>
                </c:pt>
                <c:pt idx="3968">
                  <c:v>209.10034099999999</c:v>
                </c:pt>
                <c:pt idx="3969">
                  <c:v>209.077112</c:v>
                </c:pt>
                <c:pt idx="3970">
                  <c:v>209.07980900000001</c:v>
                </c:pt>
                <c:pt idx="3971">
                  <c:v>209.08363</c:v>
                </c:pt>
                <c:pt idx="3972">
                  <c:v>209.07990100000001</c:v>
                </c:pt>
                <c:pt idx="3973">
                  <c:v>209.08137500000001</c:v>
                </c:pt>
                <c:pt idx="3974">
                  <c:v>209.08108100000001</c:v>
                </c:pt>
                <c:pt idx="3975">
                  <c:v>209.07833400000001</c:v>
                </c:pt>
                <c:pt idx="3976">
                  <c:v>209.065641</c:v>
                </c:pt>
                <c:pt idx="3977">
                  <c:v>209.07054600000001</c:v>
                </c:pt>
                <c:pt idx="3978">
                  <c:v>209.07728599999999</c:v>
                </c:pt>
                <c:pt idx="3979">
                  <c:v>209.058921</c:v>
                </c:pt>
                <c:pt idx="3980">
                  <c:v>209.062938</c:v>
                </c:pt>
                <c:pt idx="3981">
                  <c:v>209.07142300000001</c:v>
                </c:pt>
                <c:pt idx="3982">
                  <c:v>209.065314</c:v>
                </c:pt>
                <c:pt idx="3983">
                  <c:v>209.05844300000001</c:v>
                </c:pt>
                <c:pt idx="3984">
                  <c:v>209.05226500000001</c:v>
                </c:pt>
                <c:pt idx="3985">
                  <c:v>209.04484299999999</c:v>
                </c:pt>
                <c:pt idx="3986">
                  <c:v>209.051953</c:v>
                </c:pt>
                <c:pt idx="3987">
                  <c:v>209.05010999999999</c:v>
                </c:pt>
                <c:pt idx="3988">
                  <c:v>209.04586399999999</c:v>
                </c:pt>
                <c:pt idx="3989">
                  <c:v>209.053179</c:v>
                </c:pt>
                <c:pt idx="3990">
                  <c:v>209.04411200000001</c:v>
                </c:pt>
                <c:pt idx="3991">
                  <c:v>209.03789</c:v>
                </c:pt>
                <c:pt idx="3992">
                  <c:v>209.04722699999999</c:v>
                </c:pt>
                <c:pt idx="3993">
                  <c:v>209.04983100000001</c:v>
                </c:pt>
                <c:pt idx="3994">
                  <c:v>209.04426699999999</c:v>
                </c:pt>
                <c:pt idx="3995">
                  <c:v>209.02802600000001</c:v>
                </c:pt>
                <c:pt idx="3996">
                  <c:v>209.03730400000001</c:v>
                </c:pt>
                <c:pt idx="3997">
                  <c:v>209.03023899999999</c:v>
                </c:pt>
                <c:pt idx="3998">
                  <c:v>209.02580399999999</c:v>
                </c:pt>
                <c:pt idx="3999">
                  <c:v>209.032118</c:v>
                </c:pt>
                <c:pt idx="4000">
                  <c:v>209.02674999999999</c:v>
                </c:pt>
                <c:pt idx="4001">
                  <c:v>209.03068099999999</c:v>
                </c:pt>
                <c:pt idx="4002">
                  <c:v>209.02892700000001</c:v>
                </c:pt>
                <c:pt idx="4003">
                  <c:v>209.023033</c:v>
                </c:pt>
                <c:pt idx="4004">
                  <c:v>209.02160599999999</c:v>
                </c:pt>
                <c:pt idx="4005">
                  <c:v>209.03127499999999</c:v>
                </c:pt>
                <c:pt idx="4006">
                  <c:v>209.01516799999999</c:v>
                </c:pt>
                <c:pt idx="4007">
                  <c:v>209.027547</c:v>
                </c:pt>
                <c:pt idx="4008">
                  <c:v>209.01678699999999</c:v>
                </c:pt>
                <c:pt idx="4009">
                  <c:v>209.013744</c:v>
                </c:pt>
                <c:pt idx="4010">
                  <c:v>209.01899800000001</c:v>
                </c:pt>
                <c:pt idx="4011">
                  <c:v>208.998389</c:v>
                </c:pt>
                <c:pt idx="4012">
                  <c:v>209.00685999999999</c:v>
                </c:pt>
                <c:pt idx="4013">
                  <c:v>209.01488800000001</c:v>
                </c:pt>
                <c:pt idx="4014">
                  <c:v>209.008152</c:v>
                </c:pt>
                <c:pt idx="4015">
                  <c:v>209.00160299999999</c:v>
                </c:pt>
                <c:pt idx="4016">
                  <c:v>209.00948099999999</c:v>
                </c:pt>
                <c:pt idx="4017">
                  <c:v>209.00210100000001</c:v>
                </c:pt>
                <c:pt idx="4018">
                  <c:v>208.99880200000001</c:v>
                </c:pt>
                <c:pt idx="4019">
                  <c:v>209.00084799999999</c:v>
                </c:pt>
                <c:pt idx="4020">
                  <c:v>208.99221900000001</c:v>
                </c:pt>
                <c:pt idx="4021">
                  <c:v>208.99253300000001</c:v>
                </c:pt>
                <c:pt idx="4022">
                  <c:v>208.97888800000001</c:v>
                </c:pt>
                <c:pt idx="4023">
                  <c:v>208.98869099999999</c:v>
                </c:pt>
                <c:pt idx="4024">
                  <c:v>208.981189</c:v>
                </c:pt>
                <c:pt idx="4025">
                  <c:v>208.98894000000001</c:v>
                </c:pt>
                <c:pt idx="4026">
                  <c:v>208.976395</c:v>
                </c:pt>
                <c:pt idx="4027">
                  <c:v>208.982212</c:v>
                </c:pt>
                <c:pt idx="4028">
                  <c:v>208.98182600000001</c:v>
                </c:pt>
                <c:pt idx="4029">
                  <c:v>208.989611</c:v>
                </c:pt>
                <c:pt idx="4030">
                  <c:v>208.98444699999999</c:v>
                </c:pt>
                <c:pt idx="4031">
                  <c:v>208.97572</c:v>
                </c:pt>
                <c:pt idx="4032">
                  <c:v>208.98583600000001</c:v>
                </c:pt>
                <c:pt idx="4033">
                  <c:v>208.970573</c:v>
                </c:pt>
                <c:pt idx="4034">
                  <c:v>208.98925299999999</c:v>
                </c:pt>
                <c:pt idx="4035">
                  <c:v>208.978925</c:v>
                </c:pt>
                <c:pt idx="4036">
                  <c:v>208.96348499999999</c:v>
                </c:pt>
                <c:pt idx="4037">
                  <c:v>208.95336699999999</c:v>
                </c:pt>
                <c:pt idx="4038">
                  <c:v>208.95774599999999</c:v>
                </c:pt>
                <c:pt idx="4039">
                  <c:v>208.973713</c:v>
                </c:pt>
                <c:pt idx="4040">
                  <c:v>208.955004</c:v>
                </c:pt>
                <c:pt idx="4041">
                  <c:v>208.968097</c:v>
                </c:pt>
                <c:pt idx="4042">
                  <c:v>208.95446200000001</c:v>
                </c:pt>
                <c:pt idx="4043">
                  <c:v>208.955397</c:v>
                </c:pt>
                <c:pt idx="4044">
                  <c:v>208.97358600000001</c:v>
                </c:pt>
                <c:pt idx="4045">
                  <c:v>208.95251300000001</c:v>
                </c:pt>
                <c:pt idx="4046">
                  <c:v>208.957514</c:v>
                </c:pt>
                <c:pt idx="4047">
                  <c:v>208.95407299999999</c:v>
                </c:pt>
                <c:pt idx="4048">
                  <c:v>208.95740599999999</c:v>
                </c:pt>
                <c:pt idx="4049">
                  <c:v>208.957662</c:v>
                </c:pt>
                <c:pt idx="4050">
                  <c:v>208.95229499999999</c:v>
                </c:pt>
                <c:pt idx="4051">
                  <c:v>208.96677800000001</c:v>
                </c:pt>
                <c:pt idx="4052">
                  <c:v>208.95041599999999</c:v>
                </c:pt>
                <c:pt idx="4053">
                  <c:v>208.95766399999999</c:v>
                </c:pt>
                <c:pt idx="4054">
                  <c:v>208.947912</c:v>
                </c:pt>
                <c:pt idx="4055">
                  <c:v>208.936555</c:v>
                </c:pt>
                <c:pt idx="4056">
                  <c:v>208.94255899999999</c:v>
                </c:pt>
                <c:pt idx="4057">
                  <c:v>208.93886699999999</c:v>
                </c:pt>
                <c:pt idx="4058">
                  <c:v>208.941146</c:v>
                </c:pt>
                <c:pt idx="4059">
                  <c:v>208.954117</c:v>
                </c:pt>
                <c:pt idx="4060">
                  <c:v>208.943307</c:v>
                </c:pt>
                <c:pt idx="4061">
                  <c:v>208.928011</c:v>
                </c:pt>
                <c:pt idx="4062">
                  <c:v>208.92388099999999</c:v>
                </c:pt>
                <c:pt idx="4063">
                  <c:v>208.93151499999999</c:v>
                </c:pt>
                <c:pt idx="4064">
                  <c:v>208.92716300000001</c:v>
                </c:pt>
                <c:pt idx="4065">
                  <c:v>208.92591899999999</c:v>
                </c:pt>
                <c:pt idx="4066">
                  <c:v>208.92221599999999</c:v>
                </c:pt>
                <c:pt idx="4067">
                  <c:v>208.92883900000001</c:v>
                </c:pt>
                <c:pt idx="4068">
                  <c:v>208.91383400000001</c:v>
                </c:pt>
                <c:pt idx="4069">
                  <c:v>208.921663</c:v>
                </c:pt>
                <c:pt idx="4070">
                  <c:v>208.92156499999999</c:v>
                </c:pt>
                <c:pt idx="4071">
                  <c:v>208.925253</c:v>
                </c:pt>
                <c:pt idx="4072">
                  <c:v>208.93280200000001</c:v>
                </c:pt>
                <c:pt idx="4073">
                  <c:v>208.92939100000001</c:v>
                </c:pt>
                <c:pt idx="4074">
                  <c:v>208.91866400000001</c:v>
                </c:pt>
                <c:pt idx="4075">
                  <c:v>208.92119600000001</c:v>
                </c:pt>
                <c:pt idx="4076">
                  <c:v>208.910661</c:v>
                </c:pt>
                <c:pt idx="4077">
                  <c:v>208.92248799999999</c:v>
                </c:pt>
                <c:pt idx="4078">
                  <c:v>208.90763699999999</c:v>
                </c:pt>
                <c:pt idx="4079">
                  <c:v>208.899655</c:v>
                </c:pt>
                <c:pt idx="4080">
                  <c:v>208.892258</c:v>
                </c:pt>
                <c:pt idx="4081">
                  <c:v>208.89436000000001</c:v>
                </c:pt>
                <c:pt idx="4082">
                  <c:v>208.897088</c:v>
                </c:pt>
                <c:pt idx="4083">
                  <c:v>208.90446600000001</c:v>
                </c:pt>
                <c:pt idx="4084">
                  <c:v>208.899101</c:v>
                </c:pt>
                <c:pt idx="4085">
                  <c:v>208.88833700000001</c:v>
                </c:pt>
                <c:pt idx="4086">
                  <c:v>208.90240900000001</c:v>
                </c:pt>
                <c:pt idx="4087">
                  <c:v>208.89275799999999</c:v>
                </c:pt>
                <c:pt idx="4088">
                  <c:v>208.90834899999999</c:v>
                </c:pt>
                <c:pt idx="4089">
                  <c:v>208.90195800000001</c:v>
                </c:pt>
                <c:pt idx="4090">
                  <c:v>208.89795899999999</c:v>
                </c:pt>
                <c:pt idx="4091">
                  <c:v>208.90117000000001</c:v>
                </c:pt>
                <c:pt idx="4092">
                  <c:v>208.886145</c:v>
                </c:pt>
                <c:pt idx="4093">
                  <c:v>208.88847200000001</c:v>
                </c:pt>
                <c:pt idx="4094">
                  <c:v>208.89442700000001</c:v>
                </c:pt>
                <c:pt idx="4095">
                  <c:v>208.87672599999999</c:v>
                </c:pt>
                <c:pt idx="4096">
                  <c:v>208.89373800000001</c:v>
                </c:pt>
                <c:pt idx="4097">
                  <c:v>208.89092500000001</c:v>
                </c:pt>
                <c:pt idx="4098">
                  <c:v>208.89090999999999</c:v>
                </c:pt>
                <c:pt idx="4099">
                  <c:v>208.878829</c:v>
                </c:pt>
                <c:pt idx="4100">
                  <c:v>208.87431900000001</c:v>
                </c:pt>
                <c:pt idx="4101">
                  <c:v>208.878848</c:v>
                </c:pt>
                <c:pt idx="4102">
                  <c:v>208.86726400000001</c:v>
                </c:pt>
                <c:pt idx="4103">
                  <c:v>208.87440799999999</c:v>
                </c:pt>
                <c:pt idx="4104">
                  <c:v>208.867199</c:v>
                </c:pt>
                <c:pt idx="4105">
                  <c:v>208.87821500000001</c:v>
                </c:pt>
                <c:pt idx="4106">
                  <c:v>208.88580300000001</c:v>
                </c:pt>
                <c:pt idx="4107">
                  <c:v>208.873276</c:v>
                </c:pt>
                <c:pt idx="4108">
                  <c:v>208.87556699999999</c:v>
                </c:pt>
                <c:pt idx="4109">
                  <c:v>208.87577999999999</c:v>
                </c:pt>
                <c:pt idx="4110">
                  <c:v>208.87129999999999</c:v>
                </c:pt>
                <c:pt idx="4111">
                  <c:v>208.873605</c:v>
                </c:pt>
                <c:pt idx="4112">
                  <c:v>208.86838800000001</c:v>
                </c:pt>
                <c:pt idx="4113">
                  <c:v>208.85377800000001</c:v>
                </c:pt>
                <c:pt idx="4114">
                  <c:v>208.853478</c:v>
                </c:pt>
                <c:pt idx="4115">
                  <c:v>208.861537</c:v>
                </c:pt>
                <c:pt idx="4116">
                  <c:v>208.85982300000001</c:v>
                </c:pt>
                <c:pt idx="4117">
                  <c:v>208.8458</c:v>
                </c:pt>
                <c:pt idx="4118">
                  <c:v>208.85645199999999</c:v>
                </c:pt>
                <c:pt idx="4119">
                  <c:v>208.85507699999999</c:v>
                </c:pt>
                <c:pt idx="4120">
                  <c:v>208.842129</c:v>
                </c:pt>
                <c:pt idx="4121">
                  <c:v>208.84751299999999</c:v>
                </c:pt>
                <c:pt idx="4122">
                  <c:v>208.842365</c:v>
                </c:pt>
                <c:pt idx="4123">
                  <c:v>208.84016199999999</c:v>
                </c:pt>
                <c:pt idx="4124">
                  <c:v>208.852788</c:v>
                </c:pt>
                <c:pt idx="4125">
                  <c:v>208.85228799999999</c:v>
                </c:pt>
                <c:pt idx="4126">
                  <c:v>208.84069400000001</c:v>
                </c:pt>
                <c:pt idx="4127">
                  <c:v>208.831278</c:v>
                </c:pt>
                <c:pt idx="4128">
                  <c:v>208.83735799999999</c:v>
                </c:pt>
                <c:pt idx="4129">
                  <c:v>208.84320099999999</c:v>
                </c:pt>
                <c:pt idx="4130">
                  <c:v>208.82780500000001</c:v>
                </c:pt>
                <c:pt idx="4131">
                  <c:v>208.83552800000001</c:v>
                </c:pt>
                <c:pt idx="4132">
                  <c:v>208.837334</c:v>
                </c:pt>
                <c:pt idx="4133">
                  <c:v>208.82781499999999</c:v>
                </c:pt>
                <c:pt idx="4134">
                  <c:v>208.830513</c:v>
                </c:pt>
                <c:pt idx="4135">
                  <c:v>208.84785600000001</c:v>
                </c:pt>
                <c:pt idx="4136">
                  <c:v>208.82241300000001</c:v>
                </c:pt>
                <c:pt idx="4137">
                  <c:v>208.831041</c:v>
                </c:pt>
                <c:pt idx="4138">
                  <c:v>208.82886300000001</c:v>
                </c:pt>
                <c:pt idx="4139">
                  <c:v>208.82141100000001</c:v>
                </c:pt>
                <c:pt idx="4140">
                  <c:v>208.81565900000001</c:v>
                </c:pt>
                <c:pt idx="4141">
                  <c:v>208.81662700000001</c:v>
                </c:pt>
                <c:pt idx="4142">
                  <c:v>208.81869599999999</c:v>
                </c:pt>
                <c:pt idx="4143">
                  <c:v>208.82256000000001</c:v>
                </c:pt>
                <c:pt idx="4144">
                  <c:v>208.81879000000001</c:v>
                </c:pt>
                <c:pt idx="4145">
                  <c:v>208.827631</c:v>
                </c:pt>
                <c:pt idx="4146">
                  <c:v>208.825108</c:v>
                </c:pt>
                <c:pt idx="4147">
                  <c:v>208.81952200000001</c:v>
                </c:pt>
                <c:pt idx="4148">
                  <c:v>208.81795399999999</c:v>
                </c:pt>
                <c:pt idx="4149">
                  <c:v>208.817024</c:v>
                </c:pt>
                <c:pt idx="4150">
                  <c:v>208.828643</c:v>
                </c:pt>
                <c:pt idx="4151">
                  <c:v>208.825311</c:v>
                </c:pt>
                <c:pt idx="4152">
                  <c:v>208.820898</c:v>
                </c:pt>
                <c:pt idx="4153">
                  <c:v>208.84828300000001</c:v>
                </c:pt>
                <c:pt idx="4154">
                  <c:v>208.88205400000001</c:v>
                </c:pt>
                <c:pt idx="4155">
                  <c:v>208.90902700000001</c:v>
                </c:pt>
                <c:pt idx="4156">
                  <c:v>208.928967</c:v>
                </c:pt>
                <c:pt idx="4157">
                  <c:v>208.96344500000001</c:v>
                </c:pt>
                <c:pt idx="4158">
                  <c:v>208.989138</c:v>
                </c:pt>
                <c:pt idx="4159">
                  <c:v>209.030948</c:v>
                </c:pt>
                <c:pt idx="4160">
                  <c:v>209.07547099999999</c:v>
                </c:pt>
                <c:pt idx="4161">
                  <c:v>209.12586200000001</c:v>
                </c:pt>
                <c:pt idx="4162">
                  <c:v>209.167464</c:v>
                </c:pt>
                <c:pt idx="4163">
                  <c:v>209.24417</c:v>
                </c:pt>
                <c:pt idx="4164">
                  <c:v>209.30654200000001</c:v>
                </c:pt>
                <c:pt idx="4165">
                  <c:v>209.36127200000001</c:v>
                </c:pt>
                <c:pt idx="4166">
                  <c:v>209.45132899999999</c:v>
                </c:pt>
                <c:pt idx="4167">
                  <c:v>209.52043599999999</c:v>
                </c:pt>
                <c:pt idx="4168">
                  <c:v>209.60646199999999</c:v>
                </c:pt>
                <c:pt idx="4169">
                  <c:v>209.70355499999999</c:v>
                </c:pt>
                <c:pt idx="4170">
                  <c:v>209.78969000000001</c:v>
                </c:pt>
                <c:pt idx="4171">
                  <c:v>209.88682800000001</c:v>
                </c:pt>
                <c:pt idx="4172">
                  <c:v>209.99291500000001</c:v>
                </c:pt>
                <c:pt idx="4173">
                  <c:v>210.08586700000001</c:v>
                </c:pt>
                <c:pt idx="4174">
                  <c:v>210.21053900000001</c:v>
                </c:pt>
                <c:pt idx="4175">
                  <c:v>210.327091</c:v>
                </c:pt>
                <c:pt idx="4176">
                  <c:v>210.45417900000001</c:v>
                </c:pt>
                <c:pt idx="4177">
                  <c:v>210.58658800000001</c:v>
                </c:pt>
                <c:pt idx="4178">
                  <c:v>210.71407500000001</c:v>
                </c:pt>
                <c:pt idx="4179">
                  <c:v>210.84423899999999</c:v>
                </c:pt>
                <c:pt idx="4180">
                  <c:v>211.00158300000001</c:v>
                </c:pt>
                <c:pt idx="4181">
                  <c:v>211.13557900000001</c:v>
                </c:pt>
                <c:pt idx="4182">
                  <c:v>211.28589700000001</c:v>
                </c:pt>
                <c:pt idx="4183">
                  <c:v>211.443116</c:v>
                </c:pt>
                <c:pt idx="4184">
                  <c:v>211.603016</c:v>
                </c:pt>
                <c:pt idx="4185">
                  <c:v>211.78985399999999</c:v>
                </c:pt>
                <c:pt idx="4186">
                  <c:v>211.957628</c:v>
                </c:pt>
                <c:pt idx="4187">
                  <c:v>212.138914</c:v>
                </c:pt>
                <c:pt idx="4188">
                  <c:v>212.3151</c:v>
                </c:pt>
                <c:pt idx="4189">
                  <c:v>212.50999100000001</c:v>
                </c:pt>
                <c:pt idx="4190">
                  <c:v>212.70653100000001</c:v>
                </c:pt>
                <c:pt idx="4191">
                  <c:v>212.90284399999999</c:v>
                </c:pt>
                <c:pt idx="4192">
                  <c:v>213.11214100000001</c:v>
                </c:pt>
                <c:pt idx="4193">
                  <c:v>213.306667</c:v>
                </c:pt>
                <c:pt idx="4194">
                  <c:v>213.52974800000001</c:v>
                </c:pt>
                <c:pt idx="4195">
                  <c:v>213.737179</c:v>
                </c:pt>
                <c:pt idx="4196">
                  <c:v>213.97376</c:v>
                </c:pt>
                <c:pt idx="4197">
                  <c:v>214.19787600000001</c:v>
                </c:pt>
                <c:pt idx="4198">
                  <c:v>214.42798199999999</c:v>
                </c:pt>
                <c:pt idx="4199">
                  <c:v>214.663566</c:v>
                </c:pt>
                <c:pt idx="4200">
                  <c:v>214.89996400000001</c:v>
                </c:pt>
                <c:pt idx="4201">
                  <c:v>215.13694599999999</c:v>
                </c:pt>
                <c:pt idx="4202">
                  <c:v>215.39572999999999</c:v>
                </c:pt>
                <c:pt idx="4203">
                  <c:v>215.65296900000001</c:v>
                </c:pt>
                <c:pt idx="4204">
                  <c:v>215.90692799999999</c:v>
                </c:pt>
                <c:pt idx="4205">
                  <c:v>216.179678</c:v>
                </c:pt>
                <c:pt idx="4206">
                  <c:v>216.433494</c:v>
                </c:pt>
                <c:pt idx="4207">
                  <c:v>216.72268099999999</c:v>
                </c:pt>
                <c:pt idx="4208">
                  <c:v>217.003828</c:v>
                </c:pt>
                <c:pt idx="4209">
                  <c:v>217.27028200000001</c:v>
                </c:pt>
                <c:pt idx="4210">
                  <c:v>217.55153899999999</c:v>
                </c:pt>
                <c:pt idx="4211">
                  <c:v>217.83931899999999</c:v>
                </c:pt>
                <c:pt idx="4212">
                  <c:v>218.15305900000001</c:v>
                </c:pt>
                <c:pt idx="4213">
                  <c:v>218.43654900000001</c:v>
                </c:pt>
                <c:pt idx="4214">
                  <c:v>218.74813599999999</c:v>
                </c:pt>
                <c:pt idx="4215">
                  <c:v>219.07406399999999</c:v>
                </c:pt>
                <c:pt idx="4216">
                  <c:v>219.38438199999999</c:v>
                </c:pt>
                <c:pt idx="4217">
                  <c:v>219.68566200000001</c:v>
                </c:pt>
                <c:pt idx="4218">
                  <c:v>220.037295</c:v>
                </c:pt>
                <c:pt idx="4219">
                  <c:v>220.343219</c:v>
                </c:pt>
                <c:pt idx="4220">
                  <c:v>220.66884400000001</c:v>
                </c:pt>
                <c:pt idx="4221">
                  <c:v>221.01302000000001</c:v>
                </c:pt>
                <c:pt idx="4222">
                  <c:v>221.36042599999999</c:v>
                </c:pt>
                <c:pt idx="4223">
                  <c:v>221.70201</c:v>
                </c:pt>
                <c:pt idx="4224">
                  <c:v>222.03851700000001</c:v>
                </c:pt>
                <c:pt idx="4225">
                  <c:v>222.39435800000001</c:v>
                </c:pt>
                <c:pt idx="4226">
                  <c:v>222.75421800000001</c:v>
                </c:pt>
                <c:pt idx="4227">
                  <c:v>223.13168099999999</c:v>
                </c:pt>
                <c:pt idx="4228">
                  <c:v>223.48724100000001</c:v>
                </c:pt>
                <c:pt idx="4229">
                  <c:v>223.845992</c:v>
                </c:pt>
                <c:pt idx="4230">
                  <c:v>224.234422</c:v>
                </c:pt>
                <c:pt idx="4231">
                  <c:v>224.62964099999999</c:v>
                </c:pt>
                <c:pt idx="4232">
                  <c:v>225.01495600000001</c:v>
                </c:pt>
                <c:pt idx="4233">
                  <c:v>225.39923099999999</c:v>
                </c:pt>
                <c:pt idx="4234">
                  <c:v>225.79741899999999</c:v>
                </c:pt>
                <c:pt idx="4235">
                  <c:v>226.20400000000001</c:v>
                </c:pt>
                <c:pt idx="4236">
                  <c:v>226.582786</c:v>
                </c:pt>
                <c:pt idx="4237">
                  <c:v>226.99029899999999</c:v>
                </c:pt>
                <c:pt idx="4238">
                  <c:v>227.40126799999999</c:v>
                </c:pt>
                <c:pt idx="4239">
                  <c:v>227.817587</c:v>
                </c:pt>
                <c:pt idx="4240">
                  <c:v>228.240171</c:v>
                </c:pt>
                <c:pt idx="4241">
                  <c:v>228.65936600000001</c:v>
                </c:pt>
                <c:pt idx="4242">
                  <c:v>229.066464</c:v>
                </c:pt>
                <c:pt idx="4243">
                  <c:v>229.51665399999999</c:v>
                </c:pt>
                <c:pt idx="4244">
                  <c:v>229.96110999999999</c:v>
                </c:pt>
                <c:pt idx="4245">
                  <c:v>230.37993499999999</c:v>
                </c:pt>
                <c:pt idx="4246">
                  <c:v>230.82069999999999</c:v>
                </c:pt>
                <c:pt idx="4247">
                  <c:v>231.29675399999999</c:v>
                </c:pt>
                <c:pt idx="4248">
                  <c:v>231.73606599999999</c:v>
                </c:pt>
                <c:pt idx="4249">
                  <c:v>232.16952800000001</c:v>
                </c:pt>
                <c:pt idx="4250">
                  <c:v>232.64048700000001</c:v>
                </c:pt>
                <c:pt idx="4251">
                  <c:v>233.09749299999999</c:v>
                </c:pt>
                <c:pt idx="4252">
                  <c:v>233.57632000000001</c:v>
                </c:pt>
                <c:pt idx="4253">
                  <c:v>234.05344600000001</c:v>
                </c:pt>
                <c:pt idx="4254">
                  <c:v>234.52114900000001</c:v>
                </c:pt>
                <c:pt idx="4255">
                  <c:v>234.997062</c:v>
                </c:pt>
                <c:pt idx="4256">
                  <c:v>235.49090799999999</c:v>
                </c:pt>
                <c:pt idx="4257">
                  <c:v>235.970371</c:v>
                </c:pt>
                <c:pt idx="4258">
                  <c:v>236.45496399999999</c:v>
                </c:pt>
                <c:pt idx="4259">
                  <c:v>236.97349199999999</c:v>
                </c:pt>
                <c:pt idx="4260">
                  <c:v>237.45728399999999</c:v>
                </c:pt>
                <c:pt idx="4261">
                  <c:v>237.96566000000001</c:v>
                </c:pt>
                <c:pt idx="4262">
                  <c:v>238.46955</c:v>
                </c:pt>
                <c:pt idx="4263">
                  <c:v>238.95529099999999</c:v>
                </c:pt>
                <c:pt idx="4264">
                  <c:v>239.475897</c:v>
                </c:pt>
                <c:pt idx="4265">
                  <c:v>240.00779700000001</c:v>
                </c:pt>
                <c:pt idx="4266">
                  <c:v>240.52880400000001</c:v>
                </c:pt>
                <c:pt idx="4267">
                  <c:v>241.02539100000001</c:v>
                </c:pt>
                <c:pt idx="4268">
                  <c:v>241.549634</c:v>
                </c:pt>
                <c:pt idx="4269">
                  <c:v>242.06982400000001</c:v>
                </c:pt>
                <c:pt idx="4270">
                  <c:v>242.56015300000001</c:v>
                </c:pt>
                <c:pt idx="4271">
                  <c:v>243.11817199999999</c:v>
                </c:pt>
                <c:pt idx="4272">
                  <c:v>243.618672</c:v>
                </c:pt>
                <c:pt idx="4273">
                  <c:v>244.138012</c:v>
                </c:pt>
                <c:pt idx="4274">
                  <c:v>244.694029</c:v>
                </c:pt>
                <c:pt idx="4275">
                  <c:v>245.23486399999999</c:v>
                </c:pt>
                <c:pt idx="4276">
                  <c:v>245.778357</c:v>
                </c:pt>
                <c:pt idx="4277">
                  <c:v>246.35109299999999</c:v>
                </c:pt>
                <c:pt idx="4278">
                  <c:v>246.929959</c:v>
                </c:pt>
                <c:pt idx="4279">
                  <c:v>247.45376999999999</c:v>
                </c:pt>
                <c:pt idx="4280">
                  <c:v>248.05196000000001</c:v>
                </c:pt>
                <c:pt idx="4281">
                  <c:v>248.65774300000001</c:v>
                </c:pt>
                <c:pt idx="4282">
                  <c:v>249.202708</c:v>
                </c:pt>
                <c:pt idx="4283">
                  <c:v>249.816407</c:v>
                </c:pt>
                <c:pt idx="4284">
                  <c:v>250.388474</c:v>
                </c:pt>
                <c:pt idx="4285">
                  <c:v>250.98358200000001</c:v>
                </c:pt>
                <c:pt idx="4286">
                  <c:v>251.59834000000001</c:v>
                </c:pt>
                <c:pt idx="4287">
                  <c:v>252.21159800000001</c:v>
                </c:pt>
                <c:pt idx="4288">
                  <c:v>252.80465599999999</c:v>
                </c:pt>
                <c:pt idx="4289">
                  <c:v>253.42209800000001</c:v>
                </c:pt>
                <c:pt idx="4290">
                  <c:v>254.043532</c:v>
                </c:pt>
                <c:pt idx="4291">
                  <c:v>254.62184600000001</c:v>
                </c:pt>
                <c:pt idx="4292">
                  <c:v>255.273235</c:v>
                </c:pt>
                <c:pt idx="4293">
                  <c:v>255.85907700000001</c:v>
                </c:pt>
                <c:pt idx="4294">
                  <c:v>256.522719</c:v>
                </c:pt>
                <c:pt idx="4295">
                  <c:v>257.10810400000003</c:v>
                </c:pt>
                <c:pt idx="4296">
                  <c:v>257.78546899999998</c:v>
                </c:pt>
                <c:pt idx="4297">
                  <c:v>258.41322500000001</c:v>
                </c:pt>
                <c:pt idx="4298">
                  <c:v>259.03554100000002</c:v>
                </c:pt>
                <c:pt idx="4299">
                  <c:v>259.66528099999999</c:v>
                </c:pt>
                <c:pt idx="4300">
                  <c:v>260.34357699999998</c:v>
                </c:pt>
                <c:pt idx="4301">
                  <c:v>260.97521499999999</c:v>
                </c:pt>
                <c:pt idx="4302">
                  <c:v>261.61826600000001</c:v>
                </c:pt>
                <c:pt idx="4303">
                  <c:v>262.28126900000001</c:v>
                </c:pt>
                <c:pt idx="4304">
                  <c:v>262.94376699999998</c:v>
                </c:pt>
                <c:pt idx="4305">
                  <c:v>263.58569199999999</c:v>
                </c:pt>
                <c:pt idx="4306">
                  <c:v>264.27317199999999</c:v>
                </c:pt>
                <c:pt idx="4307">
                  <c:v>264.93003399999998</c:v>
                </c:pt>
                <c:pt idx="4308">
                  <c:v>265.60405800000001</c:v>
                </c:pt>
                <c:pt idx="4309">
                  <c:v>266.267855</c:v>
                </c:pt>
                <c:pt idx="4310">
                  <c:v>266.95297599999998</c:v>
                </c:pt>
                <c:pt idx="4311">
                  <c:v>267.64725900000002</c:v>
                </c:pt>
                <c:pt idx="4312">
                  <c:v>268.30901699999998</c:v>
                </c:pt>
                <c:pt idx="4313">
                  <c:v>269.02840200000003</c:v>
                </c:pt>
                <c:pt idx="4314">
                  <c:v>269.67538200000001</c:v>
                </c:pt>
                <c:pt idx="4315">
                  <c:v>270.373805</c:v>
                </c:pt>
                <c:pt idx="4316">
                  <c:v>271.05776300000002</c:v>
                </c:pt>
                <c:pt idx="4317">
                  <c:v>271.76239600000002</c:v>
                </c:pt>
                <c:pt idx="4318">
                  <c:v>272.44920000000002</c:v>
                </c:pt>
                <c:pt idx="4319">
                  <c:v>273.17622499999999</c:v>
                </c:pt>
                <c:pt idx="4320">
                  <c:v>273.86424</c:v>
                </c:pt>
                <c:pt idx="4321">
                  <c:v>274.56181900000001</c:v>
                </c:pt>
                <c:pt idx="4322">
                  <c:v>275.26381199999997</c:v>
                </c:pt>
                <c:pt idx="4323">
                  <c:v>275.96514999999999</c:v>
                </c:pt>
                <c:pt idx="4324">
                  <c:v>276.68096200000002</c:v>
                </c:pt>
                <c:pt idx="4325">
                  <c:v>277.40819199999999</c:v>
                </c:pt>
                <c:pt idx="4326">
                  <c:v>278.14910800000001</c:v>
                </c:pt>
                <c:pt idx="4327">
                  <c:v>278.868878</c:v>
                </c:pt>
                <c:pt idx="4328">
                  <c:v>279.57411400000001</c:v>
                </c:pt>
                <c:pt idx="4329">
                  <c:v>280.28941700000001</c:v>
                </c:pt>
                <c:pt idx="4330">
                  <c:v>281.03835800000002</c:v>
                </c:pt>
                <c:pt idx="4331">
                  <c:v>281.76023500000002</c:v>
                </c:pt>
                <c:pt idx="4332">
                  <c:v>282.52834000000001</c:v>
                </c:pt>
                <c:pt idx="4333">
                  <c:v>283.258329</c:v>
                </c:pt>
                <c:pt idx="4334">
                  <c:v>283.96869800000002</c:v>
                </c:pt>
                <c:pt idx="4335">
                  <c:v>284.74091600000003</c:v>
                </c:pt>
                <c:pt idx="4336">
                  <c:v>285.49672500000003</c:v>
                </c:pt>
                <c:pt idx="4337">
                  <c:v>286.24896100000001</c:v>
                </c:pt>
                <c:pt idx="4338">
                  <c:v>286.99622599999998</c:v>
                </c:pt>
                <c:pt idx="4339">
                  <c:v>287.760107</c:v>
                </c:pt>
                <c:pt idx="4340">
                  <c:v>288.48303399999998</c:v>
                </c:pt>
                <c:pt idx="4341">
                  <c:v>289.24928599999998</c:v>
                </c:pt>
                <c:pt idx="4342">
                  <c:v>289.996804</c:v>
                </c:pt>
                <c:pt idx="4343">
                  <c:v>290.75878599999999</c:v>
                </c:pt>
                <c:pt idx="4344">
                  <c:v>291.53027900000001</c:v>
                </c:pt>
                <c:pt idx="4345">
                  <c:v>292.29713800000002</c:v>
                </c:pt>
                <c:pt idx="4346">
                  <c:v>293.065719</c:v>
                </c:pt>
                <c:pt idx="4347">
                  <c:v>293.83187600000002</c:v>
                </c:pt>
                <c:pt idx="4348">
                  <c:v>294.61722600000002</c:v>
                </c:pt>
                <c:pt idx="4349">
                  <c:v>295.409875</c:v>
                </c:pt>
                <c:pt idx="4350">
                  <c:v>296.16402900000003</c:v>
                </c:pt>
                <c:pt idx="4351">
                  <c:v>296.99521299999998</c:v>
                </c:pt>
                <c:pt idx="4352">
                  <c:v>297.76316600000001</c:v>
                </c:pt>
                <c:pt idx="4353">
                  <c:v>298.55067700000001</c:v>
                </c:pt>
                <c:pt idx="4354">
                  <c:v>299.319975</c:v>
                </c:pt>
                <c:pt idx="4355">
                  <c:v>300.11896899999999</c:v>
                </c:pt>
                <c:pt idx="4356">
                  <c:v>300.91300100000001</c:v>
                </c:pt>
                <c:pt idx="4357">
                  <c:v>301.71763199999998</c:v>
                </c:pt>
                <c:pt idx="4358">
                  <c:v>302.55413399999998</c:v>
                </c:pt>
                <c:pt idx="4359">
                  <c:v>303.36175600000001</c:v>
                </c:pt>
                <c:pt idx="4360">
                  <c:v>304.16332199999999</c:v>
                </c:pt>
                <c:pt idx="4361">
                  <c:v>304.98499399999997</c:v>
                </c:pt>
                <c:pt idx="4362">
                  <c:v>305.78752400000002</c:v>
                </c:pt>
                <c:pt idx="4363">
                  <c:v>306.63392800000003</c:v>
                </c:pt>
                <c:pt idx="4364">
                  <c:v>307.45478100000003</c:v>
                </c:pt>
                <c:pt idx="4365">
                  <c:v>308.29558400000002</c:v>
                </c:pt>
                <c:pt idx="4366">
                  <c:v>309.12432899999999</c:v>
                </c:pt>
                <c:pt idx="4367">
                  <c:v>309.94107500000001</c:v>
                </c:pt>
                <c:pt idx="4368">
                  <c:v>310.784379</c:v>
                </c:pt>
                <c:pt idx="4369">
                  <c:v>311.612752</c:v>
                </c:pt>
                <c:pt idx="4370">
                  <c:v>312.45746500000001</c:v>
                </c:pt>
                <c:pt idx="4371">
                  <c:v>313.33238499999999</c:v>
                </c:pt>
                <c:pt idx="4372">
                  <c:v>314.15487200000001</c:v>
                </c:pt>
                <c:pt idx="4373">
                  <c:v>315.00936999999999</c:v>
                </c:pt>
                <c:pt idx="4374">
                  <c:v>315.87718699999999</c:v>
                </c:pt>
                <c:pt idx="4375">
                  <c:v>316.72434399999997</c:v>
                </c:pt>
                <c:pt idx="4376">
                  <c:v>317.59145100000001</c:v>
                </c:pt>
                <c:pt idx="4377">
                  <c:v>318.39242200000001</c:v>
                </c:pt>
                <c:pt idx="4378">
                  <c:v>319.24260700000002</c:v>
                </c:pt>
                <c:pt idx="4379">
                  <c:v>320.05590699999999</c:v>
                </c:pt>
                <c:pt idx="4380">
                  <c:v>320.85543899999999</c:v>
                </c:pt>
                <c:pt idx="4381">
                  <c:v>321.65610900000001</c:v>
                </c:pt>
                <c:pt idx="4382">
                  <c:v>322.45740999999998</c:v>
                </c:pt>
                <c:pt idx="4383">
                  <c:v>323.22606400000001</c:v>
                </c:pt>
                <c:pt idx="4384">
                  <c:v>323.98517500000003</c:v>
                </c:pt>
                <c:pt idx="4385">
                  <c:v>324.77740699999998</c:v>
                </c:pt>
                <c:pt idx="4386">
                  <c:v>325.50733100000002</c:v>
                </c:pt>
                <c:pt idx="4387">
                  <c:v>326.24559599999998</c:v>
                </c:pt>
                <c:pt idx="4388">
                  <c:v>326.97627399999999</c:v>
                </c:pt>
                <c:pt idx="4389">
                  <c:v>327.698487</c:v>
                </c:pt>
                <c:pt idx="4390">
                  <c:v>328.43344400000001</c:v>
                </c:pt>
                <c:pt idx="4391">
                  <c:v>329.07919700000002</c:v>
                </c:pt>
                <c:pt idx="4392">
                  <c:v>329.78509400000002</c:v>
                </c:pt>
                <c:pt idx="4393">
                  <c:v>330.47480200000001</c:v>
                </c:pt>
                <c:pt idx="4394">
                  <c:v>331.16949399999999</c:v>
                </c:pt>
                <c:pt idx="4395">
                  <c:v>331.84134899999998</c:v>
                </c:pt>
                <c:pt idx="4396">
                  <c:v>332.50706300000002</c:v>
                </c:pt>
                <c:pt idx="4397">
                  <c:v>333.15406899999999</c:v>
                </c:pt>
                <c:pt idx="4398">
                  <c:v>333.81304299999999</c:v>
                </c:pt>
                <c:pt idx="4399">
                  <c:v>334.441463</c:v>
                </c:pt>
                <c:pt idx="4400">
                  <c:v>335.06732299999999</c:v>
                </c:pt>
                <c:pt idx="4401">
                  <c:v>335.69954899999999</c:v>
                </c:pt>
                <c:pt idx="4402">
                  <c:v>336.313086</c:v>
                </c:pt>
                <c:pt idx="4403">
                  <c:v>336.91486900000001</c:v>
                </c:pt>
                <c:pt idx="4404">
                  <c:v>337.55764199999999</c:v>
                </c:pt>
                <c:pt idx="4405">
                  <c:v>338.16097400000001</c:v>
                </c:pt>
                <c:pt idx="4406">
                  <c:v>338.75450899999998</c:v>
                </c:pt>
                <c:pt idx="4407">
                  <c:v>339.33993700000002</c:v>
                </c:pt>
                <c:pt idx="4408">
                  <c:v>339.912125</c:v>
                </c:pt>
                <c:pt idx="4409">
                  <c:v>340.50669499999998</c:v>
                </c:pt>
                <c:pt idx="4410">
                  <c:v>341.100326</c:v>
                </c:pt>
                <c:pt idx="4411">
                  <c:v>341.64001500000001</c:v>
                </c:pt>
                <c:pt idx="4412">
                  <c:v>342.214201</c:v>
                </c:pt>
                <c:pt idx="4413">
                  <c:v>342.770152</c:v>
                </c:pt>
                <c:pt idx="4414">
                  <c:v>343.32363700000002</c:v>
                </c:pt>
                <c:pt idx="4415">
                  <c:v>343.87352399999997</c:v>
                </c:pt>
                <c:pt idx="4416">
                  <c:v>344.40146399999998</c:v>
                </c:pt>
                <c:pt idx="4417">
                  <c:v>344.93099899999999</c:v>
                </c:pt>
                <c:pt idx="4418">
                  <c:v>345.47739300000001</c:v>
                </c:pt>
                <c:pt idx="4419">
                  <c:v>346.00546800000001</c:v>
                </c:pt>
                <c:pt idx="4420">
                  <c:v>346.52446300000003</c:v>
                </c:pt>
                <c:pt idx="4421">
                  <c:v>347.03067900000002</c:v>
                </c:pt>
                <c:pt idx="4422">
                  <c:v>347.54470099999998</c:v>
                </c:pt>
                <c:pt idx="4423">
                  <c:v>348.03908200000001</c:v>
                </c:pt>
                <c:pt idx="4424">
                  <c:v>348.54655500000001</c:v>
                </c:pt>
                <c:pt idx="4425">
                  <c:v>349.04681399999998</c:v>
                </c:pt>
                <c:pt idx="4426">
                  <c:v>349.544285</c:v>
                </c:pt>
                <c:pt idx="4427">
                  <c:v>350.02841999999998</c:v>
                </c:pt>
                <c:pt idx="4428">
                  <c:v>350.51761900000002</c:v>
                </c:pt>
                <c:pt idx="4429">
                  <c:v>350.99669699999998</c:v>
                </c:pt>
                <c:pt idx="4430">
                  <c:v>351.455445</c:v>
                </c:pt>
                <c:pt idx="4431">
                  <c:v>351.92026600000003</c:v>
                </c:pt>
                <c:pt idx="4432">
                  <c:v>352.38832200000002</c:v>
                </c:pt>
                <c:pt idx="4433">
                  <c:v>352.86217599999998</c:v>
                </c:pt>
                <c:pt idx="4434">
                  <c:v>353.31109300000003</c:v>
                </c:pt>
                <c:pt idx="4435">
                  <c:v>353.75473799999997</c:v>
                </c:pt>
                <c:pt idx="4436">
                  <c:v>354.20935600000001</c:v>
                </c:pt>
                <c:pt idx="4437">
                  <c:v>354.63917700000002</c:v>
                </c:pt>
                <c:pt idx="4438">
                  <c:v>355.08723099999997</c:v>
                </c:pt>
                <c:pt idx="4439">
                  <c:v>355.53544399999998</c:v>
                </c:pt>
                <c:pt idx="4440">
                  <c:v>355.94764300000003</c:v>
                </c:pt>
                <c:pt idx="4441">
                  <c:v>356.379392</c:v>
                </c:pt>
                <c:pt idx="4442">
                  <c:v>356.80881299999999</c:v>
                </c:pt>
                <c:pt idx="4443">
                  <c:v>357.22673300000002</c:v>
                </c:pt>
                <c:pt idx="4444">
                  <c:v>357.65230000000003</c:v>
                </c:pt>
                <c:pt idx="4445">
                  <c:v>358.05511300000001</c:v>
                </c:pt>
                <c:pt idx="4446">
                  <c:v>358.47608700000001</c:v>
                </c:pt>
                <c:pt idx="4447">
                  <c:v>358.87291900000002</c:v>
                </c:pt>
                <c:pt idx="4448">
                  <c:v>359.26802800000002</c:v>
                </c:pt>
                <c:pt idx="4449">
                  <c:v>359.66458399999999</c:v>
                </c:pt>
                <c:pt idx="4450">
                  <c:v>360.06657999999999</c:v>
                </c:pt>
                <c:pt idx="4451">
                  <c:v>360.44864899999999</c:v>
                </c:pt>
                <c:pt idx="4452">
                  <c:v>360.84412099999997</c:v>
                </c:pt>
                <c:pt idx="4453">
                  <c:v>361.22892200000001</c:v>
                </c:pt>
                <c:pt idx="4454">
                  <c:v>361.59333099999998</c:v>
                </c:pt>
                <c:pt idx="4455">
                  <c:v>361.99051500000002</c:v>
                </c:pt>
                <c:pt idx="4456">
                  <c:v>362.36039099999999</c:v>
                </c:pt>
                <c:pt idx="4457">
                  <c:v>362.71551399999998</c:v>
                </c:pt>
                <c:pt idx="4458">
                  <c:v>363.07996500000002</c:v>
                </c:pt>
                <c:pt idx="4459">
                  <c:v>363.43176699999998</c:v>
                </c:pt>
                <c:pt idx="4460">
                  <c:v>363.80800199999999</c:v>
                </c:pt>
                <c:pt idx="4461">
                  <c:v>364.15476000000001</c:v>
                </c:pt>
                <c:pt idx="4462">
                  <c:v>364.49708500000003</c:v>
                </c:pt>
                <c:pt idx="4463">
                  <c:v>364.86322899999999</c:v>
                </c:pt>
                <c:pt idx="4464">
                  <c:v>365.19251700000001</c:v>
                </c:pt>
                <c:pt idx="4465">
                  <c:v>365.53403500000002</c:v>
                </c:pt>
                <c:pt idx="4466">
                  <c:v>365.87634500000001</c:v>
                </c:pt>
                <c:pt idx="4467">
                  <c:v>366.202899</c:v>
                </c:pt>
                <c:pt idx="4468">
                  <c:v>366.52979699999997</c:v>
                </c:pt>
                <c:pt idx="4469">
                  <c:v>366.86836499999998</c:v>
                </c:pt>
                <c:pt idx="4470">
                  <c:v>367.18262600000003</c:v>
                </c:pt>
                <c:pt idx="4471">
                  <c:v>367.50421899999998</c:v>
                </c:pt>
                <c:pt idx="4472">
                  <c:v>367.81425200000001</c:v>
                </c:pt>
                <c:pt idx="4473">
                  <c:v>368.13420500000001</c:v>
                </c:pt>
                <c:pt idx="4474">
                  <c:v>368.43394000000001</c:v>
                </c:pt>
                <c:pt idx="4475">
                  <c:v>368.74564700000002</c:v>
                </c:pt>
                <c:pt idx="4476">
                  <c:v>369.06253099999998</c:v>
                </c:pt>
                <c:pt idx="4477">
                  <c:v>369.351181</c:v>
                </c:pt>
                <c:pt idx="4478">
                  <c:v>369.64234800000003</c:v>
                </c:pt>
                <c:pt idx="4479">
                  <c:v>369.94395900000001</c:v>
                </c:pt>
                <c:pt idx="4480">
                  <c:v>370.230593</c:v>
                </c:pt>
                <c:pt idx="4481">
                  <c:v>370.52603299999998</c:v>
                </c:pt>
                <c:pt idx="4482">
                  <c:v>370.82205099999999</c:v>
                </c:pt>
                <c:pt idx="4483">
                  <c:v>371.10026499999998</c:v>
                </c:pt>
                <c:pt idx="4484">
                  <c:v>371.380109</c:v>
                </c:pt>
                <c:pt idx="4485">
                  <c:v>371.65638899999999</c:v>
                </c:pt>
                <c:pt idx="4486">
                  <c:v>371.94465100000002</c:v>
                </c:pt>
                <c:pt idx="4487">
                  <c:v>372.21655600000003</c:v>
                </c:pt>
                <c:pt idx="4488">
                  <c:v>372.47999399999998</c:v>
                </c:pt>
                <c:pt idx="4489">
                  <c:v>372.74873500000001</c:v>
                </c:pt>
                <c:pt idx="4490">
                  <c:v>373.01219600000002</c:v>
                </c:pt>
                <c:pt idx="4491">
                  <c:v>373.26721300000003</c:v>
                </c:pt>
                <c:pt idx="4492">
                  <c:v>373.51806299999998</c:v>
                </c:pt>
                <c:pt idx="4493">
                  <c:v>373.775058</c:v>
                </c:pt>
                <c:pt idx="4494">
                  <c:v>374.023549</c:v>
                </c:pt>
                <c:pt idx="4495">
                  <c:v>374.27510799999999</c:v>
                </c:pt>
                <c:pt idx="4496">
                  <c:v>374.53729499999997</c:v>
                </c:pt>
                <c:pt idx="4497">
                  <c:v>374.76387</c:v>
                </c:pt>
                <c:pt idx="4498">
                  <c:v>375.011414</c:v>
                </c:pt>
                <c:pt idx="4499">
                  <c:v>375.25314400000002</c:v>
                </c:pt>
                <c:pt idx="4500">
                  <c:v>375.48373099999998</c:v>
                </c:pt>
                <c:pt idx="4501">
                  <c:v>375.71570300000002</c:v>
                </c:pt>
                <c:pt idx="4502">
                  <c:v>375.94871999999998</c:v>
                </c:pt>
                <c:pt idx="4503">
                  <c:v>376.17494900000003</c:v>
                </c:pt>
                <c:pt idx="4504">
                  <c:v>376.41333700000001</c:v>
                </c:pt>
                <c:pt idx="4505">
                  <c:v>376.63379800000001</c:v>
                </c:pt>
                <c:pt idx="4506">
                  <c:v>376.85329200000001</c:v>
                </c:pt>
                <c:pt idx="4507">
                  <c:v>377.07090099999999</c:v>
                </c:pt>
                <c:pt idx="4508">
                  <c:v>377.29754400000002</c:v>
                </c:pt>
                <c:pt idx="4509">
                  <c:v>377.511234</c:v>
                </c:pt>
                <c:pt idx="4510">
                  <c:v>377.72104899999999</c:v>
                </c:pt>
                <c:pt idx="4511">
                  <c:v>377.921831</c:v>
                </c:pt>
                <c:pt idx="4512">
                  <c:v>378.12893000000003</c:v>
                </c:pt>
                <c:pt idx="4513">
                  <c:v>378.33668999999998</c:v>
                </c:pt>
                <c:pt idx="4514">
                  <c:v>378.53873099999998</c:v>
                </c:pt>
                <c:pt idx="4515">
                  <c:v>378.74777499999999</c:v>
                </c:pt>
                <c:pt idx="4516">
                  <c:v>378.94199900000001</c:v>
                </c:pt>
                <c:pt idx="4517">
                  <c:v>379.13169399999998</c:v>
                </c:pt>
                <c:pt idx="4518">
                  <c:v>379.33736099999999</c:v>
                </c:pt>
                <c:pt idx="4519">
                  <c:v>379.52935000000002</c:v>
                </c:pt>
                <c:pt idx="4520">
                  <c:v>379.71084500000001</c:v>
                </c:pt>
                <c:pt idx="4521">
                  <c:v>379.90742399999999</c:v>
                </c:pt>
                <c:pt idx="4522">
                  <c:v>380.09227700000002</c:v>
                </c:pt>
                <c:pt idx="4523">
                  <c:v>380.27608700000002</c:v>
                </c:pt>
                <c:pt idx="4524">
                  <c:v>380.45481000000001</c:v>
                </c:pt>
                <c:pt idx="4525">
                  <c:v>380.640423</c:v>
                </c:pt>
                <c:pt idx="4526">
                  <c:v>380.82595400000002</c:v>
                </c:pt>
                <c:pt idx="4527">
                  <c:v>380.99408799999998</c:v>
                </c:pt>
                <c:pt idx="4528">
                  <c:v>381.165436</c:v>
                </c:pt>
                <c:pt idx="4529">
                  <c:v>381.34288700000002</c:v>
                </c:pt>
                <c:pt idx="4530">
                  <c:v>381.50912099999999</c:v>
                </c:pt>
                <c:pt idx="4531">
                  <c:v>381.676287</c:v>
                </c:pt>
                <c:pt idx="4532">
                  <c:v>381.844672</c:v>
                </c:pt>
                <c:pt idx="4533">
                  <c:v>382.021164</c:v>
                </c:pt>
                <c:pt idx="4534">
                  <c:v>382.18535000000003</c:v>
                </c:pt>
                <c:pt idx="4535">
                  <c:v>382.34682600000002</c:v>
                </c:pt>
                <c:pt idx="4536">
                  <c:v>382.50543800000003</c:v>
                </c:pt>
                <c:pt idx="4537">
                  <c:v>382.66141099999999</c:v>
                </c:pt>
                <c:pt idx="4538">
                  <c:v>382.81390499999998</c:v>
                </c:pt>
                <c:pt idx="4539">
                  <c:v>382.96477099999998</c:v>
                </c:pt>
                <c:pt idx="4540">
                  <c:v>383.12825600000002</c:v>
                </c:pt>
                <c:pt idx="4541">
                  <c:v>383.27173599999998</c:v>
                </c:pt>
                <c:pt idx="4542">
                  <c:v>383.42439300000001</c:v>
                </c:pt>
                <c:pt idx="4543">
                  <c:v>383.582202</c:v>
                </c:pt>
                <c:pt idx="4544">
                  <c:v>383.72101400000003</c:v>
                </c:pt>
                <c:pt idx="4545">
                  <c:v>383.870273</c:v>
                </c:pt>
                <c:pt idx="4546">
                  <c:v>384.01266600000002</c:v>
                </c:pt>
                <c:pt idx="4547">
                  <c:v>384.15767899999997</c:v>
                </c:pt>
                <c:pt idx="4548">
                  <c:v>384.30023799999998</c:v>
                </c:pt>
                <c:pt idx="4549">
                  <c:v>384.43060700000001</c:v>
                </c:pt>
                <c:pt idx="4550">
                  <c:v>384.584675</c:v>
                </c:pt>
                <c:pt idx="4551">
                  <c:v>384.70056599999998</c:v>
                </c:pt>
                <c:pt idx="4552">
                  <c:v>384.85305099999999</c:v>
                </c:pt>
                <c:pt idx="4553">
                  <c:v>384.97956599999998</c:v>
                </c:pt>
                <c:pt idx="4554">
                  <c:v>385.10371900000001</c:v>
                </c:pt>
                <c:pt idx="4555">
                  <c:v>385.24161600000002</c:v>
                </c:pt>
                <c:pt idx="4556">
                  <c:v>385.37699400000002</c:v>
                </c:pt>
                <c:pt idx="4557">
                  <c:v>385.50034099999999</c:v>
                </c:pt>
                <c:pt idx="4558">
                  <c:v>385.62624799999998</c:v>
                </c:pt>
                <c:pt idx="4559">
                  <c:v>385.743561</c:v>
                </c:pt>
                <c:pt idx="4560">
                  <c:v>385.88563299999998</c:v>
                </c:pt>
                <c:pt idx="4561">
                  <c:v>386.00747699999999</c:v>
                </c:pt>
                <c:pt idx="4562">
                  <c:v>386.12330100000003</c:v>
                </c:pt>
                <c:pt idx="4563">
                  <c:v>386.24910799999998</c:v>
                </c:pt>
                <c:pt idx="4564">
                  <c:v>386.35502600000001</c:v>
                </c:pt>
                <c:pt idx="4565">
                  <c:v>386.47883899999999</c:v>
                </c:pt>
                <c:pt idx="4566">
                  <c:v>386.59094399999998</c:v>
                </c:pt>
                <c:pt idx="4567">
                  <c:v>386.70341500000001</c:v>
                </c:pt>
                <c:pt idx="4568">
                  <c:v>386.82649199999997</c:v>
                </c:pt>
                <c:pt idx="4569">
                  <c:v>386.936599</c:v>
                </c:pt>
                <c:pt idx="4570">
                  <c:v>387.04277999999999</c:v>
                </c:pt>
                <c:pt idx="4571">
                  <c:v>387.15240499999999</c:v>
                </c:pt>
                <c:pt idx="4572">
                  <c:v>387.24928699999998</c:v>
                </c:pt>
                <c:pt idx="4573">
                  <c:v>387.37648899999999</c:v>
                </c:pt>
                <c:pt idx="4574">
                  <c:v>387.49494299999998</c:v>
                </c:pt>
                <c:pt idx="4575">
                  <c:v>387.597196</c:v>
                </c:pt>
                <c:pt idx="4576">
                  <c:v>387.679755</c:v>
                </c:pt>
                <c:pt idx="4577">
                  <c:v>387.79045100000002</c:v>
                </c:pt>
                <c:pt idx="4578">
                  <c:v>387.89027099999998</c:v>
                </c:pt>
                <c:pt idx="4579">
                  <c:v>387.99462399999999</c:v>
                </c:pt>
                <c:pt idx="4580">
                  <c:v>388.08538299999998</c:v>
                </c:pt>
                <c:pt idx="4581">
                  <c:v>388.18672500000002</c:v>
                </c:pt>
                <c:pt idx="4582">
                  <c:v>388.29835300000002</c:v>
                </c:pt>
                <c:pt idx="4583">
                  <c:v>388.39126199999998</c:v>
                </c:pt>
                <c:pt idx="4584">
                  <c:v>388.482732</c:v>
                </c:pt>
                <c:pt idx="4585">
                  <c:v>388.57311399999998</c:v>
                </c:pt>
                <c:pt idx="4586">
                  <c:v>388.67733700000002</c:v>
                </c:pt>
                <c:pt idx="4587">
                  <c:v>388.75961699999999</c:v>
                </c:pt>
                <c:pt idx="4588">
                  <c:v>388.85693800000001</c:v>
                </c:pt>
                <c:pt idx="4589">
                  <c:v>388.94210800000002</c:v>
                </c:pt>
                <c:pt idx="4590">
                  <c:v>389.03332799999998</c:v>
                </c:pt>
                <c:pt idx="4591">
                  <c:v>389.12616700000001</c:v>
                </c:pt>
                <c:pt idx="4592">
                  <c:v>389.201841</c:v>
                </c:pt>
                <c:pt idx="4593">
                  <c:v>389.295163</c:v>
                </c:pt>
                <c:pt idx="4594">
                  <c:v>389.374323</c:v>
                </c:pt>
                <c:pt idx="4595">
                  <c:v>389.47438299999999</c:v>
                </c:pt>
                <c:pt idx="4596">
                  <c:v>389.53417400000001</c:v>
                </c:pt>
                <c:pt idx="4597">
                  <c:v>389.62858299999999</c:v>
                </c:pt>
                <c:pt idx="4598">
                  <c:v>389.70618200000001</c:v>
                </c:pt>
                <c:pt idx="4599">
                  <c:v>389.79509000000002</c:v>
                </c:pt>
                <c:pt idx="4600">
                  <c:v>389.87040200000001</c:v>
                </c:pt>
                <c:pt idx="4601">
                  <c:v>389.952563</c:v>
                </c:pt>
                <c:pt idx="4602">
                  <c:v>390.02908300000001</c:v>
                </c:pt>
                <c:pt idx="4603">
                  <c:v>390.098569</c:v>
                </c:pt>
                <c:pt idx="4604">
                  <c:v>390.18402300000002</c:v>
                </c:pt>
                <c:pt idx="4605">
                  <c:v>390.25422400000002</c:v>
                </c:pt>
                <c:pt idx="4606">
                  <c:v>390.33087899999998</c:v>
                </c:pt>
                <c:pt idx="4607">
                  <c:v>390.40648599999997</c:v>
                </c:pt>
                <c:pt idx="4608">
                  <c:v>390.46726999999998</c:v>
                </c:pt>
                <c:pt idx="4609">
                  <c:v>390.54748000000001</c:v>
                </c:pt>
                <c:pt idx="4610">
                  <c:v>390.60743500000001</c:v>
                </c:pt>
                <c:pt idx="4611">
                  <c:v>390.689188</c:v>
                </c:pt>
                <c:pt idx="4612">
                  <c:v>390.75606800000003</c:v>
                </c:pt>
                <c:pt idx="4613">
                  <c:v>390.81730499999998</c:v>
                </c:pt>
                <c:pt idx="4614">
                  <c:v>390.89387599999998</c:v>
                </c:pt>
                <c:pt idx="4615">
                  <c:v>390.96915799999999</c:v>
                </c:pt>
                <c:pt idx="4616">
                  <c:v>391.02533799999998</c:v>
                </c:pt>
                <c:pt idx="4617">
                  <c:v>391.09448300000003</c:v>
                </c:pt>
                <c:pt idx="4618">
                  <c:v>391.156295</c:v>
                </c:pt>
                <c:pt idx="4619">
                  <c:v>391.21264200000002</c:v>
                </c:pt>
                <c:pt idx="4620">
                  <c:v>391.27958000000001</c:v>
                </c:pt>
                <c:pt idx="4621">
                  <c:v>391.32901900000002</c:v>
                </c:pt>
                <c:pt idx="4622">
                  <c:v>391.390759</c:v>
                </c:pt>
                <c:pt idx="4623">
                  <c:v>391.45619799999997</c:v>
                </c:pt>
                <c:pt idx="4624">
                  <c:v>391.52232400000003</c:v>
                </c:pt>
                <c:pt idx="4625">
                  <c:v>391.57478400000002</c:v>
                </c:pt>
                <c:pt idx="4626">
                  <c:v>391.64242100000001</c:v>
                </c:pt>
                <c:pt idx="4627">
                  <c:v>391.70885600000003</c:v>
                </c:pt>
                <c:pt idx="4628">
                  <c:v>391.75304899999998</c:v>
                </c:pt>
                <c:pt idx="4629">
                  <c:v>391.82620400000002</c:v>
                </c:pt>
                <c:pt idx="4630">
                  <c:v>391.86814399999997</c:v>
                </c:pt>
                <c:pt idx="4631">
                  <c:v>391.92133999999999</c:v>
                </c:pt>
                <c:pt idx="4632">
                  <c:v>391.98184099999997</c:v>
                </c:pt>
                <c:pt idx="4633">
                  <c:v>392.02865100000002</c:v>
                </c:pt>
                <c:pt idx="4634">
                  <c:v>392.072135</c:v>
                </c:pt>
                <c:pt idx="4635">
                  <c:v>392.148708</c:v>
                </c:pt>
                <c:pt idx="4636">
                  <c:v>392.19978300000002</c:v>
                </c:pt>
                <c:pt idx="4637">
                  <c:v>392.24145600000003</c:v>
                </c:pt>
                <c:pt idx="4638">
                  <c:v>392.29195600000003</c:v>
                </c:pt>
                <c:pt idx="4639">
                  <c:v>392.35238700000002</c:v>
                </c:pt>
                <c:pt idx="4640">
                  <c:v>392.388937</c:v>
                </c:pt>
                <c:pt idx="4641">
                  <c:v>392.434911</c:v>
                </c:pt>
                <c:pt idx="4642">
                  <c:v>392.49153999999999</c:v>
                </c:pt>
                <c:pt idx="4643">
                  <c:v>392.52922999999998</c:v>
                </c:pt>
                <c:pt idx="4644">
                  <c:v>392.58485899999999</c:v>
                </c:pt>
                <c:pt idx="4645">
                  <c:v>392.63885099999999</c:v>
                </c:pt>
                <c:pt idx="4646">
                  <c:v>392.68380200000001</c:v>
                </c:pt>
                <c:pt idx="4647">
                  <c:v>392.73131000000001</c:v>
                </c:pt>
                <c:pt idx="4648">
                  <c:v>392.77715000000001</c:v>
                </c:pt>
                <c:pt idx="4649">
                  <c:v>392.833057</c:v>
                </c:pt>
                <c:pt idx="4650">
                  <c:v>392.87442399999998</c:v>
                </c:pt>
                <c:pt idx="4651">
                  <c:v>392.91492399999998</c:v>
                </c:pt>
                <c:pt idx="4652">
                  <c:v>392.94952899999998</c:v>
                </c:pt>
                <c:pt idx="4653">
                  <c:v>393.00550299999998</c:v>
                </c:pt>
                <c:pt idx="4654">
                  <c:v>393.03293200000002</c:v>
                </c:pt>
                <c:pt idx="4655">
                  <c:v>393.07894399999998</c:v>
                </c:pt>
                <c:pt idx="4656">
                  <c:v>393.12487700000003</c:v>
                </c:pt>
                <c:pt idx="4657">
                  <c:v>393.16586799999999</c:v>
                </c:pt>
                <c:pt idx="4658">
                  <c:v>393.20526899999999</c:v>
                </c:pt>
                <c:pt idx="4659">
                  <c:v>393.25005700000003</c:v>
                </c:pt>
                <c:pt idx="4660">
                  <c:v>393.30045200000001</c:v>
                </c:pt>
                <c:pt idx="4661">
                  <c:v>393.34366</c:v>
                </c:pt>
                <c:pt idx="4662">
                  <c:v>393.37202300000001</c:v>
                </c:pt>
                <c:pt idx="4663">
                  <c:v>393.40123199999999</c:v>
                </c:pt>
                <c:pt idx="4664">
                  <c:v>393.44098700000001</c:v>
                </c:pt>
                <c:pt idx="4665">
                  <c:v>393.47326800000002</c:v>
                </c:pt>
                <c:pt idx="4666">
                  <c:v>393.506011</c:v>
                </c:pt>
                <c:pt idx="4667">
                  <c:v>393.54453999999998</c:v>
                </c:pt>
                <c:pt idx="4668">
                  <c:v>393.56945100000002</c:v>
                </c:pt>
                <c:pt idx="4669">
                  <c:v>393.60831999999999</c:v>
                </c:pt>
                <c:pt idx="4670">
                  <c:v>393.64519000000001</c:v>
                </c:pt>
                <c:pt idx="4671">
                  <c:v>393.68048099999999</c:v>
                </c:pt>
                <c:pt idx="4672">
                  <c:v>393.73012699999998</c:v>
                </c:pt>
                <c:pt idx="4673">
                  <c:v>393.75559500000003</c:v>
                </c:pt>
                <c:pt idx="4674">
                  <c:v>393.79146500000002</c:v>
                </c:pt>
                <c:pt idx="4675">
                  <c:v>393.81214299999999</c:v>
                </c:pt>
                <c:pt idx="4676">
                  <c:v>393.85050100000001</c:v>
                </c:pt>
                <c:pt idx="4677">
                  <c:v>393.88524899999999</c:v>
                </c:pt>
                <c:pt idx="4678">
                  <c:v>393.89624500000002</c:v>
                </c:pt>
                <c:pt idx="4679">
                  <c:v>393.94534199999998</c:v>
                </c:pt>
                <c:pt idx="4680">
                  <c:v>393.97425299999998</c:v>
                </c:pt>
                <c:pt idx="4681">
                  <c:v>393.99991799999998</c:v>
                </c:pt>
                <c:pt idx="4682">
                  <c:v>394.044241</c:v>
                </c:pt>
                <c:pt idx="4683">
                  <c:v>394.07116600000001</c:v>
                </c:pt>
                <c:pt idx="4684">
                  <c:v>394.09429299999999</c:v>
                </c:pt>
                <c:pt idx="4685">
                  <c:v>394.12268799999998</c:v>
                </c:pt>
                <c:pt idx="4686">
                  <c:v>394.15062899999998</c:v>
                </c:pt>
                <c:pt idx="4687">
                  <c:v>394.19515899999999</c:v>
                </c:pt>
                <c:pt idx="4688">
                  <c:v>394.22011199999997</c:v>
                </c:pt>
                <c:pt idx="4689">
                  <c:v>394.24062900000001</c:v>
                </c:pt>
                <c:pt idx="4690">
                  <c:v>394.27096999999998</c:v>
                </c:pt>
                <c:pt idx="4691">
                  <c:v>394.293207</c:v>
                </c:pt>
                <c:pt idx="4692">
                  <c:v>394.32069999999999</c:v>
                </c:pt>
                <c:pt idx="4693">
                  <c:v>394.33619800000002</c:v>
                </c:pt>
                <c:pt idx="4694">
                  <c:v>394.38210500000002</c:v>
                </c:pt>
                <c:pt idx="4695">
                  <c:v>394.40915699999999</c:v>
                </c:pt>
                <c:pt idx="4696">
                  <c:v>394.42481700000002</c:v>
                </c:pt>
                <c:pt idx="4697">
                  <c:v>394.45483300000001</c:v>
                </c:pt>
                <c:pt idx="4698">
                  <c:v>394.47859699999998</c:v>
                </c:pt>
                <c:pt idx="4699">
                  <c:v>394.49931700000002</c:v>
                </c:pt>
                <c:pt idx="4700">
                  <c:v>394.527447</c:v>
                </c:pt>
                <c:pt idx="4701">
                  <c:v>394.54555099999999</c:v>
                </c:pt>
                <c:pt idx="4702">
                  <c:v>394.57712400000003</c:v>
                </c:pt>
                <c:pt idx="4703">
                  <c:v>394.60136599999998</c:v>
                </c:pt>
                <c:pt idx="4704">
                  <c:v>394.616243</c:v>
                </c:pt>
                <c:pt idx="4705">
                  <c:v>394.656204</c:v>
                </c:pt>
                <c:pt idx="4706">
                  <c:v>394.66365200000001</c:v>
                </c:pt>
                <c:pt idx="4707">
                  <c:v>394.70381700000002</c:v>
                </c:pt>
                <c:pt idx="4708">
                  <c:v>394.71265899999997</c:v>
                </c:pt>
                <c:pt idx="4709">
                  <c:v>394.73585300000002</c:v>
                </c:pt>
                <c:pt idx="4710">
                  <c:v>394.74609299999997</c:v>
                </c:pt>
                <c:pt idx="4711">
                  <c:v>394.78592600000002</c:v>
                </c:pt>
                <c:pt idx="4712">
                  <c:v>394.806174</c:v>
                </c:pt>
                <c:pt idx="4713">
                  <c:v>394.81579699999998</c:v>
                </c:pt>
                <c:pt idx="4714">
                  <c:v>394.82067499999999</c:v>
                </c:pt>
                <c:pt idx="4715">
                  <c:v>394.86611599999998</c:v>
                </c:pt>
                <c:pt idx="4716">
                  <c:v>394.87991899999997</c:v>
                </c:pt>
                <c:pt idx="4717">
                  <c:v>394.90916199999998</c:v>
                </c:pt>
                <c:pt idx="4718">
                  <c:v>394.93092300000001</c:v>
                </c:pt>
                <c:pt idx="4719">
                  <c:v>394.944435</c:v>
                </c:pt>
                <c:pt idx="4720">
                  <c:v>394.96274299999999</c:v>
                </c:pt>
                <c:pt idx="4721">
                  <c:v>394.98803700000002</c:v>
                </c:pt>
                <c:pt idx="4722">
                  <c:v>394.99766299999999</c:v>
                </c:pt>
                <c:pt idx="4723">
                  <c:v>395.01346899999999</c:v>
                </c:pt>
                <c:pt idx="4724">
                  <c:v>395.04080599999998</c:v>
                </c:pt>
                <c:pt idx="4725">
                  <c:v>395.04865599999999</c:v>
                </c:pt>
                <c:pt idx="4726">
                  <c:v>395.06395900000001</c:v>
                </c:pt>
                <c:pt idx="4727">
                  <c:v>395.077359</c:v>
                </c:pt>
                <c:pt idx="4728">
                  <c:v>395.09975800000001</c:v>
                </c:pt>
                <c:pt idx="4729">
                  <c:v>395.11542200000002</c:v>
                </c:pt>
                <c:pt idx="4730">
                  <c:v>395.14126800000003</c:v>
                </c:pt>
                <c:pt idx="4731">
                  <c:v>395.15401100000003</c:v>
                </c:pt>
                <c:pt idx="4732">
                  <c:v>395.18389200000001</c:v>
                </c:pt>
                <c:pt idx="4733">
                  <c:v>395.18513899999999</c:v>
                </c:pt>
                <c:pt idx="4734">
                  <c:v>395.19823600000001</c:v>
                </c:pt>
                <c:pt idx="4735">
                  <c:v>395.21624600000001</c:v>
                </c:pt>
                <c:pt idx="4736">
                  <c:v>395.22137800000002</c:v>
                </c:pt>
                <c:pt idx="4737">
                  <c:v>395.23324700000001</c:v>
                </c:pt>
                <c:pt idx="4738">
                  <c:v>395.260987</c:v>
                </c:pt>
                <c:pt idx="4739">
                  <c:v>395.27378499999998</c:v>
                </c:pt>
                <c:pt idx="4740">
                  <c:v>395.26582999999999</c:v>
                </c:pt>
                <c:pt idx="4741">
                  <c:v>395.28093000000001</c:v>
                </c:pt>
                <c:pt idx="4742">
                  <c:v>395.31304399999999</c:v>
                </c:pt>
                <c:pt idx="4743">
                  <c:v>395.34455700000001</c:v>
                </c:pt>
                <c:pt idx="4744">
                  <c:v>395.342873</c:v>
                </c:pt>
                <c:pt idx="4745">
                  <c:v>395.37572799999998</c:v>
                </c:pt>
                <c:pt idx="4746">
                  <c:v>395.37212699999998</c:v>
                </c:pt>
                <c:pt idx="4747">
                  <c:v>395.39411799999999</c:v>
                </c:pt>
                <c:pt idx="4748">
                  <c:v>395.40088100000003</c:v>
                </c:pt>
                <c:pt idx="4749">
                  <c:v>395.42442599999998</c:v>
                </c:pt>
                <c:pt idx="4750">
                  <c:v>395.43781200000001</c:v>
                </c:pt>
                <c:pt idx="4751">
                  <c:v>395.44268199999999</c:v>
                </c:pt>
                <c:pt idx="4752">
                  <c:v>395.462917</c:v>
                </c:pt>
                <c:pt idx="4753">
                  <c:v>395.46082699999999</c:v>
                </c:pt>
                <c:pt idx="4754">
                  <c:v>395.47654499999999</c:v>
                </c:pt>
                <c:pt idx="4755">
                  <c:v>395.49961500000001</c:v>
                </c:pt>
                <c:pt idx="4756">
                  <c:v>395.50278400000002</c:v>
                </c:pt>
                <c:pt idx="4757">
                  <c:v>395.51903900000002</c:v>
                </c:pt>
                <c:pt idx="4758">
                  <c:v>395.51976000000002</c:v>
                </c:pt>
                <c:pt idx="4759">
                  <c:v>395.52833500000003</c:v>
                </c:pt>
                <c:pt idx="4760">
                  <c:v>395.544714</c:v>
                </c:pt>
                <c:pt idx="4761">
                  <c:v>395.553496</c:v>
                </c:pt>
                <c:pt idx="4762">
                  <c:v>395.58252099999999</c:v>
                </c:pt>
                <c:pt idx="4763">
                  <c:v>395.58551799999998</c:v>
                </c:pt>
                <c:pt idx="4764">
                  <c:v>395.59963900000002</c:v>
                </c:pt>
                <c:pt idx="4765">
                  <c:v>395.608994</c:v>
                </c:pt>
                <c:pt idx="4766">
                  <c:v>395.59609599999999</c:v>
                </c:pt>
                <c:pt idx="4767">
                  <c:v>395.63467400000002</c:v>
                </c:pt>
                <c:pt idx="4768">
                  <c:v>395.66861399999999</c:v>
                </c:pt>
                <c:pt idx="4769">
                  <c:v>395.67782099999999</c:v>
                </c:pt>
                <c:pt idx="4770">
                  <c:v>395.67122999999998</c:v>
                </c:pt>
                <c:pt idx="4771">
                  <c:v>395.67880400000001</c:v>
                </c:pt>
                <c:pt idx="4772">
                  <c:v>395.71181799999999</c:v>
                </c:pt>
                <c:pt idx="4773">
                  <c:v>395.701168</c:v>
                </c:pt>
                <c:pt idx="4774">
                  <c:v>395.71767699999998</c:v>
                </c:pt>
                <c:pt idx="4775">
                  <c:v>395.72659800000002</c:v>
                </c:pt>
                <c:pt idx="4776">
                  <c:v>395.74374299999999</c:v>
                </c:pt>
                <c:pt idx="4777">
                  <c:v>395.75352600000002</c:v>
                </c:pt>
                <c:pt idx="4778">
                  <c:v>395.76222300000001</c:v>
                </c:pt>
                <c:pt idx="4779">
                  <c:v>395.76751999999999</c:v>
                </c:pt>
                <c:pt idx="4780">
                  <c:v>395.78013600000003</c:v>
                </c:pt>
                <c:pt idx="4781">
                  <c:v>395.79650500000002</c:v>
                </c:pt>
                <c:pt idx="4782">
                  <c:v>395.80201</c:v>
                </c:pt>
                <c:pt idx="4783">
                  <c:v>395.79415599999999</c:v>
                </c:pt>
                <c:pt idx="4784">
                  <c:v>395.80498599999999</c:v>
                </c:pt>
                <c:pt idx="4785">
                  <c:v>395.82614599999999</c:v>
                </c:pt>
                <c:pt idx="4786">
                  <c:v>395.81792899999999</c:v>
                </c:pt>
                <c:pt idx="4787">
                  <c:v>395.83980600000001</c:v>
                </c:pt>
                <c:pt idx="4788">
                  <c:v>395.85099400000001</c:v>
                </c:pt>
                <c:pt idx="4789">
                  <c:v>395.84531500000003</c:v>
                </c:pt>
                <c:pt idx="4790">
                  <c:v>395.85377599999998</c:v>
                </c:pt>
                <c:pt idx="4791">
                  <c:v>395.854986</c:v>
                </c:pt>
                <c:pt idx="4792">
                  <c:v>395.86066</c:v>
                </c:pt>
                <c:pt idx="4793">
                  <c:v>395.86867000000001</c:v>
                </c:pt>
                <c:pt idx="4794">
                  <c:v>395.86041299999999</c:v>
                </c:pt>
                <c:pt idx="4795">
                  <c:v>395.87691999999998</c:v>
                </c:pt>
                <c:pt idx="4796">
                  <c:v>395.89187399999997</c:v>
                </c:pt>
                <c:pt idx="4797">
                  <c:v>395.90012400000001</c:v>
                </c:pt>
                <c:pt idx="4798">
                  <c:v>395.90893499999999</c:v>
                </c:pt>
                <c:pt idx="4799">
                  <c:v>395.91625599999998</c:v>
                </c:pt>
                <c:pt idx="4800">
                  <c:v>395.91370799999999</c:v>
                </c:pt>
                <c:pt idx="4801">
                  <c:v>395.93195600000001</c:v>
                </c:pt>
                <c:pt idx="4802">
                  <c:v>395.94236000000001</c:v>
                </c:pt>
                <c:pt idx="4803">
                  <c:v>395.95537300000001</c:v>
                </c:pt>
                <c:pt idx="4804">
                  <c:v>395.96667500000001</c:v>
                </c:pt>
                <c:pt idx="4805">
                  <c:v>395.989485</c:v>
                </c:pt>
                <c:pt idx="4806">
                  <c:v>395.97219200000001</c:v>
                </c:pt>
                <c:pt idx="4807">
                  <c:v>395.98020700000001</c:v>
                </c:pt>
                <c:pt idx="4808">
                  <c:v>395.99545499999999</c:v>
                </c:pt>
                <c:pt idx="4809">
                  <c:v>395.99584199999998</c:v>
                </c:pt>
                <c:pt idx="4810">
                  <c:v>396.00930399999999</c:v>
                </c:pt>
                <c:pt idx="4811">
                  <c:v>396.02315499999997</c:v>
                </c:pt>
                <c:pt idx="4812">
                  <c:v>396.01162599999998</c:v>
                </c:pt>
                <c:pt idx="4813">
                  <c:v>396.03658899999999</c:v>
                </c:pt>
                <c:pt idx="4814">
                  <c:v>396.02788700000002</c:v>
                </c:pt>
                <c:pt idx="4815">
                  <c:v>396.04088400000001</c:v>
                </c:pt>
                <c:pt idx="4816">
                  <c:v>396.05124899999998</c:v>
                </c:pt>
                <c:pt idx="4817">
                  <c:v>396.06637699999999</c:v>
                </c:pt>
                <c:pt idx="4818">
                  <c:v>396.06850200000002</c:v>
                </c:pt>
                <c:pt idx="4819">
                  <c:v>396.05708399999997</c:v>
                </c:pt>
                <c:pt idx="4820">
                  <c:v>396.07494600000001</c:v>
                </c:pt>
                <c:pt idx="4821">
                  <c:v>396.07061599999997</c:v>
                </c:pt>
                <c:pt idx="4822">
                  <c:v>396.084768</c:v>
                </c:pt>
                <c:pt idx="4823">
                  <c:v>396.08875399999999</c:v>
                </c:pt>
                <c:pt idx="4824">
                  <c:v>396.10096099999998</c:v>
                </c:pt>
                <c:pt idx="4825">
                  <c:v>396.11532</c:v>
                </c:pt>
                <c:pt idx="4826">
                  <c:v>396.10378300000002</c:v>
                </c:pt>
                <c:pt idx="4827">
                  <c:v>396.125226</c:v>
                </c:pt>
                <c:pt idx="4828">
                  <c:v>396.11445200000003</c:v>
                </c:pt>
                <c:pt idx="4829">
                  <c:v>396.12115899999998</c:v>
                </c:pt>
                <c:pt idx="4830">
                  <c:v>396.12467700000002</c:v>
                </c:pt>
                <c:pt idx="4831">
                  <c:v>396.13048099999997</c:v>
                </c:pt>
                <c:pt idx="4832">
                  <c:v>396.133849</c:v>
                </c:pt>
                <c:pt idx="4833">
                  <c:v>396.148528</c:v>
                </c:pt>
                <c:pt idx="4834">
                  <c:v>396.147402</c:v>
                </c:pt>
                <c:pt idx="4835">
                  <c:v>396.14925899999997</c:v>
                </c:pt>
                <c:pt idx="4836">
                  <c:v>396.15392700000001</c:v>
                </c:pt>
                <c:pt idx="4837">
                  <c:v>396.15486299999998</c:v>
                </c:pt>
                <c:pt idx="4838">
                  <c:v>396.16105599999997</c:v>
                </c:pt>
                <c:pt idx="4839">
                  <c:v>396.17075699999998</c:v>
                </c:pt>
                <c:pt idx="4840">
                  <c:v>396.17174599999998</c:v>
                </c:pt>
                <c:pt idx="4841">
                  <c:v>396.16058099999998</c:v>
                </c:pt>
                <c:pt idx="4842">
                  <c:v>396.16789</c:v>
                </c:pt>
                <c:pt idx="4843">
                  <c:v>396.17138299999999</c:v>
                </c:pt>
                <c:pt idx="4844">
                  <c:v>396.18939999999998</c:v>
                </c:pt>
                <c:pt idx="4845">
                  <c:v>396.18512099999998</c:v>
                </c:pt>
                <c:pt idx="4846">
                  <c:v>396.18089700000002</c:v>
                </c:pt>
                <c:pt idx="4847">
                  <c:v>396.19494700000001</c:v>
                </c:pt>
                <c:pt idx="4848">
                  <c:v>396.199656</c:v>
                </c:pt>
                <c:pt idx="4849">
                  <c:v>396.20214299999998</c:v>
                </c:pt>
                <c:pt idx="4850">
                  <c:v>396.18820399999998</c:v>
                </c:pt>
                <c:pt idx="4851">
                  <c:v>396.19475999999997</c:v>
                </c:pt>
                <c:pt idx="4852">
                  <c:v>396.18717500000002</c:v>
                </c:pt>
                <c:pt idx="4853">
                  <c:v>396.189953</c:v>
                </c:pt>
                <c:pt idx="4854">
                  <c:v>396.207246</c:v>
                </c:pt>
                <c:pt idx="4855">
                  <c:v>396.20912499999997</c:v>
                </c:pt>
                <c:pt idx="4856">
                  <c:v>396.20924500000001</c:v>
                </c:pt>
                <c:pt idx="4857">
                  <c:v>396.22828800000002</c:v>
                </c:pt>
                <c:pt idx="4858">
                  <c:v>396.223544</c:v>
                </c:pt>
                <c:pt idx="4859">
                  <c:v>396.25406600000002</c:v>
                </c:pt>
                <c:pt idx="4860">
                  <c:v>396.239983</c:v>
                </c:pt>
                <c:pt idx="4861">
                  <c:v>396.26251100000002</c:v>
                </c:pt>
                <c:pt idx="4862">
                  <c:v>396.25217199999997</c:v>
                </c:pt>
                <c:pt idx="4863">
                  <c:v>396.25089800000001</c:v>
                </c:pt>
                <c:pt idx="4864">
                  <c:v>396.26547599999998</c:v>
                </c:pt>
                <c:pt idx="4865">
                  <c:v>396.27439099999998</c:v>
                </c:pt>
                <c:pt idx="4866">
                  <c:v>396.25775399999998</c:v>
                </c:pt>
                <c:pt idx="4867">
                  <c:v>396.26329500000003</c:v>
                </c:pt>
                <c:pt idx="4868">
                  <c:v>396.281294</c:v>
                </c:pt>
                <c:pt idx="4869">
                  <c:v>396.27759700000001</c:v>
                </c:pt>
                <c:pt idx="4870">
                  <c:v>396.27255000000002</c:v>
                </c:pt>
                <c:pt idx="4871">
                  <c:v>396.28157299999998</c:v>
                </c:pt>
                <c:pt idx="4872">
                  <c:v>396.27912500000002</c:v>
                </c:pt>
                <c:pt idx="4873">
                  <c:v>396.28684299999998</c:v>
                </c:pt>
                <c:pt idx="4874">
                  <c:v>396.28889900000001</c:v>
                </c:pt>
                <c:pt idx="4875">
                  <c:v>396.28276399999999</c:v>
                </c:pt>
                <c:pt idx="4876">
                  <c:v>396.306038</c:v>
                </c:pt>
                <c:pt idx="4877">
                  <c:v>396.29823900000002</c:v>
                </c:pt>
                <c:pt idx="4878">
                  <c:v>396.28965099999999</c:v>
                </c:pt>
                <c:pt idx="4879">
                  <c:v>396.29943500000002</c:v>
                </c:pt>
                <c:pt idx="4880">
                  <c:v>396.30503700000003</c:v>
                </c:pt>
                <c:pt idx="4881">
                  <c:v>396.292124</c:v>
                </c:pt>
                <c:pt idx="4882">
                  <c:v>396.301604</c:v>
                </c:pt>
                <c:pt idx="4883">
                  <c:v>396.29718700000001</c:v>
                </c:pt>
                <c:pt idx="4884">
                  <c:v>396.30753700000002</c:v>
                </c:pt>
                <c:pt idx="4885">
                  <c:v>396.30998899999997</c:v>
                </c:pt>
                <c:pt idx="4886">
                  <c:v>396.31671399999999</c:v>
                </c:pt>
                <c:pt idx="4887">
                  <c:v>396.30843599999997</c:v>
                </c:pt>
                <c:pt idx="4888">
                  <c:v>396.31420400000002</c:v>
                </c:pt>
                <c:pt idx="4889">
                  <c:v>396.318265</c:v>
                </c:pt>
                <c:pt idx="4890">
                  <c:v>396.31682000000001</c:v>
                </c:pt>
                <c:pt idx="4891">
                  <c:v>396.32954599999999</c:v>
                </c:pt>
                <c:pt idx="4892">
                  <c:v>396.323353</c:v>
                </c:pt>
                <c:pt idx="4893">
                  <c:v>396.32612399999999</c:v>
                </c:pt>
                <c:pt idx="4894">
                  <c:v>396.34333900000001</c:v>
                </c:pt>
                <c:pt idx="4895">
                  <c:v>396.340487</c:v>
                </c:pt>
                <c:pt idx="4896">
                  <c:v>396.34223800000001</c:v>
                </c:pt>
                <c:pt idx="4897">
                  <c:v>396.33871699999997</c:v>
                </c:pt>
                <c:pt idx="4898">
                  <c:v>396.34477900000002</c:v>
                </c:pt>
                <c:pt idx="4899">
                  <c:v>396.34866299999999</c:v>
                </c:pt>
                <c:pt idx="4900">
                  <c:v>396.35349400000001</c:v>
                </c:pt>
                <c:pt idx="4901">
                  <c:v>396.34755799999999</c:v>
                </c:pt>
                <c:pt idx="4902">
                  <c:v>396.34007500000001</c:v>
                </c:pt>
                <c:pt idx="4903">
                  <c:v>396.35994599999998</c:v>
                </c:pt>
                <c:pt idx="4904">
                  <c:v>396.35307799999998</c:v>
                </c:pt>
                <c:pt idx="4905">
                  <c:v>396.35079000000002</c:v>
                </c:pt>
                <c:pt idx="4906">
                  <c:v>396.36004800000001</c:v>
                </c:pt>
                <c:pt idx="4907">
                  <c:v>396.34898800000002</c:v>
                </c:pt>
                <c:pt idx="4908">
                  <c:v>396.36656599999998</c:v>
                </c:pt>
                <c:pt idx="4909">
                  <c:v>396.361019</c:v>
                </c:pt>
                <c:pt idx="4910">
                  <c:v>396.35900500000002</c:v>
                </c:pt>
                <c:pt idx="4911">
                  <c:v>396.36259100000001</c:v>
                </c:pt>
                <c:pt idx="4912">
                  <c:v>396.36414600000001</c:v>
                </c:pt>
                <c:pt idx="4913">
                  <c:v>396.35862300000002</c:v>
                </c:pt>
                <c:pt idx="4914">
                  <c:v>396.36141500000002</c:v>
                </c:pt>
                <c:pt idx="4915">
                  <c:v>396.37331399999999</c:v>
                </c:pt>
                <c:pt idx="4916">
                  <c:v>396.36983199999997</c:v>
                </c:pt>
                <c:pt idx="4917">
                  <c:v>396.37337300000002</c:v>
                </c:pt>
                <c:pt idx="4918">
                  <c:v>396.38495399999999</c:v>
                </c:pt>
                <c:pt idx="4919">
                  <c:v>396.38038699999998</c:v>
                </c:pt>
                <c:pt idx="4920">
                  <c:v>396.385424</c:v>
                </c:pt>
                <c:pt idx="4921">
                  <c:v>396.39165000000003</c:v>
                </c:pt>
                <c:pt idx="4922">
                  <c:v>396.39658100000003</c:v>
                </c:pt>
                <c:pt idx="4923">
                  <c:v>396.39154100000002</c:v>
                </c:pt>
                <c:pt idx="4924">
                  <c:v>396.40387900000002</c:v>
                </c:pt>
                <c:pt idx="4925">
                  <c:v>396.41248000000002</c:v>
                </c:pt>
                <c:pt idx="4926">
                  <c:v>396.416451</c:v>
                </c:pt>
                <c:pt idx="4927">
                  <c:v>396.41201899999999</c:v>
                </c:pt>
                <c:pt idx="4928">
                  <c:v>396.423473</c:v>
                </c:pt>
                <c:pt idx="4929">
                  <c:v>396.42244499999998</c:v>
                </c:pt>
                <c:pt idx="4930">
                  <c:v>396.426875</c:v>
                </c:pt>
                <c:pt idx="4931">
                  <c:v>396.43581999999998</c:v>
                </c:pt>
                <c:pt idx="4932">
                  <c:v>396.44441399999999</c:v>
                </c:pt>
                <c:pt idx="4933">
                  <c:v>396.43332500000002</c:v>
                </c:pt>
                <c:pt idx="4934">
                  <c:v>396.44512500000002</c:v>
                </c:pt>
                <c:pt idx="4935">
                  <c:v>396.44663100000002</c:v>
                </c:pt>
                <c:pt idx="4936">
                  <c:v>396.43379099999999</c:v>
                </c:pt>
                <c:pt idx="4937">
                  <c:v>396.43751900000001</c:v>
                </c:pt>
                <c:pt idx="4938">
                  <c:v>396.456951</c:v>
                </c:pt>
                <c:pt idx="4939">
                  <c:v>396.42419699999999</c:v>
                </c:pt>
                <c:pt idx="4940">
                  <c:v>396.44532700000002</c:v>
                </c:pt>
                <c:pt idx="4941">
                  <c:v>396.44250199999999</c:v>
                </c:pt>
                <c:pt idx="4942">
                  <c:v>396.43818199999998</c:v>
                </c:pt>
                <c:pt idx="4943">
                  <c:v>396.44651399999998</c:v>
                </c:pt>
                <c:pt idx="4944">
                  <c:v>396.45128599999998</c:v>
                </c:pt>
                <c:pt idx="4945">
                  <c:v>396.45911100000001</c:v>
                </c:pt>
                <c:pt idx="4946">
                  <c:v>396.46004399999998</c:v>
                </c:pt>
                <c:pt idx="4947">
                  <c:v>396.46178200000003</c:v>
                </c:pt>
                <c:pt idx="4948">
                  <c:v>396.467266</c:v>
                </c:pt>
                <c:pt idx="4949">
                  <c:v>396.46986199999998</c:v>
                </c:pt>
                <c:pt idx="4950">
                  <c:v>396.45686999999998</c:v>
                </c:pt>
                <c:pt idx="4951">
                  <c:v>396.46036199999998</c:v>
                </c:pt>
                <c:pt idx="4952">
                  <c:v>396.46862099999998</c:v>
                </c:pt>
                <c:pt idx="4953">
                  <c:v>396.472015</c:v>
                </c:pt>
                <c:pt idx="4954">
                  <c:v>396.46639599999997</c:v>
                </c:pt>
                <c:pt idx="4955">
                  <c:v>396.47600999999997</c:v>
                </c:pt>
                <c:pt idx="4956">
                  <c:v>396.47490599999998</c:v>
                </c:pt>
                <c:pt idx="4957">
                  <c:v>396.48097100000001</c:v>
                </c:pt>
                <c:pt idx="4958">
                  <c:v>396.47294900000003</c:v>
                </c:pt>
                <c:pt idx="4959">
                  <c:v>396.48150800000002</c:v>
                </c:pt>
                <c:pt idx="4960">
                  <c:v>396.47279700000001</c:v>
                </c:pt>
                <c:pt idx="4961">
                  <c:v>396.49097599999999</c:v>
                </c:pt>
                <c:pt idx="4962">
                  <c:v>396.48782199999999</c:v>
                </c:pt>
                <c:pt idx="4963">
                  <c:v>396.47063300000002</c:v>
                </c:pt>
                <c:pt idx="4964">
                  <c:v>396.46313800000001</c:v>
                </c:pt>
                <c:pt idx="4965">
                  <c:v>396.485679</c:v>
                </c:pt>
                <c:pt idx="4966">
                  <c:v>396.49122899999998</c:v>
                </c:pt>
                <c:pt idx="4967">
                  <c:v>396.48389800000001</c:v>
                </c:pt>
                <c:pt idx="4968">
                  <c:v>396.49256500000001</c:v>
                </c:pt>
                <c:pt idx="4969">
                  <c:v>396.49370900000002</c:v>
                </c:pt>
                <c:pt idx="4970">
                  <c:v>396.51417099999998</c:v>
                </c:pt>
                <c:pt idx="4971">
                  <c:v>396.508757</c:v>
                </c:pt>
                <c:pt idx="4972">
                  <c:v>396.50411700000001</c:v>
                </c:pt>
                <c:pt idx="4973">
                  <c:v>396.49368600000003</c:v>
                </c:pt>
                <c:pt idx="4974">
                  <c:v>396.52072299999998</c:v>
                </c:pt>
                <c:pt idx="4975">
                  <c:v>396.52141699999999</c:v>
                </c:pt>
                <c:pt idx="4976">
                  <c:v>396.51230800000002</c:v>
                </c:pt>
                <c:pt idx="4977">
                  <c:v>396.51533899999998</c:v>
                </c:pt>
                <c:pt idx="4978">
                  <c:v>396.529312</c:v>
                </c:pt>
                <c:pt idx="4979">
                  <c:v>396.52722699999998</c:v>
                </c:pt>
                <c:pt idx="4980">
                  <c:v>396.533075</c:v>
                </c:pt>
                <c:pt idx="4981">
                  <c:v>396.52863200000002</c:v>
                </c:pt>
                <c:pt idx="4982">
                  <c:v>396.53728799999999</c:v>
                </c:pt>
                <c:pt idx="4983">
                  <c:v>396.547819</c:v>
                </c:pt>
                <c:pt idx="4984">
                  <c:v>396.53198500000002</c:v>
                </c:pt>
                <c:pt idx="4985">
                  <c:v>396.535256</c:v>
                </c:pt>
                <c:pt idx="4986">
                  <c:v>396.54331000000002</c:v>
                </c:pt>
                <c:pt idx="4987">
                  <c:v>396.53760999999997</c:v>
                </c:pt>
                <c:pt idx="4988">
                  <c:v>396.54979900000001</c:v>
                </c:pt>
                <c:pt idx="4989">
                  <c:v>396.55318</c:v>
                </c:pt>
                <c:pt idx="4990">
                  <c:v>396.55716999999999</c:v>
                </c:pt>
                <c:pt idx="4991">
                  <c:v>396.55433099999999</c:v>
                </c:pt>
                <c:pt idx="4992">
                  <c:v>396.54471799999999</c:v>
                </c:pt>
                <c:pt idx="4993">
                  <c:v>396.56042600000001</c:v>
                </c:pt>
                <c:pt idx="4994">
                  <c:v>396.56321700000001</c:v>
                </c:pt>
                <c:pt idx="4995">
                  <c:v>396.55381599999998</c:v>
                </c:pt>
                <c:pt idx="4996">
                  <c:v>396.555678</c:v>
                </c:pt>
                <c:pt idx="4997">
                  <c:v>396.56431400000002</c:v>
                </c:pt>
                <c:pt idx="4998">
                  <c:v>396.55389700000001</c:v>
                </c:pt>
                <c:pt idx="4999">
                  <c:v>396.56675300000001</c:v>
                </c:pt>
                <c:pt idx="5000">
                  <c:v>396.57735400000001</c:v>
                </c:pt>
                <c:pt idx="5001">
                  <c:v>396.574003</c:v>
                </c:pt>
                <c:pt idx="5002">
                  <c:v>396.586094</c:v>
                </c:pt>
                <c:pt idx="5003">
                  <c:v>396.57923599999998</c:v>
                </c:pt>
                <c:pt idx="5004">
                  <c:v>396.57443999999998</c:v>
                </c:pt>
                <c:pt idx="5005">
                  <c:v>396.56947100000002</c:v>
                </c:pt>
                <c:pt idx="5006">
                  <c:v>396.58600999999999</c:v>
                </c:pt>
                <c:pt idx="5007">
                  <c:v>396.59310499999998</c:v>
                </c:pt>
                <c:pt idx="5008">
                  <c:v>396.591183</c:v>
                </c:pt>
                <c:pt idx="5009">
                  <c:v>396.59158400000001</c:v>
                </c:pt>
                <c:pt idx="5010">
                  <c:v>396.58896600000003</c:v>
                </c:pt>
                <c:pt idx="5011">
                  <c:v>396.60411399999998</c:v>
                </c:pt>
                <c:pt idx="5012">
                  <c:v>396.60063500000001</c:v>
                </c:pt>
                <c:pt idx="5013">
                  <c:v>396.58947799999999</c:v>
                </c:pt>
                <c:pt idx="5014">
                  <c:v>396.58846899999998</c:v>
                </c:pt>
                <c:pt idx="5015">
                  <c:v>396.60535900000002</c:v>
                </c:pt>
                <c:pt idx="5016">
                  <c:v>396.59249999999997</c:v>
                </c:pt>
                <c:pt idx="5017">
                  <c:v>396.60025999999999</c:v>
                </c:pt>
                <c:pt idx="5018">
                  <c:v>396.59428000000003</c:v>
                </c:pt>
                <c:pt idx="5019">
                  <c:v>396.60731399999997</c:v>
                </c:pt>
                <c:pt idx="5020">
                  <c:v>396.599064</c:v>
                </c:pt>
                <c:pt idx="5021">
                  <c:v>396.59723100000002</c:v>
                </c:pt>
                <c:pt idx="5022">
                  <c:v>396.60473500000001</c:v>
                </c:pt>
                <c:pt idx="5023">
                  <c:v>396.60750999999999</c:v>
                </c:pt>
                <c:pt idx="5024">
                  <c:v>396.61117999999999</c:v>
                </c:pt>
                <c:pt idx="5025">
                  <c:v>396.60471100000001</c:v>
                </c:pt>
                <c:pt idx="5026">
                  <c:v>396.60261300000002</c:v>
                </c:pt>
                <c:pt idx="5027">
                  <c:v>396.62112200000001</c:v>
                </c:pt>
                <c:pt idx="5028">
                  <c:v>396.62752799999998</c:v>
                </c:pt>
                <c:pt idx="5029">
                  <c:v>396.63241900000003</c:v>
                </c:pt>
                <c:pt idx="5030">
                  <c:v>396.61624999999998</c:v>
                </c:pt>
                <c:pt idx="5031">
                  <c:v>396.626959</c:v>
                </c:pt>
                <c:pt idx="5032">
                  <c:v>396.63064800000001</c:v>
                </c:pt>
                <c:pt idx="5033">
                  <c:v>396.63469500000002</c:v>
                </c:pt>
                <c:pt idx="5034">
                  <c:v>396.63099799999998</c:v>
                </c:pt>
                <c:pt idx="5035">
                  <c:v>396.63576799999998</c:v>
                </c:pt>
                <c:pt idx="5036">
                  <c:v>396.632429</c:v>
                </c:pt>
                <c:pt idx="5037">
                  <c:v>396.64031699999998</c:v>
                </c:pt>
                <c:pt idx="5038">
                  <c:v>396.64081199999998</c:v>
                </c:pt>
                <c:pt idx="5039">
                  <c:v>396.65016600000001</c:v>
                </c:pt>
                <c:pt idx="5040">
                  <c:v>396.65051999999997</c:v>
                </c:pt>
                <c:pt idx="5041">
                  <c:v>396.64548000000002</c:v>
                </c:pt>
                <c:pt idx="5042">
                  <c:v>396.641661</c:v>
                </c:pt>
                <c:pt idx="5043">
                  <c:v>396.64899300000002</c:v>
                </c:pt>
                <c:pt idx="5044">
                  <c:v>396.65132699999998</c:v>
                </c:pt>
                <c:pt idx="5045">
                  <c:v>396.64216599999997</c:v>
                </c:pt>
                <c:pt idx="5046">
                  <c:v>396.64417900000001</c:v>
                </c:pt>
                <c:pt idx="5047">
                  <c:v>396.62397299999998</c:v>
                </c:pt>
                <c:pt idx="5048">
                  <c:v>396.64729599999998</c:v>
                </c:pt>
                <c:pt idx="5049">
                  <c:v>396.63547599999998</c:v>
                </c:pt>
                <c:pt idx="5050">
                  <c:v>396.64788299999998</c:v>
                </c:pt>
                <c:pt idx="5051">
                  <c:v>396.64569499999999</c:v>
                </c:pt>
                <c:pt idx="5052">
                  <c:v>396.645534</c:v>
                </c:pt>
                <c:pt idx="5053">
                  <c:v>396.65193599999998</c:v>
                </c:pt>
                <c:pt idx="5054">
                  <c:v>396.64955800000001</c:v>
                </c:pt>
                <c:pt idx="5055">
                  <c:v>396.64240699999999</c:v>
                </c:pt>
                <c:pt idx="5056">
                  <c:v>396.655644</c:v>
                </c:pt>
                <c:pt idx="5057">
                  <c:v>396.65369500000003</c:v>
                </c:pt>
                <c:pt idx="5058">
                  <c:v>396.64563399999997</c:v>
                </c:pt>
                <c:pt idx="5059">
                  <c:v>396.64361200000002</c:v>
                </c:pt>
                <c:pt idx="5060">
                  <c:v>396.65811500000001</c:v>
                </c:pt>
                <c:pt idx="5061">
                  <c:v>396.64800700000001</c:v>
                </c:pt>
                <c:pt idx="5062">
                  <c:v>396.643124</c:v>
                </c:pt>
                <c:pt idx="5063">
                  <c:v>396.65770600000002</c:v>
                </c:pt>
                <c:pt idx="5064">
                  <c:v>396.63973900000002</c:v>
                </c:pt>
                <c:pt idx="5065">
                  <c:v>396.64941499999998</c:v>
                </c:pt>
                <c:pt idx="5066">
                  <c:v>396.63331299999999</c:v>
                </c:pt>
                <c:pt idx="5067">
                  <c:v>396.640942</c:v>
                </c:pt>
                <c:pt idx="5068">
                  <c:v>396.64353799999998</c:v>
                </c:pt>
                <c:pt idx="5069">
                  <c:v>396.63707599999998</c:v>
                </c:pt>
                <c:pt idx="5070">
                  <c:v>396.62383199999999</c:v>
                </c:pt>
                <c:pt idx="5071">
                  <c:v>396.62446299999999</c:v>
                </c:pt>
                <c:pt idx="5072">
                  <c:v>396.63076000000001</c:v>
                </c:pt>
                <c:pt idx="5073">
                  <c:v>396.62825299999997</c:v>
                </c:pt>
                <c:pt idx="5074">
                  <c:v>396.62518599999999</c:v>
                </c:pt>
                <c:pt idx="5075">
                  <c:v>396.61554100000001</c:v>
                </c:pt>
                <c:pt idx="5076">
                  <c:v>396.63001400000002</c:v>
                </c:pt>
                <c:pt idx="5077">
                  <c:v>396.64208000000002</c:v>
                </c:pt>
                <c:pt idx="5078">
                  <c:v>396.642428</c:v>
                </c:pt>
                <c:pt idx="5079">
                  <c:v>396.658478</c:v>
                </c:pt>
                <c:pt idx="5080">
                  <c:v>396.65827100000001</c:v>
                </c:pt>
                <c:pt idx="5081">
                  <c:v>396.64725600000003</c:v>
                </c:pt>
                <c:pt idx="5082">
                  <c:v>396.65721600000001</c:v>
                </c:pt>
                <c:pt idx="5083">
                  <c:v>396.64132499999999</c:v>
                </c:pt>
                <c:pt idx="5084">
                  <c:v>396.641662</c:v>
                </c:pt>
                <c:pt idx="5085">
                  <c:v>396.662755</c:v>
                </c:pt>
                <c:pt idx="5086">
                  <c:v>396.66082</c:v>
                </c:pt>
                <c:pt idx="5087">
                  <c:v>396.66253799999998</c:v>
                </c:pt>
                <c:pt idx="5088">
                  <c:v>396.65849100000003</c:v>
                </c:pt>
                <c:pt idx="5089">
                  <c:v>396.66098499999998</c:v>
                </c:pt>
                <c:pt idx="5090">
                  <c:v>396.66197899999997</c:v>
                </c:pt>
                <c:pt idx="5091">
                  <c:v>396.64298500000001</c:v>
                </c:pt>
                <c:pt idx="5092">
                  <c:v>396.65136200000001</c:v>
                </c:pt>
                <c:pt idx="5093">
                  <c:v>396.64503300000001</c:v>
                </c:pt>
                <c:pt idx="5094">
                  <c:v>396.63982099999998</c:v>
                </c:pt>
                <c:pt idx="5095">
                  <c:v>396.63681000000003</c:v>
                </c:pt>
                <c:pt idx="5096">
                  <c:v>396.64457700000003</c:v>
                </c:pt>
                <c:pt idx="5097">
                  <c:v>396.63919700000002</c:v>
                </c:pt>
                <c:pt idx="5098">
                  <c:v>396.63210800000002</c:v>
                </c:pt>
                <c:pt idx="5099">
                  <c:v>396.63000899999997</c:v>
                </c:pt>
                <c:pt idx="5100">
                  <c:v>396.64223500000003</c:v>
                </c:pt>
                <c:pt idx="5101">
                  <c:v>396.638037</c:v>
                </c:pt>
                <c:pt idx="5102">
                  <c:v>396.62823700000001</c:v>
                </c:pt>
                <c:pt idx="5103">
                  <c:v>396.63030900000001</c:v>
                </c:pt>
                <c:pt idx="5104">
                  <c:v>396.62898999999999</c:v>
                </c:pt>
                <c:pt idx="5105">
                  <c:v>396.63435800000002</c:v>
                </c:pt>
                <c:pt idx="5106">
                  <c:v>396.63527599999998</c:v>
                </c:pt>
                <c:pt idx="5107">
                  <c:v>396.634815</c:v>
                </c:pt>
                <c:pt idx="5108">
                  <c:v>396.63170600000001</c:v>
                </c:pt>
                <c:pt idx="5109">
                  <c:v>396.63592999999997</c:v>
                </c:pt>
                <c:pt idx="5110">
                  <c:v>396.62736799999999</c:v>
                </c:pt>
                <c:pt idx="5111">
                  <c:v>396.622545</c:v>
                </c:pt>
                <c:pt idx="5112">
                  <c:v>396.61829</c:v>
                </c:pt>
                <c:pt idx="5113">
                  <c:v>396.63814300000001</c:v>
                </c:pt>
                <c:pt idx="5114">
                  <c:v>396.61710799999997</c:v>
                </c:pt>
                <c:pt idx="5115">
                  <c:v>396.62921899999998</c:v>
                </c:pt>
                <c:pt idx="5116">
                  <c:v>396.633196</c:v>
                </c:pt>
                <c:pt idx="5117">
                  <c:v>396.63267200000001</c:v>
                </c:pt>
                <c:pt idx="5118">
                  <c:v>396.63082400000002</c:v>
                </c:pt>
                <c:pt idx="5119">
                  <c:v>396.63373100000001</c:v>
                </c:pt>
                <c:pt idx="5120">
                  <c:v>396.62656399999997</c:v>
                </c:pt>
                <c:pt idx="5121">
                  <c:v>396.617569</c:v>
                </c:pt>
                <c:pt idx="5122">
                  <c:v>396.622747</c:v>
                </c:pt>
                <c:pt idx="5123">
                  <c:v>396.60609299999999</c:v>
                </c:pt>
                <c:pt idx="5124">
                  <c:v>396.60955799999999</c:v>
                </c:pt>
                <c:pt idx="5125">
                  <c:v>396.60994899999997</c:v>
                </c:pt>
                <c:pt idx="5126">
                  <c:v>396.61624999999998</c:v>
                </c:pt>
                <c:pt idx="5127">
                  <c:v>396.61438299999998</c:v>
                </c:pt>
                <c:pt idx="5128">
                  <c:v>396.61877299999998</c:v>
                </c:pt>
                <c:pt idx="5129">
                  <c:v>396.61148100000003</c:v>
                </c:pt>
                <c:pt idx="5130">
                  <c:v>396.60958499999998</c:v>
                </c:pt>
                <c:pt idx="5131">
                  <c:v>396.60620899999998</c:v>
                </c:pt>
                <c:pt idx="5132">
                  <c:v>396.60659399999997</c:v>
                </c:pt>
                <c:pt idx="5133">
                  <c:v>396.61845699999998</c:v>
                </c:pt>
                <c:pt idx="5134">
                  <c:v>396.60958699999998</c:v>
                </c:pt>
                <c:pt idx="5135">
                  <c:v>396.612754</c:v>
                </c:pt>
                <c:pt idx="5136">
                  <c:v>396.618717</c:v>
                </c:pt>
                <c:pt idx="5137">
                  <c:v>396.61974600000002</c:v>
                </c:pt>
                <c:pt idx="5138">
                  <c:v>396.61677900000001</c:v>
                </c:pt>
                <c:pt idx="5139">
                  <c:v>396.62780500000002</c:v>
                </c:pt>
                <c:pt idx="5140">
                  <c:v>396.62537200000003</c:v>
                </c:pt>
                <c:pt idx="5141">
                  <c:v>396.61945300000002</c:v>
                </c:pt>
                <c:pt idx="5142">
                  <c:v>396.61368399999998</c:v>
                </c:pt>
                <c:pt idx="5143">
                  <c:v>396.61338799999999</c:v>
                </c:pt>
                <c:pt idx="5144">
                  <c:v>396.61829799999998</c:v>
                </c:pt>
                <c:pt idx="5145">
                  <c:v>396.62126499999999</c:v>
                </c:pt>
                <c:pt idx="5146">
                  <c:v>396.61170199999998</c:v>
                </c:pt>
                <c:pt idx="5147">
                  <c:v>396.60470500000002</c:v>
                </c:pt>
                <c:pt idx="5148">
                  <c:v>396.58952099999999</c:v>
                </c:pt>
                <c:pt idx="5149">
                  <c:v>396.59710200000001</c:v>
                </c:pt>
                <c:pt idx="5150">
                  <c:v>396.59210999999999</c:v>
                </c:pt>
                <c:pt idx="5151">
                  <c:v>396.590239</c:v>
                </c:pt>
                <c:pt idx="5152">
                  <c:v>396.584541</c:v>
                </c:pt>
                <c:pt idx="5153">
                  <c:v>396.58951999999999</c:v>
                </c:pt>
                <c:pt idx="5154">
                  <c:v>396.59605800000003</c:v>
                </c:pt>
                <c:pt idx="5155">
                  <c:v>396.59323000000001</c:v>
                </c:pt>
                <c:pt idx="5156">
                  <c:v>396.59144600000002</c:v>
                </c:pt>
                <c:pt idx="5157">
                  <c:v>396.59797700000001</c:v>
                </c:pt>
                <c:pt idx="5158">
                  <c:v>396.59341000000001</c:v>
                </c:pt>
                <c:pt idx="5159">
                  <c:v>396.59999099999999</c:v>
                </c:pt>
                <c:pt idx="5160">
                  <c:v>396.60470700000002</c:v>
                </c:pt>
                <c:pt idx="5161">
                  <c:v>396.59148699999997</c:v>
                </c:pt>
                <c:pt idx="5162">
                  <c:v>396.58567099999999</c:v>
                </c:pt>
                <c:pt idx="5163">
                  <c:v>396.58878600000003</c:v>
                </c:pt>
                <c:pt idx="5164">
                  <c:v>396.59951699999999</c:v>
                </c:pt>
                <c:pt idx="5165">
                  <c:v>396.582874</c:v>
                </c:pt>
                <c:pt idx="5166">
                  <c:v>396.60122200000001</c:v>
                </c:pt>
                <c:pt idx="5167">
                  <c:v>396.57763599999998</c:v>
                </c:pt>
                <c:pt idx="5168">
                  <c:v>396.56534499999998</c:v>
                </c:pt>
                <c:pt idx="5169">
                  <c:v>396.57029799999998</c:v>
                </c:pt>
                <c:pt idx="5170">
                  <c:v>396.57408800000002</c:v>
                </c:pt>
                <c:pt idx="5171">
                  <c:v>396.56397700000002</c:v>
                </c:pt>
                <c:pt idx="5172">
                  <c:v>396.57914799999998</c:v>
                </c:pt>
                <c:pt idx="5173">
                  <c:v>396.555836</c:v>
                </c:pt>
                <c:pt idx="5174">
                  <c:v>396.559414</c:v>
                </c:pt>
                <c:pt idx="5175">
                  <c:v>396.55726900000002</c:v>
                </c:pt>
                <c:pt idx="5176">
                  <c:v>396.56492900000001</c:v>
                </c:pt>
                <c:pt idx="5177">
                  <c:v>396.560089</c:v>
                </c:pt>
                <c:pt idx="5178">
                  <c:v>396.55520300000001</c:v>
                </c:pt>
                <c:pt idx="5179">
                  <c:v>396.54617400000001</c:v>
                </c:pt>
                <c:pt idx="5180">
                  <c:v>396.54080900000002</c:v>
                </c:pt>
                <c:pt idx="5181">
                  <c:v>396.55361900000003</c:v>
                </c:pt>
                <c:pt idx="5182">
                  <c:v>396.55199599999997</c:v>
                </c:pt>
                <c:pt idx="5183">
                  <c:v>396.56636099999997</c:v>
                </c:pt>
                <c:pt idx="5184">
                  <c:v>396.53868499999999</c:v>
                </c:pt>
                <c:pt idx="5185">
                  <c:v>396.54784100000001</c:v>
                </c:pt>
                <c:pt idx="5186">
                  <c:v>396.54832900000002</c:v>
                </c:pt>
                <c:pt idx="5187">
                  <c:v>396.53882599999997</c:v>
                </c:pt>
                <c:pt idx="5188">
                  <c:v>396.53320600000001</c:v>
                </c:pt>
                <c:pt idx="5189">
                  <c:v>396.54697900000002</c:v>
                </c:pt>
                <c:pt idx="5190">
                  <c:v>396.53360199999997</c:v>
                </c:pt>
                <c:pt idx="5191">
                  <c:v>396.54333200000002</c:v>
                </c:pt>
                <c:pt idx="5192">
                  <c:v>396.54161800000003</c:v>
                </c:pt>
                <c:pt idx="5193">
                  <c:v>396.53724999999997</c:v>
                </c:pt>
                <c:pt idx="5194">
                  <c:v>396.53578700000003</c:v>
                </c:pt>
                <c:pt idx="5195">
                  <c:v>396.53655099999997</c:v>
                </c:pt>
                <c:pt idx="5196">
                  <c:v>396.53142800000001</c:v>
                </c:pt>
                <c:pt idx="5197">
                  <c:v>396.51562000000001</c:v>
                </c:pt>
                <c:pt idx="5198">
                  <c:v>396.53481199999999</c:v>
                </c:pt>
                <c:pt idx="5199">
                  <c:v>396.52328399999999</c:v>
                </c:pt>
                <c:pt idx="5200">
                  <c:v>396.53464200000002</c:v>
                </c:pt>
                <c:pt idx="5201">
                  <c:v>396.53611999999998</c:v>
                </c:pt>
                <c:pt idx="5202">
                  <c:v>396.53350599999999</c:v>
                </c:pt>
                <c:pt idx="5203">
                  <c:v>396.53209299999997</c:v>
                </c:pt>
                <c:pt idx="5204">
                  <c:v>396.53810700000002</c:v>
                </c:pt>
                <c:pt idx="5205">
                  <c:v>396.51905199999999</c:v>
                </c:pt>
                <c:pt idx="5206">
                  <c:v>396.53456699999998</c:v>
                </c:pt>
                <c:pt idx="5207">
                  <c:v>396.52597500000002</c:v>
                </c:pt>
                <c:pt idx="5208">
                  <c:v>396.51682799999998</c:v>
                </c:pt>
                <c:pt idx="5209">
                  <c:v>396.50934799999999</c:v>
                </c:pt>
                <c:pt idx="5210">
                  <c:v>396.509952</c:v>
                </c:pt>
                <c:pt idx="5211">
                  <c:v>396.49557399999998</c:v>
                </c:pt>
                <c:pt idx="5212">
                  <c:v>396.50134000000003</c:v>
                </c:pt>
                <c:pt idx="5213">
                  <c:v>396.50503300000003</c:v>
                </c:pt>
                <c:pt idx="5214">
                  <c:v>396.52179699999999</c:v>
                </c:pt>
                <c:pt idx="5215">
                  <c:v>396.509343</c:v>
                </c:pt>
                <c:pt idx="5216">
                  <c:v>396.50760400000001</c:v>
                </c:pt>
                <c:pt idx="5217">
                  <c:v>396.493697</c:v>
                </c:pt>
                <c:pt idx="5218">
                  <c:v>396.49926199999999</c:v>
                </c:pt>
                <c:pt idx="5219">
                  <c:v>396.51427899999999</c:v>
                </c:pt>
                <c:pt idx="5220">
                  <c:v>396.50144299999999</c:v>
                </c:pt>
                <c:pt idx="5221">
                  <c:v>396.50403799999998</c:v>
                </c:pt>
                <c:pt idx="5222">
                  <c:v>396.49883399999999</c:v>
                </c:pt>
                <c:pt idx="5223">
                  <c:v>396.49141400000002</c:v>
                </c:pt>
                <c:pt idx="5224">
                  <c:v>396.483789</c:v>
                </c:pt>
                <c:pt idx="5225">
                  <c:v>396.48931099999999</c:v>
                </c:pt>
                <c:pt idx="5226">
                  <c:v>396.48686199999997</c:v>
                </c:pt>
                <c:pt idx="5227">
                  <c:v>396.49075099999999</c:v>
                </c:pt>
                <c:pt idx="5228">
                  <c:v>396.47598799999997</c:v>
                </c:pt>
                <c:pt idx="5229">
                  <c:v>396.48513800000001</c:v>
                </c:pt>
                <c:pt idx="5230">
                  <c:v>396.493628</c:v>
                </c:pt>
                <c:pt idx="5231">
                  <c:v>396.49397399999998</c:v>
                </c:pt>
                <c:pt idx="5232">
                  <c:v>396.48886199999998</c:v>
                </c:pt>
                <c:pt idx="5233">
                  <c:v>396.48332699999997</c:v>
                </c:pt>
                <c:pt idx="5234">
                  <c:v>396.47450099999998</c:v>
                </c:pt>
                <c:pt idx="5235">
                  <c:v>396.47015599999997</c:v>
                </c:pt>
                <c:pt idx="5236">
                  <c:v>396.47601600000002</c:v>
                </c:pt>
                <c:pt idx="5237">
                  <c:v>396.455534</c:v>
                </c:pt>
                <c:pt idx="5238">
                  <c:v>396.455241</c:v>
                </c:pt>
                <c:pt idx="5239">
                  <c:v>396.44906800000001</c:v>
                </c:pt>
                <c:pt idx="5240">
                  <c:v>396.45590099999998</c:v>
                </c:pt>
                <c:pt idx="5241">
                  <c:v>396.45554099999998</c:v>
                </c:pt>
                <c:pt idx="5242">
                  <c:v>396.44972100000001</c:v>
                </c:pt>
                <c:pt idx="5243">
                  <c:v>396.44288399999999</c:v>
                </c:pt>
                <c:pt idx="5244">
                  <c:v>396.44260200000002</c:v>
                </c:pt>
                <c:pt idx="5245">
                  <c:v>396.45417800000001</c:v>
                </c:pt>
                <c:pt idx="5246">
                  <c:v>396.44584600000002</c:v>
                </c:pt>
                <c:pt idx="5247">
                  <c:v>396.43805300000002</c:v>
                </c:pt>
                <c:pt idx="5248">
                  <c:v>396.446958</c:v>
                </c:pt>
                <c:pt idx="5249">
                  <c:v>396.43378000000001</c:v>
                </c:pt>
                <c:pt idx="5250">
                  <c:v>396.43782299999998</c:v>
                </c:pt>
                <c:pt idx="5251">
                  <c:v>396.42875099999998</c:v>
                </c:pt>
                <c:pt idx="5252">
                  <c:v>396.43311699999998</c:v>
                </c:pt>
                <c:pt idx="5253">
                  <c:v>396.43954500000001</c:v>
                </c:pt>
                <c:pt idx="5254">
                  <c:v>396.43666200000001</c:v>
                </c:pt>
                <c:pt idx="5255">
                  <c:v>396.45291500000002</c:v>
                </c:pt>
                <c:pt idx="5256">
                  <c:v>396.43351999999999</c:v>
                </c:pt>
                <c:pt idx="5257">
                  <c:v>396.42992099999998</c:v>
                </c:pt>
                <c:pt idx="5258">
                  <c:v>396.42433499999999</c:v>
                </c:pt>
                <c:pt idx="5259">
                  <c:v>396.450357</c:v>
                </c:pt>
                <c:pt idx="5260">
                  <c:v>396.42755499999998</c:v>
                </c:pt>
                <c:pt idx="5261">
                  <c:v>396.42864800000001</c:v>
                </c:pt>
                <c:pt idx="5262">
                  <c:v>396.42715399999997</c:v>
                </c:pt>
                <c:pt idx="5263">
                  <c:v>396.44277599999998</c:v>
                </c:pt>
                <c:pt idx="5264">
                  <c:v>396.42472600000002</c:v>
                </c:pt>
                <c:pt idx="5265">
                  <c:v>396.43133599999999</c:v>
                </c:pt>
                <c:pt idx="5266">
                  <c:v>396.42578900000001</c:v>
                </c:pt>
                <c:pt idx="5267">
                  <c:v>396.43104499999998</c:v>
                </c:pt>
                <c:pt idx="5268">
                  <c:v>396.414288</c:v>
                </c:pt>
                <c:pt idx="5269">
                  <c:v>396.42713700000002</c:v>
                </c:pt>
                <c:pt idx="5270">
                  <c:v>396.41640599999999</c:v>
                </c:pt>
                <c:pt idx="5271">
                  <c:v>396.42618099999999</c:v>
                </c:pt>
                <c:pt idx="5272">
                  <c:v>396.40893999999997</c:v>
                </c:pt>
                <c:pt idx="5273">
                  <c:v>396.42387300000001</c:v>
                </c:pt>
                <c:pt idx="5274">
                  <c:v>396.41362900000001</c:v>
                </c:pt>
                <c:pt idx="5275">
                  <c:v>396.41423400000002</c:v>
                </c:pt>
                <c:pt idx="5276">
                  <c:v>396.40876300000002</c:v>
                </c:pt>
                <c:pt idx="5277">
                  <c:v>396.40719200000001</c:v>
                </c:pt>
                <c:pt idx="5278">
                  <c:v>396.411674</c:v>
                </c:pt>
                <c:pt idx="5279">
                  <c:v>396.39630699999998</c:v>
                </c:pt>
                <c:pt idx="5280">
                  <c:v>396.40847300000001</c:v>
                </c:pt>
                <c:pt idx="5281">
                  <c:v>396.40193900000003</c:v>
                </c:pt>
                <c:pt idx="5282">
                  <c:v>396.40501899999998</c:v>
                </c:pt>
                <c:pt idx="5283">
                  <c:v>396.40069099999999</c:v>
                </c:pt>
                <c:pt idx="5284">
                  <c:v>396.39786800000002</c:v>
                </c:pt>
                <c:pt idx="5285">
                  <c:v>396.394587</c:v>
                </c:pt>
                <c:pt idx="5286">
                  <c:v>396.38820099999998</c:v>
                </c:pt>
                <c:pt idx="5287">
                  <c:v>396.39861999999999</c:v>
                </c:pt>
                <c:pt idx="5288">
                  <c:v>396.37556599999999</c:v>
                </c:pt>
                <c:pt idx="5289">
                  <c:v>396.39207900000002</c:v>
                </c:pt>
                <c:pt idx="5290">
                  <c:v>396.37812000000002</c:v>
                </c:pt>
                <c:pt idx="5291">
                  <c:v>396.36190299999998</c:v>
                </c:pt>
                <c:pt idx="5292">
                  <c:v>396.361625</c:v>
                </c:pt>
                <c:pt idx="5293">
                  <c:v>396.36321900000002</c:v>
                </c:pt>
                <c:pt idx="5294">
                  <c:v>396.373153</c:v>
                </c:pt>
                <c:pt idx="5295">
                  <c:v>396.363473</c:v>
                </c:pt>
                <c:pt idx="5296">
                  <c:v>396.34400900000003</c:v>
                </c:pt>
                <c:pt idx="5297">
                  <c:v>396.34690999999998</c:v>
                </c:pt>
                <c:pt idx="5298">
                  <c:v>396.33572600000002</c:v>
                </c:pt>
                <c:pt idx="5299">
                  <c:v>396.33609999999999</c:v>
                </c:pt>
                <c:pt idx="5300">
                  <c:v>396.33397400000001</c:v>
                </c:pt>
                <c:pt idx="5301">
                  <c:v>396.33446400000003</c:v>
                </c:pt>
                <c:pt idx="5302">
                  <c:v>396.354285</c:v>
                </c:pt>
                <c:pt idx="5303">
                  <c:v>396.33441699999997</c:v>
                </c:pt>
                <c:pt idx="5304">
                  <c:v>396.33794</c:v>
                </c:pt>
                <c:pt idx="5305">
                  <c:v>396.33035100000001</c:v>
                </c:pt>
                <c:pt idx="5306">
                  <c:v>396.31630100000001</c:v>
                </c:pt>
                <c:pt idx="5307">
                  <c:v>396.320695</c:v>
                </c:pt>
                <c:pt idx="5308">
                  <c:v>396.33407499999998</c:v>
                </c:pt>
                <c:pt idx="5309">
                  <c:v>396.33283699999998</c:v>
                </c:pt>
                <c:pt idx="5310">
                  <c:v>396.32709499999999</c:v>
                </c:pt>
                <c:pt idx="5311">
                  <c:v>396.32526300000001</c:v>
                </c:pt>
                <c:pt idx="5312">
                  <c:v>396.32762700000001</c:v>
                </c:pt>
                <c:pt idx="5313">
                  <c:v>396.32421499999998</c:v>
                </c:pt>
                <c:pt idx="5314">
                  <c:v>396.32964700000002</c:v>
                </c:pt>
                <c:pt idx="5315">
                  <c:v>396.32900100000001</c:v>
                </c:pt>
                <c:pt idx="5316">
                  <c:v>396.31630799999999</c:v>
                </c:pt>
                <c:pt idx="5317">
                  <c:v>396.31972300000001</c:v>
                </c:pt>
                <c:pt idx="5318">
                  <c:v>396.32146399999999</c:v>
                </c:pt>
                <c:pt idx="5319">
                  <c:v>396.31717900000001</c:v>
                </c:pt>
                <c:pt idx="5320">
                  <c:v>396.311801</c:v>
                </c:pt>
                <c:pt idx="5321">
                  <c:v>396.31306999999998</c:v>
                </c:pt>
                <c:pt idx="5322">
                  <c:v>396.31464099999999</c:v>
                </c:pt>
                <c:pt idx="5323">
                  <c:v>396.31134200000002</c:v>
                </c:pt>
                <c:pt idx="5324">
                  <c:v>396.32791500000002</c:v>
                </c:pt>
                <c:pt idx="5325">
                  <c:v>396.31434999999999</c:v>
                </c:pt>
                <c:pt idx="5326">
                  <c:v>396.30728499999998</c:v>
                </c:pt>
                <c:pt idx="5327">
                  <c:v>396.29935899999998</c:v>
                </c:pt>
                <c:pt idx="5328">
                  <c:v>396.29313999999999</c:v>
                </c:pt>
                <c:pt idx="5329">
                  <c:v>396.29756099999997</c:v>
                </c:pt>
                <c:pt idx="5330">
                  <c:v>396.31419099999999</c:v>
                </c:pt>
                <c:pt idx="5331">
                  <c:v>396.30047200000001</c:v>
                </c:pt>
                <c:pt idx="5332">
                  <c:v>396.288343</c:v>
                </c:pt>
                <c:pt idx="5333">
                  <c:v>396.29962899999998</c:v>
                </c:pt>
                <c:pt idx="5334">
                  <c:v>396.28194500000001</c:v>
                </c:pt>
                <c:pt idx="5335">
                  <c:v>396.29202299999997</c:v>
                </c:pt>
                <c:pt idx="5336">
                  <c:v>396.29433</c:v>
                </c:pt>
                <c:pt idx="5337">
                  <c:v>396.29197499999998</c:v>
                </c:pt>
                <c:pt idx="5338">
                  <c:v>396.29500000000002</c:v>
                </c:pt>
                <c:pt idx="5339">
                  <c:v>396.274135</c:v>
                </c:pt>
                <c:pt idx="5340">
                  <c:v>396.285055</c:v>
                </c:pt>
                <c:pt idx="5341">
                  <c:v>396.27835299999998</c:v>
                </c:pt>
                <c:pt idx="5342">
                  <c:v>396.28626600000001</c:v>
                </c:pt>
                <c:pt idx="5343">
                  <c:v>396.28139399999998</c:v>
                </c:pt>
                <c:pt idx="5344">
                  <c:v>396.27941800000002</c:v>
                </c:pt>
                <c:pt idx="5345">
                  <c:v>396.27308099999999</c:v>
                </c:pt>
                <c:pt idx="5346">
                  <c:v>396.27520199999998</c:v>
                </c:pt>
                <c:pt idx="5347">
                  <c:v>396.27897100000001</c:v>
                </c:pt>
                <c:pt idx="5348">
                  <c:v>396.25298700000002</c:v>
                </c:pt>
                <c:pt idx="5349">
                  <c:v>396.27378399999998</c:v>
                </c:pt>
                <c:pt idx="5350">
                  <c:v>396.25965200000002</c:v>
                </c:pt>
                <c:pt idx="5351">
                  <c:v>396.25400300000001</c:v>
                </c:pt>
                <c:pt idx="5352">
                  <c:v>396.24847999999997</c:v>
                </c:pt>
                <c:pt idx="5353">
                  <c:v>396.24106499999999</c:v>
                </c:pt>
                <c:pt idx="5354">
                  <c:v>396.263079</c:v>
                </c:pt>
                <c:pt idx="5355">
                  <c:v>396.248086</c:v>
                </c:pt>
                <c:pt idx="5356">
                  <c:v>396.24823099999998</c:v>
                </c:pt>
                <c:pt idx="5357">
                  <c:v>396.24920700000001</c:v>
                </c:pt>
                <c:pt idx="5358">
                  <c:v>396.24606899999998</c:v>
                </c:pt>
                <c:pt idx="5359">
                  <c:v>396.24605500000001</c:v>
                </c:pt>
                <c:pt idx="5360">
                  <c:v>396.23526500000003</c:v>
                </c:pt>
                <c:pt idx="5361">
                  <c:v>396.22873099999998</c:v>
                </c:pt>
                <c:pt idx="5362">
                  <c:v>396.23577999999998</c:v>
                </c:pt>
                <c:pt idx="5363">
                  <c:v>396.24472200000002</c:v>
                </c:pt>
                <c:pt idx="5364">
                  <c:v>396.22671600000001</c:v>
                </c:pt>
                <c:pt idx="5365">
                  <c:v>396.23757899999998</c:v>
                </c:pt>
                <c:pt idx="5366">
                  <c:v>396.225233</c:v>
                </c:pt>
                <c:pt idx="5367">
                  <c:v>396.21913599999999</c:v>
                </c:pt>
                <c:pt idx="5368">
                  <c:v>396.20727599999998</c:v>
                </c:pt>
                <c:pt idx="5369">
                  <c:v>396.20782200000002</c:v>
                </c:pt>
                <c:pt idx="5370">
                  <c:v>396.22557899999998</c:v>
                </c:pt>
                <c:pt idx="5371">
                  <c:v>396.19760000000002</c:v>
                </c:pt>
                <c:pt idx="5372">
                  <c:v>396.19860299999999</c:v>
                </c:pt>
                <c:pt idx="5373">
                  <c:v>396.19642599999997</c:v>
                </c:pt>
                <c:pt idx="5374">
                  <c:v>396.20006799999999</c:v>
                </c:pt>
                <c:pt idx="5375">
                  <c:v>396.21262400000001</c:v>
                </c:pt>
                <c:pt idx="5376">
                  <c:v>396.19951300000002</c:v>
                </c:pt>
                <c:pt idx="5377">
                  <c:v>396.20863400000002</c:v>
                </c:pt>
                <c:pt idx="5378">
                  <c:v>396.19433800000002</c:v>
                </c:pt>
                <c:pt idx="5379">
                  <c:v>396.20759600000002</c:v>
                </c:pt>
                <c:pt idx="5380">
                  <c:v>396.21011700000003</c:v>
                </c:pt>
                <c:pt idx="5381">
                  <c:v>396.21150899999998</c:v>
                </c:pt>
                <c:pt idx="5382">
                  <c:v>396.21176100000002</c:v>
                </c:pt>
                <c:pt idx="5383">
                  <c:v>396.20463699999999</c:v>
                </c:pt>
                <c:pt idx="5384">
                  <c:v>396.19675699999999</c:v>
                </c:pt>
                <c:pt idx="5385">
                  <c:v>396.20795900000002</c:v>
                </c:pt>
                <c:pt idx="5386">
                  <c:v>396.20540999999997</c:v>
                </c:pt>
                <c:pt idx="5387">
                  <c:v>396.21373699999998</c:v>
                </c:pt>
                <c:pt idx="5388">
                  <c:v>396.20948399999997</c:v>
                </c:pt>
                <c:pt idx="5389">
                  <c:v>396.21199300000001</c:v>
                </c:pt>
                <c:pt idx="5390">
                  <c:v>396.19807100000003</c:v>
                </c:pt>
                <c:pt idx="5391">
                  <c:v>396.19843600000002</c:v>
                </c:pt>
                <c:pt idx="5392">
                  <c:v>396.21390000000002</c:v>
                </c:pt>
                <c:pt idx="5393">
                  <c:v>396.18936500000001</c:v>
                </c:pt>
                <c:pt idx="5394">
                  <c:v>396.200694</c:v>
                </c:pt>
                <c:pt idx="5395">
                  <c:v>396.20306699999998</c:v>
                </c:pt>
                <c:pt idx="5396">
                  <c:v>396.19929300000001</c:v>
                </c:pt>
                <c:pt idx="5397">
                  <c:v>396.192071</c:v>
                </c:pt>
                <c:pt idx="5398">
                  <c:v>396.20336700000001</c:v>
                </c:pt>
                <c:pt idx="5399">
                  <c:v>396.19570399999998</c:v>
                </c:pt>
                <c:pt idx="5400">
                  <c:v>396.19642700000003</c:v>
                </c:pt>
                <c:pt idx="5401">
                  <c:v>396.19445400000001</c:v>
                </c:pt>
                <c:pt idx="5402">
                  <c:v>396.20129100000003</c:v>
                </c:pt>
                <c:pt idx="5403">
                  <c:v>396.19121000000001</c:v>
                </c:pt>
                <c:pt idx="5404">
                  <c:v>396.19203499999998</c:v>
                </c:pt>
                <c:pt idx="5405">
                  <c:v>396.17660000000001</c:v>
                </c:pt>
                <c:pt idx="5406">
                  <c:v>396.17423000000002</c:v>
                </c:pt>
                <c:pt idx="5407">
                  <c:v>396.19054399999999</c:v>
                </c:pt>
                <c:pt idx="5408">
                  <c:v>396.17150600000002</c:v>
                </c:pt>
                <c:pt idx="5409">
                  <c:v>396.17533800000001</c:v>
                </c:pt>
                <c:pt idx="5410">
                  <c:v>396.18757199999999</c:v>
                </c:pt>
                <c:pt idx="5411">
                  <c:v>396.17499800000002</c:v>
                </c:pt>
                <c:pt idx="5412">
                  <c:v>396.17440599999998</c:v>
                </c:pt>
                <c:pt idx="5413">
                  <c:v>396.177572</c:v>
                </c:pt>
                <c:pt idx="5414">
                  <c:v>396.17735900000002</c:v>
                </c:pt>
                <c:pt idx="5415">
                  <c:v>396.17458499999998</c:v>
                </c:pt>
                <c:pt idx="5416">
                  <c:v>396.16911800000003</c:v>
                </c:pt>
                <c:pt idx="5417">
                  <c:v>396.17592999999999</c:v>
                </c:pt>
                <c:pt idx="5418">
                  <c:v>396.18514900000002</c:v>
                </c:pt>
                <c:pt idx="5419">
                  <c:v>396.16213199999999</c:v>
                </c:pt>
                <c:pt idx="5420">
                  <c:v>396.164151</c:v>
                </c:pt>
                <c:pt idx="5421">
                  <c:v>396.16173099999997</c:v>
                </c:pt>
                <c:pt idx="5422">
                  <c:v>396.17427700000002</c:v>
                </c:pt>
                <c:pt idx="5423">
                  <c:v>396.149833</c:v>
                </c:pt>
                <c:pt idx="5424">
                  <c:v>396.15815800000001</c:v>
                </c:pt>
                <c:pt idx="5425">
                  <c:v>396.16609499999998</c:v>
                </c:pt>
                <c:pt idx="5426">
                  <c:v>396.17861900000003</c:v>
                </c:pt>
                <c:pt idx="5427">
                  <c:v>396.17648500000001</c:v>
                </c:pt>
                <c:pt idx="5428">
                  <c:v>396.154584</c:v>
                </c:pt>
                <c:pt idx="5429">
                  <c:v>396.16500100000002</c:v>
                </c:pt>
                <c:pt idx="5430">
                  <c:v>396.15674799999999</c:v>
                </c:pt>
                <c:pt idx="5431">
                  <c:v>396.16720099999998</c:v>
                </c:pt>
                <c:pt idx="5432">
                  <c:v>396.149135</c:v>
                </c:pt>
                <c:pt idx="5433">
                  <c:v>396.14396399999998</c:v>
                </c:pt>
                <c:pt idx="5434">
                  <c:v>396.153594</c:v>
                </c:pt>
                <c:pt idx="5435">
                  <c:v>396.15698500000002</c:v>
                </c:pt>
                <c:pt idx="5436">
                  <c:v>396.14279099999999</c:v>
                </c:pt>
                <c:pt idx="5437">
                  <c:v>396.14349399999998</c:v>
                </c:pt>
                <c:pt idx="5438">
                  <c:v>396.13466299999999</c:v>
                </c:pt>
                <c:pt idx="5439">
                  <c:v>396.13066300000003</c:v>
                </c:pt>
                <c:pt idx="5440">
                  <c:v>396.12789700000002</c:v>
                </c:pt>
                <c:pt idx="5441">
                  <c:v>396.13491199999999</c:v>
                </c:pt>
                <c:pt idx="5442">
                  <c:v>396.13296500000001</c:v>
                </c:pt>
                <c:pt idx="5443">
                  <c:v>396.14406200000002</c:v>
                </c:pt>
                <c:pt idx="5444">
                  <c:v>396.123222</c:v>
                </c:pt>
                <c:pt idx="5445">
                  <c:v>396.13251400000001</c:v>
                </c:pt>
                <c:pt idx="5446">
                  <c:v>396.11349300000001</c:v>
                </c:pt>
                <c:pt idx="5447">
                  <c:v>396.11865999999998</c:v>
                </c:pt>
                <c:pt idx="5448">
                  <c:v>396.127208</c:v>
                </c:pt>
                <c:pt idx="5449">
                  <c:v>396.12534499999998</c:v>
                </c:pt>
                <c:pt idx="5450">
                  <c:v>396.13210400000003</c:v>
                </c:pt>
                <c:pt idx="5451">
                  <c:v>396.12253500000003</c:v>
                </c:pt>
                <c:pt idx="5452">
                  <c:v>396.12808999999999</c:v>
                </c:pt>
                <c:pt idx="5453">
                  <c:v>396.12333599999999</c:v>
                </c:pt>
                <c:pt idx="5454">
                  <c:v>396.12779</c:v>
                </c:pt>
                <c:pt idx="5455">
                  <c:v>396.11403000000001</c:v>
                </c:pt>
                <c:pt idx="5456">
                  <c:v>396.11994900000002</c:v>
                </c:pt>
                <c:pt idx="5457">
                  <c:v>396.113854</c:v>
                </c:pt>
                <c:pt idx="5458">
                  <c:v>396.105662</c:v>
                </c:pt>
                <c:pt idx="5459">
                  <c:v>396.10595699999999</c:v>
                </c:pt>
                <c:pt idx="5460">
                  <c:v>396.11298399999998</c:v>
                </c:pt>
                <c:pt idx="5461">
                  <c:v>396.11029500000001</c:v>
                </c:pt>
                <c:pt idx="5462">
                  <c:v>396.10146900000001</c:v>
                </c:pt>
                <c:pt idx="5463">
                  <c:v>396.10471100000001</c:v>
                </c:pt>
                <c:pt idx="5464">
                  <c:v>396.102846</c:v>
                </c:pt>
                <c:pt idx="5465">
                  <c:v>396.098681</c:v>
                </c:pt>
                <c:pt idx="5466">
                  <c:v>396.08688100000001</c:v>
                </c:pt>
                <c:pt idx="5467">
                  <c:v>396.07819899999998</c:v>
                </c:pt>
                <c:pt idx="5468">
                  <c:v>396.08623499999999</c:v>
                </c:pt>
                <c:pt idx="5469">
                  <c:v>396.07185099999998</c:v>
                </c:pt>
                <c:pt idx="5470">
                  <c:v>396.063061</c:v>
                </c:pt>
                <c:pt idx="5471">
                  <c:v>396.06334199999998</c:v>
                </c:pt>
                <c:pt idx="5472">
                  <c:v>396.06166000000002</c:v>
                </c:pt>
                <c:pt idx="5473">
                  <c:v>396.05480699999998</c:v>
                </c:pt>
                <c:pt idx="5474">
                  <c:v>396.056488</c:v>
                </c:pt>
                <c:pt idx="5475">
                  <c:v>396.05511000000001</c:v>
                </c:pt>
                <c:pt idx="5476">
                  <c:v>396.04853600000001</c:v>
                </c:pt>
                <c:pt idx="5477">
                  <c:v>396.054802</c:v>
                </c:pt>
                <c:pt idx="5478">
                  <c:v>396.064414</c:v>
                </c:pt>
                <c:pt idx="5479">
                  <c:v>396.05808100000002</c:v>
                </c:pt>
                <c:pt idx="5480">
                  <c:v>396.05535300000003</c:v>
                </c:pt>
                <c:pt idx="5481">
                  <c:v>396.05930000000001</c:v>
                </c:pt>
                <c:pt idx="5482">
                  <c:v>396.05985500000003</c:v>
                </c:pt>
                <c:pt idx="5483">
                  <c:v>396.075605</c:v>
                </c:pt>
                <c:pt idx="5484">
                  <c:v>396.06171599999999</c:v>
                </c:pt>
                <c:pt idx="5485">
                  <c:v>396.05438199999998</c:v>
                </c:pt>
                <c:pt idx="5486">
                  <c:v>396.05974800000001</c:v>
                </c:pt>
                <c:pt idx="5487">
                  <c:v>396.06890399999997</c:v>
                </c:pt>
                <c:pt idx="5488">
                  <c:v>396.06153599999999</c:v>
                </c:pt>
                <c:pt idx="5489">
                  <c:v>396.06773900000002</c:v>
                </c:pt>
                <c:pt idx="5490">
                  <c:v>396.07132300000001</c:v>
                </c:pt>
                <c:pt idx="5491">
                  <c:v>396.06663700000001</c:v>
                </c:pt>
                <c:pt idx="5492">
                  <c:v>396.06469499999997</c:v>
                </c:pt>
                <c:pt idx="5493">
                  <c:v>396.05305199999998</c:v>
                </c:pt>
                <c:pt idx="5494">
                  <c:v>396.06849799999998</c:v>
                </c:pt>
                <c:pt idx="5495">
                  <c:v>396.06527399999999</c:v>
                </c:pt>
                <c:pt idx="5496">
                  <c:v>396.063534</c:v>
                </c:pt>
                <c:pt idx="5497">
                  <c:v>396.074411</c:v>
                </c:pt>
                <c:pt idx="5498">
                  <c:v>396.06884300000002</c:v>
                </c:pt>
                <c:pt idx="5499">
                  <c:v>396.07279699999998</c:v>
                </c:pt>
                <c:pt idx="5500">
                  <c:v>396.06635599999998</c:v>
                </c:pt>
                <c:pt idx="5501">
                  <c:v>396.068825</c:v>
                </c:pt>
                <c:pt idx="5502">
                  <c:v>396.06776200000002</c:v>
                </c:pt>
                <c:pt idx="5503">
                  <c:v>396.06840699999998</c:v>
                </c:pt>
                <c:pt idx="5504">
                  <c:v>396.06345599999997</c:v>
                </c:pt>
                <c:pt idx="5505">
                  <c:v>396.05443500000001</c:v>
                </c:pt>
                <c:pt idx="5506">
                  <c:v>396.06979999999999</c:v>
                </c:pt>
                <c:pt idx="5507">
                  <c:v>396.06412499999999</c:v>
                </c:pt>
                <c:pt idx="5508">
                  <c:v>396.06340399999999</c:v>
                </c:pt>
                <c:pt idx="5509">
                  <c:v>396.06841700000001</c:v>
                </c:pt>
                <c:pt idx="5510">
                  <c:v>396.07217100000003</c:v>
                </c:pt>
                <c:pt idx="5511">
                  <c:v>396.05554899999998</c:v>
                </c:pt>
                <c:pt idx="5512">
                  <c:v>396.05573399999997</c:v>
                </c:pt>
                <c:pt idx="5513">
                  <c:v>396.06481500000001</c:v>
                </c:pt>
                <c:pt idx="5514">
                  <c:v>396.056895</c:v>
                </c:pt>
                <c:pt idx="5515">
                  <c:v>396.04658999999998</c:v>
                </c:pt>
                <c:pt idx="5516">
                  <c:v>396.05735099999998</c:v>
                </c:pt>
                <c:pt idx="5517">
                  <c:v>396.06151499999999</c:v>
                </c:pt>
                <c:pt idx="5518">
                  <c:v>396.05897399999998</c:v>
                </c:pt>
                <c:pt idx="5519">
                  <c:v>396.05654299999998</c:v>
                </c:pt>
                <c:pt idx="5520">
                  <c:v>396.05760099999998</c:v>
                </c:pt>
                <c:pt idx="5521">
                  <c:v>396.05576300000001</c:v>
                </c:pt>
                <c:pt idx="5522">
                  <c:v>396.04076800000001</c:v>
                </c:pt>
                <c:pt idx="5523">
                  <c:v>396.05280900000002</c:v>
                </c:pt>
                <c:pt idx="5524">
                  <c:v>396.04979100000003</c:v>
                </c:pt>
                <c:pt idx="5525">
                  <c:v>396.04300499999999</c:v>
                </c:pt>
                <c:pt idx="5526">
                  <c:v>396.04431599999998</c:v>
                </c:pt>
                <c:pt idx="5527">
                  <c:v>396.04177299999998</c:v>
                </c:pt>
                <c:pt idx="5528">
                  <c:v>396.04353300000002</c:v>
                </c:pt>
                <c:pt idx="5529">
                  <c:v>396.05550199999999</c:v>
                </c:pt>
                <c:pt idx="5530">
                  <c:v>396.04740199999998</c:v>
                </c:pt>
                <c:pt idx="5531">
                  <c:v>396.04657700000001</c:v>
                </c:pt>
                <c:pt idx="5532">
                  <c:v>396.03732000000002</c:v>
                </c:pt>
                <c:pt idx="5533">
                  <c:v>396.058921</c:v>
                </c:pt>
                <c:pt idx="5534">
                  <c:v>396.02738599999998</c:v>
                </c:pt>
                <c:pt idx="5535">
                  <c:v>396.05968000000001</c:v>
                </c:pt>
                <c:pt idx="5536">
                  <c:v>396.03674899999999</c:v>
                </c:pt>
                <c:pt idx="5537">
                  <c:v>396.03853800000002</c:v>
                </c:pt>
                <c:pt idx="5538">
                  <c:v>396.05231700000002</c:v>
                </c:pt>
                <c:pt idx="5539">
                  <c:v>396.04675200000003</c:v>
                </c:pt>
                <c:pt idx="5540">
                  <c:v>396.03909900000002</c:v>
                </c:pt>
                <c:pt idx="5541">
                  <c:v>396.05828000000002</c:v>
                </c:pt>
                <c:pt idx="5542">
                  <c:v>396.05585400000001</c:v>
                </c:pt>
                <c:pt idx="5543">
                  <c:v>396.05081999999999</c:v>
                </c:pt>
                <c:pt idx="5544">
                  <c:v>396.04803700000002</c:v>
                </c:pt>
                <c:pt idx="5545">
                  <c:v>396.02930099999998</c:v>
                </c:pt>
                <c:pt idx="5546">
                  <c:v>396.04609799999997</c:v>
                </c:pt>
                <c:pt idx="5547">
                  <c:v>396.03684600000003</c:v>
                </c:pt>
                <c:pt idx="5548">
                  <c:v>396.03049399999998</c:v>
                </c:pt>
                <c:pt idx="5549">
                  <c:v>396.04210899999998</c:v>
                </c:pt>
                <c:pt idx="5550">
                  <c:v>396.04172499999999</c:v>
                </c:pt>
                <c:pt idx="5551">
                  <c:v>396.042124</c:v>
                </c:pt>
                <c:pt idx="5552">
                  <c:v>396.028144</c:v>
                </c:pt>
                <c:pt idx="5553">
                  <c:v>396.03312099999999</c:v>
                </c:pt>
                <c:pt idx="5554">
                  <c:v>396.027897</c:v>
                </c:pt>
                <c:pt idx="5555">
                  <c:v>396.033255</c:v>
                </c:pt>
                <c:pt idx="5556">
                  <c:v>396.03691600000002</c:v>
                </c:pt>
                <c:pt idx="5557">
                  <c:v>396.02706599999999</c:v>
                </c:pt>
                <c:pt idx="5558">
                  <c:v>396.03749900000003</c:v>
                </c:pt>
                <c:pt idx="5559">
                  <c:v>396.03112199999998</c:v>
                </c:pt>
                <c:pt idx="5560">
                  <c:v>396.03580399999998</c:v>
                </c:pt>
                <c:pt idx="5561">
                  <c:v>396.02803899999998</c:v>
                </c:pt>
                <c:pt idx="5562">
                  <c:v>396.029023</c:v>
                </c:pt>
                <c:pt idx="5563">
                  <c:v>396.03080699999998</c:v>
                </c:pt>
                <c:pt idx="5564">
                  <c:v>396.03560299999998</c:v>
                </c:pt>
                <c:pt idx="5565">
                  <c:v>396.01827300000002</c:v>
                </c:pt>
                <c:pt idx="5566">
                  <c:v>396.03502200000003</c:v>
                </c:pt>
                <c:pt idx="5567">
                  <c:v>396.018372</c:v>
                </c:pt>
                <c:pt idx="5568">
                  <c:v>396.018573</c:v>
                </c:pt>
                <c:pt idx="5569">
                  <c:v>396.01864899999998</c:v>
                </c:pt>
                <c:pt idx="5570">
                  <c:v>396.01916199999999</c:v>
                </c:pt>
                <c:pt idx="5571">
                  <c:v>396.02261800000002</c:v>
                </c:pt>
                <c:pt idx="5572">
                  <c:v>396.01257500000003</c:v>
                </c:pt>
                <c:pt idx="5573">
                  <c:v>396.01349699999997</c:v>
                </c:pt>
                <c:pt idx="5574">
                  <c:v>396.02009900000002</c:v>
                </c:pt>
                <c:pt idx="5575">
                  <c:v>396.00003400000003</c:v>
                </c:pt>
                <c:pt idx="5576">
                  <c:v>396.00753900000001</c:v>
                </c:pt>
                <c:pt idx="5577">
                  <c:v>396.00469099999998</c:v>
                </c:pt>
                <c:pt idx="5578">
                  <c:v>396.01246700000002</c:v>
                </c:pt>
                <c:pt idx="5579">
                  <c:v>396.00761</c:v>
                </c:pt>
                <c:pt idx="5580">
                  <c:v>396.01175599999999</c:v>
                </c:pt>
                <c:pt idx="5581">
                  <c:v>396.00149599999997</c:v>
                </c:pt>
                <c:pt idx="5582">
                  <c:v>396.01121499999999</c:v>
                </c:pt>
                <c:pt idx="5583">
                  <c:v>396.005763</c:v>
                </c:pt>
                <c:pt idx="5584">
                  <c:v>396.01148000000001</c:v>
                </c:pt>
                <c:pt idx="5585">
                  <c:v>396.02104700000001</c:v>
                </c:pt>
                <c:pt idx="5586">
                  <c:v>395.99591600000002</c:v>
                </c:pt>
                <c:pt idx="5587">
                  <c:v>396.00491399999999</c:v>
                </c:pt>
                <c:pt idx="5588">
                  <c:v>396.003578</c:v>
                </c:pt>
                <c:pt idx="5589">
                  <c:v>396.00119799999999</c:v>
                </c:pt>
                <c:pt idx="5590">
                  <c:v>395.98888499999998</c:v>
                </c:pt>
                <c:pt idx="5591">
                  <c:v>396.007406</c:v>
                </c:pt>
                <c:pt idx="5592">
                  <c:v>395.991263</c:v>
                </c:pt>
                <c:pt idx="5593">
                  <c:v>395.99936300000002</c:v>
                </c:pt>
                <c:pt idx="5594">
                  <c:v>395.98972500000002</c:v>
                </c:pt>
                <c:pt idx="5595">
                  <c:v>395.99829899999997</c:v>
                </c:pt>
                <c:pt idx="5596">
                  <c:v>395.98469799999998</c:v>
                </c:pt>
                <c:pt idx="5597">
                  <c:v>395.982148</c:v>
                </c:pt>
                <c:pt idx="5598">
                  <c:v>395.99214599999999</c:v>
                </c:pt>
                <c:pt idx="5599">
                  <c:v>395.98198000000002</c:v>
                </c:pt>
                <c:pt idx="5600">
                  <c:v>395.99737299999998</c:v>
                </c:pt>
                <c:pt idx="5601">
                  <c:v>395.98555800000003</c:v>
                </c:pt>
                <c:pt idx="5602">
                  <c:v>395.979356</c:v>
                </c:pt>
                <c:pt idx="5603">
                  <c:v>395.98637300000001</c:v>
                </c:pt>
                <c:pt idx="5604">
                  <c:v>395.98482100000001</c:v>
                </c:pt>
                <c:pt idx="5605">
                  <c:v>395.99535300000002</c:v>
                </c:pt>
                <c:pt idx="5606">
                  <c:v>395.98318499999999</c:v>
                </c:pt>
                <c:pt idx="5607">
                  <c:v>395.97585400000003</c:v>
                </c:pt>
                <c:pt idx="5608">
                  <c:v>395.99970000000002</c:v>
                </c:pt>
                <c:pt idx="5609">
                  <c:v>395.99646799999999</c:v>
                </c:pt>
                <c:pt idx="5610">
                  <c:v>395.99093800000003</c:v>
                </c:pt>
                <c:pt idx="5611">
                  <c:v>395.995251</c:v>
                </c:pt>
                <c:pt idx="5612">
                  <c:v>395.98956399999997</c:v>
                </c:pt>
                <c:pt idx="5613">
                  <c:v>395.97747900000002</c:v>
                </c:pt>
                <c:pt idx="5614">
                  <c:v>395.97969000000001</c:v>
                </c:pt>
                <c:pt idx="5615">
                  <c:v>395.980098</c:v>
                </c:pt>
                <c:pt idx="5616">
                  <c:v>395.98665699999998</c:v>
                </c:pt>
                <c:pt idx="5617">
                  <c:v>395.97481499999998</c:v>
                </c:pt>
                <c:pt idx="5618">
                  <c:v>395.97899899999999</c:v>
                </c:pt>
                <c:pt idx="5619">
                  <c:v>395.98190399999999</c:v>
                </c:pt>
                <c:pt idx="5620">
                  <c:v>395.99282399999998</c:v>
                </c:pt>
                <c:pt idx="5621">
                  <c:v>395.96632199999999</c:v>
                </c:pt>
                <c:pt idx="5622">
                  <c:v>395.97385300000002</c:v>
                </c:pt>
                <c:pt idx="5623">
                  <c:v>395.97573</c:v>
                </c:pt>
                <c:pt idx="5624">
                  <c:v>395.97587800000002</c:v>
                </c:pt>
                <c:pt idx="5625">
                  <c:v>395.98549400000002</c:v>
                </c:pt>
                <c:pt idx="5626">
                  <c:v>395.96857499999999</c:v>
                </c:pt>
                <c:pt idx="5627">
                  <c:v>395.97161899999998</c:v>
                </c:pt>
                <c:pt idx="5628">
                  <c:v>395.97223700000001</c:v>
                </c:pt>
                <c:pt idx="5629">
                  <c:v>395.96695099999999</c:v>
                </c:pt>
                <c:pt idx="5630">
                  <c:v>395.98268100000001</c:v>
                </c:pt>
                <c:pt idx="5631">
                  <c:v>395.96771999999999</c:v>
                </c:pt>
                <c:pt idx="5632">
                  <c:v>395.96326099999999</c:v>
                </c:pt>
                <c:pt idx="5633">
                  <c:v>395.96820500000001</c:v>
                </c:pt>
                <c:pt idx="5634">
                  <c:v>395.95462800000001</c:v>
                </c:pt>
                <c:pt idx="5635">
                  <c:v>395.96247199999999</c:v>
                </c:pt>
                <c:pt idx="5636">
                  <c:v>395.97377899999998</c:v>
                </c:pt>
                <c:pt idx="5637">
                  <c:v>395.95691599999998</c:v>
                </c:pt>
                <c:pt idx="5638">
                  <c:v>395.96893799999998</c:v>
                </c:pt>
                <c:pt idx="5639">
                  <c:v>395.96707700000002</c:v>
                </c:pt>
                <c:pt idx="5640">
                  <c:v>395.973727</c:v>
                </c:pt>
                <c:pt idx="5641">
                  <c:v>395.96556299999997</c:v>
                </c:pt>
                <c:pt idx="5642">
                  <c:v>395.94370700000002</c:v>
                </c:pt>
                <c:pt idx="5643">
                  <c:v>395.95373799999999</c:v>
                </c:pt>
                <c:pt idx="5644">
                  <c:v>395.95770399999998</c:v>
                </c:pt>
                <c:pt idx="5645">
                  <c:v>395.94588199999998</c:v>
                </c:pt>
                <c:pt idx="5646">
                  <c:v>395.95209299999999</c:v>
                </c:pt>
                <c:pt idx="5647">
                  <c:v>395.94369599999999</c:v>
                </c:pt>
                <c:pt idx="5648">
                  <c:v>395.96588600000001</c:v>
                </c:pt>
                <c:pt idx="5649">
                  <c:v>395.95495</c:v>
                </c:pt>
                <c:pt idx="5650">
                  <c:v>395.94731999999999</c:v>
                </c:pt>
                <c:pt idx="5651">
                  <c:v>395.94698799999998</c:v>
                </c:pt>
                <c:pt idx="5652">
                  <c:v>395.93172199999998</c:v>
                </c:pt>
                <c:pt idx="5653">
                  <c:v>395.94629099999997</c:v>
                </c:pt>
                <c:pt idx="5654">
                  <c:v>395.94689799999998</c:v>
                </c:pt>
                <c:pt idx="5655">
                  <c:v>395.95844399999999</c:v>
                </c:pt>
                <c:pt idx="5656">
                  <c:v>395.93777</c:v>
                </c:pt>
                <c:pt idx="5657">
                  <c:v>395.93847499999998</c:v>
                </c:pt>
                <c:pt idx="5658">
                  <c:v>395.938334</c:v>
                </c:pt>
                <c:pt idx="5659">
                  <c:v>395.94175000000001</c:v>
                </c:pt>
                <c:pt idx="5660">
                  <c:v>395.94251700000001</c:v>
                </c:pt>
                <c:pt idx="5661">
                  <c:v>395.94946900000002</c:v>
                </c:pt>
                <c:pt idx="5662">
                  <c:v>395.93045599999999</c:v>
                </c:pt>
                <c:pt idx="5663">
                  <c:v>395.94509699999998</c:v>
                </c:pt>
                <c:pt idx="5664">
                  <c:v>395.948058</c:v>
                </c:pt>
                <c:pt idx="5665">
                  <c:v>395.941982</c:v>
                </c:pt>
                <c:pt idx="5666">
                  <c:v>395.92554100000001</c:v>
                </c:pt>
                <c:pt idx="5667">
                  <c:v>395.93986999999998</c:v>
                </c:pt>
                <c:pt idx="5668">
                  <c:v>395.93464399999999</c:v>
                </c:pt>
                <c:pt idx="5669">
                  <c:v>395.92640399999999</c:v>
                </c:pt>
                <c:pt idx="5670">
                  <c:v>395.935429</c:v>
                </c:pt>
                <c:pt idx="5671">
                  <c:v>395.93649299999998</c:v>
                </c:pt>
                <c:pt idx="5672">
                  <c:v>395.93508200000002</c:v>
                </c:pt>
                <c:pt idx="5673">
                  <c:v>395.94003800000002</c:v>
                </c:pt>
                <c:pt idx="5674">
                  <c:v>395.942564</c:v>
                </c:pt>
                <c:pt idx="5675">
                  <c:v>395.93375900000001</c:v>
                </c:pt>
                <c:pt idx="5676">
                  <c:v>395.93985800000002</c:v>
                </c:pt>
                <c:pt idx="5677">
                  <c:v>395.92786599999999</c:v>
                </c:pt>
                <c:pt idx="5678">
                  <c:v>395.92603700000001</c:v>
                </c:pt>
                <c:pt idx="5679">
                  <c:v>395.93722100000002</c:v>
                </c:pt>
                <c:pt idx="5680">
                  <c:v>395.92551099999997</c:v>
                </c:pt>
                <c:pt idx="5681">
                  <c:v>395.93396300000001</c:v>
                </c:pt>
                <c:pt idx="5682">
                  <c:v>395.93227200000001</c:v>
                </c:pt>
                <c:pt idx="5683">
                  <c:v>395.92960399999998</c:v>
                </c:pt>
                <c:pt idx="5684">
                  <c:v>395.92023499999999</c:v>
                </c:pt>
                <c:pt idx="5685">
                  <c:v>395.91717199999999</c:v>
                </c:pt>
                <c:pt idx="5686">
                  <c:v>395.92097899999999</c:v>
                </c:pt>
                <c:pt idx="5687">
                  <c:v>395.91096299999998</c:v>
                </c:pt>
                <c:pt idx="5688">
                  <c:v>395.91794900000002</c:v>
                </c:pt>
                <c:pt idx="5689">
                  <c:v>395.91242699999998</c:v>
                </c:pt>
                <c:pt idx="5690">
                  <c:v>395.91298599999999</c:v>
                </c:pt>
                <c:pt idx="5691">
                  <c:v>395.90969899999999</c:v>
                </c:pt>
                <c:pt idx="5692">
                  <c:v>395.901454</c:v>
                </c:pt>
                <c:pt idx="5693">
                  <c:v>395.917619</c:v>
                </c:pt>
                <c:pt idx="5694">
                  <c:v>395.89694100000003</c:v>
                </c:pt>
                <c:pt idx="5695">
                  <c:v>395.91263900000001</c:v>
                </c:pt>
                <c:pt idx="5696">
                  <c:v>395.91512799999998</c:v>
                </c:pt>
                <c:pt idx="5697">
                  <c:v>395.90774099999999</c:v>
                </c:pt>
                <c:pt idx="5698">
                  <c:v>395.91718300000002</c:v>
                </c:pt>
                <c:pt idx="5699">
                  <c:v>395.91120000000001</c:v>
                </c:pt>
                <c:pt idx="5700">
                  <c:v>395.911044</c:v>
                </c:pt>
                <c:pt idx="5701">
                  <c:v>395.92161299999998</c:v>
                </c:pt>
                <c:pt idx="5702">
                  <c:v>395.91150399999998</c:v>
                </c:pt>
                <c:pt idx="5703">
                  <c:v>395.91108800000001</c:v>
                </c:pt>
                <c:pt idx="5704">
                  <c:v>395.91051499999998</c:v>
                </c:pt>
                <c:pt idx="5705">
                  <c:v>395.92635899999999</c:v>
                </c:pt>
                <c:pt idx="5706">
                  <c:v>395.90271300000001</c:v>
                </c:pt>
                <c:pt idx="5707">
                  <c:v>395.90436499999998</c:v>
                </c:pt>
                <c:pt idx="5708">
                  <c:v>395.90633200000002</c:v>
                </c:pt>
                <c:pt idx="5709">
                  <c:v>395.90627799999999</c:v>
                </c:pt>
                <c:pt idx="5710">
                  <c:v>395.91429299999999</c:v>
                </c:pt>
                <c:pt idx="5711">
                  <c:v>395.91064799999998</c:v>
                </c:pt>
                <c:pt idx="5712">
                  <c:v>395.91526399999998</c:v>
                </c:pt>
                <c:pt idx="5713">
                  <c:v>395.892786</c:v>
                </c:pt>
                <c:pt idx="5714">
                  <c:v>395.89912800000002</c:v>
                </c:pt>
                <c:pt idx="5715">
                  <c:v>395.89990999999998</c:v>
                </c:pt>
                <c:pt idx="5716">
                  <c:v>395.910369</c:v>
                </c:pt>
                <c:pt idx="5717">
                  <c:v>395.89918799999998</c:v>
                </c:pt>
                <c:pt idx="5718">
                  <c:v>395.90151600000002</c:v>
                </c:pt>
                <c:pt idx="5719">
                  <c:v>395.920748</c:v>
                </c:pt>
                <c:pt idx="5720">
                  <c:v>395.90435600000001</c:v>
                </c:pt>
                <c:pt idx="5721">
                  <c:v>395.90459900000002</c:v>
                </c:pt>
                <c:pt idx="5722">
                  <c:v>395.89544000000001</c:v>
                </c:pt>
                <c:pt idx="5723">
                  <c:v>395.901769</c:v>
                </c:pt>
                <c:pt idx="5724">
                  <c:v>395.90443199999999</c:v>
                </c:pt>
                <c:pt idx="5725">
                  <c:v>395.88720799999999</c:v>
                </c:pt>
                <c:pt idx="5726">
                  <c:v>395.89766800000001</c:v>
                </c:pt>
                <c:pt idx="5727">
                  <c:v>395.894136</c:v>
                </c:pt>
                <c:pt idx="5728">
                  <c:v>395.896996</c:v>
                </c:pt>
                <c:pt idx="5729">
                  <c:v>395.89296000000002</c:v>
                </c:pt>
                <c:pt idx="5730">
                  <c:v>395.89977399999998</c:v>
                </c:pt>
                <c:pt idx="5731">
                  <c:v>395.88859500000001</c:v>
                </c:pt>
                <c:pt idx="5732">
                  <c:v>395.89301999999998</c:v>
                </c:pt>
                <c:pt idx="5733">
                  <c:v>395.89888999999999</c:v>
                </c:pt>
                <c:pt idx="5734">
                  <c:v>395.89475399999998</c:v>
                </c:pt>
                <c:pt idx="5735">
                  <c:v>395.87997300000001</c:v>
                </c:pt>
                <c:pt idx="5736">
                  <c:v>395.90028799999999</c:v>
                </c:pt>
                <c:pt idx="5737">
                  <c:v>395.90539200000001</c:v>
                </c:pt>
                <c:pt idx="5738">
                  <c:v>395.90119600000003</c:v>
                </c:pt>
                <c:pt idx="5739">
                  <c:v>395.88236699999999</c:v>
                </c:pt>
                <c:pt idx="5740">
                  <c:v>395.89013499999999</c:v>
                </c:pt>
                <c:pt idx="5741">
                  <c:v>395.883712</c:v>
                </c:pt>
                <c:pt idx="5742">
                  <c:v>395.88947999999999</c:v>
                </c:pt>
                <c:pt idx="5743">
                  <c:v>395.875428</c:v>
                </c:pt>
                <c:pt idx="5744">
                  <c:v>395.88096200000001</c:v>
                </c:pt>
                <c:pt idx="5745">
                  <c:v>395.88160699999997</c:v>
                </c:pt>
                <c:pt idx="5746">
                  <c:v>395.88276500000001</c:v>
                </c:pt>
                <c:pt idx="5747">
                  <c:v>395.88619599999998</c:v>
                </c:pt>
                <c:pt idx="5748">
                  <c:v>395.88307099999997</c:v>
                </c:pt>
                <c:pt idx="5749">
                  <c:v>395.88690800000001</c:v>
                </c:pt>
                <c:pt idx="5750">
                  <c:v>395.88733200000001</c:v>
                </c:pt>
                <c:pt idx="5751">
                  <c:v>395.87988100000001</c:v>
                </c:pt>
                <c:pt idx="5752">
                  <c:v>395.87719600000003</c:v>
                </c:pt>
                <c:pt idx="5753">
                  <c:v>395.882228</c:v>
                </c:pt>
                <c:pt idx="5754">
                  <c:v>395.87609700000002</c:v>
                </c:pt>
                <c:pt idx="5755">
                  <c:v>395.88279999999997</c:v>
                </c:pt>
                <c:pt idx="5756">
                  <c:v>395.871306</c:v>
                </c:pt>
                <c:pt idx="5757">
                  <c:v>395.86847899999998</c:v>
                </c:pt>
                <c:pt idx="5758">
                  <c:v>395.86711300000002</c:v>
                </c:pt>
                <c:pt idx="5759">
                  <c:v>395.86620699999997</c:v>
                </c:pt>
                <c:pt idx="5760">
                  <c:v>395.86018999999999</c:v>
                </c:pt>
                <c:pt idx="5761">
                  <c:v>395.87514299999998</c:v>
                </c:pt>
                <c:pt idx="5762">
                  <c:v>395.86382500000002</c:v>
                </c:pt>
                <c:pt idx="5763">
                  <c:v>395.873582</c:v>
                </c:pt>
                <c:pt idx="5764">
                  <c:v>395.85956299999998</c:v>
                </c:pt>
                <c:pt idx="5765">
                  <c:v>395.85711600000002</c:v>
                </c:pt>
                <c:pt idx="5766">
                  <c:v>395.84610199999997</c:v>
                </c:pt>
                <c:pt idx="5767">
                  <c:v>395.85459500000002</c:v>
                </c:pt>
                <c:pt idx="5768">
                  <c:v>395.86237399999999</c:v>
                </c:pt>
                <c:pt idx="5769">
                  <c:v>395.84620899999999</c:v>
                </c:pt>
                <c:pt idx="5770">
                  <c:v>395.84668699999997</c:v>
                </c:pt>
                <c:pt idx="5771">
                  <c:v>395.83374400000002</c:v>
                </c:pt>
                <c:pt idx="5772">
                  <c:v>395.84216199999997</c:v>
                </c:pt>
                <c:pt idx="5773">
                  <c:v>395.83151299999997</c:v>
                </c:pt>
                <c:pt idx="5774">
                  <c:v>395.83263699999998</c:v>
                </c:pt>
                <c:pt idx="5775">
                  <c:v>395.84225500000002</c:v>
                </c:pt>
                <c:pt idx="5776">
                  <c:v>395.84160000000003</c:v>
                </c:pt>
                <c:pt idx="5777">
                  <c:v>395.85112700000002</c:v>
                </c:pt>
                <c:pt idx="5778">
                  <c:v>395.84307100000001</c:v>
                </c:pt>
                <c:pt idx="5779">
                  <c:v>395.84291899999999</c:v>
                </c:pt>
                <c:pt idx="5780">
                  <c:v>395.85244499999999</c:v>
                </c:pt>
                <c:pt idx="5781">
                  <c:v>395.84315900000001</c:v>
                </c:pt>
                <c:pt idx="5782">
                  <c:v>395.83495499999998</c:v>
                </c:pt>
                <c:pt idx="5783">
                  <c:v>395.841613</c:v>
                </c:pt>
                <c:pt idx="5784">
                  <c:v>395.83516400000002</c:v>
                </c:pt>
                <c:pt idx="5785">
                  <c:v>395.824367</c:v>
                </c:pt>
                <c:pt idx="5786">
                  <c:v>395.83984600000002</c:v>
                </c:pt>
                <c:pt idx="5787">
                  <c:v>395.83543400000002</c:v>
                </c:pt>
                <c:pt idx="5788">
                  <c:v>395.82772899999998</c:v>
                </c:pt>
                <c:pt idx="5789">
                  <c:v>395.81078500000001</c:v>
                </c:pt>
                <c:pt idx="5790">
                  <c:v>395.823759</c:v>
                </c:pt>
                <c:pt idx="5791">
                  <c:v>395.81628799999999</c:v>
                </c:pt>
                <c:pt idx="5792">
                  <c:v>395.80926699999998</c:v>
                </c:pt>
                <c:pt idx="5793">
                  <c:v>395.82387</c:v>
                </c:pt>
                <c:pt idx="5794">
                  <c:v>395.81554999999997</c:v>
                </c:pt>
                <c:pt idx="5795">
                  <c:v>395.81994200000003</c:v>
                </c:pt>
                <c:pt idx="5796">
                  <c:v>395.81653599999999</c:v>
                </c:pt>
                <c:pt idx="5797">
                  <c:v>395.803515</c:v>
                </c:pt>
                <c:pt idx="5798">
                  <c:v>395.80695100000003</c:v>
                </c:pt>
                <c:pt idx="5799">
                  <c:v>395.80512800000002</c:v>
                </c:pt>
                <c:pt idx="5800">
                  <c:v>395.80152800000002</c:v>
                </c:pt>
                <c:pt idx="5801">
                  <c:v>395.803876</c:v>
                </c:pt>
                <c:pt idx="5802">
                  <c:v>395.79742700000003</c:v>
                </c:pt>
                <c:pt idx="5803">
                  <c:v>395.797327</c:v>
                </c:pt>
                <c:pt idx="5804">
                  <c:v>395.78639399999997</c:v>
                </c:pt>
                <c:pt idx="5805">
                  <c:v>395.79176899999999</c:v>
                </c:pt>
                <c:pt idx="5806">
                  <c:v>395.78568799999999</c:v>
                </c:pt>
                <c:pt idx="5807">
                  <c:v>395.77427899999998</c:v>
                </c:pt>
                <c:pt idx="5808">
                  <c:v>395.77928500000002</c:v>
                </c:pt>
                <c:pt idx="5809">
                  <c:v>395.77906300000001</c:v>
                </c:pt>
                <c:pt idx="5810">
                  <c:v>395.78449699999999</c:v>
                </c:pt>
                <c:pt idx="5811">
                  <c:v>395.784267</c:v>
                </c:pt>
                <c:pt idx="5812">
                  <c:v>395.784448</c:v>
                </c:pt>
                <c:pt idx="5813">
                  <c:v>395.757858</c:v>
                </c:pt>
                <c:pt idx="5814">
                  <c:v>395.77016300000003</c:v>
                </c:pt>
                <c:pt idx="5815">
                  <c:v>395.75713300000001</c:v>
                </c:pt>
                <c:pt idx="5816">
                  <c:v>395.76424500000002</c:v>
                </c:pt>
                <c:pt idx="5817">
                  <c:v>395.77266800000001</c:v>
                </c:pt>
                <c:pt idx="5818">
                  <c:v>395.76440600000001</c:v>
                </c:pt>
                <c:pt idx="5819">
                  <c:v>395.75690300000002</c:v>
                </c:pt>
                <c:pt idx="5820">
                  <c:v>395.76666399999999</c:v>
                </c:pt>
                <c:pt idx="5821">
                  <c:v>395.76965000000001</c:v>
                </c:pt>
                <c:pt idx="5822">
                  <c:v>395.76348100000001</c:v>
                </c:pt>
                <c:pt idx="5823">
                  <c:v>395.77142600000002</c:v>
                </c:pt>
                <c:pt idx="5824">
                  <c:v>395.770779</c:v>
                </c:pt>
                <c:pt idx="5825">
                  <c:v>395.76194900000002</c:v>
                </c:pt>
                <c:pt idx="5826">
                  <c:v>395.77112099999999</c:v>
                </c:pt>
                <c:pt idx="5827">
                  <c:v>395.75488100000001</c:v>
                </c:pt>
                <c:pt idx="5828">
                  <c:v>395.77293900000001</c:v>
                </c:pt>
                <c:pt idx="5829">
                  <c:v>395.77761500000003</c:v>
                </c:pt>
                <c:pt idx="5830">
                  <c:v>395.77963199999999</c:v>
                </c:pt>
                <c:pt idx="5831">
                  <c:v>395.77909199999999</c:v>
                </c:pt>
                <c:pt idx="5832">
                  <c:v>395.77418799999998</c:v>
                </c:pt>
                <c:pt idx="5833">
                  <c:v>395.768708</c:v>
                </c:pt>
                <c:pt idx="5834">
                  <c:v>395.784088</c:v>
                </c:pt>
                <c:pt idx="5835">
                  <c:v>395.79486800000001</c:v>
                </c:pt>
                <c:pt idx="5836">
                  <c:v>395.79614800000002</c:v>
                </c:pt>
                <c:pt idx="5837">
                  <c:v>395.78882399999998</c:v>
                </c:pt>
                <c:pt idx="5838">
                  <c:v>395.78297300000003</c:v>
                </c:pt>
                <c:pt idx="5839">
                  <c:v>395.77283</c:v>
                </c:pt>
                <c:pt idx="5840">
                  <c:v>395.782017</c:v>
                </c:pt>
                <c:pt idx="5841">
                  <c:v>395.78356000000002</c:v>
                </c:pt>
                <c:pt idx="5842">
                  <c:v>395.78243400000002</c:v>
                </c:pt>
                <c:pt idx="5843">
                  <c:v>395.78795700000001</c:v>
                </c:pt>
                <c:pt idx="5844">
                  <c:v>395.78631100000001</c:v>
                </c:pt>
                <c:pt idx="5845">
                  <c:v>395.80399699999998</c:v>
                </c:pt>
                <c:pt idx="5846">
                  <c:v>395.78999900000002</c:v>
                </c:pt>
                <c:pt idx="5847">
                  <c:v>395.78869099999997</c:v>
                </c:pt>
                <c:pt idx="5848">
                  <c:v>395.788974</c:v>
                </c:pt>
                <c:pt idx="5849">
                  <c:v>395.77549699999997</c:v>
                </c:pt>
                <c:pt idx="5850">
                  <c:v>395.77513299999998</c:v>
                </c:pt>
                <c:pt idx="5851">
                  <c:v>395.77044000000001</c:v>
                </c:pt>
                <c:pt idx="5852">
                  <c:v>395.77902499999999</c:v>
                </c:pt>
                <c:pt idx="5853">
                  <c:v>395.77997399999998</c:v>
                </c:pt>
                <c:pt idx="5854">
                  <c:v>395.78322100000003</c:v>
                </c:pt>
                <c:pt idx="5855">
                  <c:v>395.787104</c:v>
                </c:pt>
                <c:pt idx="5856">
                  <c:v>395.78719899999999</c:v>
                </c:pt>
                <c:pt idx="5857">
                  <c:v>395.778302</c:v>
                </c:pt>
                <c:pt idx="5858">
                  <c:v>395.78076600000003</c:v>
                </c:pt>
                <c:pt idx="5859">
                  <c:v>395.780846</c:v>
                </c:pt>
                <c:pt idx="5860">
                  <c:v>395.770938</c:v>
                </c:pt>
                <c:pt idx="5861">
                  <c:v>395.76388200000002</c:v>
                </c:pt>
                <c:pt idx="5862">
                  <c:v>395.78079500000001</c:v>
                </c:pt>
                <c:pt idx="5863">
                  <c:v>395.78587900000002</c:v>
                </c:pt>
                <c:pt idx="5864">
                  <c:v>395.77875999999998</c:v>
                </c:pt>
                <c:pt idx="5865">
                  <c:v>395.77099199999998</c:v>
                </c:pt>
                <c:pt idx="5866">
                  <c:v>395.76532800000001</c:v>
                </c:pt>
                <c:pt idx="5867">
                  <c:v>395.76517999999999</c:v>
                </c:pt>
                <c:pt idx="5868">
                  <c:v>395.754954</c:v>
                </c:pt>
                <c:pt idx="5869">
                  <c:v>395.75545299999999</c:v>
                </c:pt>
                <c:pt idx="5870">
                  <c:v>395.77756900000003</c:v>
                </c:pt>
                <c:pt idx="5871">
                  <c:v>395.77244300000001</c:v>
                </c:pt>
                <c:pt idx="5872">
                  <c:v>395.76570700000002</c:v>
                </c:pt>
                <c:pt idx="5873">
                  <c:v>395.76635399999998</c:v>
                </c:pt>
                <c:pt idx="5874">
                  <c:v>395.76322099999999</c:v>
                </c:pt>
                <c:pt idx="5875">
                  <c:v>395.76287100000002</c:v>
                </c:pt>
                <c:pt idx="5876">
                  <c:v>395.771275</c:v>
                </c:pt>
                <c:pt idx="5877">
                  <c:v>395.77051799999998</c:v>
                </c:pt>
                <c:pt idx="5878">
                  <c:v>395.76641699999999</c:v>
                </c:pt>
                <c:pt idx="5879">
                  <c:v>395.77515199999999</c:v>
                </c:pt>
                <c:pt idx="5880">
                  <c:v>395.77942400000001</c:v>
                </c:pt>
                <c:pt idx="5881">
                  <c:v>395.76979299999999</c:v>
                </c:pt>
                <c:pt idx="5882">
                  <c:v>395.77765499999998</c:v>
                </c:pt>
                <c:pt idx="5883">
                  <c:v>395.785098</c:v>
                </c:pt>
                <c:pt idx="5884">
                  <c:v>395.771908</c:v>
                </c:pt>
                <c:pt idx="5885">
                  <c:v>395.771997</c:v>
                </c:pt>
                <c:pt idx="5886">
                  <c:v>395.77517599999999</c:v>
                </c:pt>
                <c:pt idx="5887">
                  <c:v>395.76766800000001</c:v>
                </c:pt>
                <c:pt idx="5888">
                  <c:v>395.77522299999998</c:v>
                </c:pt>
                <c:pt idx="5889">
                  <c:v>395.76573500000001</c:v>
                </c:pt>
                <c:pt idx="5890">
                  <c:v>395.772379</c:v>
                </c:pt>
                <c:pt idx="5891">
                  <c:v>395.77749799999998</c:v>
                </c:pt>
                <c:pt idx="5892">
                  <c:v>395.76960500000001</c:v>
                </c:pt>
                <c:pt idx="5893">
                  <c:v>395.77357599999999</c:v>
                </c:pt>
                <c:pt idx="5894">
                  <c:v>395.77042999999998</c:v>
                </c:pt>
                <c:pt idx="5895">
                  <c:v>395.77535599999999</c:v>
                </c:pt>
                <c:pt idx="5896">
                  <c:v>395.78180200000003</c:v>
                </c:pt>
                <c:pt idx="5897">
                  <c:v>395.75793700000003</c:v>
                </c:pt>
                <c:pt idx="5898">
                  <c:v>395.76118300000002</c:v>
                </c:pt>
                <c:pt idx="5899">
                  <c:v>395.75654800000001</c:v>
                </c:pt>
                <c:pt idx="5900">
                  <c:v>395.76380999999998</c:v>
                </c:pt>
                <c:pt idx="5901">
                  <c:v>395.75890199999998</c:v>
                </c:pt>
                <c:pt idx="5902">
                  <c:v>395.77482600000002</c:v>
                </c:pt>
                <c:pt idx="5903">
                  <c:v>395.758983</c:v>
                </c:pt>
                <c:pt idx="5904">
                  <c:v>395.749323</c:v>
                </c:pt>
                <c:pt idx="5905">
                  <c:v>395.753671</c:v>
                </c:pt>
                <c:pt idx="5906">
                  <c:v>395.75068700000003</c:v>
                </c:pt>
                <c:pt idx="5907">
                  <c:v>395.74718999999999</c:v>
                </c:pt>
                <c:pt idx="5908">
                  <c:v>395.74465900000001</c:v>
                </c:pt>
                <c:pt idx="5909">
                  <c:v>395.74064399999997</c:v>
                </c:pt>
                <c:pt idx="5910">
                  <c:v>395.74731200000002</c:v>
                </c:pt>
                <c:pt idx="5911">
                  <c:v>395.74094400000001</c:v>
                </c:pt>
                <c:pt idx="5912">
                  <c:v>395.73691000000002</c:v>
                </c:pt>
                <c:pt idx="5913">
                  <c:v>395.72787499999998</c:v>
                </c:pt>
                <c:pt idx="5914">
                  <c:v>395.72598099999999</c:v>
                </c:pt>
                <c:pt idx="5915">
                  <c:v>395.74470700000001</c:v>
                </c:pt>
                <c:pt idx="5916">
                  <c:v>395.75072599999999</c:v>
                </c:pt>
                <c:pt idx="5917">
                  <c:v>395.73876999999999</c:v>
                </c:pt>
                <c:pt idx="5918">
                  <c:v>395.74116900000001</c:v>
                </c:pt>
                <c:pt idx="5919">
                  <c:v>395.74080500000002</c:v>
                </c:pt>
                <c:pt idx="5920">
                  <c:v>395.73486300000002</c:v>
                </c:pt>
                <c:pt idx="5921">
                  <c:v>395.74491899999998</c:v>
                </c:pt>
                <c:pt idx="5922">
                  <c:v>395.74470500000001</c:v>
                </c:pt>
                <c:pt idx="5923">
                  <c:v>395.74326200000002</c:v>
                </c:pt>
                <c:pt idx="5924">
                  <c:v>395.72946999999999</c:v>
                </c:pt>
                <c:pt idx="5925">
                  <c:v>395.73465399999998</c:v>
                </c:pt>
                <c:pt idx="5926">
                  <c:v>395.73929800000002</c:v>
                </c:pt>
                <c:pt idx="5927">
                  <c:v>395.74129299999998</c:v>
                </c:pt>
                <c:pt idx="5928">
                  <c:v>395.74282399999998</c:v>
                </c:pt>
                <c:pt idx="5929">
                  <c:v>395.74763899999999</c:v>
                </c:pt>
                <c:pt idx="5930">
                  <c:v>395.73613</c:v>
                </c:pt>
                <c:pt idx="5931">
                  <c:v>395.75749300000001</c:v>
                </c:pt>
                <c:pt idx="5932">
                  <c:v>395.75654700000001</c:v>
                </c:pt>
                <c:pt idx="5933">
                  <c:v>395.75561800000003</c:v>
                </c:pt>
                <c:pt idx="5934">
                  <c:v>395.75349999999997</c:v>
                </c:pt>
                <c:pt idx="5935">
                  <c:v>395.77150899999998</c:v>
                </c:pt>
                <c:pt idx="5936">
                  <c:v>395.77006299999999</c:v>
                </c:pt>
                <c:pt idx="5937">
                  <c:v>395.768823</c:v>
                </c:pt>
                <c:pt idx="5938">
                  <c:v>395.76863500000002</c:v>
                </c:pt>
                <c:pt idx="5939">
                  <c:v>395.78128800000002</c:v>
                </c:pt>
                <c:pt idx="5940">
                  <c:v>395.77907199999999</c:v>
                </c:pt>
                <c:pt idx="5941">
                  <c:v>395.77535799999998</c:v>
                </c:pt>
                <c:pt idx="5942">
                  <c:v>395.77071899999999</c:v>
                </c:pt>
                <c:pt idx="5943">
                  <c:v>395.778278</c:v>
                </c:pt>
                <c:pt idx="5944">
                  <c:v>395.79442999999998</c:v>
                </c:pt>
                <c:pt idx="5945">
                  <c:v>395.78384299999999</c:v>
                </c:pt>
                <c:pt idx="5946">
                  <c:v>395.77016900000001</c:v>
                </c:pt>
                <c:pt idx="5947">
                  <c:v>395.78879599999999</c:v>
                </c:pt>
                <c:pt idx="5948">
                  <c:v>395.78983899999997</c:v>
                </c:pt>
                <c:pt idx="5949">
                  <c:v>395.78011299999997</c:v>
                </c:pt>
                <c:pt idx="5950">
                  <c:v>395.79348900000002</c:v>
                </c:pt>
                <c:pt idx="5951">
                  <c:v>395.78483299999999</c:v>
                </c:pt>
                <c:pt idx="5952">
                  <c:v>395.79832699999997</c:v>
                </c:pt>
                <c:pt idx="5953">
                  <c:v>395.79963900000001</c:v>
                </c:pt>
                <c:pt idx="5954">
                  <c:v>395.78630700000002</c:v>
                </c:pt>
                <c:pt idx="5955">
                  <c:v>395.79244399999999</c:v>
                </c:pt>
                <c:pt idx="5956">
                  <c:v>395.79548</c:v>
                </c:pt>
                <c:pt idx="5957">
                  <c:v>395.804912</c:v>
                </c:pt>
                <c:pt idx="5958">
                  <c:v>395.79890699999999</c:v>
                </c:pt>
                <c:pt idx="5959">
                  <c:v>395.79824600000001</c:v>
                </c:pt>
                <c:pt idx="5960">
                  <c:v>395.80645399999997</c:v>
                </c:pt>
                <c:pt idx="5961">
                  <c:v>395.795208</c:v>
                </c:pt>
                <c:pt idx="5962">
                  <c:v>395.79402900000002</c:v>
                </c:pt>
                <c:pt idx="5963">
                  <c:v>395.79452600000002</c:v>
                </c:pt>
                <c:pt idx="5964">
                  <c:v>395.78727300000003</c:v>
                </c:pt>
                <c:pt idx="5965">
                  <c:v>395.78901400000001</c:v>
                </c:pt>
                <c:pt idx="5966">
                  <c:v>395.79303399999998</c:v>
                </c:pt>
                <c:pt idx="5967">
                  <c:v>395.80901299999999</c:v>
                </c:pt>
                <c:pt idx="5968">
                  <c:v>395.80211100000002</c:v>
                </c:pt>
                <c:pt idx="5969">
                  <c:v>395.79746299999999</c:v>
                </c:pt>
                <c:pt idx="5970">
                  <c:v>395.79245300000002</c:v>
                </c:pt>
                <c:pt idx="5971">
                  <c:v>395.79265800000002</c:v>
                </c:pt>
                <c:pt idx="5972">
                  <c:v>395.78313700000001</c:v>
                </c:pt>
                <c:pt idx="5973">
                  <c:v>395.80242900000002</c:v>
                </c:pt>
                <c:pt idx="5974">
                  <c:v>395.79357199999998</c:v>
                </c:pt>
                <c:pt idx="5975">
                  <c:v>395.80043499999999</c:v>
                </c:pt>
                <c:pt idx="5976">
                  <c:v>395.81357000000003</c:v>
                </c:pt>
                <c:pt idx="5977">
                  <c:v>395.80732</c:v>
                </c:pt>
                <c:pt idx="5978">
                  <c:v>395.81212099999999</c:v>
                </c:pt>
                <c:pt idx="5979">
                  <c:v>395.81066399999997</c:v>
                </c:pt>
                <c:pt idx="5980">
                  <c:v>395.81313299999999</c:v>
                </c:pt>
                <c:pt idx="5981">
                  <c:v>395.81352600000002</c:v>
                </c:pt>
                <c:pt idx="5982">
                  <c:v>395.80515600000001</c:v>
                </c:pt>
                <c:pt idx="5983">
                  <c:v>395.80573900000002</c:v>
                </c:pt>
                <c:pt idx="5984">
                  <c:v>395.82761699999998</c:v>
                </c:pt>
                <c:pt idx="5985">
                  <c:v>395.80139200000002</c:v>
                </c:pt>
                <c:pt idx="5986">
                  <c:v>395.80953</c:v>
                </c:pt>
                <c:pt idx="5987">
                  <c:v>395.81604900000002</c:v>
                </c:pt>
                <c:pt idx="5988">
                  <c:v>395.83386999999999</c:v>
                </c:pt>
                <c:pt idx="5989">
                  <c:v>395.829183</c:v>
                </c:pt>
                <c:pt idx="5990">
                  <c:v>395.829363</c:v>
                </c:pt>
                <c:pt idx="5991">
                  <c:v>395.82915300000002</c:v>
                </c:pt>
                <c:pt idx="5992">
                  <c:v>395.83425799999998</c:v>
                </c:pt>
                <c:pt idx="5993">
                  <c:v>395.82352800000001</c:v>
                </c:pt>
                <c:pt idx="5994">
                  <c:v>395.85108300000002</c:v>
                </c:pt>
                <c:pt idx="5995">
                  <c:v>395.84568000000002</c:v>
                </c:pt>
                <c:pt idx="5996">
                  <c:v>395.840461</c:v>
                </c:pt>
                <c:pt idx="5997">
                  <c:v>395.85322400000001</c:v>
                </c:pt>
                <c:pt idx="5998">
                  <c:v>395.83723400000002</c:v>
                </c:pt>
                <c:pt idx="5999">
                  <c:v>395.842377</c:v>
                </c:pt>
                <c:pt idx="6000">
                  <c:v>395.84183000000002</c:v>
                </c:pt>
                <c:pt idx="6001">
                  <c:v>395.84938599999998</c:v>
                </c:pt>
                <c:pt idx="6002">
                  <c:v>395.84466400000002</c:v>
                </c:pt>
                <c:pt idx="6003">
                  <c:v>395.858632</c:v>
                </c:pt>
                <c:pt idx="6004">
                  <c:v>395.860207</c:v>
                </c:pt>
                <c:pt idx="6005">
                  <c:v>395.85063700000001</c:v>
                </c:pt>
                <c:pt idx="6006">
                  <c:v>395.86772500000001</c:v>
                </c:pt>
                <c:pt idx="6007">
                  <c:v>395.859757</c:v>
                </c:pt>
                <c:pt idx="6008">
                  <c:v>395.86485299999998</c:v>
                </c:pt>
                <c:pt idx="6009">
                  <c:v>395.86664999999999</c:v>
                </c:pt>
                <c:pt idx="6010">
                  <c:v>395.85553700000003</c:v>
                </c:pt>
                <c:pt idx="6011">
                  <c:v>395.86533300000002</c:v>
                </c:pt>
                <c:pt idx="6012">
                  <c:v>395.876777</c:v>
                </c:pt>
                <c:pt idx="6013">
                  <c:v>395.88775800000002</c:v>
                </c:pt>
                <c:pt idx="6014">
                  <c:v>395.88338299999998</c:v>
                </c:pt>
                <c:pt idx="6015">
                  <c:v>395.88710900000001</c:v>
                </c:pt>
                <c:pt idx="6016">
                  <c:v>395.88532199999997</c:v>
                </c:pt>
                <c:pt idx="6017">
                  <c:v>395.884455</c:v>
                </c:pt>
                <c:pt idx="6018">
                  <c:v>395.87945300000001</c:v>
                </c:pt>
                <c:pt idx="6019">
                  <c:v>395.88716799999997</c:v>
                </c:pt>
                <c:pt idx="6020">
                  <c:v>395.89420899999999</c:v>
                </c:pt>
                <c:pt idx="6021">
                  <c:v>395.89534700000002</c:v>
                </c:pt>
                <c:pt idx="6022">
                  <c:v>395.893573</c:v>
                </c:pt>
                <c:pt idx="6023">
                  <c:v>395.89312999999999</c:v>
                </c:pt>
                <c:pt idx="6024">
                  <c:v>395.89181100000002</c:v>
                </c:pt>
                <c:pt idx="6025">
                  <c:v>395.90516100000002</c:v>
                </c:pt>
                <c:pt idx="6026">
                  <c:v>395.90050200000002</c:v>
                </c:pt>
                <c:pt idx="6027">
                  <c:v>395.90408300000001</c:v>
                </c:pt>
                <c:pt idx="6028">
                  <c:v>395.915255</c:v>
                </c:pt>
                <c:pt idx="6029">
                  <c:v>395.909964</c:v>
                </c:pt>
                <c:pt idx="6030">
                  <c:v>395.90678100000002</c:v>
                </c:pt>
                <c:pt idx="6031">
                  <c:v>395.89826799999997</c:v>
                </c:pt>
                <c:pt idx="6032">
                  <c:v>395.89914199999998</c:v>
                </c:pt>
                <c:pt idx="6033">
                  <c:v>395.90419100000003</c:v>
                </c:pt>
                <c:pt idx="6034">
                  <c:v>395.91069800000002</c:v>
                </c:pt>
                <c:pt idx="6035">
                  <c:v>395.91310499999997</c:v>
                </c:pt>
                <c:pt idx="6036">
                  <c:v>395.908973</c:v>
                </c:pt>
                <c:pt idx="6037">
                  <c:v>395.915569</c:v>
                </c:pt>
                <c:pt idx="6038">
                  <c:v>395.91460799999999</c:v>
                </c:pt>
                <c:pt idx="6039">
                  <c:v>395.92869999999999</c:v>
                </c:pt>
                <c:pt idx="6040">
                  <c:v>395.912038</c:v>
                </c:pt>
                <c:pt idx="6041">
                  <c:v>395.91571299999998</c:v>
                </c:pt>
                <c:pt idx="6042">
                  <c:v>395.92374599999999</c:v>
                </c:pt>
                <c:pt idx="6043">
                  <c:v>395.90548999999999</c:v>
                </c:pt>
                <c:pt idx="6044">
                  <c:v>395.92943700000001</c:v>
                </c:pt>
                <c:pt idx="6045">
                  <c:v>395.92523899999998</c:v>
                </c:pt>
                <c:pt idx="6046">
                  <c:v>395.90534100000002</c:v>
                </c:pt>
                <c:pt idx="6047">
                  <c:v>395.906024</c:v>
                </c:pt>
                <c:pt idx="6048">
                  <c:v>395.91837099999998</c:v>
                </c:pt>
                <c:pt idx="6049">
                  <c:v>395.925253</c:v>
                </c:pt>
                <c:pt idx="6050">
                  <c:v>395.91063000000003</c:v>
                </c:pt>
                <c:pt idx="6051">
                  <c:v>395.926805</c:v>
                </c:pt>
                <c:pt idx="6052">
                  <c:v>395.925229</c:v>
                </c:pt>
                <c:pt idx="6053">
                  <c:v>395.93028500000003</c:v>
                </c:pt>
                <c:pt idx="6054">
                  <c:v>395.92708900000002</c:v>
                </c:pt>
                <c:pt idx="6055">
                  <c:v>395.92518699999999</c:v>
                </c:pt>
                <c:pt idx="6056">
                  <c:v>395.93024700000001</c:v>
                </c:pt>
                <c:pt idx="6057">
                  <c:v>395.92804699999999</c:v>
                </c:pt>
                <c:pt idx="6058">
                  <c:v>395.94136700000001</c:v>
                </c:pt>
                <c:pt idx="6059">
                  <c:v>395.94032499999997</c:v>
                </c:pt>
                <c:pt idx="6060">
                  <c:v>395.95520199999999</c:v>
                </c:pt>
                <c:pt idx="6061">
                  <c:v>395.933179</c:v>
                </c:pt>
                <c:pt idx="6062">
                  <c:v>395.92750100000001</c:v>
                </c:pt>
                <c:pt idx="6063">
                  <c:v>395.92882600000002</c:v>
                </c:pt>
                <c:pt idx="6064">
                  <c:v>395.93189100000001</c:v>
                </c:pt>
                <c:pt idx="6065">
                  <c:v>395.92935199999999</c:v>
                </c:pt>
                <c:pt idx="6066">
                  <c:v>395.932748</c:v>
                </c:pt>
                <c:pt idx="6067">
                  <c:v>395.93078300000002</c:v>
                </c:pt>
                <c:pt idx="6068">
                  <c:v>395.95411100000001</c:v>
                </c:pt>
                <c:pt idx="6069">
                  <c:v>395.931375</c:v>
                </c:pt>
                <c:pt idx="6070">
                  <c:v>395.92759599999999</c:v>
                </c:pt>
                <c:pt idx="6071">
                  <c:v>395.922957</c:v>
                </c:pt>
                <c:pt idx="6072">
                  <c:v>395.92969499999998</c:v>
                </c:pt>
                <c:pt idx="6073">
                  <c:v>395.93814099999997</c:v>
                </c:pt>
                <c:pt idx="6074">
                  <c:v>395.91656699999999</c:v>
                </c:pt>
                <c:pt idx="6075">
                  <c:v>395.94209000000001</c:v>
                </c:pt>
                <c:pt idx="6076">
                  <c:v>395.93936300000001</c:v>
                </c:pt>
                <c:pt idx="6077">
                  <c:v>395.9314</c:v>
                </c:pt>
                <c:pt idx="6078">
                  <c:v>395.93021199999998</c:v>
                </c:pt>
                <c:pt idx="6079">
                  <c:v>395.92867699999999</c:v>
                </c:pt>
                <c:pt idx="6080">
                  <c:v>395.93119899999999</c:v>
                </c:pt>
                <c:pt idx="6081">
                  <c:v>395.91042199999998</c:v>
                </c:pt>
                <c:pt idx="6082">
                  <c:v>395.93256300000002</c:v>
                </c:pt>
                <c:pt idx="6083">
                  <c:v>395.92618499999998</c:v>
                </c:pt>
                <c:pt idx="6084">
                  <c:v>395.924013</c:v>
                </c:pt>
                <c:pt idx="6085">
                  <c:v>395.92440399999998</c:v>
                </c:pt>
                <c:pt idx="6086">
                  <c:v>395.92592100000002</c:v>
                </c:pt>
                <c:pt idx="6087">
                  <c:v>395.93793399999998</c:v>
                </c:pt>
                <c:pt idx="6088">
                  <c:v>395.92527699999999</c:v>
                </c:pt>
                <c:pt idx="6089">
                  <c:v>395.93695000000002</c:v>
                </c:pt>
                <c:pt idx="6090">
                  <c:v>395.92118699999997</c:v>
                </c:pt>
                <c:pt idx="6091">
                  <c:v>395.93182400000001</c:v>
                </c:pt>
                <c:pt idx="6092">
                  <c:v>395.92570899999998</c:v>
                </c:pt>
                <c:pt idx="6093">
                  <c:v>395.91518000000002</c:v>
                </c:pt>
                <c:pt idx="6094">
                  <c:v>395.92127599999998</c:v>
                </c:pt>
                <c:pt idx="6095">
                  <c:v>395.925701</c:v>
                </c:pt>
                <c:pt idx="6096">
                  <c:v>395.935362</c:v>
                </c:pt>
                <c:pt idx="6097">
                  <c:v>395.92479300000002</c:v>
                </c:pt>
                <c:pt idx="6098">
                  <c:v>395.93123500000002</c:v>
                </c:pt>
                <c:pt idx="6099">
                  <c:v>395.93580300000002</c:v>
                </c:pt>
                <c:pt idx="6100">
                  <c:v>395.92906399999998</c:v>
                </c:pt>
                <c:pt idx="6101">
                  <c:v>395.95045399999998</c:v>
                </c:pt>
                <c:pt idx="6102">
                  <c:v>395.944773</c:v>
                </c:pt>
                <c:pt idx="6103">
                  <c:v>395.95576</c:v>
                </c:pt>
                <c:pt idx="6104">
                  <c:v>395.95943499999998</c:v>
                </c:pt>
                <c:pt idx="6105">
                  <c:v>395.94699200000002</c:v>
                </c:pt>
                <c:pt idx="6106">
                  <c:v>395.95249200000001</c:v>
                </c:pt>
                <c:pt idx="6107">
                  <c:v>395.94762100000003</c:v>
                </c:pt>
                <c:pt idx="6108">
                  <c:v>395.95934799999998</c:v>
                </c:pt>
                <c:pt idx="6109">
                  <c:v>395.968008</c:v>
                </c:pt>
                <c:pt idx="6110">
                  <c:v>395.97467899999998</c:v>
                </c:pt>
                <c:pt idx="6111">
                  <c:v>395.96301699999998</c:v>
                </c:pt>
                <c:pt idx="6112">
                  <c:v>395.96470799999997</c:v>
                </c:pt>
                <c:pt idx="6113">
                  <c:v>395.96151600000002</c:v>
                </c:pt>
                <c:pt idx="6114">
                  <c:v>395.98280699999998</c:v>
                </c:pt>
                <c:pt idx="6115">
                  <c:v>395.96905299999997</c:v>
                </c:pt>
                <c:pt idx="6116">
                  <c:v>395.96835099999998</c:v>
                </c:pt>
                <c:pt idx="6117">
                  <c:v>395.97521599999999</c:v>
                </c:pt>
                <c:pt idx="6118">
                  <c:v>395.975258</c:v>
                </c:pt>
                <c:pt idx="6119">
                  <c:v>395.97457100000003</c:v>
                </c:pt>
                <c:pt idx="6120">
                  <c:v>395.97814699999998</c:v>
                </c:pt>
                <c:pt idx="6121">
                  <c:v>395.98031700000001</c:v>
                </c:pt>
                <c:pt idx="6122">
                  <c:v>395.977575</c:v>
                </c:pt>
                <c:pt idx="6123">
                  <c:v>395.98506900000001</c:v>
                </c:pt>
                <c:pt idx="6124">
                  <c:v>395.98804200000001</c:v>
                </c:pt>
                <c:pt idx="6125">
                  <c:v>395.984962</c:v>
                </c:pt>
                <c:pt idx="6126">
                  <c:v>395.97329999999999</c:v>
                </c:pt>
                <c:pt idx="6127">
                  <c:v>395.98036300000001</c:v>
                </c:pt>
                <c:pt idx="6128">
                  <c:v>395.990993</c:v>
                </c:pt>
                <c:pt idx="6129">
                  <c:v>395.96339599999999</c:v>
                </c:pt>
                <c:pt idx="6130">
                  <c:v>395.98119300000002</c:v>
                </c:pt>
                <c:pt idx="6131">
                  <c:v>395.97672899999998</c:v>
                </c:pt>
                <c:pt idx="6132">
                  <c:v>395.984511</c:v>
                </c:pt>
                <c:pt idx="6133">
                  <c:v>395.981424</c:v>
                </c:pt>
                <c:pt idx="6134">
                  <c:v>395.98437699999999</c:v>
                </c:pt>
                <c:pt idx="6135">
                  <c:v>395.99544300000002</c:v>
                </c:pt>
                <c:pt idx="6136">
                  <c:v>395.97577799999999</c:v>
                </c:pt>
                <c:pt idx="6137">
                  <c:v>395.97587900000002</c:v>
                </c:pt>
                <c:pt idx="6138">
                  <c:v>395.97127799999998</c:v>
                </c:pt>
                <c:pt idx="6139">
                  <c:v>395.98979800000001</c:v>
                </c:pt>
                <c:pt idx="6140">
                  <c:v>395.98487299999999</c:v>
                </c:pt>
                <c:pt idx="6141">
                  <c:v>395.99070899999998</c:v>
                </c:pt>
                <c:pt idx="6142">
                  <c:v>395.97744399999999</c:v>
                </c:pt>
                <c:pt idx="6143">
                  <c:v>395.996511</c:v>
                </c:pt>
                <c:pt idx="6144">
                  <c:v>395.99505099999999</c:v>
                </c:pt>
                <c:pt idx="6145">
                  <c:v>396.002567</c:v>
                </c:pt>
                <c:pt idx="6146">
                  <c:v>395.99851799999999</c:v>
                </c:pt>
                <c:pt idx="6147">
                  <c:v>395.99865299999999</c:v>
                </c:pt>
                <c:pt idx="6148">
                  <c:v>396.00486999999998</c:v>
                </c:pt>
                <c:pt idx="6149">
                  <c:v>396.00077900000002</c:v>
                </c:pt>
                <c:pt idx="6150">
                  <c:v>396.02000700000002</c:v>
                </c:pt>
                <c:pt idx="6151">
                  <c:v>396.01051699999999</c:v>
                </c:pt>
                <c:pt idx="6152">
                  <c:v>396.00673999999998</c:v>
                </c:pt>
                <c:pt idx="6153">
                  <c:v>396.01069000000001</c:v>
                </c:pt>
                <c:pt idx="6154">
                  <c:v>396.01823300000001</c:v>
                </c:pt>
                <c:pt idx="6155">
                  <c:v>396.01772999999997</c:v>
                </c:pt>
                <c:pt idx="6156">
                  <c:v>396.00046099999997</c:v>
                </c:pt>
                <c:pt idx="6157">
                  <c:v>396.01082200000002</c:v>
                </c:pt>
                <c:pt idx="6158">
                  <c:v>396.012135</c:v>
                </c:pt>
                <c:pt idx="6159">
                  <c:v>396.01722000000001</c:v>
                </c:pt>
                <c:pt idx="6160">
                  <c:v>396.00562400000001</c:v>
                </c:pt>
                <c:pt idx="6161">
                  <c:v>395.99593499999997</c:v>
                </c:pt>
                <c:pt idx="6162">
                  <c:v>395.998605</c:v>
                </c:pt>
                <c:pt idx="6163">
                  <c:v>396.00551300000001</c:v>
                </c:pt>
                <c:pt idx="6164">
                  <c:v>395.99967600000002</c:v>
                </c:pt>
                <c:pt idx="6165">
                  <c:v>396.009344</c:v>
                </c:pt>
                <c:pt idx="6166">
                  <c:v>396.02015799999998</c:v>
                </c:pt>
                <c:pt idx="6167">
                  <c:v>396.01968399999998</c:v>
                </c:pt>
                <c:pt idx="6168">
                  <c:v>396.00808999999998</c:v>
                </c:pt>
                <c:pt idx="6169">
                  <c:v>396.02578999999997</c:v>
                </c:pt>
                <c:pt idx="6170">
                  <c:v>396.021052</c:v>
                </c:pt>
                <c:pt idx="6171">
                  <c:v>396.04512999999997</c:v>
                </c:pt>
                <c:pt idx="6172">
                  <c:v>396.03528499999999</c:v>
                </c:pt>
                <c:pt idx="6173">
                  <c:v>396.06412599999999</c:v>
                </c:pt>
                <c:pt idx="6174">
                  <c:v>396.04424299999999</c:v>
                </c:pt>
                <c:pt idx="6175">
                  <c:v>396.05619999999999</c:v>
                </c:pt>
                <c:pt idx="6176">
                  <c:v>396.04387800000001</c:v>
                </c:pt>
                <c:pt idx="6177">
                  <c:v>396.04023000000001</c:v>
                </c:pt>
                <c:pt idx="6178">
                  <c:v>396.04172399999999</c:v>
                </c:pt>
                <c:pt idx="6179">
                  <c:v>396.043992</c:v>
                </c:pt>
                <c:pt idx="6180">
                  <c:v>396.05215700000002</c:v>
                </c:pt>
                <c:pt idx="6181">
                  <c:v>396.048947</c:v>
                </c:pt>
                <c:pt idx="6182">
                  <c:v>396.05147299999999</c:v>
                </c:pt>
                <c:pt idx="6183">
                  <c:v>396.06730900000002</c:v>
                </c:pt>
                <c:pt idx="6184">
                  <c:v>396.05914300000001</c:v>
                </c:pt>
                <c:pt idx="6185">
                  <c:v>396.05604099999999</c:v>
                </c:pt>
                <c:pt idx="6186">
                  <c:v>396.05871000000002</c:v>
                </c:pt>
                <c:pt idx="6187">
                  <c:v>396.06506200000001</c:v>
                </c:pt>
                <c:pt idx="6188">
                  <c:v>396.04961900000001</c:v>
                </c:pt>
                <c:pt idx="6189">
                  <c:v>396.062026</c:v>
                </c:pt>
                <c:pt idx="6190">
                  <c:v>396.05870599999997</c:v>
                </c:pt>
                <c:pt idx="6191">
                  <c:v>396.05165099999999</c:v>
                </c:pt>
                <c:pt idx="6192">
                  <c:v>396.05563000000001</c:v>
                </c:pt>
                <c:pt idx="6193">
                  <c:v>396.05768899999998</c:v>
                </c:pt>
                <c:pt idx="6194">
                  <c:v>396.06167799999997</c:v>
                </c:pt>
                <c:pt idx="6195">
                  <c:v>396.065271</c:v>
                </c:pt>
                <c:pt idx="6196">
                  <c:v>396.07534800000002</c:v>
                </c:pt>
                <c:pt idx="6197">
                  <c:v>396.063627</c:v>
                </c:pt>
                <c:pt idx="6198">
                  <c:v>396.06804199999999</c:v>
                </c:pt>
                <c:pt idx="6199">
                  <c:v>396.06204400000001</c:v>
                </c:pt>
                <c:pt idx="6200">
                  <c:v>396.06671799999998</c:v>
                </c:pt>
                <c:pt idx="6201">
                  <c:v>396.06968499999999</c:v>
                </c:pt>
                <c:pt idx="6202">
                  <c:v>396.07913000000002</c:v>
                </c:pt>
                <c:pt idx="6203">
                  <c:v>396.06141000000002</c:v>
                </c:pt>
                <c:pt idx="6204">
                  <c:v>396.08019100000001</c:v>
                </c:pt>
                <c:pt idx="6205">
                  <c:v>396.06609500000002</c:v>
                </c:pt>
                <c:pt idx="6206">
                  <c:v>396.08060799999998</c:v>
                </c:pt>
                <c:pt idx="6207">
                  <c:v>396.070852</c:v>
                </c:pt>
                <c:pt idx="6208">
                  <c:v>396.07115199999998</c:v>
                </c:pt>
                <c:pt idx="6209">
                  <c:v>396.08169099999998</c:v>
                </c:pt>
                <c:pt idx="6210">
                  <c:v>396.07261999999997</c:v>
                </c:pt>
                <c:pt idx="6211">
                  <c:v>396.07235700000001</c:v>
                </c:pt>
                <c:pt idx="6212">
                  <c:v>396.07706200000001</c:v>
                </c:pt>
                <c:pt idx="6213">
                  <c:v>396.07950299999999</c:v>
                </c:pt>
                <c:pt idx="6214">
                  <c:v>396.09600599999999</c:v>
                </c:pt>
                <c:pt idx="6215">
                  <c:v>396.10114399999998</c:v>
                </c:pt>
                <c:pt idx="6216">
                  <c:v>396.099334</c:v>
                </c:pt>
                <c:pt idx="6217">
                  <c:v>396.08920899999998</c:v>
                </c:pt>
                <c:pt idx="6218">
                  <c:v>396.08349299999998</c:v>
                </c:pt>
                <c:pt idx="6219">
                  <c:v>396.09543400000001</c:v>
                </c:pt>
                <c:pt idx="6220">
                  <c:v>396.10750899999999</c:v>
                </c:pt>
                <c:pt idx="6221">
                  <c:v>396.10860400000001</c:v>
                </c:pt>
                <c:pt idx="6222">
                  <c:v>396.11399599999999</c:v>
                </c:pt>
                <c:pt idx="6223">
                  <c:v>396.10099400000001</c:v>
                </c:pt>
                <c:pt idx="6224">
                  <c:v>396.11133000000001</c:v>
                </c:pt>
                <c:pt idx="6225">
                  <c:v>396.120767</c:v>
                </c:pt>
                <c:pt idx="6226">
                  <c:v>396.11442899999997</c:v>
                </c:pt>
                <c:pt idx="6227">
                  <c:v>396.11891000000003</c:v>
                </c:pt>
                <c:pt idx="6228">
                  <c:v>396.12370700000002</c:v>
                </c:pt>
                <c:pt idx="6229">
                  <c:v>396.11895299999998</c:v>
                </c:pt>
                <c:pt idx="6230">
                  <c:v>396.13413000000003</c:v>
                </c:pt>
                <c:pt idx="6231">
                  <c:v>396.14439399999998</c:v>
                </c:pt>
                <c:pt idx="6232">
                  <c:v>396.13902200000001</c:v>
                </c:pt>
                <c:pt idx="6233">
                  <c:v>396.14267000000001</c:v>
                </c:pt>
                <c:pt idx="6234">
                  <c:v>396.15822100000003</c:v>
                </c:pt>
                <c:pt idx="6235">
                  <c:v>396.15626500000002</c:v>
                </c:pt>
                <c:pt idx="6236">
                  <c:v>396.15427099999999</c:v>
                </c:pt>
                <c:pt idx="6237">
                  <c:v>396.17226900000003</c:v>
                </c:pt>
                <c:pt idx="6238">
                  <c:v>396.15456599999999</c:v>
                </c:pt>
                <c:pt idx="6239">
                  <c:v>396.16708199999999</c:v>
                </c:pt>
                <c:pt idx="6240">
                  <c:v>396.16701599999999</c:v>
                </c:pt>
                <c:pt idx="6241">
                  <c:v>396.17502000000002</c:v>
                </c:pt>
                <c:pt idx="6242">
                  <c:v>396.18145500000003</c:v>
                </c:pt>
                <c:pt idx="6243">
                  <c:v>396.17024300000003</c:v>
                </c:pt>
                <c:pt idx="6244">
                  <c:v>396.16922799999998</c:v>
                </c:pt>
                <c:pt idx="6245">
                  <c:v>396.18711500000001</c:v>
                </c:pt>
                <c:pt idx="6246">
                  <c:v>396.18880899999999</c:v>
                </c:pt>
                <c:pt idx="6247">
                  <c:v>396.192699</c:v>
                </c:pt>
                <c:pt idx="6248">
                  <c:v>396.19430299999999</c:v>
                </c:pt>
                <c:pt idx="6249">
                  <c:v>396.19946299999998</c:v>
                </c:pt>
                <c:pt idx="6250">
                  <c:v>396.188264</c:v>
                </c:pt>
                <c:pt idx="6251">
                  <c:v>396.20330799999999</c:v>
                </c:pt>
                <c:pt idx="6252">
                  <c:v>396.19889699999999</c:v>
                </c:pt>
                <c:pt idx="6253">
                  <c:v>396.21159899999998</c:v>
                </c:pt>
                <c:pt idx="6254">
                  <c:v>396.20678700000002</c:v>
                </c:pt>
                <c:pt idx="6255">
                  <c:v>396.20844699999998</c:v>
                </c:pt>
                <c:pt idx="6256">
                  <c:v>396.20199400000001</c:v>
                </c:pt>
                <c:pt idx="6257">
                  <c:v>396.19777199999999</c:v>
                </c:pt>
                <c:pt idx="6258">
                  <c:v>396.21034900000001</c:v>
                </c:pt>
                <c:pt idx="6259">
                  <c:v>396.21257600000001</c:v>
                </c:pt>
                <c:pt idx="6260">
                  <c:v>396.22264999999999</c:v>
                </c:pt>
                <c:pt idx="6261">
                  <c:v>396.22263900000002</c:v>
                </c:pt>
                <c:pt idx="6262">
                  <c:v>396.21411799999998</c:v>
                </c:pt>
                <c:pt idx="6263">
                  <c:v>396.21770199999997</c:v>
                </c:pt>
                <c:pt idx="6264">
                  <c:v>396.21974399999999</c:v>
                </c:pt>
                <c:pt idx="6265">
                  <c:v>396.21991500000001</c:v>
                </c:pt>
                <c:pt idx="6266">
                  <c:v>396.21935999999999</c:v>
                </c:pt>
                <c:pt idx="6267">
                  <c:v>396.23407700000001</c:v>
                </c:pt>
                <c:pt idx="6268">
                  <c:v>396.23200900000001</c:v>
                </c:pt>
                <c:pt idx="6269">
                  <c:v>396.22811899999999</c:v>
                </c:pt>
                <c:pt idx="6270">
                  <c:v>396.219921</c:v>
                </c:pt>
                <c:pt idx="6271">
                  <c:v>396.23493400000001</c:v>
                </c:pt>
                <c:pt idx="6272">
                  <c:v>396.23308100000003</c:v>
                </c:pt>
                <c:pt idx="6273">
                  <c:v>396.243424</c:v>
                </c:pt>
                <c:pt idx="6274">
                  <c:v>396.24214699999999</c:v>
                </c:pt>
                <c:pt idx="6275">
                  <c:v>396.24233700000002</c:v>
                </c:pt>
                <c:pt idx="6276">
                  <c:v>396.24294900000001</c:v>
                </c:pt>
                <c:pt idx="6277">
                  <c:v>396.24299300000001</c:v>
                </c:pt>
                <c:pt idx="6278">
                  <c:v>396.23732100000001</c:v>
                </c:pt>
                <c:pt idx="6279">
                  <c:v>396.23789499999998</c:v>
                </c:pt>
                <c:pt idx="6280">
                  <c:v>396.24405999999999</c:v>
                </c:pt>
                <c:pt idx="6281">
                  <c:v>396.26650699999999</c:v>
                </c:pt>
                <c:pt idx="6282">
                  <c:v>396.26494400000001</c:v>
                </c:pt>
                <c:pt idx="6283">
                  <c:v>396.25945899999999</c:v>
                </c:pt>
                <c:pt idx="6284">
                  <c:v>396.276995</c:v>
                </c:pt>
                <c:pt idx="6285">
                  <c:v>396.27087399999999</c:v>
                </c:pt>
                <c:pt idx="6286">
                  <c:v>396.28796599999998</c:v>
                </c:pt>
                <c:pt idx="6287">
                  <c:v>396.28895699999998</c:v>
                </c:pt>
                <c:pt idx="6288">
                  <c:v>396.308178</c:v>
                </c:pt>
                <c:pt idx="6289">
                  <c:v>396.29107199999999</c:v>
                </c:pt>
                <c:pt idx="6290">
                  <c:v>396.29942999999997</c:v>
                </c:pt>
                <c:pt idx="6291">
                  <c:v>396.29805499999998</c:v>
                </c:pt>
                <c:pt idx="6292">
                  <c:v>396.298877</c:v>
                </c:pt>
                <c:pt idx="6293">
                  <c:v>396.29468600000001</c:v>
                </c:pt>
                <c:pt idx="6294">
                  <c:v>396.30898999999999</c:v>
                </c:pt>
                <c:pt idx="6295">
                  <c:v>396.30346600000001</c:v>
                </c:pt>
                <c:pt idx="6296">
                  <c:v>396.32205299999998</c:v>
                </c:pt>
                <c:pt idx="6297">
                  <c:v>396.316125</c:v>
                </c:pt>
                <c:pt idx="6298">
                  <c:v>396.32612699999999</c:v>
                </c:pt>
                <c:pt idx="6299">
                  <c:v>396.33345400000002</c:v>
                </c:pt>
                <c:pt idx="6300">
                  <c:v>396.33304700000002</c:v>
                </c:pt>
                <c:pt idx="6301">
                  <c:v>396.33307400000001</c:v>
                </c:pt>
                <c:pt idx="6302">
                  <c:v>396.332066</c:v>
                </c:pt>
                <c:pt idx="6303">
                  <c:v>396.32941</c:v>
                </c:pt>
                <c:pt idx="6304">
                  <c:v>396.34099700000002</c:v>
                </c:pt>
                <c:pt idx="6305">
                  <c:v>396.347443</c:v>
                </c:pt>
                <c:pt idx="6306">
                  <c:v>396.345575</c:v>
                </c:pt>
                <c:pt idx="6307">
                  <c:v>396.34873099999999</c:v>
                </c:pt>
                <c:pt idx="6308">
                  <c:v>396.35029500000002</c:v>
                </c:pt>
                <c:pt idx="6309">
                  <c:v>396.35232300000001</c:v>
                </c:pt>
                <c:pt idx="6310">
                  <c:v>396.358789</c:v>
                </c:pt>
                <c:pt idx="6311">
                  <c:v>396.35511000000002</c:v>
                </c:pt>
                <c:pt idx="6312">
                  <c:v>396.38222000000002</c:v>
                </c:pt>
                <c:pt idx="6313">
                  <c:v>396.36968999999999</c:v>
                </c:pt>
                <c:pt idx="6314">
                  <c:v>396.37472200000002</c:v>
                </c:pt>
                <c:pt idx="6315">
                  <c:v>396.39622800000001</c:v>
                </c:pt>
                <c:pt idx="6316">
                  <c:v>396.39785999999998</c:v>
                </c:pt>
                <c:pt idx="6317">
                  <c:v>396.38279299999999</c:v>
                </c:pt>
                <c:pt idx="6318">
                  <c:v>396.381212</c:v>
                </c:pt>
                <c:pt idx="6319">
                  <c:v>396.38708800000001</c:v>
                </c:pt>
                <c:pt idx="6320">
                  <c:v>396.39736499999998</c:v>
                </c:pt>
                <c:pt idx="6321">
                  <c:v>396.39552700000002</c:v>
                </c:pt>
                <c:pt idx="6322">
                  <c:v>396.39569699999998</c:v>
                </c:pt>
                <c:pt idx="6323">
                  <c:v>396.39158099999997</c:v>
                </c:pt>
                <c:pt idx="6324">
                  <c:v>396.395713</c:v>
                </c:pt>
                <c:pt idx="6325">
                  <c:v>396.40610099999998</c:v>
                </c:pt>
                <c:pt idx="6326">
                  <c:v>396.406769</c:v>
                </c:pt>
                <c:pt idx="6327">
                  <c:v>396.415007</c:v>
                </c:pt>
                <c:pt idx="6328">
                  <c:v>396.41527600000001</c:v>
                </c:pt>
                <c:pt idx="6329">
                  <c:v>396.417484</c:v>
                </c:pt>
                <c:pt idx="6330">
                  <c:v>396.42814900000002</c:v>
                </c:pt>
                <c:pt idx="6331">
                  <c:v>396.42861799999997</c:v>
                </c:pt>
                <c:pt idx="6332">
                  <c:v>396.44668899999999</c:v>
                </c:pt>
                <c:pt idx="6333">
                  <c:v>396.43410899999998</c:v>
                </c:pt>
                <c:pt idx="6334">
                  <c:v>396.43788999999998</c:v>
                </c:pt>
                <c:pt idx="6335">
                  <c:v>396.44627600000001</c:v>
                </c:pt>
                <c:pt idx="6336">
                  <c:v>396.457562</c:v>
                </c:pt>
                <c:pt idx="6337">
                  <c:v>396.45503100000002</c:v>
                </c:pt>
                <c:pt idx="6338">
                  <c:v>396.463369</c:v>
                </c:pt>
                <c:pt idx="6339">
                  <c:v>396.47224899999998</c:v>
                </c:pt>
                <c:pt idx="6340">
                  <c:v>396.47550000000001</c:v>
                </c:pt>
                <c:pt idx="6341">
                  <c:v>396.480773</c:v>
                </c:pt>
                <c:pt idx="6342">
                  <c:v>396.473027</c:v>
                </c:pt>
                <c:pt idx="6343">
                  <c:v>396.48154599999998</c:v>
                </c:pt>
                <c:pt idx="6344">
                  <c:v>396.49455499999999</c:v>
                </c:pt>
                <c:pt idx="6345">
                  <c:v>396.49695800000001</c:v>
                </c:pt>
                <c:pt idx="6346">
                  <c:v>396.48991999999998</c:v>
                </c:pt>
                <c:pt idx="6347">
                  <c:v>396.48905000000002</c:v>
                </c:pt>
                <c:pt idx="6348">
                  <c:v>396.50005199999998</c:v>
                </c:pt>
                <c:pt idx="6349">
                  <c:v>396.50457699999998</c:v>
                </c:pt>
                <c:pt idx="6350">
                  <c:v>396.50134000000003</c:v>
                </c:pt>
                <c:pt idx="6351">
                  <c:v>396.49732299999999</c:v>
                </c:pt>
                <c:pt idx="6352">
                  <c:v>396.49388699999997</c:v>
                </c:pt>
                <c:pt idx="6353">
                  <c:v>396.50215400000002</c:v>
                </c:pt>
                <c:pt idx="6354">
                  <c:v>396.51269600000001</c:v>
                </c:pt>
                <c:pt idx="6355">
                  <c:v>396.52449000000001</c:v>
                </c:pt>
                <c:pt idx="6356">
                  <c:v>396.52360099999999</c:v>
                </c:pt>
                <c:pt idx="6357">
                  <c:v>396.50608799999998</c:v>
                </c:pt>
                <c:pt idx="6358">
                  <c:v>396.511841</c:v>
                </c:pt>
                <c:pt idx="6359">
                  <c:v>396.52114399999999</c:v>
                </c:pt>
                <c:pt idx="6360">
                  <c:v>396.52206799999999</c:v>
                </c:pt>
                <c:pt idx="6361">
                  <c:v>396.52431999999999</c:v>
                </c:pt>
                <c:pt idx="6362">
                  <c:v>396.52882799999998</c:v>
                </c:pt>
                <c:pt idx="6363">
                  <c:v>396.52977399999997</c:v>
                </c:pt>
                <c:pt idx="6364">
                  <c:v>396.53174200000001</c:v>
                </c:pt>
                <c:pt idx="6365">
                  <c:v>396.54145599999998</c:v>
                </c:pt>
                <c:pt idx="6366">
                  <c:v>396.53993300000002</c:v>
                </c:pt>
                <c:pt idx="6367">
                  <c:v>396.54504400000002</c:v>
                </c:pt>
                <c:pt idx="6368">
                  <c:v>396.52907599999998</c:v>
                </c:pt>
                <c:pt idx="6369">
                  <c:v>396.551108</c:v>
                </c:pt>
                <c:pt idx="6370">
                  <c:v>396.55291</c:v>
                </c:pt>
                <c:pt idx="6371">
                  <c:v>396.55521700000003</c:v>
                </c:pt>
                <c:pt idx="6372">
                  <c:v>396.54151300000001</c:v>
                </c:pt>
                <c:pt idx="6373">
                  <c:v>396.55104799999998</c:v>
                </c:pt>
                <c:pt idx="6374">
                  <c:v>396.55684600000001</c:v>
                </c:pt>
                <c:pt idx="6375">
                  <c:v>396.56552900000003</c:v>
                </c:pt>
                <c:pt idx="6376">
                  <c:v>396.56379299999998</c:v>
                </c:pt>
                <c:pt idx="6377">
                  <c:v>396.57588800000002</c:v>
                </c:pt>
                <c:pt idx="6378">
                  <c:v>396.58101499999998</c:v>
                </c:pt>
                <c:pt idx="6379">
                  <c:v>396.57992400000001</c:v>
                </c:pt>
                <c:pt idx="6380">
                  <c:v>396.59751899999998</c:v>
                </c:pt>
                <c:pt idx="6381">
                  <c:v>396.578011</c:v>
                </c:pt>
                <c:pt idx="6382">
                  <c:v>396.59869800000001</c:v>
                </c:pt>
                <c:pt idx="6383">
                  <c:v>396.589495</c:v>
                </c:pt>
                <c:pt idx="6384">
                  <c:v>396.58612699999998</c:v>
                </c:pt>
                <c:pt idx="6385">
                  <c:v>396.60618299999999</c:v>
                </c:pt>
                <c:pt idx="6386">
                  <c:v>396.58883100000003</c:v>
                </c:pt>
                <c:pt idx="6387">
                  <c:v>396.597466</c:v>
                </c:pt>
                <c:pt idx="6388">
                  <c:v>396.59501799999998</c:v>
                </c:pt>
                <c:pt idx="6389">
                  <c:v>396.613384</c:v>
                </c:pt>
                <c:pt idx="6390">
                  <c:v>396.60240499999998</c:v>
                </c:pt>
                <c:pt idx="6391">
                  <c:v>396.61530199999999</c:v>
                </c:pt>
                <c:pt idx="6392">
                  <c:v>396.60591299999999</c:v>
                </c:pt>
                <c:pt idx="6393">
                  <c:v>396.619575</c:v>
                </c:pt>
                <c:pt idx="6394">
                  <c:v>396.61934000000002</c:v>
                </c:pt>
                <c:pt idx="6395">
                  <c:v>396.61216400000001</c:v>
                </c:pt>
                <c:pt idx="6396">
                  <c:v>396.61989599999998</c:v>
                </c:pt>
                <c:pt idx="6397">
                  <c:v>396.61822999999998</c:v>
                </c:pt>
                <c:pt idx="6398">
                  <c:v>396.61452800000001</c:v>
                </c:pt>
                <c:pt idx="6399">
                  <c:v>396.61906900000002</c:v>
                </c:pt>
                <c:pt idx="6400">
                  <c:v>396.61547999999999</c:v>
                </c:pt>
                <c:pt idx="6401">
                  <c:v>396.63325300000002</c:v>
                </c:pt>
                <c:pt idx="6402">
                  <c:v>396.63659899999999</c:v>
                </c:pt>
                <c:pt idx="6403">
                  <c:v>396.64047499999998</c:v>
                </c:pt>
                <c:pt idx="6404">
                  <c:v>396.641254</c:v>
                </c:pt>
                <c:pt idx="6405">
                  <c:v>396.624055</c:v>
                </c:pt>
                <c:pt idx="6406">
                  <c:v>396.62175500000001</c:v>
                </c:pt>
                <c:pt idx="6407">
                  <c:v>396.62566800000002</c:v>
                </c:pt>
                <c:pt idx="6408">
                  <c:v>396.63028400000002</c:v>
                </c:pt>
                <c:pt idx="6409">
                  <c:v>396.64977199999998</c:v>
                </c:pt>
                <c:pt idx="6410">
                  <c:v>396.61941300000001</c:v>
                </c:pt>
                <c:pt idx="6411">
                  <c:v>396.64510899999999</c:v>
                </c:pt>
                <c:pt idx="6412">
                  <c:v>396.64669300000003</c:v>
                </c:pt>
                <c:pt idx="6413">
                  <c:v>396.64103</c:v>
                </c:pt>
                <c:pt idx="6414">
                  <c:v>396.65923099999998</c:v>
                </c:pt>
                <c:pt idx="6415">
                  <c:v>396.65968400000003</c:v>
                </c:pt>
                <c:pt idx="6416">
                  <c:v>396.65117299999997</c:v>
                </c:pt>
                <c:pt idx="6417">
                  <c:v>396.66060099999999</c:v>
                </c:pt>
                <c:pt idx="6418">
                  <c:v>396.67723599999999</c:v>
                </c:pt>
                <c:pt idx="6419">
                  <c:v>396.66915599999999</c:v>
                </c:pt>
                <c:pt idx="6420">
                  <c:v>396.66703699999999</c:v>
                </c:pt>
                <c:pt idx="6421">
                  <c:v>396.666428</c:v>
                </c:pt>
                <c:pt idx="6422">
                  <c:v>396.67021499999998</c:v>
                </c:pt>
                <c:pt idx="6423">
                  <c:v>396.67548399999998</c:v>
                </c:pt>
                <c:pt idx="6424">
                  <c:v>396.68617999999998</c:v>
                </c:pt>
                <c:pt idx="6425">
                  <c:v>396.68578300000001</c:v>
                </c:pt>
                <c:pt idx="6426">
                  <c:v>396.67920500000002</c:v>
                </c:pt>
                <c:pt idx="6427">
                  <c:v>396.703171</c:v>
                </c:pt>
                <c:pt idx="6428">
                  <c:v>396.69300399999997</c:v>
                </c:pt>
                <c:pt idx="6429">
                  <c:v>396.69162399999999</c:v>
                </c:pt>
                <c:pt idx="6430">
                  <c:v>396.703779</c:v>
                </c:pt>
                <c:pt idx="6431">
                  <c:v>396.69995899999998</c:v>
                </c:pt>
                <c:pt idx="6432">
                  <c:v>396.70851599999997</c:v>
                </c:pt>
                <c:pt idx="6433">
                  <c:v>396.69900999999999</c:v>
                </c:pt>
                <c:pt idx="6434">
                  <c:v>396.71172100000001</c:v>
                </c:pt>
                <c:pt idx="6435">
                  <c:v>396.70570800000002</c:v>
                </c:pt>
                <c:pt idx="6436">
                  <c:v>396.70790299999999</c:v>
                </c:pt>
                <c:pt idx="6437">
                  <c:v>396.71160800000001</c:v>
                </c:pt>
                <c:pt idx="6438">
                  <c:v>396.72661699999998</c:v>
                </c:pt>
                <c:pt idx="6439">
                  <c:v>396.71038299999998</c:v>
                </c:pt>
                <c:pt idx="6440">
                  <c:v>396.71510999999998</c:v>
                </c:pt>
                <c:pt idx="6441">
                  <c:v>396.725908</c:v>
                </c:pt>
                <c:pt idx="6442">
                  <c:v>396.71434799999997</c:v>
                </c:pt>
                <c:pt idx="6443">
                  <c:v>396.71381300000002</c:v>
                </c:pt>
                <c:pt idx="6444">
                  <c:v>396.71938699999998</c:v>
                </c:pt>
                <c:pt idx="6445">
                  <c:v>396.73307999999997</c:v>
                </c:pt>
                <c:pt idx="6446">
                  <c:v>396.72561400000001</c:v>
                </c:pt>
                <c:pt idx="6447">
                  <c:v>396.74198999999999</c:v>
                </c:pt>
                <c:pt idx="6448">
                  <c:v>396.719493</c:v>
                </c:pt>
                <c:pt idx="6449">
                  <c:v>396.73398700000001</c:v>
                </c:pt>
                <c:pt idx="6450">
                  <c:v>396.73602499999998</c:v>
                </c:pt>
                <c:pt idx="6451">
                  <c:v>396.72819600000003</c:v>
                </c:pt>
                <c:pt idx="6452">
                  <c:v>396.72876200000002</c:v>
                </c:pt>
                <c:pt idx="6453">
                  <c:v>396.73086599999999</c:v>
                </c:pt>
                <c:pt idx="6454">
                  <c:v>396.74427500000002</c:v>
                </c:pt>
                <c:pt idx="6455">
                  <c:v>396.72855499999997</c:v>
                </c:pt>
                <c:pt idx="6456">
                  <c:v>396.75369599999999</c:v>
                </c:pt>
                <c:pt idx="6457">
                  <c:v>396.73062700000003</c:v>
                </c:pt>
                <c:pt idx="6458">
                  <c:v>396.75126</c:v>
                </c:pt>
                <c:pt idx="6459">
                  <c:v>396.747028</c:v>
                </c:pt>
                <c:pt idx="6460">
                  <c:v>396.746557</c:v>
                </c:pt>
                <c:pt idx="6461">
                  <c:v>396.74849499999999</c:v>
                </c:pt>
                <c:pt idx="6462">
                  <c:v>396.75116100000002</c:v>
                </c:pt>
                <c:pt idx="6463">
                  <c:v>396.77130899999997</c:v>
                </c:pt>
                <c:pt idx="6464">
                  <c:v>396.76780000000002</c:v>
                </c:pt>
                <c:pt idx="6465">
                  <c:v>396.75425000000001</c:v>
                </c:pt>
                <c:pt idx="6466">
                  <c:v>396.76624199999998</c:v>
                </c:pt>
                <c:pt idx="6467">
                  <c:v>396.77709099999998</c:v>
                </c:pt>
                <c:pt idx="6468">
                  <c:v>396.77035100000001</c:v>
                </c:pt>
                <c:pt idx="6469">
                  <c:v>396.770196</c:v>
                </c:pt>
                <c:pt idx="6470">
                  <c:v>396.77748200000002</c:v>
                </c:pt>
                <c:pt idx="6471">
                  <c:v>396.77565900000002</c:v>
                </c:pt>
                <c:pt idx="6472">
                  <c:v>396.76820300000003</c:v>
                </c:pt>
                <c:pt idx="6473">
                  <c:v>396.76651199999998</c:v>
                </c:pt>
                <c:pt idx="6474">
                  <c:v>396.78138200000001</c:v>
                </c:pt>
                <c:pt idx="6475">
                  <c:v>396.77757200000002</c:v>
                </c:pt>
                <c:pt idx="6476">
                  <c:v>396.76255500000002</c:v>
                </c:pt>
                <c:pt idx="6477">
                  <c:v>396.77698800000002</c:v>
                </c:pt>
                <c:pt idx="6478">
                  <c:v>396.77203400000002</c:v>
                </c:pt>
                <c:pt idx="6479">
                  <c:v>396.77011099999999</c:v>
                </c:pt>
                <c:pt idx="6480">
                  <c:v>396.76296100000002</c:v>
                </c:pt>
                <c:pt idx="6481">
                  <c:v>396.77094799999998</c:v>
                </c:pt>
                <c:pt idx="6482">
                  <c:v>396.77691199999998</c:v>
                </c:pt>
                <c:pt idx="6483">
                  <c:v>396.77851700000002</c:v>
                </c:pt>
                <c:pt idx="6484">
                  <c:v>396.77545800000001</c:v>
                </c:pt>
                <c:pt idx="6485">
                  <c:v>396.769271</c:v>
                </c:pt>
                <c:pt idx="6486">
                  <c:v>396.76537300000001</c:v>
                </c:pt>
                <c:pt idx="6487">
                  <c:v>396.758601</c:v>
                </c:pt>
                <c:pt idx="6488">
                  <c:v>396.755741</c:v>
                </c:pt>
                <c:pt idx="6489">
                  <c:v>396.77205099999998</c:v>
                </c:pt>
                <c:pt idx="6490">
                  <c:v>396.77363200000002</c:v>
                </c:pt>
                <c:pt idx="6491">
                  <c:v>396.76002099999999</c:v>
                </c:pt>
                <c:pt idx="6492">
                  <c:v>396.76532300000002</c:v>
                </c:pt>
                <c:pt idx="6493">
                  <c:v>396.77148799999998</c:v>
                </c:pt>
                <c:pt idx="6494">
                  <c:v>396.76170300000001</c:v>
                </c:pt>
                <c:pt idx="6495">
                  <c:v>396.766051</c:v>
                </c:pt>
                <c:pt idx="6496">
                  <c:v>396.77239500000002</c:v>
                </c:pt>
                <c:pt idx="6497">
                  <c:v>396.77398699999998</c:v>
                </c:pt>
                <c:pt idx="6498">
                  <c:v>396.77653099999998</c:v>
                </c:pt>
                <c:pt idx="6499">
                  <c:v>396.77471300000002</c:v>
                </c:pt>
                <c:pt idx="6500">
                  <c:v>396.79189200000002</c:v>
                </c:pt>
                <c:pt idx="6501">
                  <c:v>396.77678600000002</c:v>
                </c:pt>
                <c:pt idx="6502">
                  <c:v>396.78139700000003</c:v>
                </c:pt>
                <c:pt idx="6503">
                  <c:v>396.79159299999998</c:v>
                </c:pt>
                <c:pt idx="6504">
                  <c:v>396.79286100000002</c:v>
                </c:pt>
                <c:pt idx="6505">
                  <c:v>396.79009500000001</c:v>
                </c:pt>
                <c:pt idx="6506">
                  <c:v>396.782715</c:v>
                </c:pt>
                <c:pt idx="6507">
                  <c:v>396.80003699999997</c:v>
                </c:pt>
                <c:pt idx="6508">
                  <c:v>396.79240099999998</c:v>
                </c:pt>
                <c:pt idx="6509">
                  <c:v>396.78613999999999</c:v>
                </c:pt>
                <c:pt idx="6510">
                  <c:v>396.78968700000001</c:v>
                </c:pt>
                <c:pt idx="6511">
                  <c:v>396.77869700000002</c:v>
                </c:pt>
                <c:pt idx="6512">
                  <c:v>396.777355</c:v>
                </c:pt>
                <c:pt idx="6513">
                  <c:v>396.78857299999999</c:v>
                </c:pt>
                <c:pt idx="6514">
                  <c:v>396.77978300000001</c:v>
                </c:pt>
                <c:pt idx="6515">
                  <c:v>396.76682299999999</c:v>
                </c:pt>
                <c:pt idx="6516">
                  <c:v>396.76939099999998</c:v>
                </c:pt>
                <c:pt idx="6517">
                  <c:v>396.77865500000001</c:v>
                </c:pt>
                <c:pt idx="6518">
                  <c:v>396.76347800000002</c:v>
                </c:pt>
                <c:pt idx="6519">
                  <c:v>396.78439600000002</c:v>
                </c:pt>
                <c:pt idx="6520">
                  <c:v>396.751958</c:v>
                </c:pt>
                <c:pt idx="6521">
                  <c:v>396.765154</c:v>
                </c:pt>
                <c:pt idx="6522">
                  <c:v>396.76191399999999</c:v>
                </c:pt>
                <c:pt idx="6523">
                  <c:v>396.78053599999998</c:v>
                </c:pt>
                <c:pt idx="6524">
                  <c:v>396.75943699999999</c:v>
                </c:pt>
                <c:pt idx="6525">
                  <c:v>396.75939299999999</c:v>
                </c:pt>
                <c:pt idx="6526">
                  <c:v>396.76293600000002</c:v>
                </c:pt>
                <c:pt idx="6527">
                  <c:v>396.75634300000002</c:v>
                </c:pt>
                <c:pt idx="6528">
                  <c:v>396.76181400000002</c:v>
                </c:pt>
                <c:pt idx="6529">
                  <c:v>396.75447800000001</c:v>
                </c:pt>
                <c:pt idx="6530">
                  <c:v>396.76086500000002</c:v>
                </c:pt>
                <c:pt idx="6531">
                  <c:v>396.75340299999999</c:v>
                </c:pt>
                <c:pt idx="6532">
                  <c:v>396.75327399999998</c:v>
                </c:pt>
                <c:pt idx="6533">
                  <c:v>396.75121999999999</c:v>
                </c:pt>
                <c:pt idx="6534">
                  <c:v>396.75775900000002</c:v>
                </c:pt>
                <c:pt idx="6535">
                  <c:v>396.743922</c:v>
                </c:pt>
                <c:pt idx="6536">
                  <c:v>396.75520799999998</c:v>
                </c:pt>
                <c:pt idx="6537">
                  <c:v>396.743697</c:v>
                </c:pt>
                <c:pt idx="6538">
                  <c:v>396.75422600000002</c:v>
                </c:pt>
                <c:pt idx="6539">
                  <c:v>396.75469099999998</c:v>
                </c:pt>
                <c:pt idx="6540">
                  <c:v>396.76254399999999</c:v>
                </c:pt>
                <c:pt idx="6541">
                  <c:v>396.76043299999998</c:v>
                </c:pt>
                <c:pt idx="6542">
                  <c:v>396.74883299999999</c:v>
                </c:pt>
                <c:pt idx="6543">
                  <c:v>396.75178799999998</c:v>
                </c:pt>
                <c:pt idx="6544">
                  <c:v>396.774722</c:v>
                </c:pt>
                <c:pt idx="6545">
                  <c:v>396.76255400000002</c:v>
                </c:pt>
                <c:pt idx="6546">
                  <c:v>396.76855999999998</c:v>
                </c:pt>
                <c:pt idx="6547">
                  <c:v>396.76917300000002</c:v>
                </c:pt>
                <c:pt idx="6548">
                  <c:v>396.77436799999998</c:v>
                </c:pt>
                <c:pt idx="6549">
                  <c:v>396.783703</c:v>
                </c:pt>
                <c:pt idx="6550">
                  <c:v>396.76779699999997</c:v>
                </c:pt>
                <c:pt idx="6551">
                  <c:v>396.76223099999999</c:v>
                </c:pt>
                <c:pt idx="6552">
                  <c:v>396.77805499999999</c:v>
                </c:pt>
                <c:pt idx="6553">
                  <c:v>396.77225600000003</c:v>
                </c:pt>
                <c:pt idx="6554">
                  <c:v>396.76022799999998</c:v>
                </c:pt>
                <c:pt idx="6555">
                  <c:v>396.77774199999999</c:v>
                </c:pt>
                <c:pt idx="6556">
                  <c:v>396.76983999999999</c:v>
                </c:pt>
                <c:pt idx="6557">
                  <c:v>396.769003</c:v>
                </c:pt>
                <c:pt idx="6558">
                  <c:v>396.76352700000001</c:v>
                </c:pt>
                <c:pt idx="6559">
                  <c:v>396.775441</c:v>
                </c:pt>
                <c:pt idx="6560">
                  <c:v>396.75420400000002</c:v>
                </c:pt>
                <c:pt idx="6561">
                  <c:v>396.77378399999998</c:v>
                </c:pt>
                <c:pt idx="6562">
                  <c:v>396.76554599999997</c:v>
                </c:pt>
                <c:pt idx="6563">
                  <c:v>396.766729</c:v>
                </c:pt>
                <c:pt idx="6564">
                  <c:v>396.75375500000001</c:v>
                </c:pt>
                <c:pt idx="6565">
                  <c:v>396.775779</c:v>
                </c:pt>
                <c:pt idx="6566">
                  <c:v>396.74902900000001</c:v>
                </c:pt>
                <c:pt idx="6567">
                  <c:v>396.75560100000001</c:v>
                </c:pt>
                <c:pt idx="6568">
                  <c:v>396.75522899999999</c:v>
                </c:pt>
                <c:pt idx="6569">
                  <c:v>396.75282299999998</c:v>
                </c:pt>
                <c:pt idx="6570">
                  <c:v>396.75197100000003</c:v>
                </c:pt>
                <c:pt idx="6571">
                  <c:v>396.75781999999998</c:v>
                </c:pt>
                <c:pt idx="6572">
                  <c:v>396.74670500000002</c:v>
                </c:pt>
                <c:pt idx="6573">
                  <c:v>396.75030700000002</c:v>
                </c:pt>
                <c:pt idx="6574">
                  <c:v>396.75365199999999</c:v>
                </c:pt>
                <c:pt idx="6575">
                  <c:v>396.75178299999999</c:v>
                </c:pt>
                <c:pt idx="6576">
                  <c:v>396.73816199999999</c:v>
                </c:pt>
                <c:pt idx="6577">
                  <c:v>396.73041899999998</c:v>
                </c:pt>
                <c:pt idx="6578">
                  <c:v>396.73600299999998</c:v>
                </c:pt>
                <c:pt idx="6579">
                  <c:v>396.736268</c:v>
                </c:pt>
                <c:pt idx="6580">
                  <c:v>396.73142200000001</c:v>
                </c:pt>
                <c:pt idx="6581">
                  <c:v>396.73030699999998</c:v>
                </c:pt>
                <c:pt idx="6582">
                  <c:v>396.73095799999999</c:v>
                </c:pt>
                <c:pt idx="6583">
                  <c:v>396.72646400000002</c:v>
                </c:pt>
                <c:pt idx="6584">
                  <c:v>396.72798499999999</c:v>
                </c:pt>
                <c:pt idx="6585">
                  <c:v>396.72770300000002</c:v>
                </c:pt>
                <c:pt idx="6586">
                  <c:v>396.73013800000001</c:v>
                </c:pt>
                <c:pt idx="6587">
                  <c:v>396.72342800000001</c:v>
                </c:pt>
                <c:pt idx="6588">
                  <c:v>396.73216500000001</c:v>
                </c:pt>
                <c:pt idx="6589">
                  <c:v>396.71095300000002</c:v>
                </c:pt>
                <c:pt idx="6590">
                  <c:v>396.72609699999998</c:v>
                </c:pt>
                <c:pt idx="6591">
                  <c:v>396.72745600000002</c:v>
                </c:pt>
                <c:pt idx="6592">
                  <c:v>396.72584999999998</c:v>
                </c:pt>
                <c:pt idx="6593">
                  <c:v>396.72759100000002</c:v>
                </c:pt>
                <c:pt idx="6594">
                  <c:v>396.72080399999999</c:v>
                </c:pt>
                <c:pt idx="6595">
                  <c:v>396.71469000000002</c:v>
                </c:pt>
                <c:pt idx="6596">
                  <c:v>396.71864399999998</c:v>
                </c:pt>
                <c:pt idx="6597">
                  <c:v>396.72808500000002</c:v>
                </c:pt>
                <c:pt idx="6598">
                  <c:v>396.703937</c:v>
                </c:pt>
                <c:pt idx="6599">
                  <c:v>396.71791200000001</c:v>
                </c:pt>
                <c:pt idx="6600">
                  <c:v>396.70128</c:v>
                </c:pt>
                <c:pt idx="6601">
                  <c:v>396.71472599999998</c:v>
                </c:pt>
                <c:pt idx="6602">
                  <c:v>396.71217300000001</c:v>
                </c:pt>
                <c:pt idx="6603">
                  <c:v>396.71117700000002</c:v>
                </c:pt>
                <c:pt idx="6604">
                  <c:v>396.71354100000002</c:v>
                </c:pt>
                <c:pt idx="6605">
                  <c:v>396.70802900000001</c:v>
                </c:pt>
                <c:pt idx="6606">
                  <c:v>396.71924899999999</c:v>
                </c:pt>
                <c:pt idx="6607">
                  <c:v>396.70099900000002</c:v>
                </c:pt>
                <c:pt idx="6608">
                  <c:v>396.70253100000002</c:v>
                </c:pt>
                <c:pt idx="6609">
                  <c:v>396.71509099999997</c:v>
                </c:pt>
                <c:pt idx="6610">
                  <c:v>396.698868</c:v>
                </c:pt>
                <c:pt idx="6611">
                  <c:v>396.69890800000002</c:v>
                </c:pt>
                <c:pt idx="6612">
                  <c:v>396.706883</c:v>
                </c:pt>
                <c:pt idx="6613">
                  <c:v>396.71083700000003</c:v>
                </c:pt>
                <c:pt idx="6614">
                  <c:v>396.696214</c:v>
                </c:pt>
                <c:pt idx="6615">
                  <c:v>396.69436100000001</c:v>
                </c:pt>
                <c:pt idx="6616">
                  <c:v>396.70314500000001</c:v>
                </c:pt>
                <c:pt idx="6617">
                  <c:v>396.69740200000001</c:v>
                </c:pt>
                <c:pt idx="6618">
                  <c:v>396.69890900000001</c:v>
                </c:pt>
                <c:pt idx="6619">
                  <c:v>396.68534799999998</c:v>
                </c:pt>
                <c:pt idx="6620">
                  <c:v>396.67800599999998</c:v>
                </c:pt>
                <c:pt idx="6621">
                  <c:v>396.67612800000001</c:v>
                </c:pt>
                <c:pt idx="6622">
                  <c:v>396.69641300000001</c:v>
                </c:pt>
                <c:pt idx="6623">
                  <c:v>396.68130600000001</c:v>
                </c:pt>
                <c:pt idx="6624">
                  <c:v>396.68935499999998</c:v>
                </c:pt>
                <c:pt idx="6625">
                  <c:v>396.68291699999997</c:v>
                </c:pt>
                <c:pt idx="6626">
                  <c:v>396.67489999999998</c:v>
                </c:pt>
                <c:pt idx="6627">
                  <c:v>396.68139000000002</c:v>
                </c:pt>
                <c:pt idx="6628">
                  <c:v>396.668049</c:v>
                </c:pt>
                <c:pt idx="6629">
                  <c:v>396.66313000000002</c:v>
                </c:pt>
                <c:pt idx="6630">
                  <c:v>396.67694899999998</c:v>
                </c:pt>
                <c:pt idx="6631">
                  <c:v>396.66637400000002</c:v>
                </c:pt>
                <c:pt idx="6632">
                  <c:v>396.65631100000002</c:v>
                </c:pt>
                <c:pt idx="6633">
                  <c:v>396.66447399999998</c:v>
                </c:pt>
                <c:pt idx="6634">
                  <c:v>396.65506699999997</c:v>
                </c:pt>
                <c:pt idx="6635">
                  <c:v>396.65104600000001</c:v>
                </c:pt>
                <c:pt idx="6636">
                  <c:v>396.66019399999999</c:v>
                </c:pt>
                <c:pt idx="6637">
                  <c:v>396.67111699999998</c:v>
                </c:pt>
                <c:pt idx="6638">
                  <c:v>396.65850399999999</c:v>
                </c:pt>
                <c:pt idx="6639">
                  <c:v>396.65336500000001</c:v>
                </c:pt>
                <c:pt idx="6640">
                  <c:v>396.66454199999998</c:v>
                </c:pt>
                <c:pt idx="6641">
                  <c:v>396.65441700000002</c:v>
                </c:pt>
                <c:pt idx="6642">
                  <c:v>396.66810600000002</c:v>
                </c:pt>
                <c:pt idx="6643">
                  <c:v>396.66503699999998</c:v>
                </c:pt>
                <c:pt idx="6644">
                  <c:v>396.649722</c:v>
                </c:pt>
                <c:pt idx="6645">
                  <c:v>396.65574400000003</c:v>
                </c:pt>
                <c:pt idx="6646">
                  <c:v>396.66087700000003</c:v>
                </c:pt>
                <c:pt idx="6647">
                  <c:v>396.66629</c:v>
                </c:pt>
                <c:pt idx="6648">
                  <c:v>396.65677699999998</c:v>
                </c:pt>
                <c:pt idx="6649">
                  <c:v>396.66092099999997</c:v>
                </c:pt>
                <c:pt idx="6650">
                  <c:v>396.65674100000001</c:v>
                </c:pt>
                <c:pt idx="6651">
                  <c:v>396.67110300000002</c:v>
                </c:pt>
                <c:pt idx="6652">
                  <c:v>396.65469100000001</c:v>
                </c:pt>
                <c:pt idx="6653">
                  <c:v>396.65705600000001</c:v>
                </c:pt>
                <c:pt idx="6654">
                  <c:v>396.665435</c:v>
                </c:pt>
                <c:pt idx="6655">
                  <c:v>396.65340200000003</c:v>
                </c:pt>
                <c:pt idx="6656">
                  <c:v>396.65856300000002</c:v>
                </c:pt>
                <c:pt idx="6657">
                  <c:v>396.64810299999999</c:v>
                </c:pt>
                <c:pt idx="6658">
                  <c:v>396.65146800000002</c:v>
                </c:pt>
                <c:pt idx="6659">
                  <c:v>396.646613</c:v>
                </c:pt>
                <c:pt idx="6660">
                  <c:v>396.65413799999999</c:v>
                </c:pt>
                <c:pt idx="6661">
                  <c:v>396.63676600000002</c:v>
                </c:pt>
                <c:pt idx="6662">
                  <c:v>396.64068700000001</c:v>
                </c:pt>
                <c:pt idx="6663">
                  <c:v>396.63933200000002</c:v>
                </c:pt>
                <c:pt idx="6664">
                  <c:v>396.63117799999998</c:v>
                </c:pt>
                <c:pt idx="6665">
                  <c:v>396.64352400000001</c:v>
                </c:pt>
                <c:pt idx="6666">
                  <c:v>396.62658599999997</c:v>
                </c:pt>
                <c:pt idx="6667">
                  <c:v>396.62902500000001</c:v>
                </c:pt>
                <c:pt idx="6668">
                  <c:v>396.62555300000002</c:v>
                </c:pt>
                <c:pt idx="6669">
                  <c:v>396.62976500000002</c:v>
                </c:pt>
                <c:pt idx="6670">
                  <c:v>396.61840999999998</c:v>
                </c:pt>
                <c:pt idx="6671">
                  <c:v>396.61169799999999</c:v>
                </c:pt>
                <c:pt idx="6672">
                  <c:v>396.61824100000001</c:v>
                </c:pt>
                <c:pt idx="6673">
                  <c:v>396.61801800000001</c:v>
                </c:pt>
                <c:pt idx="6674">
                  <c:v>396.60979900000001</c:v>
                </c:pt>
                <c:pt idx="6675">
                  <c:v>396.60341</c:v>
                </c:pt>
                <c:pt idx="6676">
                  <c:v>396.60652399999998</c:v>
                </c:pt>
                <c:pt idx="6677">
                  <c:v>396.598298</c:v>
                </c:pt>
                <c:pt idx="6678">
                  <c:v>396.60969999999998</c:v>
                </c:pt>
                <c:pt idx="6679">
                  <c:v>396.59547400000002</c:v>
                </c:pt>
                <c:pt idx="6680">
                  <c:v>396.60730100000001</c:v>
                </c:pt>
                <c:pt idx="6681">
                  <c:v>396.58649200000002</c:v>
                </c:pt>
                <c:pt idx="6682">
                  <c:v>396.59994799999998</c:v>
                </c:pt>
                <c:pt idx="6683">
                  <c:v>396.59157499999998</c:v>
                </c:pt>
                <c:pt idx="6684">
                  <c:v>396.59932800000001</c:v>
                </c:pt>
                <c:pt idx="6685">
                  <c:v>396.58004299999999</c:v>
                </c:pt>
                <c:pt idx="6686">
                  <c:v>396.59464400000002</c:v>
                </c:pt>
                <c:pt idx="6687">
                  <c:v>396.58870200000001</c:v>
                </c:pt>
                <c:pt idx="6688">
                  <c:v>396.60225300000002</c:v>
                </c:pt>
                <c:pt idx="6689">
                  <c:v>396.58552800000001</c:v>
                </c:pt>
                <c:pt idx="6690">
                  <c:v>396.58840700000002</c:v>
                </c:pt>
                <c:pt idx="6691">
                  <c:v>396.58094299999999</c:v>
                </c:pt>
                <c:pt idx="6692">
                  <c:v>396.59198800000001</c:v>
                </c:pt>
                <c:pt idx="6693">
                  <c:v>396.59266500000001</c:v>
                </c:pt>
                <c:pt idx="6694">
                  <c:v>396.588751</c:v>
                </c:pt>
                <c:pt idx="6695">
                  <c:v>396.599807</c:v>
                </c:pt>
                <c:pt idx="6696">
                  <c:v>396.59435999999999</c:v>
                </c:pt>
                <c:pt idx="6697">
                  <c:v>396.59616</c:v>
                </c:pt>
                <c:pt idx="6698">
                  <c:v>396.58569199999999</c:v>
                </c:pt>
                <c:pt idx="6699">
                  <c:v>396.600798</c:v>
                </c:pt>
                <c:pt idx="6700">
                  <c:v>396.59937200000002</c:v>
                </c:pt>
                <c:pt idx="6701">
                  <c:v>396.584541</c:v>
                </c:pt>
                <c:pt idx="6702">
                  <c:v>396.59243500000002</c:v>
                </c:pt>
                <c:pt idx="6703">
                  <c:v>396.58393999999998</c:v>
                </c:pt>
                <c:pt idx="6704">
                  <c:v>396.58752299999998</c:v>
                </c:pt>
                <c:pt idx="6705">
                  <c:v>396.58781599999998</c:v>
                </c:pt>
                <c:pt idx="6706">
                  <c:v>396.58510100000001</c:v>
                </c:pt>
                <c:pt idx="6707">
                  <c:v>396.57807000000003</c:v>
                </c:pt>
                <c:pt idx="6708">
                  <c:v>396.58861200000001</c:v>
                </c:pt>
                <c:pt idx="6709">
                  <c:v>396.57645500000001</c:v>
                </c:pt>
                <c:pt idx="6710">
                  <c:v>396.568422</c:v>
                </c:pt>
                <c:pt idx="6711">
                  <c:v>396.58077700000001</c:v>
                </c:pt>
                <c:pt idx="6712">
                  <c:v>396.57078300000001</c:v>
                </c:pt>
                <c:pt idx="6713">
                  <c:v>396.56916799999999</c:v>
                </c:pt>
                <c:pt idx="6714">
                  <c:v>396.55629099999999</c:v>
                </c:pt>
                <c:pt idx="6715">
                  <c:v>396.56482199999999</c:v>
                </c:pt>
                <c:pt idx="6716">
                  <c:v>396.56379800000002</c:v>
                </c:pt>
                <c:pt idx="6717">
                  <c:v>396.54309699999999</c:v>
                </c:pt>
                <c:pt idx="6718">
                  <c:v>396.53942699999999</c:v>
                </c:pt>
                <c:pt idx="6719">
                  <c:v>396.53501999999997</c:v>
                </c:pt>
                <c:pt idx="6720">
                  <c:v>396.51978800000001</c:v>
                </c:pt>
                <c:pt idx="6721">
                  <c:v>396.528434</c:v>
                </c:pt>
                <c:pt idx="6722">
                  <c:v>396.53800000000001</c:v>
                </c:pt>
                <c:pt idx="6723">
                  <c:v>396.52004499999998</c:v>
                </c:pt>
                <c:pt idx="6724">
                  <c:v>396.52461899999997</c:v>
                </c:pt>
                <c:pt idx="6725">
                  <c:v>396.53005400000001</c:v>
                </c:pt>
                <c:pt idx="6726">
                  <c:v>396.51425599999999</c:v>
                </c:pt>
                <c:pt idx="6727">
                  <c:v>396.52486900000002</c:v>
                </c:pt>
                <c:pt idx="6728">
                  <c:v>396.51096100000001</c:v>
                </c:pt>
                <c:pt idx="6729">
                  <c:v>396.52830599999999</c:v>
                </c:pt>
                <c:pt idx="6730">
                  <c:v>396.53035899999998</c:v>
                </c:pt>
                <c:pt idx="6731">
                  <c:v>396.52793800000001</c:v>
                </c:pt>
                <c:pt idx="6732">
                  <c:v>396.54168800000002</c:v>
                </c:pt>
                <c:pt idx="6733">
                  <c:v>396.517585</c:v>
                </c:pt>
                <c:pt idx="6734">
                  <c:v>396.52734400000003</c:v>
                </c:pt>
                <c:pt idx="6735">
                  <c:v>396.52214300000003</c:v>
                </c:pt>
                <c:pt idx="6736">
                  <c:v>396.52521300000001</c:v>
                </c:pt>
                <c:pt idx="6737">
                  <c:v>396.51688000000001</c:v>
                </c:pt>
                <c:pt idx="6738">
                  <c:v>396.52695499999999</c:v>
                </c:pt>
                <c:pt idx="6739">
                  <c:v>396.52252099999998</c:v>
                </c:pt>
                <c:pt idx="6740">
                  <c:v>396.53420499999999</c:v>
                </c:pt>
                <c:pt idx="6741">
                  <c:v>396.52002900000002</c:v>
                </c:pt>
                <c:pt idx="6742">
                  <c:v>396.516209</c:v>
                </c:pt>
                <c:pt idx="6743">
                  <c:v>396.52871499999998</c:v>
                </c:pt>
                <c:pt idx="6744">
                  <c:v>396.52013599999998</c:v>
                </c:pt>
                <c:pt idx="6745">
                  <c:v>396.51165400000002</c:v>
                </c:pt>
                <c:pt idx="6746">
                  <c:v>396.52295700000002</c:v>
                </c:pt>
                <c:pt idx="6747">
                  <c:v>396.529088</c:v>
                </c:pt>
                <c:pt idx="6748">
                  <c:v>396.51279399999999</c:v>
                </c:pt>
                <c:pt idx="6749">
                  <c:v>396.53043500000001</c:v>
                </c:pt>
                <c:pt idx="6750">
                  <c:v>396.52138000000002</c:v>
                </c:pt>
                <c:pt idx="6751">
                  <c:v>396.507813</c:v>
                </c:pt>
                <c:pt idx="6752">
                  <c:v>396.497345</c:v>
                </c:pt>
                <c:pt idx="6753">
                  <c:v>396.50847399999998</c:v>
                </c:pt>
                <c:pt idx="6754">
                  <c:v>396.49230599999999</c:v>
                </c:pt>
                <c:pt idx="6755">
                  <c:v>396.50275499999998</c:v>
                </c:pt>
                <c:pt idx="6756">
                  <c:v>396.50970699999999</c:v>
                </c:pt>
                <c:pt idx="6757">
                  <c:v>396.50522599999999</c:v>
                </c:pt>
                <c:pt idx="6758">
                  <c:v>396.50249100000002</c:v>
                </c:pt>
                <c:pt idx="6759">
                  <c:v>396.48267700000002</c:v>
                </c:pt>
                <c:pt idx="6760">
                  <c:v>396.50786699999998</c:v>
                </c:pt>
                <c:pt idx="6761">
                  <c:v>396.48233099999999</c:v>
                </c:pt>
                <c:pt idx="6762">
                  <c:v>396.48988400000002</c:v>
                </c:pt>
                <c:pt idx="6763">
                  <c:v>396.48685999999998</c:v>
                </c:pt>
                <c:pt idx="6764">
                  <c:v>396.48544199999998</c:v>
                </c:pt>
                <c:pt idx="6765">
                  <c:v>396.47508299999998</c:v>
                </c:pt>
                <c:pt idx="6766">
                  <c:v>396.47777200000002</c:v>
                </c:pt>
                <c:pt idx="6767">
                  <c:v>396.47091899999998</c:v>
                </c:pt>
                <c:pt idx="6768">
                  <c:v>396.46815400000003</c:v>
                </c:pt>
                <c:pt idx="6769">
                  <c:v>396.45807000000002</c:v>
                </c:pt>
                <c:pt idx="6770">
                  <c:v>396.459632</c:v>
                </c:pt>
                <c:pt idx="6771">
                  <c:v>396.44307199999997</c:v>
                </c:pt>
                <c:pt idx="6772">
                  <c:v>396.45233100000002</c:v>
                </c:pt>
                <c:pt idx="6773">
                  <c:v>396.45067499999999</c:v>
                </c:pt>
                <c:pt idx="6774">
                  <c:v>396.43195700000001</c:v>
                </c:pt>
                <c:pt idx="6775">
                  <c:v>396.44645500000001</c:v>
                </c:pt>
                <c:pt idx="6776">
                  <c:v>396.44327199999998</c:v>
                </c:pt>
                <c:pt idx="6777">
                  <c:v>396.42314299999998</c:v>
                </c:pt>
                <c:pt idx="6778">
                  <c:v>396.42695900000001</c:v>
                </c:pt>
                <c:pt idx="6779">
                  <c:v>396.42246399999999</c:v>
                </c:pt>
                <c:pt idx="6780">
                  <c:v>396.42499600000002</c:v>
                </c:pt>
                <c:pt idx="6781">
                  <c:v>396.42334799999998</c:v>
                </c:pt>
                <c:pt idx="6782">
                  <c:v>396.42201999999997</c:v>
                </c:pt>
                <c:pt idx="6783">
                  <c:v>396.42082399999998</c:v>
                </c:pt>
                <c:pt idx="6784">
                  <c:v>396.42699299999998</c:v>
                </c:pt>
                <c:pt idx="6785">
                  <c:v>396.40246100000002</c:v>
                </c:pt>
                <c:pt idx="6786">
                  <c:v>396.40085699999997</c:v>
                </c:pt>
                <c:pt idx="6787">
                  <c:v>396.413906</c:v>
                </c:pt>
                <c:pt idx="6788">
                  <c:v>396.417755</c:v>
                </c:pt>
                <c:pt idx="6789">
                  <c:v>396.41789599999998</c:v>
                </c:pt>
                <c:pt idx="6790">
                  <c:v>396.41067600000002</c:v>
                </c:pt>
                <c:pt idx="6791">
                  <c:v>396.40689700000001</c:v>
                </c:pt>
                <c:pt idx="6792">
                  <c:v>396.40663999999998</c:v>
                </c:pt>
                <c:pt idx="6793">
                  <c:v>396.427573</c:v>
                </c:pt>
                <c:pt idx="6794">
                  <c:v>396.42052899999999</c:v>
                </c:pt>
                <c:pt idx="6795">
                  <c:v>396.42080399999998</c:v>
                </c:pt>
                <c:pt idx="6796">
                  <c:v>396.40168899999998</c:v>
                </c:pt>
                <c:pt idx="6797">
                  <c:v>396.402514</c:v>
                </c:pt>
                <c:pt idx="6798">
                  <c:v>396.410752</c:v>
                </c:pt>
                <c:pt idx="6799">
                  <c:v>396.41379599999999</c:v>
                </c:pt>
                <c:pt idx="6800">
                  <c:v>396.38978400000002</c:v>
                </c:pt>
                <c:pt idx="6801">
                  <c:v>396.38692800000001</c:v>
                </c:pt>
                <c:pt idx="6802">
                  <c:v>396.39900499999999</c:v>
                </c:pt>
                <c:pt idx="6803">
                  <c:v>396.37984499999999</c:v>
                </c:pt>
                <c:pt idx="6804">
                  <c:v>396.382161</c:v>
                </c:pt>
                <c:pt idx="6805">
                  <c:v>396.37957399999999</c:v>
                </c:pt>
                <c:pt idx="6806">
                  <c:v>396.37669899999997</c:v>
                </c:pt>
                <c:pt idx="6807">
                  <c:v>396.37806899999998</c:v>
                </c:pt>
                <c:pt idx="6808">
                  <c:v>396.36502400000001</c:v>
                </c:pt>
                <c:pt idx="6809">
                  <c:v>396.36713600000002</c:v>
                </c:pt>
                <c:pt idx="6810">
                  <c:v>396.37082400000003</c:v>
                </c:pt>
                <c:pt idx="6811">
                  <c:v>396.37930299999999</c:v>
                </c:pt>
                <c:pt idx="6812">
                  <c:v>396.38093600000002</c:v>
                </c:pt>
                <c:pt idx="6813">
                  <c:v>396.37322399999999</c:v>
                </c:pt>
                <c:pt idx="6814">
                  <c:v>396.36735199999998</c:v>
                </c:pt>
                <c:pt idx="6815">
                  <c:v>396.365048</c:v>
                </c:pt>
                <c:pt idx="6816">
                  <c:v>396.36658399999999</c:v>
                </c:pt>
                <c:pt idx="6817">
                  <c:v>396.35591399999998</c:v>
                </c:pt>
                <c:pt idx="6818">
                  <c:v>396.35857399999998</c:v>
                </c:pt>
                <c:pt idx="6819">
                  <c:v>396.34815300000002</c:v>
                </c:pt>
                <c:pt idx="6820">
                  <c:v>396.35764</c:v>
                </c:pt>
                <c:pt idx="6821">
                  <c:v>396.32892700000002</c:v>
                </c:pt>
                <c:pt idx="6822">
                  <c:v>396.33305200000001</c:v>
                </c:pt>
                <c:pt idx="6823">
                  <c:v>396.34104500000001</c:v>
                </c:pt>
                <c:pt idx="6824">
                  <c:v>396.31948399999999</c:v>
                </c:pt>
                <c:pt idx="6825">
                  <c:v>396.33624800000001</c:v>
                </c:pt>
                <c:pt idx="6826">
                  <c:v>396.33112999999997</c:v>
                </c:pt>
                <c:pt idx="6827">
                  <c:v>396.32171199999999</c:v>
                </c:pt>
                <c:pt idx="6828">
                  <c:v>396.33715000000001</c:v>
                </c:pt>
                <c:pt idx="6829">
                  <c:v>396.335756</c:v>
                </c:pt>
                <c:pt idx="6830">
                  <c:v>396.32651499999997</c:v>
                </c:pt>
                <c:pt idx="6831">
                  <c:v>396.32369599999998</c:v>
                </c:pt>
                <c:pt idx="6832">
                  <c:v>396.32093300000003</c:v>
                </c:pt>
                <c:pt idx="6833">
                  <c:v>396.32543500000003</c:v>
                </c:pt>
                <c:pt idx="6834">
                  <c:v>396.32905</c:v>
                </c:pt>
                <c:pt idx="6835">
                  <c:v>396.318017</c:v>
                </c:pt>
                <c:pt idx="6836">
                  <c:v>396.33211799999998</c:v>
                </c:pt>
                <c:pt idx="6837">
                  <c:v>396.3245</c:v>
                </c:pt>
                <c:pt idx="6838">
                  <c:v>396.32784800000002</c:v>
                </c:pt>
                <c:pt idx="6839">
                  <c:v>396.334564</c:v>
                </c:pt>
                <c:pt idx="6840">
                  <c:v>396.32922100000002</c:v>
                </c:pt>
                <c:pt idx="6841">
                  <c:v>396.32634200000001</c:v>
                </c:pt>
                <c:pt idx="6842">
                  <c:v>396.33719200000002</c:v>
                </c:pt>
                <c:pt idx="6843">
                  <c:v>396.327112</c:v>
                </c:pt>
                <c:pt idx="6844">
                  <c:v>396.32761699999998</c:v>
                </c:pt>
                <c:pt idx="6845">
                  <c:v>396.32185199999998</c:v>
                </c:pt>
                <c:pt idx="6846">
                  <c:v>396.32659100000001</c:v>
                </c:pt>
                <c:pt idx="6847">
                  <c:v>396.34746000000001</c:v>
                </c:pt>
                <c:pt idx="6848">
                  <c:v>396.32575700000001</c:v>
                </c:pt>
                <c:pt idx="6849">
                  <c:v>396.330063</c:v>
                </c:pt>
                <c:pt idx="6850">
                  <c:v>396.32377400000001</c:v>
                </c:pt>
                <c:pt idx="6851">
                  <c:v>396.32668799999999</c:v>
                </c:pt>
                <c:pt idx="6852">
                  <c:v>396.322091</c:v>
                </c:pt>
                <c:pt idx="6853">
                  <c:v>396.32202799999999</c:v>
                </c:pt>
                <c:pt idx="6854">
                  <c:v>396.32917400000002</c:v>
                </c:pt>
                <c:pt idx="6855">
                  <c:v>396.32710800000001</c:v>
                </c:pt>
                <c:pt idx="6856">
                  <c:v>396.319255</c:v>
                </c:pt>
                <c:pt idx="6857">
                  <c:v>396.32981100000001</c:v>
                </c:pt>
                <c:pt idx="6858">
                  <c:v>396.31610899999998</c:v>
                </c:pt>
                <c:pt idx="6859">
                  <c:v>396.31877100000003</c:v>
                </c:pt>
                <c:pt idx="6860">
                  <c:v>396.318511</c:v>
                </c:pt>
                <c:pt idx="6861">
                  <c:v>396.31241499999999</c:v>
                </c:pt>
                <c:pt idx="6862">
                  <c:v>396.30886900000002</c:v>
                </c:pt>
                <c:pt idx="6863">
                  <c:v>396.323646</c:v>
                </c:pt>
                <c:pt idx="6864">
                  <c:v>396.327315</c:v>
                </c:pt>
                <c:pt idx="6865">
                  <c:v>396.32502299999999</c:v>
                </c:pt>
                <c:pt idx="6866">
                  <c:v>396.31370700000002</c:v>
                </c:pt>
                <c:pt idx="6867">
                  <c:v>396.32022599999999</c:v>
                </c:pt>
                <c:pt idx="6868">
                  <c:v>396.32086099999998</c:v>
                </c:pt>
                <c:pt idx="6869">
                  <c:v>396.30212899999998</c:v>
                </c:pt>
                <c:pt idx="6870">
                  <c:v>396.30914999999999</c:v>
                </c:pt>
                <c:pt idx="6871">
                  <c:v>396.31419399999999</c:v>
                </c:pt>
                <c:pt idx="6872">
                  <c:v>396.308583</c:v>
                </c:pt>
                <c:pt idx="6873">
                  <c:v>396.29625499999997</c:v>
                </c:pt>
                <c:pt idx="6874">
                  <c:v>396.30539599999997</c:v>
                </c:pt>
                <c:pt idx="6875">
                  <c:v>396.30163700000003</c:v>
                </c:pt>
                <c:pt idx="6876">
                  <c:v>396.301267</c:v>
                </c:pt>
                <c:pt idx="6877">
                  <c:v>396.30200600000001</c:v>
                </c:pt>
                <c:pt idx="6878">
                  <c:v>396.28472099999999</c:v>
                </c:pt>
                <c:pt idx="6879">
                  <c:v>396.29304000000002</c:v>
                </c:pt>
                <c:pt idx="6880">
                  <c:v>396.27267000000001</c:v>
                </c:pt>
                <c:pt idx="6881">
                  <c:v>396.26762300000001</c:v>
                </c:pt>
                <c:pt idx="6882">
                  <c:v>396.270916</c:v>
                </c:pt>
                <c:pt idx="6883">
                  <c:v>396.27053899999999</c:v>
                </c:pt>
                <c:pt idx="6884">
                  <c:v>396.25788599999998</c:v>
                </c:pt>
                <c:pt idx="6885">
                  <c:v>396.25673599999999</c:v>
                </c:pt>
                <c:pt idx="6886">
                  <c:v>396.27231699999999</c:v>
                </c:pt>
                <c:pt idx="6887">
                  <c:v>396.26745299999999</c:v>
                </c:pt>
                <c:pt idx="6888">
                  <c:v>396.25283400000001</c:v>
                </c:pt>
                <c:pt idx="6889">
                  <c:v>396.25770399999999</c:v>
                </c:pt>
                <c:pt idx="6890">
                  <c:v>396.26046700000001</c:v>
                </c:pt>
                <c:pt idx="6891">
                  <c:v>396.25891799999999</c:v>
                </c:pt>
                <c:pt idx="6892">
                  <c:v>396.26290899999998</c:v>
                </c:pt>
                <c:pt idx="6893">
                  <c:v>396.25989399999997</c:v>
                </c:pt>
                <c:pt idx="6894">
                  <c:v>396.262474</c:v>
                </c:pt>
                <c:pt idx="6895">
                  <c:v>396.26762200000002</c:v>
                </c:pt>
                <c:pt idx="6896">
                  <c:v>396.24917599999998</c:v>
                </c:pt>
                <c:pt idx="6897">
                  <c:v>396.26302099999998</c:v>
                </c:pt>
                <c:pt idx="6898">
                  <c:v>396.25692700000002</c:v>
                </c:pt>
                <c:pt idx="6899">
                  <c:v>396.261799</c:v>
                </c:pt>
                <c:pt idx="6900">
                  <c:v>396.26597099999998</c:v>
                </c:pt>
                <c:pt idx="6901">
                  <c:v>396.25275399999998</c:v>
                </c:pt>
                <c:pt idx="6902">
                  <c:v>396.26879000000002</c:v>
                </c:pt>
                <c:pt idx="6903">
                  <c:v>396.26336700000002</c:v>
                </c:pt>
                <c:pt idx="6904">
                  <c:v>396.25351999999998</c:v>
                </c:pt>
                <c:pt idx="6905">
                  <c:v>396.26757700000002</c:v>
                </c:pt>
                <c:pt idx="6906">
                  <c:v>396.25881700000002</c:v>
                </c:pt>
                <c:pt idx="6907">
                  <c:v>396.26351399999999</c:v>
                </c:pt>
                <c:pt idx="6908">
                  <c:v>396.24956400000002</c:v>
                </c:pt>
                <c:pt idx="6909">
                  <c:v>396.27249699999999</c:v>
                </c:pt>
                <c:pt idx="6910">
                  <c:v>396.27740399999999</c:v>
                </c:pt>
                <c:pt idx="6911">
                  <c:v>396.26675799999998</c:v>
                </c:pt>
                <c:pt idx="6912">
                  <c:v>396.25825500000002</c:v>
                </c:pt>
                <c:pt idx="6913">
                  <c:v>396.27332999999999</c:v>
                </c:pt>
                <c:pt idx="6914">
                  <c:v>396.26233500000001</c:v>
                </c:pt>
                <c:pt idx="6915">
                  <c:v>396.25320299999998</c:v>
                </c:pt>
                <c:pt idx="6916">
                  <c:v>396.24971799999997</c:v>
                </c:pt>
                <c:pt idx="6917">
                  <c:v>396.249437</c:v>
                </c:pt>
                <c:pt idx="6918">
                  <c:v>396.26002</c:v>
                </c:pt>
                <c:pt idx="6919">
                  <c:v>396.25169</c:v>
                </c:pt>
                <c:pt idx="6920">
                  <c:v>396.25711899999999</c:v>
                </c:pt>
                <c:pt idx="6921">
                  <c:v>396.24930799999998</c:v>
                </c:pt>
                <c:pt idx="6922">
                  <c:v>396.25028099999997</c:v>
                </c:pt>
                <c:pt idx="6923">
                  <c:v>396.25005900000002</c:v>
                </c:pt>
                <c:pt idx="6924">
                  <c:v>396.25350300000002</c:v>
                </c:pt>
                <c:pt idx="6925">
                  <c:v>396.25288499999999</c:v>
                </c:pt>
                <c:pt idx="6926">
                  <c:v>396.25177100000002</c:v>
                </c:pt>
                <c:pt idx="6927">
                  <c:v>396.24061799999998</c:v>
                </c:pt>
                <c:pt idx="6928">
                  <c:v>396.250632</c:v>
                </c:pt>
                <c:pt idx="6929">
                  <c:v>396.23255799999998</c:v>
                </c:pt>
                <c:pt idx="6930">
                  <c:v>396.23861299999999</c:v>
                </c:pt>
                <c:pt idx="6931">
                  <c:v>396.23032699999999</c:v>
                </c:pt>
                <c:pt idx="6932">
                  <c:v>396.23382500000002</c:v>
                </c:pt>
                <c:pt idx="6933">
                  <c:v>396.23464000000001</c:v>
                </c:pt>
                <c:pt idx="6934">
                  <c:v>396.238967</c:v>
                </c:pt>
                <c:pt idx="6935">
                  <c:v>396.24314700000002</c:v>
                </c:pt>
                <c:pt idx="6936">
                  <c:v>396.22747399999997</c:v>
                </c:pt>
                <c:pt idx="6937">
                  <c:v>396.237279</c:v>
                </c:pt>
                <c:pt idx="6938">
                  <c:v>396.21455500000002</c:v>
                </c:pt>
                <c:pt idx="6939">
                  <c:v>396.23310300000003</c:v>
                </c:pt>
                <c:pt idx="6940">
                  <c:v>396.22659099999998</c:v>
                </c:pt>
                <c:pt idx="6941">
                  <c:v>396.225101</c:v>
                </c:pt>
                <c:pt idx="6942">
                  <c:v>396.22573399999999</c:v>
                </c:pt>
                <c:pt idx="6943">
                  <c:v>396.22081700000001</c:v>
                </c:pt>
                <c:pt idx="6944">
                  <c:v>396.21901700000001</c:v>
                </c:pt>
                <c:pt idx="6945">
                  <c:v>396.20889599999998</c:v>
                </c:pt>
                <c:pt idx="6946">
                  <c:v>396.22869300000002</c:v>
                </c:pt>
                <c:pt idx="6947">
                  <c:v>396.20564100000001</c:v>
                </c:pt>
                <c:pt idx="6948">
                  <c:v>396.215913</c:v>
                </c:pt>
                <c:pt idx="6949">
                  <c:v>396.20030100000002</c:v>
                </c:pt>
                <c:pt idx="6950">
                  <c:v>396.19201299999997</c:v>
                </c:pt>
                <c:pt idx="6951">
                  <c:v>396.20070800000002</c:v>
                </c:pt>
                <c:pt idx="6952">
                  <c:v>396.19955399999998</c:v>
                </c:pt>
                <c:pt idx="6953">
                  <c:v>396.183357</c:v>
                </c:pt>
                <c:pt idx="6954">
                  <c:v>396.17490800000002</c:v>
                </c:pt>
                <c:pt idx="6955">
                  <c:v>396.18116800000001</c:v>
                </c:pt>
                <c:pt idx="6956">
                  <c:v>396.17679900000002</c:v>
                </c:pt>
                <c:pt idx="6957">
                  <c:v>396.18421899999998</c:v>
                </c:pt>
                <c:pt idx="6958">
                  <c:v>396.18603100000001</c:v>
                </c:pt>
                <c:pt idx="6959">
                  <c:v>396.182883</c:v>
                </c:pt>
                <c:pt idx="6960">
                  <c:v>396.18035099999997</c:v>
                </c:pt>
                <c:pt idx="6961">
                  <c:v>396.19007699999997</c:v>
                </c:pt>
                <c:pt idx="6962">
                  <c:v>396.181442</c:v>
                </c:pt>
                <c:pt idx="6963">
                  <c:v>396.18210099999999</c:v>
                </c:pt>
                <c:pt idx="6964">
                  <c:v>396.172955</c:v>
                </c:pt>
                <c:pt idx="6965">
                  <c:v>396.18460499999998</c:v>
                </c:pt>
                <c:pt idx="6966">
                  <c:v>396.182661</c:v>
                </c:pt>
                <c:pt idx="6967">
                  <c:v>396.18259999999998</c:v>
                </c:pt>
                <c:pt idx="6968">
                  <c:v>396.18449399999997</c:v>
                </c:pt>
                <c:pt idx="6969">
                  <c:v>396.19214599999998</c:v>
                </c:pt>
                <c:pt idx="6970">
                  <c:v>396.18992500000002</c:v>
                </c:pt>
                <c:pt idx="6971">
                  <c:v>396.19006300000001</c:v>
                </c:pt>
                <c:pt idx="6972">
                  <c:v>396.18992400000002</c:v>
                </c:pt>
                <c:pt idx="6973">
                  <c:v>396.18371200000001</c:v>
                </c:pt>
                <c:pt idx="6974">
                  <c:v>396.18503299999998</c:v>
                </c:pt>
                <c:pt idx="6975">
                  <c:v>396.18467600000002</c:v>
                </c:pt>
                <c:pt idx="6976">
                  <c:v>396.18150700000001</c:v>
                </c:pt>
                <c:pt idx="6977">
                  <c:v>396.18853999999999</c:v>
                </c:pt>
                <c:pt idx="6978">
                  <c:v>396.17603000000003</c:v>
                </c:pt>
                <c:pt idx="6979">
                  <c:v>396.180879</c:v>
                </c:pt>
                <c:pt idx="6980">
                  <c:v>396.171356</c:v>
                </c:pt>
                <c:pt idx="6981">
                  <c:v>396.17478799999998</c:v>
                </c:pt>
                <c:pt idx="6982">
                  <c:v>396.17379299999999</c:v>
                </c:pt>
                <c:pt idx="6983">
                  <c:v>396.17091499999998</c:v>
                </c:pt>
                <c:pt idx="6984">
                  <c:v>396.16914400000002</c:v>
                </c:pt>
                <c:pt idx="6985">
                  <c:v>396.164289</c:v>
                </c:pt>
                <c:pt idx="6986">
                  <c:v>396.17493200000001</c:v>
                </c:pt>
                <c:pt idx="6987">
                  <c:v>396.16658100000001</c:v>
                </c:pt>
                <c:pt idx="6988">
                  <c:v>396.177436</c:v>
                </c:pt>
                <c:pt idx="6989">
                  <c:v>396.17218700000001</c:v>
                </c:pt>
                <c:pt idx="6990">
                  <c:v>396.16710499999999</c:v>
                </c:pt>
                <c:pt idx="6991">
                  <c:v>396.17854299999999</c:v>
                </c:pt>
                <c:pt idx="6992">
                  <c:v>396.17593499999998</c:v>
                </c:pt>
                <c:pt idx="6993">
                  <c:v>396.17642499999999</c:v>
                </c:pt>
                <c:pt idx="6994">
                  <c:v>396.17614200000003</c:v>
                </c:pt>
                <c:pt idx="6995">
                  <c:v>396.17279100000002</c:v>
                </c:pt>
                <c:pt idx="6996">
                  <c:v>396.18199900000002</c:v>
                </c:pt>
                <c:pt idx="6997">
                  <c:v>396.17129399999999</c:v>
                </c:pt>
                <c:pt idx="6998">
                  <c:v>396.16235599999999</c:v>
                </c:pt>
                <c:pt idx="6999">
                  <c:v>396.16401500000001</c:v>
                </c:pt>
                <c:pt idx="7000">
                  <c:v>396.16930600000001</c:v>
                </c:pt>
                <c:pt idx="7001">
                  <c:v>396.179351</c:v>
                </c:pt>
                <c:pt idx="7002">
                  <c:v>396.160124</c:v>
                </c:pt>
                <c:pt idx="7003">
                  <c:v>396.15711700000003</c:v>
                </c:pt>
                <c:pt idx="7004">
                  <c:v>396.16058299999997</c:v>
                </c:pt>
                <c:pt idx="7005">
                  <c:v>396.14499699999999</c:v>
                </c:pt>
                <c:pt idx="7006">
                  <c:v>396.15545300000002</c:v>
                </c:pt>
                <c:pt idx="7007">
                  <c:v>396.152872</c:v>
                </c:pt>
                <c:pt idx="7008">
                  <c:v>396.15044399999999</c:v>
                </c:pt>
                <c:pt idx="7009">
                  <c:v>396.15911999999997</c:v>
                </c:pt>
                <c:pt idx="7010">
                  <c:v>396.16215199999999</c:v>
                </c:pt>
                <c:pt idx="7011">
                  <c:v>396.13877300000001</c:v>
                </c:pt>
                <c:pt idx="7012">
                  <c:v>396.14948900000002</c:v>
                </c:pt>
                <c:pt idx="7013">
                  <c:v>396.13512900000001</c:v>
                </c:pt>
                <c:pt idx="7014">
                  <c:v>396.14762999999999</c:v>
                </c:pt>
                <c:pt idx="7015">
                  <c:v>396.153323</c:v>
                </c:pt>
                <c:pt idx="7016">
                  <c:v>396.14397200000002</c:v>
                </c:pt>
                <c:pt idx="7017">
                  <c:v>396.149563</c:v>
                </c:pt>
                <c:pt idx="7018">
                  <c:v>396.148301</c:v>
                </c:pt>
                <c:pt idx="7019">
                  <c:v>396.14210200000002</c:v>
                </c:pt>
                <c:pt idx="7020">
                  <c:v>396.14673399999998</c:v>
                </c:pt>
                <c:pt idx="7021">
                  <c:v>396.14792799999998</c:v>
                </c:pt>
                <c:pt idx="7022">
                  <c:v>396.13851899999997</c:v>
                </c:pt>
                <c:pt idx="7023">
                  <c:v>396.144046</c:v>
                </c:pt>
                <c:pt idx="7024">
                  <c:v>396.13672200000002</c:v>
                </c:pt>
                <c:pt idx="7025">
                  <c:v>396.140017</c:v>
                </c:pt>
                <c:pt idx="7026">
                  <c:v>396.14561800000001</c:v>
                </c:pt>
                <c:pt idx="7027">
                  <c:v>396.12962299999998</c:v>
                </c:pt>
                <c:pt idx="7028">
                  <c:v>396.12639300000001</c:v>
                </c:pt>
                <c:pt idx="7029">
                  <c:v>396.12086199999999</c:v>
                </c:pt>
                <c:pt idx="7030">
                  <c:v>396.11638799999997</c:v>
                </c:pt>
                <c:pt idx="7031">
                  <c:v>396.11054899999999</c:v>
                </c:pt>
                <c:pt idx="7032">
                  <c:v>396.11902400000002</c:v>
                </c:pt>
                <c:pt idx="7033">
                  <c:v>396.100415</c:v>
                </c:pt>
                <c:pt idx="7034">
                  <c:v>396.09519899999998</c:v>
                </c:pt>
                <c:pt idx="7035">
                  <c:v>396.08502600000003</c:v>
                </c:pt>
                <c:pt idx="7036">
                  <c:v>396.09554400000002</c:v>
                </c:pt>
                <c:pt idx="7037">
                  <c:v>396.09837800000003</c:v>
                </c:pt>
                <c:pt idx="7038">
                  <c:v>396.09094900000002</c:v>
                </c:pt>
                <c:pt idx="7039">
                  <c:v>396.10494499999999</c:v>
                </c:pt>
                <c:pt idx="7040">
                  <c:v>396.09921900000001</c:v>
                </c:pt>
                <c:pt idx="7041">
                  <c:v>396.09923700000002</c:v>
                </c:pt>
                <c:pt idx="7042">
                  <c:v>396.106605</c:v>
                </c:pt>
                <c:pt idx="7043">
                  <c:v>396.11056400000001</c:v>
                </c:pt>
                <c:pt idx="7044">
                  <c:v>396.10279200000002</c:v>
                </c:pt>
                <c:pt idx="7045">
                  <c:v>396.09090600000002</c:v>
                </c:pt>
                <c:pt idx="7046">
                  <c:v>396.11334699999998</c:v>
                </c:pt>
                <c:pt idx="7047">
                  <c:v>396.096924</c:v>
                </c:pt>
                <c:pt idx="7048">
                  <c:v>396.08569999999997</c:v>
                </c:pt>
                <c:pt idx="7049">
                  <c:v>396.09564</c:v>
                </c:pt>
                <c:pt idx="7050">
                  <c:v>396.09281600000003</c:v>
                </c:pt>
                <c:pt idx="7051">
                  <c:v>396.10480200000001</c:v>
                </c:pt>
                <c:pt idx="7052">
                  <c:v>396.11035199999998</c:v>
                </c:pt>
                <c:pt idx="7053">
                  <c:v>396.08820300000002</c:v>
                </c:pt>
                <c:pt idx="7054">
                  <c:v>396.10625299999998</c:v>
                </c:pt>
                <c:pt idx="7055">
                  <c:v>396.106337</c:v>
                </c:pt>
                <c:pt idx="7056">
                  <c:v>396.09417200000001</c:v>
                </c:pt>
                <c:pt idx="7057">
                  <c:v>396.09495099999998</c:v>
                </c:pt>
                <c:pt idx="7058">
                  <c:v>396.09533599999997</c:v>
                </c:pt>
                <c:pt idx="7059">
                  <c:v>396.09784200000001</c:v>
                </c:pt>
                <c:pt idx="7060">
                  <c:v>396.10774500000002</c:v>
                </c:pt>
                <c:pt idx="7061">
                  <c:v>396.09972099999999</c:v>
                </c:pt>
                <c:pt idx="7062">
                  <c:v>396.09468800000002</c:v>
                </c:pt>
                <c:pt idx="7063">
                  <c:v>396.088168</c:v>
                </c:pt>
                <c:pt idx="7064">
                  <c:v>396.09971100000001</c:v>
                </c:pt>
                <c:pt idx="7065">
                  <c:v>396.093028</c:v>
                </c:pt>
                <c:pt idx="7066">
                  <c:v>396.098634</c:v>
                </c:pt>
                <c:pt idx="7067">
                  <c:v>396.10240399999998</c:v>
                </c:pt>
                <c:pt idx="7068">
                  <c:v>396.09567900000002</c:v>
                </c:pt>
                <c:pt idx="7069">
                  <c:v>396.10174599999999</c:v>
                </c:pt>
                <c:pt idx="7070">
                  <c:v>396.09329100000002</c:v>
                </c:pt>
                <c:pt idx="7071">
                  <c:v>396.08637599999997</c:v>
                </c:pt>
                <c:pt idx="7072">
                  <c:v>396.08809600000001</c:v>
                </c:pt>
                <c:pt idx="7073">
                  <c:v>396.10112500000002</c:v>
                </c:pt>
                <c:pt idx="7074">
                  <c:v>396.08013999999997</c:v>
                </c:pt>
                <c:pt idx="7075">
                  <c:v>396.09102899999999</c:v>
                </c:pt>
                <c:pt idx="7076">
                  <c:v>396.09847000000002</c:v>
                </c:pt>
                <c:pt idx="7077">
                  <c:v>396.08063700000002</c:v>
                </c:pt>
                <c:pt idx="7078">
                  <c:v>396.08155399999998</c:v>
                </c:pt>
                <c:pt idx="7079">
                  <c:v>396.08867199999997</c:v>
                </c:pt>
                <c:pt idx="7080">
                  <c:v>396.08955099999997</c:v>
                </c:pt>
                <c:pt idx="7081">
                  <c:v>396.09919500000001</c:v>
                </c:pt>
                <c:pt idx="7082">
                  <c:v>396.08354100000003</c:v>
                </c:pt>
                <c:pt idx="7083">
                  <c:v>396.071214</c:v>
                </c:pt>
                <c:pt idx="7084">
                  <c:v>396.078958</c:v>
                </c:pt>
                <c:pt idx="7085">
                  <c:v>396.07815799999997</c:v>
                </c:pt>
                <c:pt idx="7086">
                  <c:v>396.06958200000003</c:v>
                </c:pt>
                <c:pt idx="7087">
                  <c:v>396.08962000000002</c:v>
                </c:pt>
                <c:pt idx="7088">
                  <c:v>396.08050900000001</c:v>
                </c:pt>
                <c:pt idx="7089">
                  <c:v>396.07886300000001</c:v>
                </c:pt>
                <c:pt idx="7090">
                  <c:v>396.06395199999997</c:v>
                </c:pt>
                <c:pt idx="7091">
                  <c:v>396.06715700000001</c:v>
                </c:pt>
                <c:pt idx="7092">
                  <c:v>396.07147700000002</c:v>
                </c:pt>
                <c:pt idx="7093">
                  <c:v>396.078283</c:v>
                </c:pt>
                <c:pt idx="7094">
                  <c:v>396.06415099999998</c:v>
                </c:pt>
                <c:pt idx="7095">
                  <c:v>396.08490499999999</c:v>
                </c:pt>
                <c:pt idx="7096">
                  <c:v>396.059078</c:v>
                </c:pt>
                <c:pt idx="7097">
                  <c:v>396.06751300000002</c:v>
                </c:pt>
                <c:pt idx="7098">
                  <c:v>396.05653999999998</c:v>
                </c:pt>
                <c:pt idx="7099">
                  <c:v>396.06784199999998</c:v>
                </c:pt>
                <c:pt idx="7100">
                  <c:v>396.06500199999999</c:v>
                </c:pt>
                <c:pt idx="7101">
                  <c:v>396.05367100000001</c:v>
                </c:pt>
                <c:pt idx="7102">
                  <c:v>396.03970700000002</c:v>
                </c:pt>
                <c:pt idx="7103">
                  <c:v>396.04648700000001</c:v>
                </c:pt>
                <c:pt idx="7104">
                  <c:v>396.05674699999997</c:v>
                </c:pt>
                <c:pt idx="7105">
                  <c:v>396.05028900000002</c:v>
                </c:pt>
                <c:pt idx="7106">
                  <c:v>396.04475100000002</c:v>
                </c:pt>
                <c:pt idx="7107">
                  <c:v>396.04857399999997</c:v>
                </c:pt>
                <c:pt idx="7108">
                  <c:v>396.04085199999997</c:v>
                </c:pt>
                <c:pt idx="7109">
                  <c:v>396.03347200000002</c:v>
                </c:pt>
                <c:pt idx="7110">
                  <c:v>396.03407399999998</c:v>
                </c:pt>
                <c:pt idx="7111">
                  <c:v>396.04548499999999</c:v>
                </c:pt>
                <c:pt idx="7112">
                  <c:v>396.02951400000001</c:v>
                </c:pt>
                <c:pt idx="7113">
                  <c:v>396.04186399999998</c:v>
                </c:pt>
                <c:pt idx="7114">
                  <c:v>396.03896099999997</c:v>
                </c:pt>
                <c:pt idx="7115">
                  <c:v>396.02695799999998</c:v>
                </c:pt>
                <c:pt idx="7116">
                  <c:v>396.03370999999999</c:v>
                </c:pt>
                <c:pt idx="7117">
                  <c:v>396.04489899999999</c:v>
                </c:pt>
                <c:pt idx="7118">
                  <c:v>396.02588800000001</c:v>
                </c:pt>
                <c:pt idx="7119">
                  <c:v>396.03770200000002</c:v>
                </c:pt>
                <c:pt idx="7120">
                  <c:v>396.01734800000003</c:v>
                </c:pt>
                <c:pt idx="7121">
                  <c:v>396.040685</c:v>
                </c:pt>
                <c:pt idx="7122">
                  <c:v>396.03033599999998</c:v>
                </c:pt>
                <c:pt idx="7123">
                  <c:v>396.01626700000003</c:v>
                </c:pt>
                <c:pt idx="7124">
                  <c:v>396.025172</c:v>
                </c:pt>
                <c:pt idx="7125">
                  <c:v>396.01545900000002</c:v>
                </c:pt>
                <c:pt idx="7126">
                  <c:v>396.02423800000003</c:v>
                </c:pt>
                <c:pt idx="7127">
                  <c:v>396.03675500000003</c:v>
                </c:pt>
                <c:pt idx="7128">
                  <c:v>396.02558199999999</c:v>
                </c:pt>
                <c:pt idx="7129">
                  <c:v>396.01829300000003</c:v>
                </c:pt>
                <c:pt idx="7130">
                  <c:v>396.00698399999999</c:v>
                </c:pt>
                <c:pt idx="7131">
                  <c:v>396.015108</c:v>
                </c:pt>
                <c:pt idx="7132">
                  <c:v>396.02633100000003</c:v>
                </c:pt>
                <c:pt idx="7133">
                  <c:v>396.01566100000002</c:v>
                </c:pt>
                <c:pt idx="7134">
                  <c:v>396.02089100000001</c:v>
                </c:pt>
                <c:pt idx="7135">
                  <c:v>396.02231999999998</c:v>
                </c:pt>
                <c:pt idx="7136">
                  <c:v>396.02032400000002</c:v>
                </c:pt>
                <c:pt idx="7137">
                  <c:v>396.01619299999999</c:v>
                </c:pt>
                <c:pt idx="7138">
                  <c:v>396.008219</c:v>
                </c:pt>
                <c:pt idx="7139">
                  <c:v>396.013307</c:v>
                </c:pt>
                <c:pt idx="7140">
                  <c:v>396.007158</c:v>
                </c:pt>
                <c:pt idx="7141">
                  <c:v>396.00379299999997</c:v>
                </c:pt>
                <c:pt idx="7142">
                  <c:v>396.00148000000002</c:v>
                </c:pt>
                <c:pt idx="7143">
                  <c:v>395.99474900000001</c:v>
                </c:pt>
                <c:pt idx="7144">
                  <c:v>395.99418800000001</c:v>
                </c:pt>
                <c:pt idx="7145">
                  <c:v>395.99845199999999</c:v>
                </c:pt>
                <c:pt idx="7146">
                  <c:v>395.97879999999998</c:v>
                </c:pt>
                <c:pt idx="7147">
                  <c:v>395.98126100000002</c:v>
                </c:pt>
                <c:pt idx="7148">
                  <c:v>395.99263100000002</c:v>
                </c:pt>
                <c:pt idx="7149">
                  <c:v>395.99623800000001</c:v>
                </c:pt>
                <c:pt idx="7150">
                  <c:v>395.99388199999999</c:v>
                </c:pt>
                <c:pt idx="7151">
                  <c:v>395.99613299999999</c:v>
                </c:pt>
                <c:pt idx="7152">
                  <c:v>396.004006</c:v>
                </c:pt>
                <c:pt idx="7153">
                  <c:v>396.00672300000002</c:v>
                </c:pt>
                <c:pt idx="7154">
                  <c:v>395.99240400000002</c:v>
                </c:pt>
                <c:pt idx="7155">
                  <c:v>396.01065599999998</c:v>
                </c:pt>
                <c:pt idx="7156">
                  <c:v>396.002994</c:v>
                </c:pt>
                <c:pt idx="7157">
                  <c:v>395.99918600000001</c:v>
                </c:pt>
                <c:pt idx="7158">
                  <c:v>396.01036699999997</c:v>
                </c:pt>
                <c:pt idx="7159">
                  <c:v>396.00976700000001</c:v>
                </c:pt>
                <c:pt idx="7160">
                  <c:v>396.00226400000003</c:v>
                </c:pt>
                <c:pt idx="7161">
                  <c:v>396.01120900000001</c:v>
                </c:pt>
                <c:pt idx="7162">
                  <c:v>396.00715700000001</c:v>
                </c:pt>
                <c:pt idx="7163">
                  <c:v>396.01636400000001</c:v>
                </c:pt>
                <c:pt idx="7164">
                  <c:v>396.01007700000002</c:v>
                </c:pt>
                <c:pt idx="7165">
                  <c:v>396.02462700000001</c:v>
                </c:pt>
                <c:pt idx="7166">
                  <c:v>396.01996700000001</c:v>
                </c:pt>
                <c:pt idx="7167">
                  <c:v>396.00975699999998</c:v>
                </c:pt>
                <c:pt idx="7168">
                  <c:v>396.01989600000002</c:v>
                </c:pt>
                <c:pt idx="7169">
                  <c:v>396.01721800000001</c:v>
                </c:pt>
                <c:pt idx="7170">
                  <c:v>396.01416499999999</c:v>
                </c:pt>
                <c:pt idx="7171">
                  <c:v>396.00847900000002</c:v>
                </c:pt>
                <c:pt idx="7172">
                  <c:v>396.015646</c:v>
                </c:pt>
                <c:pt idx="7173">
                  <c:v>396.00918799999999</c:v>
                </c:pt>
                <c:pt idx="7174">
                  <c:v>396.00628499999999</c:v>
                </c:pt>
                <c:pt idx="7175">
                  <c:v>396.01244000000003</c:v>
                </c:pt>
                <c:pt idx="7176">
                  <c:v>396.009502</c:v>
                </c:pt>
                <c:pt idx="7177">
                  <c:v>396.01054799999997</c:v>
                </c:pt>
                <c:pt idx="7178">
                  <c:v>396.01318500000002</c:v>
                </c:pt>
                <c:pt idx="7179">
                  <c:v>396.00788799999998</c:v>
                </c:pt>
                <c:pt idx="7180">
                  <c:v>396.00133699999998</c:v>
                </c:pt>
                <c:pt idx="7181">
                  <c:v>396.007499</c:v>
                </c:pt>
                <c:pt idx="7182">
                  <c:v>396.01103599999999</c:v>
                </c:pt>
                <c:pt idx="7183">
                  <c:v>396.00834200000003</c:v>
                </c:pt>
                <c:pt idx="7184">
                  <c:v>396.01009800000003</c:v>
                </c:pt>
                <c:pt idx="7185">
                  <c:v>396.00937900000002</c:v>
                </c:pt>
                <c:pt idx="7186">
                  <c:v>396.00012900000002</c:v>
                </c:pt>
                <c:pt idx="7187">
                  <c:v>395.994551</c:v>
                </c:pt>
                <c:pt idx="7188">
                  <c:v>396.00948099999999</c:v>
                </c:pt>
                <c:pt idx="7189">
                  <c:v>396.01516800000002</c:v>
                </c:pt>
                <c:pt idx="7190">
                  <c:v>396.01295900000002</c:v>
                </c:pt>
                <c:pt idx="7191">
                  <c:v>395.986242</c:v>
                </c:pt>
                <c:pt idx="7192">
                  <c:v>396.00429200000002</c:v>
                </c:pt>
                <c:pt idx="7193">
                  <c:v>395.98945900000001</c:v>
                </c:pt>
                <c:pt idx="7194">
                  <c:v>395.99800699999997</c:v>
                </c:pt>
                <c:pt idx="7195">
                  <c:v>395.99953599999998</c:v>
                </c:pt>
                <c:pt idx="7196">
                  <c:v>396.00680899999998</c:v>
                </c:pt>
                <c:pt idx="7197">
                  <c:v>395.99932799999999</c:v>
                </c:pt>
                <c:pt idx="7198">
                  <c:v>396.01087799999999</c:v>
                </c:pt>
                <c:pt idx="7199">
                  <c:v>395.99415699999997</c:v>
                </c:pt>
                <c:pt idx="7200">
                  <c:v>395.98937000000001</c:v>
                </c:pt>
                <c:pt idx="7201">
                  <c:v>395.97080499999998</c:v>
                </c:pt>
                <c:pt idx="7202">
                  <c:v>395.97827899999999</c:v>
                </c:pt>
                <c:pt idx="7203">
                  <c:v>395.97506900000002</c:v>
                </c:pt>
                <c:pt idx="7204">
                  <c:v>395.975393</c:v>
                </c:pt>
                <c:pt idx="7205">
                  <c:v>395.99101100000001</c:v>
                </c:pt>
                <c:pt idx="7206">
                  <c:v>395.97732000000002</c:v>
                </c:pt>
                <c:pt idx="7207">
                  <c:v>395.97987000000001</c:v>
                </c:pt>
                <c:pt idx="7208">
                  <c:v>395.98504300000002</c:v>
                </c:pt>
                <c:pt idx="7209">
                  <c:v>395.97838300000001</c:v>
                </c:pt>
                <c:pt idx="7210">
                  <c:v>395.98342000000002</c:v>
                </c:pt>
                <c:pt idx="7211">
                  <c:v>395.97848399999998</c:v>
                </c:pt>
                <c:pt idx="7212">
                  <c:v>395.96306800000002</c:v>
                </c:pt>
                <c:pt idx="7213">
                  <c:v>395.97734200000002</c:v>
                </c:pt>
                <c:pt idx="7214">
                  <c:v>395.96333299999998</c:v>
                </c:pt>
                <c:pt idx="7215">
                  <c:v>395.96775000000002</c:v>
                </c:pt>
                <c:pt idx="7216">
                  <c:v>395.96152999999998</c:v>
                </c:pt>
                <c:pt idx="7217">
                  <c:v>395.97013099999998</c:v>
                </c:pt>
                <c:pt idx="7218">
                  <c:v>395.97023100000001</c:v>
                </c:pt>
                <c:pt idx="7219">
                  <c:v>395.970259</c:v>
                </c:pt>
                <c:pt idx="7220">
                  <c:v>395.96268099999998</c:v>
                </c:pt>
                <c:pt idx="7221">
                  <c:v>395.96738800000003</c:v>
                </c:pt>
                <c:pt idx="7222">
                  <c:v>395.97430600000001</c:v>
                </c:pt>
                <c:pt idx="7223">
                  <c:v>395.97738399999997</c:v>
                </c:pt>
                <c:pt idx="7224">
                  <c:v>395.973615</c:v>
                </c:pt>
                <c:pt idx="7225">
                  <c:v>395.97436699999997</c:v>
                </c:pt>
                <c:pt idx="7226">
                  <c:v>395.967827</c:v>
                </c:pt>
                <c:pt idx="7227">
                  <c:v>395.96230100000002</c:v>
                </c:pt>
                <c:pt idx="7228">
                  <c:v>395.97180600000002</c:v>
                </c:pt>
                <c:pt idx="7229">
                  <c:v>395.96779299999997</c:v>
                </c:pt>
                <c:pt idx="7230">
                  <c:v>395.95675399999999</c:v>
                </c:pt>
                <c:pt idx="7231">
                  <c:v>395.95428199999998</c:v>
                </c:pt>
                <c:pt idx="7232">
                  <c:v>395.94126999999997</c:v>
                </c:pt>
                <c:pt idx="7233">
                  <c:v>395.95342399999998</c:v>
                </c:pt>
                <c:pt idx="7234">
                  <c:v>395.95909599999999</c:v>
                </c:pt>
                <c:pt idx="7235">
                  <c:v>395.95175699999999</c:v>
                </c:pt>
                <c:pt idx="7236">
                  <c:v>395.94253600000002</c:v>
                </c:pt>
                <c:pt idx="7237">
                  <c:v>395.95677799999999</c:v>
                </c:pt>
                <c:pt idx="7238">
                  <c:v>395.948263</c:v>
                </c:pt>
                <c:pt idx="7239">
                  <c:v>395.949636</c:v>
                </c:pt>
                <c:pt idx="7240">
                  <c:v>395.94006300000001</c:v>
                </c:pt>
                <c:pt idx="7241">
                  <c:v>395.92986000000002</c:v>
                </c:pt>
                <c:pt idx="7242">
                  <c:v>395.94550299999997</c:v>
                </c:pt>
                <c:pt idx="7243">
                  <c:v>395.93404099999998</c:v>
                </c:pt>
                <c:pt idx="7244">
                  <c:v>395.93812300000002</c:v>
                </c:pt>
                <c:pt idx="7245">
                  <c:v>395.948193</c:v>
                </c:pt>
                <c:pt idx="7246">
                  <c:v>395.93582800000001</c:v>
                </c:pt>
                <c:pt idx="7247">
                  <c:v>395.94876499999998</c:v>
                </c:pt>
                <c:pt idx="7248">
                  <c:v>395.94723499999998</c:v>
                </c:pt>
                <c:pt idx="7249">
                  <c:v>395.94736999999998</c:v>
                </c:pt>
                <c:pt idx="7250">
                  <c:v>395.94416899999999</c:v>
                </c:pt>
                <c:pt idx="7251">
                  <c:v>395.94755900000001</c:v>
                </c:pt>
                <c:pt idx="7252">
                  <c:v>395.949096</c:v>
                </c:pt>
                <c:pt idx="7253">
                  <c:v>395.93822599999999</c:v>
                </c:pt>
                <c:pt idx="7254">
                  <c:v>395.94546000000003</c:v>
                </c:pt>
                <c:pt idx="7255">
                  <c:v>395.94775199999998</c:v>
                </c:pt>
                <c:pt idx="7256">
                  <c:v>395.94503099999997</c:v>
                </c:pt>
                <c:pt idx="7257">
                  <c:v>395.94763399999999</c:v>
                </c:pt>
                <c:pt idx="7258">
                  <c:v>395.95016299999997</c:v>
                </c:pt>
                <c:pt idx="7259">
                  <c:v>395.94755500000002</c:v>
                </c:pt>
                <c:pt idx="7260">
                  <c:v>395.95648699999998</c:v>
                </c:pt>
                <c:pt idx="7261">
                  <c:v>395.952898</c:v>
                </c:pt>
                <c:pt idx="7262">
                  <c:v>395.94543199999998</c:v>
                </c:pt>
                <c:pt idx="7263">
                  <c:v>395.94472200000001</c:v>
                </c:pt>
                <c:pt idx="7264">
                  <c:v>395.93351699999999</c:v>
                </c:pt>
                <c:pt idx="7265">
                  <c:v>395.94099999999997</c:v>
                </c:pt>
                <c:pt idx="7266">
                  <c:v>395.94623000000001</c:v>
                </c:pt>
                <c:pt idx="7267">
                  <c:v>395.93364800000001</c:v>
                </c:pt>
                <c:pt idx="7268">
                  <c:v>395.94168400000001</c:v>
                </c:pt>
                <c:pt idx="7269">
                  <c:v>395.93240300000002</c:v>
                </c:pt>
                <c:pt idx="7270">
                  <c:v>395.942925</c:v>
                </c:pt>
                <c:pt idx="7271">
                  <c:v>395.933044</c:v>
                </c:pt>
                <c:pt idx="7272">
                  <c:v>395.926108</c:v>
                </c:pt>
                <c:pt idx="7273">
                  <c:v>395.94080200000002</c:v>
                </c:pt>
                <c:pt idx="7274">
                  <c:v>395.933989</c:v>
                </c:pt>
                <c:pt idx="7275">
                  <c:v>395.93549999999999</c:v>
                </c:pt>
                <c:pt idx="7276">
                  <c:v>395.941102</c:v>
                </c:pt>
                <c:pt idx="7277">
                  <c:v>395.93758400000002</c:v>
                </c:pt>
                <c:pt idx="7278">
                  <c:v>395.94005600000003</c:v>
                </c:pt>
                <c:pt idx="7279">
                  <c:v>395.93089900000001</c:v>
                </c:pt>
                <c:pt idx="7280">
                  <c:v>395.93294100000003</c:v>
                </c:pt>
                <c:pt idx="7281">
                  <c:v>395.93681400000003</c:v>
                </c:pt>
                <c:pt idx="7282">
                  <c:v>395.91335800000002</c:v>
                </c:pt>
                <c:pt idx="7283">
                  <c:v>395.911427</c:v>
                </c:pt>
                <c:pt idx="7284">
                  <c:v>395.91831300000001</c:v>
                </c:pt>
                <c:pt idx="7285">
                  <c:v>395.92559999999997</c:v>
                </c:pt>
                <c:pt idx="7286">
                  <c:v>395.91932500000001</c:v>
                </c:pt>
                <c:pt idx="7287">
                  <c:v>395.92188900000002</c:v>
                </c:pt>
                <c:pt idx="7288">
                  <c:v>395.922031</c:v>
                </c:pt>
                <c:pt idx="7289">
                  <c:v>395.90414700000002</c:v>
                </c:pt>
                <c:pt idx="7290">
                  <c:v>395.90764899999999</c:v>
                </c:pt>
                <c:pt idx="7291">
                  <c:v>395.90711199999998</c:v>
                </c:pt>
                <c:pt idx="7292">
                  <c:v>395.90589299999999</c:v>
                </c:pt>
                <c:pt idx="7293">
                  <c:v>395.90831300000002</c:v>
                </c:pt>
                <c:pt idx="7294">
                  <c:v>395.91204800000003</c:v>
                </c:pt>
                <c:pt idx="7295">
                  <c:v>395.89861400000001</c:v>
                </c:pt>
                <c:pt idx="7296">
                  <c:v>395.892809</c:v>
                </c:pt>
                <c:pt idx="7297">
                  <c:v>395.88830899999999</c:v>
                </c:pt>
                <c:pt idx="7298">
                  <c:v>395.88205900000003</c:v>
                </c:pt>
                <c:pt idx="7299">
                  <c:v>395.88796600000001</c:v>
                </c:pt>
                <c:pt idx="7300">
                  <c:v>395.89496300000002</c:v>
                </c:pt>
                <c:pt idx="7301">
                  <c:v>395.89684999999997</c:v>
                </c:pt>
                <c:pt idx="7302">
                  <c:v>395.87298399999997</c:v>
                </c:pt>
                <c:pt idx="7303">
                  <c:v>395.88667199999998</c:v>
                </c:pt>
                <c:pt idx="7304">
                  <c:v>395.88133299999998</c:v>
                </c:pt>
                <c:pt idx="7305">
                  <c:v>395.88079800000003</c:v>
                </c:pt>
                <c:pt idx="7306">
                  <c:v>395.88855999999998</c:v>
                </c:pt>
                <c:pt idx="7307">
                  <c:v>395.88779499999998</c:v>
                </c:pt>
                <c:pt idx="7308">
                  <c:v>395.87108699999999</c:v>
                </c:pt>
                <c:pt idx="7309">
                  <c:v>395.87822199999999</c:v>
                </c:pt>
                <c:pt idx="7310">
                  <c:v>395.885088</c:v>
                </c:pt>
                <c:pt idx="7311">
                  <c:v>395.891818</c:v>
                </c:pt>
                <c:pt idx="7312">
                  <c:v>395.88228299999997</c:v>
                </c:pt>
                <c:pt idx="7313">
                  <c:v>395.88252599999998</c:v>
                </c:pt>
                <c:pt idx="7314">
                  <c:v>395.896027</c:v>
                </c:pt>
                <c:pt idx="7315">
                  <c:v>395.881212</c:v>
                </c:pt>
                <c:pt idx="7316">
                  <c:v>395.87571100000002</c:v>
                </c:pt>
                <c:pt idx="7317">
                  <c:v>395.872929</c:v>
                </c:pt>
                <c:pt idx="7318">
                  <c:v>395.88023800000002</c:v>
                </c:pt>
                <c:pt idx="7319">
                  <c:v>395.86041899999998</c:v>
                </c:pt>
                <c:pt idx="7320">
                  <c:v>395.84947499999998</c:v>
                </c:pt>
                <c:pt idx="7321">
                  <c:v>395.863157</c:v>
                </c:pt>
                <c:pt idx="7322">
                  <c:v>395.85541000000001</c:v>
                </c:pt>
                <c:pt idx="7323">
                  <c:v>395.85871400000002</c:v>
                </c:pt>
                <c:pt idx="7324">
                  <c:v>395.85917899999998</c:v>
                </c:pt>
                <c:pt idx="7325">
                  <c:v>395.86027300000001</c:v>
                </c:pt>
                <c:pt idx="7326">
                  <c:v>395.84952399999997</c:v>
                </c:pt>
                <c:pt idx="7327">
                  <c:v>395.87325700000002</c:v>
                </c:pt>
                <c:pt idx="7328">
                  <c:v>395.85217599999999</c:v>
                </c:pt>
                <c:pt idx="7329">
                  <c:v>395.85311799999999</c:v>
                </c:pt>
                <c:pt idx="7330">
                  <c:v>395.86071399999997</c:v>
                </c:pt>
                <c:pt idx="7331">
                  <c:v>395.85278699999998</c:v>
                </c:pt>
                <c:pt idx="7332">
                  <c:v>395.862596</c:v>
                </c:pt>
                <c:pt idx="7333">
                  <c:v>395.839494</c:v>
                </c:pt>
                <c:pt idx="7334">
                  <c:v>395.86113899999998</c:v>
                </c:pt>
                <c:pt idx="7335">
                  <c:v>395.85327699999999</c:v>
                </c:pt>
                <c:pt idx="7336">
                  <c:v>395.84510299999999</c:v>
                </c:pt>
                <c:pt idx="7337">
                  <c:v>395.84837700000003</c:v>
                </c:pt>
                <c:pt idx="7338">
                  <c:v>395.84838500000001</c:v>
                </c:pt>
                <c:pt idx="7339">
                  <c:v>395.84934500000003</c:v>
                </c:pt>
                <c:pt idx="7340">
                  <c:v>395.84777700000001</c:v>
                </c:pt>
                <c:pt idx="7341">
                  <c:v>395.85237100000001</c:v>
                </c:pt>
                <c:pt idx="7342">
                  <c:v>395.84805599999999</c:v>
                </c:pt>
                <c:pt idx="7343">
                  <c:v>395.84363100000002</c:v>
                </c:pt>
                <c:pt idx="7344">
                  <c:v>395.84092800000002</c:v>
                </c:pt>
                <c:pt idx="7345">
                  <c:v>395.84537499999999</c:v>
                </c:pt>
                <c:pt idx="7346">
                  <c:v>395.84374500000001</c:v>
                </c:pt>
                <c:pt idx="7347">
                  <c:v>395.845912</c:v>
                </c:pt>
                <c:pt idx="7348">
                  <c:v>395.86821900000001</c:v>
                </c:pt>
                <c:pt idx="7349">
                  <c:v>395.86896300000001</c:v>
                </c:pt>
                <c:pt idx="7350">
                  <c:v>395.86511400000001</c:v>
                </c:pt>
                <c:pt idx="7351">
                  <c:v>395.86284899999998</c:v>
                </c:pt>
                <c:pt idx="7352">
                  <c:v>395.86684000000002</c:v>
                </c:pt>
                <c:pt idx="7353">
                  <c:v>395.85375699999997</c:v>
                </c:pt>
                <c:pt idx="7354">
                  <c:v>395.86724800000002</c:v>
                </c:pt>
                <c:pt idx="7355">
                  <c:v>395.85952900000001</c:v>
                </c:pt>
                <c:pt idx="7356">
                  <c:v>395.875294</c:v>
                </c:pt>
                <c:pt idx="7357">
                  <c:v>395.86062700000002</c:v>
                </c:pt>
                <c:pt idx="7358">
                  <c:v>395.87523399999998</c:v>
                </c:pt>
                <c:pt idx="7359">
                  <c:v>395.86787700000002</c:v>
                </c:pt>
                <c:pt idx="7360">
                  <c:v>395.88586700000002</c:v>
                </c:pt>
                <c:pt idx="7361">
                  <c:v>395.881373</c:v>
                </c:pt>
                <c:pt idx="7362">
                  <c:v>395.87118900000002</c:v>
                </c:pt>
                <c:pt idx="7363">
                  <c:v>395.88919399999997</c:v>
                </c:pt>
                <c:pt idx="7364">
                  <c:v>395.88395800000001</c:v>
                </c:pt>
                <c:pt idx="7365">
                  <c:v>395.88198999999997</c:v>
                </c:pt>
                <c:pt idx="7366">
                  <c:v>395.91134</c:v>
                </c:pt>
                <c:pt idx="7367">
                  <c:v>395.89942100000002</c:v>
                </c:pt>
                <c:pt idx="7368">
                  <c:v>395.89532500000001</c:v>
                </c:pt>
                <c:pt idx="7369">
                  <c:v>395.92074700000001</c:v>
                </c:pt>
                <c:pt idx="7370">
                  <c:v>395.91051900000002</c:v>
                </c:pt>
                <c:pt idx="7371">
                  <c:v>395.91548399999999</c:v>
                </c:pt>
                <c:pt idx="7372">
                  <c:v>395.90444100000002</c:v>
                </c:pt>
                <c:pt idx="7373">
                  <c:v>395.91339399999998</c:v>
                </c:pt>
                <c:pt idx="7374">
                  <c:v>395.91294599999998</c:v>
                </c:pt>
                <c:pt idx="7375">
                  <c:v>395.92353700000001</c:v>
                </c:pt>
                <c:pt idx="7376">
                  <c:v>395.91705300000001</c:v>
                </c:pt>
                <c:pt idx="7377">
                  <c:v>395.92265900000001</c:v>
                </c:pt>
                <c:pt idx="7378">
                  <c:v>395.91413299999999</c:v>
                </c:pt>
                <c:pt idx="7379">
                  <c:v>395.91041799999999</c:v>
                </c:pt>
                <c:pt idx="7380">
                  <c:v>395.91291200000001</c:v>
                </c:pt>
                <c:pt idx="7381">
                  <c:v>395.92082499999998</c:v>
                </c:pt>
                <c:pt idx="7382">
                  <c:v>395.915615</c:v>
                </c:pt>
                <c:pt idx="7383">
                  <c:v>395.90977299999997</c:v>
                </c:pt>
                <c:pt idx="7384">
                  <c:v>395.91466400000002</c:v>
                </c:pt>
                <c:pt idx="7385">
                  <c:v>395.93027999999998</c:v>
                </c:pt>
                <c:pt idx="7386">
                  <c:v>395.93159900000001</c:v>
                </c:pt>
                <c:pt idx="7387">
                  <c:v>395.941259</c:v>
                </c:pt>
                <c:pt idx="7388">
                  <c:v>395.91821700000003</c:v>
                </c:pt>
                <c:pt idx="7389">
                  <c:v>395.93306000000001</c:v>
                </c:pt>
                <c:pt idx="7390">
                  <c:v>395.938648</c:v>
                </c:pt>
                <c:pt idx="7391">
                  <c:v>395.935699</c:v>
                </c:pt>
                <c:pt idx="7392">
                  <c:v>395.92644000000001</c:v>
                </c:pt>
                <c:pt idx="7393">
                  <c:v>395.92989299999999</c:v>
                </c:pt>
                <c:pt idx="7394">
                  <c:v>395.94270299999999</c:v>
                </c:pt>
                <c:pt idx="7395">
                  <c:v>395.94870600000002</c:v>
                </c:pt>
                <c:pt idx="7396">
                  <c:v>395.95982199999997</c:v>
                </c:pt>
                <c:pt idx="7397">
                  <c:v>395.94288699999998</c:v>
                </c:pt>
                <c:pt idx="7398">
                  <c:v>395.948128</c:v>
                </c:pt>
                <c:pt idx="7399">
                  <c:v>395.955195</c:v>
                </c:pt>
                <c:pt idx="7400">
                  <c:v>395.94992000000002</c:v>
                </c:pt>
                <c:pt idx="7401">
                  <c:v>395.94232299999999</c:v>
                </c:pt>
                <c:pt idx="7402">
                  <c:v>395.96423600000003</c:v>
                </c:pt>
                <c:pt idx="7403">
                  <c:v>395.96440000000001</c:v>
                </c:pt>
                <c:pt idx="7404">
                  <c:v>395.96293600000001</c:v>
                </c:pt>
                <c:pt idx="7405">
                  <c:v>395.97074800000001</c:v>
                </c:pt>
                <c:pt idx="7406">
                  <c:v>395.95691599999998</c:v>
                </c:pt>
                <c:pt idx="7407">
                  <c:v>395.96839499999999</c:v>
                </c:pt>
                <c:pt idx="7408">
                  <c:v>395.97641299999998</c:v>
                </c:pt>
                <c:pt idx="7409">
                  <c:v>395.96241700000002</c:v>
                </c:pt>
                <c:pt idx="7410">
                  <c:v>395.98272900000001</c:v>
                </c:pt>
                <c:pt idx="7411">
                  <c:v>395.97427699999997</c:v>
                </c:pt>
                <c:pt idx="7412">
                  <c:v>395.97923400000002</c:v>
                </c:pt>
                <c:pt idx="7413">
                  <c:v>395.99447800000002</c:v>
                </c:pt>
                <c:pt idx="7414">
                  <c:v>395.97501499999998</c:v>
                </c:pt>
                <c:pt idx="7415">
                  <c:v>395.97889400000003</c:v>
                </c:pt>
                <c:pt idx="7416">
                  <c:v>395.98788200000001</c:v>
                </c:pt>
                <c:pt idx="7417">
                  <c:v>395.99069700000001</c:v>
                </c:pt>
                <c:pt idx="7418">
                  <c:v>395.979826</c:v>
                </c:pt>
                <c:pt idx="7419">
                  <c:v>395.99204099999997</c:v>
                </c:pt>
                <c:pt idx="7420">
                  <c:v>395.99134500000002</c:v>
                </c:pt>
                <c:pt idx="7421">
                  <c:v>395.99685899999997</c:v>
                </c:pt>
                <c:pt idx="7422">
                  <c:v>396.00124899999997</c:v>
                </c:pt>
                <c:pt idx="7423">
                  <c:v>396.00060300000001</c:v>
                </c:pt>
                <c:pt idx="7424">
                  <c:v>395.994214</c:v>
                </c:pt>
                <c:pt idx="7425">
                  <c:v>396.00593500000002</c:v>
                </c:pt>
                <c:pt idx="7426">
                  <c:v>395.98731500000002</c:v>
                </c:pt>
                <c:pt idx="7427">
                  <c:v>395.99390899999997</c:v>
                </c:pt>
                <c:pt idx="7428">
                  <c:v>396.00620099999998</c:v>
                </c:pt>
                <c:pt idx="7429">
                  <c:v>396.00081899999998</c:v>
                </c:pt>
                <c:pt idx="7430">
                  <c:v>396.01410800000002</c:v>
                </c:pt>
                <c:pt idx="7431">
                  <c:v>395.99807399999997</c:v>
                </c:pt>
                <c:pt idx="7432">
                  <c:v>396.00729899999999</c:v>
                </c:pt>
                <c:pt idx="7433">
                  <c:v>396.00667700000002</c:v>
                </c:pt>
                <c:pt idx="7434">
                  <c:v>396.00202100000001</c:v>
                </c:pt>
                <c:pt idx="7435">
                  <c:v>395.996486</c:v>
                </c:pt>
                <c:pt idx="7436">
                  <c:v>396.00894599999998</c:v>
                </c:pt>
                <c:pt idx="7437">
                  <c:v>396.00933700000002</c:v>
                </c:pt>
                <c:pt idx="7438">
                  <c:v>396.01621899999998</c:v>
                </c:pt>
                <c:pt idx="7439">
                  <c:v>396.02487000000002</c:v>
                </c:pt>
                <c:pt idx="7440">
                  <c:v>396.01954899999998</c:v>
                </c:pt>
                <c:pt idx="7441">
                  <c:v>396.017045</c:v>
                </c:pt>
                <c:pt idx="7442">
                  <c:v>396.02709700000003</c:v>
                </c:pt>
                <c:pt idx="7443">
                  <c:v>396.01492400000001</c:v>
                </c:pt>
                <c:pt idx="7444">
                  <c:v>396.00728600000002</c:v>
                </c:pt>
                <c:pt idx="7445">
                  <c:v>396.023169</c:v>
                </c:pt>
                <c:pt idx="7446">
                  <c:v>396.00554899999997</c:v>
                </c:pt>
                <c:pt idx="7447">
                  <c:v>396.01753600000001</c:v>
                </c:pt>
                <c:pt idx="7448">
                  <c:v>396.02361000000002</c:v>
                </c:pt>
                <c:pt idx="7449">
                  <c:v>396.01464700000002</c:v>
                </c:pt>
                <c:pt idx="7450">
                  <c:v>396.02156500000001</c:v>
                </c:pt>
                <c:pt idx="7451">
                  <c:v>396.02287100000001</c:v>
                </c:pt>
                <c:pt idx="7452">
                  <c:v>396.01428299999998</c:v>
                </c:pt>
                <c:pt idx="7453">
                  <c:v>396.00071300000002</c:v>
                </c:pt>
                <c:pt idx="7454">
                  <c:v>396.025375</c:v>
                </c:pt>
                <c:pt idx="7455">
                  <c:v>396.034583</c:v>
                </c:pt>
                <c:pt idx="7456">
                  <c:v>396.02161799999999</c:v>
                </c:pt>
                <c:pt idx="7457">
                  <c:v>396.033254</c:v>
                </c:pt>
                <c:pt idx="7458">
                  <c:v>396.02340600000002</c:v>
                </c:pt>
                <c:pt idx="7459">
                  <c:v>396.03915000000001</c:v>
                </c:pt>
                <c:pt idx="7460">
                  <c:v>396.02769899999998</c:v>
                </c:pt>
                <c:pt idx="7461">
                  <c:v>396.02509300000003</c:v>
                </c:pt>
                <c:pt idx="7462">
                  <c:v>396.03635100000002</c:v>
                </c:pt>
                <c:pt idx="7463">
                  <c:v>396.037105</c:v>
                </c:pt>
                <c:pt idx="7464">
                  <c:v>396.03526099999999</c:v>
                </c:pt>
                <c:pt idx="7465">
                  <c:v>396.03988700000002</c:v>
                </c:pt>
                <c:pt idx="7466">
                  <c:v>396.04127299999999</c:v>
                </c:pt>
                <c:pt idx="7467">
                  <c:v>396.033119</c:v>
                </c:pt>
                <c:pt idx="7468">
                  <c:v>396.03393199999999</c:v>
                </c:pt>
                <c:pt idx="7469">
                  <c:v>396.02933899999999</c:v>
                </c:pt>
                <c:pt idx="7470">
                  <c:v>396.027852</c:v>
                </c:pt>
                <c:pt idx="7471">
                  <c:v>396.030439</c:v>
                </c:pt>
                <c:pt idx="7472">
                  <c:v>396.04651799999999</c:v>
                </c:pt>
                <c:pt idx="7473">
                  <c:v>396.031091</c:v>
                </c:pt>
                <c:pt idx="7474">
                  <c:v>396.04183799999998</c:v>
                </c:pt>
                <c:pt idx="7475">
                  <c:v>396.03167999999999</c:v>
                </c:pt>
                <c:pt idx="7476">
                  <c:v>396.024879</c:v>
                </c:pt>
                <c:pt idx="7477">
                  <c:v>396.02898699999997</c:v>
                </c:pt>
                <c:pt idx="7478">
                  <c:v>396.02984099999998</c:v>
                </c:pt>
                <c:pt idx="7479">
                  <c:v>396.03046699999999</c:v>
                </c:pt>
                <c:pt idx="7480">
                  <c:v>396.02124300000003</c:v>
                </c:pt>
                <c:pt idx="7481">
                  <c:v>396.01900699999999</c:v>
                </c:pt>
                <c:pt idx="7482">
                  <c:v>396.02928400000002</c:v>
                </c:pt>
                <c:pt idx="7483">
                  <c:v>396.01846599999999</c:v>
                </c:pt>
                <c:pt idx="7484">
                  <c:v>396.04396800000001</c:v>
                </c:pt>
                <c:pt idx="7485">
                  <c:v>396.02404300000001</c:v>
                </c:pt>
                <c:pt idx="7486">
                  <c:v>396.01640700000002</c:v>
                </c:pt>
                <c:pt idx="7487">
                  <c:v>396.019857</c:v>
                </c:pt>
                <c:pt idx="7488">
                  <c:v>396.02814899999998</c:v>
                </c:pt>
                <c:pt idx="7489">
                  <c:v>396.01924600000001</c:v>
                </c:pt>
                <c:pt idx="7490">
                  <c:v>396.01313900000002</c:v>
                </c:pt>
                <c:pt idx="7491">
                  <c:v>396.00562100000002</c:v>
                </c:pt>
                <c:pt idx="7492">
                  <c:v>396.00993099999999</c:v>
                </c:pt>
                <c:pt idx="7493">
                  <c:v>396.01662299999998</c:v>
                </c:pt>
                <c:pt idx="7494">
                  <c:v>396.02366899999998</c:v>
                </c:pt>
                <c:pt idx="7495">
                  <c:v>396.023258</c:v>
                </c:pt>
                <c:pt idx="7496">
                  <c:v>396.00820900000002</c:v>
                </c:pt>
                <c:pt idx="7497">
                  <c:v>396.03813100000002</c:v>
                </c:pt>
                <c:pt idx="7498">
                  <c:v>396.02213</c:v>
                </c:pt>
                <c:pt idx="7499">
                  <c:v>396.04400399999997</c:v>
                </c:pt>
                <c:pt idx="7500">
                  <c:v>396.04594500000002</c:v>
                </c:pt>
                <c:pt idx="7501">
                  <c:v>396.04066399999999</c:v>
                </c:pt>
                <c:pt idx="7502">
                  <c:v>396.03280999999998</c:v>
                </c:pt>
                <c:pt idx="7503">
                  <c:v>396.04618399999998</c:v>
                </c:pt>
                <c:pt idx="7504">
                  <c:v>396.05345899999998</c:v>
                </c:pt>
                <c:pt idx="7505">
                  <c:v>396.04866099999998</c:v>
                </c:pt>
                <c:pt idx="7506">
                  <c:v>396.05083500000001</c:v>
                </c:pt>
                <c:pt idx="7507">
                  <c:v>396.054573</c:v>
                </c:pt>
                <c:pt idx="7508">
                  <c:v>396.05111399999998</c:v>
                </c:pt>
                <c:pt idx="7509">
                  <c:v>396.05555199999998</c:v>
                </c:pt>
                <c:pt idx="7510">
                  <c:v>396.06198499999999</c:v>
                </c:pt>
                <c:pt idx="7511">
                  <c:v>396.06362999999999</c:v>
                </c:pt>
                <c:pt idx="7512">
                  <c:v>396.04531200000002</c:v>
                </c:pt>
                <c:pt idx="7513">
                  <c:v>396.05028499999997</c:v>
                </c:pt>
                <c:pt idx="7514">
                  <c:v>396.05208299999998</c:v>
                </c:pt>
                <c:pt idx="7515">
                  <c:v>396.05685</c:v>
                </c:pt>
                <c:pt idx="7516">
                  <c:v>396.05306000000002</c:v>
                </c:pt>
                <c:pt idx="7517">
                  <c:v>396.05906299999998</c:v>
                </c:pt>
                <c:pt idx="7518">
                  <c:v>396.06187399999999</c:v>
                </c:pt>
                <c:pt idx="7519">
                  <c:v>396.05965400000002</c:v>
                </c:pt>
                <c:pt idx="7520">
                  <c:v>396.04367100000002</c:v>
                </c:pt>
                <c:pt idx="7521">
                  <c:v>396.063041</c:v>
                </c:pt>
                <c:pt idx="7522">
                  <c:v>396.059932</c:v>
                </c:pt>
                <c:pt idx="7523">
                  <c:v>396.05409500000002</c:v>
                </c:pt>
                <c:pt idx="7524">
                  <c:v>396.06070299999999</c:v>
                </c:pt>
                <c:pt idx="7525">
                  <c:v>396.04633000000001</c:v>
                </c:pt>
                <c:pt idx="7526">
                  <c:v>396.03797200000002</c:v>
                </c:pt>
                <c:pt idx="7527">
                  <c:v>396.05268899999999</c:v>
                </c:pt>
                <c:pt idx="7528">
                  <c:v>396.05110100000002</c:v>
                </c:pt>
                <c:pt idx="7529">
                  <c:v>396.06708500000002</c:v>
                </c:pt>
                <c:pt idx="7530">
                  <c:v>396.049464</c:v>
                </c:pt>
                <c:pt idx="7531">
                  <c:v>396.05955299999999</c:v>
                </c:pt>
                <c:pt idx="7532">
                  <c:v>396.06780500000002</c:v>
                </c:pt>
                <c:pt idx="7533">
                  <c:v>396.057568</c:v>
                </c:pt>
                <c:pt idx="7534">
                  <c:v>396.05426699999998</c:v>
                </c:pt>
                <c:pt idx="7535">
                  <c:v>396.059618</c:v>
                </c:pt>
                <c:pt idx="7536">
                  <c:v>396.04318999999998</c:v>
                </c:pt>
                <c:pt idx="7537">
                  <c:v>396.06128200000001</c:v>
                </c:pt>
                <c:pt idx="7538">
                  <c:v>396.05302499999999</c:v>
                </c:pt>
                <c:pt idx="7539">
                  <c:v>396.05981400000002</c:v>
                </c:pt>
                <c:pt idx="7540">
                  <c:v>396.06099699999999</c:v>
                </c:pt>
                <c:pt idx="7541">
                  <c:v>396.05812400000002</c:v>
                </c:pt>
                <c:pt idx="7542">
                  <c:v>396.05771900000002</c:v>
                </c:pt>
                <c:pt idx="7543">
                  <c:v>396.060562</c:v>
                </c:pt>
                <c:pt idx="7544">
                  <c:v>396.04781500000001</c:v>
                </c:pt>
                <c:pt idx="7545">
                  <c:v>396.06094100000001</c:v>
                </c:pt>
                <c:pt idx="7546">
                  <c:v>396.06202400000001</c:v>
                </c:pt>
                <c:pt idx="7547">
                  <c:v>396.05879099999999</c:v>
                </c:pt>
                <c:pt idx="7548">
                  <c:v>396.061286</c:v>
                </c:pt>
                <c:pt idx="7549">
                  <c:v>396.04853100000003</c:v>
                </c:pt>
                <c:pt idx="7550">
                  <c:v>396.05280699999997</c:v>
                </c:pt>
                <c:pt idx="7551">
                  <c:v>396.04603800000001</c:v>
                </c:pt>
                <c:pt idx="7552">
                  <c:v>396.05542600000001</c:v>
                </c:pt>
                <c:pt idx="7553">
                  <c:v>396.05547200000001</c:v>
                </c:pt>
                <c:pt idx="7554">
                  <c:v>396.06675799999999</c:v>
                </c:pt>
                <c:pt idx="7555">
                  <c:v>396.071506</c:v>
                </c:pt>
                <c:pt idx="7556">
                  <c:v>396.07757299999997</c:v>
                </c:pt>
                <c:pt idx="7557">
                  <c:v>396.07097700000003</c:v>
                </c:pt>
                <c:pt idx="7558">
                  <c:v>396.07236999999998</c:v>
                </c:pt>
                <c:pt idx="7559">
                  <c:v>396.07122399999997</c:v>
                </c:pt>
                <c:pt idx="7560">
                  <c:v>396.07997999999998</c:v>
                </c:pt>
                <c:pt idx="7561">
                  <c:v>396.09023400000001</c:v>
                </c:pt>
                <c:pt idx="7562">
                  <c:v>396.09026799999998</c:v>
                </c:pt>
                <c:pt idx="7563">
                  <c:v>396.090551</c:v>
                </c:pt>
                <c:pt idx="7564">
                  <c:v>396.08427799999998</c:v>
                </c:pt>
                <c:pt idx="7565">
                  <c:v>396.090349</c:v>
                </c:pt>
                <c:pt idx="7566">
                  <c:v>396.08966600000002</c:v>
                </c:pt>
                <c:pt idx="7567">
                  <c:v>396.10065800000001</c:v>
                </c:pt>
                <c:pt idx="7568">
                  <c:v>396.08073200000001</c:v>
                </c:pt>
                <c:pt idx="7569">
                  <c:v>396.09477800000002</c:v>
                </c:pt>
                <c:pt idx="7570">
                  <c:v>396.097261</c:v>
                </c:pt>
                <c:pt idx="7571">
                  <c:v>396.10556700000001</c:v>
                </c:pt>
                <c:pt idx="7572">
                  <c:v>396.102733</c:v>
                </c:pt>
                <c:pt idx="7573">
                  <c:v>396.097555</c:v>
                </c:pt>
                <c:pt idx="7574">
                  <c:v>396.09634999999997</c:v>
                </c:pt>
                <c:pt idx="7575">
                  <c:v>396.09945699999997</c:v>
                </c:pt>
                <c:pt idx="7576">
                  <c:v>396.10320000000002</c:v>
                </c:pt>
                <c:pt idx="7577">
                  <c:v>396.09350599999999</c:v>
                </c:pt>
                <c:pt idx="7578">
                  <c:v>396.105864</c:v>
                </c:pt>
                <c:pt idx="7579">
                  <c:v>396.08914800000002</c:v>
                </c:pt>
                <c:pt idx="7580">
                  <c:v>396.09435400000001</c:v>
                </c:pt>
                <c:pt idx="7581">
                  <c:v>396.13752599999998</c:v>
                </c:pt>
                <c:pt idx="7582">
                  <c:v>396.17344400000002</c:v>
                </c:pt>
                <c:pt idx="7583">
                  <c:v>396.22010799999998</c:v>
                </c:pt>
                <c:pt idx="7584">
                  <c:v>396.29005999999998</c:v>
                </c:pt>
                <c:pt idx="7585">
                  <c:v>396.35600399999998</c:v>
                </c:pt>
                <c:pt idx="7586">
                  <c:v>396.44980299999997</c:v>
                </c:pt>
                <c:pt idx="7587">
                  <c:v>396.55340200000001</c:v>
                </c:pt>
                <c:pt idx="7588">
                  <c:v>396.65347200000002</c:v>
                </c:pt>
                <c:pt idx="7589">
                  <c:v>396.77286500000002</c:v>
                </c:pt>
                <c:pt idx="7590">
                  <c:v>396.902582</c:v>
                </c:pt>
                <c:pt idx="7591">
                  <c:v>397.04086799999999</c:v>
                </c:pt>
                <c:pt idx="7592">
                  <c:v>397.18209000000002</c:v>
                </c:pt>
                <c:pt idx="7593">
                  <c:v>397.33691599999997</c:v>
                </c:pt>
                <c:pt idx="7594">
                  <c:v>397.51265000000001</c:v>
                </c:pt>
                <c:pt idx="7595">
                  <c:v>397.68766799999997</c:v>
                </c:pt>
                <c:pt idx="7596">
                  <c:v>397.876058</c:v>
                </c:pt>
                <c:pt idx="7597">
                  <c:v>398.05190900000002</c:v>
                </c:pt>
                <c:pt idx="7598">
                  <c:v>398.26674000000003</c:v>
                </c:pt>
                <c:pt idx="7599">
                  <c:v>398.47999700000003</c:v>
                </c:pt>
                <c:pt idx="7600">
                  <c:v>398.70122900000001</c:v>
                </c:pt>
                <c:pt idx="7601">
                  <c:v>398.91753799999998</c:v>
                </c:pt>
                <c:pt idx="7602">
                  <c:v>399.15361300000001</c:v>
                </c:pt>
                <c:pt idx="7603">
                  <c:v>399.39485100000002</c:v>
                </c:pt>
                <c:pt idx="7604">
                  <c:v>399.65452900000003</c:v>
                </c:pt>
                <c:pt idx="7605">
                  <c:v>399.92465199999998</c:v>
                </c:pt>
                <c:pt idx="7606">
                  <c:v>400.19316700000002</c:v>
                </c:pt>
                <c:pt idx="7607">
                  <c:v>400.47748999999999</c:v>
                </c:pt>
                <c:pt idx="7608">
                  <c:v>400.75854800000002</c:v>
                </c:pt>
                <c:pt idx="7609">
                  <c:v>401.04154599999998</c:v>
                </c:pt>
                <c:pt idx="7610">
                  <c:v>401.35043400000001</c:v>
                </c:pt>
                <c:pt idx="7611">
                  <c:v>401.64866499999999</c:v>
                </c:pt>
                <c:pt idx="7612">
                  <c:v>401.96898599999997</c:v>
                </c:pt>
                <c:pt idx="7613">
                  <c:v>402.28420399999999</c:v>
                </c:pt>
                <c:pt idx="7614">
                  <c:v>402.606379</c:v>
                </c:pt>
                <c:pt idx="7615">
                  <c:v>402.94846699999999</c:v>
                </c:pt>
                <c:pt idx="7616">
                  <c:v>403.26528100000002</c:v>
                </c:pt>
                <c:pt idx="7617">
                  <c:v>403.60591299999999</c:v>
                </c:pt>
                <c:pt idx="7618">
                  <c:v>403.95204000000001</c:v>
                </c:pt>
                <c:pt idx="7619">
                  <c:v>404.29078900000002</c:v>
                </c:pt>
                <c:pt idx="7620">
                  <c:v>404.62856699999998</c:v>
                </c:pt>
                <c:pt idx="7621">
                  <c:v>405.007452</c:v>
                </c:pt>
                <c:pt idx="7622">
                  <c:v>405.381034</c:v>
                </c:pt>
                <c:pt idx="7623">
                  <c:v>405.77009299999997</c:v>
                </c:pt>
                <c:pt idx="7624">
                  <c:v>406.15770500000002</c:v>
                </c:pt>
                <c:pt idx="7625">
                  <c:v>406.57206600000001</c:v>
                </c:pt>
                <c:pt idx="7626">
                  <c:v>406.96424300000001</c:v>
                </c:pt>
                <c:pt idx="7627">
                  <c:v>407.38</c:v>
                </c:pt>
                <c:pt idx="7628">
                  <c:v>407.79636799999997</c:v>
                </c:pt>
                <c:pt idx="7629">
                  <c:v>408.231022</c:v>
                </c:pt>
                <c:pt idx="7630">
                  <c:v>408.65965199999999</c:v>
                </c:pt>
                <c:pt idx="7631">
                  <c:v>409.09128500000003</c:v>
                </c:pt>
                <c:pt idx="7632">
                  <c:v>409.53433999999999</c:v>
                </c:pt>
                <c:pt idx="7633">
                  <c:v>409.978837</c:v>
                </c:pt>
                <c:pt idx="7634">
                  <c:v>410.442815</c:v>
                </c:pt>
                <c:pt idx="7635">
                  <c:v>410.90557999999999</c:v>
                </c:pt>
                <c:pt idx="7636">
                  <c:v>411.37494800000002</c:v>
                </c:pt>
                <c:pt idx="7637">
                  <c:v>411.84241500000002</c:v>
                </c:pt>
                <c:pt idx="7638">
                  <c:v>412.33734800000002</c:v>
                </c:pt>
                <c:pt idx="7639">
                  <c:v>412.80945200000002</c:v>
                </c:pt>
                <c:pt idx="7640">
                  <c:v>413.31923399999999</c:v>
                </c:pt>
                <c:pt idx="7641">
                  <c:v>413.81006600000001</c:v>
                </c:pt>
                <c:pt idx="7642">
                  <c:v>414.31593700000002</c:v>
                </c:pt>
                <c:pt idx="7643">
                  <c:v>414.82580999999999</c:v>
                </c:pt>
                <c:pt idx="7644">
                  <c:v>415.36055399999998</c:v>
                </c:pt>
                <c:pt idx="7645">
                  <c:v>415.899338</c:v>
                </c:pt>
                <c:pt idx="7646">
                  <c:v>416.419442</c:v>
                </c:pt>
                <c:pt idx="7647">
                  <c:v>416.97632399999998</c:v>
                </c:pt>
                <c:pt idx="7648">
                  <c:v>417.53716800000001</c:v>
                </c:pt>
                <c:pt idx="7649">
                  <c:v>418.09089799999998</c:v>
                </c:pt>
                <c:pt idx="7650">
                  <c:v>418.64023100000003</c:v>
                </c:pt>
                <c:pt idx="7651">
                  <c:v>419.22094399999997</c:v>
                </c:pt>
                <c:pt idx="7652">
                  <c:v>419.78574400000002</c:v>
                </c:pt>
                <c:pt idx="7653">
                  <c:v>420.34129200000001</c:v>
                </c:pt>
                <c:pt idx="7654">
                  <c:v>420.93454700000001</c:v>
                </c:pt>
                <c:pt idx="7655">
                  <c:v>421.52229</c:v>
                </c:pt>
                <c:pt idx="7656">
                  <c:v>422.090372</c:v>
                </c:pt>
                <c:pt idx="7657">
                  <c:v>422.663253</c:v>
                </c:pt>
                <c:pt idx="7658">
                  <c:v>423.24858799999998</c:v>
                </c:pt>
                <c:pt idx="7659">
                  <c:v>423.80933900000002</c:v>
                </c:pt>
                <c:pt idx="7660">
                  <c:v>424.38669800000002</c:v>
                </c:pt>
                <c:pt idx="7661">
                  <c:v>424.98904599999997</c:v>
                </c:pt>
                <c:pt idx="7662">
                  <c:v>425.57714399999998</c:v>
                </c:pt>
                <c:pt idx="7663">
                  <c:v>426.16731600000003</c:v>
                </c:pt>
                <c:pt idx="7664">
                  <c:v>426.75870300000003</c:v>
                </c:pt>
                <c:pt idx="7665">
                  <c:v>427.37725999999998</c:v>
                </c:pt>
                <c:pt idx="7666">
                  <c:v>428.00375600000001</c:v>
                </c:pt>
                <c:pt idx="7667">
                  <c:v>428.61818399999999</c:v>
                </c:pt>
                <c:pt idx="7668">
                  <c:v>429.26274699999999</c:v>
                </c:pt>
                <c:pt idx="7669">
                  <c:v>429.91388899999998</c:v>
                </c:pt>
                <c:pt idx="7670">
                  <c:v>430.55402600000002</c:v>
                </c:pt>
                <c:pt idx="7671">
                  <c:v>431.19120099999998</c:v>
                </c:pt>
                <c:pt idx="7672">
                  <c:v>431.852148</c:v>
                </c:pt>
                <c:pt idx="7673">
                  <c:v>432.51084300000002</c:v>
                </c:pt>
                <c:pt idx="7674">
                  <c:v>433.17673200000002</c:v>
                </c:pt>
                <c:pt idx="7675">
                  <c:v>433.87567999999999</c:v>
                </c:pt>
                <c:pt idx="7676">
                  <c:v>434.54414300000002</c:v>
                </c:pt>
                <c:pt idx="7677">
                  <c:v>435.227779</c:v>
                </c:pt>
                <c:pt idx="7678">
                  <c:v>435.93067500000001</c:v>
                </c:pt>
                <c:pt idx="7679">
                  <c:v>436.60782399999999</c:v>
                </c:pt>
                <c:pt idx="7680">
                  <c:v>437.33680399999997</c:v>
                </c:pt>
                <c:pt idx="7681">
                  <c:v>438.047436</c:v>
                </c:pt>
                <c:pt idx="7682">
                  <c:v>438.77376500000003</c:v>
                </c:pt>
                <c:pt idx="7683">
                  <c:v>439.50431099999997</c:v>
                </c:pt>
                <c:pt idx="7684">
                  <c:v>440.22812299999998</c:v>
                </c:pt>
                <c:pt idx="7685">
                  <c:v>440.96560499999998</c:v>
                </c:pt>
                <c:pt idx="7686">
                  <c:v>441.71435100000002</c:v>
                </c:pt>
                <c:pt idx="7687">
                  <c:v>442.44821999999999</c:v>
                </c:pt>
                <c:pt idx="7688">
                  <c:v>443.21723800000001</c:v>
                </c:pt>
                <c:pt idx="7689">
                  <c:v>443.98605300000003</c:v>
                </c:pt>
                <c:pt idx="7690">
                  <c:v>444.72787</c:v>
                </c:pt>
                <c:pt idx="7691">
                  <c:v>445.47716300000002</c:v>
                </c:pt>
                <c:pt idx="7692">
                  <c:v>446.24795899999998</c:v>
                </c:pt>
                <c:pt idx="7693">
                  <c:v>447.00853999999998</c:v>
                </c:pt>
                <c:pt idx="7694">
                  <c:v>447.75954000000002</c:v>
                </c:pt>
                <c:pt idx="7695">
                  <c:v>448.51954799999999</c:v>
                </c:pt>
                <c:pt idx="7696">
                  <c:v>449.27558599999998</c:v>
                </c:pt>
                <c:pt idx="7697">
                  <c:v>450.03994799999998</c:v>
                </c:pt>
                <c:pt idx="7698">
                  <c:v>450.804821</c:v>
                </c:pt>
                <c:pt idx="7699">
                  <c:v>451.58664299999998</c:v>
                </c:pt>
                <c:pt idx="7700">
                  <c:v>452.361065</c:v>
                </c:pt>
                <c:pt idx="7701">
                  <c:v>453.153029</c:v>
                </c:pt>
                <c:pt idx="7702">
                  <c:v>453.933671</c:v>
                </c:pt>
                <c:pt idx="7703">
                  <c:v>454.70407</c:v>
                </c:pt>
                <c:pt idx="7704">
                  <c:v>455.50397299999997</c:v>
                </c:pt>
                <c:pt idx="7705">
                  <c:v>456.297371</c:v>
                </c:pt>
                <c:pt idx="7706">
                  <c:v>457.07387899999998</c:v>
                </c:pt>
                <c:pt idx="7707">
                  <c:v>457.86423300000001</c:v>
                </c:pt>
                <c:pt idx="7708">
                  <c:v>458.65960200000001</c:v>
                </c:pt>
                <c:pt idx="7709">
                  <c:v>459.47191400000003</c:v>
                </c:pt>
                <c:pt idx="7710">
                  <c:v>460.27529500000003</c:v>
                </c:pt>
                <c:pt idx="7711">
                  <c:v>461.09957800000001</c:v>
                </c:pt>
                <c:pt idx="7712">
                  <c:v>461.90604500000001</c:v>
                </c:pt>
                <c:pt idx="7713">
                  <c:v>462.729153</c:v>
                </c:pt>
                <c:pt idx="7714">
                  <c:v>463.55931399999997</c:v>
                </c:pt>
                <c:pt idx="7715">
                  <c:v>464.37322</c:v>
                </c:pt>
                <c:pt idx="7716">
                  <c:v>465.21975099999997</c:v>
                </c:pt>
                <c:pt idx="7717">
                  <c:v>466.047822</c:v>
                </c:pt>
                <c:pt idx="7718">
                  <c:v>466.87709599999999</c:v>
                </c:pt>
                <c:pt idx="7719">
                  <c:v>467.72282300000001</c:v>
                </c:pt>
                <c:pt idx="7720">
                  <c:v>468.57736599999998</c:v>
                </c:pt>
                <c:pt idx="7721">
                  <c:v>469.39583199999998</c:v>
                </c:pt>
                <c:pt idx="7722">
                  <c:v>470.257565</c:v>
                </c:pt>
                <c:pt idx="7723">
                  <c:v>471.09566599999999</c:v>
                </c:pt>
                <c:pt idx="7724">
                  <c:v>471.94221599999997</c:v>
                </c:pt>
                <c:pt idx="7725">
                  <c:v>472.77685200000002</c:v>
                </c:pt>
                <c:pt idx="7726">
                  <c:v>473.63485400000002</c:v>
                </c:pt>
                <c:pt idx="7727">
                  <c:v>474.491694</c:v>
                </c:pt>
                <c:pt idx="7728">
                  <c:v>475.34373900000003</c:v>
                </c:pt>
                <c:pt idx="7729">
                  <c:v>476.20166899999998</c:v>
                </c:pt>
                <c:pt idx="7730">
                  <c:v>477.04207300000002</c:v>
                </c:pt>
                <c:pt idx="7731">
                  <c:v>477.904066</c:v>
                </c:pt>
                <c:pt idx="7732">
                  <c:v>478.74855200000002</c:v>
                </c:pt>
                <c:pt idx="7733">
                  <c:v>479.61938700000002</c:v>
                </c:pt>
                <c:pt idx="7734">
                  <c:v>480.48232999999999</c:v>
                </c:pt>
                <c:pt idx="7735">
                  <c:v>481.33186899999998</c:v>
                </c:pt>
                <c:pt idx="7736">
                  <c:v>482.2079</c:v>
                </c:pt>
                <c:pt idx="7737">
                  <c:v>483.07224500000001</c:v>
                </c:pt>
                <c:pt idx="7738">
                  <c:v>483.96050700000001</c:v>
                </c:pt>
                <c:pt idx="7739">
                  <c:v>484.81360000000001</c:v>
                </c:pt>
                <c:pt idx="7740">
                  <c:v>485.68734999999998</c:v>
                </c:pt>
                <c:pt idx="7741">
                  <c:v>486.56284099999999</c:v>
                </c:pt>
                <c:pt idx="7742">
                  <c:v>487.447675</c:v>
                </c:pt>
                <c:pt idx="7743">
                  <c:v>488.327853</c:v>
                </c:pt>
                <c:pt idx="7744">
                  <c:v>489.22099500000002</c:v>
                </c:pt>
                <c:pt idx="7745">
                  <c:v>490.118833</c:v>
                </c:pt>
                <c:pt idx="7746">
                  <c:v>490.98523299999999</c:v>
                </c:pt>
                <c:pt idx="7747">
                  <c:v>491.89952199999999</c:v>
                </c:pt>
                <c:pt idx="7748">
                  <c:v>492.803989</c:v>
                </c:pt>
                <c:pt idx="7749">
                  <c:v>493.70872700000001</c:v>
                </c:pt>
                <c:pt idx="7750">
                  <c:v>494.60834199999999</c:v>
                </c:pt>
                <c:pt idx="7751">
                  <c:v>495.51792799999998</c:v>
                </c:pt>
                <c:pt idx="7752">
                  <c:v>496.42856599999999</c:v>
                </c:pt>
                <c:pt idx="7753">
                  <c:v>497.32537100000002</c:v>
                </c:pt>
                <c:pt idx="7754">
                  <c:v>498.24919699999998</c:v>
                </c:pt>
                <c:pt idx="7755">
                  <c:v>499.15436</c:v>
                </c:pt>
                <c:pt idx="7756">
                  <c:v>500.07300500000002</c:v>
                </c:pt>
                <c:pt idx="7757">
                  <c:v>500.98785600000002</c:v>
                </c:pt>
                <c:pt idx="7758">
                  <c:v>501.90221200000002</c:v>
                </c:pt>
                <c:pt idx="7759">
                  <c:v>502.81347599999998</c:v>
                </c:pt>
                <c:pt idx="7760">
                  <c:v>503.73335700000001</c:v>
                </c:pt>
                <c:pt idx="7761">
                  <c:v>504.63699200000002</c:v>
                </c:pt>
                <c:pt idx="7762">
                  <c:v>505.55641700000001</c:v>
                </c:pt>
                <c:pt idx="7763">
                  <c:v>506.47415799999999</c:v>
                </c:pt>
                <c:pt idx="7764">
                  <c:v>507.39007800000002</c:v>
                </c:pt>
                <c:pt idx="7765">
                  <c:v>508.317654</c:v>
                </c:pt>
                <c:pt idx="7766">
                  <c:v>509.21643399999999</c:v>
                </c:pt>
                <c:pt idx="7767">
                  <c:v>510.14471400000002</c:v>
                </c:pt>
                <c:pt idx="7768">
                  <c:v>511.069456</c:v>
                </c:pt>
                <c:pt idx="7769">
                  <c:v>512.00266799999997</c:v>
                </c:pt>
                <c:pt idx="7770">
                  <c:v>512.929486</c:v>
                </c:pt>
                <c:pt idx="7771">
                  <c:v>513.85051099999998</c:v>
                </c:pt>
                <c:pt idx="7772">
                  <c:v>514.77144699999997</c:v>
                </c:pt>
                <c:pt idx="7773">
                  <c:v>515.71702000000005</c:v>
                </c:pt>
                <c:pt idx="7774">
                  <c:v>516.64976200000001</c:v>
                </c:pt>
                <c:pt idx="7775">
                  <c:v>517.57918500000005</c:v>
                </c:pt>
                <c:pt idx="7776">
                  <c:v>518.53576099999998</c:v>
                </c:pt>
                <c:pt idx="7777">
                  <c:v>519.46121900000003</c:v>
                </c:pt>
                <c:pt idx="7778">
                  <c:v>520.40680699999996</c:v>
                </c:pt>
                <c:pt idx="7779">
                  <c:v>521.33425999999997</c:v>
                </c:pt>
                <c:pt idx="7780">
                  <c:v>522.28105500000004</c:v>
                </c:pt>
                <c:pt idx="7781">
                  <c:v>523.20687699999996</c:v>
                </c:pt>
                <c:pt idx="7782">
                  <c:v>524.15354200000002</c:v>
                </c:pt>
                <c:pt idx="7783">
                  <c:v>525.09774300000004</c:v>
                </c:pt>
                <c:pt idx="7784">
                  <c:v>526.02263800000003</c:v>
                </c:pt>
                <c:pt idx="7785">
                  <c:v>526.97033499999998</c:v>
                </c:pt>
                <c:pt idx="7786">
                  <c:v>527.92972099999997</c:v>
                </c:pt>
                <c:pt idx="7787">
                  <c:v>528.84603500000003</c:v>
                </c:pt>
                <c:pt idx="7788">
                  <c:v>529.81408699999997</c:v>
                </c:pt>
                <c:pt idx="7789">
                  <c:v>530.75242800000001</c:v>
                </c:pt>
                <c:pt idx="7790">
                  <c:v>531.68787799999996</c:v>
                </c:pt>
                <c:pt idx="7791">
                  <c:v>532.63189399999999</c:v>
                </c:pt>
                <c:pt idx="7792">
                  <c:v>533.56202800000005</c:v>
                </c:pt>
                <c:pt idx="7793">
                  <c:v>534.52853000000005</c:v>
                </c:pt>
                <c:pt idx="7794">
                  <c:v>535.46415200000001</c:v>
                </c:pt>
                <c:pt idx="7795">
                  <c:v>536.40060500000004</c:v>
                </c:pt>
                <c:pt idx="7796">
                  <c:v>537.33917399999996</c:v>
                </c:pt>
                <c:pt idx="7797">
                  <c:v>538.29181000000005</c:v>
                </c:pt>
                <c:pt idx="7798">
                  <c:v>539.21364100000005</c:v>
                </c:pt>
                <c:pt idx="7799">
                  <c:v>540.16212399999995</c:v>
                </c:pt>
                <c:pt idx="7800">
                  <c:v>541.08823199999995</c:v>
                </c:pt>
                <c:pt idx="7801">
                  <c:v>542.02545499999997</c:v>
                </c:pt>
                <c:pt idx="7802">
                  <c:v>542.961096</c:v>
                </c:pt>
                <c:pt idx="7803">
                  <c:v>543.90122599999995</c:v>
                </c:pt>
                <c:pt idx="7804">
                  <c:v>544.84861000000001</c:v>
                </c:pt>
                <c:pt idx="7805">
                  <c:v>545.778323</c:v>
                </c:pt>
                <c:pt idx="7806">
                  <c:v>546.71028999999999</c:v>
                </c:pt>
                <c:pt idx="7807">
                  <c:v>547.64795200000003</c:v>
                </c:pt>
                <c:pt idx="7808">
                  <c:v>548.58787900000004</c:v>
                </c:pt>
                <c:pt idx="7809">
                  <c:v>549.53184999999996</c:v>
                </c:pt>
                <c:pt idx="7810">
                  <c:v>550.45080199999995</c:v>
                </c:pt>
                <c:pt idx="7811">
                  <c:v>551.37360899999999</c:v>
                </c:pt>
                <c:pt idx="7812">
                  <c:v>552.30153199999995</c:v>
                </c:pt>
                <c:pt idx="7813">
                  <c:v>553.24732800000004</c:v>
                </c:pt>
                <c:pt idx="7814">
                  <c:v>554.18073800000002</c:v>
                </c:pt>
                <c:pt idx="7815">
                  <c:v>555.10396800000001</c:v>
                </c:pt>
                <c:pt idx="7816">
                  <c:v>556.03950899999995</c:v>
                </c:pt>
                <c:pt idx="7817">
                  <c:v>556.96692800000005</c:v>
                </c:pt>
                <c:pt idx="7818">
                  <c:v>557.89501399999995</c:v>
                </c:pt>
                <c:pt idx="7819">
                  <c:v>558.83096599999999</c:v>
                </c:pt>
                <c:pt idx="7820">
                  <c:v>559.77002800000002</c:v>
                </c:pt>
                <c:pt idx="7821">
                  <c:v>560.69707700000004</c:v>
                </c:pt>
                <c:pt idx="7822">
                  <c:v>561.63784199999998</c:v>
                </c:pt>
                <c:pt idx="7823">
                  <c:v>562.55989999999997</c:v>
                </c:pt>
                <c:pt idx="7824">
                  <c:v>563.48201100000006</c:v>
                </c:pt>
                <c:pt idx="7825">
                  <c:v>564.41230099999996</c:v>
                </c:pt>
                <c:pt idx="7826">
                  <c:v>565.35032000000001</c:v>
                </c:pt>
                <c:pt idx="7827">
                  <c:v>566.282287</c:v>
                </c:pt>
                <c:pt idx="7828">
                  <c:v>567.20432100000005</c:v>
                </c:pt>
                <c:pt idx="7829">
                  <c:v>568.14475400000003</c:v>
                </c:pt>
                <c:pt idx="7830">
                  <c:v>569.06386899999995</c:v>
                </c:pt>
                <c:pt idx="7831">
                  <c:v>570.00400300000001</c:v>
                </c:pt>
                <c:pt idx="7832">
                  <c:v>570.91900499999997</c:v>
                </c:pt>
                <c:pt idx="7833">
                  <c:v>571.85221000000001</c:v>
                </c:pt>
                <c:pt idx="7834">
                  <c:v>572.78583500000002</c:v>
                </c:pt>
                <c:pt idx="7835">
                  <c:v>573.71544700000004</c:v>
                </c:pt>
                <c:pt idx="7836">
                  <c:v>574.64313600000003</c:v>
                </c:pt>
                <c:pt idx="7837">
                  <c:v>575.58347400000002</c:v>
                </c:pt>
                <c:pt idx="7838">
                  <c:v>576.50487999999996</c:v>
                </c:pt>
                <c:pt idx="7839">
                  <c:v>577.44123200000001</c:v>
                </c:pt>
                <c:pt idx="7840">
                  <c:v>578.36944300000005</c:v>
                </c:pt>
                <c:pt idx="7841">
                  <c:v>579.30836399999998</c:v>
                </c:pt>
                <c:pt idx="7842">
                  <c:v>580.22482500000001</c:v>
                </c:pt>
                <c:pt idx="7843">
                  <c:v>581.17429500000003</c:v>
                </c:pt>
                <c:pt idx="7844">
                  <c:v>582.10156700000005</c:v>
                </c:pt>
                <c:pt idx="7845">
                  <c:v>583.04105500000003</c:v>
                </c:pt>
                <c:pt idx="7846">
                  <c:v>583.97473500000001</c:v>
                </c:pt>
                <c:pt idx="7847">
                  <c:v>584.90907400000003</c:v>
                </c:pt>
                <c:pt idx="7848">
                  <c:v>585.84009100000003</c:v>
                </c:pt>
                <c:pt idx="7849">
                  <c:v>586.75844900000004</c:v>
                </c:pt>
                <c:pt idx="7850">
                  <c:v>587.70065999999997</c:v>
                </c:pt>
                <c:pt idx="7851">
                  <c:v>588.63339299999996</c:v>
                </c:pt>
                <c:pt idx="7852">
                  <c:v>589.568129</c:v>
                </c:pt>
                <c:pt idx="7853">
                  <c:v>590.51799700000004</c:v>
                </c:pt>
                <c:pt idx="7854">
                  <c:v>591.44978400000002</c:v>
                </c:pt>
                <c:pt idx="7855">
                  <c:v>592.38040000000001</c:v>
                </c:pt>
                <c:pt idx="7856">
                  <c:v>593.30823999999996</c:v>
                </c:pt>
                <c:pt idx="7857">
                  <c:v>594.23846200000003</c:v>
                </c:pt>
                <c:pt idx="7858">
                  <c:v>595.16345899999999</c:v>
                </c:pt>
                <c:pt idx="7859">
                  <c:v>596.11630600000001</c:v>
                </c:pt>
                <c:pt idx="7860">
                  <c:v>597.04328499999997</c:v>
                </c:pt>
                <c:pt idx="7861">
                  <c:v>597.99546099999998</c:v>
                </c:pt>
                <c:pt idx="7862">
                  <c:v>598.91972699999997</c:v>
                </c:pt>
                <c:pt idx="7863">
                  <c:v>599.85445500000003</c:v>
                </c:pt>
                <c:pt idx="7864">
                  <c:v>600.78328499999998</c:v>
                </c:pt>
                <c:pt idx="7865">
                  <c:v>601.72926900000004</c:v>
                </c:pt>
                <c:pt idx="7866">
                  <c:v>602.66145900000004</c:v>
                </c:pt>
                <c:pt idx="7867">
                  <c:v>603.59008400000005</c:v>
                </c:pt>
                <c:pt idx="7868">
                  <c:v>604.51076899999998</c:v>
                </c:pt>
                <c:pt idx="7869">
                  <c:v>605.38050699999997</c:v>
                </c:pt>
                <c:pt idx="7870">
                  <c:v>606.19002499999999</c:v>
                </c:pt>
                <c:pt idx="7871">
                  <c:v>606.96969899999999</c:v>
                </c:pt>
                <c:pt idx="7872">
                  <c:v>607.72584600000005</c:v>
                </c:pt>
                <c:pt idx="7873">
                  <c:v>608.44175099999995</c:v>
                </c:pt>
                <c:pt idx="7874">
                  <c:v>609.13282400000003</c:v>
                </c:pt>
                <c:pt idx="7875">
                  <c:v>609.79670899999996</c:v>
                </c:pt>
                <c:pt idx="7876">
                  <c:v>610.45707300000004</c:v>
                </c:pt>
                <c:pt idx="7877">
                  <c:v>611.09525099999996</c:v>
                </c:pt>
                <c:pt idx="7878">
                  <c:v>611.699162</c:v>
                </c:pt>
                <c:pt idx="7879">
                  <c:v>612.28875800000003</c:v>
                </c:pt>
                <c:pt idx="7880">
                  <c:v>612.85647700000004</c:v>
                </c:pt>
                <c:pt idx="7881">
                  <c:v>613.43218300000001</c:v>
                </c:pt>
                <c:pt idx="7882">
                  <c:v>613.98038699999995</c:v>
                </c:pt>
                <c:pt idx="7883">
                  <c:v>614.49240999999995</c:v>
                </c:pt>
                <c:pt idx="7884">
                  <c:v>615.02130199999999</c:v>
                </c:pt>
                <c:pt idx="7885">
                  <c:v>615.52299000000005</c:v>
                </c:pt>
                <c:pt idx="7886">
                  <c:v>616.01353400000005</c:v>
                </c:pt>
                <c:pt idx="7887">
                  <c:v>616.49738400000001</c:v>
                </c:pt>
                <c:pt idx="7888">
                  <c:v>616.97268099999997</c:v>
                </c:pt>
                <c:pt idx="7889">
                  <c:v>617.43145900000002</c:v>
                </c:pt>
                <c:pt idx="7890">
                  <c:v>617.87802899999997</c:v>
                </c:pt>
                <c:pt idx="7891">
                  <c:v>618.315788</c:v>
                </c:pt>
                <c:pt idx="7892">
                  <c:v>618.73717799999997</c:v>
                </c:pt>
                <c:pt idx="7893">
                  <c:v>619.17227100000002</c:v>
                </c:pt>
                <c:pt idx="7894">
                  <c:v>619.574748</c:v>
                </c:pt>
                <c:pt idx="7895">
                  <c:v>619.966812</c:v>
                </c:pt>
                <c:pt idx="7896">
                  <c:v>620.36298999999997</c:v>
                </c:pt>
                <c:pt idx="7897">
                  <c:v>620.74336800000003</c:v>
                </c:pt>
                <c:pt idx="7898">
                  <c:v>621.11638900000003</c:v>
                </c:pt>
                <c:pt idx="7899">
                  <c:v>621.48660299999995</c:v>
                </c:pt>
                <c:pt idx="7900">
                  <c:v>621.84023400000001</c:v>
                </c:pt>
                <c:pt idx="7901">
                  <c:v>622.19688599999995</c:v>
                </c:pt>
                <c:pt idx="7902">
                  <c:v>622.536789</c:v>
                </c:pt>
                <c:pt idx="7903">
                  <c:v>622.86644100000001</c:v>
                </c:pt>
                <c:pt idx="7904">
                  <c:v>623.20238400000005</c:v>
                </c:pt>
                <c:pt idx="7905">
                  <c:v>623.51889100000005</c:v>
                </c:pt>
                <c:pt idx="7906">
                  <c:v>623.84446500000001</c:v>
                </c:pt>
                <c:pt idx="7907">
                  <c:v>624.14481899999998</c:v>
                </c:pt>
                <c:pt idx="7908">
                  <c:v>624.44197799999995</c:v>
                </c:pt>
                <c:pt idx="7909">
                  <c:v>624.73394599999995</c:v>
                </c:pt>
                <c:pt idx="7910">
                  <c:v>625.02254900000003</c:v>
                </c:pt>
                <c:pt idx="7911">
                  <c:v>625.30220899999995</c:v>
                </c:pt>
                <c:pt idx="7912">
                  <c:v>625.56426999999996</c:v>
                </c:pt>
                <c:pt idx="7913">
                  <c:v>625.82800599999996</c:v>
                </c:pt>
                <c:pt idx="7914">
                  <c:v>626.09322099999997</c:v>
                </c:pt>
                <c:pt idx="7915">
                  <c:v>626.33624799999996</c:v>
                </c:pt>
                <c:pt idx="7916">
                  <c:v>626.58934599999998</c:v>
                </c:pt>
                <c:pt idx="7917">
                  <c:v>626.83018600000003</c:v>
                </c:pt>
                <c:pt idx="7918">
                  <c:v>627.06831899999997</c:v>
                </c:pt>
                <c:pt idx="7919">
                  <c:v>627.30184599999995</c:v>
                </c:pt>
                <c:pt idx="7920">
                  <c:v>627.53213100000005</c:v>
                </c:pt>
                <c:pt idx="7921">
                  <c:v>627.74471900000003</c:v>
                </c:pt>
                <c:pt idx="7922">
                  <c:v>627.96064100000001</c:v>
                </c:pt>
                <c:pt idx="7923">
                  <c:v>628.16575499999999</c:v>
                </c:pt>
                <c:pt idx="7924">
                  <c:v>628.38397199999997</c:v>
                </c:pt>
                <c:pt idx="7925">
                  <c:v>628.58814099999995</c:v>
                </c:pt>
                <c:pt idx="7926">
                  <c:v>628.77848300000005</c:v>
                </c:pt>
                <c:pt idx="7927">
                  <c:v>628.96782599999995</c:v>
                </c:pt>
                <c:pt idx="7928">
                  <c:v>629.16408000000001</c:v>
                </c:pt>
                <c:pt idx="7929">
                  <c:v>629.34643000000005</c:v>
                </c:pt>
                <c:pt idx="7930">
                  <c:v>629.52831200000003</c:v>
                </c:pt>
                <c:pt idx="7931">
                  <c:v>629.69525899999996</c:v>
                </c:pt>
                <c:pt idx="7932">
                  <c:v>629.86394499999994</c:v>
                </c:pt>
                <c:pt idx="7933">
                  <c:v>630.03969400000005</c:v>
                </c:pt>
                <c:pt idx="7934">
                  <c:v>630.20904299999995</c:v>
                </c:pt>
                <c:pt idx="7935">
                  <c:v>630.38233600000001</c:v>
                </c:pt>
                <c:pt idx="7936">
                  <c:v>630.53840100000002</c:v>
                </c:pt>
                <c:pt idx="7937">
                  <c:v>630.69128599999999</c:v>
                </c:pt>
                <c:pt idx="7938">
                  <c:v>630.85509000000002</c:v>
                </c:pt>
                <c:pt idx="7939">
                  <c:v>630.99919799999998</c:v>
                </c:pt>
                <c:pt idx="7940">
                  <c:v>631.15159800000004</c:v>
                </c:pt>
                <c:pt idx="7941">
                  <c:v>631.30775400000005</c:v>
                </c:pt>
                <c:pt idx="7942">
                  <c:v>631.42893200000003</c:v>
                </c:pt>
                <c:pt idx="7943">
                  <c:v>631.57003099999997</c:v>
                </c:pt>
                <c:pt idx="7944">
                  <c:v>631.707358</c:v>
                </c:pt>
                <c:pt idx="7945">
                  <c:v>631.83998499999996</c:v>
                </c:pt>
                <c:pt idx="7946">
                  <c:v>631.96928500000001</c:v>
                </c:pt>
                <c:pt idx="7947">
                  <c:v>632.10391500000003</c:v>
                </c:pt>
                <c:pt idx="7948">
                  <c:v>632.22777900000006</c:v>
                </c:pt>
                <c:pt idx="7949">
                  <c:v>632.349152</c:v>
                </c:pt>
                <c:pt idx="7950">
                  <c:v>632.44839899999999</c:v>
                </c:pt>
                <c:pt idx="7951">
                  <c:v>632.574974</c:v>
                </c:pt>
                <c:pt idx="7952">
                  <c:v>632.65862900000002</c:v>
                </c:pt>
                <c:pt idx="7953">
                  <c:v>632.77031899999997</c:v>
                </c:pt>
                <c:pt idx="7954">
                  <c:v>632.87787900000001</c:v>
                </c:pt>
                <c:pt idx="7955">
                  <c:v>632.95577500000002</c:v>
                </c:pt>
                <c:pt idx="7956">
                  <c:v>633.05708600000003</c:v>
                </c:pt>
                <c:pt idx="7957">
                  <c:v>633.14376000000004</c:v>
                </c:pt>
                <c:pt idx="7958">
                  <c:v>633.242706</c:v>
                </c:pt>
                <c:pt idx="7959">
                  <c:v>633.32843700000001</c:v>
                </c:pt>
                <c:pt idx="7960">
                  <c:v>633.42582100000004</c:v>
                </c:pt>
                <c:pt idx="7961">
                  <c:v>633.49490400000002</c:v>
                </c:pt>
                <c:pt idx="7962">
                  <c:v>633.58413900000005</c:v>
                </c:pt>
                <c:pt idx="7963">
                  <c:v>633.67182300000002</c:v>
                </c:pt>
                <c:pt idx="7964">
                  <c:v>633.74626999999998</c:v>
                </c:pt>
                <c:pt idx="7965">
                  <c:v>633.83789899999999</c:v>
                </c:pt>
                <c:pt idx="7966">
                  <c:v>633.90069500000004</c:v>
                </c:pt>
                <c:pt idx="7967">
                  <c:v>633.97742700000003</c:v>
                </c:pt>
                <c:pt idx="7968">
                  <c:v>634.05647499999998</c:v>
                </c:pt>
                <c:pt idx="7969">
                  <c:v>634.14125999999999</c:v>
                </c:pt>
                <c:pt idx="7970">
                  <c:v>634.22512300000005</c:v>
                </c:pt>
                <c:pt idx="7971">
                  <c:v>634.30270499999995</c:v>
                </c:pt>
                <c:pt idx="7972">
                  <c:v>634.37591399999997</c:v>
                </c:pt>
                <c:pt idx="7973">
                  <c:v>634.45251800000005</c:v>
                </c:pt>
                <c:pt idx="7974">
                  <c:v>634.50964799999997</c:v>
                </c:pt>
                <c:pt idx="7975">
                  <c:v>634.58307200000002</c:v>
                </c:pt>
                <c:pt idx="7976">
                  <c:v>634.65571899999998</c:v>
                </c:pt>
                <c:pt idx="7977">
                  <c:v>634.72189700000001</c:v>
                </c:pt>
                <c:pt idx="7978">
                  <c:v>634.78003999999999</c:v>
                </c:pt>
                <c:pt idx="7979">
                  <c:v>634.83815900000002</c:v>
                </c:pt>
                <c:pt idx="7980">
                  <c:v>634.89945299999999</c:v>
                </c:pt>
                <c:pt idx="7981">
                  <c:v>634.96328000000005</c:v>
                </c:pt>
                <c:pt idx="7982">
                  <c:v>635.004817</c:v>
                </c:pt>
                <c:pt idx="7983">
                  <c:v>635.07632899999999</c:v>
                </c:pt>
                <c:pt idx="7984">
                  <c:v>635.10679000000005</c:v>
                </c:pt>
                <c:pt idx="7985">
                  <c:v>635.172011</c:v>
                </c:pt>
                <c:pt idx="7986">
                  <c:v>635.20209199999999</c:v>
                </c:pt>
                <c:pt idx="7987">
                  <c:v>635.24345900000003</c:v>
                </c:pt>
                <c:pt idx="7988">
                  <c:v>635.28448900000001</c:v>
                </c:pt>
                <c:pt idx="7989">
                  <c:v>635.32885099999999</c:v>
                </c:pt>
                <c:pt idx="7990">
                  <c:v>635.36495000000002</c:v>
                </c:pt>
                <c:pt idx="7991">
                  <c:v>635.41060200000004</c:v>
                </c:pt>
                <c:pt idx="7992">
                  <c:v>635.43201699999997</c:v>
                </c:pt>
                <c:pt idx="7993">
                  <c:v>635.46824700000002</c:v>
                </c:pt>
                <c:pt idx="7994">
                  <c:v>635.51890000000003</c:v>
                </c:pt>
                <c:pt idx="7995">
                  <c:v>635.555611</c:v>
                </c:pt>
                <c:pt idx="7996">
                  <c:v>635.59846300000004</c:v>
                </c:pt>
                <c:pt idx="7997">
                  <c:v>635.62624000000005</c:v>
                </c:pt>
                <c:pt idx="7998">
                  <c:v>635.66337699999997</c:v>
                </c:pt>
                <c:pt idx="7999">
                  <c:v>635.69133399999998</c:v>
                </c:pt>
                <c:pt idx="8000">
                  <c:v>635.73696700000005</c:v>
                </c:pt>
                <c:pt idx="8001">
                  <c:v>635.77945899999997</c:v>
                </c:pt>
                <c:pt idx="8002">
                  <c:v>635.82065699999998</c:v>
                </c:pt>
                <c:pt idx="8003">
                  <c:v>635.86756200000002</c:v>
                </c:pt>
                <c:pt idx="8004">
                  <c:v>635.91541500000005</c:v>
                </c:pt>
                <c:pt idx="8005">
                  <c:v>635.943128</c:v>
                </c:pt>
                <c:pt idx="8006">
                  <c:v>635.98869500000001</c:v>
                </c:pt>
                <c:pt idx="8007">
                  <c:v>636.01763200000005</c:v>
                </c:pt>
                <c:pt idx="8008">
                  <c:v>636.061105</c:v>
                </c:pt>
                <c:pt idx="8009">
                  <c:v>636.08709199999998</c:v>
                </c:pt>
                <c:pt idx="8010">
                  <c:v>636.13071600000001</c:v>
                </c:pt>
                <c:pt idx="8011">
                  <c:v>636.17154500000004</c:v>
                </c:pt>
                <c:pt idx="8012">
                  <c:v>636.199074</c:v>
                </c:pt>
                <c:pt idx="8013">
                  <c:v>636.22704199999998</c:v>
                </c:pt>
                <c:pt idx="8014">
                  <c:v>636.25174800000002</c:v>
                </c:pt>
                <c:pt idx="8015">
                  <c:v>636.29203099999995</c:v>
                </c:pt>
                <c:pt idx="8016">
                  <c:v>636.31569000000002</c:v>
                </c:pt>
                <c:pt idx="8017">
                  <c:v>636.35257999999999</c:v>
                </c:pt>
                <c:pt idx="8018">
                  <c:v>636.36452899999995</c:v>
                </c:pt>
                <c:pt idx="8019">
                  <c:v>636.38838999999996</c:v>
                </c:pt>
                <c:pt idx="8020">
                  <c:v>636.39426200000003</c:v>
                </c:pt>
                <c:pt idx="8021">
                  <c:v>636.409221</c:v>
                </c:pt>
                <c:pt idx="8022">
                  <c:v>636.43439899999998</c:v>
                </c:pt>
                <c:pt idx="8023">
                  <c:v>636.45036800000003</c:v>
                </c:pt>
                <c:pt idx="8024">
                  <c:v>636.46798699999999</c:v>
                </c:pt>
                <c:pt idx="8025">
                  <c:v>636.47926099999995</c:v>
                </c:pt>
                <c:pt idx="8026">
                  <c:v>636.504954</c:v>
                </c:pt>
                <c:pt idx="8027">
                  <c:v>636.52925100000004</c:v>
                </c:pt>
                <c:pt idx="8028">
                  <c:v>636.54566499999999</c:v>
                </c:pt>
                <c:pt idx="8029">
                  <c:v>636.560745</c:v>
                </c:pt>
                <c:pt idx="8030">
                  <c:v>636.58341700000005</c:v>
                </c:pt>
                <c:pt idx="8031">
                  <c:v>636.59965099999999</c:v>
                </c:pt>
                <c:pt idx="8032">
                  <c:v>636.61422200000004</c:v>
                </c:pt>
                <c:pt idx="8033">
                  <c:v>636.64465399999995</c:v>
                </c:pt>
                <c:pt idx="8034">
                  <c:v>636.67591900000002</c:v>
                </c:pt>
                <c:pt idx="8035">
                  <c:v>636.69622900000002</c:v>
                </c:pt>
                <c:pt idx="8036">
                  <c:v>636.74017300000003</c:v>
                </c:pt>
                <c:pt idx="8037">
                  <c:v>636.76830600000005</c:v>
                </c:pt>
                <c:pt idx="8038">
                  <c:v>636.78898400000003</c:v>
                </c:pt>
                <c:pt idx="8039">
                  <c:v>636.835644</c:v>
                </c:pt>
                <c:pt idx="8040">
                  <c:v>636.85608200000001</c:v>
                </c:pt>
                <c:pt idx="8041">
                  <c:v>636.879907</c:v>
                </c:pt>
                <c:pt idx="8042">
                  <c:v>636.90504499999997</c:v>
                </c:pt>
                <c:pt idx="8043">
                  <c:v>636.92535299999997</c:v>
                </c:pt>
                <c:pt idx="8044">
                  <c:v>636.95171500000004</c:v>
                </c:pt>
                <c:pt idx="8045">
                  <c:v>636.98076300000002</c:v>
                </c:pt>
                <c:pt idx="8046">
                  <c:v>636.99219800000003</c:v>
                </c:pt>
                <c:pt idx="8047">
                  <c:v>637.00965399999995</c:v>
                </c:pt>
                <c:pt idx="8048">
                  <c:v>637.026747</c:v>
                </c:pt>
                <c:pt idx="8049">
                  <c:v>637.04258100000004</c:v>
                </c:pt>
                <c:pt idx="8050">
                  <c:v>637.06161799999995</c:v>
                </c:pt>
                <c:pt idx="8051">
                  <c:v>637.06411000000003</c:v>
                </c:pt>
                <c:pt idx="8052">
                  <c:v>637.08330599999999</c:v>
                </c:pt>
                <c:pt idx="8053">
                  <c:v>637.06466</c:v>
                </c:pt>
                <c:pt idx="8054">
                  <c:v>637.08626700000002</c:v>
                </c:pt>
                <c:pt idx="8055">
                  <c:v>637.09966499999996</c:v>
                </c:pt>
                <c:pt idx="8056">
                  <c:v>637.09226000000001</c:v>
                </c:pt>
                <c:pt idx="8057">
                  <c:v>637.09904500000005</c:v>
                </c:pt>
                <c:pt idx="8058">
                  <c:v>637.11402199999998</c:v>
                </c:pt>
                <c:pt idx="8059">
                  <c:v>637.109737</c:v>
                </c:pt>
                <c:pt idx="8060">
                  <c:v>637.12041799999997</c:v>
                </c:pt>
                <c:pt idx="8061">
                  <c:v>637.12837100000002</c:v>
                </c:pt>
                <c:pt idx="8062">
                  <c:v>637.14599199999998</c:v>
                </c:pt>
                <c:pt idx="8063">
                  <c:v>637.15508999999997</c:v>
                </c:pt>
                <c:pt idx="8064">
                  <c:v>637.16535099999999</c:v>
                </c:pt>
                <c:pt idx="8065">
                  <c:v>637.17618100000004</c:v>
                </c:pt>
                <c:pt idx="8066">
                  <c:v>637.17465300000003</c:v>
                </c:pt>
                <c:pt idx="8067">
                  <c:v>637.19858499999998</c:v>
                </c:pt>
                <c:pt idx="8068">
                  <c:v>637.21448999999996</c:v>
                </c:pt>
                <c:pt idx="8069">
                  <c:v>637.24695199999996</c:v>
                </c:pt>
                <c:pt idx="8070">
                  <c:v>637.26750200000004</c:v>
                </c:pt>
                <c:pt idx="8071">
                  <c:v>637.28002500000002</c:v>
                </c:pt>
                <c:pt idx="8072">
                  <c:v>637.29878299999996</c:v>
                </c:pt>
                <c:pt idx="8073">
                  <c:v>637.30861600000003</c:v>
                </c:pt>
                <c:pt idx="8074">
                  <c:v>637.32862299999999</c:v>
                </c:pt>
                <c:pt idx="8075">
                  <c:v>637.356762</c:v>
                </c:pt>
                <c:pt idx="8076">
                  <c:v>637.35535400000003</c:v>
                </c:pt>
                <c:pt idx="8077">
                  <c:v>637.37436300000002</c:v>
                </c:pt>
                <c:pt idx="8078">
                  <c:v>637.38385000000005</c:v>
                </c:pt>
                <c:pt idx="8079">
                  <c:v>637.386529</c:v>
                </c:pt>
                <c:pt idx="8080">
                  <c:v>637.39910599999996</c:v>
                </c:pt>
                <c:pt idx="8081">
                  <c:v>637.41743399999996</c:v>
                </c:pt>
                <c:pt idx="8082">
                  <c:v>637.42518600000005</c:v>
                </c:pt>
                <c:pt idx="8083">
                  <c:v>637.42123800000002</c:v>
                </c:pt>
                <c:pt idx="8084">
                  <c:v>637.42426799999998</c:v>
                </c:pt>
                <c:pt idx="8085">
                  <c:v>637.41697599999998</c:v>
                </c:pt>
                <c:pt idx="8086">
                  <c:v>637.40783899999997</c:v>
                </c:pt>
                <c:pt idx="8087">
                  <c:v>637.40829399999996</c:v>
                </c:pt>
                <c:pt idx="8088">
                  <c:v>637.40224599999999</c:v>
                </c:pt>
                <c:pt idx="8089">
                  <c:v>637.39705400000003</c:v>
                </c:pt>
                <c:pt idx="8090">
                  <c:v>637.39835500000004</c:v>
                </c:pt>
                <c:pt idx="8091">
                  <c:v>637.38778100000002</c:v>
                </c:pt>
                <c:pt idx="8092">
                  <c:v>637.39532799999995</c:v>
                </c:pt>
                <c:pt idx="8093">
                  <c:v>637.39576199999999</c:v>
                </c:pt>
                <c:pt idx="8094">
                  <c:v>637.40046500000005</c:v>
                </c:pt>
                <c:pt idx="8095">
                  <c:v>637.40049399999998</c:v>
                </c:pt>
                <c:pt idx="8096">
                  <c:v>637.38286100000005</c:v>
                </c:pt>
                <c:pt idx="8097">
                  <c:v>637.40504499999997</c:v>
                </c:pt>
                <c:pt idx="8098">
                  <c:v>637.42811099999994</c:v>
                </c:pt>
                <c:pt idx="8099">
                  <c:v>637.44002799999998</c:v>
                </c:pt>
                <c:pt idx="8100">
                  <c:v>637.45752500000003</c:v>
                </c:pt>
                <c:pt idx="8101">
                  <c:v>637.44885499999998</c:v>
                </c:pt>
                <c:pt idx="8102">
                  <c:v>637.46700199999998</c:v>
                </c:pt>
                <c:pt idx="8103">
                  <c:v>637.47037999999998</c:v>
                </c:pt>
                <c:pt idx="8104">
                  <c:v>637.49129000000005</c:v>
                </c:pt>
                <c:pt idx="8105">
                  <c:v>637.50142300000005</c:v>
                </c:pt>
                <c:pt idx="8106">
                  <c:v>637.49461399999996</c:v>
                </c:pt>
                <c:pt idx="8107">
                  <c:v>637.49560399999996</c:v>
                </c:pt>
                <c:pt idx="8108">
                  <c:v>637.52225599999997</c:v>
                </c:pt>
                <c:pt idx="8109">
                  <c:v>637.50166300000001</c:v>
                </c:pt>
                <c:pt idx="8110">
                  <c:v>637.525938</c:v>
                </c:pt>
                <c:pt idx="8111">
                  <c:v>637.51478199999997</c:v>
                </c:pt>
                <c:pt idx="8112">
                  <c:v>637.51434700000004</c:v>
                </c:pt>
                <c:pt idx="8113">
                  <c:v>637.50525600000003</c:v>
                </c:pt>
                <c:pt idx="8114">
                  <c:v>637.49233200000003</c:v>
                </c:pt>
                <c:pt idx="8115">
                  <c:v>637.48113000000001</c:v>
                </c:pt>
                <c:pt idx="8116">
                  <c:v>637.47538599999996</c:v>
                </c:pt>
                <c:pt idx="8117">
                  <c:v>637.46643800000004</c:v>
                </c:pt>
                <c:pt idx="8118">
                  <c:v>637.45922499999995</c:v>
                </c:pt>
                <c:pt idx="8119">
                  <c:v>637.45305099999996</c:v>
                </c:pt>
                <c:pt idx="8120">
                  <c:v>637.43742399999996</c:v>
                </c:pt>
                <c:pt idx="8121">
                  <c:v>637.45642399999997</c:v>
                </c:pt>
                <c:pt idx="8122">
                  <c:v>637.43038999999999</c:v>
                </c:pt>
                <c:pt idx="8123">
                  <c:v>637.43174799999997</c:v>
                </c:pt>
                <c:pt idx="8124">
                  <c:v>637.42945999999995</c:v>
                </c:pt>
                <c:pt idx="8125">
                  <c:v>637.42519100000004</c:v>
                </c:pt>
                <c:pt idx="8126">
                  <c:v>637.42287399999998</c:v>
                </c:pt>
                <c:pt idx="8127">
                  <c:v>637.42464900000004</c:v>
                </c:pt>
                <c:pt idx="8128">
                  <c:v>637.43679999999995</c:v>
                </c:pt>
                <c:pt idx="8129">
                  <c:v>637.45593099999996</c:v>
                </c:pt>
                <c:pt idx="8130">
                  <c:v>637.45581400000003</c:v>
                </c:pt>
                <c:pt idx="8131">
                  <c:v>637.46436700000004</c:v>
                </c:pt>
                <c:pt idx="8132">
                  <c:v>637.48673699999995</c:v>
                </c:pt>
                <c:pt idx="8133">
                  <c:v>637.47137099999998</c:v>
                </c:pt>
                <c:pt idx="8134">
                  <c:v>637.49124300000005</c:v>
                </c:pt>
                <c:pt idx="8135">
                  <c:v>637.47847000000002</c:v>
                </c:pt>
                <c:pt idx="8136">
                  <c:v>637.48952099999997</c:v>
                </c:pt>
                <c:pt idx="8137">
                  <c:v>637.49775099999999</c:v>
                </c:pt>
                <c:pt idx="8138">
                  <c:v>637.50655300000005</c:v>
                </c:pt>
                <c:pt idx="8139">
                  <c:v>637.50114299999996</c:v>
                </c:pt>
                <c:pt idx="8140">
                  <c:v>637.48868800000002</c:v>
                </c:pt>
                <c:pt idx="8141">
                  <c:v>637.51227200000005</c:v>
                </c:pt>
                <c:pt idx="8142">
                  <c:v>637.50660900000003</c:v>
                </c:pt>
                <c:pt idx="8143">
                  <c:v>637.49087599999996</c:v>
                </c:pt>
                <c:pt idx="8144">
                  <c:v>637.48204899999996</c:v>
                </c:pt>
                <c:pt idx="8145">
                  <c:v>637.47291099999995</c:v>
                </c:pt>
                <c:pt idx="8146">
                  <c:v>637.46140300000002</c:v>
                </c:pt>
                <c:pt idx="8147">
                  <c:v>637.45395199999996</c:v>
                </c:pt>
                <c:pt idx="8148">
                  <c:v>637.44143699999995</c:v>
                </c:pt>
                <c:pt idx="8149">
                  <c:v>637.42879100000005</c:v>
                </c:pt>
                <c:pt idx="8150">
                  <c:v>637.42699200000004</c:v>
                </c:pt>
                <c:pt idx="8151">
                  <c:v>637.41355199999998</c:v>
                </c:pt>
                <c:pt idx="8152">
                  <c:v>637.39930600000002</c:v>
                </c:pt>
                <c:pt idx="8153">
                  <c:v>637.39871400000004</c:v>
                </c:pt>
                <c:pt idx="8154">
                  <c:v>637.39849100000004</c:v>
                </c:pt>
                <c:pt idx="8155">
                  <c:v>637.39423899999997</c:v>
                </c:pt>
                <c:pt idx="8156">
                  <c:v>637.40070800000001</c:v>
                </c:pt>
                <c:pt idx="8157">
                  <c:v>637.41297999999995</c:v>
                </c:pt>
                <c:pt idx="8158">
                  <c:v>637.43902700000001</c:v>
                </c:pt>
                <c:pt idx="8159">
                  <c:v>637.41774999999996</c:v>
                </c:pt>
                <c:pt idx="8160">
                  <c:v>637.43940499999997</c:v>
                </c:pt>
                <c:pt idx="8161">
                  <c:v>637.44738900000004</c:v>
                </c:pt>
                <c:pt idx="8162">
                  <c:v>637.45223899999996</c:v>
                </c:pt>
                <c:pt idx="8163">
                  <c:v>637.45202500000005</c:v>
                </c:pt>
                <c:pt idx="8164">
                  <c:v>637.45217300000002</c:v>
                </c:pt>
                <c:pt idx="8165">
                  <c:v>637.458215</c:v>
                </c:pt>
                <c:pt idx="8166">
                  <c:v>637.46295199999997</c:v>
                </c:pt>
                <c:pt idx="8167">
                  <c:v>637.46610799999996</c:v>
                </c:pt>
                <c:pt idx="8168">
                  <c:v>637.46719199999995</c:v>
                </c:pt>
                <c:pt idx="8169">
                  <c:v>637.47156600000005</c:v>
                </c:pt>
                <c:pt idx="8170">
                  <c:v>637.46524199999999</c:v>
                </c:pt>
                <c:pt idx="8171">
                  <c:v>637.45173199999999</c:v>
                </c:pt>
                <c:pt idx="8172">
                  <c:v>637.44530099999997</c:v>
                </c:pt>
                <c:pt idx="8173">
                  <c:v>637.43238799999995</c:v>
                </c:pt>
                <c:pt idx="8174">
                  <c:v>637.42408499999999</c:v>
                </c:pt>
                <c:pt idx="8175">
                  <c:v>637.40725999999995</c:v>
                </c:pt>
                <c:pt idx="8176">
                  <c:v>637.38662299999999</c:v>
                </c:pt>
                <c:pt idx="8177">
                  <c:v>637.38466400000004</c:v>
                </c:pt>
                <c:pt idx="8178">
                  <c:v>637.37667499999998</c:v>
                </c:pt>
                <c:pt idx="8179">
                  <c:v>637.36711200000002</c:v>
                </c:pt>
                <c:pt idx="8180">
                  <c:v>637.36129700000004</c:v>
                </c:pt>
                <c:pt idx="8181">
                  <c:v>637.35910000000001</c:v>
                </c:pt>
                <c:pt idx="8182">
                  <c:v>637.35136199999999</c:v>
                </c:pt>
                <c:pt idx="8183">
                  <c:v>637.35080400000004</c:v>
                </c:pt>
                <c:pt idx="8184">
                  <c:v>637.34062200000005</c:v>
                </c:pt>
                <c:pt idx="8185">
                  <c:v>637.33783900000003</c:v>
                </c:pt>
                <c:pt idx="8186">
                  <c:v>637.34319000000005</c:v>
                </c:pt>
                <c:pt idx="8187">
                  <c:v>637.35664699999995</c:v>
                </c:pt>
                <c:pt idx="8188">
                  <c:v>637.36602200000004</c:v>
                </c:pt>
                <c:pt idx="8189">
                  <c:v>637.37365899999998</c:v>
                </c:pt>
                <c:pt idx="8190">
                  <c:v>637.37648000000002</c:v>
                </c:pt>
                <c:pt idx="8191">
                  <c:v>637.38800900000001</c:v>
                </c:pt>
                <c:pt idx="8192">
                  <c:v>637.392653</c:v>
                </c:pt>
                <c:pt idx="8193">
                  <c:v>637.39541899999995</c:v>
                </c:pt>
                <c:pt idx="8194">
                  <c:v>637.40632000000005</c:v>
                </c:pt>
                <c:pt idx="8195">
                  <c:v>637.40577599999995</c:v>
                </c:pt>
                <c:pt idx="8196">
                  <c:v>637.40125999999998</c:v>
                </c:pt>
                <c:pt idx="8197">
                  <c:v>637.407782</c:v>
                </c:pt>
                <c:pt idx="8198">
                  <c:v>637.40322400000002</c:v>
                </c:pt>
                <c:pt idx="8199">
                  <c:v>637.41680099999996</c:v>
                </c:pt>
                <c:pt idx="8200">
                  <c:v>637.41130199999998</c:v>
                </c:pt>
                <c:pt idx="8201">
                  <c:v>637.40662399999997</c:v>
                </c:pt>
                <c:pt idx="8202">
                  <c:v>637.38606000000004</c:v>
                </c:pt>
                <c:pt idx="8203">
                  <c:v>637.38241500000004</c:v>
                </c:pt>
                <c:pt idx="8204">
                  <c:v>637.36428999999998</c:v>
                </c:pt>
                <c:pt idx="8205">
                  <c:v>637.35856699999999</c:v>
                </c:pt>
                <c:pt idx="8206">
                  <c:v>637.35371899999996</c:v>
                </c:pt>
                <c:pt idx="8207">
                  <c:v>637.32988899999998</c:v>
                </c:pt>
                <c:pt idx="8208">
                  <c:v>637.32985399999995</c:v>
                </c:pt>
                <c:pt idx="8209">
                  <c:v>637.31880899999999</c:v>
                </c:pt>
                <c:pt idx="8210">
                  <c:v>637.30694200000005</c:v>
                </c:pt>
                <c:pt idx="8211">
                  <c:v>637.29220599999996</c:v>
                </c:pt>
                <c:pt idx="8212">
                  <c:v>637.292956</c:v>
                </c:pt>
                <c:pt idx="8213">
                  <c:v>637.29652899999996</c:v>
                </c:pt>
                <c:pt idx="8214">
                  <c:v>637.30636600000003</c:v>
                </c:pt>
                <c:pt idx="8215">
                  <c:v>637.31475499999999</c:v>
                </c:pt>
                <c:pt idx="8216">
                  <c:v>637.32201999999995</c:v>
                </c:pt>
                <c:pt idx="8217">
                  <c:v>637.32221100000004</c:v>
                </c:pt>
                <c:pt idx="8218">
                  <c:v>637.33760400000006</c:v>
                </c:pt>
                <c:pt idx="8219">
                  <c:v>637.33364500000005</c:v>
                </c:pt>
                <c:pt idx="8220">
                  <c:v>637.33245099999999</c:v>
                </c:pt>
                <c:pt idx="8221">
                  <c:v>637.33408299999996</c:v>
                </c:pt>
                <c:pt idx="8222">
                  <c:v>637.33636899999999</c:v>
                </c:pt>
                <c:pt idx="8223">
                  <c:v>637.34841600000004</c:v>
                </c:pt>
                <c:pt idx="8224">
                  <c:v>637.35449300000005</c:v>
                </c:pt>
                <c:pt idx="8225">
                  <c:v>637.34989599999994</c:v>
                </c:pt>
                <c:pt idx="8226">
                  <c:v>637.35764700000004</c:v>
                </c:pt>
                <c:pt idx="8227">
                  <c:v>637.34321599999998</c:v>
                </c:pt>
                <c:pt idx="8228">
                  <c:v>637.34710700000005</c:v>
                </c:pt>
                <c:pt idx="8229">
                  <c:v>637.33643700000005</c:v>
                </c:pt>
                <c:pt idx="8230">
                  <c:v>637.32608600000003</c:v>
                </c:pt>
                <c:pt idx="8231">
                  <c:v>637.31421599999999</c:v>
                </c:pt>
                <c:pt idx="8232">
                  <c:v>637.30450599999995</c:v>
                </c:pt>
                <c:pt idx="8233">
                  <c:v>637.28235500000005</c:v>
                </c:pt>
                <c:pt idx="8234">
                  <c:v>637.29081799999994</c:v>
                </c:pt>
                <c:pt idx="8235">
                  <c:v>637.26201500000002</c:v>
                </c:pt>
                <c:pt idx="8236">
                  <c:v>637.258195</c:v>
                </c:pt>
                <c:pt idx="8237">
                  <c:v>637.26209600000004</c:v>
                </c:pt>
                <c:pt idx="8238">
                  <c:v>637.23951299999999</c:v>
                </c:pt>
                <c:pt idx="8239">
                  <c:v>637.23831299999995</c:v>
                </c:pt>
                <c:pt idx="8240">
                  <c:v>637.22552499999995</c:v>
                </c:pt>
                <c:pt idx="8241">
                  <c:v>637.22199499999999</c:v>
                </c:pt>
                <c:pt idx="8242">
                  <c:v>637.22348499999998</c:v>
                </c:pt>
                <c:pt idx="8243">
                  <c:v>637.24363600000004</c:v>
                </c:pt>
                <c:pt idx="8244">
                  <c:v>637.24652100000003</c:v>
                </c:pt>
                <c:pt idx="8245">
                  <c:v>637.24915699999997</c:v>
                </c:pt>
                <c:pt idx="8246">
                  <c:v>637.25661200000002</c:v>
                </c:pt>
                <c:pt idx="8247">
                  <c:v>637.26031799999998</c:v>
                </c:pt>
                <c:pt idx="8248">
                  <c:v>637.27283199999999</c:v>
                </c:pt>
                <c:pt idx="8249">
                  <c:v>637.27672900000005</c:v>
                </c:pt>
                <c:pt idx="8250">
                  <c:v>637.28071899999998</c:v>
                </c:pt>
                <c:pt idx="8251">
                  <c:v>637.28122499999995</c:v>
                </c:pt>
                <c:pt idx="8252">
                  <c:v>637.29198399999996</c:v>
                </c:pt>
                <c:pt idx="8253">
                  <c:v>637.28650900000002</c:v>
                </c:pt>
                <c:pt idx="8254">
                  <c:v>637.275035</c:v>
                </c:pt>
                <c:pt idx="8255">
                  <c:v>637.28633300000001</c:v>
                </c:pt>
                <c:pt idx="8256">
                  <c:v>637.29024700000002</c:v>
                </c:pt>
                <c:pt idx="8257">
                  <c:v>637.28800200000001</c:v>
                </c:pt>
                <c:pt idx="8258">
                  <c:v>637.28398300000003</c:v>
                </c:pt>
                <c:pt idx="8259">
                  <c:v>637.26388899999995</c:v>
                </c:pt>
                <c:pt idx="8260">
                  <c:v>637.25813000000005</c:v>
                </c:pt>
                <c:pt idx="8261">
                  <c:v>637.23280799999998</c:v>
                </c:pt>
                <c:pt idx="8262">
                  <c:v>637.22669199999996</c:v>
                </c:pt>
                <c:pt idx="8263">
                  <c:v>637.20603300000005</c:v>
                </c:pt>
                <c:pt idx="8264">
                  <c:v>637.20569799999998</c:v>
                </c:pt>
                <c:pt idx="8265">
                  <c:v>637.19176400000003</c:v>
                </c:pt>
                <c:pt idx="8266">
                  <c:v>637.190788</c:v>
                </c:pt>
                <c:pt idx="8267">
                  <c:v>637.18272100000002</c:v>
                </c:pt>
                <c:pt idx="8268">
                  <c:v>637.17547300000001</c:v>
                </c:pt>
                <c:pt idx="8269">
                  <c:v>637.16414599999996</c:v>
                </c:pt>
                <c:pt idx="8270">
                  <c:v>637.16217200000006</c:v>
                </c:pt>
                <c:pt idx="8271">
                  <c:v>637.17238899999995</c:v>
                </c:pt>
                <c:pt idx="8272">
                  <c:v>637.18481799999995</c:v>
                </c:pt>
                <c:pt idx="8273">
                  <c:v>637.18947200000002</c:v>
                </c:pt>
                <c:pt idx="8274">
                  <c:v>637.19375500000001</c:v>
                </c:pt>
                <c:pt idx="8275">
                  <c:v>637.197092</c:v>
                </c:pt>
                <c:pt idx="8276">
                  <c:v>637.196594</c:v>
                </c:pt>
                <c:pt idx="8277">
                  <c:v>637.21100100000001</c:v>
                </c:pt>
                <c:pt idx="8278">
                  <c:v>637.20672500000001</c:v>
                </c:pt>
                <c:pt idx="8279">
                  <c:v>637.21170800000004</c:v>
                </c:pt>
                <c:pt idx="8280">
                  <c:v>637.21292200000005</c:v>
                </c:pt>
                <c:pt idx="8281">
                  <c:v>637.22554400000001</c:v>
                </c:pt>
                <c:pt idx="8282">
                  <c:v>637.21245999999996</c:v>
                </c:pt>
                <c:pt idx="8283">
                  <c:v>637.22602300000005</c:v>
                </c:pt>
                <c:pt idx="8284">
                  <c:v>637.22987000000001</c:v>
                </c:pt>
                <c:pt idx="8285">
                  <c:v>637.21617600000002</c:v>
                </c:pt>
                <c:pt idx="8286">
                  <c:v>637.21693000000005</c:v>
                </c:pt>
                <c:pt idx="8287">
                  <c:v>637.21345599999995</c:v>
                </c:pt>
                <c:pt idx="8288">
                  <c:v>637.19578100000001</c:v>
                </c:pt>
                <c:pt idx="8289">
                  <c:v>637.184394</c:v>
                </c:pt>
                <c:pt idx="8290">
                  <c:v>637.17533200000003</c:v>
                </c:pt>
                <c:pt idx="8291">
                  <c:v>637.15855399999998</c:v>
                </c:pt>
                <c:pt idx="8292">
                  <c:v>637.13958700000001</c:v>
                </c:pt>
                <c:pt idx="8293">
                  <c:v>637.14762700000006</c:v>
                </c:pt>
                <c:pt idx="8294">
                  <c:v>637.12444400000004</c:v>
                </c:pt>
                <c:pt idx="8295">
                  <c:v>637.11833999999999</c:v>
                </c:pt>
                <c:pt idx="8296">
                  <c:v>637.114642</c:v>
                </c:pt>
                <c:pt idx="8297">
                  <c:v>637.10019299999999</c:v>
                </c:pt>
                <c:pt idx="8298">
                  <c:v>637.10269700000003</c:v>
                </c:pt>
                <c:pt idx="8299">
                  <c:v>637.11179100000004</c:v>
                </c:pt>
                <c:pt idx="8300">
                  <c:v>637.12555399999997</c:v>
                </c:pt>
                <c:pt idx="8301">
                  <c:v>637.12874199999999</c:v>
                </c:pt>
                <c:pt idx="8302">
                  <c:v>637.13607300000001</c:v>
                </c:pt>
                <c:pt idx="8303">
                  <c:v>637.13544999999999</c:v>
                </c:pt>
                <c:pt idx="8304">
                  <c:v>637.13911499999995</c:v>
                </c:pt>
                <c:pt idx="8305">
                  <c:v>637.141391</c:v>
                </c:pt>
                <c:pt idx="8306">
                  <c:v>637.15368799999999</c:v>
                </c:pt>
                <c:pt idx="8307">
                  <c:v>637.15300000000002</c:v>
                </c:pt>
                <c:pt idx="8308">
                  <c:v>637.14986299999998</c:v>
                </c:pt>
                <c:pt idx="8309">
                  <c:v>637.15866700000004</c:v>
                </c:pt>
                <c:pt idx="8310">
                  <c:v>637.16566499999999</c:v>
                </c:pt>
                <c:pt idx="8311">
                  <c:v>637.16006500000003</c:v>
                </c:pt>
                <c:pt idx="8312">
                  <c:v>637.16523199999995</c:v>
                </c:pt>
                <c:pt idx="8313">
                  <c:v>637.16454999999996</c:v>
                </c:pt>
                <c:pt idx="8314">
                  <c:v>637.17765699999995</c:v>
                </c:pt>
                <c:pt idx="8315">
                  <c:v>637.15268900000001</c:v>
                </c:pt>
                <c:pt idx="8316">
                  <c:v>637.14145499999995</c:v>
                </c:pt>
                <c:pt idx="8317">
                  <c:v>637.12932899999998</c:v>
                </c:pt>
                <c:pt idx="8318">
                  <c:v>637.11635000000001</c:v>
                </c:pt>
                <c:pt idx="8319">
                  <c:v>637.10426500000005</c:v>
                </c:pt>
                <c:pt idx="8320">
                  <c:v>637.09485800000004</c:v>
                </c:pt>
                <c:pt idx="8321">
                  <c:v>637.09310100000005</c:v>
                </c:pt>
                <c:pt idx="8322">
                  <c:v>637.074116</c:v>
                </c:pt>
                <c:pt idx="8323">
                  <c:v>637.07010200000002</c:v>
                </c:pt>
                <c:pt idx="8324">
                  <c:v>637.07199000000003</c:v>
                </c:pt>
                <c:pt idx="8325">
                  <c:v>637.06248900000003</c:v>
                </c:pt>
                <c:pt idx="8326">
                  <c:v>637.04353400000002</c:v>
                </c:pt>
                <c:pt idx="8327">
                  <c:v>637.04198299999996</c:v>
                </c:pt>
                <c:pt idx="8328">
                  <c:v>637.048585</c:v>
                </c:pt>
                <c:pt idx="8329">
                  <c:v>637.05653199999995</c:v>
                </c:pt>
                <c:pt idx="8330">
                  <c:v>637.07512199999996</c:v>
                </c:pt>
                <c:pt idx="8331">
                  <c:v>637.07354699999996</c:v>
                </c:pt>
                <c:pt idx="8332">
                  <c:v>637.08215399999995</c:v>
                </c:pt>
                <c:pt idx="8333">
                  <c:v>637.09878400000002</c:v>
                </c:pt>
                <c:pt idx="8334">
                  <c:v>637.08493299999998</c:v>
                </c:pt>
                <c:pt idx="8335">
                  <c:v>637.09530500000005</c:v>
                </c:pt>
                <c:pt idx="8336">
                  <c:v>637.10423300000002</c:v>
                </c:pt>
                <c:pt idx="8337">
                  <c:v>637.10305600000004</c:v>
                </c:pt>
                <c:pt idx="8338">
                  <c:v>637.10535500000003</c:v>
                </c:pt>
                <c:pt idx="8339">
                  <c:v>637.11445600000002</c:v>
                </c:pt>
                <c:pt idx="8340">
                  <c:v>637.10932500000001</c:v>
                </c:pt>
                <c:pt idx="8341">
                  <c:v>637.09994800000004</c:v>
                </c:pt>
                <c:pt idx="8342">
                  <c:v>637.106267</c:v>
                </c:pt>
                <c:pt idx="8343">
                  <c:v>637.10549800000001</c:v>
                </c:pt>
                <c:pt idx="8344">
                  <c:v>637.10130000000004</c:v>
                </c:pt>
                <c:pt idx="8345">
                  <c:v>637.07053900000005</c:v>
                </c:pt>
                <c:pt idx="8346">
                  <c:v>637.06367799999998</c:v>
                </c:pt>
                <c:pt idx="8347">
                  <c:v>637.04851499999995</c:v>
                </c:pt>
                <c:pt idx="8348">
                  <c:v>637.04310099999998</c:v>
                </c:pt>
                <c:pt idx="8349">
                  <c:v>637.02331400000003</c:v>
                </c:pt>
                <c:pt idx="8350">
                  <c:v>637.019318</c:v>
                </c:pt>
                <c:pt idx="8351">
                  <c:v>636.99733300000003</c:v>
                </c:pt>
                <c:pt idx="8352">
                  <c:v>637.00219800000002</c:v>
                </c:pt>
                <c:pt idx="8353">
                  <c:v>637.00187300000005</c:v>
                </c:pt>
                <c:pt idx="8354">
                  <c:v>636.99251100000004</c:v>
                </c:pt>
                <c:pt idx="8355">
                  <c:v>637.00442599999997</c:v>
                </c:pt>
                <c:pt idx="8356">
                  <c:v>637.00583500000005</c:v>
                </c:pt>
                <c:pt idx="8357">
                  <c:v>637.00789199999997</c:v>
                </c:pt>
                <c:pt idx="8358">
                  <c:v>637.00808900000004</c:v>
                </c:pt>
                <c:pt idx="8359">
                  <c:v>637.03313000000003</c:v>
                </c:pt>
                <c:pt idx="8360">
                  <c:v>637.01822100000004</c:v>
                </c:pt>
                <c:pt idx="8361">
                  <c:v>637.03055900000004</c:v>
                </c:pt>
                <c:pt idx="8362">
                  <c:v>637.03497800000002</c:v>
                </c:pt>
                <c:pt idx="8363">
                  <c:v>637.03665899999999</c:v>
                </c:pt>
                <c:pt idx="8364">
                  <c:v>637.05039799999997</c:v>
                </c:pt>
                <c:pt idx="8365">
                  <c:v>637.05372599999998</c:v>
                </c:pt>
                <c:pt idx="8366">
                  <c:v>637.04011300000002</c:v>
                </c:pt>
                <c:pt idx="8367">
                  <c:v>637.05258200000003</c:v>
                </c:pt>
                <c:pt idx="8368">
                  <c:v>637.04803900000002</c:v>
                </c:pt>
                <c:pt idx="8369">
                  <c:v>637.04090499999995</c:v>
                </c:pt>
                <c:pt idx="8370">
                  <c:v>637.05478500000004</c:v>
                </c:pt>
                <c:pt idx="8371">
                  <c:v>637.05233599999997</c:v>
                </c:pt>
                <c:pt idx="8372">
                  <c:v>637.02948400000002</c:v>
                </c:pt>
                <c:pt idx="8373">
                  <c:v>637.02420800000004</c:v>
                </c:pt>
                <c:pt idx="8374">
                  <c:v>637.01606200000003</c:v>
                </c:pt>
                <c:pt idx="8375">
                  <c:v>637.00420099999997</c:v>
                </c:pt>
                <c:pt idx="8376">
                  <c:v>636.98838899999998</c:v>
                </c:pt>
                <c:pt idx="8377">
                  <c:v>636.97497299999998</c:v>
                </c:pt>
                <c:pt idx="8378">
                  <c:v>636.96486600000003</c:v>
                </c:pt>
                <c:pt idx="8379">
                  <c:v>636.96830899999998</c:v>
                </c:pt>
                <c:pt idx="8380">
                  <c:v>636.95485599999995</c:v>
                </c:pt>
                <c:pt idx="8381">
                  <c:v>636.94753600000001</c:v>
                </c:pt>
                <c:pt idx="8382">
                  <c:v>636.94300699999997</c:v>
                </c:pt>
                <c:pt idx="8383">
                  <c:v>636.94401900000003</c:v>
                </c:pt>
                <c:pt idx="8384">
                  <c:v>636.96275600000001</c:v>
                </c:pt>
                <c:pt idx="8385">
                  <c:v>636.97660199999996</c:v>
                </c:pt>
                <c:pt idx="8386">
                  <c:v>636.980231</c:v>
                </c:pt>
                <c:pt idx="8387">
                  <c:v>636.98827600000004</c:v>
                </c:pt>
                <c:pt idx="8388">
                  <c:v>636.99106500000005</c:v>
                </c:pt>
                <c:pt idx="8389">
                  <c:v>637.00230099999999</c:v>
                </c:pt>
                <c:pt idx="8390">
                  <c:v>637.01164200000005</c:v>
                </c:pt>
                <c:pt idx="8391">
                  <c:v>637.00765699999999</c:v>
                </c:pt>
                <c:pt idx="8392">
                  <c:v>636.99910599999998</c:v>
                </c:pt>
                <c:pt idx="8393">
                  <c:v>637.01074600000004</c:v>
                </c:pt>
                <c:pt idx="8394">
                  <c:v>637.00713199999996</c:v>
                </c:pt>
                <c:pt idx="8395">
                  <c:v>637.01207899999997</c:v>
                </c:pt>
                <c:pt idx="8396">
                  <c:v>637.01194599999997</c:v>
                </c:pt>
                <c:pt idx="8397">
                  <c:v>637.01500699999997</c:v>
                </c:pt>
                <c:pt idx="8398">
                  <c:v>637.01288199999999</c:v>
                </c:pt>
                <c:pt idx="8399">
                  <c:v>637.00857900000005</c:v>
                </c:pt>
                <c:pt idx="8400">
                  <c:v>637.00118999999995</c:v>
                </c:pt>
                <c:pt idx="8401">
                  <c:v>636.97854800000005</c:v>
                </c:pt>
                <c:pt idx="8402">
                  <c:v>636.96606699999995</c:v>
                </c:pt>
                <c:pt idx="8403">
                  <c:v>636.946236</c:v>
                </c:pt>
                <c:pt idx="8404">
                  <c:v>636.94194400000003</c:v>
                </c:pt>
                <c:pt idx="8405">
                  <c:v>636.93544099999997</c:v>
                </c:pt>
                <c:pt idx="8406">
                  <c:v>636.92151100000001</c:v>
                </c:pt>
                <c:pt idx="8407">
                  <c:v>636.915344</c:v>
                </c:pt>
                <c:pt idx="8408">
                  <c:v>636.90879299999995</c:v>
                </c:pt>
                <c:pt idx="8409">
                  <c:v>636.90158699999995</c:v>
                </c:pt>
                <c:pt idx="8410">
                  <c:v>636.89280599999995</c:v>
                </c:pt>
                <c:pt idx="8411">
                  <c:v>636.88941</c:v>
                </c:pt>
                <c:pt idx="8412">
                  <c:v>636.89773000000002</c:v>
                </c:pt>
                <c:pt idx="8413">
                  <c:v>636.90888500000005</c:v>
                </c:pt>
                <c:pt idx="8414">
                  <c:v>636.91229099999998</c:v>
                </c:pt>
                <c:pt idx="8415">
                  <c:v>636.93286899999998</c:v>
                </c:pt>
                <c:pt idx="8416">
                  <c:v>636.93773299999998</c:v>
                </c:pt>
                <c:pt idx="8417">
                  <c:v>636.94071099999996</c:v>
                </c:pt>
                <c:pt idx="8418">
                  <c:v>636.949792</c:v>
                </c:pt>
                <c:pt idx="8419">
                  <c:v>636.94252500000005</c:v>
                </c:pt>
                <c:pt idx="8420">
                  <c:v>636.953937</c:v>
                </c:pt>
                <c:pt idx="8421">
                  <c:v>636.95495500000004</c:v>
                </c:pt>
                <c:pt idx="8422">
                  <c:v>636.95637099999999</c:v>
                </c:pt>
                <c:pt idx="8423">
                  <c:v>636.95786199999998</c:v>
                </c:pt>
                <c:pt idx="8424">
                  <c:v>636.97317299999997</c:v>
                </c:pt>
                <c:pt idx="8425">
                  <c:v>636.97404200000005</c:v>
                </c:pt>
                <c:pt idx="8426">
                  <c:v>636.97861399999999</c:v>
                </c:pt>
                <c:pt idx="8427">
                  <c:v>636.97172399999999</c:v>
                </c:pt>
                <c:pt idx="8428">
                  <c:v>636.97886500000004</c:v>
                </c:pt>
                <c:pt idx="8429">
                  <c:v>636.96376799999996</c:v>
                </c:pt>
                <c:pt idx="8430">
                  <c:v>636.93462399999999</c:v>
                </c:pt>
                <c:pt idx="8431">
                  <c:v>636.92427499999997</c:v>
                </c:pt>
                <c:pt idx="8432">
                  <c:v>636.91596700000002</c:v>
                </c:pt>
                <c:pt idx="8433">
                  <c:v>636.90450899999996</c:v>
                </c:pt>
                <c:pt idx="8434">
                  <c:v>636.89239499999996</c:v>
                </c:pt>
                <c:pt idx="8435">
                  <c:v>636.86910699999999</c:v>
                </c:pt>
                <c:pt idx="8436">
                  <c:v>636.87552200000005</c:v>
                </c:pt>
                <c:pt idx="8437">
                  <c:v>636.87833699999999</c:v>
                </c:pt>
                <c:pt idx="8438">
                  <c:v>636.85864600000002</c:v>
                </c:pt>
                <c:pt idx="8439">
                  <c:v>636.847308</c:v>
                </c:pt>
                <c:pt idx="8440">
                  <c:v>636.84808699999996</c:v>
                </c:pt>
                <c:pt idx="8441">
                  <c:v>636.86320999999998</c:v>
                </c:pt>
                <c:pt idx="8442">
                  <c:v>636.87585100000001</c:v>
                </c:pt>
                <c:pt idx="8443">
                  <c:v>636.89165000000003</c:v>
                </c:pt>
                <c:pt idx="8444">
                  <c:v>636.89313200000004</c:v>
                </c:pt>
                <c:pt idx="8445">
                  <c:v>636.91293499999995</c:v>
                </c:pt>
                <c:pt idx="8446">
                  <c:v>636.91339300000004</c:v>
                </c:pt>
                <c:pt idx="8447">
                  <c:v>636.89984700000002</c:v>
                </c:pt>
                <c:pt idx="8448">
                  <c:v>636.91431599999999</c:v>
                </c:pt>
                <c:pt idx="8449">
                  <c:v>636.91583900000001</c:v>
                </c:pt>
                <c:pt idx="8450">
                  <c:v>636.926514</c:v>
                </c:pt>
                <c:pt idx="8451">
                  <c:v>636.90648599999997</c:v>
                </c:pt>
                <c:pt idx="8452">
                  <c:v>636.93166199999996</c:v>
                </c:pt>
                <c:pt idx="8453">
                  <c:v>636.92268799999999</c:v>
                </c:pt>
                <c:pt idx="8454">
                  <c:v>636.93528500000002</c:v>
                </c:pt>
                <c:pt idx="8455">
                  <c:v>636.93461600000001</c:v>
                </c:pt>
                <c:pt idx="8456">
                  <c:v>636.93823999999995</c:v>
                </c:pt>
                <c:pt idx="8457">
                  <c:v>636.93010900000002</c:v>
                </c:pt>
                <c:pt idx="8458">
                  <c:v>636.90689699999996</c:v>
                </c:pt>
                <c:pt idx="8459">
                  <c:v>636.90239699999995</c:v>
                </c:pt>
                <c:pt idx="8460">
                  <c:v>636.88804300000004</c:v>
                </c:pt>
                <c:pt idx="8461">
                  <c:v>636.87568699999997</c:v>
                </c:pt>
                <c:pt idx="8462">
                  <c:v>636.85207700000001</c:v>
                </c:pt>
                <c:pt idx="8463">
                  <c:v>636.85216700000001</c:v>
                </c:pt>
                <c:pt idx="8464">
                  <c:v>636.84551999999996</c:v>
                </c:pt>
                <c:pt idx="8465">
                  <c:v>636.83336899999995</c:v>
                </c:pt>
                <c:pt idx="8466">
                  <c:v>636.81609000000003</c:v>
                </c:pt>
                <c:pt idx="8467">
                  <c:v>636.81696299999999</c:v>
                </c:pt>
                <c:pt idx="8468">
                  <c:v>636.81794300000001</c:v>
                </c:pt>
                <c:pt idx="8469">
                  <c:v>636.82762400000001</c:v>
                </c:pt>
                <c:pt idx="8470">
                  <c:v>636.84464500000001</c:v>
                </c:pt>
                <c:pt idx="8471">
                  <c:v>636.84590100000003</c:v>
                </c:pt>
                <c:pt idx="8472">
                  <c:v>636.85625900000002</c:v>
                </c:pt>
                <c:pt idx="8473">
                  <c:v>636.86524899999995</c:v>
                </c:pt>
                <c:pt idx="8474">
                  <c:v>636.881664</c:v>
                </c:pt>
                <c:pt idx="8475">
                  <c:v>636.87617399999999</c:v>
                </c:pt>
                <c:pt idx="8476">
                  <c:v>636.887967</c:v>
                </c:pt>
                <c:pt idx="8477">
                  <c:v>636.88852799999995</c:v>
                </c:pt>
                <c:pt idx="8478">
                  <c:v>636.89129100000002</c:v>
                </c:pt>
                <c:pt idx="8479">
                  <c:v>636.89180299999998</c:v>
                </c:pt>
                <c:pt idx="8480">
                  <c:v>636.89856999999995</c:v>
                </c:pt>
                <c:pt idx="8481">
                  <c:v>636.90116699999999</c:v>
                </c:pt>
                <c:pt idx="8482">
                  <c:v>636.90935400000001</c:v>
                </c:pt>
                <c:pt idx="8483">
                  <c:v>636.90062</c:v>
                </c:pt>
                <c:pt idx="8484">
                  <c:v>636.90879800000005</c:v>
                </c:pt>
                <c:pt idx="8485">
                  <c:v>636.88614199999995</c:v>
                </c:pt>
                <c:pt idx="8486">
                  <c:v>636.88633300000004</c:v>
                </c:pt>
                <c:pt idx="8487">
                  <c:v>636.87002299999995</c:v>
                </c:pt>
                <c:pt idx="8488">
                  <c:v>636.85843299999999</c:v>
                </c:pt>
                <c:pt idx="8489">
                  <c:v>636.83582799999999</c:v>
                </c:pt>
                <c:pt idx="8490">
                  <c:v>636.817139</c:v>
                </c:pt>
                <c:pt idx="8491">
                  <c:v>636.81018500000005</c:v>
                </c:pt>
                <c:pt idx="8492">
                  <c:v>636.80748700000004</c:v>
                </c:pt>
                <c:pt idx="8493">
                  <c:v>636.791607</c:v>
                </c:pt>
                <c:pt idx="8494">
                  <c:v>636.79128000000003</c:v>
                </c:pt>
                <c:pt idx="8495">
                  <c:v>636.79396999999994</c:v>
                </c:pt>
                <c:pt idx="8496">
                  <c:v>636.79158500000005</c:v>
                </c:pt>
                <c:pt idx="8497">
                  <c:v>636.81039599999997</c:v>
                </c:pt>
                <c:pt idx="8498">
                  <c:v>636.82120499999996</c:v>
                </c:pt>
                <c:pt idx="8499">
                  <c:v>636.82803100000001</c:v>
                </c:pt>
                <c:pt idx="8500">
                  <c:v>636.84168299999999</c:v>
                </c:pt>
                <c:pt idx="8501">
                  <c:v>636.84747600000003</c:v>
                </c:pt>
                <c:pt idx="8502">
                  <c:v>636.84177299999999</c:v>
                </c:pt>
                <c:pt idx="8503">
                  <c:v>636.84800700000005</c:v>
                </c:pt>
                <c:pt idx="8504">
                  <c:v>636.85958100000005</c:v>
                </c:pt>
                <c:pt idx="8505">
                  <c:v>636.867929</c:v>
                </c:pt>
                <c:pt idx="8506">
                  <c:v>636.86997099999996</c:v>
                </c:pt>
                <c:pt idx="8507">
                  <c:v>636.86458800000003</c:v>
                </c:pt>
                <c:pt idx="8508">
                  <c:v>636.88153899999998</c:v>
                </c:pt>
                <c:pt idx="8509">
                  <c:v>636.88348599999995</c:v>
                </c:pt>
                <c:pt idx="8510">
                  <c:v>636.87652400000002</c:v>
                </c:pt>
                <c:pt idx="8511">
                  <c:v>636.88694199999998</c:v>
                </c:pt>
                <c:pt idx="8512">
                  <c:v>636.88562899999999</c:v>
                </c:pt>
                <c:pt idx="8513">
                  <c:v>636.88646400000005</c:v>
                </c:pt>
                <c:pt idx="8514">
                  <c:v>636.86701600000004</c:v>
                </c:pt>
                <c:pt idx="8515">
                  <c:v>636.84090800000001</c:v>
                </c:pt>
                <c:pt idx="8516">
                  <c:v>636.84090700000002</c:v>
                </c:pt>
                <c:pt idx="8517">
                  <c:v>636.80973600000004</c:v>
                </c:pt>
                <c:pt idx="8518">
                  <c:v>636.79921400000001</c:v>
                </c:pt>
                <c:pt idx="8519">
                  <c:v>636.79485599999998</c:v>
                </c:pt>
                <c:pt idx="8520">
                  <c:v>636.788231</c:v>
                </c:pt>
                <c:pt idx="8521">
                  <c:v>636.77485799999999</c:v>
                </c:pt>
                <c:pt idx="8522">
                  <c:v>636.771255</c:v>
                </c:pt>
                <c:pt idx="8523">
                  <c:v>636.76090999999997</c:v>
                </c:pt>
                <c:pt idx="8524">
                  <c:v>636.76429700000006</c:v>
                </c:pt>
                <c:pt idx="8525">
                  <c:v>636.770533</c:v>
                </c:pt>
                <c:pt idx="8526">
                  <c:v>636.786339</c:v>
                </c:pt>
                <c:pt idx="8527">
                  <c:v>636.78886499999999</c:v>
                </c:pt>
                <c:pt idx="8528">
                  <c:v>636.80698199999995</c:v>
                </c:pt>
                <c:pt idx="8529">
                  <c:v>636.80042600000002</c:v>
                </c:pt>
                <c:pt idx="8530">
                  <c:v>636.81030199999998</c:v>
                </c:pt>
                <c:pt idx="8531">
                  <c:v>636.81960800000002</c:v>
                </c:pt>
                <c:pt idx="8532">
                  <c:v>636.81340699999998</c:v>
                </c:pt>
                <c:pt idx="8533">
                  <c:v>636.80527099999995</c:v>
                </c:pt>
                <c:pt idx="8534">
                  <c:v>636.809575</c:v>
                </c:pt>
                <c:pt idx="8535">
                  <c:v>636.81593999999996</c:v>
                </c:pt>
                <c:pt idx="8536">
                  <c:v>636.80057699999998</c:v>
                </c:pt>
                <c:pt idx="8537">
                  <c:v>636.81672000000003</c:v>
                </c:pt>
                <c:pt idx="8538">
                  <c:v>636.79216399999996</c:v>
                </c:pt>
                <c:pt idx="8539">
                  <c:v>636.81475899999998</c:v>
                </c:pt>
                <c:pt idx="8540">
                  <c:v>636.81282499999998</c:v>
                </c:pt>
                <c:pt idx="8541">
                  <c:v>636.80305199999998</c:v>
                </c:pt>
                <c:pt idx="8542">
                  <c:v>636.79251899999997</c:v>
                </c:pt>
                <c:pt idx="8543">
                  <c:v>636.77578100000005</c:v>
                </c:pt>
                <c:pt idx="8544">
                  <c:v>636.76684999999998</c:v>
                </c:pt>
                <c:pt idx="8545">
                  <c:v>636.75356099999999</c:v>
                </c:pt>
                <c:pt idx="8546">
                  <c:v>636.73327400000005</c:v>
                </c:pt>
                <c:pt idx="8547">
                  <c:v>636.73648200000002</c:v>
                </c:pt>
                <c:pt idx="8548">
                  <c:v>636.720596</c:v>
                </c:pt>
                <c:pt idx="8549">
                  <c:v>636.72192199999995</c:v>
                </c:pt>
                <c:pt idx="8550">
                  <c:v>636.71464500000002</c:v>
                </c:pt>
                <c:pt idx="8551">
                  <c:v>636.71333500000003</c:v>
                </c:pt>
                <c:pt idx="8552">
                  <c:v>636.70602399999996</c:v>
                </c:pt>
                <c:pt idx="8553">
                  <c:v>636.70419400000003</c:v>
                </c:pt>
                <c:pt idx="8554">
                  <c:v>636.71166600000004</c:v>
                </c:pt>
                <c:pt idx="8555">
                  <c:v>636.71310100000005</c:v>
                </c:pt>
                <c:pt idx="8556">
                  <c:v>636.71218099999999</c:v>
                </c:pt>
                <c:pt idx="8557">
                  <c:v>636.72806000000003</c:v>
                </c:pt>
                <c:pt idx="8558">
                  <c:v>636.72796400000004</c:v>
                </c:pt>
                <c:pt idx="8559">
                  <c:v>636.72546599999998</c:v>
                </c:pt>
                <c:pt idx="8560">
                  <c:v>636.743382</c:v>
                </c:pt>
                <c:pt idx="8561">
                  <c:v>636.74789099999998</c:v>
                </c:pt>
                <c:pt idx="8562">
                  <c:v>636.75290600000005</c:v>
                </c:pt>
                <c:pt idx="8563">
                  <c:v>636.77158999999995</c:v>
                </c:pt>
                <c:pt idx="8564">
                  <c:v>636.781654</c:v>
                </c:pt>
                <c:pt idx="8565">
                  <c:v>636.78511600000002</c:v>
                </c:pt>
                <c:pt idx="8566">
                  <c:v>636.78009799999995</c:v>
                </c:pt>
                <c:pt idx="8567">
                  <c:v>636.77702699999998</c:v>
                </c:pt>
                <c:pt idx="8568">
                  <c:v>636.78051700000003</c:v>
                </c:pt>
                <c:pt idx="8569">
                  <c:v>636.77455199999997</c:v>
                </c:pt>
                <c:pt idx="8570">
                  <c:v>636.76290300000005</c:v>
                </c:pt>
                <c:pt idx="8571">
                  <c:v>636.740185</c:v>
                </c:pt>
                <c:pt idx="8572">
                  <c:v>636.74312699999996</c:v>
                </c:pt>
                <c:pt idx="8573">
                  <c:v>636.73136</c:v>
                </c:pt>
                <c:pt idx="8574">
                  <c:v>636.71527000000003</c:v>
                </c:pt>
                <c:pt idx="8575">
                  <c:v>636.71742400000005</c:v>
                </c:pt>
                <c:pt idx="8576">
                  <c:v>636.71681599999999</c:v>
                </c:pt>
                <c:pt idx="8577">
                  <c:v>636.70583899999997</c:v>
                </c:pt>
                <c:pt idx="8578">
                  <c:v>636.69990600000006</c:v>
                </c:pt>
                <c:pt idx="8579">
                  <c:v>636.69665399999997</c:v>
                </c:pt>
                <c:pt idx="8580">
                  <c:v>636.69672600000001</c:v>
                </c:pt>
                <c:pt idx="8581">
                  <c:v>636.68923500000005</c:v>
                </c:pt>
                <c:pt idx="8582">
                  <c:v>636.69646999999998</c:v>
                </c:pt>
                <c:pt idx="8583">
                  <c:v>636.70021699999995</c:v>
                </c:pt>
                <c:pt idx="8584">
                  <c:v>636.72030700000005</c:v>
                </c:pt>
                <c:pt idx="8585">
                  <c:v>636.73610599999995</c:v>
                </c:pt>
                <c:pt idx="8586">
                  <c:v>636.73861999999997</c:v>
                </c:pt>
                <c:pt idx="8587">
                  <c:v>636.72985600000004</c:v>
                </c:pt>
                <c:pt idx="8588">
                  <c:v>636.73848599999997</c:v>
                </c:pt>
                <c:pt idx="8589">
                  <c:v>636.73312099999998</c:v>
                </c:pt>
                <c:pt idx="8590">
                  <c:v>636.74508600000001</c:v>
                </c:pt>
                <c:pt idx="8591">
                  <c:v>636.73782500000004</c:v>
                </c:pt>
                <c:pt idx="8592">
                  <c:v>636.73466399999995</c:v>
                </c:pt>
                <c:pt idx="8593">
                  <c:v>636.74702400000001</c:v>
                </c:pt>
                <c:pt idx="8594">
                  <c:v>636.73308899999995</c:v>
                </c:pt>
                <c:pt idx="8595">
                  <c:v>636.73508200000003</c:v>
                </c:pt>
                <c:pt idx="8596">
                  <c:v>636.74316199999998</c:v>
                </c:pt>
                <c:pt idx="8597">
                  <c:v>636.74419999999998</c:v>
                </c:pt>
                <c:pt idx="8598">
                  <c:v>636.740769</c:v>
                </c:pt>
                <c:pt idx="8599">
                  <c:v>636.72164399999997</c:v>
                </c:pt>
                <c:pt idx="8600">
                  <c:v>636.72533299999998</c:v>
                </c:pt>
                <c:pt idx="8601">
                  <c:v>636.707944</c:v>
                </c:pt>
                <c:pt idx="8602">
                  <c:v>636.70940199999995</c:v>
                </c:pt>
                <c:pt idx="8603">
                  <c:v>636.70726200000001</c:v>
                </c:pt>
                <c:pt idx="8604">
                  <c:v>636.69133999999997</c:v>
                </c:pt>
                <c:pt idx="8605">
                  <c:v>636.68970000000002</c:v>
                </c:pt>
                <c:pt idx="8606">
                  <c:v>636.68812300000002</c:v>
                </c:pt>
                <c:pt idx="8607">
                  <c:v>636.68476199999998</c:v>
                </c:pt>
                <c:pt idx="8608">
                  <c:v>636.68044499999996</c:v>
                </c:pt>
                <c:pt idx="8609">
                  <c:v>636.67795799999999</c:v>
                </c:pt>
                <c:pt idx="8610">
                  <c:v>636.69185500000003</c:v>
                </c:pt>
                <c:pt idx="8611">
                  <c:v>636.689975</c:v>
                </c:pt>
                <c:pt idx="8612">
                  <c:v>636.69601499999999</c:v>
                </c:pt>
                <c:pt idx="8613">
                  <c:v>636.69358999999997</c:v>
                </c:pt>
                <c:pt idx="8614">
                  <c:v>636.70024999999998</c:v>
                </c:pt>
                <c:pt idx="8615">
                  <c:v>636.69986600000004</c:v>
                </c:pt>
                <c:pt idx="8616">
                  <c:v>636.69971999999996</c:v>
                </c:pt>
                <c:pt idx="8617">
                  <c:v>636.70366799999999</c:v>
                </c:pt>
                <c:pt idx="8618">
                  <c:v>636.71451400000001</c:v>
                </c:pt>
                <c:pt idx="8619">
                  <c:v>636.71384399999999</c:v>
                </c:pt>
                <c:pt idx="8620">
                  <c:v>636.74029599999994</c:v>
                </c:pt>
                <c:pt idx="8621">
                  <c:v>636.74569799999995</c:v>
                </c:pt>
                <c:pt idx="8622">
                  <c:v>636.74842799999999</c:v>
                </c:pt>
                <c:pt idx="8623">
                  <c:v>636.74201500000004</c:v>
                </c:pt>
                <c:pt idx="8624">
                  <c:v>636.75173099999995</c:v>
                </c:pt>
                <c:pt idx="8625">
                  <c:v>636.75599499999998</c:v>
                </c:pt>
                <c:pt idx="8626">
                  <c:v>636.75788799999998</c:v>
                </c:pt>
                <c:pt idx="8627">
                  <c:v>636.75278000000003</c:v>
                </c:pt>
                <c:pt idx="8628">
                  <c:v>636.75980800000002</c:v>
                </c:pt>
                <c:pt idx="8629">
                  <c:v>636.75518</c:v>
                </c:pt>
                <c:pt idx="8630">
                  <c:v>636.73550899999998</c:v>
                </c:pt>
                <c:pt idx="8631">
                  <c:v>636.71704199999999</c:v>
                </c:pt>
                <c:pt idx="8632">
                  <c:v>636.72460899999999</c:v>
                </c:pt>
                <c:pt idx="8633">
                  <c:v>636.72215100000005</c:v>
                </c:pt>
                <c:pt idx="8634">
                  <c:v>636.715689</c:v>
                </c:pt>
                <c:pt idx="8635">
                  <c:v>636.73109199999999</c:v>
                </c:pt>
                <c:pt idx="8636">
                  <c:v>636.72268499999996</c:v>
                </c:pt>
                <c:pt idx="8637">
                  <c:v>636.72650299999998</c:v>
                </c:pt>
                <c:pt idx="8638">
                  <c:v>636.74432200000001</c:v>
                </c:pt>
                <c:pt idx="8639">
                  <c:v>636.74340299999994</c:v>
                </c:pt>
                <c:pt idx="8640">
                  <c:v>636.74278400000003</c:v>
                </c:pt>
                <c:pt idx="8641">
                  <c:v>636.74396200000001</c:v>
                </c:pt>
                <c:pt idx="8642">
                  <c:v>636.74452199999996</c:v>
                </c:pt>
                <c:pt idx="8643">
                  <c:v>636.74978099999998</c:v>
                </c:pt>
                <c:pt idx="8644">
                  <c:v>636.746399</c:v>
                </c:pt>
                <c:pt idx="8645">
                  <c:v>636.74775399999999</c:v>
                </c:pt>
                <c:pt idx="8646">
                  <c:v>636.75721099999998</c:v>
                </c:pt>
                <c:pt idx="8647">
                  <c:v>636.75055199999997</c:v>
                </c:pt>
                <c:pt idx="8648">
                  <c:v>636.76718800000003</c:v>
                </c:pt>
                <c:pt idx="8649">
                  <c:v>636.77120300000001</c:v>
                </c:pt>
                <c:pt idx="8650">
                  <c:v>636.76871700000004</c:v>
                </c:pt>
                <c:pt idx="8651">
                  <c:v>636.78788299999997</c:v>
                </c:pt>
                <c:pt idx="8652">
                  <c:v>636.78048899999999</c:v>
                </c:pt>
                <c:pt idx="8653">
                  <c:v>636.78921300000002</c:v>
                </c:pt>
                <c:pt idx="8654">
                  <c:v>636.79238099999998</c:v>
                </c:pt>
                <c:pt idx="8655">
                  <c:v>636.78886999999997</c:v>
                </c:pt>
                <c:pt idx="8656">
                  <c:v>636.79853400000002</c:v>
                </c:pt>
                <c:pt idx="8657">
                  <c:v>636.81032500000003</c:v>
                </c:pt>
                <c:pt idx="8658">
                  <c:v>636.79787399999998</c:v>
                </c:pt>
                <c:pt idx="8659">
                  <c:v>636.79847099999995</c:v>
                </c:pt>
                <c:pt idx="8660">
                  <c:v>636.79109300000005</c:v>
                </c:pt>
                <c:pt idx="8661">
                  <c:v>636.79601200000002</c:v>
                </c:pt>
                <c:pt idx="8662">
                  <c:v>636.79455099999996</c:v>
                </c:pt>
                <c:pt idx="8663">
                  <c:v>636.78659500000003</c:v>
                </c:pt>
                <c:pt idx="8664">
                  <c:v>636.79039999999998</c:v>
                </c:pt>
                <c:pt idx="8665">
                  <c:v>636.78802399999995</c:v>
                </c:pt>
                <c:pt idx="8666">
                  <c:v>636.79842799999994</c:v>
                </c:pt>
                <c:pt idx="8667">
                  <c:v>636.77072699999997</c:v>
                </c:pt>
                <c:pt idx="8668">
                  <c:v>636.79903999999999</c:v>
                </c:pt>
                <c:pt idx="8669">
                  <c:v>636.787645</c:v>
                </c:pt>
                <c:pt idx="8670">
                  <c:v>636.79516599999999</c:v>
                </c:pt>
                <c:pt idx="8671">
                  <c:v>636.80515500000001</c:v>
                </c:pt>
                <c:pt idx="8672">
                  <c:v>636.777286</c:v>
                </c:pt>
                <c:pt idx="8673">
                  <c:v>636.77951900000005</c:v>
                </c:pt>
                <c:pt idx="8674">
                  <c:v>636.80094199999996</c:v>
                </c:pt>
                <c:pt idx="8675">
                  <c:v>636.79174599999999</c:v>
                </c:pt>
                <c:pt idx="8676">
                  <c:v>636.81658900000002</c:v>
                </c:pt>
                <c:pt idx="8677">
                  <c:v>636.80735900000002</c:v>
                </c:pt>
                <c:pt idx="8678">
                  <c:v>636.81305599999996</c:v>
                </c:pt>
                <c:pt idx="8679">
                  <c:v>636.81456500000002</c:v>
                </c:pt>
                <c:pt idx="8680">
                  <c:v>636.82170199999996</c:v>
                </c:pt>
                <c:pt idx="8681">
                  <c:v>636.81697299999996</c:v>
                </c:pt>
                <c:pt idx="8682">
                  <c:v>636.82518000000005</c:v>
                </c:pt>
                <c:pt idx="8683">
                  <c:v>636.807591</c:v>
                </c:pt>
                <c:pt idx="8684">
                  <c:v>636.816192</c:v>
                </c:pt>
                <c:pt idx="8685">
                  <c:v>636.811509</c:v>
                </c:pt>
                <c:pt idx="8686">
                  <c:v>636.80483800000002</c:v>
                </c:pt>
                <c:pt idx="8687">
                  <c:v>636.81018400000005</c:v>
                </c:pt>
                <c:pt idx="8688">
                  <c:v>636.79798600000004</c:v>
                </c:pt>
                <c:pt idx="8689">
                  <c:v>636.78814199999999</c:v>
                </c:pt>
                <c:pt idx="8690">
                  <c:v>636.80079899999998</c:v>
                </c:pt>
                <c:pt idx="8691">
                  <c:v>636.80105800000001</c:v>
                </c:pt>
                <c:pt idx="8692">
                  <c:v>636.80172700000003</c:v>
                </c:pt>
                <c:pt idx="8693">
                  <c:v>636.795706</c:v>
                </c:pt>
                <c:pt idx="8694">
                  <c:v>636.78637400000002</c:v>
                </c:pt>
                <c:pt idx="8695">
                  <c:v>636.77933800000005</c:v>
                </c:pt>
                <c:pt idx="8696">
                  <c:v>636.78135599999996</c:v>
                </c:pt>
                <c:pt idx="8697">
                  <c:v>636.79620999999997</c:v>
                </c:pt>
                <c:pt idx="8698">
                  <c:v>636.79522999999995</c:v>
                </c:pt>
                <c:pt idx="8699">
                  <c:v>636.80064700000003</c:v>
                </c:pt>
                <c:pt idx="8700">
                  <c:v>636.80386999999996</c:v>
                </c:pt>
                <c:pt idx="8701">
                  <c:v>636.807954</c:v>
                </c:pt>
                <c:pt idx="8702">
                  <c:v>636.81634599999995</c:v>
                </c:pt>
                <c:pt idx="8703">
                  <c:v>636.82539699999995</c:v>
                </c:pt>
                <c:pt idx="8704">
                  <c:v>636.82021999999995</c:v>
                </c:pt>
                <c:pt idx="8705">
                  <c:v>636.82079599999997</c:v>
                </c:pt>
                <c:pt idx="8706">
                  <c:v>636.83995500000003</c:v>
                </c:pt>
                <c:pt idx="8707">
                  <c:v>636.83728499999995</c:v>
                </c:pt>
                <c:pt idx="8708">
                  <c:v>636.82941400000004</c:v>
                </c:pt>
                <c:pt idx="8709">
                  <c:v>636.83516199999997</c:v>
                </c:pt>
                <c:pt idx="8710">
                  <c:v>636.84859600000004</c:v>
                </c:pt>
                <c:pt idx="8711">
                  <c:v>636.86355900000001</c:v>
                </c:pt>
                <c:pt idx="8712">
                  <c:v>636.85620100000006</c:v>
                </c:pt>
                <c:pt idx="8713">
                  <c:v>636.85126300000002</c:v>
                </c:pt>
                <c:pt idx="8714">
                  <c:v>636.84475599999996</c:v>
                </c:pt>
                <c:pt idx="8715">
                  <c:v>636.859376</c:v>
                </c:pt>
                <c:pt idx="8716">
                  <c:v>636.84729400000003</c:v>
                </c:pt>
                <c:pt idx="8717">
                  <c:v>636.84631999999999</c:v>
                </c:pt>
                <c:pt idx="8718">
                  <c:v>636.83675500000004</c:v>
                </c:pt>
                <c:pt idx="8719">
                  <c:v>636.85615900000005</c:v>
                </c:pt>
                <c:pt idx="8720">
                  <c:v>636.844381</c:v>
                </c:pt>
                <c:pt idx="8721">
                  <c:v>636.84431199999995</c:v>
                </c:pt>
                <c:pt idx="8722">
                  <c:v>636.84129399999995</c:v>
                </c:pt>
                <c:pt idx="8723">
                  <c:v>636.82491800000003</c:v>
                </c:pt>
                <c:pt idx="8724">
                  <c:v>636.83747200000005</c:v>
                </c:pt>
                <c:pt idx="8725">
                  <c:v>636.83467499999995</c:v>
                </c:pt>
                <c:pt idx="8726">
                  <c:v>636.83943399999998</c:v>
                </c:pt>
                <c:pt idx="8727">
                  <c:v>636.83861000000002</c:v>
                </c:pt>
                <c:pt idx="8728">
                  <c:v>636.84607900000003</c:v>
                </c:pt>
                <c:pt idx="8729">
                  <c:v>636.84797500000002</c:v>
                </c:pt>
                <c:pt idx="8730">
                  <c:v>636.84464600000001</c:v>
                </c:pt>
                <c:pt idx="8731">
                  <c:v>636.84686499999998</c:v>
                </c:pt>
                <c:pt idx="8732">
                  <c:v>636.86525900000004</c:v>
                </c:pt>
                <c:pt idx="8733">
                  <c:v>636.87185399999998</c:v>
                </c:pt>
                <c:pt idx="8734">
                  <c:v>636.85858800000005</c:v>
                </c:pt>
                <c:pt idx="8735">
                  <c:v>636.86157600000001</c:v>
                </c:pt>
                <c:pt idx="8736">
                  <c:v>636.85475199999996</c:v>
                </c:pt>
                <c:pt idx="8737">
                  <c:v>636.86532999999997</c:v>
                </c:pt>
                <c:pt idx="8738">
                  <c:v>636.87722399999996</c:v>
                </c:pt>
                <c:pt idx="8739">
                  <c:v>636.86649699999998</c:v>
                </c:pt>
                <c:pt idx="8740">
                  <c:v>636.86665600000003</c:v>
                </c:pt>
                <c:pt idx="8741">
                  <c:v>636.87935900000002</c:v>
                </c:pt>
                <c:pt idx="8742">
                  <c:v>636.87652200000002</c:v>
                </c:pt>
                <c:pt idx="8743">
                  <c:v>636.86898199999996</c:v>
                </c:pt>
                <c:pt idx="8744">
                  <c:v>636.864732</c:v>
                </c:pt>
                <c:pt idx="8745">
                  <c:v>636.86371199999996</c:v>
                </c:pt>
                <c:pt idx="8746">
                  <c:v>636.851811</c:v>
                </c:pt>
                <c:pt idx="8747">
                  <c:v>636.85299599999996</c:v>
                </c:pt>
                <c:pt idx="8748">
                  <c:v>636.85022200000003</c:v>
                </c:pt>
                <c:pt idx="8749">
                  <c:v>636.84788300000002</c:v>
                </c:pt>
                <c:pt idx="8750">
                  <c:v>636.84879999999998</c:v>
                </c:pt>
                <c:pt idx="8751">
                  <c:v>636.84975499999996</c:v>
                </c:pt>
                <c:pt idx="8752">
                  <c:v>636.84184100000004</c:v>
                </c:pt>
                <c:pt idx="8753">
                  <c:v>636.84037999999998</c:v>
                </c:pt>
                <c:pt idx="8754">
                  <c:v>636.83381699999995</c:v>
                </c:pt>
                <c:pt idx="8755">
                  <c:v>636.83724500000005</c:v>
                </c:pt>
                <c:pt idx="8756">
                  <c:v>636.85166500000003</c:v>
                </c:pt>
                <c:pt idx="8757">
                  <c:v>636.83780000000002</c:v>
                </c:pt>
                <c:pt idx="8758">
                  <c:v>636.83750699999996</c:v>
                </c:pt>
                <c:pt idx="8759">
                  <c:v>636.83881199999996</c:v>
                </c:pt>
                <c:pt idx="8760">
                  <c:v>636.85176899999999</c:v>
                </c:pt>
                <c:pt idx="8761">
                  <c:v>636.85454100000004</c:v>
                </c:pt>
                <c:pt idx="8762">
                  <c:v>636.84145999999998</c:v>
                </c:pt>
                <c:pt idx="8763">
                  <c:v>636.84962700000005</c:v>
                </c:pt>
                <c:pt idx="8764">
                  <c:v>636.850865</c:v>
                </c:pt>
                <c:pt idx="8765">
                  <c:v>636.84019699999999</c:v>
                </c:pt>
                <c:pt idx="8766">
                  <c:v>636.85205299999996</c:v>
                </c:pt>
                <c:pt idx="8767">
                  <c:v>636.85581500000001</c:v>
                </c:pt>
                <c:pt idx="8768">
                  <c:v>636.85399800000005</c:v>
                </c:pt>
                <c:pt idx="8769">
                  <c:v>636.87618899999995</c:v>
                </c:pt>
                <c:pt idx="8770">
                  <c:v>636.87454600000001</c:v>
                </c:pt>
                <c:pt idx="8771">
                  <c:v>636.88566000000003</c:v>
                </c:pt>
                <c:pt idx="8772">
                  <c:v>636.88047800000004</c:v>
                </c:pt>
                <c:pt idx="8773">
                  <c:v>636.872388</c:v>
                </c:pt>
                <c:pt idx="8774">
                  <c:v>636.86926500000004</c:v>
                </c:pt>
                <c:pt idx="8775">
                  <c:v>636.86152800000002</c:v>
                </c:pt>
                <c:pt idx="8776">
                  <c:v>636.87806499999999</c:v>
                </c:pt>
                <c:pt idx="8777">
                  <c:v>636.86609599999997</c:v>
                </c:pt>
                <c:pt idx="8778">
                  <c:v>636.87244399999997</c:v>
                </c:pt>
                <c:pt idx="8779">
                  <c:v>636.87159999999994</c:v>
                </c:pt>
                <c:pt idx="8780">
                  <c:v>636.86249599999996</c:v>
                </c:pt>
                <c:pt idx="8781">
                  <c:v>636.85575200000005</c:v>
                </c:pt>
                <c:pt idx="8782">
                  <c:v>636.85256200000003</c:v>
                </c:pt>
                <c:pt idx="8783">
                  <c:v>636.84045800000001</c:v>
                </c:pt>
                <c:pt idx="8784">
                  <c:v>636.84051699999998</c:v>
                </c:pt>
                <c:pt idx="8785">
                  <c:v>636.85295299999996</c:v>
                </c:pt>
                <c:pt idx="8786">
                  <c:v>636.86374799999999</c:v>
                </c:pt>
                <c:pt idx="8787">
                  <c:v>636.849917</c:v>
                </c:pt>
                <c:pt idx="8788">
                  <c:v>636.86342999999999</c:v>
                </c:pt>
                <c:pt idx="8789">
                  <c:v>636.87250100000006</c:v>
                </c:pt>
                <c:pt idx="8790">
                  <c:v>636.86981900000001</c:v>
                </c:pt>
                <c:pt idx="8791">
                  <c:v>636.87156900000002</c:v>
                </c:pt>
                <c:pt idx="8792">
                  <c:v>636.86790800000006</c:v>
                </c:pt>
                <c:pt idx="8793">
                  <c:v>636.87197800000001</c:v>
                </c:pt>
                <c:pt idx="8794">
                  <c:v>636.87792899999999</c:v>
                </c:pt>
                <c:pt idx="8795">
                  <c:v>636.87554899999998</c:v>
                </c:pt>
                <c:pt idx="8796">
                  <c:v>636.88394600000004</c:v>
                </c:pt>
                <c:pt idx="8797">
                  <c:v>636.89360999999997</c:v>
                </c:pt>
                <c:pt idx="8798">
                  <c:v>636.88637900000003</c:v>
                </c:pt>
                <c:pt idx="8799">
                  <c:v>636.88245900000004</c:v>
                </c:pt>
                <c:pt idx="8800">
                  <c:v>636.87690899999996</c:v>
                </c:pt>
                <c:pt idx="8801">
                  <c:v>636.86737800000003</c:v>
                </c:pt>
                <c:pt idx="8802">
                  <c:v>636.85052700000006</c:v>
                </c:pt>
                <c:pt idx="8803">
                  <c:v>636.85337600000003</c:v>
                </c:pt>
                <c:pt idx="8804">
                  <c:v>636.84818700000005</c:v>
                </c:pt>
                <c:pt idx="8805">
                  <c:v>636.85489299999995</c:v>
                </c:pt>
                <c:pt idx="8806">
                  <c:v>636.83752800000002</c:v>
                </c:pt>
                <c:pt idx="8807">
                  <c:v>636.84218099999998</c:v>
                </c:pt>
                <c:pt idx="8808">
                  <c:v>636.83249699999999</c:v>
                </c:pt>
                <c:pt idx="8809">
                  <c:v>636.83645999999999</c:v>
                </c:pt>
                <c:pt idx="8810">
                  <c:v>636.82470499999999</c:v>
                </c:pt>
                <c:pt idx="8811">
                  <c:v>636.81882700000006</c:v>
                </c:pt>
                <c:pt idx="8812">
                  <c:v>636.81893500000001</c:v>
                </c:pt>
                <c:pt idx="8813">
                  <c:v>636.83182199999999</c:v>
                </c:pt>
                <c:pt idx="8814">
                  <c:v>636.82816000000003</c:v>
                </c:pt>
                <c:pt idx="8815">
                  <c:v>636.83789899999999</c:v>
                </c:pt>
                <c:pt idx="8816">
                  <c:v>636.84178899999995</c:v>
                </c:pt>
                <c:pt idx="8817">
                  <c:v>636.84787300000005</c:v>
                </c:pt>
                <c:pt idx="8818">
                  <c:v>636.84176000000002</c:v>
                </c:pt>
                <c:pt idx="8819">
                  <c:v>636.851719</c:v>
                </c:pt>
                <c:pt idx="8820">
                  <c:v>636.83615899999995</c:v>
                </c:pt>
                <c:pt idx="8821">
                  <c:v>636.84180100000003</c:v>
                </c:pt>
                <c:pt idx="8822">
                  <c:v>636.84588599999995</c:v>
                </c:pt>
                <c:pt idx="8823">
                  <c:v>636.85140899999999</c:v>
                </c:pt>
                <c:pt idx="8824">
                  <c:v>636.863158</c:v>
                </c:pt>
                <c:pt idx="8825">
                  <c:v>636.86423400000001</c:v>
                </c:pt>
                <c:pt idx="8826">
                  <c:v>636.86248799999998</c:v>
                </c:pt>
                <c:pt idx="8827">
                  <c:v>636.85329300000001</c:v>
                </c:pt>
                <c:pt idx="8828">
                  <c:v>636.84794699999998</c:v>
                </c:pt>
                <c:pt idx="8829">
                  <c:v>636.83905200000004</c:v>
                </c:pt>
                <c:pt idx="8830">
                  <c:v>636.82711600000005</c:v>
                </c:pt>
                <c:pt idx="8831">
                  <c:v>636.84321599999998</c:v>
                </c:pt>
                <c:pt idx="8832">
                  <c:v>636.83539099999996</c:v>
                </c:pt>
                <c:pt idx="8833">
                  <c:v>636.81468900000004</c:v>
                </c:pt>
                <c:pt idx="8834">
                  <c:v>636.81883700000003</c:v>
                </c:pt>
                <c:pt idx="8835">
                  <c:v>636.80891899999995</c:v>
                </c:pt>
                <c:pt idx="8836">
                  <c:v>636.81792199999995</c:v>
                </c:pt>
                <c:pt idx="8837">
                  <c:v>636.81226400000003</c:v>
                </c:pt>
                <c:pt idx="8838">
                  <c:v>636.81186300000002</c:v>
                </c:pt>
                <c:pt idx="8839">
                  <c:v>636.80414699999994</c:v>
                </c:pt>
                <c:pt idx="8840">
                  <c:v>636.80477699999994</c:v>
                </c:pt>
                <c:pt idx="8841">
                  <c:v>636.803451</c:v>
                </c:pt>
                <c:pt idx="8842">
                  <c:v>636.79993400000001</c:v>
                </c:pt>
                <c:pt idx="8843">
                  <c:v>636.80796099999998</c:v>
                </c:pt>
                <c:pt idx="8844">
                  <c:v>636.80341699999997</c:v>
                </c:pt>
                <c:pt idx="8845">
                  <c:v>636.81084699999997</c:v>
                </c:pt>
                <c:pt idx="8846">
                  <c:v>636.82270500000004</c:v>
                </c:pt>
                <c:pt idx="8847">
                  <c:v>636.82292299999995</c:v>
                </c:pt>
                <c:pt idx="8848">
                  <c:v>636.81879900000001</c:v>
                </c:pt>
                <c:pt idx="8849">
                  <c:v>636.81659500000001</c:v>
                </c:pt>
                <c:pt idx="8850">
                  <c:v>636.83114499999999</c:v>
                </c:pt>
                <c:pt idx="8851">
                  <c:v>636.83184300000005</c:v>
                </c:pt>
                <c:pt idx="8852">
                  <c:v>636.84141999999997</c:v>
                </c:pt>
                <c:pt idx="8853">
                  <c:v>636.83743700000002</c:v>
                </c:pt>
                <c:pt idx="8854">
                  <c:v>636.83698200000003</c:v>
                </c:pt>
                <c:pt idx="8855">
                  <c:v>636.84471599999995</c:v>
                </c:pt>
                <c:pt idx="8856">
                  <c:v>636.846361</c:v>
                </c:pt>
                <c:pt idx="8857">
                  <c:v>636.83470199999999</c:v>
                </c:pt>
                <c:pt idx="8858">
                  <c:v>636.84024499999998</c:v>
                </c:pt>
                <c:pt idx="8859">
                  <c:v>636.84584199999995</c:v>
                </c:pt>
                <c:pt idx="8860">
                  <c:v>636.84616600000004</c:v>
                </c:pt>
                <c:pt idx="8861">
                  <c:v>636.82975899999997</c:v>
                </c:pt>
                <c:pt idx="8862">
                  <c:v>636.81798100000003</c:v>
                </c:pt>
                <c:pt idx="8863">
                  <c:v>636.81131200000004</c:v>
                </c:pt>
                <c:pt idx="8864">
                  <c:v>636.80156299999999</c:v>
                </c:pt>
                <c:pt idx="8865">
                  <c:v>636.80059300000005</c:v>
                </c:pt>
                <c:pt idx="8866">
                  <c:v>636.80594499999995</c:v>
                </c:pt>
                <c:pt idx="8867">
                  <c:v>636.81804599999998</c:v>
                </c:pt>
                <c:pt idx="8868">
                  <c:v>636.79849100000001</c:v>
                </c:pt>
                <c:pt idx="8869">
                  <c:v>636.78433800000005</c:v>
                </c:pt>
                <c:pt idx="8870">
                  <c:v>636.79737499999999</c:v>
                </c:pt>
                <c:pt idx="8871">
                  <c:v>636.80554700000005</c:v>
                </c:pt>
                <c:pt idx="8872">
                  <c:v>636.79976899999997</c:v>
                </c:pt>
                <c:pt idx="8873">
                  <c:v>636.804756</c:v>
                </c:pt>
                <c:pt idx="8874">
                  <c:v>636.819346</c:v>
                </c:pt>
                <c:pt idx="8875">
                  <c:v>636.81897300000003</c:v>
                </c:pt>
                <c:pt idx="8876">
                  <c:v>636.82236499999999</c:v>
                </c:pt>
                <c:pt idx="8877">
                  <c:v>636.82217100000003</c:v>
                </c:pt>
                <c:pt idx="8878">
                  <c:v>636.83035900000004</c:v>
                </c:pt>
                <c:pt idx="8879">
                  <c:v>636.83639500000004</c:v>
                </c:pt>
                <c:pt idx="8880">
                  <c:v>636.83197199999995</c:v>
                </c:pt>
                <c:pt idx="8881">
                  <c:v>636.82707600000003</c:v>
                </c:pt>
                <c:pt idx="8882">
                  <c:v>636.83398999999997</c:v>
                </c:pt>
                <c:pt idx="8883">
                  <c:v>636.83858999999995</c:v>
                </c:pt>
                <c:pt idx="8884">
                  <c:v>636.83572600000002</c:v>
                </c:pt>
                <c:pt idx="8885">
                  <c:v>636.83614599999999</c:v>
                </c:pt>
                <c:pt idx="8886">
                  <c:v>636.83654999999999</c:v>
                </c:pt>
                <c:pt idx="8887">
                  <c:v>636.83332499999995</c:v>
                </c:pt>
                <c:pt idx="8888">
                  <c:v>636.83443499999998</c:v>
                </c:pt>
                <c:pt idx="8889">
                  <c:v>636.819975</c:v>
                </c:pt>
                <c:pt idx="8890">
                  <c:v>636.81393300000002</c:v>
                </c:pt>
                <c:pt idx="8891">
                  <c:v>636.81166700000006</c:v>
                </c:pt>
                <c:pt idx="8892">
                  <c:v>636.79764599999999</c:v>
                </c:pt>
                <c:pt idx="8893">
                  <c:v>636.78852199999994</c:v>
                </c:pt>
                <c:pt idx="8894">
                  <c:v>636.78903600000001</c:v>
                </c:pt>
                <c:pt idx="8895">
                  <c:v>636.79008099999999</c:v>
                </c:pt>
                <c:pt idx="8896">
                  <c:v>636.78426000000002</c:v>
                </c:pt>
                <c:pt idx="8897">
                  <c:v>636.76065100000005</c:v>
                </c:pt>
                <c:pt idx="8898">
                  <c:v>636.77956600000005</c:v>
                </c:pt>
                <c:pt idx="8899">
                  <c:v>636.77351699999997</c:v>
                </c:pt>
                <c:pt idx="8900">
                  <c:v>636.77746400000001</c:v>
                </c:pt>
                <c:pt idx="8901">
                  <c:v>636.77389500000004</c:v>
                </c:pt>
                <c:pt idx="8902">
                  <c:v>636.78698999999995</c:v>
                </c:pt>
                <c:pt idx="8903">
                  <c:v>636.79200100000003</c:v>
                </c:pt>
                <c:pt idx="8904">
                  <c:v>636.80113100000005</c:v>
                </c:pt>
                <c:pt idx="8905">
                  <c:v>636.80165199999999</c:v>
                </c:pt>
                <c:pt idx="8906">
                  <c:v>636.80901200000005</c:v>
                </c:pt>
                <c:pt idx="8907">
                  <c:v>636.80507799999998</c:v>
                </c:pt>
                <c:pt idx="8908">
                  <c:v>636.80864599999995</c:v>
                </c:pt>
                <c:pt idx="8909">
                  <c:v>636.79896199999996</c:v>
                </c:pt>
                <c:pt idx="8910">
                  <c:v>636.79575999999997</c:v>
                </c:pt>
                <c:pt idx="8911">
                  <c:v>636.80294200000003</c:v>
                </c:pt>
                <c:pt idx="8912">
                  <c:v>636.795524</c:v>
                </c:pt>
                <c:pt idx="8913">
                  <c:v>636.79928700000005</c:v>
                </c:pt>
                <c:pt idx="8914">
                  <c:v>636.80792299999996</c:v>
                </c:pt>
                <c:pt idx="8915">
                  <c:v>636.80663700000002</c:v>
                </c:pt>
                <c:pt idx="8916">
                  <c:v>636.80248800000004</c:v>
                </c:pt>
                <c:pt idx="8917">
                  <c:v>636.80103999999994</c:v>
                </c:pt>
                <c:pt idx="8918">
                  <c:v>636.787149</c:v>
                </c:pt>
                <c:pt idx="8919">
                  <c:v>636.78219000000001</c:v>
                </c:pt>
                <c:pt idx="8920">
                  <c:v>636.77229699999998</c:v>
                </c:pt>
                <c:pt idx="8921">
                  <c:v>636.76396599999998</c:v>
                </c:pt>
                <c:pt idx="8922">
                  <c:v>636.75435800000002</c:v>
                </c:pt>
                <c:pt idx="8923">
                  <c:v>636.75798899999995</c:v>
                </c:pt>
                <c:pt idx="8924">
                  <c:v>636.76368000000002</c:v>
                </c:pt>
                <c:pt idx="8925">
                  <c:v>636.74380900000006</c:v>
                </c:pt>
                <c:pt idx="8926">
                  <c:v>636.74730899999997</c:v>
                </c:pt>
                <c:pt idx="8927">
                  <c:v>636.74670300000002</c:v>
                </c:pt>
                <c:pt idx="8928">
                  <c:v>636.75447099999997</c:v>
                </c:pt>
                <c:pt idx="8929">
                  <c:v>636.73529799999994</c:v>
                </c:pt>
                <c:pt idx="8930">
                  <c:v>636.74087999999995</c:v>
                </c:pt>
                <c:pt idx="8931">
                  <c:v>636.75672299999997</c:v>
                </c:pt>
                <c:pt idx="8932">
                  <c:v>636.749595</c:v>
                </c:pt>
                <c:pt idx="8933">
                  <c:v>636.75164400000006</c:v>
                </c:pt>
                <c:pt idx="8934">
                  <c:v>636.76265100000001</c:v>
                </c:pt>
                <c:pt idx="8935">
                  <c:v>636.76103000000001</c:v>
                </c:pt>
                <c:pt idx="8936">
                  <c:v>636.76969099999997</c:v>
                </c:pt>
                <c:pt idx="8937">
                  <c:v>636.78304900000001</c:v>
                </c:pt>
                <c:pt idx="8938">
                  <c:v>636.78358600000001</c:v>
                </c:pt>
                <c:pt idx="8939">
                  <c:v>636.78393400000004</c:v>
                </c:pt>
                <c:pt idx="8940">
                  <c:v>636.77376900000002</c:v>
                </c:pt>
                <c:pt idx="8941">
                  <c:v>636.78312600000004</c:v>
                </c:pt>
                <c:pt idx="8942">
                  <c:v>636.78684799999996</c:v>
                </c:pt>
                <c:pt idx="8943">
                  <c:v>636.78763100000003</c:v>
                </c:pt>
                <c:pt idx="8944">
                  <c:v>636.76689099999999</c:v>
                </c:pt>
                <c:pt idx="8945">
                  <c:v>636.77971400000001</c:v>
                </c:pt>
                <c:pt idx="8946">
                  <c:v>636.77184399999999</c:v>
                </c:pt>
                <c:pt idx="8947">
                  <c:v>636.76063899999997</c:v>
                </c:pt>
                <c:pt idx="8948">
                  <c:v>636.76151400000003</c:v>
                </c:pt>
                <c:pt idx="8949">
                  <c:v>636.74896799999999</c:v>
                </c:pt>
                <c:pt idx="8950">
                  <c:v>636.73776899999996</c:v>
                </c:pt>
                <c:pt idx="8951">
                  <c:v>636.73873900000001</c:v>
                </c:pt>
                <c:pt idx="8952">
                  <c:v>636.73677699999996</c:v>
                </c:pt>
                <c:pt idx="8953">
                  <c:v>636.73679700000002</c:v>
                </c:pt>
                <c:pt idx="8954">
                  <c:v>636.74114199999997</c:v>
                </c:pt>
                <c:pt idx="8955">
                  <c:v>636.74799099999996</c:v>
                </c:pt>
                <c:pt idx="8956">
                  <c:v>636.73436700000002</c:v>
                </c:pt>
                <c:pt idx="8957">
                  <c:v>636.73168399999997</c:v>
                </c:pt>
                <c:pt idx="8958">
                  <c:v>636.73384899999996</c:v>
                </c:pt>
                <c:pt idx="8959">
                  <c:v>636.73112500000002</c:v>
                </c:pt>
                <c:pt idx="8960">
                  <c:v>636.731585</c:v>
                </c:pt>
                <c:pt idx="8961">
                  <c:v>636.72904500000004</c:v>
                </c:pt>
                <c:pt idx="8962">
                  <c:v>636.73503900000003</c:v>
                </c:pt>
                <c:pt idx="8963">
                  <c:v>636.73246200000006</c:v>
                </c:pt>
                <c:pt idx="8964">
                  <c:v>636.74080700000002</c:v>
                </c:pt>
                <c:pt idx="8965">
                  <c:v>636.74295800000004</c:v>
                </c:pt>
                <c:pt idx="8966">
                  <c:v>636.74556099999995</c:v>
                </c:pt>
                <c:pt idx="8967">
                  <c:v>636.74963000000002</c:v>
                </c:pt>
                <c:pt idx="8968">
                  <c:v>636.74875699999996</c:v>
                </c:pt>
                <c:pt idx="8969">
                  <c:v>636.75270799999998</c:v>
                </c:pt>
                <c:pt idx="8970">
                  <c:v>636.74786300000005</c:v>
                </c:pt>
                <c:pt idx="8971">
                  <c:v>636.76771599999995</c:v>
                </c:pt>
                <c:pt idx="8972">
                  <c:v>636.75576999999998</c:v>
                </c:pt>
                <c:pt idx="8973">
                  <c:v>636.75879099999997</c:v>
                </c:pt>
                <c:pt idx="8974">
                  <c:v>636.75537299999996</c:v>
                </c:pt>
                <c:pt idx="8975">
                  <c:v>636.76413600000001</c:v>
                </c:pt>
                <c:pt idx="8976">
                  <c:v>636.75782200000003</c:v>
                </c:pt>
                <c:pt idx="8977">
                  <c:v>636.766437</c:v>
                </c:pt>
                <c:pt idx="8978">
                  <c:v>636.76004599999999</c:v>
                </c:pt>
                <c:pt idx="8979">
                  <c:v>636.75819300000001</c:v>
                </c:pt>
                <c:pt idx="8980">
                  <c:v>636.73952099999997</c:v>
                </c:pt>
                <c:pt idx="8981">
                  <c:v>636.74635999999998</c:v>
                </c:pt>
                <c:pt idx="8982">
                  <c:v>636.75943099999995</c:v>
                </c:pt>
                <c:pt idx="8983">
                  <c:v>636.75432499999999</c:v>
                </c:pt>
                <c:pt idx="8984">
                  <c:v>636.75367900000003</c:v>
                </c:pt>
                <c:pt idx="8985">
                  <c:v>636.74254099999996</c:v>
                </c:pt>
                <c:pt idx="8986">
                  <c:v>636.75006699999994</c:v>
                </c:pt>
                <c:pt idx="8987">
                  <c:v>636.76382000000001</c:v>
                </c:pt>
                <c:pt idx="8988">
                  <c:v>636.75506700000005</c:v>
                </c:pt>
                <c:pt idx="8989">
                  <c:v>636.75246000000004</c:v>
                </c:pt>
                <c:pt idx="8990">
                  <c:v>636.76206999999999</c:v>
                </c:pt>
                <c:pt idx="8991">
                  <c:v>636.762698</c:v>
                </c:pt>
                <c:pt idx="8992">
                  <c:v>636.76534000000004</c:v>
                </c:pt>
                <c:pt idx="8993">
                  <c:v>636.76877300000001</c:v>
                </c:pt>
                <c:pt idx="8994">
                  <c:v>636.77067799999998</c:v>
                </c:pt>
                <c:pt idx="8995">
                  <c:v>636.76993100000004</c:v>
                </c:pt>
                <c:pt idx="8996">
                  <c:v>636.78407600000003</c:v>
                </c:pt>
                <c:pt idx="8997">
                  <c:v>636.78273899999999</c:v>
                </c:pt>
                <c:pt idx="8998">
                  <c:v>636.77362900000003</c:v>
                </c:pt>
                <c:pt idx="8999">
                  <c:v>636.78806299999997</c:v>
                </c:pt>
                <c:pt idx="9000">
                  <c:v>636.78308200000004</c:v>
                </c:pt>
                <c:pt idx="9001">
                  <c:v>636.78567999999996</c:v>
                </c:pt>
                <c:pt idx="9002">
                  <c:v>636.79232500000001</c:v>
                </c:pt>
                <c:pt idx="9003">
                  <c:v>636.78919599999995</c:v>
                </c:pt>
                <c:pt idx="9004">
                  <c:v>636.79745800000001</c:v>
                </c:pt>
                <c:pt idx="9005">
                  <c:v>636.77175</c:v>
                </c:pt>
                <c:pt idx="9006">
                  <c:v>636.78135799999995</c:v>
                </c:pt>
                <c:pt idx="9007">
                  <c:v>636.780439</c:v>
                </c:pt>
                <c:pt idx="9008">
                  <c:v>636.767968</c:v>
                </c:pt>
                <c:pt idx="9009">
                  <c:v>636.77571799999998</c:v>
                </c:pt>
                <c:pt idx="9010">
                  <c:v>636.76414299999999</c:v>
                </c:pt>
                <c:pt idx="9011">
                  <c:v>636.77142700000002</c:v>
                </c:pt>
                <c:pt idx="9012">
                  <c:v>636.76856799999996</c:v>
                </c:pt>
                <c:pt idx="9013">
                  <c:v>636.76332600000001</c:v>
                </c:pt>
                <c:pt idx="9014">
                  <c:v>636.76268200000004</c:v>
                </c:pt>
                <c:pt idx="9015">
                  <c:v>636.76974199999995</c:v>
                </c:pt>
                <c:pt idx="9016">
                  <c:v>636.75357299999996</c:v>
                </c:pt>
                <c:pt idx="9017">
                  <c:v>636.75910199999998</c:v>
                </c:pt>
                <c:pt idx="9018">
                  <c:v>636.76287500000001</c:v>
                </c:pt>
                <c:pt idx="9019">
                  <c:v>636.76330399999995</c:v>
                </c:pt>
                <c:pt idx="9020">
                  <c:v>636.77799500000003</c:v>
                </c:pt>
                <c:pt idx="9021">
                  <c:v>636.77659500000004</c:v>
                </c:pt>
                <c:pt idx="9022">
                  <c:v>636.77912200000003</c:v>
                </c:pt>
                <c:pt idx="9023">
                  <c:v>636.77411400000005</c:v>
                </c:pt>
                <c:pt idx="9024">
                  <c:v>636.78066200000001</c:v>
                </c:pt>
                <c:pt idx="9025">
                  <c:v>636.78433700000005</c:v>
                </c:pt>
                <c:pt idx="9026">
                  <c:v>636.78280800000005</c:v>
                </c:pt>
                <c:pt idx="9027">
                  <c:v>636.78706499999998</c:v>
                </c:pt>
                <c:pt idx="9028">
                  <c:v>636.78304000000003</c:v>
                </c:pt>
                <c:pt idx="9029">
                  <c:v>636.78443600000003</c:v>
                </c:pt>
                <c:pt idx="9030">
                  <c:v>636.78096300000004</c:v>
                </c:pt>
                <c:pt idx="9031">
                  <c:v>636.774405</c:v>
                </c:pt>
                <c:pt idx="9032">
                  <c:v>636.78351899999996</c:v>
                </c:pt>
                <c:pt idx="9033">
                  <c:v>636.78142600000001</c:v>
                </c:pt>
                <c:pt idx="9034">
                  <c:v>636.77991899999995</c:v>
                </c:pt>
                <c:pt idx="9035">
                  <c:v>636.78068499999995</c:v>
                </c:pt>
                <c:pt idx="9036">
                  <c:v>636.76534400000003</c:v>
                </c:pt>
                <c:pt idx="9037">
                  <c:v>636.78441699999996</c:v>
                </c:pt>
                <c:pt idx="9038">
                  <c:v>636.76143000000002</c:v>
                </c:pt>
                <c:pt idx="9039">
                  <c:v>636.76480500000002</c:v>
                </c:pt>
                <c:pt idx="9040">
                  <c:v>636.77129300000001</c:v>
                </c:pt>
                <c:pt idx="9041">
                  <c:v>636.76327500000002</c:v>
                </c:pt>
                <c:pt idx="9042">
                  <c:v>636.76849100000004</c:v>
                </c:pt>
                <c:pt idx="9043">
                  <c:v>636.77563599999996</c:v>
                </c:pt>
                <c:pt idx="9044">
                  <c:v>636.76154499999996</c:v>
                </c:pt>
                <c:pt idx="9045">
                  <c:v>636.76676499999996</c:v>
                </c:pt>
                <c:pt idx="9046">
                  <c:v>636.77064199999995</c:v>
                </c:pt>
                <c:pt idx="9047">
                  <c:v>636.76169400000003</c:v>
                </c:pt>
                <c:pt idx="9048">
                  <c:v>636.77898700000003</c:v>
                </c:pt>
                <c:pt idx="9049">
                  <c:v>636.76388999999995</c:v>
                </c:pt>
                <c:pt idx="9050">
                  <c:v>636.75568599999997</c:v>
                </c:pt>
                <c:pt idx="9051">
                  <c:v>636.75533600000006</c:v>
                </c:pt>
                <c:pt idx="9052">
                  <c:v>636.76164500000004</c:v>
                </c:pt>
                <c:pt idx="9053">
                  <c:v>636.77084600000001</c:v>
                </c:pt>
                <c:pt idx="9054">
                  <c:v>636.78029600000002</c:v>
                </c:pt>
                <c:pt idx="9055">
                  <c:v>636.77704400000005</c:v>
                </c:pt>
                <c:pt idx="9056">
                  <c:v>636.77444200000002</c:v>
                </c:pt>
                <c:pt idx="9057">
                  <c:v>636.78414999999995</c:v>
                </c:pt>
                <c:pt idx="9058">
                  <c:v>636.77460599999995</c:v>
                </c:pt>
                <c:pt idx="9059">
                  <c:v>636.78061400000001</c:v>
                </c:pt>
                <c:pt idx="9060">
                  <c:v>636.77766599999995</c:v>
                </c:pt>
                <c:pt idx="9061">
                  <c:v>636.774542</c:v>
                </c:pt>
                <c:pt idx="9062">
                  <c:v>636.78134699999998</c:v>
                </c:pt>
                <c:pt idx="9063">
                  <c:v>636.77131999999995</c:v>
                </c:pt>
                <c:pt idx="9064">
                  <c:v>636.76374999999996</c:v>
                </c:pt>
                <c:pt idx="9065">
                  <c:v>636.76818400000002</c:v>
                </c:pt>
                <c:pt idx="9066">
                  <c:v>636.75638300000003</c:v>
                </c:pt>
                <c:pt idx="9067">
                  <c:v>636.75148200000001</c:v>
                </c:pt>
                <c:pt idx="9068">
                  <c:v>636.76308900000004</c:v>
                </c:pt>
                <c:pt idx="9069">
                  <c:v>636.748603</c:v>
                </c:pt>
                <c:pt idx="9070">
                  <c:v>636.75092800000004</c:v>
                </c:pt>
                <c:pt idx="9071">
                  <c:v>636.74581699999999</c:v>
                </c:pt>
                <c:pt idx="9072">
                  <c:v>636.75785699999994</c:v>
                </c:pt>
                <c:pt idx="9073">
                  <c:v>636.74616200000003</c:v>
                </c:pt>
                <c:pt idx="9074">
                  <c:v>636.74291100000005</c:v>
                </c:pt>
                <c:pt idx="9075">
                  <c:v>636.74525400000005</c:v>
                </c:pt>
                <c:pt idx="9076">
                  <c:v>636.75053700000001</c:v>
                </c:pt>
                <c:pt idx="9077">
                  <c:v>636.74803699999995</c:v>
                </c:pt>
                <c:pt idx="9078">
                  <c:v>636.759232</c:v>
                </c:pt>
                <c:pt idx="9079">
                  <c:v>636.74877800000002</c:v>
                </c:pt>
                <c:pt idx="9080">
                  <c:v>636.75277500000004</c:v>
                </c:pt>
                <c:pt idx="9081">
                  <c:v>636.75260600000001</c:v>
                </c:pt>
                <c:pt idx="9082">
                  <c:v>636.754458</c:v>
                </c:pt>
                <c:pt idx="9083">
                  <c:v>636.761122</c:v>
                </c:pt>
                <c:pt idx="9084">
                  <c:v>636.76161400000001</c:v>
                </c:pt>
                <c:pt idx="9085">
                  <c:v>636.76012800000001</c:v>
                </c:pt>
                <c:pt idx="9086">
                  <c:v>636.75275299999998</c:v>
                </c:pt>
                <c:pt idx="9087">
                  <c:v>636.76889900000003</c:v>
                </c:pt>
                <c:pt idx="9088">
                  <c:v>636.77333299999998</c:v>
                </c:pt>
                <c:pt idx="9089">
                  <c:v>636.77315799999997</c:v>
                </c:pt>
                <c:pt idx="9090">
                  <c:v>636.757836</c:v>
                </c:pt>
                <c:pt idx="9091">
                  <c:v>636.76888899999994</c:v>
                </c:pt>
                <c:pt idx="9092">
                  <c:v>636.74624300000005</c:v>
                </c:pt>
                <c:pt idx="9093">
                  <c:v>636.75823500000001</c:v>
                </c:pt>
                <c:pt idx="9094">
                  <c:v>636.75810000000001</c:v>
                </c:pt>
                <c:pt idx="9095">
                  <c:v>636.75818700000002</c:v>
                </c:pt>
                <c:pt idx="9096">
                  <c:v>636.75925800000005</c:v>
                </c:pt>
                <c:pt idx="9097">
                  <c:v>636.74677699999995</c:v>
                </c:pt>
                <c:pt idx="9098">
                  <c:v>636.76328000000001</c:v>
                </c:pt>
                <c:pt idx="9099">
                  <c:v>636.73933299999999</c:v>
                </c:pt>
                <c:pt idx="9100">
                  <c:v>636.74267699999996</c:v>
                </c:pt>
                <c:pt idx="9101">
                  <c:v>636.75769200000002</c:v>
                </c:pt>
                <c:pt idx="9102">
                  <c:v>636.75927100000001</c:v>
                </c:pt>
                <c:pt idx="9103">
                  <c:v>636.75458100000003</c:v>
                </c:pt>
                <c:pt idx="9104">
                  <c:v>636.74609699999996</c:v>
                </c:pt>
                <c:pt idx="9105">
                  <c:v>636.75389500000006</c:v>
                </c:pt>
                <c:pt idx="9106">
                  <c:v>636.74345900000003</c:v>
                </c:pt>
                <c:pt idx="9107">
                  <c:v>636.75502200000005</c:v>
                </c:pt>
                <c:pt idx="9108">
                  <c:v>636.74880399999995</c:v>
                </c:pt>
                <c:pt idx="9109">
                  <c:v>636.741849</c:v>
                </c:pt>
                <c:pt idx="9110">
                  <c:v>636.75909000000001</c:v>
                </c:pt>
                <c:pt idx="9111">
                  <c:v>636.76062300000001</c:v>
                </c:pt>
                <c:pt idx="9112">
                  <c:v>636.76084700000001</c:v>
                </c:pt>
                <c:pt idx="9113">
                  <c:v>636.75350400000002</c:v>
                </c:pt>
                <c:pt idx="9114">
                  <c:v>636.77496399999995</c:v>
                </c:pt>
                <c:pt idx="9115">
                  <c:v>636.75307399999997</c:v>
                </c:pt>
                <c:pt idx="9116">
                  <c:v>636.75820799999997</c:v>
                </c:pt>
                <c:pt idx="9117">
                  <c:v>636.77116100000001</c:v>
                </c:pt>
                <c:pt idx="9118">
                  <c:v>636.76396299999999</c:v>
                </c:pt>
                <c:pt idx="9119">
                  <c:v>636.766615</c:v>
                </c:pt>
                <c:pt idx="9120">
                  <c:v>636.76354600000002</c:v>
                </c:pt>
                <c:pt idx="9121">
                  <c:v>636.78717700000004</c:v>
                </c:pt>
                <c:pt idx="9122">
                  <c:v>636.77594599999998</c:v>
                </c:pt>
                <c:pt idx="9123">
                  <c:v>636.78154300000006</c:v>
                </c:pt>
                <c:pt idx="9124">
                  <c:v>636.78303700000004</c:v>
                </c:pt>
                <c:pt idx="9125">
                  <c:v>636.78280099999995</c:v>
                </c:pt>
                <c:pt idx="9126">
                  <c:v>636.780528</c:v>
                </c:pt>
                <c:pt idx="9127">
                  <c:v>636.78156899999999</c:v>
                </c:pt>
                <c:pt idx="9128">
                  <c:v>636.78550499999994</c:v>
                </c:pt>
                <c:pt idx="9129">
                  <c:v>636.77861199999995</c:v>
                </c:pt>
                <c:pt idx="9130">
                  <c:v>636.78014700000006</c:v>
                </c:pt>
                <c:pt idx="9131">
                  <c:v>636.77876400000002</c:v>
                </c:pt>
                <c:pt idx="9132">
                  <c:v>636.78105800000003</c:v>
                </c:pt>
                <c:pt idx="9133">
                  <c:v>636.77380200000005</c:v>
                </c:pt>
                <c:pt idx="9134">
                  <c:v>636.77464799999996</c:v>
                </c:pt>
                <c:pt idx="9135">
                  <c:v>636.77098799999999</c:v>
                </c:pt>
                <c:pt idx="9136">
                  <c:v>636.78182800000002</c:v>
                </c:pt>
                <c:pt idx="9137">
                  <c:v>636.78418899999997</c:v>
                </c:pt>
                <c:pt idx="9138">
                  <c:v>636.78249800000003</c:v>
                </c:pt>
                <c:pt idx="9139">
                  <c:v>636.78644199999997</c:v>
                </c:pt>
                <c:pt idx="9140">
                  <c:v>636.79335500000002</c:v>
                </c:pt>
                <c:pt idx="9141">
                  <c:v>636.79374700000005</c:v>
                </c:pt>
                <c:pt idx="9142">
                  <c:v>636.79438600000003</c:v>
                </c:pt>
                <c:pt idx="9143">
                  <c:v>636.78962999999999</c:v>
                </c:pt>
                <c:pt idx="9144">
                  <c:v>636.79425900000001</c:v>
                </c:pt>
                <c:pt idx="9145">
                  <c:v>636.788634</c:v>
                </c:pt>
                <c:pt idx="9146">
                  <c:v>636.80313899999999</c:v>
                </c:pt>
                <c:pt idx="9147">
                  <c:v>636.79607499999997</c:v>
                </c:pt>
                <c:pt idx="9148">
                  <c:v>636.79243599999995</c:v>
                </c:pt>
                <c:pt idx="9149">
                  <c:v>636.806825</c:v>
                </c:pt>
                <c:pt idx="9150">
                  <c:v>636.80516299999999</c:v>
                </c:pt>
                <c:pt idx="9151">
                  <c:v>636.78583400000002</c:v>
                </c:pt>
                <c:pt idx="9152">
                  <c:v>636.80213600000002</c:v>
                </c:pt>
                <c:pt idx="9153">
                  <c:v>636.80477299999995</c:v>
                </c:pt>
                <c:pt idx="9154">
                  <c:v>636.81343200000003</c:v>
                </c:pt>
                <c:pt idx="9155">
                  <c:v>636.80811100000005</c:v>
                </c:pt>
                <c:pt idx="9156">
                  <c:v>636.80862000000002</c:v>
                </c:pt>
                <c:pt idx="9157">
                  <c:v>636.80170299999997</c:v>
                </c:pt>
                <c:pt idx="9158">
                  <c:v>636.80870300000004</c:v>
                </c:pt>
                <c:pt idx="9159">
                  <c:v>636.814256</c:v>
                </c:pt>
                <c:pt idx="9160">
                  <c:v>636.81964100000005</c:v>
                </c:pt>
                <c:pt idx="9161">
                  <c:v>636.82487600000002</c:v>
                </c:pt>
                <c:pt idx="9162">
                  <c:v>636.82444199999998</c:v>
                </c:pt>
                <c:pt idx="9163">
                  <c:v>636.82198300000005</c:v>
                </c:pt>
                <c:pt idx="9164">
                  <c:v>636.82598499999995</c:v>
                </c:pt>
                <c:pt idx="9165">
                  <c:v>636.82835799999998</c:v>
                </c:pt>
                <c:pt idx="9166">
                  <c:v>636.82581100000004</c:v>
                </c:pt>
                <c:pt idx="9167">
                  <c:v>636.83161399999995</c:v>
                </c:pt>
                <c:pt idx="9168">
                  <c:v>636.83323600000006</c:v>
                </c:pt>
                <c:pt idx="9169">
                  <c:v>636.83294000000001</c:v>
                </c:pt>
                <c:pt idx="9170">
                  <c:v>636.82836599999996</c:v>
                </c:pt>
                <c:pt idx="9171">
                  <c:v>636.81476499999997</c:v>
                </c:pt>
                <c:pt idx="9172">
                  <c:v>636.82179900000006</c:v>
                </c:pt>
                <c:pt idx="9173">
                  <c:v>636.82338800000002</c:v>
                </c:pt>
                <c:pt idx="9174">
                  <c:v>636.82318599999996</c:v>
                </c:pt>
                <c:pt idx="9175">
                  <c:v>636.82620099999997</c:v>
                </c:pt>
                <c:pt idx="9176">
                  <c:v>636.821866</c:v>
                </c:pt>
                <c:pt idx="9177">
                  <c:v>636.82881999999995</c:v>
                </c:pt>
                <c:pt idx="9178">
                  <c:v>636.829252</c:v>
                </c:pt>
                <c:pt idx="9179">
                  <c:v>636.81525499999998</c:v>
                </c:pt>
                <c:pt idx="9180">
                  <c:v>636.82394099999999</c:v>
                </c:pt>
                <c:pt idx="9181">
                  <c:v>636.82039099999997</c:v>
                </c:pt>
                <c:pt idx="9182">
                  <c:v>636.820111</c:v>
                </c:pt>
                <c:pt idx="9183">
                  <c:v>636.84217000000001</c:v>
                </c:pt>
                <c:pt idx="9184">
                  <c:v>636.83151499999997</c:v>
                </c:pt>
                <c:pt idx="9185">
                  <c:v>636.82072500000004</c:v>
                </c:pt>
                <c:pt idx="9186">
                  <c:v>636.82741199999998</c:v>
                </c:pt>
                <c:pt idx="9187">
                  <c:v>636.83174299999996</c:v>
                </c:pt>
                <c:pt idx="9188">
                  <c:v>636.83755599999995</c:v>
                </c:pt>
                <c:pt idx="9189">
                  <c:v>636.829835</c:v>
                </c:pt>
                <c:pt idx="9190">
                  <c:v>636.83858399999997</c:v>
                </c:pt>
                <c:pt idx="9191">
                  <c:v>636.82541300000003</c:v>
                </c:pt>
                <c:pt idx="9192">
                  <c:v>636.84086300000001</c:v>
                </c:pt>
                <c:pt idx="9193">
                  <c:v>636.83087399999999</c:v>
                </c:pt>
                <c:pt idx="9194">
                  <c:v>636.82410800000002</c:v>
                </c:pt>
                <c:pt idx="9195">
                  <c:v>636.82990700000005</c:v>
                </c:pt>
                <c:pt idx="9196">
                  <c:v>636.83775600000001</c:v>
                </c:pt>
                <c:pt idx="9197">
                  <c:v>636.83758399999999</c:v>
                </c:pt>
                <c:pt idx="9198">
                  <c:v>636.843391</c:v>
                </c:pt>
                <c:pt idx="9199">
                  <c:v>636.84811300000001</c:v>
                </c:pt>
                <c:pt idx="9200">
                  <c:v>636.84232999999995</c:v>
                </c:pt>
                <c:pt idx="9201">
                  <c:v>636.84453199999996</c:v>
                </c:pt>
                <c:pt idx="9202">
                  <c:v>636.85668599999997</c:v>
                </c:pt>
                <c:pt idx="9203">
                  <c:v>636.850596</c:v>
                </c:pt>
                <c:pt idx="9204">
                  <c:v>636.85222099999999</c:v>
                </c:pt>
                <c:pt idx="9205">
                  <c:v>636.850461</c:v>
                </c:pt>
                <c:pt idx="9206">
                  <c:v>636.84222699999998</c:v>
                </c:pt>
                <c:pt idx="9207">
                  <c:v>636.84706500000004</c:v>
                </c:pt>
                <c:pt idx="9208">
                  <c:v>636.84036600000002</c:v>
                </c:pt>
                <c:pt idx="9209">
                  <c:v>636.82916699999998</c:v>
                </c:pt>
                <c:pt idx="9210">
                  <c:v>636.842356</c:v>
                </c:pt>
                <c:pt idx="9211">
                  <c:v>636.83540600000003</c:v>
                </c:pt>
                <c:pt idx="9212">
                  <c:v>636.83850199999995</c:v>
                </c:pt>
                <c:pt idx="9213">
                  <c:v>636.83014400000002</c:v>
                </c:pt>
                <c:pt idx="9214">
                  <c:v>636.82914800000003</c:v>
                </c:pt>
                <c:pt idx="9215">
                  <c:v>636.84011799999996</c:v>
                </c:pt>
                <c:pt idx="9216">
                  <c:v>636.83670700000005</c:v>
                </c:pt>
                <c:pt idx="9217">
                  <c:v>636.83882400000005</c:v>
                </c:pt>
                <c:pt idx="9218">
                  <c:v>636.84316899999999</c:v>
                </c:pt>
                <c:pt idx="9219">
                  <c:v>636.83538099999998</c:v>
                </c:pt>
                <c:pt idx="9220">
                  <c:v>636.84620299999995</c:v>
                </c:pt>
                <c:pt idx="9221">
                  <c:v>636.82622800000001</c:v>
                </c:pt>
                <c:pt idx="9222">
                  <c:v>636.83735999999999</c:v>
                </c:pt>
                <c:pt idx="9223">
                  <c:v>636.83088899999996</c:v>
                </c:pt>
                <c:pt idx="9224">
                  <c:v>636.83126900000002</c:v>
                </c:pt>
                <c:pt idx="9225">
                  <c:v>636.82579499999997</c:v>
                </c:pt>
                <c:pt idx="9226">
                  <c:v>636.83218799999997</c:v>
                </c:pt>
                <c:pt idx="9227">
                  <c:v>636.82840699999997</c:v>
                </c:pt>
                <c:pt idx="9228">
                  <c:v>636.83371099999999</c:v>
                </c:pt>
                <c:pt idx="9229">
                  <c:v>636.82012199999997</c:v>
                </c:pt>
                <c:pt idx="9230">
                  <c:v>636.83352600000001</c:v>
                </c:pt>
                <c:pt idx="9231">
                  <c:v>636.83498199999997</c:v>
                </c:pt>
                <c:pt idx="9232">
                  <c:v>636.82852200000002</c:v>
                </c:pt>
                <c:pt idx="9233">
                  <c:v>636.83047099999999</c:v>
                </c:pt>
                <c:pt idx="9234">
                  <c:v>636.85184900000002</c:v>
                </c:pt>
                <c:pt idx="9235">
                  <c:v>636.85277299999996</c:v>
                </c:pt>
                <c:pt idx="9236">
                  <c:v>636.86319600000002</c:v>
                </c:pt>
                <c:pt idx="9237">
                  <c:v>636.86159499999997</c:v>
                </c:pt>
                <c:pt idx="9238">
                  <c:v>636.85802100000001</c:v>
                </c:pt>
                <c:pt idx="9239">
                  <c:v>636.87098900000001</c:v>
                </c:pt>
                <c:pt idx="9240">
                  <c:v>636.86856699999998</c:v>
                </c:pt>
                <c:pt idx="9241">
                  <c:v>636.87973999999997</c:v>
                </c:pt>
                <c:pt idx="9242">
                  <c:v>636.86614499999996</c:v>
                </c:pt>
                <c:pt idx="9243">
                  <c:v>636.87347599999998</c:v>
                </c:pt>
                <c:pt idx="9244">
                  <c:v>636.87599799999998</c:v>
                </c:pt>
                <c:pt idx="9245">
                  <c:v>636.874281</c:v>
                </c:pt>
                <c:pt idx="9246">
                  <c:v>636.87500599999998</c:v>
                </c:pt>
                <c:pt idx="9247">
                  <c:v>636.86461499999996</c:v>
                </c:pt>
                <c:pt idx="9248">
                  <c:v>636.85857099999998</c:v>
                </c:pt>
                <c:pt idx="9249">
                  <c:v>636.86600099999998</c:v>
                </c:pt>
                <c:pt idx="9250">
                  <c:v>636.85060699999997</c:v>
                </c:pt>
                <c:pt idx="9251">
                  <c:v>636.85979899999995</c:v>
                </c:pt>
                <c:pt idx="9252">
                  <c:v>636.84728600000005</c:v>
                </c:pt>
                <c:pt idx="9253">
                  <c:v>636.85903199999996</c:v>
                </c:pt>
                <c:pt idx="9254">
                  <c:v>636.83638699999995</c:v>
                </c:pt>
                <c:pt idx="9255">
                  <c:v>636.85107400000004</c:v>
                </c:pt>
                <c:pt idx="9256">
                  <c:v>636.84131500000001</c:v>
                </c:pt>
                <c:pt idx="9257">
                  <c:v>636.83939899999996</c:v>
                </c:pt>
                <c:pt idx="9258">
                  <c:v>636.84981400000004</c:v>
                </c:pt>
                <c:pt idx="9259">
                  <c:v>636.83247100000006</c:v>
                </c:pt>
                <c:pt idx="9260">
                  <c:v>636.84195199999999</c:v>
                </c:pt>
                <c:pt idx="9261">
                  <c:v>636.83552499999996</c:v>
                </c:pt>
                <c:pt idx="9262">
                  <c:v>636.82769399999995</c:v>
                </c:pt>
                <c:pt idx="9263">
                  <c:v>636.83120299999996</c:v>
                </c:pt>
                <c:pt idx="9264">
                  <c:v>636.830108</c:v>
                </c:pt>
                <c:pt idx="9265">
                  <c:v>636.82645400000001</c:v>
                </c:pt>
                <c:pt idx="9266">
                  <c:v>636.84165700000005</c:v>
                </c:pt>
                <c:pt idx="9267">
                  <c:v>636.834746</c:v>
                </c:pt>
                <c:pt idx="9268">
                  <c:v>636.84466099999997</c:v>
                </c:pt>
                <c:pt idx="9269">
                  <c:v>636.83495100000005</c:v>
                </c:pt>
                <c:pt idx="9270">
                  <c:v>636.83909900000003</c:v>
                </c:pt>
                <c:pt idx="9271">
                  <c:v>636.82547799999998</c:v>
                </c:pt>
                <c:pt idx="9272">
                  <c:v>636.84706500000004</c:v>
                </c:pt>
                <c:pt idx="9273">
                  <c:v>636.83690999999999</c:v>
                </c:pt>
                <c:pt idx="9274">
                  <c:v>636.84852699999999</c:v>
                </c:pt>
                <c:pt idx="9275">
                  <c:v>636.86595199999999</c:v>
                </c:pt>
                <c:pt idx="9276">
                  <c:v>636.87312099999997</c:v>
                </c:pt>
                <c:pt idx="9277">
                  <c:v>636.88719300000002</c:v>
                </c:pt>
                <c:pt idx="9278">
                  <c:v>636.88610700000004</c:v>
                </c:pt>
                <c:pt idx="9279">
                  <c:v>636.88812600000006</c:v>
                </c:pt>
                <c:pt idx="9280">
                  <c:v>636.90097600000001</c:v>
                </c:pt>
                <c:pt idx="9281">
                  <c:v>636.89228800000001</c:v>
                </c:pt>
                <c:pt idx="9282">
                  <c:v>636.88893800000005</c:v>
                </c:pt>
                <c:pt idx="9283">
                  <c:v>636.89274899999998</c:v>
                </c:pt>
                <c:pt idx="9284">
                  <c:v>636.89203099999997</c:v>
                </c:pt>
                <c:pt idx="9285">
                  <c:v>636.89041499999996</c:v>
                </c:pt>
                <c:pt idx="9286">
                  <c:v>636.88088700000003</c:v>
                </c:pt>
                <c:pt idx="9287">
                  <c:v>636.88001999999994</c:v>
                </c:pt>
                <c:pt idx="9288">
                  <c:v>636.86823100000004</c:v>
                </c:pt>
                <c:pt idx="9289">
                  <c:v>636.882428</c:v>
                </c:pt>
                <c:pt idx="9290">
                  <c:v>636.86183100000005</c:v>
                </c:pt>
                <c:pt idx="9291">
                  <c:v>636.861445</c:v>
                </c:pt>
                <c:pt idx="9292">
                  <c:v>636.85569299999997</c:v>
                </c:pt>
                <c:pt idx="9293">
                  <c:v>636.84974999999997</c:v>
                </c:pt>
                <c:pt idx="9294">
                  <c:v>636.849422</c:v>
                </c:pt>
                <c:pt idx="9295">
                  <c:v>636.84373200000005</c:v>
                </c:pt>
                <c:pt idx="9296">
                  <c:v>636.84253999999999</c:v>
                </c:pt>
                <c:pt idx="9297">
                  <c:v>636.83364200000005</c:v>
                </c:pt>
                <c:pt idx="9298">
                  <c:v>636.83012900000006</c:v>
                </c:pt>
                <c:pt idx="9299">
                  <c:v>636.83689600000002</c:v>
                </c:pt>
                <c:pt idx="9300">
                  <c:v>636.82784200000003</c:v>
                </c:pt>
                <c:pt idx="9301">
                  <c:v>636.82918500000005</c:v>
                </c:pt>
                <c:pt idx="9302">
                  <c:v>636.83140600000002</c:v>
                </c:pt>
                <c:pt idx="9303">
                  <c:v>636.81344300000001</c:v>
                </c:pt>
                <c:pt idx="9304">
                  <c:v>636.81735000000003</c:v>
                </c:pt>
                <c:pt idx="9305">
                  <c:v>636.81034199999999</c:v>
                </c:pt>
                <c:pt idx="9306">
                  <c:v>636.81621700000005</c:v>
                </c:pt>
                <c:pt idx="9307">
                  <c:v>636.82683399999996</c:v>
                </c:pt>
                <c:pt idx="9308">
                  <c:v>636.835554</c:v>
                </c:pt>
                <c:pt idx="9309">
                  <c:v>636.84477700000002</c:v>
                </c:pt>
                <c:pt idx="9310">
                  <c:v>636.84533999999996</c:v>
                </c:pt>
                <c:pt idx="9311">
                  <c:v>636.84250199999997</c:v>
                </c:pt>
                <c:pt idx="9312">
                  <c:v>636.85709999999995</c:v>
                </c:pt>
                <c:pt idx="9313">
                  <c:v>636.86399900000004</c:v>
                </c:pt>
                <c:pt idx="9314">
                  <c:v>636.86123099999998</c:v>
                </c:pt>
                <c:pt idx="9315">
                  <c:v>636.87122899999997</c:v>
                </c:pt>
                <c:pt idx="9316">
                  <c:v>636.86187299999995</c:v>
                </c:pt>
                <c:pt idx="9317">
                  <c:v>636.85934299999997</c:v>
                </c:pt>
                <c:pt idx="9318">
                  <c:v>636.86901399999999</c:v>
                </c:pt>
                <c:pt idx="9319">
                  <c:v>636.86042699999996</c:v>
                </c:pt>
                <c:pt idx="9320">
                  <c:v>636.85786700000006</c:v>
                </c:pt>
                <c:pt idx="9321">
                  <c:v>636.85835299999997</c:v>
                </c:pt>
                <c:pt idx="9322">
                  <c:v>636.85081600000001</c:v>
                </c:pt>
                <c:pt idx="9323">
                  <c:v>636.84184200000004</c:v>
                </c:pt>
                <c:pt idx="9324">
                  <c:v>636.83220800000004</c:v>
                </c:pt>
                <c:pt idx="9325">
                  <c:v>636.83158200000003</c:v>
                </c:pt>
                <c:pt idx="9326">
                  <c:v>636.81764799999996</c:v>
                </c:pt>
                <c:pt idx="9327">
                  <c:v>636.81680900000003</c:v>
                </c:pt>
                <c:pt idx="9328">
                  <c:v>636.812453</c:v>
                </c:pt>
                <c:pt idx="9329">
                  <c:v>636.81750799999998</c:v>
                </c:pt>
                <c:pt idx="9330">
                  <c:v>636.80751599999996</c:v>
                </c:pt>
                <c:pt idx="9331">
                  <c:v>636.80533500000001</c:v>
                </c:pt>
                <c:pt idx="9332">
                  <c:v>636.79958699999997</c:v>
                </c:pt>
                <c:pt idx="9333">
                  <c:v>636.80085499999996</c:v>
                </c:pt>
                <c:pt idx="9334">
                  <c:v>636.79898500000002</c:v>
                </c:pt>
                <c:pt idx="9335">
                  <c:v>636.80683499999998</c:v>
                </c:pt>
                <c:pt idx="9336">
                  <c:v>636.79708200000005</c:v>
                </c:pt>
                <c:pt idx="9337">
                  <c:v>636.78323</c:v>
                </c:pt>
                <c:pt idx="9338">
                  <c:v>636.79524900000001</c:v>
                </c:pt>
                <c:pt idx="9339">
                  <c:v>636.79071299999998</c:v>
                </c:pt>
                <c:pt idx="9340">
                  <c:v>636.78728799999999</c:v>
                </c:pt>
                <c:pt idx="9341">
                  <c:v>636.787418</c:v>
                </c:pt>
                <c:pt idx="9342">
                  <c:v>636.77837799999998</c:v>
                </c:pt>
                <c:pt idx="9343">
                  <c:v>636.78265099999999</c:v>
                </c:pt>
                <c:pt idx="9344">
                  <c:v>636.79713700000002</c:v>
                </c:pt>
                <c:pt idx="9345">
                  <c:v>636.80616399999997</c:v>
                </c:pt>
                <c:pt idx="9346">
                  <c:v>636.79537800000003</c:v>
                </c:pt>
                <c:pt idx="9347">
                  <c:v>636.80624899999998</c:v>
                </c:pt>
                <c:pt idx="9348">
                  <c:v>636.788769</c:v>
                </c:pt>
                <c:pt idx="9349">
                  <c:v>636.79654500000004</c:v>
                </c:pt>
                <c:pt idx="9350">
                  <c:v>636.79208700000004</c:v>
                </c:pt>
                <c:pt idx="9351">
                  <c:v>636.77322600000002</c:v>
                </c:pt>
                <c:pt idx="9352">
                  <c:v>636.78227200000003</c:v>
                </c:pt>
                <c:pt idx="9353">
                  <c:v>636.78047000000004</c:v>
                </c:pt>
                <c:pt idx="9354">
                  <c:v>636.78739900000005</c:v>
                </c:pt>
                <c:pt idx="9355">
                  <c:v>636.78058499999997</c:v>
                </c:pt>
                <c:pt idx="9356">
                  <c:v>636.765398</c:v>
                </c:pt>
                <c:pt idx="9357">
                  <c:v>636.76345200000003</c:v>
                </c:pt>
                <c:pt idx="9358">
                  <c:v>636.76257699999996</c:v>
                </c:pt>
                <c:pt idx="9359">
                  <c:v>636.75454100000002</c:v>
                </c:pt>
                <c:pt idx="9360">
                  <c:v>636.76084400000002</c:v>
                </c:pt>
                <c:pt idx="9361">
                  <c:v>636.76434200000006</c:v>
                </c:pt>
                <c:pt idx="9362">
                  <c:v>636.78028600000005</c:v>
                </c:pt>
                <c:pt idx="9363">
                  <c:v>636.78808900000001</c:v>
                </c:pt>
                <c:pt idx="9364">
                  <c:v>636.79351999999994</c:v>
                </c:pt>
                <c:pt idx="9365">
                  <c:v>636.79653299999995</c:v>
                </c:pt>
                <c:pt idx="9366">
                  <c:v>636.79960600000004</c:v>
                </c:pt>
                <c:pt idx="9367">
                  <c:v>636.80859999999996</c:v>
                </c:pt>
                <c:pt idx="9368">
                  <c:v>636.804215</c:v>
                </c:pt>
                <c:pt idx="9369">
                  <c:v>636.82258899999999</c:v>
                </c:pt>
                <c:pt idx="9370">
                  <c:v>636.81074100000001</c:v>
                </c:pt>
                <c:pt idx="9371">
                  <c:v>636.82151499999998</c:v>
                </c:pt>
                <c:pt idx="9372">
                  <c:v>636.81641200000001</c:v>
                </c:pt>
                <c:pt idx="9373">
                  <c:v>636.83026700000005</c:v>
                </c:pt>
                <c:pt idx="9374">
                  <c:v>636.80215599999997</c:v>
                </c:pt>
                <c:pt idx="9375">
                  <c:v>636.79452900000001</c:v>
                </c:pt>
                <c:pt idx="9376">
                  <c:v>636.78360199999997</c:v>
                </c:pt>
                <c:pt idx="9377">
                  <c:v>636.77060100000006</c:v>
                </c:pt>
                <c:pt idx="9378">
                  <c:v>636.77989300000002</c:v>
                </c:pt>
                <c:pt idx="9379">
                  <c:v>636.75935500000003</c:v>
                </c:pt>
                <c:pt idx="9380">
                  <c:v>636.76342999999997</c:v>
                </c:pt>
                <c:pt idx="9381">
                  <c:v>636.760132</c:v>
                </c:pt>
                <c:pt idx="9382">
                  <c:v>636.74667299999999</c:v>
                </c:pt>
                <c:pt idx="9383">
                  <c:v>636.73750399999994</c:v>
                </c:pt>
                <c:pt idx="9384">
                  <c:v>636.72712200000001</c:v>
                </c:pt>
                <c:pt idx="9385">
                  <c:v>636.73902599999997</c:v>
                </c:pt>
                <c:pt idx="9386">
                  <c:v>636.732212</c:v>
                </c:pt>
                <c:pt idx="9387">
                  <c:v>636.73276799999996</c:v>
                </c:pt>
                <c:pt idx="9388">
                  <c:v>636.72500000000002</c:v>
                </c:pt>
                <c:pt idx="9389">
                  <c:v>636.71341600000005</c:v>
                </c:pt>
                <c:pt idx="9390">
                  <c:v>636.72974899999997</c:v>
                </c:pt>
                <c:pt idx="9391">
                  <c:v>636.727757</c:v>
                </c:pt>
                <c:pt idx="9392">
                  <c:v>636.72621800000002</c:v>
                </c:pt>
                <c:pt idx="9393">
                  <c:v>636.74027999999998</c:v>
                </c:pt>
                <c:pt idx="9394">
                  <c:v>636.74052700000004</c:v>
                </c:pt>
                <c:pt idx="9395">
                  <c:v>636.75286300000005</c:v>
                </c:pt>
                <c:pt idx="9396">
                  <c:v>636.77029300000004</c:v>
                </c:pt>
                <c:pt idx="9397">
                  <c:v>636.75753899999995</c:v>
                </c:pt>
                <c:pt idx="9398">
                  <c:v>636.77100099999996</c:v>
                </c:pt>
                <c:pt idx="9399">
                  <c:v>636.75340600000004</c:v>
                </c:pt>
                <c:pt idx="9400">
                  <c:v>636.77145499999995</c:v>
                </c:pt>
                <c:pt idx="9401">
                  <c:v>636.76039600000001</c:v>
                </c:pt>
                <c:pt idx="9402">
                  <c:v>636.76789699999995</c:v>
                </c:pt>
                <c:pt idx="9403">
                  <c:v>636.77215899999999</c:v>
                </c:pt>
                <c:pt idx="9404">
                  <c:v>636.76282500000002</c:v>
                </c:pt>
                <c:pt idx="9405">
                  <c:v>636.75823600000001</c:v>
                </c:pt>
                <c:pt idx="9406">
                  <c:v>636.75412700000004</c:v>
                </c:pt>
                <c:pt idx="9407">
                  <c:v>636.74989500000004</c:v>
                </c:pt>
                <c:pt idx="9408">
                  <c:v>636.73996099999999</c:v>
                </c:pt>
                <c:pt idx="9409">
                  <c:v>636.72499400000004</c:v>
                </c:pt>
                <c:pt idx="9410">
                  <c:v>636.726134</c:v>
                </c:pt>
                <c:pt idx="9411">
                  <c:v>636.71268499999996</c:v>
                </c:pt>
                <c:pt idx="9412">
                  <c:v>636.71509600000002</c:v>
                </c:pt>
                <c:pt idx="9413">
                  <c:v>636.71756400000004</c:v>
                </c:pt>
                <c:pt idx="9414">
                  <c:v>636.70643399999994</c:v>
                </c:pt>
                <c:pt idx="9415">
                  <c:v>636.69370100000003</c:v>
                </c:pt>
                <c:pt idx="9416">
                  <c:v>636.690381</c:v>
                </c:pt>
                <c:pt idx="9417">
                  <c:v>636.68221600000004</c:v>
                </c:pt>
                <c:pt idx="9418">
                  <c:v>636.68358799999999</c:v>
                </c:pt>
                <c:pt idx="9419">
                  <c:v>636.68027199999995</c:v>
                </c:pt>
                <c:pt idx="9420">
                  <c:v>636.69729299999995</c:v>
                </c:pt>
                <c:pt idx="9421">
                  <c:v>636.69680100000005</c:v>
                </c:pt>
                <c:pt idx="9422">
                  <c:v>636.71821699999998</c:v>
                </c:pt>
                <c:pt idx="9423">
                  <c:v>636.71183799999994</c:v>
                </c:pt>
                <c:pt idx="9424">
                  <c:v>636.73551599999996</c:v>
                </c:pt>
                <c:pt idx="9425">
                  <c:v>636.73683600000004</c:v>
                </c:pt>
                <c:pt idx="9426">
                  <c:v>636.74543500000004</c:v>
                </c:pt>
                <c:pt idx="9427">
                  <c:v>636.74246600000004</c:v>
                </c:pt>
                <c:pt idx="9428">
                  <c:v>636.73636199999999</c:v>
                </c:pt>
                <c:pt idx="9429">
                  <c:v>636.75327600000003</c:v>
                </c:pt>
                <c:pt idx="9430">
                  <c:v>636.76581799999997</c:v>
                </c:pt>
                <c:pt idx="9431">
                  <c:v>636.75383699999998</c:v>
                </c:pt>
                <c:pt idx="9432">
                  <c:v>636.75727500000005</c:v>
                </c:pt>
                <c:pt idx="9433">
                  <c:v>636.74688200000003</c:v>
                </c:pt>
                <c:pt idx="9434">
                  <c:v>636.73546999999996</c:v>
                </c:pt>
                <c:pt idx="9435">
                  <c:v>636.72871699999996</c:v>
                </c:pt>
                <c:pt idx="9436">
                  <c:v>636.73247700000002</c:v>
                </c:pt>
                <c:pt idx="9437">
                  <c:v>636.72210700000005</c:v>
                </c:pt>
                <c:pt idx="9438">
                  <c:v>636.71000200000003</c:v>
                </c:pt>
                <c:pt idx="9439">
                  <c:v>636.70620499999995</c:v>
                </c:pt>
                <c:pt idx="9440">
                  <c:v>636.69210999999996</c:v>
                </c:pt>
                <c:pt idx="9441">
                  <c:v>636.68624999999997</c:v>
                </c:pt>
                <c:pt idx="9442">
                  <c:v>636.68882099999996</c:v>
                </c:pt>
                <c:pt idx="9443">
                  <c:v>636.67501300000004</c:v>
                </c:pt>
                <c:pt idx="9444">
                  <c:v>636.66372799999999</c:v>
                </c:pt>
                <c:pt idx="9445">
                  <c:v>636.67501300000004</c:v>
                </c:pt>
                <c:pt idx="9446">
                  <c:v>636.67156499999999</c:v>
                </c:pt>
                <c:pt idx="9447">
                  <c:v>636.67302299999994</c:v>
                </c:pt>
                <c:pt idx="9448">
                  <c:v>636.67625899999996</c:v>
                </c:pt>
                <c:pt idx="9449">
                  <c:v>636.67471999999998</c:v>
                </c:pt>
                <c:pt idx="9450">
                  <c:v>636.66787699999998</c:v>
                </c:pt>
                <c:pt idx="9451">
                  <c:v>636.67234800000006</c:v>
                </c:pt>
                <c:pt idx="9452">
                  <c:v>636.69967799999995</c:v>
                </c:pt>
                <c:pt idx="9453">
                  <c:v>636.68688199999997</c:v>
                </c:pt>
                <c:pt idx="9454">
                  <c:v>636.71149600000001</c:v>
                </c:pt>
                <c:pt idx="9455">
                  <c:v>636.710601</c:v>
                </c:pt>
                <c:pt idx="9456">
                  <c:v>636.72752400000002</c:v>
                </c:pt>
                <c:pt idx="9457">
                  <c:v>636.72124599999995</c:v>
                </c:pt>
                <c:pt idx="9458">
                  <c:v>636.73140599999999</c:v>
                </c:pt>
                <c:pt idx="9459">
                  <c:v>636.74282800000003</c:v>
                </c:pt>
                <c:pt idx="9460">
                  <c:v>636.75175899999999</c:v>
                </c:pt>
                <c:pt idx="9461">
                  <c:v>636.75006699999994</c:v>
                </c:pt>
                <c:pt idx="9462">
                  <c:v>636.76565500000004</c:v>
                </c:pt>
                <c:pt idx="9463">
                  <c:v>636.75755000000004</c:v>
                </c:pt>
                <c:pt idx="9464">
                  <c:v>636.74130000000002</c:v>
                </c:pt>
                <c:pt idx="9465">
                  <c:v>636.74056499999995</c:v>
                </c:pt>
                <c:pt idx="9466">
                  <c:v>636.72772099999997</c:v>
                </c:pt>
                <c:pt idx="9467">
                  <c:v>636.71923500000003</c:v>
                </c:pt>
                <c:pt idx="9468">
                  <c:v>636.70897000000002</c:v>
                </c:pt>
                <c:pt idx="9469">
                  <c:v>636.69833900000003</c:v>
                </c:pt>
                <c:pt idx="9470">
                  <c:v>636.69047599999999</c:v>
                </c:pt>
                <c:pt idx="9471">
                  <c:v>636.69778499999995</c:v>
                </c:pt>
                <c:pt idx="9472">
                  <c:v>636.68517899999995</c:v>
                </c:pt>
                <c:pt idx="9473">
                  <c:v>636.68298200000004</c:v>
                </c:pt>
                <c:pt idx="9474">
                  <c:v>636.66735700000004</c:v>
                </c:pt>
                <c:pt idx="9475">
                  <c:v>636.68599600000005</c:v>
                </c:pt>
                <c:pt idx="9476">
                  <c:v>636.68193900000006</c:v>
                </c:pt>
                <c:pt idx="9477">
                  <c:v>636.66655300000002</c:v>
                </c:pt>
                <c:pt idx="9478">
                  <c:v>636.67882399999996</c:v>
                </c:pt>
                <c:pt idx="9479">
                  <c:v>636.667778</c:v>
                </c:pt>
                <c:pt idx="9480">
                  <c:v>636.68569100000002</c:v>
                </c:pt>
                <c:pt idx="9481">
                  <c:v>636.70274199999994</c:v>
                </c:pt>
                <c:pt idx="9482">
                  <c:v>636.69174699999996</c:v>
                </c:pt>
                <c:pt idx="9483">
                  <c:v>636.71615899999995</c:v>
                </c:pt>
                <c:pt idx="9484">
                  <c:v>636.71635800000001</c:v>
                </c:pt>
                <c:pt idx="9485">
                  <c:v>636.72842300000002</c:v>
                </c:pt>
                <c:pt idx="9486">
                  <c:v>636.74748099999999</c:v>
                </c:pt>
                <c:pt idx="9487">
                  <c:v>636.74364500000001</c:v>
                </c:pt>
                <c:pt idx="9488">
                  <c:v>636.74243300000001</c:v>
                </c:pt>
                <c:pt idx="9489">
                  <c:v>636.74701600000003</c:v>
                </c:pt>
                <c:pt idx="9490">
                  <c:v>636.741805</c:v>
                </c:pt>
                <c:pt idx="9491">
                  <c:v>636.75071800000001</c:v>
                </c:pt>
                <c:pt idx="9492">
                  <c:v>636.75836800000002</c:v>
                </c:pt>
                <c:pt idx="9493">
                  <c:v>636.73611700000004</c:v>
                </c:pt>
                <c:pt idx="9494">
                  <c:v>636.72916299999997</c:v>
                </c:pt>
                <c:pt idx="9495">
                  <c:v>636.72320500000001</c:v>
                </c:pt>
                <c:pt idx="9496">
                  <c:v>636.710105</c:v>
                </c:pt>
                <c:pt idx="9497">
                  <c:v>636.69689500000004</c:v>
                </c:pt>
                <c:pt idx="9498">
                  <c:v>636.69201599999997</c:v>
                </c:pt>
                <c:pt idx="9499">
                  <c:v>636.67746999999997</c:v>
                </c:pt>
                <c:pt idx="9500">
                  <c:v>636.68002799999999</c:v>
                </c:pt>
                <c:pt idx="9501">
                  <c:v>636.67502500000001</c:v>
                </c:pt>
                <c:pt idx="9502">
                  <c:v>636.67176800000004</c:v>
                </c:pt>
                <c:pt idx="9503">
                  <c:v>636.66075799999999</c:v>
                </c:pt>
                <c:pt idx="9504">
                  <c:v>636.65973599999995</c:v>
                </c:pt>
                <c:pt idx="9505">
                  <c:v>636.66340700000001</c:v>
                </c:pt>
                <c:pt idx="9506">
                  <c:v>636.65974600000004</c:v>
                </c:pt>
                <c:pt idx="9507">
                  <c:v>636.659356</c:v>
                </c:pt>
                <c:pt idx="9508">
                  <c:v>636.65403000000003</c:v>
                </c:pt>
                <c:pt idx="9509">
                  <c:v>636.65493400000003</c:v>
                </c:pt>
                <c:pt idx="9510">
                  <c:v>636.66820700000005</c:v>
                </c:pt>
                <c:pt idx="9511">
                  <c:v>636.68173300000001</c:v>
                </c:pt>
                <c:pt idx="9512">
                  <c:v>636.67710399999999</c:v>
                </c:pt>
                <c:pt idx="9513">
                  <c:v>636.70203500000002</c:v>
                </c:pt>
                <c:pt idx="9514">
                  <c:v>636.70631300000002</c:v>
                </c:pt>
                <c:pt idx="9515">
                  <c:v>636.70786999999996</c:v>
                </c:pt>
                <c:pt idx="9516">
                  <c:v>636.718391</c:v>
                </c:pt>
                <c:pt idx="9517">
                  <c:v>636.71383600000001</c:v>
                </c:pt>
                <c:pt idx="9518">
                  <c:v>636.72754899999995</c:v>
                </c:pt>
                <c:pt idx="9519">
                  <c:v>636.72252900000001</c:v>
                </c:pt>
                <c:pt idx="9520">
                  <c:v>636.72339999999997</c:v>
                </c:pt>
                <c:pt idx="9521">
                  <c:v>636.71825899999999</c:v>
                </c:pt>
                <c:pt idx="9522">
                  <c:v>636.72468100000003</c:v>
                </c:pt>
                <c:pt idx="9523">
                  <c:v>636.71479899999997</c:v>
                </c:pt>
                <c:pt idx="9524">
                  <c:v>636.68927199999996</c:v>
                </c:pt>
                <c:pt idx="9525">
                  <c:v>636.68891699999995</c:v>
                </c:pt>
                <c:pt idx="9526">
                  <c:v>636.67143899999996</c:v>
                </c:pt>
                <c:pt idx="9527">
                  <c:v>636.65690400000005</c:v>
                </c:pt>
                <c:pt idx="9528">
                  <c:v>636.66686500000003</c:v>
                </c:pt>
                <c:pt idx="9529">
                  <c:v>636.66633100000001</c:v>
                </c:pt>
                <c:pt idx="9530">
                  <c:v>636.65771099999995</c:v>
                </c:pt>
                <c:pt idx="9531">
                  <c:v>636.64665400000001</c:v>
                </c:pt>
                <c:pt idx="9532">
                  <c:v>636.643238</c:v>
                </c:pt>
                <c:pt idx="9533">
                  <c:v>636.62849500000004</c:v>
                </c:pt>
                <c:pt idx="9534">
                  <c:v>636.63379799999996</c:v>
                </c:pt>
                <c:pt idx="9535">
                  <c:v>636.62079500000004</c:v>
                </c:pt>
                <c:pt idx="9536">
                  <c:v>636.62664400000006</c:v>
                </c:pt>
                <c:pt idx="9537">
                  <c:v>636.62836800000002</c:v>
                </c:pt>
                <c:pt idx="9538">
                  <c:v>636.640672</c:v>
                </c:pt>
                <c:pt idx="9539">
                  <c:v>636.65928799999995</c:v>
                </c:pt>
                <c:pt idx="9540">
                  <c:v>636.67212099999995</c:v>
                </c:pt>
                <c:pt idx="9541">
                  <c:v>636.67449599999998</c:v>
                </c:pt>
                <c:pt idx="9542">
                  <c:v>636.69547</c:v>
                </c:pt>
                <c:pt idx="9543">
                  <c:v>636.68426099999999</c:v>
                </c:pt>
                <c:pt idx="9544">
                  <c:v>636.69570599999997</c:v>
                </c:pt>
                <c:pt idx="9545">
                  <c:v>636.69582100000002</c:v>
                </c:pt>
                <c:pt idx="9546">
                  <c:v>636.70495900000003</c:v>
                </c:pt>
                <c:pt idx="9547">
                  <c:v>636.70607399999994</c:v>
                </c:pt>
                <c:pt idx="9548">
                  <c:v>636.71478500000001</c:v>
                </c:pt>
                <c:pt idx="9549">
                  <c:v>636.71361400000001</c:v>
                </c:pt>
                <c:pt idx="9550">
                  <c:v>636.70970299999999</c:v>
                </c:pt>
                <c:pt idx="9551">
                  <c:v>636.71248100000003</c:v>
                </c:pt>
                <c:pt idx="9552">
                  <c:v>636.688355</c:v>
                </c:pt>
                <c:pt idx="9553">
                  <c:v>636.67715599999997</c:v>
                </c:pt>
                <c:pt idx="9554">
                  <c:v>636.66865299999995</c:v>
                </c:pt>
                <c:pt idx="9555">
                  <c:v>636.67741699999999</c:v>
                </c:pt>
                <c:pt idx="9556">
                  <c:v>636.65954999999997</c:v>
                </c:pt>
                <c:pt idx="9557">
                  <c:v>636.65953400000001</c:v>
                </c:pt>
                <c:pt idx="9558">
                  <c:v>636.64456099999995</c:v>
                </c:pt>
                <c:pt idx="9559">
                  <c:v>636.63465599999995</c:v>
                </c:pt>
                <c:pt idx="9560">
                  <c:v>636.63978799999995</c:v>
                </c:pt>
                <c:pt idx="9561">
                  <c:v>636.62750700000004</c:v>
                </c:pt>
                <c:pt idx="9562">
                  <c:v>636.64036999999996</c:v>
                </c:pt>
                <c:pt idx="9563">
                  <c:v>636.62931600000002</c:v>
                </c:pt>
                <c:pt idx="9564">
                  <c:v>636.62091399999997</c:v>
                </c:pt>
                <c:pt idx="9565">
                  <c:v>636.62181099999998</c:v>
                </c:pt>
                <c:pt idx="9566">
                  <c:v>636.62725599999999</c:v>
                </c:pt>
                <c:pt idx="9567">
                  <c:v>636.61124900000004</c:v>
                </c:pt>
                <c:pt idx="9568">
                  <c:v>636.62306999999998</c:v>
                </c:pt>
                <c:pt idx="9569">
                  <c:v>636.6422</c:v>
                </c:pt>
                <c:pt idx="9570">
                  <c:v>636.65050099999996</c:v>
                </c:pt>
                <c:pt idx="9571">
                  <c:v>636.65391599999998</c:v>
                </c:pt>
                <c:pt idx="9572">
                  <c:v>636.66398000000004</c:v>
                </c:pt>
                <c:pt idx="9573">
                  <c:v>636.66671599999995</c:v>
                </c:pt>
                <c:pt idx="9574">
                  <c:v>636.66794000000004</c:v>
                </c:pt>
                <c:pt idx="9575">
                  <c:v>636.68920900000001</c:v>
                </c:pt>
                <c:pt idx="9576">
                  <c:v>636.69006000000002</c:v>
                </c:pt>
                <c:pt idx="9577">
                  <c:v>636.69640300000003</c:v>
                </c:pt>
                <c:pt idx="9578">
                  <c:v>636.70090500000003</c:v>
                </c:pt>
                <c:pt idx="9579">
                  <c:v>636.70726999999999</c:v>
                </c:pt>
                <c:pt idx="9580">
                  <c:v>636.709564</c:v>
                </c:pt>
                <c:pt idx="9581">
                  <c:v>636.71556999999996</c:v>
                </c:pt>
                <c:pt idx="9582">
                  <c:v>636.72665800000004</c:v>
                </c:pt>
                <c:pt idx="9583">
                  <c:v>636.70637399999998</c:v>
                </c:pt>
                <c:pt idx="9584">
                  <c:v>636.71057299999995</c:v>
                </c:pt>
                <c:pt idx="9585">
                  <c:v>636.69997799999999</c:v>
                </c:pt>
                <c:pt idx="9586">
                  <c:v>636.69366500000001</c:v>
                </c:pt>
                <c:pt idx="9587">
                  <c:v>636.67585599999995</c:v>
                </c:pt>
                <c:pt idx="9588">
                  <c:v>636.66596100000004</c:v>
                </c:pt>
                <c:pt idx="9589">
                  <c:v>636.66708900000003</c:v>
                </c:pt>
                <c:pt idx="9590">
                  <c:v>636.64790700000003</c:v>
                </c:pt>
                <c:pt idx="9591">
                  <c:v>636.65114300000005</c:v>
                </c:pt>
                <c:pt idx="9592">
                  <c:v>636.65566899999999</c:v>
                </c:pt>
                <c:pt idx="9593">
                  <c:v>636.64541699999995</c:v>
                </c:pt>
                <c:pt idx="9594">
                  <c:v>636.639723</c:v>
                </c:pt>
                <c:pt idx="9595">
                  <c:v>636.63969599999996</c:v>
                </c:pt>
                <c:pt idx="9596">
                  <c:v>636.64405299999999</c:v>
                </c:pt>
                <c:pt idx="9597">
                  <c:v>636.63124400000004</c:v>
                </c:pt>
                <c:pt idx="9598">
                  <c:v>636.64605800000004</c:v>
                </c:pt>
                <c:pt idx="9599">
                  <c:v>636.63867800000003</c:v>
                </c:pt>
                <c:pt idx="9600">
                  <c:v>636.64859100000001</c:v>
                </c:pt>
                <c:pt idx="9601">
                  <c:v>636.65475300000003</c:v>
                </c:pt>
                <c:pt idx="9602">
                  <c:v>636.66792299999997</c:v>
                </c:pt>
                <c:pt idx="9603">
                  <c:v>636.67614000000003</c:v>
                </c:pt>
                <c:pt idx="9604">
                  <c:v>636.69038</c:v>
                </c:pt>
                <c:pt idx="9605">
                  <c:v>636.68982400000004</c:v>
                </c:pt>
                <c:pt idx="9606">
                  <c:v>636.68810199999996</c:v>
                </c:pt>
                <c:pt idx="9607">
                  <c:v>636.71045100000003</c:v>
                </c:pt>
                <c:pt idx="9608">
                  <c:v>636.70546000000002</c:v>
                </c:pt>
                <c:pt idx="9609">
                  <c:v>636.72297600000002</c:v>
                </c:pt>
                <c:pt idx="9610">
                  <c:v>636.72798</c:v>
                </c:pt>
                <c:pt idx="9611">
                  <c:v>636.71901800000001</c:v>
                </c:pt>
                <c:pt idx="9612">
                  <c:v>636.72678099999996</c:v>
                </c:pt>
                <c:pt idx="9613">
                  <c:v>636.73876099999995</c:v>
                </c:pt>
                <c:pt idx="9614">
                  <c:v>636.72182399999997</c:v>
                </c:pt>
                <c:pt idx="9615">
                  <c:v>636.69624299999998</c:v>
                </c:pt>
                <c:pt idx="9616">
                  <c:v>636.68245100000001</c:v>
                </c:pt>
                <c:pt idx="9617">
                  <c:v>636.68984899999998</c:v>
                </c:pt>
                <c:pt idx="9618">
                  <c:v>636.66667399999994</c:v>
                </c:pt>
                <c:pt idx="9619">
                  <c:v>636.65216799999996</c:v>
                </c:pt>
                <c:pt idx="9620">
                  <c:v>636.65204300000005</c:v>
                </c:pt>
                <c:pt idx="9621">
                  <c:v>636.64299800000003</c:v>
                </c:pt>
                <c:pt idx="9622">
                  <c:v>636.64978099999996</c:v>
                </c:pt>
                <c:pt idx="9623">
                  <c:v>636.64546600000006</c:v>
                </c:pt>
                <c:pt idx="9624">
                  <c:v>636.64233999999999</c:v>
                </c:pt>
                <c:pt idx="9625">
                  <c:v>636.63445899999999</c:v>
                </c:pt>
                <c:pt idx="9626">
                  <c:v>636.62909200000001</c:v>
                </c:pt>
                <c:pt idx="9627">
                  <c:v>636.62649199999998</c:v>
                </c:pt>
                <c:pt idx="9628">
                  <c:v>636.63602600000002</c:v>
                </c:pt>
                <c:pt idx="9629">
                  <c:v>636.65254500000003</c:v>
                </c:pt>
                <c:pt idx="9630">
                  <c:v>636.65761499999996</c:v>
                </c:pt>
                <c:pt idx="9631">
                  <c:v>636.66829199999995</c:v>
                </c:pt>
                <c:pt idx="9632">
                  <c:v>636.67527500000006</c:v>
                </c:pt>
                <c:pt idx="9633">
                  <c:v>636.68730800000003</c:v>
                </c:pt>
                <c:pt idx="9634">
                  <c:v>636.68913899999995</c:v>
                </c:pt>
                <c:pt idx="9635">
                  <c:v>636.69026899999994</c:v>
                </c:pt>
                <c:pt idx="9636">
                  <c:v>636.71009000000004</c:v>
                </c:pt>
                <c:pt idx="9637">
                  <c:v>636.72498900000005</c:v>
                </c:pt>
                <c:pt idx="9638">
                  <c:v>636.71820700000001</c:v>
                </c:pt>
                <c:pt idx="9639">
                  <c:v>636.71704399999999</c:v>
                </c:pt>
                <c:pt idx="9640">
                  <c:v>636.70730800000001</c:v>
                </c:pt>
                <c:pt idx="9641">
                  <c:v>636.72211600000003</c:v>
                </c:pt>
                <c:pt idx="9642">
                  <c:v>636.72353899999996</c:v>
                </c:pt>
                <c:pt idx="9643">
                  <c:v>636.71949400000005</c:v>
                </c:pt>
                <c:pt idx="9644">
                  <c:v>636.69793100000004</c:v>
                </c:pt>
                <c:pt idx="9645">
                  <c:v>636.68470300000001</c:v>
                </c:pt>
                <c:pt idx="9646">
                  <c:v>636.68765199999996</c:v>
                </c:pt>
                <c:pt idx="9647">
                  <c:v>636.68356700000004</c:v>
                </c:pt>
                <c:pt idx="9648">
                  <c:v>636.66316200000006</c:v>
                </c:pt>
                <c:pt idx="9649">
                  <c:v>636.66585999999995</c:v>
                </c:pt>
                <c:pt idx="9650">
                  <c:v>636.65460900000005</c:v>
                </c:pt>
                <c:pt idx="9651">
                  <c:v>636.64470300000005</c:v>
                </c:pt>
                <c:pt idx="9652">
                  <c:v>636.641257</c:v>
                </c:pt>
                <c:pt idx="9653">
                  <c:v>636.63158499999997</c:v>
                </c:pt>
                <c:pt idx="9654">
                  <c:v>636.63229000000001</c:v>
                </c:pt>
                <c:pt idx="9655">
                  <c:v>636.63090699999998</c:v>
                </c:pt>
                <c:pt idx="9656">
                  <c:v>636.63053500000001</c:v>
                </c:pt>
                <c:pt idx="9657">
                  <c:v>636.62830799999995</c:v>
                </c:pt>
                <c:pt idx="9658">
                  <c:v>636.64734799999997</c:v>
                </c:pt>
                <c:pt idx="9659">
                  <c:v>636.66389500000002</c:v>
                </c:pt>
                <c:pt idx="9660">
                  <c:v>636.67012299999999</c:v>
                </c:pt>
                <c:pt idx="9661">
                  <c:v>636.68101799999999</c:v>
                </c:pt>
                <c:pt idx="9662">
                  <c:v>636.68924400000003</c:v>
                </c:pt>
                <c:pt idx="9663">
                  <c:v>636.69741999999997</c:v>
                </c:pt>
                <c:pt idx="9664">
                  <c:v>636.71732799999995</c:v>
                </c:pt>
                <c:pt idx="9665">
                  <c:v>636.71894599999996</c:v>
                </c:pt>
                <c:pt idx="9666">
                  <c:v>636.73998900000004</c:v>
                </c:pt>
                <c:pt idx="9667">
                  <c:v>636.72657600000002</c:v>
                </c:pt>
                <c:pt idx="9668">
                  <c:v>636.73307399999999</c:v>
                </c:pt>
                <c:pt idx="9669">
                  <c:v>636.73529499999995</c:v>
                </c:pt>
                <c:pt idx="9670">
                  <c:v>636.73019399999998</c:v>
                </c:pt>
                <c:pt idx="9671">
                  <c:v>636.74375599999996</c:v>
                </c:pt>
                <c:pt idx="9672">
                  <c:v>636.71235100000001</c:v>
                </c:pt>
                <c:pt idx="9673">
                  <c:v>636.71520099999998</c:v>
                </c:pt>
                <c:pt idx="9674">
                  <c:v>636.69829900000002</c:v>
                </c:pt>
                <c:pt idx="9675">
                  <c:v>636.69195999999999</c:v>
                </c:pt>
                <c:pt idx="9676">
                  <c:v>636.67868399999998</c:v>
                </c:pt>
                <c:pt idx="9677">
                  <c:v>636.67620099999999</c:v>
                </c:pt>
                <c:pt idx="9678">
                  <c:v>636.66704100000004</c:v>
                </c:pt>
                <c:pt idx="9679">
                  <c:v>636.65049099999999</c:v>
                </c:pt>
                <c:pt idx="9680">
                  <c:v>636.64921400000003</c:v>
                </c:pt>
                <c:pt idx="9681">
                  <c:v>636.64877100000001</c:v>
                </c:pt>
                <c:pt idx="9682">
                  <c:v>636.63748399999997</c:v>
                </c:pt>
                <c:pt idx="9683">
                  <c:v>636.63416500000005</c:v>
                </c:pt>
                <c:pt idx="9684">
                  <c:v>636.61252999999999</c:v>
                </c:pt>
                <c:pt idx="9685">
                  <c:v>636.616805</c:v>
                </c:pt>
                <c:pt idx="9686">
                  <c:v>636.62406599999997</c:v>
                </c:pt>
                <c:pt idx="9687">
                  <c:v>636.62381900000003</c:v>
                </c:pt>
                <c:pt idx="9688">
                  <c:v>636.63717699999995</c:v>
                </c:pt>
                <c:pt idx="9689">
                  <c:v>636.63681599999995</c:v>
                </c:pt>
                <c:pt idx="9690">
                  <c:v>636.65352399999995</c:v>
                </c:pt>
                <c:pt idx="9691">
                  <c:v>636.64828299999999</c:v>
                </c:pt>
                <c:pt idx="9692">
                  <c:v>636.65983600000004</c:v>
                </c:pt>
                <c:pt idx="9693">
                  <c:v>636.66205100000002</c:v>
                </c:pt>
                <c:pt idx="9694">
                  <c:v>636.66095199999995</c:v>
                </c:pt>
                <c:pt idx="9695">
                  <c:v>636.67099499999995</c:v>
                </c:pt>
                <c:pt idx="9696">
                  <c:v>636.69264399999997</c:v>
                </c:pt>
                <c:pt idx="9697">
                  <c:v>636.68918699999995</c:v>
                </c:pt>
                <c:pt idx="9698">
                  <c:v>636.691147</c:v>
                </c:pt>
                <c:pt idx="9699">
                  <c:v>636.69764099999998</c:v>
                </c:pt>
                <c:pt idx="9700">
                  <c:v>636.69989499999997</c:v>
                </c:pt>
                <c:pt idx="9701">
                  <c:v>636.67733199999998</c:v>
                </c:pt>
                <c:pt idx="9702">
                  <c:v>636.67219499999999</c:v>
                </c:pt>
                <c:pt idx="9703">
                  <c:v>636.65103599999998</c:v>
                </c:pt>
                <c:pt idx="9704">
                  <c:v>636.63676899999996</c:v>
                </c:pt>
                <c:pt idx="9705">
                  <c:v>636.63860099999999</c:v>
                </c:pt>
                <c:pt idx="9706">
                  <c:v>636.62490400000002</c:v>
                </c:pt>
                <c:pt idx="9707">
                  <c:v>636.61575800000003</c:v>
                </c:pt>
                <c:pt idx="9708">
                  <c:v>636.60633900000005</c:v>
                </c:pt>
                <c:pt idx="9709">
                  <c:v>636.61020699999995</c:v>
                </c:pt>
                <c:pt idx="9710">
                  <c:v>636.60901100000001</c:v>
                </c:pt>
                <c:pt idx="9711">
                  <c:v>636.60153300000002</c:v>
                </c:pt>
                <c:pt idx="9712">
                  <c:v>636.60236399999997</c:v>
                </c:pt>
                <c:pt idx="9713">
                  <c:v>636.59551099999999</c:v>
                </c:pt>
                <c:pt idx="9714">
                  <c:v>636.59345599999995</c:v>
                </c:pt>
                <c:pt idx="9715">
                  <c:v>636.60257300000001</c:v>
                </c:pt>
                <c:pt idx="9716">
                  <c:v>636.60421599999995</c:v>
                </c:pt>
                <c:pt idx="9717">
                  <c:v>636.61963300000002</c:v>
                </c:pt>
                <c:pt idx="9718">
                  <c:v>636.61799599999995</c:v>
                </c:pt>
                <c:pt idx="9719">
                  <c:v>636.64245200000005</c:v>
                </c:pt>
                <c:pt idx="9720">
                  <c:v>636.66012999999998</c:v>
                </c:pt>
                <c:pt idx="9721">
                  <c:v>636.65125699999999</c:v>
                </c:pt>
                <c:pt idx="9722">
                  <c:v>636.67936099999997</c:v>
                </c:pt>
                <c:pt idx="9723">
                  <c:v>636.67419400000006</c:v>
                </c:pt>
                <c:pt idx="9724">
                  <c:v>636.67507999999998</c:v>
                </c:pt>
                <c:pt idx="9725">
                  <c:v>636.67956800000002</c:v>
                </c:pt>
                <c:pt idx="9726">
                  <c:v>636.67716399999995</c:v>
                </c:pt>
                <c:pt idx="9727">
                  <c:v>636.66414099999997</c:v>
                </c:pt>
                <c:pt idx="9728">
                  <c:v>636.67284099999995</c:v>
                </c:pt>
                <c:pt idx="9729">
                  <c:v>636.66740500000003</c:v>
                </c:pt>
                <c:pt idx="9730">
                  <c:v>636.68177000000003</c:v>
                </c:pt>
                <c:pt idx="9731">
                  <c:v>636.66217300000005</c:v>
                </c:pt>
                <c:pt idx="9732">
                  <c:v>636.65279799999996</c:v>
                </c:pt>
                <c:pt idx="9733">
                  <c:v>636.63551199999995</c:v>
                </c:pt>
                <c:pt idx="9734">
                  <c:v>636.63620900000001</c:v>
                </c:pt>
                <c:pt idx="9735">
                  <c:v>636.61910999999998</c:v>
                </c:pt>
                <c:pt idx="9736">
                  <c:v>636.61672099999998</c:v>
                </c:pt>
                <c:pt idx="9737">
                  <c:v>636.60758099999998</c:v>
                </c:pt>
                <c:pt idx="9738">
                  <c:v>636.60287500000004</c:v>
                </c:pt>
                <c:pt idx="9739">
                  <c:v>636.59923100000003</c:v>
                </c:pt>
                <c:pt idx="9740">
                  <c:v>636.59758599999998</c:v>
                </c:pt>
                <c:pt idx="9741">
                  <c:v>636.58037100000001</c:v>
                </c:pt>
                <c:pt idx="9742">
                  <c:v>636.59369300000003</c:v>
                </c:pt>
                <c:pt idx="9743">
                  <c:v>636.59257700000001</c:v>
                </c:pt>
                <c:pt idx="9744">
                  <c:v>636.58549200000004</c:v>
                </c:pt>
                <c:pt idx="9745">
                  <c:v>636.60199899999998</c:v>
                </c:pt>
                <c:pt idx="9746">
                  <c:v>636.62028399999997</c:v>
                </c:pt>
                <c:pt idx="9747">
                  <c:v>636.63251600000001</c:v>
                </c:pt>
                <c:pt idx="9748">
                  <c:v>636.62955699999998</c:v>
                </c:pt>
                <c:pt idx="9749">
                  <c:v>636.632429</c:v>
                </c:pt>
                <c:pt idx="9750">
                  <c:v>636.659357</c:v>
                </c:pt>
                <c:pt idx="9751">
                  <c:v>636.64542200000005</c:v>
                </c:pt>
                <c:pt idx="9752">
                  <c:v>636.65213700000004</c:v>
                </c:pt>
                <c:pt idx="9753">
                  <c:v>636.66443100000004</c:v>
                </c:pt>
                <c:pt idx="9754">
                  <c:v>636.65866200000005</c:v>
                </c:pt>
                <c:pt idx="9755">
                  <c:v>636.65507300000002</c:v>
                </c:pt>
                <c:pt idx="9756">
                  <c:v>636.64030600000001</c:v>
                </c:pt>
                <c:pt idx="9757">
                  <c:v>636.64898900000003</c:v>
                </c:pt>
                <c:pt idx="9758">
                  <c:v>636.65157599999998</c:v>
                </c:pt>
                <c:pt idx="9759">
                  <c:v>636.64233100000001</c:v>
                </c:pt>
                <c:pt idx="9760">
                  <c:v>636.65226299999995</c:v>
                </c:pt>
                <c:pt idx="9761">
                  <c:v>636.62457800000004</c:v>
                </c:pt>
                <c:pt idx="9762">
                  <c:v>636.61714900000004</c:v>
                </c:pt>
                <c:pt idx="9763">
                  <c:v>636.609422</c:v>
                </c:pt>
                <c:pt idx="9764">
                  <c:v>636.60509999999999</c:v>
                </c:pt>
                <c:pt idx="9765">
                  <c:v>636.59666200000004</c:v>
                </c:pt>
                <c:pt idx="9766">
                  <c:v>636.59028000000001</c:v>
                </c:pt>
                <c:pt idx="9767">
                  <c:v>636.59563800000001</c:v>
                </c:pt>
                <c:pt idx="9768">
                  <c:v>636.58536100000003</c:v>
                </c:pt>
                <c:pt idx="9769">
                  <c:v>636.57350199999996</c:v>
                </c:pt>
                <c:pt idx="9770">
                  <c:v>636.58022800000003</c:v>
                </c:pt>
                <c:pt idx="9771">
                  <c:v>636.57232099999999</c:v>
                </c:pt>
                <c:pt idx="9772">
                  <c:v>636.57485199999996</c:v>
                </c:pt>
                <c:pt idx="9773">
                  <c:v>636.585466</c:v>
                </c:pt>
                <c:pt idx="9774">
                  <c:v>636.59799699999996</c:v>
                </c:pt>
                <c:pt idx="9775">
                  <c:v>636.59403799999995</c:v>
                </c:pt>
                <c:pt idx="9776">
                  <c:v>636.59372699999994</c:v>
                </c:pt>
                <c:pt idx="9777">
                  <c:v>636.60028999999997</c:v>
                </c:pt>
                <c:pt idx="9778">
                  <c:v>636.61051099999997</c:v>
                </c:pt>
                <c:pt idx="9779">
                  <c:v>636.60494300000005</c:v>
                </c:pt>
                <c:pt idx="9780">
                  <c:v>636.61410000000001</c:v>
                </c:pt>
                <c:pt idx="9781">
                  <c:v>636.61912099999995</c:v>
                </c:pt>
                <c:pt idx="9782">
                  <c:v>636.62101700000005</c:v>
                </c:pt>
                <c:pt idx="9783">
                  <c:v>636.62578599999995</c:v>
                </c:pt>
                <c:pt idx="9784">
                  <c:v>636.62446699999998</c:v>
                </c:pt>
                <c:pt idx="9785">
                  <c:v>636.62455499999999</c:v>
                </c:pt>
                <c:pt idx="9786">
                  <c:v>636.62178300000005</c:v>
                </c:pt>
                <c:pt idx="9787">
                  <c:v>636.64428699999996</c:v>
                </c:pt>
                <c:pt idx="9788">
                  <c:v>636.62719000000004</c:v>
                </c:pt>
                <c:pt idx="9789">
                  <c:v>636.61527000000001</c:v>
                </c:pt>
                <c:pt idx="9790">
                  <c:v>636.60842700000001</c:v>
                </c:pt>
                <c:pt idx="9791">
                  <c:v>636.60938699999997</c:v>
                </c:pt>
                <c:pt idx="9792">
                  <c:v>636.602801</c:v>
                </c:pt>
                <c:pt idx="9793">
                  <c:v>636.59224600000005</c:v>
                </c:pt>
                <c:pt idx="9794">
                  <c:v>636.58355500000005</c:v>
                </c:pt>
                <c:pt idx="9795">
                  <c:v>636.58572600000002</c:v>
                </c:pt>
                <c:pt idx="9796">
                  <c:v>636.57720200000006</c:v>
                </c:pt>
                <c:pt idx="9797">
                  <c:v>636.56867299999999</c:v>
                </c:pt>
                <c:pt idx="9798">
                  <c:v>636.57498199999998</c:v>
                </c:pt>
                <c:pt idx="9799">
                  <c:v>636.57176600000003</c:v>
                </c:pt>
                <c:pt idx="9800">
                  <c:v>636.55817300000001</c:v>
                </c:pt>
                <c:pt idx="9801">
                  <c:v>636.57364099999995</c:v>
                </c:pt>
                <c:pt idx="9802">
                  <c:v>636.565696</c:v>
                </c:pt>
                <c:pt idx="9803">
                  <c:v>636.57801900000004</c:v>
                </c:pt>
                <c:pt idx="9804">
                  <c:v>636.59038799999996</c:v>
                </c:pt>
                <c:pt idx="9805">
                  <c:v>636.599107</c:v>
                </c:pt>
                <c:pt idx="9806">
                  <c:v>636.59528499999999</c:v>
                </c:pt>
                <c:pt idx="9807">
                  <c:v>636.61535100000003</c:v>
                </c:pt>
                <c:pt idx="9808">
                  <c:v>636.618472</c:v>
                </c:pt>
                <c:pt idx="9809">
                  <c:v>636.63273900000002</c:v>
                </c:pt>
                <c:pt idx="9810">
                  <c:v>636.62908100000004</c:v>
                </c:pt>
                <c:pt idx="9811">
                  <c:v>636.64112999999998</c:v>
                </c:pt>
                <c:pt idx="9812">
                  <c:v>636.64502500000003</c:v>
                </c:pt>
                <c:pt idx="9813">
                  <c:v>636.66650800000002</c:v>
                </c:pt>
                <c:pt idx="9814">
                  <c:v>636.64877300000001</c:v>
                </c:pt>
                <c:pt idx="9815">
                  <c:v>636.64799200000004</c:v>
                </c:pt>
                <c:pt idx="9816">
                  <c:v>636.66567099999997</c:v>
                </c:pt>
                <c:pt idx="9817">
                  <c:v>636.66480200000001</c:v>
                </c:pt>
                <c:pt idx="9818">
                  <c:v>636.665572</c:v>
                </c:pt>
                <c:pt idx="9819">
                  <c:v>636.64465800000005</c:v>
                </c:pt>
                <c:pt idx="9820">
                  <c:v>636.65082700000005</c:v>
                </c:pt>
                <c:pt idx="9821">
                  <c:v>636.63685199999998</c:v>
                </c:pt>
                <c:pt idx="9822">
                  <c:v>636.62783899999999</c:v>
                </c:pt>
                <c:pt idx="9823">
                  <c:v>636.62831300000005</c:v>
                </c:pt>
                <c:pt idx="9824">
                  <c:v>636.61431500000003</c:v>
                </c:pt>
                <c:pt idx="9825">
                  <c:v>636.609467</c:v>
                </c:pt>
                <c:pt idx="9826">
                  <c:v>636.59463600000004</c:v>
                </c:pt>
                <c:pt idx="9827">
                  <c:v>636.58353</c:v>
                </c:pt>
                <c:pt idx="9828">
                  <c:v>636.60554400000001</c:v>
                </c:pt>
                <c:pt idx="9829">
                  <c:v>636.59088499999996</c:v>
                </c:pt>
                <c:pt idx="9830">
                  <c:v>636.591545</c:v>
                </c:pt>
                <c:pt idx="9831">
                  <c:v>636.59559100000001</c:v>
                </c:pt>
                <c:pt idx="9832">
                  <c:v>636.60567400000002</c:v>
                </c:pt>
                <c:pt idx="9833">
                  <c:v>636.61353499999996</c:v>
                </c:pt>
                <c:pt idx="9834">
                  <c:v>636.61154099999999</c:v>
                </c:pt>
                <c:pt idx="9835">
                  <c:v>636.61833000000001</c:v>
                </c:pt>
                <c:pt idx="9836">
                  <c:v>636.626935</c:v>
                </c:pt>
                <c:pt idx="9837">
                  <c:v>636.63162399999999</c:v>
                </c:pt>
                <c:pt idx="9838">
                  <c:v>636.63573599999995</c:v>
                </c:pt>
                <c:pt idx="9839">
                  <c:v>636.65792199999999</c:v>
                </c:pt>
                <c:pt idx="9840">
                  <c:v>636.65977199999998</c:v>
                </c:pt>
                <c:pt idx="9841">
                  <c:v>636.674261</c:v>
                </c:pt>
                <c:pt idx="9842">
                  <c:v>636.66591900000003</c:v>
                </c:pt>
                <c:pt idx="9843">
                  <c:v>636.66699800000004</c:v>
                </c:pt>
                <c:pt idx="9844">
                  <c:v>636.66245200000003</c:v>
                </c:pt>
                <c:pt idx="9845">
                  <c:v>636.67369799999994</c:v>
                </c:pt>
                <c:pt idx="9846">
                  <c:v>636.68744400000003</c:v>
                </c:pt>
                <c:pt idx="9847">
                  <c:v>636.66760999999997</c:v>
                </c:pt>
                <c:pt idx="9848">
                  <c:v>636.66329399999995</c:v>
                </c:pt>
                <c:pt idx="9849">
                  <c:v>636.66014500000006</c:v>
                </c:pt>
                <c:pt idx="9850">
                  <c:v>636.64609900000005</c:v>
                </c:pt>
                <c:pt idx="9851">
                  <c:v>636.64568299999996</c:v>
                </c:pt>
                <c:pt idx="9852">
                  <c:v>636.63221299999998</c:v>
                </c:pt>
                <c:pt idx="9853">
                  <c:v>636.62557800000002</c:v>
                </c:pt>
                <c:pt idx="9854">
                  <c:v>636.62818700000003</c:v>
                </c:pt>
                <c:pt idx="9855">
                  <c:v>636.62592199999995</c:v>
                </c:pt>
                <c:pt idx="9856">
                  <c:v>636.61675000000002</c:v>
                </c:pt>
                <c:pt idx="9857">
                  <c:v>636.61782500000004</c:v>
                </c:pt>
                <c:pt idx="9858">
                  <c:v>636.61780599999997</c:v>
                </c:pt>
                <c:pt idx="9859">
                  <c:v>636.62199899999996</c:v>
                </c:pt>
                <c:pt idx="9860">
                  <c:v>636.61701700000003</c:v>
                </c:pt>
                <c:pt idx="9861">
                  <c:v>636.63432599999999</c:v>
                </c:pt>
                <c:pt idx="9862">
                  <c:v>636.64388399999996</c:v>
                </c:pt>
                <c:pt idx="9863">
                  <c:v>636.64682700000003</c:v>
                </c:pt>
                <c:pt idx="9864">
                  <c:v>636.65882099999999</c:v>
                </c:pt>
                <c:pt idx="9865">
                  <c:v>636.65946699999995</c:v>
                </c:pt>
                <c:pt idx="9866">
                  <c:v>636.67427399999997</c:v>
                </c:pt>
                <c:pt idx="9867">
                  <c:v>636.68251399999997</c:v>
                </c:pt>
                <c:pt idx="9868">
                  <c:v>636.69141000000002</c:v>
                </c:pt>
                <c:pt idx="9869">
                  <c:v>636.69327799999996</c:v>
                </c:pt>
                <c:pt idx="9870">
                  <c:v>636.69773999999995</c:v>
                </c:pt>
                <c:pt idx="9871">
                  <c:v>636.69442900000001</c:v>
                </c:pt>
                <c:pt idx="9872">
                  <c:v>636.70811300000003</c:v>
                </c:pt>
                <c:pt idx="9873">
                  <c:v>636.69942500000002</c:v>
                </c:pt>
                <c:pt idx="9874">
                  <c:v>636.69079799999997</c:v>
                </c:pt>
                <c:pt idx="9875">
                  <c:v>636.696687</c:v>
                </c:pt>
                <c:pt idx="9876">
                  <c:v>636.68722400000001</c:v>
                </c:pt>
                <c:pt idx="9877">
                  <c:v>636.67728699999998</c:v>
                </c:pt>
                <c:pt idx="9878">
                  <c:v>636.66829399999995</c:v>
                </c:pt>
                <c:pt idx="9879">
                  <c:v>636.66122800000005</c:v>
                </c:pt>
                <c:pt idx="9880">
                  <c:v>636.65661499999999</c:v>
                </c:pt>
                <c:pt idx="9881">
                  <c:v>636.657466</c:v>
                </c:pt>
                <c:pt idx="9882">
                  <c:v>636.66472299999998</c:v>
                </c:pt>
                <c:pt idx="9883">
                  <c:v>636.64419099999998</c:v>
                </c:pt>
                <c:pt idx="9884">
                  <c:v>636.63939700000003</c:v>
                </c:pt>
                <c:pt idx="9885">
                  <c:v>636.64287300000001</c:v>
                </c:pt>
                <c:pt idx="9886">
                  <c:v>636.63981899999999</c:v>
                </c:pt>
                <c:pt idx="9887">
                  <c:v>636.64914299999998</c:v>
                </c:pt>
                <c:pt idx="9888">
                  <c:v>636.63676599999997</c:v>
                </c:pt>
                <c:pt idx="9889">
                  <c:v>636.63208599999996</c:v>
                </c:pt>
                <c:pt idx="9890">
                  <c:v>636.63537699999995</c:v>
                </c:pt>
                <c:pt idx="9891">
                  <c:v>636.64366500000006</c:v>
                </c:pt>
                <c:pt idx="9892">
                  <c:v>636.64597100000003</c:v>
                </c:pt>
                <c:pt idx="9893">
                  <c:v>636.65185799999995</c:v>
                </c:pt>
                <c:pt idx="9894">
                  <c:v>636.65495699999997</c:v>
                </c:pt>
                <c:pt idx="9895">
                  <c:v>636.66786400000001</c:v>
                </c:pt>
                <c:pt idx="9896">
                  <c:v>636.67195600000002</c:v>
                </c:pt>
                <c:pt idx="9897">
                  <c:v>636.684347</c:v>
                </c:pt>
                <c:pt idx="9898">
                  <c:v>636.69732399999998</c:v>
                </c:pt>
                <c:pt idx="9899">
                  <c:v>636.71090300000003</c:v>
                </c:pt>
                <c:pt idx="9900">
                  <c:v>636.70675400000005</c:v>
                </c:pt>
                <c:pt idx="9901">
                  <c:v>636.71272099999999</c:v>
                </c:pt>
                <c:pt idx="9902">
                  <c:v>636.72041999999999</c:v>
                </c:pt>
                <c:pt idx="9903">
                  <c:v>636.71761100000003</c:v>
                </c:pt>
                <c:pt idx="9904">
                  <c:v>636.71733600000005</c:v>
                </c:pt>
                <c:pt idx="9905">
                  <c:v>636.71727799999996</c:v>
                </c:pt>
                <c:pt idx="9906">
                  <c:v>636.729467</c:v>
                </c:pt>
                <c:pt idx="9907">
                  <c:v>636.713436</c:v>
                </c:pt>
                <c:pt idx="9908">
                  <c:v>636.72340099999997</c:v>
                </c:pt>
                <c:pt idx="9909">
                  <c:v>636.71713899999997</c:v>
                </c:pt>
                <c:pt idx="9910">
                  <c:v>636.70425899999998</c:v>
                </c:pt>
                <c:pt idx="9911">
                  <c:v>636.70196099999998</c:v>
                </c:pt>
                <c:pt idx="9912">
                  <c:v>636.69677100000001</c:v>
                </c:pt>
                <c:pt idx="9913">
                  <c:v>636.67375800000002</c:v>
                </c:pt>
                <c:pt idx="9914">
                  <c:v>636.66919600000006</c:v>
                </c:pt>
                <c:pt idx="9915">
                  <c:v>636.664445</c:v>
                </c:pt>
                <c:pt idx="9916">
                  <c:v>636.65693699999997</c:v>
                </c:pt>
                <c:pt idx="9917">
                  <c:v>636.65472299999999</c:v>
                </c:pt>
                <c:pt idx="9918">
                  <c:v>636.65281900000002</c:v>
                </c:pt>
                <c:pt idx="9919">
                  <c:v>636.65275399999996</c:v>
                </c:pt>
                <c:pt idx="9920">
                  <c:v>636.64964999999995</c:v>
                </c:pt>
                <c:pt idx="9921">
                  <c:v>636.65942099999995</c:v>
                </c:pt>
                <c:pt idx="9922">
                  <c:v>636.67365700000005</c:v>
                </c:pt>
                <c:pt idx="9923">
                  <c:v>636.66835800000001</c:v>
                </c:pt>
                <c:pt idx="9924">
                  <c:v>636.68206099999998</c:v>
                </c:pt>
                <c:pt idx="9925">
                  <c:v>636.68199800000002</c:v>
                </c:pt>
                <c:pt idx="9926">
                  <c:v>636.68981900000006</c:v>
                </c:pt>
                <c:pt idx="9927">
                  <c:v>636.71238500000004</c:v>
                </c:pt>
                <c:pt idx="9928">
                  <c:v>636.710103</c:v>
                </c:pt>
                <c:pt idx="9929">
                  <c:v>636.71547599999997</c:v>
                </c:pt>
                <c:pt idx="9930">
                  <c:v>636.72060999999997</c:v>
                </c:pt>
                <c:pt idx="9931">
                  <c:v>636.72295699999995</c:v>
                </c:pt>
                <c:pt idx="9932">
                  <c:v>636.71841400000005</c:v>
                </c:pt>
                <c:pt idx="9933">
                  <c:v>636.72267899999997</c:v>
                </c:pt>
                <c:pt idx="9934">
                  <c:v>636.71497299999999</c:v>
                </c:pt>
                <c:pt idx="9935">
                  <c:v>636.72656400000005</c:v>
                </c:pt>
                <c:pt idx="9936">
                  <c:v>636.73626000000002</c:v>
                </c:pt>
                <c:pt idx="9937">
                  <c:v>636.72967000000006</c:v>
                </c:pt>
                <c:pt idx="9938">
                  <c:v>636.712175</c:v>
                </c:pt>
                <c:pt idx="9939">
                  <c:v>636.71001799999999</c:v>
                </c:pt>
                <c:pt idx="9940">
                  <c:v>636.70409099999995</c:v>
                </c:pt>
                <c:pt idx="9941">
                  <c:v>636.69680900000003</c:v>
                </c:pt>
                <c:pt idx="9942">
                  <c:v>636.690337</c:v>
                </c:pt>
                <c:pt idx="9943">
                  <c:v>636.68530499999997</c:v>
                </c:pt>
                <c:pt idx="9944">
                  <c:v>636.675972</c:v>
                </c:pt>
                <c:pt idx="9945">
                  <c:v>636.68429800000001</c:v>
                </c:pt>
                <c:pt idx="9946">
                  <c:v>636.66450799999996</c:v>
                </c:pt>
                <c:pt idx="9947">
                  <c:v>636.66612999999995</c:v>
                </c:pt>
                <c:pt idx="9948">
                  <c:v>636.65943100000004</c:v>
                </c:pt>
                <c:pt idx="9949">
                  <c:v>636.65969500000006</c:v>
                </c:pt>
                <c:pt idx="9950">
                  <c:v>636.66516799999999</c:v>
                </c:pt>
                <c:pt idx="9951">
                  <c:v>636.68257600000004</c:v>
                </c:pt>
                <c:pt idx="9952">
                  <c:v>636.68254899999999</c:v>
                </c:pt>
                <c:pt idx="9953">
                  <c:v>636.69142999999997</c:v>
                </c:pt>
                <c:pt idx="9954">
                  <c:v>636.70499600000005</c:v>
                </c:pt>
                <c:pt idx="9955">
                  <c:v>636.70166099999994</c:v>
                </c:pt>
                <c:pt idx="9956">
                  <c:v>636.71969300000001</c:v>
                </c:pt>
                <c:pt idx="9957">
                  <c:v>636.71125600000005</c:v>
                </c:pt>
                <c:pt idx="9958">
                  <c:v>636.71445400000005</c:v>
                </c:pt>
                <c:pt idx="9959">
                  <c:v>636.74071000000004</c:v>
                </c:pt>
                <c:pt idx="9960">
                  <c:v>636.73110399999996</c:v>
                </c:pt>
                <c:pt idx="9961">
                  <c:v>636.73057400000005</c:v>
                </c:pt>
                <c:pt idx="9962">
                  <c:v>636.73077799999999</c:v>
                </c:pt>
                <c:pt idx="9963">
                  <c:v>636.73701300000005</c:v>
                </c:pt>
                <c:pt idx="9964">
                  <c:v>636.73982899999999</c:v>
                </c:pt>
                <c:pt idx="9965">
                  <c:v>636.722802</c:v>
                </c:pt>
                <c:pt idx="9966">
                  <c:v>636.72571300000004</c:v>
                </c:pt>
                <c:pt idx="9967">
                  <c:v>636.71632299999999</c:v>
                </c:pt>
                <c:pt idx="9968">
                  <c:v>636.72578199999998</c:v>
                </c:pt>
                <c:pt idx="9969">
                  <c:v>636.71654899999999</c:v>
                </c:pt>
                <c:pt idx="9970">
                  <c:v>636.69668300000001</c:v>
                </c:pt>
                <c:pt idx="9971">
                  <c:v>636.70682699999998</c:v>
                </c:pt>
                <c:pt idx="9972">
                  <c:v>636.69699300000002</c:v>
                </c:pt>
                <c:pt idx="9973">
                  <c:v>636.68537800000001</c:v>
                </c:pt>
                <c:pt idx="9974">
                  <c:v>636.68006300000002</c:v>
                </c:pt>
                <c:pt idx="9975">
                  <c:v>636.68778599999996</c:v>
                </c:pt>
                <c:pt idx="9976">
                  <c:v>636.67013199999997</c:v>
                </c:pt>
                <c:pt idx="9977">
                  <c:v>636.66657099999998</c:v>
                </c:pt>
                <c:pt idx="9978">
                  <c:v>636.67298000000005</c:v>
                </c:pt>
                <c:pt idx="9979">
                  <c:v>636.67569600000002</c:v>
                </c:pt>
                <c:pt idx="9980">
                  <c:v>636.70049200000005</c:v>
                </c:pt>
                <c:pt idx="9981">
                  <c:v>636.70275300000003</c:v>
                </c:pt>
                <c:pt idx="9982">
                  <c:v>636.70323599999995</c:v>
                </c:pt>
                <c:pt idx="9983">
                  <c:v>636.71650899999997</c:v>
                </c:pt>
                <c:pt idx="9984">
                  <c:v>636.71605899999997</c:v>
                </c:pt>
                <c:pt idx="9985">
                  <c:v>636.73353299999997</c:v>
                </c:pt>
                <c:pt idx="9986">
                  <c:v>636.71959200000003</c:v>
                </c:pt>
                <c:pt idx="9987">
                  <c:v>636.736985</c:v>
                </c:pt>
                <c:pt idx="9988">
                  <c:v>636.74163899999996</c:v>
                </c:pt>
                <c:pt idx="9989">
                  <c:v>636.74470199999996</c:v>
                </c:pt>
                <c:pt idx="9990">
                  <c:v>636.74024599999996</c:v>
                </c:pt>
                <c:pt idx="9991">
                  <c:v>636.75192900000002</c:v>
                </c:pt>
                <c:pt idx="9992">
                  <c:v>636.762337</c:v>
                </c:pt>
                <c:pt idx="9993">
                  <c:v>636.77659500000004</c:v>
                </c:pt>
                <c:pt idx="9994">
                  <c:v>636.77519800000005</c:v>
                </c:pt>
                <c:pt idx="9995">
                  <c:v>636.76141800000005</c:v>
                </c:pt>
                <c:pt idx="9996">
                  <c:v>636.75819100000001</c:v>
                </c:pt>
                <c:pt idx="9997">
                  <c:v>636.76043400000003</c:v>
                </c:pt>
                <c:pt idx="9998">
                  <c:v>636.73550399999999</c:v>
                </c:pt>
                <c:pt idx="9999">
                  <c:v>636.73958600000003</c:v>
                </c:pt>
                <c:pt idx="10000">
                  <c:v>636.72328600000003</c:v>
                </c:pt>
                <c:pt idx="10001">
                  <c:v>636.71433400000001</c:v>
                </c:pt>
                <c:pt idx="10002">
                  <c:v>636.71385199999997</c:v>
                </c:pt>
                <c:pt idx="10003">
                  <c:v>636.71592099999998</c:v>
                </c:pt>
                <c:pt idx="10004">
                  <c:v>636.71567100000004</c:v>
                </c:pt>
                <c:pt idx="10005">
                  <c:v>636.70649500000002</c:v>
                </c:pt>
                <c:pt idx="10006">
                  <c:v>636.71089400000005</c:v>
                </c:pt>
                <c:pt idx="10007">
                  <c:v>636.717174</c:v>
                </c:pt>
                <c:pt idx="10008">
                  <c:v>636.71999200000005</c:v>
                </c:pt>
                <c:pt idx="10009">
                  <c:v>636.72854600000005</c:v>
                </c:pt>
                <c:pt idx="10010">
                  <c:v>636.72558000000004</c:v>
                </c:pt>
                <c:pt idx="10011">
                  <c:v>636.73825599999998</c:v>
                </c:pt>
                <c:pt idx="10012">
                  <c:v>636.73649899999998</c:v>
                </c:pt>
                <c:pt idx="10013">
                  <c:v>636.75395200000003</c:v>
                </c:pt>
                <c:pt idx="10014">
                  <c:v>636.733923</c:v>
                </c:pt>
                <c:pt idx="10015">
                  <c:v>636.74338799999998</c:v>
                </c:pt>
                <c:pt idx="10016">
                  <c:v>636.75877300000002</c:v>
                </c:pt>
                <c:pt idx="10017">
                  <c:v>636.75900100000001</c:v>
                </c:pt>
                <c:pt idx="10018">
                  <c:v>636.77090899999996</c:v>
                </c:pt>
                <c:pt idx="10019">
                  <c:v>636.75732900000003</c:v>
                </c:pt>
                <c:pt idx="10020">
                  <c:v>636.77765799999997</c:v>
                </c:pt>
                <c:pt idx="10021">
                  <c:v>636.77062599999999</c:v>
                </c:pt>
                <c:pt idx="10022">
                  <c:v>636.77745900000002</c:v>
                </c:pt>
                <c:pt idx="10023">
                  <c:v>636.78180399999997</c:v>
                </c:pt>
                <c:pt idx="10024">
                  <c:v>636.75113199999998</c:v>
                </c:pt>
                <c:pt idx="10025">
                  <c:v>636.75529500000005</c:v>
                </c:pt>
                <c:pt idx="10026">
                  <c:v>636.73503200000005</c:v>
                </c:pt>
                <c:pt idx="10027">
                  <c:v>636.74136399999998</c:v>
                </c:pt>
                <c:pt idx="10028">
                  <c:v>636.72892899999999</c:v>
                </c:pt>
                <c:pt idx="10029">
                  <c:v>636.72978899999998</c:v>
                </c:pt>
                <c:pt idx="10030">
                  <c:v>636.71471099999997</c:v>
                </c:pt>
                <c:pt idx="10031">
                  <c:v>636.72072900000001</c:v>
                </c:pt>
                <c:pt idx="10032">
                  <c:v>636.71722899999997</c:v>
                </c:pt>
                <c:pt idx="10033">
                  <c:v>636.72026000000005</c:v>
                </c:pt>
                <c:pt idx="10034">
                  <c:v>636.71142699999996</c:v>
                </c:pt>
                <c:pt idx="10035">
                  <c:v>636.702899</c:v>
                </c:pt>
                <c:pt idx="10036">
                  <c:v>636.71295699999996</c:v>
                </c:pt>
                <c:pt idx="10037">
                  <c:v>636.70843300000001</c:v>
                </c:pt>
                <c:pt idx="10038">
                  <c:v>636.70430799999997</c:v>
                </c:pt>
                <c:pt idx="10039">
                  <c:v>636.71360200000004</c:v>
                </c:pt>
                <c:pt idx="10040">
                  <c:v>636.72937100000001</c:v>
                </c:pt>
                <c:pt idx="10041">
                  <c:v>636.72518500000001</c:v>
                </c:pt>
                <c:pt idx="10042">
                  <c:v>636.72192199999995</c:v>
                </c:pt>
                <c:pt idx="10043">
                  <c:v>636.72842200000002</c:v>
                </c:pt>
                <c:pt idx="10044">
                  <c:v>636.73452899999995</c:v>
                </c:pt>
                <c:pt idx="10045">
                  <c:v>636.74285599999996</c:v>
                </c:pt>
                <c:pt idx="10046">
                  <c:v>636.74453700000004</c:v>
                </c:pt>
                <c:pt idx="10047">
                  <c:v>636.73753999999997</c:v>
                </c:pt>
                <c:pt idx="10048">
                  <c:v>636.749775</c:v>
                </c:pt>
                <c:pt idx="10049">
                  <c:v>636.74579000000006</c:v>
                </c:pt>
                <c:pt idx="10050">
                  <c:v>636.75894500000004</c:v>
                </c:pt>
                <c:pt idx="10051">
                  <c:v>636.753511</c:v>
                </c:pt>
                <c:pt idx="10052">
                  <c:v>636.768553</c:v>
                </c:pt>
                <c:pt idx="10053">
                  <c:v>636.77212299999997</c:v>
                </c:pt>
                <c:pt idx="10054">
                  <c:v>636.77258099999995</c:v>
                </c:pt>
                <c:pt idx="10055">
                  <c:v>636.77250300000003</c:v>
                </c:pt>
                <c:pt idx="10056">
                  <c:v>636.77721099999997</c:v>
                </c:pt>
                <c:pt idx="10057">
                  <c:v>636.78226199999995</c:v>
                </c:pt>
                <c:pt idx="10058">
                  <c:v>636.76073799999995</c:v>
                </c:pt>
                <c:pt idx="10059">
                  <c:v>636.755177</c:v>
                </c:pt>
                <c:pt idx="10060">
                  <c:v>636.73567600000001</c:v>
                </c:pt>
                <c:pt idx="10061">
                  <c:v>636.74323000000004</c:v>
                </c:pt>
                <c:pt idx="10062">
                  <c:v>636.73503700000003</c:v>
                </c:pt>
                <c:pt idx="10063">
                  <c:v>636.70941200000004</c:v>
                </c:pt>
                <c:pt idx="10064">
                  <c:v>636.70429899999999</c:v>
                </c:pt>
                <c:pt idx="10065">
                  <c:v>636.690155</c:v>
                </c:pt>
                <c:pt idx="10066">
                  <c:v>636.70244200000002</c:v>
                </c:pt>
                <c:pt idx="10067">
                  <c:v>636.68717800000002</c:v>
                </c:pt>
                <c:pt idx="10068">
                  <c:v>636.71665599999994</c:v>
                </c:pt>
                <c:pt idx="10069">
                  <c:v>636.74074399999995</c:v>
                </c:pt>
                <c:pt idx="10070">
                  <c:v>636.74268700000005</c:v>
                </c:pt>
                <c:pt idx="10071">
                  <c:v>636.76000699999997</c:v>
                </c:pt>
                <c:pt idx="10072">
                  <c:v>636.76944300000002</c:v>
                </c:pt>
                <c:pt idx="10073">
                  <c:v>636.78478299999995</c:v>
                </c:pt>
                <c:pt idx="10074">
                  <c:v>636.79870500000004</c:v>
                </c:pt>
                <c:pt idx="10075">
                  <c:v>636.79626099999996</c:v>
                </c:pt>
                <c:pt idx="10076">
                  <c:v>636.79737799999998</c:v>
                </c:pt>
                <c:pt idx="10077">
                  <c:v>636.801557</c:v>
                </c:pt>
                <c:pt idx="10078">
                  <c:v>636.80245400000001</c:v>
                </c:pt>
                <c:pt idx="10079">
                  <c:v>636.79181600000004</c:v>
                </c:pt>
                <c:pt idx="10080">
                  <c:v>636.77960800000005</c:v>
                </c:pt>
                <c:pt idx="10081">
                  <c:v>636.78709500000002</c:v>
                </c:pt>
                <c:pt idx="10082">
                  <c:v>636.80059000000006</c:v>
                </c:pt>
                <c:pt idx="10083">
                  <c:v>636.78792499999997</c:v>
                </c:pt>
                <c:pt idx="10084">
                  <c:v>636.79803200000003</c:v>
                </c:pt>
                <c:pt idx="10085">
                  <c:v>636.79513899999995</c:v>
                </c:pt>
                <c:pt idx="10086">
                  <c:v>636.77847799999995</c:v>
                </c:pt>
                <c:pt idx="10087">
                  <c:v>636.80657399999996</c:v>
                </c:pt>
                <c:pt idx="10088">
                  <c:v>636.81786199999999</c:v>
                </c:pt>
                <c:pt idx="10089">
                  <c:v>636.80336799999998</c:v>
                </c:pt>
                <c:pt idx="10090">
                  <c:v>636.80091100000004</c:v>
                </c:pt>
                <c:pt idx="10091">
                  <c:v>636.77738399999998</c:v>
                </c:pt>
                <c:pt idx="10092">
                  <c:v>636.76122499999997</c:v>
                </c:pt>
                <c:pt idx="10093">
                  <c:v>636.74201600000004</c:v>
                </c:pt>
                <c:pt idx="10094">
                  <c:v>636.73108500000001</c:v>
                </c:pt>
                <c:pt idx="10095">
                  <c:v>636.722171</c:v>
                </c:pt>
                <c:pt idx="10096">
                  <c:v>636.70637399999998</c:v>
                </c:pt>
                <c:pt idx="10097">
                  <c:v>636.70704699999999</c:v>
                </c:pt>
                <c:pt idx="10098">
                  <c:v>636.69559300000003</c:v>
                </c:pt>
                <c:pt idx="10099">
                  <c:v>636.70752000000005</c:v>
                </c:pt>
                <c:pt idx="10100">
                  <c:v>636.71331699999996</c:v>
                </c:pt>
                <c:pt idx="10101">
                  <c:v>636.71865100000002</c:v>
                </c:pt>
                <c:pt idx="10102">
                  <c:v>636.72887400000002</c:v>
                </c:pt>
                <c:pt idx="10103">
                  <c:v>636.75277100000005</c:v>
                </c:pt>
                <c:pt idx="10104">
                  <c:v>636.76512000000002</c:v>
                </c:pt>
                <c:pt idx="10105">
                  <c:v>636.77540199999999</c:v>
                </c:pt>
                <c:pt idx="10106">
                  <c:v>636.77011900000002</c:v>
                </c:pt>
                <c:pt idx="10107">
                  <c:v>636.78533900000002</c:v>
                </c:pt>
                <c:pt idx="10108">
                  <c:v>636.79383800000005</c:v>
                </c:pt>
                <c:pt idx="10109">
                  <c:v>636.77263400000004</c:v>
                </c:pt>
                <c:pt idx="10110">
                  <c:v>636.763328</c:v>
                </c:pt>
                <c:pt idx="10111">
                  <c:v>636.78450899999996</c:v>
                </c:pt>
                <c:pt idx="10112">
                  <c:v>636.79668000000004</c:v>
                </c:pt>
                <c:pt idx="10113">
                  <c:v>636.79774399999997</c:v>
                </c:pt>
                <c:pt idx="10114">
                  <c:v>636.79659200000003</c:v>
                </c:pt>
                <c:pt idx="10115">
                  <c:v>636.78756099999998</c:v>
                </c:pt>
                <c:pt idx="10116">
                  <c:v>636.76833699999997</c:v>
                </c:pt>
                <c:pt idx="10117">
                  <c:v>636.77883299999996</c:v>
                </c:pt>
                <c:pt idx="10118">
                  <c:v>636.78168800000003</c:v>
                </c:pt>
                <c:pt idx="10119">
                  <c:v>636.78077199999996</c:v>
                </c:pt>
                <c:pt idx="10120">
                  <c:v>636.77779299999997</c:v>
                </c:pt>
                <c:pt idx="10121">
                  <c:v>636.76673600000004</c:v>
                </c:pt>
                <c:pt idx="10122">
                  <c:v>636.74730299999999</c:v>
                </c:pt>
                <c:pt idx="10123">
                  <c:v>636.74239899999998</c:v>
                </c:pt>
                <c:pt idx="10124">
                  <c:v>636.725506</c:v>
                </c:pt>
                <c:pt idx="10125">
                  <c:v>636.71606099999997</c:v>
                </c:pt>
                <c:pt idx="10126">
                  <c:v>636.71447499999999</c:v>
                </c:pt>
                <c:pt idx="10127">
                  <c:v>636.70469600000001</c:v>
                </c:pt>
                <c:pt idx="10128">
                  <c:v>636.71754399999998</c:v>
                </c:pt>
                <c:pt idx="10129">
                  <c:v>636.71872599999995</c:v>
                </c:pt>
                <c:pt idx="10130">
                  <c:v>636.75534800000003</c:v>
                </c:pt>
                <c:pt idx="10131">
                  <c:v>636.77129600000001</c:v>
                </c:pt>
                <c:pt idx="10132">
                  <c:v>636.78230299999996</c:v>
                </c:pt>
                <c:pt idx="10133">
                  <c:v>636.80263600000001</c:v>
                </c:pt>
                <c:pt idx="10134">
                  <c:v>636.80726500000003</c:v>
                </c:pt>
                <c:pt idx="10135">
                  <c:v>636.81446800000003</c:v>
                </c:pt>
                <c:pt idx="10136">
                  <c:v>636.81492300000002</c:v>
                </c:pt>
                <c:pt idx="10137">
                  <c:v>636.80558599999995</c:v>
                </c:pt>
                <c:pt idx="10138">
                  <c:v>636.81184599999995</c:v>
                </c:pt>
                <c:pt idx="10139">
                  <c:v>636.80419199999994</c:v>
                </c:pt>
                <c:pt idx="10140">
                  <c:v>636.79126799999995</c:v>
                </c:pt>
                <c:pt idx="10141">
                  <c:v>636.79621599999996</c:v>
                </c:pt>
                <c:pt idx="10142">
                  <c:v>636.77353200000005</c:v>
                </c:pt>
                <c:pt idx="10143">
                  <c:v>636.75932999999998</c:v>
                </c:pt>
                <c:pt idx="10144">
                  <c:v>636.75423999999998</c:v>
                </c:pt>
                <c:pt idx="10145">
                  <c:v>636.75033800000006</c:v>
                </c:pt>
                <c:pt idx="10146">
                  <c:v>636.76934100000005</c:v>
                </c:pt>
                <c:pt idx="10147">
                  <c:v>636.76659099999995</c:v>
                </c:pt>
                <c:pt idx="10148">
                  <c:v>636.75972300000001</c:v>
                </c:pt>
                <c:pt idx="10149">
                  <c:v>636.76520800000003</c:v>
                </c:pt>
                <c:pt idx="10150">
                  <c:v>636.77528400000006</c:v>
                </c:pt>
                <c:pt idx="10151">
                  <c:v>636.76169700000003</c:v>
                </c:pt>
                <c:pt idx="10152">
                  <c:v>636.75755400000003</c:v>
                </c:pt>
                <c:pt idx="10153">
                  <c:v>636.75830199999996</c:v>
                </c:pt>
                <c:pt idx="10154">
                  <c:v>636.72544100000005</c:v>
                </c:pt>
                <c:pt idx="10155">
                  <c:v>636.72353199999998</c:v>
                </c:pt>
                <c:pt idx="10156">
                  <c:v>636.70921899999996</c:v>
                </c:pt>
                <c:pt idx="10157">
                  <c:v>636.69909700000005</c:v>
                </c:pt>
                <c:pt idx="10158">
                  <c:v>636.68441199999995</c:v>
                </c:pt>
                <c:pt idx="10159">
                  <c:v>636.68031699999995</c:v>
                </c:pt>
                <c:pt idx="10160">
                  <c:v>636.678043</c:v>
                </c:pt>
                <c:pt idx="10161">
                  <c:v>636.68805399999997</c:v>
                </c:pt>
                <c:pt idx="10162">
                  <c:v>636.68633699999998</c:v>
                </c:pt>
                <c:pt idx="10163">
                  <c:v>636.70617000000004</c:v>
                </c:pt>
                <c:pt idx="10164">
                  <c:v>636.729963</c:v>
                </c:pt>
                <c:pt idx="10165">
                  <c:v>636.73130500000002</c:v>
                </c:pt>
                <c:pt idx="10166">
                  <c:v>636.73814000000004</c:v>
                </c:pt>
                <c:pt idx="10167">
                  <c:v>636.75307099999998</c:v>
                </c:pt>
                <c:pt idx="10168">
                  <c:v>636.75641700000006</c:v>
                </c:pt>
                <c:pt idx="10169">
                  <c:v>636.76081999999997</c:v>
                </c:pt>
                <c:pt idx="10170">
                  <c:v>636.75863500000003</c:v>
                </c:pt>
                <c:pt idx="10171">
                  <c:v>636.75766399999998</c:v>
                </c:pt>
                <c:pt idx="10172">
                  <c:v>636.75222199999996</c:v>
                </c:pt>
                <c:pt idx="10173">
                  <c:v>636.759456</c:v>
                </c:pt>
                <c:pt idx="10174">
                  <c:v>636.75469799999996</c:v>
                </c:pt>
                <c:pt idx="10175">
                  <c:v>636.76091899999994</c:v>
                </c:pt>
                <c:pt idx="10176">
                  <c:v>636.76690499999995</c:v>
                </c:pt>
                <c:pt idx="10177">
                  <c:v>636.75164700000005</c:v>
                </c:pt>
                <c:pt idx="10178">
                  <c:v>636.741894</c:v>
                </c:pt>
                <c:pt idx="10179">
                  <c:v>636.73780599999998</c:v>
                </c:pt>
                <c:pt idx="10180">
                  <c:v>636.74075000000005</c:v>
                </c:pt>
                <c:pt idx="10181">
                  <c:v>636.73156500000005</c:v>
                </c:pt>
                <c:pt idx="10182">
                  <c:v>636.71073000000001</c:v>
                </c:pt>
                <c:pt idx="10183">
                  <c:v>636.72047599999996</c:v>
                </c:pt>
                <c:pt idx="10184">
                  <c:v>636.719785</c:v>
                </c:pt>
                <c:pt idx="10185">
                  <c:v>636.69348600000001</c:v>
                </c:pt>
                <c:pt idx="10186">
                  <c:v>636.68687499999999</c:v>
                </c:pt>
                <c:pt idx="10187">
                  <c:v>636.656294</c:v>
                </c:pt>
                <c:pt idx="10188">
                  <c:v>636.65353000000005</c:v>
                </c:pt>
                <c:pt idx="10189">
                  <c:v>636.64113799999996</c:v>
                </c:pt>
                <c:pt idx="10190">
                  <c:v>636.63848499999995</c:v>
                </c:pt>
                <c:pt idx="10191">
                  <c:v>636.63276900000005</c:v>
                </c:pt>
                <c:pt idx="10192">
                  <c:v>636.63022899999999</c:v>
                </c:pt>
                <c:pt idx="10193">
                  <c:v>636.61871699999995</c:v>
                </c:pt>
                <c:pt idx="10194">
                  <c:v>636.62833699999999</c:v>
                </c:pt>
                <c:pt idx="10195">
                  <c:v>636.64853400000004</c:v>
                </c:pt>
                <c:pt idx="10196">
                  <c:v>636.64873299999999</c:v>
                </c:pt>
                <c:pt idx="10197">
                  <c:v>636.66791599999999</c:v>
                </c:pt>
                <c:pt idx="10198">
                  <c:v>636.679081</c:v>
                </c:pt>
                <c:pt idx="10199">
                  <c:v>636.698126</c:v>
                </c:pt>
                <c:pt idx="10200">
                  <c:v>636.69050700000003</c:v>
                </c:pt>
                <c:pt idx="10201">
                  <c:v>636.68243199999995</c:v>
                </c:pt>
                <c:pt idx="10202">
                  <c:v>636.67477699999995</c:v>
                </c:pt>
                <c:pt idx="10203">
                  <c:v>636.68561099999999</c:v>
                </c:pt>
                <c:pt idx="10204">
                  <c:v>636.68318599999998</c:v>
                </c:pt>
                <c:pt idx="10205">
                  <c:v>636.68737899999996</c:v>
                </c:pt>
                <c:pt idx="10206">
                  <c:v>636.67552000000001</c:v>
                </c:pt>
                <c:pt idx="10207">
                  <c:v>636.69652699999995</c:v>
                </c:pt>
                <c:pt idx="10208">
                  <c:v>636.67782599999998</c:v>
                </c:pt>
                <c:pt idx="10209">
                  <c:v>636.67687999999998</c:v>
                </c:pt>
                <c:pt idx="10210">
                  <c:v>636.67785400000002</c:v>
                </c:pt>
                <c:pt idx="10211">
                  <c:v>636.67372799999998</c:v>
                </c:pt>
                <c:pt idx="10212">
                  <c:v>636.66749600000003</c:v>
                </c:pt>
                <c:pt idx="10213">
                  <c:v>636.67419199999995</c:v>
                </c:pt>
                <c:pt idx="10214">
                  <c:v>636.65987500000006</c:v>
                </c:pt>
                <c:pt idx="10215">
                  <c:v>636.64644899999996</c:v>
                </c:pt>
                <c:pt idx="10216">
                  <c:v>636.64740700000004</c:v>
                </c:pt>
                <c:pt idx="10217">
                  <c:v>636.646569</c:v>
                </c:pt>
                <c:pt idx="10218">
                  <c:v>636.63750000000005</c:v>
                </c:pt>
                <c:pt idx="10219">
                  <c:v>636.60961199999997</c:v>
                </c:pt>
                <c:pt idx="10220">
                  <c:v>636.59762999999998</c:v>
                </c:pt>
                <c:pt idx="10221">
                  <c:v>636.60521900000003</c:v>
                </c:pt>
                <c:pt idx="10222">
                  <c:v>636.59494299999994</c:v>
                </c:pt>
                <c:pt idx="10223">
                  <c:v>636.58770600000003</c:v>
                </c:pt>
                <c:pt idx="10224">
                  <c:v>636.58994099999995</c:v>
                </c:pt>
                <c:pt idx="10225">
                  <c:v>636.57935499999996</c:v>
                </c:pt>
                <c:pt idx="10226">
                  <c:v>636.57782199999997</c:v>
                </c:pt>
                <c:pt idx="10227">
                  <c:v>636.60348199999999</c:v>
                </c:pt>
                <c:pt idx="10228">
                  <c:v>636.61690099999998</c:v>
                </c:pt>
                <c:pt idx="10229">
                  <c:v>636.60676899999999</c:v>
                </c:pt>
                <c:pt idx="10230">
                  <c:v>636.64352099999996</c:v>
                </c:pt>
                <c:pt idx="10231">
                  <c:v>636.64336500000002</c:v>
                </c:pt>
                <c:pt idx="10232">
                  <c:v>636.63732700000003</c:v>
                </c:pt>
                <c:pt idx="10233">
                  <c:v>636.65127900000005</c:v>
                </c:pt>
                <c:pt idx="10234">
                  <c:v>636.65793099999996</c:v>
                </c:pt>
                <c:pt idx="10235">
                  <c:v>636.65259600000002</c:v>
                </c:pt>
                <c:pt idx="10236">
                  <c:v>636.66254200000003</c:v>
                </c:pt>
                <c:pt idx="10237">
                  <c:v>636.67131500000005</c:v>
                </c:pt>
                <c:pt idx="10238">
                  <c:v>636.67377799999997</c:v>
                </c:pt>
                <c:pt idx="10239">
                  <c:v>636.68213300000002</c:v>
                </c:pt>
                <c:pt idx="10240">
                  <c:v>636.69223599999998</c:v>
                </c:pt>
                <c:pt idx="10241">
                  <c:v>636.688174</c:v>
                </c:pt>
                <c:pt idx="10242">
                  <c:v>636.68940599999996</c:v>
                </c:pt>
                <c:pt idx="10243">
                  <c:v>636.69413999999995</c:v>
                </c:pt>
                <c:pt idx="10244">
                  <c:v>636.69509800000003</c:v>
                </c:pt>
                <c:pt idx="10245">
                  <c:v>636.69731200000001</c:v>
                </c:pt>
                <c:pt idx="10246">
                  <c:v>636.689392</c:v>
                </c:pt>
                <c:pt idx="10247">
                  <c:v>636.67123800000002</c:v>
                </c:pt>
                <c:pt idx="10248">
                  <c:v>636.673226</c:v>
                </c:pt>
                <c:pt idx="10249">
                  <c:v>636.66760299999999</c:v>
                </c:pt>
                <c:pt idx="10250">
                  <c:v>636.66839300000004</c:v>
                </c:pt>
                <c:pt idx="10251">
                  <c:v>636.63525600000003</c:v>
                </c:pt>
                <c:pt idx="10252">
                  <c:v>636.63516100000004</c:v>
                </c:pt>
                <c:pt idx="10253">
                  <c:v>636.61295800000005</c:v>
                </c:pt>
                <c:pt idx="10254">
                  <c:v>636.59561499999995</c:v>
                </c:pt>
                <c:pt idx="10255">
                  <c:v>636.59151399999996</c:v>
                </c:pt>
                <c:pt idx="10256">
                  <c:v>636.58515799999998</c:v>
                </c:pt>
                <c:pt idx="10257">
                  <c:v>636.58843000000002</c:v>
                </c:pt>
                <c:pt idx="10258">
                  <c:v>636.58567000000005</c:v>
                </c:pt>
                <c:pt idx="10259">
                  <c:v>636.581501</c:v>
                </c:pt>
                <c:pt idx="10260">
                  <c:v>636.57710099999997</c:v>
                </c:pt>
                <c:pt idx="10261">
                  <c:v>636.59979099999998</c:v>
                </c:pt>
                <c:pt idx="10262">
                  <c:v>636.59444900000005</c:v>
                </c:pt>
                <c:pt idx="10263">
                  <c:v>636.61155399999996</c:v>
                </c:pt>
                <c:pt idx="10264">
                  <c:v>636.61838699999998</c:v>
                </c:pt>
                <c:pt idx="10265">
                  <c:v>636.63325899999995</c:v>
                </c:pt>
                <c:pt idx="10266">
                  <c:v>636.64959399999998</c:v>
                </c:pt>
                <c:pt idx="10267">
                  <c:v>636.67064900000003</c:v>
                </c:pt>
                <c:pt idx="10268">
                  <c:v>636.67532700000004</c:v>
                </c:pt>
                <c:pt idx="10269">
                  <c:v>636.68328899999995</c:v>
                </c:pt>
                <c:pt idx="10270">
                  <c:v>636.69897000000003</c:v>
                </c:pt>
                <c:pt idx="10271">
                  <c:v>636.72529499999996</c:v>
                </c:pt>
                <c:pt idx="10272">
                  <c:v>636.71819900000003</c:v>
                </c:pt>
                <c:pt idx="10273">
                  <c:v>636.72079799999995</c:v>
                </c:pt>
                <c:pt idx="10274">
                  <c:v>636.72786199999996</c:v>
                </c:pt>
                <c:pt idx="10275">
                  <c:v>636.72896900000001</c:v>
                </c:pt>
                <c:pt idx="10276">
                  <c:v>636.72123699999997</c:v>
                </c:pt>
                <c:pt idx="10277">
                  <c:v>636.72376399999996</c:v>
                </c:pt>
                <c:pt idx="10278">
                  <c:v>636.71397200000001</c:v>
                </c:pt>
                <c:pt idx="10279">
                  <c:v>636.70961799999998</c:v>
                </c:pt>
                <c:pt idx="10280">
                  <c:v>636.70071299999995</c:v>
                </c:pt>
                <c:pt idx="10281">
                  <c:v>636.69649400000003</c:v>
                </c:pt>
                <c:pt idx="10282">
                  <c:v>636.67134099999998</c:v>
                </c:pt>
                <c:pt idx="10283">
                  <c:v>636.67393200000004</c:v>
                </c:pt>
                <c:pt idx="10284">
                  <c:v>636.65951299999995</c:v>
                </c:pt>
                <c:pt idx="10285">
                  <c:v>636.65839400000004</c:v>
                </c:pt>
                <c:pt idx="10286">
                  <c:v>636.65238999999997</c:v>
                </c:pt>
                <c:pt idx="10287">
                  <c:v>636.64860299999998</c:v>
                </c:pt>
                <c:pt idx="10288">
                  <c:v>636.63642900000002</c:v>
                </c:pt>
                <c:pt idx="10289">
                  <c:v>636.65192100000002</c:v>
                </c:pt>
                <c:pt idx="10290">
                  <c:v>636.66169400000001</c:v>
                </c:pt>
                <c:pt idx="10291">
                  <c:v>636.65179999999998</c:v>
                </c:pt>
                <c:pt idx="10292">
                  <c:v>636.67251699999997</c:v>
                </c:pt>
                <c:pt idx="10293">
                  <c:v>636.66482800000006</c:v>
                </c:pt>
                <c:pt idx="10294">
                  <c:v>636.67118700000003</c:v>
                </c:pt>
                <c:pt idx="10295">
                  <c:v>636.68370900000002</c:v>
                </c:pt>
                <c:pt idx="10296">
                  <c:v>636.68057599999997</c:v>
                </c:pt>
                <c:pt idx="10297">
                  <c:v>636.69518000000005</c:v>
                </c:pt>
                <c:pt idx="10298">
                  <c:v>636.69989799999996</c:v>
                </c:pt>
                <c:pt idx="10299">
                  <c:v>636.69785100000001</c:v>
                </c:pt>
                <c:pt idx="10300">
                  <c:v>636.69330000000002</c:v>
                </c:pt>
                <c:pt idx="10301">
                  <c:v>636.68965300000002</c:v>
                </c:pt>
                <c:pt idx="10302">
                  <c:v>636.70399299999997</c:v>
                </c:pt>
                <c:pt idx="10303">
                  <c:v>636.70366999999999</c:v>
                </c:pt>
                <c:pt idx="10304">
                  <c:v>636.69593699999996</c:v>
                </c:pt>
                <c:pt idx="10305">
                  <c:v>636.69913399999996</c:v>
                </c:pt>
                <c:pt idx="10306">
                  <c:v>636.68241399999999</c:v>
                </c:pt>
                <c:pt idx="10307">
                  <c:v>636.67476499999998</c:v>
                </c:pt>
                <c:pt idx="10308">
                  <c:v>636.65893700000004</c:v>
                </c:pt>
                <c:pt idx="10309">
                  <c:v>636.65615200000002</c:v>
                </c:pt>
                <c:pt idx="10310">
                  <c:v>636.63000899999997</c:v>
                </c:pt>
                <c:pt idx="10311">
                  <c:v>636.63200300000005</c:v>
                </c:pt>
                <c:pt idx="10312">
                  <c:v>636.60875299999998</c:v>
                </c:pt>
                <c:pt idx="10313">
                  <c:v>636.62498600000004</c:v>
                </c:pt>
                <c:pt idx="10314">
                  <c:v>636.60988199999997</c:v>
                </c:pt>
                <c:pt idx="10315">
                  <c:v>636.59578599999998</c:v>
                </c:pt>
                <c:pt idx="10316">
                  <c:v>636.61062400000003</c:v>
                </c:pt>
                <c:pt idx="10317">
                  <c:v>636.60798899999998</c:v>
                </c:pt>
                <c:pt idx="10318">
                  <c:v>636.61146900000006</c:v>
                </c:pt>
                <c:pt idx="10319">
                  <c:v>636.63236500000005</c:v>
                </c:pt>
                <c:pt idx="10320">
                  <c:v>636.630448</c:v>
                </c:pt>
                <c:pt idx="10321">
                  <c:v>636.62209700000005</c:v>
                </c:pt>
                <c:pt idx="10322">
                  <c:v>636.63159800000005</c:v>
                </c:pt>
                <c:pt idx="10323">
                  <c:v>636.64695800000004</c:v>
                </c:pt>
                <c:pt idx="10324">
                  <c:v>636.64623300000005</c:v>
                </c:pt>
                <c:pt idx="10325">
                  <c:v>636.649451</c:v>
                </c:pt>
                <c:pt idx="10326">
                  <c:v>636.65404799999999</c:v>
                </c:pt>
                <c:pt idx="10327">
                  <c:v>636.64398900000003</c:v>
                </c:pt>
                <c:pt idx="10328">
                  <c:v>636.66049199999998</c:v>
                </c:pt>
                <c:pt idx="10329">
                  <c:v>636.65707199999997</c:v>
                </c:pt>
                <c:pt idx="10330">
                  <c:v>636.65755100000001</c:v>
                </c:pt>
                <c:pt idx="10331">
                  <c:v>636.65770399999997</c:v>
                </c:pt>
                <c:pt idx="10332">
                  <c:v>636.67082300000004</c:v>
                </c:pt>
                <c:pt idx="10333">
                  <c:v>636.65700500000003</c:v>
                </c:pt>
                <c:pt idx="10334">
                  <c:v>636.64914499999998</c:v>
                </c:pt>
                <c:pt idx="10335">
                  <c:v>636.63953000000004</c:v>
                </c:pt>
                <c:pt idx="10336">
                  <c:v>636.626487</c:v>
                </c:pt>
                <c:pt idx="10337">
                  <c:v>636.61645699999997</c:v>
                </c:pt>
                <c:pt idx="10338">
                  <c:v>636.59870999999998</c:v>
                </c:pt>
                <c:pt idx="10339">
                  <c:v>636.59399699999994</c:v>
                </c:pt>
                <c:pt idx="10340">
                  <c:v>636.59017300000005</c:v>
                </c:pt>
                <c:pt idx="10341">
                  <c:v>636.58848799999998</c:v>
                </c:pt>
                <c:pt idx="10342">
                  <c:v>636.58432500000004</c:v>
                </c:pt>
                <c:pt idx="10343">
                  <c:v>636.57421699999998</c:v>
                </c:pt>
                <c:pt idx="10344">
                  <c:v>636.564256</c:v>
                </c:pt>
                <c:pt idx="10345">
                  <c:v>636.56686999999999</c:v>
                </c:pt>
                <c:pt idx="10346">
                  <c:v>636.57694600000002</c:v>
                </c:pt>
                <c:pt idx="10347">
                  <c:v>636.59085800000003</c:v>
                </c:pt>
                <c:pt idx="10348">
                  <c:v>636.60450700000001</c:v>
                </c:pt>
                <c:pt idx="10349">
                  <c:v>636.60772799999995</c:v>
                </c:pt>
                <c:pt idx="10350">
                  <c:v>636.60011299999996</c:v>
                </c:pt>
                <c:pt idx="10351">
                  <c:v>636.60124699999994</c:v>
                </c:pt>
                <c:pt idx="10352">
                  <c:v>636.59193000000005</c:v>
                </c:pt>
                <c:pt idx="10353">
                  <c:v>636.60479899999996</c:v>
                </c:pt>
                <c:pt idx="10354">
                  <c:v>636.59887600000002</c:v>
                </c:pt>
                <c:pt idx="10355">
                  <c:v>636.60804499999995</c:v>
                </c:pt>
                <c:pt idx="10356">
                  <c:v>636.61824999999999</c:v>
                </c:pt>
                <c:pt idx="10357">
                  <c:v>636.61706700000002</c:v>
                </c:pt>
                <c:pt idx="10358">
                  <c:v>636.61327700000004</c:v>
                </c:pt>
                <c:pt idx="10359">
                  <c:v>636.62310200000002</c:v>
                </c:pt>
                <c:pt idx="10360">
                  <c:v>636.63571200000001</c:v>
                </c:pt>
                <c:pt idx="10361">
                  <c:v>636.63519799999995</c:v>
                </c:pt>
                <c:pt idx="10362">
                  <c:v>636.62123799999995</c:v>
                </c:pt>
                <c:pt idx="10363">
                  <c:v>636.60682999999995</c:v>
                </c:pt>
                <c:pt idx="10364">
                  <c:v>636.60818200000006</c:v>
                </c:pt>
                <c:pt idx="10365">
                  <c:v>636.59929899999997</c:v>
                </c:pt>
                <c:pt idx="10366">
                  <c:v>636.58363599999996</c:v>
                </c:pt>
                <c:pt idx="10367">
                  <c:v>636.56791999999996</c:v>
                </c:pt>
                <c:pt idx="10368">
                  <c:v>636.56908699999997</c:v>
                </c:pt>
                <c:pt idx="10369">
                  <c:v>636.55591300000003</c:v>
                </c:pt>
                <c:pt idx="10370">
                  <c:v>636.55440999999996</c:v>
                </c:pt>
                <c:pt idx="10371">
                  <c:v>636.54850899999997</c:v>
                </c:pt>
                <c:pt idx="10372">
                  <c:v>636.537869</c:v>
                </c:pt>
                <c:pt idx="10373">
                  <c:v>636.54060400000003</c:v>
                </c:pt>
                <c:pt idx="10374">
                  <c:v>636.52724799999999</c:v>
                </c:pt>
                <c:pt idx="10375">
                  <c:v>636.43096000000003</c:v>
                </c:pt>
                <c:pt idx="10376">
                  <c:v>636.21471499999996</c:v>
                </c:pt>
                <c:pt idx="10377">
                  <c:v>635.90212899999995</c:v>
                </c:pt>
                <c:pt idx="10378">
                  <c:v>635.53121699999997</c:v>
                </c:pt>
                <c:pt idx="10379">
                  <c:v>635.08111199999996</c:v>
                </c:pt>
                <c:pt idx="10380">
                  <c:v>634.60912199999996</c:v>
                </c:pt>
                <c:pt idx="10381">
                  <c:v>634.08000400000003</c:v>
                </c:pt>
                <c:pt idx="10382">
                  <c:v>633.54979900000001</c:v>
                </c:pt>
                <c:pt idx="10383">
                  <c:v>632.96819500000004</c:v>
                </c:pt>
                <c:pt idx="10384">
                  <c:v>632.39671299999998</c:v>
                </c:pt>
                <c:pt idx="10385">
                  <c:v>631.81652799999995</c:v>
                </c:pt>
                <c:pt idx="10386">
                  <c:v>631.21548900000005</c:v>
                </c:pt>
                <c:pt idx="10387">
                  <c:v>630.62163999999996</c:v>
                </c:pt>
                <c:pt idx="10388">
                  <c:v>630.01671199999998</c:v>
                </c:pt>
                <c:pt idx="10389">
                  <c:v>629.41475300000002</c:v>
                </c:pt>
                <c:pt idx="10390">
                  <c:v>628.81352300000003</c:v>
                </c:pt>
                <c:pt idx="10391">
                  <c:v>628.19864900000005</c:v>
                </c:pt>
                <c:pt idx="10392">
                  <c:v>627.59663699999999</c:v>
                </c:pt>
                <c:pt idx="10393">
                  <c:v>626.98958800000003</c:v>
                </c:pt>
                <c:pt idx="10394">
                  <c:v>626.38493600000004</c:v>
                </c:pt>
                <c:pt idx="10395">
                  <c:v>625.79937500000005</c:v>
                </c:pt>
                <c:pt idx="10396">
                  <c:v>625.19845899999996</c:v>
                </c:pt>
                <c:pt idx="10397">
                  <c:v>624.59292500000004</c:v>
                </c:pt>
                <c:pt idx="10398">
                  <c:v>623.99744499999997</c:v>
                </c:pt>
                <c:pt idx="10399">
                  <c:v>623.381573</c:v>
                </c:pt>
                <c:pt idx="10400">
                  <c:v>622.786699</c:v>
                </c:pt>
                <c:pt idx="10401">
                  <c:v>622.18392700000004</c:v>
                </c:pt>
                <c:pt idx="10402">
                  <c:v>621.58022600000004</c:v>
                </c:pt>
                <c:pt idx="10403">
                  <c:v>620.96164499999998</c:v>
                </c:pt>
                <c:pt idx="10404">
                  <c:v>620.39181199999996</c:v>
                </c:pt>
                <c:pt idx="10405">
                  <c:v>619.78036499999996</c:v>
                </c:pt>
                <c:pt idx="10406">
                  <c:v>619.19385699999998</c:v>
                </c:pt>
                <c:pt idx="10407">
                  <c:v>618.60307899999998</c:v>
                </c:pt>
                <c:pt idx="10408">
                  <c:v>617.98897699999998</c:v>
                </c:pt>
                <c:pt idx="10409">
                  <c:v>617.40482099999997</c:v>
                </c:pt>
                <c:pt idx="10410">
                  <c:v>616.823621</c:v>
                </c:pt>
                <c:pt idx="10411">
                  <c:v>616.24340500000005</c:v>
                </c:pt>
                <c:pt idx="10412">
                  <c:v>615.66451400000005</c:v>
                </c:pt>
                <c:pt idx="10413">
                  <c:v>615.07307500000002</c:v>
                </c:pt>
                <c:pt idx="10414">
                  <c:v>614.48406599999998</c:v>
                </c:pt>
                <c:pt idx="10415">
                  <c:v>613.89467000000002</c:v>
                </c:pt>
                <c:pt idx="10416">
                  <c:v>613.30974200000003</c:v>
                </c:pt>
                <c:pt idx="10417">
                  <c:v>612.729511</c:v>
                </c:pt>
                <c:pt idx="10418">
                  <c:v>612.158456</c:v>
                </c:pt>
                <c:pt idx="10419">
                  <c:v>611.58721600000001</c:v>
                </c:pt>
                <c:pt idx="10420">
                  <c:v>610.98675800000001</c:v>
                </c:pt>
                <c:pt idx="10421">
                  <c:v>610.435025</c:v>
                </c:pt>
                <c:pt idx="10422">
                  <c:v>609.85874999999999</c:v>
                </c:pt>
                <c:pt idx="10423">
                  <c:v>609.28573700000004</c:v>
                </c:pt>
                <c:pt idx="10424">
                  <c:v>608.706684</c:v>
                </c:pt>
                <c:pt idx="10425">
                  <c:v>608.13407299999994</c:v>
                </c:pt>
                <c:pt idx="10426">
                  <c:v>607.57456300000001</c:v>
                </c:pt>
                <c:pt idx="10427">
                  <c:v>606.99186499999996</c:v>
                </c:pt>
                <c:pt idx="10428">
                  <c:v>606.42781600000001</c:v>
                </c:pt>
                <c:pt idx="10429">
                  <c:v>605.86033199999997</c:v>
                </c:pt>
                <c:pt idx="10430">
                  <c:v>605.28945499999998</c:v>
                </c:pt>
                <c:pt idx="10431">
                  <c:v>604.73130200000003</c:v>
                </c:pt>
                <c:pt idx="10432">
                  <c:v>604.18073600000002</c:v>
                </c:pt>
                <c:pt idx="10433">
                  <c:v>603.61570300000005</c:v>
                </c:pt>
                <c:pt idx="10434">
                  <c:v>603.06886999999995</c:v>
                </c:pt>
                <c:pt idx="10435">
                  <c:v>602.50065099999995</c:v>
                </c:pt>
                <c:pt idx="10436">
                  <c:v>601.93444199999999</c:v>
                </c:pt>
                <c:pt idx="10437">
                  <c:v>601.38000899999997</c:v>
                </c:pt>
                <c:pt idx="10438">
                  <c:v>600.85423800000001</c:v>
                </c:pt>
                <c:pt idx="10439">
                  <c:v>600.28788899999995</c:v>
                </c:pt>
                <c:pt idx="10440">
                  <c:v>599.74222099999997</c:v>
                </c:pt>
                <c:pt idx="10441">
                  <c:v>599.19585600000005</c:v>
                </c:pt>
                <c:pt idx="10442">
                  <c:v>598.64043300000003</c:v>
                </c:pt>
                <c:pt idx="10443">
                  <c:v>598.10172299999999</c:v>
                </c:pt>
                <c:pt idx="10444">
                  <c:v>597.55883700000004</c:v>
                </c:pt>
                <c:pt idx="10445">
                  <c:v>597.022741</c:v>
                </c:pt>
                <c:pt idx="10446">
                  <c:v>596.47511899999995</c:v>
                </c:pt>
                <c:pt idx="10447">
                  <c:v>595.93499799999995</c:v>
                </c:pt>
                <c:pt idx="10448">
                  <c:v>595.37703499999998</c:v>
                </c:pt>
                <c:pt idx="10449">
                  <c:v>594.84822099999997</c:v>
                </c:pt>
                <c:pt idx="10450">
                  <c:v>594.31135400000005</c:v>
                </c:pt>
                <c:pt idx="10451">
                  <c:v>593.78795500000001</c:v>
                </c:pt>
                <c:pt idx="10452">
                  <c:v>593.23646699999995</c:v>
                </c:pt>
                <c:pt idx="10453">
                  <c:v>592.70785100000001</c:v>
                </c:pt>
                <c:pt idx="10454">
                  <c:v>592.17160200000001</c:v>
                </c:pt>
                <c:pt idx="10455">
                  <c:v>591.63998100000003</c:v>
                </c:pt>
                <c:pt idx="10456">
                  <c:v>591.12080900000001</c:v>
                </c:pt>
                <c:pt idx="10457">
                  <c:v>590.60626000000002</c:v>
                </c:pt>
                <c:pt idx="10458">
                  <c:v>590.05561899999998</c:v>
                </c:pt>
                <c:pt idx="10459">
                  <c:v>589.535889</c:v>
                </c:pt>
                <c:pt idx="10460">
                  <c:v>588.98659999999995</c:v>
                </c:pt>
                <c:pt idx="10461">
                  <c:v>588.47408499999995</c:v>
                </c:pt>
                <c:pt idx="10462">
                  <c:v>587.94400299999995</c:v>
                </c:pt>
                <c:pt idx="10463">
                  <c:v>587.43605000000002</c:v>
                </c:pt>
                <c:pt idx="10464">
                  <c:v>586.90880600000003</c:v>
                </c:pt>
                <c:pt idx="10465">
                  <c:v>586.39244599999995</c:v>
                </c:pt>
                <c:pt idx="10466">
                  <c:v>585.87483199999997</c:v>
                </c:pt>
                <c:pt idx="10467">
                  <c:v>585.36249199999997</c:v>
                </c:pt>
                <c:pt idx="10468">
                  <c:v>584.84724900000003</c:v>
                </c:pt>
                <c:pt idx="10469">
                  <c:v>584.33674199999996</c:v>
                </c:pt>
                <c:pt idx="10470">
                  <c:v>583.80886099999998</c:v>
                </c:pt>
                <c:pt idx="10471">
                  <c:v>583.30019800000002</c:v>
                </c:pt>
                <c:pt idx="10472">
                  <c:v>582.79744000000005</c:v>
                </c:pt>
                <c:pt idx="10473">
                  <c:v>582.29008799999997</c:v>
                </c:pt>
                <c:pt idx="10474">
                  <c:v>581.78261699999996</c:v>
                </c:pt>
                <c:pt idx="10475">
                  <c:v>581.27097300000003</c:v>
                </c:pt>
                <c:pt idx="10476">
                  <c:v>580.75033299999996</c:v>
                </c:pt>
                <c:pt idx="10477">
                  <c:v>580.26637800000003</c:v>
                </c:pt>
                <c:pt idx="10478">
                  <c:v>579.72825</c:v>
                </c:pt>
                <c:pt idx="10479">
                  <c:v>579.24474999999995</c:v>
                </c:pt>
                <c:pt idx="10480">
                  <c:v>578.73735899999997</c:v>
                </c:pt>
                <c:pt idx="10481">
                  <c:v>578.230594</c:v>
                </c:pt>
                <c:pt idx="10482">
                  <c:v>577.73471199999994</c:v>
                </c:pt>
                <c:pt idx="10483">
                  <c:v>577.23019499999998</c:v>
                </c:pt>
                <c:pt idx="10484">
                  <c:v>576.72866599999998</c:v>
                </c:pt>
                <c:pt idx="10485">
                  <c:v>576.24034700000004</c:v>
                </c:pt>
                <c:pt idx="10486">
                  <c:v>575.73702100000003</c:v>
                </c:pt>
                <c:pt idx="10487">
                  <c:v>575.23546699999997</c:v>
                </c:pt>
                <c:pt idx="10488">
                  <c:v>574.74700600000006</c:v>
                </c:pt>
                <c:pt idx="10489">
                  <c:v>574.26677600000005</c:v>
                </c:pt>
                <c:pt idx="10490">
                  <c:v>573.76421800000003</c:v>
                </c:pt>
                <c:pt idx="10491">
                  <c:v>573.27868999999998</c:v>
                </c:pt>
                <c:pt idx="10492">
                  <c:v>572.78120200000001</c:v>
                </c:pt>
                <c:pt idx="10493">
                  <c:v>572.30333499999995</c:v>
                </c:pt>
                <c:pt idx="10494">
                  <c:v>571.81030399999997</c:v>
                </c:pt>
                <c:pt idx="10495">
                  <c:v>571.32315000000006</c:v>
                </c:pt>
                <c:pt idx="10496">
                  <c:v>570.83545700000002</c:v>
                </c:pt>
                <c:pt idx="10497">
                  <c:v>570.34397000000001</c:v>
                </c:pt>
                <c:pt idx="10498">
                  <c:v>569.87036899999998</c:v>
                </c:pt>
                <c:pt idx="10499">
                  <c:v>569.37389399999995</c:v>
                </c:pt>
                <c:pt idx="10500">
                  <c:v>568.89182300000004</c:v>
                </c:pt>
                <c:pt idx="10501">
                  <c:v>568.43815199999995</c:v>
                </c:pt>
                <c:pt idx="10502">
                  <c:v>567.94689600000004</c:v>
                </c:pt>
                <c:pt idx="10503">
                  <c:v>567.46246699999995</c:v>
                </c:pt>
                <c:pt idx="10504">
                  <c:v>566.98281199999997</c:v>
                </c:pt>
                <c:pt idx="10505">
                  <c:v>566.513282</c:v>
                </c:pt>
                <c:pt idx="10506">
                  <c:v>566.03659300000004</c:v>
                </c:pt>
                <c:pt idx="10507">
                  <c:v>565.54530799999998</c:v>
                </c:pt>
                <c:pt idx="10508">
                  <c:v>565.08624799999996</c:v>
                </c:pt>
                <c:pt idx="10509">
                  <c:v>564.60931500000004</c:v>
                </c:pt>
                <c:pt idx="10510">
                  <c:v>564.12868100000003</c:v>
                </c:pt>
                <c:pt idx="10511">
                  <c:v>563.64816399999995</c:v>
                </c:pt>
                <c:pt idx="10512">
                  <c:v>563.18666700000006</c:v>
                </c:pt>
                <c:pt idx="10513">
                  <c:v>562.71231399999999</c:v>
                </c:pt>
                <c:pt idx="10514">
                  <c:v>562.23927100000003</c:v>
                </c:pt>
                <c:pt idx="10515">
                  <c:v>561.766704</c:v>
                </c:pt>
                <c:pt idx="10516">
                  <c:v>561.30061499999999</c:v>
                </c:pt>
                <c:pt idx="10517">
                  <c:v>560.83645300000001</c:v>
                </c:pt>
                <c:pt idx="10518">
                  <c:v>560.37344800000005</c:v>
                </c:pt>
                <c:pt idx="10519">
                  <c:v>559.90019700000005</c:v>
                </c:pt>
                <c:pt idx="10520">
                  <c:v>559.44838600000003</c:v>
                </c:pt>
                <c:pt idx="10521">
                  <c:v>558.96752700000002</c:v>
                </c:pt>
                <c:pt idx="10522">
                  <c:v>558.51002300000005</c:v>
                </c:pt>
                <c:pt idx="10523">
                  <c:v>558.05235900000002</c:v>
                </c:pt>
                <c:pt idx="10524">
                  <c:v>557.58791799999995</c:v>
                </c:pt>
                <c:pt idx="10525">
                  <c:v>557.11766999999998</c:v>
                </c:pt>
                <c:pt idx="10526">
                  <c:v>556.675119</c:v>
                </c:pt>
                <c:pt idx="10527">
                  <c:v>556.22126100000003</c:v>
                </c:pt>
                <c:pt idx="10528">
                  <c:v>555.748648</c:v>
                </c:pt>
                <c:pt idx="10529">
                  <c:v>555.29375100000004</c:v>
                </c:pt>
                <c:pt idx="10530">
                  <c:v>554.82821300000001</c:v>
                </c:pt>
                <c:pt idx="10531">
                  <c:v>554.36892999999998</c:v>
                </c:pt>
                <c:pt idx="10532">
                  <c:v>553.93502599999999</c:v>
                </c:pt>
                <c:pt idx="10533">
                  <c:v>553.48966299999995</c:v>
                </c:pt>
                <c:pt idx="10534">
                  <c:v>553.032871</c:v>
                </c:pt>
                <c:pt idx="10535">
                  <c:v>552.56587000000002</c:v>
                </c:pt>
                <c:pt idx="10536">
                  <c:v>552.122614</c:v>
                </c:pt>
                <c:pt idx="10537">
                  <c:v>551.67611099999999</c:v>
                </c:pt>
                <c:pt idx="10538">
                  <c:v>551.22051799999997</c:v>
                </c:pt>
                <c:pt idx="10539">
                  <c:v>550.77806199999998</c:v>
                </c:pt>
                <c:pt idx="10540">
                  <c:v>550.32999400000006</c:v>
                </c:pt>
                <c:pt idx="10541">
                  <c:v>549.88658999999996</c:v>
                </c:pt>
                <c:pt idx="10542">
                  <c:v>549.44041000000004</c:v>
                </c:pt>
                <c:pt idx="10543">
                  <c:v>548.97541999999999</c:v>
                </c:pt>
                <c:pt idx="10544">
                  <c:v>548.53964699999995</c:v>
                </c:pt>
                <c:pt idx="10545">
                  <c:v>548.08372499999996</c:v>
                </c:pt>
                <c:pt idx="10546">
                  <c:v>547.65052500000002</c:v>
                </c:pt>
                <c:pt idx="10547">
                  <c:v>547.19485399999996</c:v>
                </c:pt>
                <c:pt idx="10548">
                  <c:v>546.75464799999997</c:v>
                </c:pt>
                <c:pt idx="10549">
                  <c:v>546.31431299999997</c:v>
                </c:pt>
                <c:pt idx="10550">
                  <c:v>545.87703499999998</c:v>
                </c:pt>
                <c:pt idx="10551">
                  <c:v>545.44501400000001</c:v>
                </c:pt>
                <c:pt idx="10552">
                  <c:v>545.00425399999995</c:v>
                </c:pt>
                <c:pt idx="10553">
                  <c:v>544.56483000000003</c:v>
                </c:pt>
                <c:pt idx="10554">
                  <c:v>544.12387100000001</c:v>
                </c:pt>
                <c:pt idx="10555">
                  <c:v>543.68009400000005</c:v>
                </c:pt>
                <c:pt idx="10556">
                  <c:v>543.25500899999997</c:v>
                </c:pt>
                <c:pt idx="10557">
                  <c:v>542.82271700000001</c:v>
                </c:pt>
                <c:pt idx="10558">
                  <c:v>542.38168399999995</c:v>
                </c:pt>
                <c:pt idx="10559">
                  <c:v>541.95975899999996</c:v>
                </c:pt>
                <c:pt idx="10560">
                  <c:v>541.52063899999996</c:v>
                </c:pt>
                <c:pt idx="10561">
                  <c:v>541.089429</c:v>
                </c:pt>
                <c:pt idx="10562">
                  <c:v>540.64812700000004</c:v>
                </c:pt>
                <c:pt idx="10563">
                  <c:v>540.22543800000005</c:v>
                </c:pt>
                <c:pt idx="10564">
                  <c:v>539.78575699999999</c:v>
                </c:pt>
                <c:pt idx="10565">
                  <c:v>539.356041</c:v>
                </c:pt>
                <c:pt idx="10566">
                  <c:v>538.93256099999996</c:v>
                </c:pt>
                <c:pt idx="10567">
                  <c:v>538.49538700000005</c:v>
                </c:pt>
                <c:pt idx="10568">
                  <c:v>538.05422899999996</c:v>
                </c:pt>
                <c:pt idx="10569">
                  <c:v>537.62076999999999</c:v>
                </c:pt>
                <c:pt idx="10570">
                  <c:v>537.19209799999999</c:v>
                </c:pt>
                <c:pt idx="10571">
                  <c:v>536.76803800000005</c:v>
                </c:pt>
                <c:pt idx="10572">
                  <c:v>536.34690999999998</c:v>
                </c:pt>
                <c:pt idx="10573">
                  <c:v>535.93262300000004</c:v>
                </c:pt>
                <c:pt idx="10574">
                  <c:v>535.49906899999996</c:v>
                </c:pt>
                <c:pt idx="10575">
                  <c:v>535.08644700000002</c:v>
                </c:pt>
                <c:pt idx="10576">
                  <c:v>534.65068099999996</c:v>
                </c:pt>
                <c:pt idx="10577">
                  <c:v>534.22598400000004</c:v>
                </c:pt>
                <c:pt idx="10578">
                  <c:v>533.81250699999998</c:v>
                </c:pt>
                <c:pt idx="10579">
                  <c:v>533.38176899999996</c:v>
                </c:pt>
                <c:pt idx="10580">
                  <c:v>532.97774800000002</c:v>
                </c:pt>
                <c:pt idx="10581">
                  <c:v>532.53391299999998</c:v>
                </c:pt>
                <c:pt idx="10582">
                  <c:v>532.14109099999996</c:v>
                </c:pt>
                <c:pt idx="10583">
                  <c:v>531.71452699999998</c:v>
                </c:pt>
                <c:pt idx="10584">
                  <c:v>531.29267500000003</c:v>
                </c:pt>
                <c:pt idx="10585">
                  <c:v>530.87376700000004</c:v>
                </c:pt>
                <c:pt idx="10586">
                  <c:v>530.45302600000002</c:v>
                </c:pt>
                <c:pt idx="10587">
                  <c:v>530.03576199999998</c:v>
                </c:pt>
                <c:pt idx="10588">
                  <c:v>529.62241700000004</c:v>
                </c:pt>
                <c:pt idx="10589">
                  <c:v>529.19940199999996</c:v>
                </c:pt>
                <c:pt idx="10590">
                  <c:v>528.79909699999996</c:v>
                </c:pt>
                <c:pt idx="10591">
                  <c:v>528.37802499999998</c:v>
                </c:pt>
                <c:pt idx="10592">
                  <c:v>527.95452399999999</c:v>
                </c:pt>
                <c:pt idx="10593">
                  <c:v>527.54863599999999</c:v>
                </c:pt>
                <c:pt idx="10594">
                  <c:v>527.13782200000003</c:v>
                </c:pt>
                <c:pt idx="10595">
                  <c:v>526.732664</c:v>
                </c:pt>
                <c:pt idx="10596">
                  <c:v>526.30474800000002</c:v>
                </c:pt>
                <c:pt idx="10597">
                  <c:v>525.89246600000001</c:v>
                </c:pt>
                <c:pt idx="10598">
                  <c:v>525.48754899999994</c:v>
                </c:pt>
                <c:pt idx="10599">
                  <c:v>525.06466999999998</c:v>
                </c:pt>
                <c:pt idx="10600">
                  <c:v>524.65749200000005</c:v>
                </c:pt>
                <c:pt idx="10601">
                  <c:v>524.25354700000003</c:v>
                </c:pt>
                <c:pt idx="10602">
                  <c:v>523.84792100000004</c:v>
                </c:pt>
                <c:pt idx="10603">
                  <c:v>523.43145200000004</c:v>
                </c:pt>
                <c:pt idx="10604">
                  <c:v>523.02992500000005</c:v>
                </c:pt>
                <c:pt idx="10605">
                  <c:v>522.62097500000004</c:v>
                </c:pt>
                <c:pt idx="10606">
                  <c:v>522.22065899999996</c:v>
                </c:pt>
                <c:pt idx="10607">
                  <c:v>521.80935399999998</c:v>
                </c:pt>
                <c:pt idx="10608">
                  <c:v>521.41224899999997</c:v>
                </c:pt>
                <c:pt idx="10609">
                  <c:v>520.97838100000001</c:v>
                </c:pt>
                <c:pt idx="10610">
                  <c:v>520.57959500000004</c:v>
                </c:pt>
                <c:pt idx="10611">
                  <c:v>520.18276000000003</c:v>
                </c:pt>
                <c:pt idx="10612">
                  <c:v>519.76948700000003</c:v>
                </c:pt>
                <c:pt idx="10613">
                  <c:v>519.361403</c:v>
                </c:pt>
                <c:pt idx="10614">
                  <c:v>518.97082799999998</c:v>
                </c:pt>
                <c:pt idx="10615">
                  <c:v>518.582899</c:v>
                </c:pt>
                <c:pt idx="10616">
                  <c:v>518.17577500000004</c:v>
                </c:pt>
                <c:pt idx="10617">
                  <c:v>517.77210000000002</c:v>
                </c:pt>
                <c:pt idx="10618">
                  <c:v>517.38848800000005</c:v>
                </c:pt>
                <c:pt idx="10619">
                  <c:v>516.99518</c:v>
                </c:pt>
                <c:pt idx="10620">
                  <c:v>516.58144900000002</c:v>
                </c:pt>
                <c:pt idx="10621">
                  <c:v>516.16665999999998</c:v>
                </c:pt>
                <c:pt idx="10622">
                  <c:v>515.78082400000005</c:v>
                </c:pt>
                <c:pt idx="10623">
                  <c:v>515.39289699999995</c:v>
                </c:pt>
                <c:pt idx="10624">
                  <c:v>514.95743600000003</c:v>
                </c:pt>
                <c:pt idx="10625">
                  <c:v>514.579296</c:v>
                </c:pt>
                <c:pt idx="10626">
                  <c:v>514.193579</c:v>
                </c:pt>
                <c:pt idx="10627">
                  <c:v>513.77413899999999</c:v>
                </c:pt>
                <c:pt idx="10628">
                  <c:v>513.37685799999997</c:v>
                </c:pt>
                <c:pt idx="10629">
                  <c:v>513.00289499999997</c:v>
                </c:pt>
                <c:pt idx="10630">
                  <c:v>512.60156400000005</c:v>
                </c:pt>
                <c:pt idx="10631">
                  <c:v>512.20033699999999</c:v>
                </c:pt>
                <c:pt idx="10632">
                  <c:v>511.79679700000003</c:v>
                </c:pt>
                <c:pt idx="10633">
                  <c:v>511.39383800000002</c:v>
                </c:pt>
                <c:pt idx="10634">
                  <c:v>511.01225499999998</c:v>
                </c:pt>
                <c:pt idx="10635">
                  <c:v>510.63322399999998</c:v>
                </c:pt>
                <c:pt idx="10636">
                  <c:v>510.23418900000001</c:v>
                </c:pt>
                <c:pt idx="10637">
                  <c:v>509.841048</c:v>
                </c:pt>
                <c:pt idx="10638">
                  <c:v>509.45165800000001</c:v>
                </c:pt>
                <c:pt idx="10639">
                  <c:v>509.06293499999998</c:v>
                </c:pt>
                <c:pt idx="10640">
                  <c:v>508.65526499999999</c:v>
                </c:pt>
                <c:pt idx="10641">
                  <c:v>508.28769699999998</c:v>
                </c:pt>
                <c:pt idx="10642">
                  <c:v>507.90548200000001</c:v>
                </c:pt>
                <c:pt idx="10643">
                  <c:v>507.52262999999999</c:v>
                </c:pt>
                <c:pt idx="10644">
                  <c:v>507.11839900000001</c:v>
                </c:pt>
                <c:pt idx="10645">
                  <c:v>506.73167899999999</c:v>
                </c:pt>
                <c:pt idx="10646">
                  <c:v>506.35662500000001</c:v>
                </c:pt>
                <c:pt idx="10647">
                  <c:v>505.96779299999997</c:v>
                </c:pt>
                <c:pt idx="10648">
                  <c:v>505.58164399999998</c:v>
                </c:pt>
                <c:pt idx="10649">
                  <c:v>505.20961699999998</c:v>
                </c:pt>
                <c:pt idx="10650">
                  <c:v>504.806873</c:v>
                </c:pt>
                <c:pt idx="10651">
                  <c:v>504.42870199999999</c:v>
                </c:pt>
                <c:pt idx="10652">
                  <c:v>504.04555599999998</c:v>
                </c:pt>
                <c:pt idx="10653">
                  <c:v>503.66678899999999</c:v>
                </c:pt>
                <c:pt idx="10654">
                  <c:v>503.27767299999999</c:v>
                </c:pt>
                <c:pt idx="10655">
                  <c:v>502.90796699999999</c:v>
                </c:pt>
                <c:pt idx="10656">
                  <c:v>502.516164</c:v>
                </c:pt>
                <c:pt idx="10657">
                  <c:v>502.12351200000001</c:v>
                </c:pt>
                <c:pt idx="10658">
                  <c:v>501.75585799999999</c:v>
                </c:pt>
                <c:pt idx="10659">
                  <c:v>501.37593199999998</c:v>
                </c:pt>
                <c:pt idx="10660">
                  <c:v>500.99951399999998</c:v>
                </c:pt>
                <c:pt idx="10661">
                  <c:v>500.60629799999998</c:v>
                </c:pt>
                <c:pt idx="10662">
                  <c:v>500.24989499999998</c:v>
                </c:pt>
                <c:pt idx="10663">
                  <c:v>499.84323899999998</c:v>
                </c:pt>
                <c:pt idx="10664">
                  <c:v>499.47563500000001</c:v>
                </c:pt>
                <c:pt idx="10665">
                  <c:v>499.09862299999998</c:v>
                </c:pt>
                <c:pt idx="10666">
                  <c:v>498.72191400000003</c:v>
                </c:pt>
                <c:pt idx="10667">
                  <c:v>498.36967900000002</c:v>
                </c:pt>
                <c:pt idx="10668">
                  <c:v>497.97040700000002</c:v>
                </c:pt>
                <c:pt idx="10669">
                  <c:v>497.58153399999998</c:v>
                </c:pt>
                <c:pt idx="10670">
                  <c:v>497.22102899999999</c:v>
                </c:pt>
                <c:pt idx="10671">
                  <c:v>496.83650999999998</c:v>
                </c:pt>
                <c:pt idx="10672">
                  <c:v>496.45189099999999</c:v>
                </c:pt>
                <c:pt idx="10673">
                  <c:v>496.08848</c:v>
                </c:pt>
                <c:pt idx="10674">
                  <c:v>495.730977</c:v>
                </c:pt>
                <c:pt idx="10675">
                  <c:v>495.36807299999998</c:v>
                </c:pt>
                <c:pt idx="10676">
                  <c:v>494.989215</c:v>
                </c:pt>
                <c:pt idx="10677">
                  <c:v>494.61218200000002</c:v>
                </c:pt>
                <c:pt idx="10678">
                  <c:v>494.23505599999999</c:v>
                </c:pt>
                <c:pt idx="10679">
                  <c:v>493.873108</c:v>
                </c:pt>
                <c:pt idx="10680">
                  <c:v>493.50500799999998</c:v>
                </c:pt>
                <c:pt idx="10681">
                  <c:v>493.13284800000002</c:v>
                </c:pt>
                <c:pt idx="10682">
                  <c:v>492.76169099999998</c:v>
                </c:pt>
                <c:pt idx="10683">
                  <c:v>492.39656500000001</c:v>
                </c:pt>
                <c:pt idx="10684">
                  <c:v>492.02710500000001</c:v>
                </c:pt>
                <c:pt idx="10685">
                  <c:v>491.651633</c:v>
                </c:pt>
                <c:pt idx="10686">
                  <c:v>491.30080700000002</c:v>
                </c:pt>
                <c:pt idx="10687">
                  <c:v>490.91507899999999</c:v>
                </c:pt>
                <c:pt idx="10688">
                  <c:v>490.54745100000002</c:v>
                </c:pt>
                <c:pt idx="10689">
                  <c:v>490.18107700000002</c:v>
                </c:pt>
                <c:pt idx="10690">
                  <c:v>489.81904800000001</c:v>
                </c:pt>
                <c:pt idx="10691">
                  <c:v>489.44265000000001</c:v>
                </c:pt>
                <c:pt idx="10692">
                  <c:v>489.08747</c:v>
                </c:pt>
                <c:pt idx="10693">
                  <c:v>488.72108200000002</c:v>
                </c:pt>
                <c:pt idx="10694">
                  <c:v>488.34001599999999</c:v>
                </c:pt>
                <c:pt idx="10695">
                  <c:v>487.97501599999998</c:v>
                </c:pt>
                <c:pt idx="10696">
                  <c:v>487.626417</c:v>
                </c:pt>
                <c:pt idx="10697">
                  <c:v>487.25262099999998</c:v>
                </c:pt>
                <c:pt idx="10698">
                  <c:v>486.87813399999999</c:v>
                </c:pt>
                <c:pt idx="10699">
                  <c:v>486.52297499999997</c:v>
                </c:pt>
                <c:pt idx="10700">
                  <c:v>486.15845400000001</c:v>
                </c:pt>
                <c:pt idx="10701">
                  <c:v>485.79355500000003</c:v>
                </c:pt>
                <c:pt idx="10702">
                  <c:v>485.44255199999998</c:v>
                </c:pt>
                <c:pt idx="10703">
                  <c:v>485.09055899999998</c:v>
                </c:pt>
                <c:pt idx="10704">
                  <c:v>484.71376800000002</c:v>
                </c:pt>
                <c:pt idx="10705">
                  <c:v>484.36695500000002</c:v>
                </c:pt>
                <c:pt idx="10706">
                  <c:v>483.993357</c:v>
                </c:pt>
                <c:pt idx="10707">
                  <c:v>483.62761999999998</c:v>
                </c:pt>
                <c:pt idx="10708">
                  <c:v>483.26313199999998</c:v>
                </c:pt>
                <c:pt idx="10709">
                  <c:v>482.91218900000001</c:v>
                </c:pt>
                <c:pt idx="10710">
                  <c:v>482.56602700000002</c:v>
                </c:pt>
                <c:pt idx="10711">
                  <c:v>482.196932</c:v>
                </c:pt>
                <c:pt idx="10712">
                  <c:v>481.83156300000002</c:v>
                </c:pt>
                <c:pt idx="10713">
                  <c:v>481.48215800000003</c:v>
                </c:pt>
                <c:pt idx="10714">
                  <c:v>481.12004999999999</c:v>
                </c:pt>
                <c:pt idx="10715">
                  <c:v>480.76258100000001</c:v>
                </c:pt>
                <c:pt idx="10716">
                  <c:v>480.39660500000002</c:v>
                </c:pt>
                <c:pt idx="10717">
                  <c:v>480.05501500000003</c:v>
                </c:pt>
                <c:pt idx="10718">
                  <c:v>479.68223599999999</c:v>
                </c:pt>
                <c:pt idx="10719">
                  <c:v>479.316213</c:v>
                </c:pt>
                <c:pt idx="10720">
                  <c:v>478.98495400000002</c:v>
                </c:pt>
                <c:pt idx="10721">
                  <c:v>478.62362899999999</c:v>
                </c:pt>
                <c:pt idx="10722">
                  <c:v>478.27357999999998</c:v>
                </c:pt>
                <c:pt idx="10723">
                  <c:v>477.91295000000002</c:v>
                </c:pt>
                <c:pt idx="10724">
                  <c:v>477.57068199999998</c:v>
                </c:pt>
                <c:pt idx="10725">
                  <c:v>477.190653</c:v>
                </c:pt>
                <c:pt idx="10726">
                  <c:v>476.84812399999998</c:v>
                </c:pt>
                <c:pt idx="10727">
                  <c:v>476.49061999999998</c:v>
                </c:pt>
                <c:pt idx="10728">
                  <c:v>476.13518299999998</c:v>
                </c:pt>
                <c:pt idx="10729">
                  <c:v>475.78812699999997</c:v>
                </c:pt>
                <c:pt idx="10730">
                  <c:v>475.44307199999997</c:v>
                </c:pt>
                <c:pt idx="10731">
                  <c:v>475.07411999999999</c:v>
                </c:pt>
                <c:pt idx="10732">
                  <c:v>474.74409500000002</c:v>
                </c:pt>
                <c:pt idx="10733">
                  <c:v>474.39680199999998</c:v>
                </c:pt>
                <c:pt idx="10734">
                  <c:v>474.02990599999998</c:v>
                </c:pt>
                <c:pt idx="10735">
                  <c:v>473.69084900000001</c:v>
                </c:pt>
                <c:pt idx="10736">
                  <c:v>473.32485300000002</c:v>
                </c:pt>
                <c:pt idx="10737">
                  <c:v>472.98370299999999</c:v>
                </c:pt>
                <c:pt idx="10738">
                  <c:v>472.64956899999999</c:v>
                </c:pt>
                <c:pt idx="10739">
                  <c:v>472.29356799999999</c:v>
                </c:pt>
                <c:pt idx="10740">
                  <c:v>471.94335100000001</c:v>
                </c:pt>
                <c:pt idx="10741">
                  <c:v>471.60761500000001</c:v>
                </c:pt>
                <c:pt idx="10742">
                  <c:v>471.26311900000002</c:v>
                </c:pt>
                <c:pt idx="10743">
                  <c:v>470.90630499999997</c:v>
                </c:pt>
                <c:pt idx="10744">
                  <c:v>470.55722700000001</c:v>
                </c:pt>
                <c:pt idx="10745">
                  <c:v>470.20702699999998</c:v>
                </c:pt>
                <c:pt idx="10746">
                  <c:v>469.86944299999999</c:v>
                </c:pt>
                <c:pt idx="10747">
                  <c:v>469.52650199999999</c:v>
                </c:pt>
                <c:pt idx="10748">
                  <c:v>469.17715600000002</c:v>
                </c:pt>
                <c:pt idx="10749">
                  <c:v>468.85092200000003</c:v>
                </c:pt>
                <c:pt idx="10750">
                  <c:v>468.47031600000003</c:v>
                </c:pt>
                <c:pt idx="10751">
                  <c:v>468.14578899999998</c:v>
                </c:pt>
                <c:pt idx="10752">
                  <c:v>467.781791</c:v>
                </c:pt>
                <c:pt idx="10753">
                  <c:v>467.45533399999999</c:v>
                </c:pt>
                <c:pt idx="10754">
                  <c:v>467.11414300000001</c:v>
                </c:pt>
                <c:pt idx="10755">
                  <c:v>466.76253300000002</c:v>
                </c:pt>
                <c:pt idx="10756">
                  <c:v>466.43700699999999</c:v>
                </c:pt>
                <c:pt idx="10757">
                  <c:v>466.080961</c:v>
                </c:pt>
                <c:pt idx="10758">
                  <c:v>465.73808600000001</c:v>
                </c:pt>
                <c:pt idx="10759">
                  <c:v>465.407556</c:v>
                </c:pt>
                <c:pt idx="10760">
                  <c:v>465.07167600000002</c:v>
                </c:pt>
                <c:pt idx="10761">
                  <c:v>464.72117100000003</c:v>
                </c:pt>
                <c:pt idx="10762">
                  <c:v>464.38575600000001</c:v>
                </c:pt>
                <c:pt idx="10763">
                  <c:v>464.06821100000002</c:v>
                </c:pt>
                <c:pt idx="10764">
                  <c:v>463.717129</c:v>
                </c:pt>
                <c:pt idx="10765">
                  <c:v>463.37320299999999</c:v>
                </c:pt>
                <c:pt idx="10766">
                  <c:v>463.028256</c:v>
                </c:pt>
                <c:pt idx="10767">
                  <c:v>462.69969900000001</c:v>
                </c:pt>
                <c:pt idx="10768">
                  <c:v>462.35469499999999</c:v>
                </c:pt>
                <c:pt idx="10769">
                  <c:v>462.03438199999999</c:v>
                </c:pt>
                <c:pt idx="10770">
                  <c:v>461.68553100000003</c:v>
                </c:pt>
                <c:pt idx="10771">
                  <c:v>461.362998</c:v>
                </c:pt>
                <c:pt idx="10772">
                  <c:v>461.01705700000002</c:v>
                </c:pt>
                <c:pt idx="10773">
                  <c:v>460.68246399999998</c:v>
                </c:pt>
                <c:pt idx="10774">
                  <c:v>460.35571099999999</c:v>
                </c:pt>
                <c:pt idx="10775">
                  <c:v>460.01593400000002</c:v>
                </c:pt>
                <c:pt idx="10776">
                  <c:v>459.67680100000001</c:v>
                </c:pt>
                <c:pt idx="10777">
                  <c:v>459.34167200000002</c:v>
                </c:pt>
                <c:pt idx="10778">
                  <c:v>459.02927799999998</c:v>
                </c:pt>
                <c:pt idx="10779">
                  <c:v>458.66419000000002</c:v>
                </c:pt>
                <c:pt idx="10780">
                  <c:v>458.34703100000002</c:v>
                </c:pt>
                <c:pt idx="10781">
                  <c:v>458.01714500000003</c:v>
                </c:pt>
                <c:pt idx="10782">
                  <c:v>457.67717699999997</c:v>
                </c:pt>
                <c:pt idx="10783">
                  <c:v>457.33561200000003</c:v>
                </c:pt>
                <c:pt idx="10784">
                  <c:v>457.01585399999999</c:v>
                </c:pt>
                <c:pt idx="10785">
                  <c:v>456.67870900000003</c:v>
                </c:pt>
                <c:pt idx="10786">
                  <c:v>456.33899100000002</c:v>
                </c:pt>
                <c:pt idx="10787">
                  <c:v>456.002995</c:v>
                </c:pt>
                <c:pt idx="10788">
                  <c:v>455.69548600000002</c:v>
                </c:pt>
                <c:pt idx="10789">
                  <c:v>455.35999399999997</c:v>
                </c:pt>
                <c:pt idx="10790">
                  <c:v>455.02063500000003</c:v>
                </c:pt>
                <c:pt idx="10791">
                  <c:v>454.68377800000002</c:v>
                </c:pt>
                <c:pt idx="10792">
                  <c:v>454.35185200000001</c:v>
                </c:pt>
                <c:pt idx="10793">
                  <c:v>454.03814599999998</c:v>
                </c:pt>
                <c:pt idx="10794">
                  <c:v>453.71293900000001</c:v>
                </c:pt>
                <c:pt idx="10795">
                  <c:v>453.38323500000001</c:v>
                </c:pt>
                <c:pt idx="10796">
                  <c:v>453.05673899999999</c:v>
                </c:pt>
                <c:pt idx="10797">
                  <c:v>452.73827999999997</c:v>
                </c:pt>
                <c:pt idx="10798">
                  <c:v>452.40618999999998</c:v>
                </c:pt>
                <c:pt idx="10799">
                  <c:v>452.069974</c:v>
                </c:pt>
                <c:pt idx="10800">
                  <c:v>451.75822899999997</c:v>
                </c:pt>
                <c:pt idx="10801">
                  <c:v>451.43561899999997</c:v>
                </c:pt>
                <c:pt idx="10802">
                  <c:v>451.10812499999997</c:v>
                </c:pt>
                <c:pt idx="10803">
                  <c:v>450.78093799999999</c:v>
                </c:pt>
                <c:pt idx="10804">
                  <c:v>450.44003500000002</c:v>
                </c:pt>
                <c:pt idx="10805">
                  <c:v>450.12374799999998</c:v>
                </c:pt>
                <c:pt idx="10806">
                  <c:v>449.81640299999998</c:v>
                </c:pt>
                <c:pt idx="10807">
                  <c:v>449.48754200000002</c:v>
                </c:pt>
                <c:pt idx="10808">
                  <c:v>449.17216100000002</c:v>
                </c:pt>
                <c:pt idx="10809">
                  <c:v>448.82975099999999</c:v>
                </c:pt>
                <c:pt idx="10810">
                  <c:v>448.488944</c:v>
                </c:pt>
                <c:pt idx="10811">
                  <c:v>448.18270899999999</c:v>
                </c:pt>
                <c:pt idx="10812">
                  <c:v>447.86291699999998</c:v>
                </c:pt>
                <c:pt idx="10813">
                  <c:v>447.53929399999998</c:v>
                </c:pt>
                <c:pt idx="10814">
                  <c:v>447.21752600000002</c:v>
                </c:pt>
                <c:pt idx="10815">
                  <c:v>446.89602600000001</c:v>
                </c:pt>
                <c:pt idx="10816">
                  <c:v>446.59165000000002</c:v>
                </c:pt>
                <c:pt idx="10817">
                  <c:v>446.26123699999999</c:v>
                </c:pt>
                <c:pt idx="10818">
                  <c:v>445.93230999999997</c:v>
                </c:pt>
                <c:pt idx="10819">
                  <c:v>445.63068800000002</c:v>
                </c:pt>
                <c:pt idx="10820">
                  <c:v>445.30181399999998</c:v>
                </c:pt>
                <c:pt idx="10821">
                  <c:v>444.97001899999998</c:v>
                </c:pt>
                <c:pt idx="10822">
                  <c:v>444.64762400000001</c:v>
                </c:pt>
                <c:pt idx="10823">
                  <c:v>444.32375200000001</c:v>
                </c:pt>
                <c:pt idx="10824">
                  <c:v>444.013057</c:v>
                </c:pt>
                <c:pt idx="10825">
                  <c:v>443.70525600000002</c:v>
                </c:pt>
                <c:pt idx="10826">
                  <c:v>443.39085699999998</c:v>
                </c:pt>
                <c:pt idx="10827">
                  <c:v>443.06116200000002</c:v>
                </c:pt>
                <c:pt idx="10828">
                  <c:v>442.722082</c:v>
                </c:pt>
                <c:pt idx="10829">
                  <c:v>442.455084</c:v>
                </c:pt>
                <c:pt idx="10830">
                  <c:v>442.12515300000001</c:v>
                </c:pt>
                <c:pt idx="10831">
                  <c:v>441.79724800000002</c:v>
                </c:pt>
                <c:pt idx="10832">
                  <c:v>441.49992800000001</c:v>
                </c:pt>
                <c:pt idx="10833">
                  <c:v>441.16365000000002</c:v>
                </c:pt>
                <c:pt idx="10834">
                  <c:v>440.85145699999998</c:v>
                </c:pt>
                <c:pt idx="10835">
                  <c:v>440.55208800000003</c:v>
                </c:pt>
                <c:pt idx="10836">
                  <c:v>440.23486700000001</c:v>
                </c:pt>
                <c:pt idx="10837">
                  <c:v>439.93157100000002</c:v>
                </c:pt>
                <c:pt idx="10838">
                  <c:v>439.60461299999997</c:v>
                </c:pt>
                <c:pt idx="10839">
                  <c:v>439.27748600000001</c:v>
                </c:pt>
                <c:pt idx="10840">
                  <c:v>438.94443799999999</c:v>
                </c:pt>
                <c:pt idx="10841">
                  <c:v>438.66635100000002</c:v>
                </c:pt>
                <c:pt idx="10842">
                  <c:v>438.32571799999999</c:v>
                </c:pt>
                <c:pt idx="10843">
                  <c:v>438.040572</c:v>
                </c:pt>
                <c:pt idx="10844">
                  <c:v>437.70036800000003</c:v>
                </c:pt>
                <c:pt idx="10845">
                  <c:v>437.40322600000002</c:v>
                </c:pt>
                <c:pt idx="10846">
                  <c:v>437.08993400000003</c:v>
                </c:pt>
                <c:pt idx="10847">
                  <c:v>436.77486499999998</c:v>
                </c:pt>
                <c:pt idx="10848">
                  <c:v>436.45622700000001</c:v>
                </c:pt>
                <c:pt idx="10849">
                  <c:v>436.15898299999998</c:v>
                </c:pt>
                <c:pt idx="10850">
                  <c:v>435.84761200000003</c:v>
                </c:pt>
                <c:pt idx="10851">
                  <c:v>435.52083299999998</c:v>
                </c:pt>
                <c:pt idx="10852">
                  <c:v>435.20293500000002</c:v>
                </c:pt>
                <c:pt idx="10853">
                  <c:v>434.91335900000001</c:v>
                </c:pt>
                <c:pt idx="10854">
                  <c:v>434.61090300000001</c:v>
                </c:pt>
                <c:pt idx="10855">
                  <c:v>434.305882</c:v>
                </c:pt>
                <c:pt idx="10856">
                  <c:v>433.96819900000003</c:v>
                </c:pt>
                <c:pt idx="10857">
                  <c:v>433.67666300000002</c:v>
                </c:pt>
                <c:pt idx="10858">
                  <c:v>433.39394099999998</c:v>
                </c:pt>
                <c:pt idx="10859">
                  <c:v>433.06442600000003</c:v>
                </c:pt>
                <c:pt idx="10860">
                  <c:v>432.78474499999999</c:v>
                </c:pt>
                <c:pt idx="10861">
                  <c:v>432.45768900000002</c:v>
                </c:pt>
                <c:pt idx="10862">
                  <c:v>432.14521100000002</c:v>
                </c:pt>
                <c:pt idx="10863">
                  <c:v>431.82690400000001</c:v>
                </c:pt>
                <c:pt idx="10864">
                  <c:v>431.536923</c:v>
                </c:pt>
                <c:pt idx="10865">
                  <c:v>431.22941800000001</c:v>
                </c:pt>
                <c:pt idx="10866">
                  <c:v>430.93505599999997</c:v>
                </c:pt>
                <c:pt idx="10867">
                  <c:v>430.61001599999997</c:v>
                </c:pt>
                <c:pt idx="10868">
                  <c:v>430.31803600000001</c:v>
                </c:pt>
                <c:pt idx="10869">
                  <c:v>429.99794300000002</c:v>
                </c:pt>
                <c:pt idx="10870">
                  <c:v>429.69878799999998</c:v>
                </c:pt>
                <c:pt idx="10871">
                  <c:v>429.40105</c:v>
                </c:pt>
                <c:pt idx="10872">
                  <c:v>429.07872900000001</c:v>
                </c:pt>
                <c:pt idx="10873">
                  <c:v>428.76829199999997</c:v>
                </c:pt>
                <c:pt idx="10874">
                  <c:v>428.47647000000001</c:v>
                </c:pt>
                <c:pt idx="10875">
                  <c:v>428.15822300000002</c:v>
                </c:pt>
                <c:pt idx="10876">
                  <c:v>427.884163</c:v>
                </c:pt>
                <c:pt idx="10877">
                  <c:v>427.59090700000002</c:v>
                </c:pt>
                <c:pt idx="10878">
                  <c:v>427.24792600000001</c:v>
                </c:pt>
                <c:pt idx="10879">
                  <c:v>426.96900099999999</c:v>
                </c:pt>
                <c:pt idx="10880">
                  <c:v>426.65147400000001</c:v>
                </c:pt>
                <c:pt idx="10881">
                  <c:v>426.36496699999998</c:v>
                </c:pt>
                <c:pt idx="10882">
                  <c:v>426.06429900000001</c:v>
                </c:pt>
                <c:pt idx="10883">
                  <c:v>425.75457</c:v>
                </c:pt>
                <c:pt idx="10884">
                  <c:v>425.46853199999998</c:v>
                </c:pt>
                <c:pt idx="10885">
                  <c:v>425.16642899999999</c:v>
                </c:pt>
                <c:pt idx="10886">
                  <c:v>424.85911399999998</c:v>
                </c:pt>
                <c:pt idx="10887">
                  <c:v>424.55946799999998</c:v>
                </c:pt>
                <c:pt idx="10888">
                  <c:v>424.26356199999998</c:v>
                </c:pt>
                <c:pt idx="10889">
                  <c:v>423.95009199999998</c:v>
                </c:pt>
                <c:pt idx="10890">
                  <c:v>423.64466800000002</c:v>
                </c:pt>
                <c:pt idx="10891">
                  <c:v>423.33932600000003</c:v>
                </c:pt>
                <c:pt idx="10892">
                  <c:v>423.068825</c:v>
                </c:pt>
                <c:pt idx="10893">
                  <c:v>422.75375200000002</c:v>
                </c:pt>
                <c:pt idx="10894">
                  <c:v>422.47163</c:v>
                </c:pt>
                <c:pt idx="10895">
                  <c:v>422.18817300000001</c:v>
                </c:pt>
                <c:pt idx="10896">
                  <c:v>421.88342799999998</c:v>
                </c:pt>
                <c:pt idx="10897">
                  <c:v>421.59262200000001</c:v>
                </c:pt>
                <c:pt idx="10898">
                  <c:v>421.277467</c:v>
                </c:pt>
                <c:pt idx="10899">
                  <c:v>420.96477599999997</c:v>
                </c:pt>
                <c:pt idx="10900">
                  <c:v>420.68701399999998</c:v>
                </c:pt>
                <c:pt idx="10901">
                  <c:v>420.37526400000002</c:v>
                </c:pt>
                <c:pt idx="10902">
                  <c:v>420.10222199999998</c:v>
                </c:pt>
                <c:pt idx="10903">
                  <c:v>419.782669</c:v>
                </c:pt>
                <c:pt idx="10904">
                  <c:v>419.49354799999998</c:v>
                </c:pt>
                <c:pt idx="10905">
                  <c:v>419.218323</c:v>
                </c:pt>
                <c:pt idx="10906">
                  <c:v>418.899699</c:v>
                </c:pt>
                <c:pt idx="10907">
                  <c:v>418.60550499999999</c:v>
                </c:pt>
                <c:pt idx="10908">
                  <c:v>418.31489699999997</c:v>
                </c:pt>
                <c:pt idx="10909">
                  <c:v>418.02871599999997</c:v>
                </c:pt>
                <c:pt idx="10910">
                  <c:v>417.74065400000001</c:v>
                </c:pt>
                <c:pt idx="10911">
                  <c:v>417.433424</c:v>
                </c:pt>
                <c:pt idx="10912">
                  <c:v>417.14319</c:v>
                </c:pt>
                <c:pt idx="10913">
                  <c:v>416.85455100000001</c:v>
                </c:pt>
                <c:pt idx="10914">
                  <c:v>416.55375199999997</c:v>
                </c:pt>
                <c:pt idx="10915">
                  <c:v>416.28504600000002</c:v>
                </c:pt>
                <c:pt idx="10916">
                  <c:v>415.97886299999999</c:v>
                </c:pt>
                <c:pt idx="10917">
                  <c:v>415.70561500000002</c:v>
                </c:pt>
                <c:pt idx="10918">
                  <c:v>415.39345600000001</c:v>
                </c:pt>
                <c:pt idx="10919">
                  <c:v>415.10429399999998</c:v>
                </c:pt>
                <c:pt idx="10920">
                  <c:v>414.81290200000001</c:v>
                </c:pt>
                <c:pt idx="10921">
                  <c:v>414.52155699999997</c:v>
                </c:pt>
                <c:pt idx="10922">
                  <c:v>414.24027999999998</c:v>
                </c:pt>
                <c:pt idx="10923">
                  <c:v>413.94683800000001</c:v>
                </c:pt>
                <c:pt idx="10924">
                  <c:v>413.67762599999998</c:v>
                </c:pt>
                <c:pt idx="10925">
                  <c:v>413.38547799999998</c:v>
                </c:pt>
                <c:pt idx="10926">
                  <c:v>413.10737399999999</c:v>
                </c:pt>
                <c:pt idx="10927">
                  <c:v>412.802209</c:v>
                </c:pt>
                <c:pt idx="10928">
                  <c:v>412.48688199999998</c:v>
                </c:pt>
                <c:pt idx="10929">
                  <c:v>412.21946000000003</c:v>
                </c:pt>
                <c:pt idx="10930">
                  <c:v>411.92695099999997</c:v>
                </c:pt>
                <c:pt idx="10931">
                  <c:v>411.62717500000002</c:v>
                </c:pt>
                <c:pt idx="10932">
                  <c:v>411.34821399999998</c:v>
                </c:pt>
                <c:pt idx="10933">
                  <c:v>411.05009799999999</c:v>
                </c:pt>
                <c:pt idx="10934">
                  <c:v>410.78054400000002</c:v>
                </c:pt>
                <c:pt idx="10935">
                  <c:v>410.485839</c:v>
                </c:pt>
                <c:pt idx="10936">
                  <c:v>410.20573000000002</c:v>
                </c:pt>
                <c:pt idx="10937">
                  <c:v>409.90256799999997</c:v>
                </c:pt>
                <c:pt idx="10938">
                  <c:v>409.61999300000002</c:v>
                </c:pt>
                <c:pt idx="10939">
                  <c:v>409.33748900000001</c:v>
                </c:pt>
                <c:pt idx="10940">
                  <c:v>409.05459100000002</c:v>
                </c:pt>
                <c:pt idx="10941">
                  <c:v>408.76172600000001</c:v>
                </c:pt>
                <c:pt idx="10942">
                  <c:v>408.46920399999999</c:v>
                </c:pt>
                <c:pt idx="10943">
                  <c:v>408.19984299999999</c:v>
                </c:pt>
                <c:pt idx="10944">
                  <c:v>407.916811</c:v>
                </c:pt>
                <c:pt idx="10945">
                  <c:v>407.62256300000001</c:v>
                </c:pt>
                <c:pt idx="10946">
                  <c:v>407.33470299999999</c:v>
                </c:pt>
                <c:pt idx="10947">
                  <c:v>407.08680299999997</c:v>
                </c:pt>
                <c:pt idx="10948">
                  <c:v>406.77712100000002</c:v>
                </c:pt>
                <c:pt idx="10949">
                  <c:v>406.51374700000002</c:v>
                </c:pt>
                <c:pt idx="10950">
                  <c:v>406.22751399999999</c:v>
                </c:pt>
                <c:pt idx="10951">
                  <c:v>405.93975599999999</c:v>
                </c:pt>
                <c:pt idx="10952">
                  <c:v>405.661857</c:v>
                </c:pt>
                <c:pt idx="10953">
                  <c:v>405.37262700000002</c:v>
                </c:pt>
                <c:pt idx="10954">
                  <c:v>405.11591299999998</c:v>
                </c:pt>
                <c:pt idx="10955">
                  <c:v>404.82666599999999</c:v>
                </c:pt>
                <c:pt idx="10956">
                  <c:v>404.54210499999999</c:v>
                </c:pt>
                <c:pt idx="10957">
                  <c:v>404.24789600000003</c:v>
                </c:pt>
                <c:pt idx="10958">
                  <c:v>403.99315300000001</c:v>
                </c:pt>
                <c:pt idx="10959">
                  <c:v>403.69264500000003</c:v>
                </c:pt>
                <c:pt idx="10960">
                  <c:v>403.41796599999998</c:v>
                </c:pt>
                <c:pt idx="10961">
                  <c:v>403.16714200000001</c:v>
                </c:pt>
                <c:pt idx="10962">
                  <c:v>402.87007299999999</c:v>
                </c:pt>
                <c:pt idx="10963">
                  <c:v>402.58388100000002</c:v>
                </c:pt>
                <c:pt idx="10964">
                  <c:v>402.31544300000002</c:v>
                </c:pt>
                <c:pt idx="10965">
                  <c:v>402.02188599999999</c:v>
                </c:pt>
                <c:pt idx="10966">
                  <c:v>401.74546900000001</c:v>
                </c:pt>
                <c:pt idx="10967">
                  <c:v>401.467016</c:v>
                </c:pt>
                <c:pt idx="10968">
                  <c:v>401.16909399999997</c:v>
                </c:pt>
                <c:pt idx="10969">
                  <c:v>400.90814699999999</c:v>
                </c:pt>
                <c:pt idx="10970">
                  <c:v>400.628984</c:v>
                </c:pt>
                <c:pt idx="10971">
                  <c:v>400.35085500000002</c:v>
                </c:pt>
                <c:pt idx="10972">
                  <c:v>400.07305400000001</c:v>
                </c:pt>
                <c:pt idx="10973">
                  <c:v>399.795117</c:v>
                </c:pt>
                <c:pt idx="10974">
                  <c:v>399.52567199999999</c:v>
                </c:pt>
                <c:pt idx="10975">
                  <c:v>399.25756200000001</c:v>
                </c:pt>
                <c:pt idx="10976">
                  <c:v>398.964924</c:v>
                </c:pt>
                <c:pt idx="10977">
                  <c:v>398.68795</c:v>
                </c:pt>
                <c:pt idx="10978">
                  <c:v>398.42278199999998</c:v>
                </c:pt>
                <c:pt idx="10979">
                  <c:v>398.141819</c:v>
                </c:pt>
                <c:pt idx="10980">
                  <c:v>397.87940300000002</c:v>
                </c:pt>
                <c:pt idx="10981">
                  <c:v>397.58644099999998</c:v>
                </c:pt>
                <c:pt idx="10982">
                  <c:v>397.320111</c:v>
                </c:pt>
                <c:pt idx="10983">
                  <c:v>397.02400799999998</c:v>
                </c:pt>
                <c:pt idx="10984">
                  <c:v>396.77275400000002</c:v>
                </c:pt>
                <c:pt idx="10985">
                  <c:v>396.49811</c:v>
                </c:pt>
                <c:pt idx="10986">
                  <c:v>396.26235000000003</c:v>
                </c:pt>
                <c:pt idx="10987">
                  <c:v>395.951954</c:v>
                </c:pt>
                <c:pt idx="10988">
                  <c:v>395.69223799999997</c:v>
                </c:pt>
                <c:pt idx="10989">
                  <c:v>395.41053299999999</c:v>
                </c:pt>
                <c:pt idx="10990">
                  <c:v>395.119304</c:v>
                </c:pt>
                <c:pt idx="10991">
                  <c:v>394.88352500000002</c:v>
                </c:pt>
                <c:pt idx="10992">
                  <c:v>394.58443499999998</c:v>
                </c:pt>
                <c:pt idx="10993">
                  <c:v>394.313377</c:v>
                </c:pt>
                <c:pt idx="10994">
                  <c:v>394.06109900000001</c:v>
                </c:pt>
                <c:pt idx="10995">
                  <c:v>393.76935500000002</c:v>
                </c:pt>
                <c:pt idx="10996">
                  <c:v>393.50336399999998</c:v>
                </c:pt>
                <c:pt idx="10997">
                  <c:v>393.235523</c:v>
                </c:pt>
                <c:pt idx="10998">
                  <c:v>392.952945</c:v>
                </c:pt>
                <c:pt idx="10999">
                  <c:v>392.69790999999998</c:v>
                </c:pt>
                <c:pt idx="11000">
                  <c:v>392.435519</c:v>
                </c:pt>
                <c:pt idx="11001">
                  <c:v>392.14139699999998</c:v>
                </c:pt>
                <c:pt idx="11002">
                  <c:v>391.89191599999998</c:v>
                </c:pt>
                <c:pt idx="11003">
                  <c:v>391.61873900000001</c:v>
                </c:pt>
                <c:pt idx="11004">
                  <c:v>391.319793</c:v>
                </c:pt>
                <c:pt idx="11005">
                  <c:v>391.10680600000001</c:v>
                </c:pt>
                <c:pt idx="11006">
                  <c:v>390.80595599999998</c:v>
                </c:pt>
                <c:pt idx="11007">
                  <c:v>390.541766</c:v>
                </c:pt>
                <c:pt idx="11008">
                  <c:v>390.274609</c:v>
                </c:pt>
                <c:pt idx="11009">
                  <c:v>390.02425899999997</c:v>
                </c:pt>
                <c:pt idx="11010">
                  <c:v>389.72672499999999</c:v>
                </c:pt>
                <c:pt idx="11011">
                  <c:v>389.47495800000002</c:v>
                </c:pt>
                <c:pt idx="11012">
                  <c:v>389.22883899999999</c:v>
                </c:pt>
                <c:pt idx="11013">
                  <c:v>388.954723</c:v>
                </c:pt>
                <c:pt idx="11014">
                  <c:v>388.66433799999999</c:v>
                </c:pt>
                <c:pt idx="11015">
                  <c:v>388.40706699999998</c:v>
                </c:pt>
                <c:pt idx="11016">
                  <c:v>388.15456699999999</c:v>
                </c:pt>
                <c:pt idx="11017">
                  <c:v>387.89600899999999</c:v>
                </c:pt>
                <c:pt idx="11018">
                  <c:v>387.63245000000001</c:v>
                </c:pt>
                <c:pt idx="11019">
                  <c:v>387.37388399999998</c:v>
                </c:pt>
                <c:pt idx="11020">
                  <c:v>387.09039799999999</c:v>
                </c:pt>
                <c:pt idx="11021">
                  <c:v>386.822382</c:v>
                </c:pt>
                <c:pt idx="11022">
                  <c:v>386.57800400000002</c:v>
                </c:pt>
                <c:pt idx="11023">
                  <c:v>386.28490199999999</c:v>
                </c:pt>
                <c:pt idx="11024">
                  <c:v>386.02037300000001</c:v>
                </c:pt>
                <c:pt idx="11025">
                  <c:v>385.760355</c:v>
                </c:pt>
                <c:pt idx="11026">
                  <c:v>385.52244100000001</c:v>
                </c:pt>
                <c:pt idx="11027">
                  <c:v>385.23945700000002</c:v>
                </c:pt>
                <c:pt idx="11028">
                  <c:v>384.96896199999998</c:v>
                </c:pt>
                <c:pt idx="11029">
                  <c:v>384.715194</c:v>
                </c:pt>
                <c:pt idx="11030">
                  <c:v>384.46517299999999</c:v>
                </c:pt>
                <c:pt idx="11031">
                  <c:v>384.19699000000003</c:v>
                </c:pt>
                <c:pt idx="11032">
                  <c:v>383.94719900000001</c:v>
                </c:pt>
                <c:pt idx="11033">
                  <c:v>383.67734400000001</c:v>
                </c:pt>
                <c:pt idx="11034">
                  <c:v>383.42143399999998</c:v>
                </c:pt>
                <c:pt idx="11035">
                  <c:v>383.16092099999997</c:v>
                </c:pt>
                <c:pt idx="11036">
                  <c:v>382.87678199999999</c:v>
                </c:pt>
                <c:pt idx="11037">
                  <c:v>382.62217199999998</c:v>
                </c:pt>
                <c:pt idx="11038">
                  <c:v>382.35260599999998</c:v>
                </c:pt>
                <c:pt idx="11039">
                  <c:v>382.10884600000003</c:v>
                </c:pt>
                <c:pt idx="11040">
                  <c:v>381.82798100000002</c:v>
                </c:pt>
                <c:pt idx="11041">
                  <c:v>381.571392</c:v>
                </c:pt>
                <c:pt idx="11042">
                  <c:v>381.31415199999998</c:v>
                </c:pt>
                <c:pt idx="11043">
                  <c:v>381.07211599999999</c:v>
                </c:pt>
                <c:pt idx="11044">
                  <c:v>380.80300599999998</c:v>
                </c:pt>
                <c:pt idx="11045">
                  <c:v>380.56354900000002</c:v>
                </c:pt>
                <c:pt idx="11046">
                  <c:v>380.290031</c:v>
                </c:pt>
                <c:pt idx="11047">
                  <c:v>380.033908</c:v>
                </c:pt>
                <c:pt idx="11048">
                  <c:v>379.778661</c:v>
                </c:pt>
                <c:pt idx="11049">
                  <c:v>379.50812400000001</c:v>
                </c:pt>
                <c:pt idx="11050">
                  <c:v>379.25387699999999</c:v>
                </c:pt>
                <c:pt idx="11051">
                  <c:v>379.010918</c:v>
                </c:pt>
                <c:pt idx="11052">
                  <c:v>378.76036699999997</c:v>
                </c:pt>
                <c:pt idx="11053">
                  <c:v>378.51072900000003</c:v>
                </c:pt>
                <c:pt idx="11054">
                  <c:v>378.220281</c:v>
                </c:pt>
                <c:pt idx="11055">
                  <c:v>377.96948700000002</c:v>
                </c:pt>
                <c:pt idx="11056">
                  <c:v>377.70657499999999</c:v>
                </c:pt>
                <c:pt idx="11057">
                  <c:v>377.47151400000001</c:v>
                </c:pt>
                <c:pt idx="11058">
                  <c:v>377.21765599999998</c:v>
                </c:pt>
                <c:pt idx="11059">
                  <c:v>376.94298900000001</c:v>
                </c:pt>
                <c:pt idx="11060">
                  <c:v>376.70986199999999</c:v>
                </c:pt>
                <c:pt idx="11061">
                  <c:v>376.42565300000001</c:v>
                </c:pt>
                <c:pt idx="11062">
                  <c:v>376.19127700000001</c:v>
                </c:pt>
                <c:pt idx="11063">
                  <c:v>375.92723999999998</c:v>
                </c:pt>
                <c:pt idx="11064">
                  <c:v>375.68120099999999</c:v>
                </c:pt>
                <c:pt idx="11065">
                  <c:v>375.43126699999999</c:v>
                </c:pt>
                <c:pt idx="11066">
                  <c:v>375.16303699999997</c:v>
                </c:pt>
                <c:pt idx="11067">
                  <c:v>374.934211</c:v>
                </c:pt>
                <c:pt idx="11068">
                  <c:v>374.65548200000001</c:v>
                </c:pt>
                <c:pt idx="11069">
                  <c:v>374.42888799999997</c:v>
                </c:pt>
                <c:pt idx="11070">
                  <c:v>374.16773599999999</c:v>
                </c:pt>
                <c:pt idx="11071">
                  <c:v>373.92469499999999</c:v>
                </c:pt>
                <c:pt idx="11072">
                  <c:v>373.65085299999998</c:v>
                </c:pt>
                <c:pt idx="11073">
                  <c:v>373.39138000000003</c:v>
                </c:pt>
                <c:pt idx="11074">
                  <c:v>373.13185600000003</c:v>
                </c:pt>
                <c:pt idx="11075">
                  <c:v>372.895758</c:v>
                </c:pt>
                <c:pt idx="11076">
                  <c:v>372.64999499999999</c:v>
                </c:pt>
                <c:pt idx="11077">
                  <c:v>372.39832100000001</c:v>
                </c:pt>
                <c:pt idx="11078">
                  <c:v>372.15691500000003</c:v>
                </c:pt>
                <c:pt idx="11079">
                  <c:v>371.88956300000001</c:v>
                </c:pt>
                <c:pt idx="11080">
                  <c:v>371.64079900000002</c:v>
                </c:pt>
                <c:pt idx="11081">
                  <c:v>371.39722899999998</c:v>
                </c:pt>
                <c:pt idx="11082">
                  <c:v>371.158637</c:v>
                </c:pt>
                <c:pt idx="11083">
                  <c:v>370.90358199999997</c:v>
                </c:pt>
                <c:pt idx="11084">
                  <c:v>370.66353400000003</c:v>
                </c:pt>
                <c:pt idx="11085">
                  <c:v>370.39679599999999</c:v>
                </c:pt>
                <c:pt idx="11086">
                  <c:v>370.16333700000001</c:v>
                </c:pt>
                <c:pt idx="11087">
                  <c:v>369.90660300000002</c:v>
                </c:pt>
                <c:pt idx="11088">
                  <c:v>369.66526099999999</c:v>
                </c:pt>
                <c:pt idx="11089">
                  <c:v>369.40139699999997</c:v>
                </c:pt>
                <c:pt idx="11090">
                  <c:v>369.15277500000002</c:v>
                </c:pt>
                <c:pt idx="11091">
                  <c:v>368.906521</c:v>
                </c:pt>
                <c:pt idx="11092">
                  <c:v>368.66839499999998</c:v>
                </c:pt>
                <c:pt idx="11093">
                  <c:v>368.43404199999998</c:v>
                </c:pt>
                <c:pt idx="11094">
                  <c:v>368.17076200000002</c:v>
                </c:pt>
                <c:pt idx="11095">
                  <c:v>367.924643</c:v>
                </c:pt>
                <c:pt idx="11096">
                  <c:v>367.69433099999998</c:v>
                </c:pt>
                <c:pt idx="11097">
                  <c:v>367.41744899999998</c:v>
                </c:pt>
                <c:pt idx="11098">
                  <c:v>367.17578300000002</c:v>
                </c:pt>
                <c:pt idx="11099">
                  <c:v>366.93925200000001</c:v>
                </c:pt>
                <c:pt idx="11100">
                  <c:v>366.70367800000002</c:v>
                </c:pt>
                <c:pt idx="11101">
                  <c:v>366.434617</c:v>
                </c:pt>
                <c:pt idx="11102">
                  <c:v>366.17909400000002</c:v>
                </c:pt>
                <c:pt idx="11103">
                  <c:v>365.92514399999999</c:v>
                </c:pt>
                <c:pt idx="11104">
                  <c:v>365.704047</c:v>
                </c:pt>
                <c:pt idx="11105">
                  <c:v>365.45812799999999</c:v>
                </c:pt>
                <c:pt idx="11106">
                  <c:v>365.19573500000001</c:v>
                </c:pt>
                <c:pt idx="11107">
                  <c:v>364.96842700000002</c:v>
                </c:pt>
                <c:pt idx="11108">
                  <c:v>364.71630699999997</c:v>
                </c:pt>
                <c:pt idx="11109">
                  <c:v>364.47523000000001</c:v>
                </c:pt>
                <c:pt idx="11110">
                  <c:v>364.23741100000001</c:v>
                </c:pt>
                <c:pt idx="11111">
                  <c:v>363.972104</c:v>
                </c:pt>
                <c:pt idx="11112">
                  <c:v>363.741468</c:v>
                </c:pt>
                <c:pt idx="11113">
                  <c:v>363.49344000000002</c:v>
                </c:pt>
                <c:pt idx="11114">
                  <c:v>363.276996</c:v>
                </c:pt>
                <c:pt idx="11115">
                  <c:v>363.02974899999998</c:v>
                </c:pt>
                <c:pt idx="11116">
                  <c:v>362.78783199999998</c:v>
                </c:pt>
                <c:pt idx="11117">
                  <c:v>362.53304800000001</c:v>
                </c:pt>
                <c:pt idx="11118">
                  <c:v>362.299443</c:v>
                </c:pt>
                <c:pt idx="11119">
                  <c:v>362.04458499999998</c:v>
                </c:pt>
                <c:pt idx="11120">
                  <c:v>361.79275000000001</c:v>
                </c:pt>
                <c:pt idx="11121">
                  <c:v>361.569301</c:v>
                </c:pt>
                <c:pt idx="11122">
                  <c:v>361.32339400000001</c:v>
                </c:pt>
                <c:pt idx="11123">
                  <c:v>361.08434899999997</c:v>
                </c:pt>
                <c:pt idx="11124">
                  <c:v>360.83287300000001</c:v>
                </c:pt>
                <c:pt idx="11125">
                  <c:v>360.584811</c:v>
                </c:pt>
                <c:pt idx="11126">
                  <c:v>360.35578099999998</c:v>
                </c:pt>
                <c:pt idx="11127">
                  <c:v>360.11335400000002</c:v>
                </c:pt>
                <c:pt idx="11128">
                  <c:v>359.86490600000002</c:v>
                </c:pt>
                <c:pt idx="11129">
                  <c:v>359.631754</c:v>
                </c:pt>
                <c:pt idx="11130">
                  <c:v>359.389071</c:v>
                </c:pt>
                <c:pt idx="11131">
                  <c:v>359.16552899999999</c:v>
                </c:pt>
                <c:pt idx="11132">
                  <c:v>358.93055800000002</c:v>
                </c:pt>
                <c:pt idx="11133">
                  <c:v>358.66800899999998</c:v>
                </c:pt>
                <c:pt idx="11134">
                  <c:v>358.44530300000002</c:v>
                </c:pt>
                <c:pt idx="11135">
                  <c:v>358.19738899999999</c:v>
                </c:pt>
                <c:pt idx="11136">
                  <c:v>357.96905299999997</c:v>
                </c:pt>
                <c:pt idx="11137">
                  <c:v>357.699119</c:v>
                </c:pt>
                <c:pt idx="11138">
                  <c:v>357.47861599999999</c:v>
                </c:pt>
                <c:pt idx="11139">
                  <c:v>357.25150500000001</c:v>
                </c:pt>
                <c:pt idx="11140">
                  <c:v>357.00366700000001</c:v>
                </c:pt>
                <c:pt idx="11141">
                  <c:v>356.77184499999998</c:v>
                </c:pt>
                <c:pt idx="11142">
                  <c:v>356.54808200000002</c:v>
                </c:pt>
                <c:pt idx="11143">
                  <c:v>356.29452500000002</c:v>
                </c:pt>
                <c:pt idx="11144">
                  <c:v>356.06221599999998</c:v>
                </c:pt>
                <c:pt idx="11145">
                  <c:v>355.80485599999997</c:v>
                </c:pt>
                <c:pt idx="11146">
                  <c:v>355.58226300000001</c:v>
                </c:pt>
                <c:pt idx="11147">
                  <c:v>355.32565099999999</c:v>
                </c:pt>
                <c:pt idx="11148">
                  <c:v>355.11238900000001</c:v>
                </c:pt>
                <c:pt idx="11149">
                  <c:v>354.87774400000001</c:v>
                </c:pt>
                <c:pt idx="11150">
                  <c:v>354.63522499999999</c:v>
                </c:pt>
                <c:pt idx="11151">
                  <c:v>354.42393700000002</c:v>
                </c:pt>
                <c:pt idx="11152">
                  <c:v>354.15830099999999</c:v>
                </c:pt>
                <c:pt idx="11153">
                  <c:v>353.92703399999999</c:v>
                </c:pt>
                <c:pt idx="11154">
                  <c:v>353.66748999999999</c:v>
                </c:pt>
                <c:pt idx="11155">
                  <c:v>353.47206599999998</c:v>
                </c:pt>
                <c:pt idx="11156">
                  <c:v>353.229938</c:v>
                </c:pt>
                <c:pt idx="11157">
                  <c:v>352.969764</c:v>
                </c:pt>
                <c:pt idx="11158">
                  <c:v>352.76408500000002</c:v>
                </c:pt>
                <c:pt idx="11159">
                  <c:v>352.52565499999997</c:v>
                </c:pt>
                <c:pt idx="11160">
                  <c:v>352.28022700000002</c:v>
                </c:pt>
                <c:pt idx="11161">
                  <c:v>352.05441400000001</c:v>
                </c:pt>
                <c:pt idx="11162">
                  <c:v>351.81482999999997</c:v>
                </c:pt>
                <c:pt idx="11163">
                  <c:v>351.58251200000001</c:v>
                </c:pt>
                <c:pt idx="11164">
                  <c:v>351.35045000000002</c:v>
                </c:pt>
                <c:pt idx="11165">
                  <c:v>351.12591400000002</c:v>
                </c:pt>
                <c:pt idx="11166">
                  <c:v>350.88588800000002</c:v>
                </c:pt>
                <c:pt idx="11167">
                  <c:v>350.64899700000001</c:v>
                </c:pt>
                <c:pt idx="11168">
                  <c:v>350.42597599999999</c:v>
                </c:pt>
                <c:pt idx="11169">
                  <c:v>350.19229899999999</c:v>
                </c:pt>
                <c:pt idx="11170">
                  <c:v>349.97031600000003</c:v>
                </c:pt>
                <c:pt idx="11171">
                  <c:v>349.747051</c:v>
                </c:pt>
                <c:pt idx="11172">
                  <c:v>349.50757199999998</c:v>
                </c:pt>
                <c:pt idx="11173">
                  <c:v>349.28252700000002</c:v>
                </c:pt>
                <c:pt idx="11174">
                  <c:v>349.03922499999999</c:v>
                </c:pt>
                <c:pt idx="11175">
                  <c:v>348.80569600000001</c:v>
                </c:pt>
                <c:pt idx="11176">
                  <c:v>348.57477699999998</c:v>
                </c:pt>
                <c:pt idx="11177">
                  <c:v>348.34324600000002</c:v>
                </c:pt>
                <c:pt idx="11178">
                  <c:v>348.117707</c:v>
                </c:pt>
                <c:pt idx="11179">
                  <c:v>347.88649600000002</c:v>
                </c:pt>
                <c:pt idx="11180">
                  <c:v>347.683921</c:v>
                </c:pt>
                <c:pt idx="11181">
                  <c:v>347.43809399999998</c:v>
                </c:pt>
                <c:pt idx="11182">
                  <c:v>347.20107000000002</c:v>
                </c:pt>
                <c:pt idx="11183">
                  <c:v>346.95987100000002</c:v>
                </c:pt>
                <c:pt idx="11184">
                  <c:v>346.73915099999999</c:v>
                </c:pt>
                <c:pt idx="11185">
                  <c:v>346.51178700000003</c:v>
                </c:pt>
                <c:pt idx="11186">
                  <c:v>346.281792</c:v>
                </c:pt>
                <c:pt idx="11187">
                  <c:v>346.06285300000002</c:v>
                </c:pt>
                <c:pt idx="11188">
                  <c:v>345.845438</c:v>
                </c:pt>
                <c:pt idx="11189">
                  <c:v>345.60185000000001</c:v>
                </c:pt>
                <c:pt idx="11190">
                  <c:v>345.37699700000002</c:v>
                </c:pt>
                <c:pt idx="11191">
                  <c:v>345.13295799999997</c:v>
                </c:pt>
                <c:pt idx="11192">
                  <c:v>344.89802300000002</c:v>
                </c:pt>
                <c:pt idx="11193">
                  <c:v>344.66681199999999</c:v>
                </c:pt>
                <c:pt idx="11194">
                  <c:v>344.44631299999998</c:v>
                </c:pt>
                <c:pt idx="11195">
                  <c:v>344.24035900000001</c:v>
                </c:pt>
                <c:pt idx="11196">
                  <c:v>344.01505900000001</c:v>
                </c:pt>
                <c:pt idx="11197">
                  <c:v>343.78125699999998</c:v>
                </c:pt>
                <c:pt idx="11198">
                  <c:v>343.54430100000002</c:v>
                </c:pt>
                <c:pt idx="11199">
                  <c:v>343.33734900000002</c:v>
                </c:pt>
                <c:pt idx="11200">
                  <c:v>343.12566600000002</c:v>
                </c:pt>
                <c:pt idx="11201">
                  <c:v>342.89786600000002</c:v>
                </c:pt>
                <c:pt idx="11202">
                  <c:v>342.66069099999999</c:v>
                </c:pt>
                <c:pt idx="11203">
                  <c:v>342.42786699999999</c:v>
                </c:pt>
                <c:pt idx="11204">
                  <c:v>342.216387</c:v>
                </c:pt>
                <c:pt idx="11205">
                  <c:v>341.98978699999998</c:v>
                </c:pt>
                <c:pt idx="11206">
                  <c:v>341.75298099999998</c:v>
                </c:pt>
                <c:pt idx="11207">
                  <c:v>341.54139400000003</c:v>
                </c:pt>
                <c:pt idx="11208">
                  <c:v>341.31501500000002</c:v>
                </c:pt>
                <c:pt idx="11209">
                  <c:v>341.100955</c:v>
                </c:pt>
                <c:pt idx="11210">
                  <c:v>340.860364</c:v>
                </c:pt>
                <c:pt idx="11211">
                  <c:v>340.657309</c:v>
                </c:pt>
                <c:pt idx="11212">
                  <c:v>340.42858699999999</c:v>
                </c:pt>
                <c:pt idx="11213">
                  <c:v>340.21031299999999</c:v>
                </c:pt>
                <c:pt idx="11214">
                  <c:v>339.98623400000002</c:v>
                </c:pt>
                <c:pt idx="11215">
                  <c:v>339.75582100000003</c:v>
                </c:pt>
                <c:pt idx="11216">
                  <c:v>339.53072900000001</c:v>
                </c:pt>
                <c:pt idx="11217">
                  <c:v>339.33086300000002</c:v>
                </c:pt>
                <c:pt idx="11218">
                  <c:v>339.09536800000001</c:v>
                </c:pt>
                <c:pt idx="11219">
                  <c:v>338.86512299999998</c:v>
                </c:pt>
                <c:pt idx="11220">
                  <c:v>338.63593400000002</c:v>
                </c:pt>
                <c:pt idx="11221">
                  <c:v>338.41138799999999</c:v>
                </c:pt>
                <c:pt idx="11222">
                  <c:v>338.222285</c:v>
                </c:pt>
                <c:pt idx="11223">
                  <c:v>337.97904499999999</c:v>
                </c:pt>
                <c:pt idx="11224">
                  <c:v>337.77706599999999</c:v>
                </c:pt>
                <c:pt idx="11225">
                  <c:v>337.56253800000002</c:v>
                </c:pt>
                <c:pt idx="11226">
                  <c:v>337.33214800000002</c:v>
                </c:pt>
                <c:pt idx="11227">
                  <c:v>337.12465500000002</c:v>
                </c:pt>
                <c:pt idx="11228">
                  <c:v>336.902041</c:v>
                </c:pt>
                <c:pt idx="11229">
                  <c:v>336.65721500000001</c:v>
                </c:pt>
                <c:pt idx="11230">
                  <c:v>336.459363</c:v>
                </c:pt>
                <c:pt idx="11231">
                  <c:v>336.22532799999999</c:v>
                </c:pt>
                <c:pt idx="11232">
                  <c:v>336.00242400000002</c:v>
                </c:pt>
                <c:pt idx="11233">
                  <c:v>335.789061</c:v>
                </c:pt>
                <c:pt idx="11234">
                  <c:v>335.56597799999997</c:v>
                </c:pt>
                <c:pt idx="11235">
                  <c:v>335.37535400000002</c:v>
                </c:pt>
                <c:pt idx="11236">
                  <c:v>335.12391300000002</c:v>
                </c:pt>
                <c:pt idx="11237">
                  <c:v>334.92753499999998</c:v>
                </c:pt>
                <c:pt idx="11238">
                  <c:v>334.70709900000003</c:v>
                </c:pt>
                <c:pt idx="11239">
                  <c:v>334.48358999999999</c:v>
                </c:pt>
                <c:pt idx="11240">
                  <c:v>334.278389</c:v>
                </c:pt>
                <c:pt idx="11241">
                  <c:v>334.05330600000002</c:v>
                </c:pt>
                <c:pt idx="11242">
                  <c:v>333.84058700000003</c:v>
                </c:pt>
                <c:pt idx="11243">
                  <c:v>333.62386299999997</c:v>
                </c:pt>
                <c:pt idx="11244">
                  <c:v>333.42036200000001</c:v>
                </c:pt>
                <c:pt idx="11245">
                  <c:v>333.18483099999997</c:v>
                </c:pt>
                <c:pt idx="11246">
                  <c:v>332.97963299999998</c:v>
                </c:pt>
                <c:pt idx="11247">
                  <c:v>332.77594399999998</c:v>
                </c:pt>
                <c:pt idx="11248">
                  <c:v>332.55380100000002</c:v>
                </c:pt>
                <c:pt idx="11249">
                  <c:v>332.33013199999999</c:v>
                </c:pt>
                <c:pt idx="11250">
                  <c:v>332.12671899999998</c:v>
                </c:pt>
                <c:pt idx="11251">
                  <c:v>331.93089600000002</c:v>
                </c:pt>
                <c:pt idx="11252">
                  <c:v>331.69908199999998</c:v>
                </c:pt>
                <c:pt idx="11253">
                  <c:v>331.45508699999999</c:v>
                </c:pt>
                <c:pt idx="11254">
                  <c:v>331.26330200000001</c:v>
                </c:pt>
                <c:pt idx="11255">
                  <c:v>331.04945300000003</c:v>
                </c:pt>
                <c:pt idx="11256">
                  <c:v>330.83673399999998</c:v>
                </c:pt>
                <c:pt idx="11257">
                  <c:v>330.61295999999999</c:v>
                </c:pt>
                <c:pt idx="11258">
                  <c:v>330.410597</c:v>
                </c:pt>
                <c:pt idx="11259">
                  <c:v>330.18224900000001</c:v>
                </c:pt>
                <c:pt idx="11260">
                  <c:v>330.00049200000001</c:v>
                </c:pt>
                <c:pt idx="11261">
                  <c:v>329.77032300000002</c:v>
                </c:pt>
                <c:pt idx="11262">
                  <c:v>329.55842200000001</c:v>
                </c:pt>
                <c:pt idx="11263">
                  <c:v>329.34085399999998</c:v>
                </c:pt>
                <c:pt idx="11264">
                  <c:v>329.13204100000002</c:v>
                </c:pt>
                <c:pt idx="11265">
                  <c:v>328.91699999999997</c:v>
                </c:pt>
                <c:pt idx="11266">
                  <c:v>328.714158</c:v>
                </c:pt>
                <c:pt idx="11267">
                  <c:v>328.48865799999999</c:v>
                </c:pt>
                <c:pt idx="11268">
                  <c:v>328.29583700000001</c:v>
                </c:pt>
                <c:pt idx="11269">
                  <c:v>328.07082700000001</c:v>
                </c:pt>
                <c:pt idx="11270">
                  <c:v>327.87733700000001</c:v>
                </c:pt>
                <c:pt idx="11271">
                  <c:v>327.64749699999999</c:v>
                </c:pt>
                <c:pt idx="11272">
                  <c:v>327.42836299999999</c:v>
                </c:pt>
                <c:pt idx="11273">
                  <c:v>327.22737899999998</c:v>
                </c:pt>
                <c:pt idx="11274">
                  <c:v>327.03451699999999</c:v>
                </c:pt>
                <c:pt idx="11275">
                  <c:v>326.803786</c:v>
                </c:pt>
                <c:pt idx="11276">
                  <c:v>326.59464000000003</c:v>
                </c:pt>
                <c:pt idx="11277">
                  <c:v>326.37325800000002</c:v>
                </c:pt>
                <c:pt idx="11278">
                  <c:v>326.175477</c:v>
                </c:pt>
                <c:pt idx="11279">
                  <c:v>325.95566100000002</c:v>
                </c:pt>
                <c:pt idx="11280">
                  <c:v>325.758082</c:v>
                </c:pt>
                <c:pt idx="11281">
                  <c:v>325.55228</c:v>
                </c:pt>
                <c:pt idx="11282">
                  <c:v>325.316463</c:v>
                </c:pt>
                <c:pt idx="11283">
                  <c:v>325.14550400000002</c:v>
                </c:pt>
                <c:pt idx="11284">
                  <c:v>324.93507299999999</c:v>
                </c:pt>
                <c:pt idx="11285">
                  <c:v>324.72334999999998</c:v>
                </c:pt>
                <c:pt idx="11286">
                  <c:v>324.51949100000002</c:v>
                </c:pt>
                <c:pt idx="11287">
                  <c:v>324.30470200000002</c:v>
                </c:pt>
                <c:pt idx="11288">
                  <c:v>324.06362000000001</c:v>
                </c:pt>
                <c:pt idx="11289">
                  <c:v>323.90724299999999</c:v>
                </c:pt>
                <c:pt idx="11290">
                  <c:v>323.67092400000001</c:v>
                </c:pt>
                <c:pt idx="11291">
                  <c:v>323.471903</c:v>
                </c:pt>
                <c:pt idx="11292">
                  <c:v>323.26522999999997</c:v>
                </c:pt>
                <c:pt idx="11293">
                  <c:v>323.05675600000001</c:v>
                </c:pt>
                <c:pt idx="11294">
                  <c:v>322.853677</c:v>
                </c:pt>
                <c:pt idx="11295">
                  <c:v>322.64493099999999</c:v>
                </c:pt>
                <c:pt idx="11296">
                  <c:v>322.44543800000002</c:v>
                </c:pt>
                <c:pt idx="11297">
                  <c:v>322.23089599999997</c:v>
                </c:pt>
                <c:pt idx="11298">
                  <c:v>322.03699599999999</c:v>
                </c:pt>
                <c:pt idx="11299">
                  <c:v>321.81244900000002</c:v>
                </c:pt>
                <c:pt idx="11300">
                  <c:v>321.61631999999997</c:v>
                </c:pt>
                <c:pt idx="11301">
                  <c:v>321.42277200000001</c:v>
                </c:pt>
                <c:pt idx="11302">
                  <c:v>321.21657800000003</c:v>
                </c:pt>
                <c:pt idx="11303">
                  <c:v>321.00927999999999</c:v>
                </c:pt>
                <c:pt idx="11304">
                  <c:v>320.80461600000001</c:v>
                </c:pt>
                <c:pt idx="11305">
                  <c:v>320.59079100000002</c:v>
                </c:pt>
                <c:pt idx="11306">
                  <c:v>320.37886200000003</c:v>
                </c:pt>
                <c:pt idx="11307">
                  <c:v>320.18767200000002</c:v>
                </c:pt>
                <c:pt idx="11308">
                  <c:v>319.98113799999999</c:v>
                </c:pt>
                <c:pt idx="11309">
                  <c:v>319.79375700000003</c:v>
                </c:pt>
                <c:pt idx="11310">
                  <c:v>319.59363100000002</c:v>
                </c:pt>
                <c:pt idx="11311">
                  <c:v>319.409109</c:v>
                </c:pt>
                <c:pt idx="11312">
                  <c:v>319.200941</c:v>
                </c:pt>
                <c:pt idx="11313">
                  <c:v>318.97388799999999</c:v>
                </c:pt>
                <c:pt idx="11314">
                  <c:v>318.78254900000002</c:v>
                </c:pt>
                <c:pt idx="11315">
                  <c:v>318.56284099999999</c:v>
                </c:pt>
                <c:pt idx="11316">
                  <c:v>318.36646400000001</c:v>
                </c:pt>
                <c:pt idx="11317">
                  <c:v>318.17356899999999</c:v>
                </c:pt>
                <c:pt idx="11318">
                  <c:v>317.95365800000002</c:v>
                </c:pt>
                <c:pt idx="11319">
                  <c:v>317.77128199999999</c:v>
                </c:pt>
                <c:pt idx="11320">
                  <c:v>317.56142899999998</c:v>
                </c:pt>
                <c:pt idx="11321">
                  <c:v>317.36803800000001</c:v>
                </c:pt>
                <c:pt idx="11322">
                  <c:v>317.151723</c:v>
                </c:pt>
                <c:pt idx="11323">
                  <c:v>316.96269699999999</c:v>
                </c:pt>
                <c:pt idx="11324">
                  <c:v>316.74681099999998</c:v>
                </c:pt>
                <c:pt idx="11325">
                  <c:v>316.56519900000001</c:v>
                </c:pt>
                <c:pt idx="11326">
                  <c:v>316.33983999999998</c:v>
                </c:pt>
                <c:pt idx="11327">
                  <c:v>316.14713999999998</c:v>
                </c:pt>
                <c:pt idx="11328">
                  <c:v>315.96516100000002</c:v>
                </c:pt>
                <c:pt idx="11329">
                  <c:v>315.74514699999997</c:v>
                </c:pt>
                <c:pt idx="11330">
                  <c:v>315.52789100000001</c:v>
                </c:pt>
                <c:pt idx="11331">
                  <c:v>315.36084</c:v>
                </c:pt>
                <c:pt idx="11332">
                  <c:v>315.14240899999999</c:v>
                </c:pt>
                <c:pt idx="11333">
                  <c:v>314.94207699999998</c:v>
                </c:pt>
                <c:pt idx="11334">
                  <c:v>314.76824499999998</c:v>
                </c:pt>
                <c:pt idx="11335">
                  <c:v>314.53892200000001</c:v>
                </c:pt>
                <c:pt idx="11336">
                  <c:v>314.351586</c:v>
                </c:pt>
                <c:pt idx="11337">
                  <c:v>314.15207099999998</c:v>
                </c:pt>
                <c:pt idx="11338">
                  <c:v>313.95964199999997</c:v>
                </c:pt>
                <c:pt idx="11339">
                  <c:v>313.74201099999999</c:v>
                </c:pt>
                <c:pt idx="11340">
                  <c:v>313.56300199999998</c:v>
                </c:pt>
                <c:pt idx="11341">
                  <c:v>313.35413699999998</c:v>
                </c:pt>
                <c:pt idx="11342">
                  <c:v>313.15268700000001</c:v>
                </c:pt>
                <c:pt idx="11343">
                  <c:v>312.98326600000001</c:v>
                </c:pt>
                <c:pt idx="11344">
                  <c:v>312.77159</c:v>
                </c:pt>
                <c:pt idx="11345">
                  <c:v>312.59103099999999</c:v>
                </c:pt>
                <c:pt idx="11346">
                  <c:v>312.381326</c:v>
                </c:pt>
                <c:pt idx="11347">
                  <c:v>312.18208600000003</c:v>
                </c:pt>
                <c:pt idx="11348">
                  <c:v>311.98660799999999</c:v>
                </c:pt>
                <c:pt idx="11349">
                  <c:v>311.791899</c:v>
                </c:pt>
                <c:pt idx="11350">
                  <c:v>311.57891599999999</c:v>
                </c:pt>
                <c:pt idx="11351">
                  <c:v>311.38218699999999</c:v>
                </c:pt>
                <c:pt idx="11352">
                  <c:v>311.17891700000001</c:v>
                </c:pt>
                <c:pt idx="11353">
                  <c:v>310.99010399999997</c:v>
                </c:pt>
                <c:pt idx="11354">
                  <c:v>310.79317200000003</c:v>
                </c:pt>
                <c:pt idx="11355">
                  <c:v>310.59908999999999</c:v>
                </c:pt>
                <c:pt idx="11356">
                  <c:v>310.42442499999999</c:v>
                </c:pt>
                <c:pt idx="11357">
                  <c:v>310.22689000000003</c:v>
                </c:pt>
                <c:pt idx="11358">
                  <c:v>310.03141499999998</c:v>
                </c:pt>
                <c:pt idx="11359">
                  <c:v>309.83305799999999</c:v>
                </c:pt>
                <c:pt idx="11360">
                  <c:v>309.63738999999998</c:v>
                </c:pt>
                <c:pt idx="11361">
                  <c:v>309.455468</c:v>
                </c:pt>
                <c:pt idx="11362">
                  <c:v>309.27404899999999</c:v>
                </c:pt>
                <c:pt idx="11363">
                  <c:v>309.06441999999998</c:v>
                </c:pt>
                <c:pt idx="11364">
                  <c:v>308.85406</c:v>
                </c:pt>
                <c:pt idx="11365">
                  <c:v>308.65898600000003</c:v>
                </c:pt>
                <c:pt idx="11366">
                  <c:v>308.47996899999998</c:v>
                </c:pt>
                <c:pt idx="11367">
                  <c:v>308.29474099999999</c:v>
                </c:pt>
                <c:pt idx="11368">
                  <c:v>308.07484199999999</c:v>
                </c:pt>
                <c:pt idx="11369">
                  <c:v>307.88829099999998</c:v>
                </c:pt>
                <c:pt idx="11370">
                  <c:v>307.69067100000001</c:v>
                </c:pt>
                <c:pt idx="11371">
                  <c:v>307.50331499999999</c:v>
                </c:pt>
                <c:pt idx="11372">
                  <c:v>307.33398</c:v>
                </c:pt>
                <c:pt idx="11373">
                  <c:v>307.131551</c:v>
                </c:pt>
                <c:pt idx="11374">
                  <c:v>306.92104599999999</c:v>
                </c:pt>
                <c:pt idx="11375">
                  <c:v>306.75209599999999</c:v>
                </c:pt>
                <c:pt idx="11376">
                  <c:v>306.56293699999998</c:v>
                </c:pt>
                <c:pt idx="11377">
                  <c:v>306.373085</c:v>
                </c:pt>
                <c:pt idx="11378">
                  <c:v>306.16701799999998</c:v>
                </c:pt>
                <c:pt idx="11379">
                  <c:v>305.99688300000003</c:v>
                </c:pt>
                <c:pt idx="11380">
                  <c:v>305.78475900000001</c:v>
                </c:pt>
                <c:pt idx="11381">
                  <c:v>305.59864399999998</c:v>
                </c:pt>
                <c:pt idx="11382">
                  <c:v>305.401768</c:v>
                </c:pt>
                <c:pt idx="11383">
                  <c:v>305.22386</c:v>
                </c:pt>
                <c:pt idx="11384">
                  <c:v>305.02704</c:v>
                </c:pt>
                <c:pt idx="11385">
                  <c:v>304.822292</c:v>
                </c:pt>
                <c:pt idx="11386">
                  <c:v>304.63485400000002</c:v>
                </c:pt>
                <c:pt idx="11387">
                  <c:v>304.45590499999997</c:v>
                </c:pt>
                <c:pt idx="11388">
                  <c:v>304.259569</c:v>
                </c:pt>
                <c:pt idx="11389">
                  <c:v>304.05353400000001</c:v>
                </c:pt>
                <c:pt idx="11390">
                  <c:v>303.87135799999999</c:v>
                </c:pt>
                <c:pt idx="11391">
                  <c:v>303.689953</c:v>
                </c:pt>
                <c:pt idx="11392">
                  <c:v>303.51561800000002</c:v>
                </c:pt>
                <c:pt idx="11393">
                  <c:v>303.34448300000003</c:v>
                </c:pt>
                <c:pt idx="11394">
                  <c:v>303.12583999999998</c:v>
                </c:pt>
                <c:pt idx="11395">
                  <c:v>302.95263399999999</c:v>
                </c:pt>
                <c:pt idx="11396">
                  <c:v>302.75578300000001</c:v>
                </c:pt>
                <c:pt idx="11397">
                  <c:v>302.55571700000002</c:v>
                </c:pt>
                <c:pt idx="11398">
                  <c:v>302.36544800000001</c:v>
                </c:pt>
                <c:pt idx="11399">
                  <c:v>302.17914400000001</c:v>
                </c:pt>
                <c:pt idx="11400">
                  <c:v>302.011077</c:v>
                </c:pt>
                <c:pt idx="11401">
                  <c:v>301.825536</c:v>
                </c:pt>
                <c:pt idx="11402">
                  <c:v>301.64379400000001</c:v>
                </c:pt>
                <c:pt idx="11403">
                  <c:v>301.443648</c:v>
                </c:pt>
                <c:pt idx="11404">
                  <c:v>301.26481999999999</c:v>
                </c:pt>
                <c:pt idx="11405">
                  <c:v>301.07783799999999</c:v>
                </c:pt>
                <c:pt idx="11406">
                  <c:v>300.89501999999999</c:v>
                </c:pt>
                <c:pt idx="11407">
                  <c:v>300.70095099999998</c:v>
                </c:pt>
                <c:pt idx="11408">
                  <c:v>300.52797600000002</c:v>
                </c:pt>
                <c:pt idx="11409">
                  <c:v>300.32033200000001</c:v>
                </c:pt>
                <c:pt idx="11410">
                  <c:v>300.147918</c:v>
                </c:pt>
                <c:pt idx="11411">
                  <c:v>299.98446200000001</c:v>
                </c:pt>
                <c:pt idx="11412">
                  <c:v>299.77554500000002</c:v>
                </c:pt>
                <c:pt idx="11413">
                  <c:v>299.60976699999998</c:v>
                </c:pt>
                <c:pt idx="11414">
                  <c:v>299.40696100000002</c:v>
                </c:pt>
                <c:pt idx="11415">
                  <c:v>299.22104200000001</c:v>
                </c:pt>
                <c:pt idx="11416">
                  <c:v>299.06222300000002</c:v>
                </c:pt>
                <c:pt idx="11417">
                  <c:v>298.89642199999997</c:v>
                </c:pt>
                <c:pt idx="11418">
                  <c:v>298.681488</c:v>
                </c:pt>
                <c:pt idx="11419">
                  <c:v>298.50911500000001</c:v>
                </c:pt>
                <c:pt idx="11420">
                  <c:v>298.32408199999998</c:v>
                </c:pt>
                <c:pt idx="11421">
                  <c:v>298.126169</c:v>
                </c:pt>
                <c:pt idx="11422">
                  <c:v>297.94854199999997</c:v>
                </c:pt>
                <c:pt idx="11423">
                  <c:v>297.80242099999998</c:v>
                </c:pt>
                <c:pt idx="11424">
                  <c:v>297.58370600000001</c:v>
                </c:pt>
                <c:pt idx="11425">
                  <c:v>297.42380200000002</c:v>
                </c:pt>
                <c:pt idx="11426">
                  <c:v>297.24843099999998</c:v>
                </c:pt>
                <c:pt idx="11427">
                  <c:v>297.05035900000001</c:v>
                </c:pt>
                <c:pt idx="11428">
                  <c:v>296.86740900000001</c:v>
                </c:pt>
                <c:pt idx="11429">
                  <c:v>296.71132899999998</c:v>
                </c:pt>
                <c:pt idx="11430">
                  <c:v>296.52759500000002</c:v>
                </c:pt>
                <c:pt idx="11431">
                  <c:v>296.33927399999999</c:v>
                </c:pt>
                <c:pt idx="11432">
                  <c:v>296.16794599999997</c:v>
                </c:pt>
                <c:pt idx="11433">
                  <c:v>295.99113999999997</c:v>
                </c:pt>
                <c:pt idx="11434">
                  <c:v>295.81098500000002</c:v>
                </c:pt>
                <c:pt idx="11435">
                  <c:v>295.63226500000002</c:v>
                </c:pt>
                <c:pt idx="11436">
                  <c:v>295.45209699999998</c:v>
                </c:pt>
                <c:pt idx="11437">
                  <c:v>295.26999899999998</c:v>
                </c:pt>
                <c:pt idx="11438">
                  <c:v>295.11456099999998</c:v>
                </c:pt>
                <c:pt idx="11439">
                  <c:v>294.91662600000001</c:v>
                </c:pt>
                <c:pt idx="11440">
                  <c:v>294.74327799999998</c:v>
                </c:pt>
                <c:pt idx="11441">
                  <c:v>294.58148399999999</c:v>
                </c:pt>
                <c:pt idx="11442">
                  <c:v>294.40609000000001</c:v>
                </c:pt>
                <c:pt idx="11443">
                  <c:v>294.22784300000001</c:v>
                </c:pt>
                <c:pt idx="11444">
                  <c:v>294.03522800000002</c:v>
                </c:pt>
                <c:pt idx="11445">
                  <c:v>293.86971299999999</c:v>
                </c:pt>
                <c:pt idx="11446">
                  <c:v>293.681129</c:v>
                </c:pt>
                <c:pt idx="11447">
                  <c:v>293.51686699999999</c:v>
                </c:pt>
                <c:pt idx="11448">
                  <c:v>293.34512999999998</c:v>
                </c:pt>
                <c:pt idx="11449">
                  <c:v>293.15555499999999</c:v>
                </c:pt>
                <c:pt idx="11450">
                  <c:v>292.99057599999998</c:v>
                </c:pt>
                <c:pt idx="11451">
                  <c:v>292.82246800000001</c:v>
                </c:pt>
                <c:pt idx="11452">
                  <c:v>292.65803699999998</c:v>
                </c:pt>
                <c:pt idx="11453">
                  <c:v>292.48728599999998</c:v>
                </c:pt>
                <c:pt idx="11454">
                  <c:v>292.30204800000001</c:v>
                </c:pt>
                <c:pt idx="11455">
                  <c:v>292.139115</c:v>
                </c:pt>
                <c:pt idx="11456">
                  <c:v>291.97313800000001</c:v>
                </c:pt>
                <c:pt idx="11457">
                  <c:v>291.806286</c:v>
                </c:pt>
                <c:pt idx="11458">
                  <c:v>291.62729000000002</c:v>
                </c:pt>
                <c:pt idx="11459">
                  <c:v>291.47567900000001</c:v>
                </c:pt>
                <c:pt idx="11460">
                  <c:v>291.311645</c:v>
                </c:pt>
                <c:pt idx="11461">
                  <c:v>291.15004599999997</c:v>
                </c:pt>
                <c:pt idx="11462">
                  <c:v>290.96354600000001</c:v>
                </c:pt>
                <c:pt idx="11463">
                  <c:v>290.81775800000003</c:v>
                </c:pt>
                <c:pt idx="11464">
                  <c:v>290.65070200000002</c:v>
                </c:pt>
                <c:pt idx="11465">
                  <c:v>290.46633100000003</c:v>
                </c:pt>
                <c:pt idx="11466">
                  <c:v>290.31195300000002</c:v>
                </c:pt>
                <c:pt idx="11467">
                  <c:v>290.12461300000001</c:v>
                </c:pt>
                <c:pt idx="11468">
                  <c:v>289.96930700000001</c:v>
                </c:pt>
                <c:pt idx="11469">
                  <c:v>289.80242900000002</c:v>
                </c:pt>
                <c:pt idx="11470">
                  <c:v>289.63131199999998</c:v>
                </c:pt>
                <c:pt idx="11471">
                  <c:v>289.45750600000002</c:v>
                </c:pt>
                <c:pt idx="11472">
                  <c:v>289.30221299999999</c:v>
                </c:pt>
                <c:pt idx="11473">
                  <c:v>289.15278000000001</c:v>
                </c:pt>
                <c:pt idx="11474">
                  <c:v>288.98616099999998</c:v>
                </c:pt>
                <c:pt idx="11475">
                  <c:v>288.82668899999999</c:v>
                </c:pt>
                <c:pt idx="11476">
                  <c:v>288.669557</c:v>
                </c:pt>
                <c:pt idx="11477">
                  <c:v>288.47066100000001</c:v>
                </c:pt>
                <c:pt idx="11478">
                  <c:v>288.31202500000001</c:v>
                </c:pt>
                <c:pt idx="11479">
                  <c:v>288.17536100000001</c:v>
                </c:pt>
                <c:pt idx="11480">
                  <c:v>287.99436700000001</c:v>
                </c:pt>
                <c:pt idx="11481">
                  <c:v>287.83049499999998</c:v>
                </c:pt>
                <c:pt idx="11482">
                  <c:v>287.672506</c:v>
                </c:pt>
                <c:pt idx="11483">
                  <c:v>287.50489800000003</c:v>
                </c:pt>
                <c:pt idx="11484">
                  <c:v>287.33384599999999</c:v>
                </c:pt>
                <c:pt idx="11485">
                  <c:v>287.17031800000001</c:v>
                </c:pt>
                <c:pt idx="11486">
                  <c:v>287.022109</c:v>
                </c:pt>
                <c:pt idx="11487">
                  <c:v>286.86283400000002</c:v>
                </c:pt>
                <c:pt idx="11488">
                  <c:v>286.70624199999997</c:v>
                </c:pt>
                <c:pt idx="11489">
                  <c:v>286.551331</c:v>
                </c:pt>
                <c:pt idx="11490">
                  <c:v>286.40121199999999</c:v>
                </c:pt>
                <c:pt idx="11491">
                  <c:v>286.23595399999999</c:v>
                </c:pt>
                <c:pt idx="11492">
                  <c:v>286.05889100000002</c:v>
                </c:pt>
                <c:pt idx="11493">
                  <c:v>285.90596799999997</c:v>
                </c:pt>
                <c:pt idx="11494">
                  <c:v>285.74839100000003</c:v>
                </c:pt>
                <c:pt idx="11495">
                  <c:v>285.55146100000002</c:v>
                </c:pt>
                <c:pt idx="11496">
                  <c:v>285.42530599999998</c:v>
                </c:pt>
                <c:pt idx="11497">
                  <c:v>285.24915399999998</c:v>
                </c:pt>
                <c:pt idx="11498">
                  <c:v>285.07415900000001</c:v>
                </c:pt>
                <c:pt idx="11499">
                  <c:v>284.94478099999998</c:v>
                </c:pt>
                <c:pt idx="11500">
                  <c:v>284.78787999999997</c:v>
                </c:pt>
                <c:pt idx="11501">
                  <c:v>284.62517200000002</c:v>
                </c:pt>
                <c:pt idx="11502">
                  <c:v>284.454566</c:v>
                </c:pt>
                <c:pt idx="11503">
                  <c:v>284.28009800000001</c:v>
                </c:pt>
                <c:pt idx="11504">
                  <c:v>284.16064999999998</c:v>
                </c:pt>
                <c:pt idx="11505">
                  <c:v>283.98978699999998</c:v>
                </c:pt>
                <c:pt idx="11506">
                  <c:v>283.82243099999999</c:v>
                </c:pt>
                <c:pt idx="11507">
                  <c:v>283.67515300000002</c:v>
                </c:pt>
                <c:pt idx="11508">
                  <c:v>283.527535</c:v>
                </c:pt>
                <c:pt idx="11509">
                  <c:v>283.34166699999997</c:v>
                </c:pt>
                <c:pt idx="11510">
                  <c:v>283.17667499999999</c:v>
                </c:pt>
                <c:pt idx="11511">
                  <c:v>283.045771</c:v>
                </c:pt>
                <c:pt idx="11512">
                  <c:v>282.88669099999998</c:v>
                </c:pt>
                <c:pt idx="11513">
                  <c:v>282.7253</c:v>
                </c:pt>
                <c:pt idx="11514">
                  <c:v>282.554666</c:v>
                </c:pt>
                <c:pt idx="11515">
                  <c:v>282.40467999999998</c:v>
                </c:pt>
                <c:pt idx="11516">
                  <c:v>282.23382900000001</c:v>
                </c:pt>
                <c:pt idx="11517">
                  <c:v>282.05247200000002</c:v>
                </c:pt>
                <c:pt idx="11518">
                  <c:v>281.91874100000001</c:v>
                </c:pt>
                <c:pt idx="11519">
                  <c:v>281.76988899999998</c:v>
                </c:pt>
                <c:pt idx="11520">
                  <c:v>281.599155</c:v>
                </c:pt>
                <c:pt idx="11521">
                  <c:v>281.43724099999997</c:v>
                </c:pt>
                <c:pt idx="11522">
                  <c:v>281.278211</c:v>
                </c:pt>
                <c:pt idx="11523">
                  <c:v>281.11713099999997</c:v>
                </c:pt>
                <c:pt idx="11524">
                  <c:v>280.95168799999999</c:v>
                </c:pt>
                <c:pt idx="11525">
                  <c:v>280.80633599999999</c:v>
                </c:pt>
                <c:pt idx="11526">
                  <c:v>280.64797199999998</c:v>
                </c:pt>
                <c:pt idx="11527">
                  <c:v>280.47905500000002</c:v>
                </c:pt>
                <c:pt idx="11528">
                  <c:v>280.308561</c:v>
                </c:pt>
                <c:pt idx="11529">
                  <c:v>280.16373499999997</c:v>
                </c:pt>
                <c:pt idx="11530">
                  <c:v>280.01310100000001</c:v>
                </c:pt>
                <c:pt idx="11531">
                  <c:v>279.83676800000001</c:v>
                </c:pt>
                <c:pt idx="11532">
                  <c:v>279.68947800000001</c:v>
                </c:pt>
                <c:pt idx="11533">
                  <c:v>279.53616099999999</c:v>
                </c:pt>
                <c:pt idx="11534">
                  <c:v>279.366153</c:v>
                </c:pt>
                <c:pt idx="11535">
                  <c:v>279.23183999999998</c:v>
                </c:pt>
                <c:pt idx="11536">
                  <c:v>279.05612600000001</c:v>
                </c:pt>
                <c:pt idx="11537">
                  <c:v>278.89082999999999</c:v>
                </c:pt>
                <c:pt idx="11538">
                  <c:v>278.73360300000002</c:v>
                </c:pt>
                <c:pt idx="11539">
                  <c:v>278.59887400000002</c:v>
                </c:pt>
                <c:pt idx="11540">
                  <c:v>278.43096400000002</c:v>
                </c:pt>
                <c:pt idx="11541">
                  <c:v>278.27159799999998</c:v>
                </c:pt>
                <c:pt idx="11542">
                  <c:v>278.11708399999998</c:v>
                </c:pt>
                <c:pt idx="11543">
                  <c:v>277.93280600000003</c:v>
                </c:pt>
                <c:pt idx="11544">
                  <c:v>277.78178000000003</c:v>
                </c:pt>
                <c:pt idx="11545">
                  <c:v>277.647535</c:v>
                </c:pt>
                <c:pt idx="11546">
                  <c:v>277.48863799999998</c:v>
                </c:pt>
                <c:pt idx="11547">
                  <c:v>277.33309800000001</c:v>
                </c:pt>
                <c:pt idx="11548">
                  <c:v>277.16876300000001</c:v>
                </c:pt>
                <c:pt idx="11549">
                  <c:v>277.01759399999997</c:v>
                </c:pt>
                <c:pt idx="11550">
                  <c:v>276.85264100000001</c:v>
                </c:pt>
                <c:pt idx="11551">
                  <c:v>276.69302499999998</c:v>
                </c:pt>
                <c:pt idx="11552">
                  <c:v>276.53619300000003</c:v>
                </c:pt>
                <c:pt idx="11553">
                  <c:v>276.40086700000001</c:v>
                </c:pt>
                <c:pt idx="11554">
                  <c:v>276.23450000000003</c:v>
                </c:pt>
                <c:pt idx="11555">
                  <c:v>276.064145</c:v>
                </c:pt>
                <c:pt idx="11556">
                  <c:v>275.92751099999998</c:v>
                </c:pt>
                <c:pt idx="11557">
                  <c:v>275.770625</c:v>
                </c:pt>
                <c:pt idx="11558">
                  <c:v>275.611378</c:v>
                </c:pt>
                <c:pt idx="11559">
                  <c:v>275.46308800000003</c:v>
                </c:pt>
                <c:pt idx="11560">
                  <c:v>275.30759699999999</c:v>
                </c:pt>
                <c:pt idx="11561">
                  <c:v>275.14542999999998</c:v>
                </c:pt>
                <c:pt idx="11562">
                  <c:v>274.98528800000003</c:v>
                </c:pt>
                <c:pt idx="11563">
                  <c:v>274.80001499999997</c:v>
                </c:pt>
                <c:pt idx="11564">
                  <c:v>274.64641499999999</c:v>
                </c:pt>
                <c:pt idx="11565">
                  <c:v>274.51736399999999</c:v>
                </c:pt>
                <c:pt idx="11566">
                  <c:v>274.359081</c:v>
                </c:pt>
                <c:pt idx="11567">
                  <c:v>274.20339899999999</c:v>
                </c:pt>
                <c:pt idx="11568">
                  <c:v>274.03341699999999</c:v>
                </c:pt>
                <c:pt idx="11569">
                  <c:v>273.91995300000002</c:v>
                </c:pt>
                <c:pt idx="11570">
                  <c:v>273.741018</c:v>
                </c:pt>
                <c:pt idx="11571">
                  <c:v>273.58205299999997</c:v>
                </c:pt>
                <c:pt idx="11572">
                  <c:v>273.420412</c:v>
                </c:pt>
                <c:pt idx="11573">
                  <c:v>273.259974</c:v>
                </c:pt>
                <c:pt idx="11574">
                  <c:v>273.12123100000002</c:v>
                </c:pt>
                <c:pt idx="11575">
                  <c:v>272.97210799999999</c:v>
                </c:pt>
                <c:pt idx="11576">
                  <c:v>272.805206</c:v>
                </c:pt>
                <c:pt idx="11577">
                  <c:v>272.64654100000001</c:v>
                </c:pt>
                <c:pt idx="11578">
                  <c:v>272.49524700000001</c:v>
                </c:pt>
                <c:pt idx="11579">
                  <c:v>272.35351800000001</c:v>
                </c:pt>
                <c:pt idx="11580">
                  <c:v>272.19905199999999</c:v>
                </c:pt>
                <c:pt idx="11581">
                  <c:v>272.044082</c:v>
                </c:pt>
                <c:pt idx="11582">
                  <c:v>271.89103999999998</c:v>
                </c:pt>
                <c:pt idx="11583">
                  <c:v>271.73544500000003</c:v>
                </c:pt>
                <c:pt idx="11584">
                  <c:v>271.59552000000002</c:v>
                </c:pt>
                <c:pt idx="11585">
                  <c:v>271.437523</c:v>
                </c:pt>
                <c:pt idx="11586">
                  <c:v>271.28010999999998</c:v>
                </c:pt>
                <c:pt idx="11587">
                  <c:v>271.11274200000003</c:v>
                </c:pt>
                <c:pt idx="11588">
                  <c:v>270.99134199999997</c:v>
                </c:pt>
                <c:pt idx="11589">
                  <c:v>270.82174099999997</c:v>
                </c:pt>
                <c:pt idx="11590">
                  <c:v>270.672259</c:v>
                </c:pt>
                <c:pt idx="11591">
                  <c:v>270.51948199999998</c:v>
                </c:pt>
                <c:pt idx="11592">
                  <c:v>270.38065499999999</c:v>
                </c:pt>
                <c:pt idx="11593">
                  <c:v>270.202744</c:v>
                </c:pt>
                <c:pt idx="11594">
                  <c:v>270.06171599999999</c:v>
                </c:pt>
                <c:pt idx="11595">
                  <c:v>269.90544399999999</c:v>
                </c:pt>
                <c:pt idx="11596">
                  <c:v>269.75973800000003</c:v>
                </c:pt>
                <c:pt idx="11597">
                  <c:v>269.61508400000002</c:v>
                </c:pt>
                <c:pt idx="11598">
                  <c:v>269.45773800000001</c:v>
                </c:pt>
                <c:pt idx="11599">
                  <c:v>269.31170100000003</c:v>
                </c:pt>
                <c:pt idx="11600">
                  <c:v>269.144406</c:v>
                </c:pt>
                <c:pt idx="11601">
                  <c:v>268.995429</c:v>
                </c:pt>
                <c:pt idx="11602">
                  <c:v>268.84305699999999</c:v>
                </c:pt>
                <c:pt idx="11603">
                  <c:v>268.68375099999997</c:v>
                </c:pt>
                <c:pt idx="11604">
                  <c:v>268.54001099999999</c:v>
                </c:pt>
                <c:pt idx="11605">
                  <c:v>268.388127</c:v>
                </c:pt>
                <c:pt idx="11606">
                  <c:v>268.22805499999998</c:v>
                </c:pt>
                <c:pt idx="11607">
                  <c:v>268.08451500000001</c:v>
                </c:pt>
                <c:pt idx="11608">
                  <c:v>267.93816199999998</c:v>
                </c:pt>
                <c:pt idx="11609">
                  <c:v>267.77828399999999</c:v>
                </c:pt>
                <c:pt idx="11610">
                  <c:v>267.63164699999999</c:v>
                </c:pt>
                <c:pt idx="11611">
                  <c:v>267.46335800000003</c:v>
                </c:pt>
                <c:pt idx="11612">
                  <c:v>267.33713499999999</c:v>
                </c:pt>
                <c:pt idx="11613">
                  <c:v>267.18242299999997</c:v>
                </c:pt>
                <c:pt idx="11614">
                  <c:v>267.03314399999999</c:v>
                </c:pt>
                <c:pt idx="11615">
                  <c:v>266.87445500000001</c:v>
                </c:pt>
                <c:pt idx="11616">
                  <c:v>266.71905800000002</c:v>
                </c:pt>
                <c:pt idx="11617">
                  <c:v>266.55721299999999</c:v>
                </c:pt>
                <c:pt idx="11618">
                  <c:v>266.41663599999998</c:v>
                </c:pt>
                <c:pt idx="11619">
                  <c:v>266.25770799999998</c:v>
                </c:pt>
                <c:pt idx="11620">
                  <c:v>266.12653</c:v>
                </c:pt>
                <c:pt idx="11621">
                  <c:v>265.96909199999999</c:v>
                </c:pt>
                <c:pt idx="11622">
                  <c:v>265.81252499999999</c:v>
                </c:pt>
                <c:pt idx="11623">
                  <c:v>265.67114400000003</c:v>
                </c:pt>
                <c:pt idx="11624">
                  <c:v>265.51068800000002</c:v>
                </c:pt>
                <c:pt idx="11625">
                  <c:v>265.37931800000001</c:v>
                </c:pt>
                <c:pt idx="11626">
                  <c:v>265.21695799999998</c:v>
                </c:pt>
                <c:pt idx="11627">
                  <c:v>265.06219199999998</c:v>
                </c:pt>
                <c:pt idx="11628">
                  <c:v>264.92010399999998</c:v>
                </c:pt>
                <c:pt idx="11629">
                  <c:v>264.76525299999997</c:v>
                </c:pt>
                <c:pt idx="11630">
                  <c:v>264.61582900000002</c:v>
                </c:pt>
                <c:pt idx="11631">
                  <c:v>264.47315900000001</c:v>
                </c:pt>
                <c:pt idx="11632">
                  <c:v>264.31125300000002</c:v>
                </c:pt>
                <c:pt idx="11633">
                  <c:v>264.15582599999999</c:v>
                </c:pt>
                <c:pt idx="11634">
                  <c:v>264.01485300000002</c:v>
                </c:pt>
                <c:pt idx="11635">
                  <c:v>263.84118599999999</c:v>
                </c:pt>
                <c:pt idx="11636">
                  <c:v>263.723298</c:v>
                </c:pt>
                <c:pt idx="11637">
                  <c:v>263.572473</c:v>
                </c:pt>
                <c:pt idx="11638">
                  <c:v>263.40571899999998</c:v>
                </c:pt>
                <c:pt idx="11639">
                  <c:v>263.26930700000003</c:v>
                </c:pt>
                <c:pt idx="11640">
                  <c:v>263.110705</c:v>
                </c:pt>
                <c:pt idx="11641">
                  <c:v>262.970034</c:v>
                </c:pt>
                <c:pt idx="11642">
                  <c:v>262.79990700000002</c:v>
                </c:pt>
                <c:pt idx="11643">
                  <c:v>262.66634699999997</c:v>
                </c:pt>
                <c:pt idx="11644">
                  <c:v>262.52223600000002</c:v>
                </c:pt>
                <c:pt idx="11645">
                  <c:v>262.37929200000002</c:v>
                </c:pt>
                <c:pt idx="11646">
                  <c:v>262.21510999999998</c:v>
                </c:pt>
                <c:pt idx="11647">
                  <c:v>262.07493199999999</c:v>
                </c:pt>
                <c:pt idx="11648">
                  <c:v>261.92198999999999</c:v>
                </c:pt>
                <c:pt idx="11649">
                  <c:v>261.78657600000003</c:v>
                </c:pt>
                <c:pt idx="11650">
                  <c:v>261.60923200000002</c:v>
                </c:pt>
                <c:pt idx="11651">
                  <c:v>261.47868599999998</c:v>
                </c:pt>
                <c:pt idx="11652">
                  <c:v>261.34780899999998</c:v>
                </c:pt>
                <c:pt idx="11653">
                  <c:v>261.20402899999999</c:v>
                </c:pt>
                <c:pt idx="11654">
                  <c:v>261.06092899999999</c:v>
                </c:pt>
                <c:pt idx="11655">
                  <c:v>260.89403600000003</c:v>
                </c:pt>
                <c:pt idx="11656">
                  <c:v>260.74088699999999</c:v>
                </c:pt>
                <c:pt idx="11657">
                  <c:v>260.597442</c:v>
                </c:pt>
                <c:pt idx="11658">
                  <c:v>260.431378</c:v>
                </c:pt>
                <c:pt idx="11659">
                  <c:v>260.29650099999998</c:v>
                </c:pt>
                <c:pt idx="11660">
                  <c:v>260.14755200000002</c:v>
                </c:pt>
                <c:pt idx="11661">
                  <c:v>260.00941399999999</c:v>
                </c:pt>
                <c:pt idx="11662">
                  <c:v>259.86507799999998</c:v>
                </c:pt>
                <c:pt idx="11663">
                  <c:v>259.70525400000002</c:v>
                </c:pt>
                <c:pt idx="11664">
                  <c:v>259.56071400000002</c:v>
                </c:pt>
                <c:pt idx="11665">
                  <c:v>259.42642799999999</c:v>
                </c:pt>
                <c:pt idx="11666">
                  <c:v>259.27554500000002</c:v>
                </c:pt>
                <c:pt idx="11667">
                  <c:v>259.111267</c:v>
                </c:pt>
                <c:pt idx="11668">
                  <c:v>258.98660899999999</c:v>
                </c:pt>
                <c:pt idx="11669">
                  <c:v>258.83192000000003</c:v>
                </c:pt>
                <c:pt idx="11670">
                  <c:v>258.681465</c:v>
                </c:pt>
                <c:pt idx="11671">
                  <c:v>258.53803699999997</c:v>
                </c:pt>
                <c:pt idx="11672">
                  <c:v>258.39748100000003</c:v>
                </c:pt>
                <c:pt idx="11673">
                  <c:v>258.25223799999998</c:v>
                </c:pt>
                <c:pt idx="11674">
                  <c:v>258.08163000000002</c:v>
                </c:pt>
                <c:pt idx="11675">
                  <c:v>257.93401799999998</c:v>
                </c:pt>
                <c:pt idx="11676">
                  <c:v>257.80030699999998</c:v>
                </c:pt>
                <c:pt idx="11677">
                  <c:v>257.648529</c:v>
                </c:pt>
                <c:pt idx="11678">
                  <c:v>257.50118800000001</c:v>
                </c:pt>
                <c:pt idx="11679">
                  <c:v>257.37917599999997</c:v>
                </c:pt>
                <c:pt idx="11680">
                  <c:v>257.220687</c:v>
                </c:pt>
                <c:pt idx="11681">
                  <c:v>257.05458099999998</c:v>
                </c:pt>
                <c:pt idx="11682">
                  <c:v>256.927753</c:v>
                </c:pt>
                <c:pt idx="11683">
                  <c:v>256.77815900000002</c:v>
                </c:pt>
                <c:pt idx="11684">
                  <c:v>256.65009199999997</c:v>
                </c:pt>
                <c:pt idx="11685">
                  <c:v>256.48284699999999</c:v>
                </c:pt>
                <c:pt idx="11686">
                  <c:v>256.33854100000002</c:v>
                </c:pt>
                <c:pt idx="11687">
                  <c:v>256.19233800000001</c:v>
                </c:pt>
                <c:pt idx="11688">
                  <c:v>256.04340000000002</c:v>
                </c:pt>
                <c:pt idx="11689">
                  <c:v>255.90167600000001</c:v>
                </c:pt>
                <c:pt idx="11690">
                  <c:v>255.74837299999999</c:v>
                </c:pt>
                <c:pt idx="11691">
                  <c:v>255.62231499999999</c:v>
                </c:pt>
                <c:pt idx="11692">
                  <c:v>255.45391100000001</c:v>
                </c:pt>
                <c:pt idx="11693">
                  <c:v>255.328574</c:v>
                </c:pt>
                <c:pt idx="11694">
                  <c:v>255.15084400000001</c:v>
                </c:pt>
                <c:pt idx="11695">
                  <c:v>255.02121</c:v>
                </c:pt>
                <c:pt idx="11696">
                  <c:v>254.87371899999999</c:v>
                </c:pt>
                <c:pt idx="11697">
                  <c:v>254.717985</c:v>
                </c:pt>
                <c:pt idx="11698">
                  <c:v>254.59465800000001</c:v>
                </c:pt>
                <c:pt idx="11699">
                  <c:v>254.45724999999999</c:v>
                </c:pt>
                <c:pt idx="11700">
                  <c:v>254.288712</c:v>
                </c:pt>
                <c:pt idx="11701">
                  <c:v>254.148111</c:v>
                </c:pt>
                <c:pt idx="11702">
                  <c:v>254.00094000000001</c:v>
                </c:pt>
                <c:pt idx="11703">
                  <c:v>253.86245500000001</c:v>
                </c:pt>
                <c:pt idx="11704">
                  <c:v>253.708011</c:v>
                </c:pt>
                <c:pt idx="11705">
                  <c:v>253.565845</c:v>
                </c:pt>
                <c:pt idx="11706">
                  <c:v>253.41704999999999</c:v>
                </c:pt>
                <c:pt idx="11707">
                  <c:v>253.28609800000001</c:v>
                </c:pt>
                <c:pt idx="11708">
                  <c:v>253.14175700000001</c:v>
                </c:pt>
                <c:pt idx="11709">
                  <c:v>252.97412700000001</c:v>
                </c:pt>
                <c:pt idx="11710">
                  <c:v>252.84299100000001</c:v>
                </c:pt>
                <c:pt idx="11711">
                  <c:v>252.704059</c:v>
                </c:pt>
                <c:pt idx="11712">
                  <c:v>252.55309099999999</c:v>
                </c:pt>
                <c:pt idx="11713">
                  <c:v>252.42216999999999</c:v>
                </c:pt>
                <c:pt idx="11714">
                  <c:v>252.27133000000001</c:v>
                </c:pt>
                <c:pt idx="11715">
                  <c:v>252.11288099999999</c:v>
                </c:pt>
                <c:pt idx="11716">
                  <c:v>251.97573299999999</c:v>
                </c:pt>
                <c:pt idx="11717">
                  <c:v>251.83624</c:v>
                </c:pt>
                <c:pt idx="11718">
                  <c:v>251.682739</c:v>
                </c:pt>
                <c:pt idx="11719">
                  <c:v>251.53576100000001</c:v>
                </c:pt>
                <c:pt idx="11720">
                  <c:v>251.401703</c:v>
                </c:pt>
                <c:pt idx="11721">
                  <c:v>251.25585699999999</c:v>
                </c:pt>
                <c:pt idx="11722">
                  <c:v>251.10601299999999</c:v>
                </c:pt>
                <c:pt idx="11723">
                  <c:v>250.96395100000001</c:v>
                </c:pt>
                <c:pt idx="11724">
                  <c:v>250.79630800000001</c:v>
                </c:pt>
                <c:pt idx="11725">
                  <c:v>250.66703000000001</c:v>
                </c:pt>
                <c:pt idx="11726">
                  <c:v>250.525947</c:v>
                </c:pt>
                <c:pt idx="11727">
                  <c:v>250.37372999999999</c:v>
                </c:pt>
                <c:pt idx="11728">
                  <c:v>250.23572200000001</c:v>
                </c:pt>
                <c:pt idx="11729">
                  <c:v>250.09471300000001</c:v>
                </c:pt>
                <c:pt idx="11730">
                  <c:v>249.96678399999999</c:v>
                </c:pt>
                <c:pt idx="11731">
                  <c:v>249.82454300000001</c:v>
                </c:pt>
                <c:pt idx="11732">
                  <c:v>249.669782</c:v>
                </c:pt>
                <c:pt idx="11733">
                  <c:v>249.51261600000001</c:v>
                </c:pt>
                <c:pt idx="11734">
                  <c:v>249.37009699999999</c:v>
                </c:pt>
                <c:pt idx="11735">
                  <c:v>249.225942</c:v>
                </c:pt>
                <c:pt idx="11736">
                  <c:v>249.077157</c:v>
                </c:pt>
                <c:pt idx="11737">
                  <c:v>248.95498900000001</c:v>
                </c:pt>
                <c:pt idx="11738">
                  <c:v>248.79395600000001</c:v>
                </c:pt>
                <c:pt idx="11739">
                  <c:v>248.65936600000001</c:v>
                </c:pt>
                <c:pt idx="11740">
                  <c:v>248.520489</c:v>
                </c:pt>
                <c:pt idx="11741">
                  <c:v>248.37072499999999</c:v>
                </c:pt>
                <c:pt idx="11742">
                  <c:v>248.21793099999999</c:v>
                </c:pt>
                <c:pt idx="11743">
                  <c:v>248.07019099999999</c:v>
                </c:pt>
                <c:pt idx="11744">
                  <c:v>247.929586</c:v>
                </c:pt>
                <c:pt idx="11745">
                  <c:v>247.79092600000001</c:v>
                </c:pt>
                <c:pt idx="11746">
                  <c:v>247.64941899999999</c:v>
                </c:pt>
                <c:pt idx="11747">
                  <c:v>247.50126399999999</c:v>
                </c:pt>
                <c:pt idx="11748">
                  <c:v>247.35925399999999</c:v>
                </c:pt>
                <c:pt idx="11749">
                  <c:v>247.22509299999999</c:v>
                </c:pt>
                <c:pt idx="11750">
                  <c:v>247.090744</c:v>
                </c:pt>
                <c:pt idx="11751">
                  <c:v>246.93763899999999</c:v>
                </c:pt>
                <c:pt idx="11752">
                  <c:v>246.80087</c:v>
                </c:pt>
                <c:pt idx="11753">
                  <c:v>246.65220099999999</c:v>
                </c:pt>
                <c:pt idx="11754">
                  <c:v>246.51911000000001</c:v>
                </c:pt>
                <c:pt idx="11755">
                  <c:v>246.35574500000001</c:v>
                </c:pt>
                <c:pt idx="11756">
                  <c:v>246.22486799999999</c:v>
                </c:pt>
                <c:pt idx="11757">
                  <c:v>246.067195</c:v>
                </c:pt>
                <c:pt idx="11758">
                  <c:v>245.95323200000001</c:v>
                </c:pt>
                <c:pt idx="11759">
                  <c:v>245.79597200000001</c:v>
                </c:pt>
                <c:pt idx="11760">
                  <c:v>245.66560699999999</c:v>
                </c:pt>
                <c:pt idx="11761">
                  <c:v>245.52152699999999</c:v>
                </c:pt>
                <c:pt idx="11762">
                  <c:v>245.38983500000001</c:v>
                </c:pt>
                <c:pt idx="11763">
                  <c:v>245.23553899999999</c:v>
                </c:pt>
                <c:pt idx="11764">
                  <c:v>245.089337</c:v>
                </c:pt>
                <c:pt idx="11765">
                  <c:v>244.954826</c:v>
                </c:pt>
                <c:pt idx="11766">
                  <c:v>244.80739399999999</c:v>
                </c:pt>
                <c:pt idx="11767">
                  <c:v>244.674139</c:v>
                </c:pt>
                <c:pt idx="11768">
                  <c:v>244.51595399999999</c:v>
                </c:pt>
                <c:pt idx="11769">
                  <c:v>244.37112300000001</c:v>
                </c:pt>
                <c:pt idx="11770">
                  <c:v>244.241973</c:v>
                </c:pt>
                <c:pt idx="11771">
                  <c:v>244.11041599999999</c:v>
                </c:pt>
                <c:pt idx="11772">
                  <c:v>243.97075899999999</c:v>
                </c:pt>
                <c:pt idx="11773">
                  <c:v>243.822371</c:v>
                </c:pt>
                <c:pt idx="11774">
                  <c:v>243.68633299999999</c:v>
                </c:pt>
                <c:pt idx="11775">
                  <c:v>243.539299</c:v>
                </c:pt>
                <c:pt idx="11776">
                  <c:v>243.40428299999999</c:v>
                </c:pt>
                <c:pt idx="11777">
                  <c:v>243.249886</c:v>
                </c:pt>
                <c:pt idx="11778">
                  <c:v>243.11930799999999</c:v>
                </c:pt>
                <c:pt idx="11779">
                  <c:v>242.96025499999999</c:v>
                </c:pt>
                <c:pt idx="11780">
                  <c:v>242.831051</c:v>
                </c:pt>
                <c:pt idx="11781">
                  <c:v>242.68673999999999</c:v>
                </c:pt>
                <c:pt idx="11782">
                  <c:v>242.55451600000001</c:v>
                </c:pt>
                <c:pt idx="11783">
                  <c:v>242.39149800000001</c:v>
                </c:pt>
                <c:pt idx="11784">
                  <c:v>242.27507199999999</c:v>
                </c:pt>
                <c:pt idx="11785">
                  <c:v>242.13106400000001</c:v>
                </c:pt>
                <c:pt idx="11786">
                  <c:v>241.99248700000001</c:v>
                </c:pt>
                <c:pt idx="11787">
                  <c:v>241.85253800000001</c:v>
                </c:pt>
                <c:pt idx="11788">
                  <c:v>241.708305</c:v>
                </c:pt>
                <c:pt idx="11789">
                  <c:v>241.56532899999999</c:v>
                </c:pt>
                <c:pt idx="11790">
                  <c:v>241.41315599999999</c:v>
                </c:pt>
                <c:pt idx="11791">
                  <c:v>241.28604000000001</c:v>
                </c:pt>
                <c:pt idx="11792">
                  <c:v>241.14440400000001</c:v>
                </c:pt>
                <c:pt idx="11793">
                  <c:v>241.01063500000001</c:v>
                </c:pt>
                <c:pt idx="11794">
                  <c:v>240.860658</c:v>
                </c:pt>
                <c:pt idx="11795">
                  <c:v>240.71586600000001</c:v>
                </c:pt>
                <c:pt idx="11796">
                  <c:v>240.58637200000001</c:v>
                </c:pt>
                <c:pt idx="11797">
                  <c:v>240.436859</c:v>
                </c:pt>
                <c:pt idx="11798">
                  <c:v>240.297641</c:v>
                </c:pt>
                <c:pt idx="11799">
                  <c:v>240.16905</c:v>
                </c:pt>
                <c:pt idx="11800">
                  <c:v>240.032692</c:v>
                </c:pt>
                <c:pt idx="11801">
                  <c:v>239.893326</c:v>
                </c:pt>
                <c:pt idx="11802">
                  <c:v>239.73818299999999</c:v>
                </c:pt>
                <c:pt idx="11803">
                  <c:v>239.60939099999999</c:v>
                </c:pt>
                <c:pt idx="11804">
                  <c:v>239.465529</c:v>
                </c:pt>
                <c:pt idx="11805">
                  <c:v>239.34601900000001</c:v>
                </c:pt>
                <c:pt idx="11806">
                  <c:v>239.18015700000001</c:v>
                </c:pt>
                <c:pt idx="11807">
                  <c:v>239.06294800000001</c:v>
                </c:pt>
                <c:pt idx="11808">
                  <c:v>238.90588299999999</c:v>
                </c:pt>
                <c:pt idx="11809">
                  <c:v>238.77210099999999</c:v>
                </c:pt>
                <c:pt idx="11810">
                  <c:v>238.64345700000001</c:v>
                </c:pt>
                <c:pt idx="11811">
                  <c:v>238.491117</c:v>
                </c:pt>
                <c:pt idx="11812">
                  <c:v>238.35417699999999</c:v>
                </c:pt>
                <c:pt idx="11813">
                  <c:v>238.20810800000001</c:v>
                </c:pt>
                <c:pt idx="11814">
                  <c:v>238.084833</c:v>
                </c:pt>
                <c:pt idx="11815">
                  <c:v>237.924847</c:v>
                </c:pt>
                <c:pt idx="11816">
                  <c:v>237.79728900000001</c:v>
                </c:pt>
                <c:pt idx="11817">
                  <c:v>237.66242399999999</c:v>
                </c:pt>
                <c:pt idx="11818">
                  <c:v>237.54695100000001</c:v>
                </c:pt>
                <c:pt idx="11819">
                  <c:v>237.424868</c:v>
                </c:pt>
                <c:pt idx="11820">
                  <c:v>237.277086</c:v>
                </c:pt>
                <c:pt idx="11821">
                  <c:v>237.15291500000001</c:v>
                </c:pt>
                <c:pt idx="11822">
                  <c:v>237.001092</c:v>
                </c:pt>
                <c:pt idx="11823">
                  <c:v>236.86230800000001</c:v>
                </c:pt>
                <c:pt idx="11824">
                  <c:v>236.67343099999999</c:v>
                </c:pt>
                <c:pt idx="11825">
                  <c:v>236.22171499999999</c:v>
                </c:pt>
                <c:pt idx="11826">
                  <c:v>236.01128700000001</c:v>
                </c:pt>
                <c:pt idx="11827">
                  <c:v>235.761989</c:v>
                </c:pt>
                <c:pt idx="11828">
                  <c:v>235.54731000000001</c:v>
                </c:pt>
                <c:pt idx="11829">
                  <c:v>235.30044000000001</c:v>
                </c:pt>
                <c:pt idx="11830">
                  <c:v>235.07734099999999</c:v>
                </c:pt>
                <c:pt idx="11831">
                  <c:v>234.89837199999999</c:v>
                </c:pt>
                <c:pt idx="11832">
                  <c:v>234.553023</c:v>
                </c:pt>
                <c:pt idx="11833">
                  <c:v>234.29070100000001</c:v>
                </c:pt>
                <c:pt idx="11834">
                  <c:v>234.01960299999999</c:v>
                </c:pt>
                <c:pt idx="11835">
                  <c:v>233.79959299999999</c:v>
                </c:pt>
                <c:pt idx="11836">
                  <c:v>233.585037</c:v>
                </c:pt>
                <c:pt idx="11837">
                  <c:v>233.32937899999999</c:v>
                </c:pt>
                <c:pt idx="11838">
                  <c:v>233.13003</c:v>
                </c:pt>
                <c:pt idx="11839">
                  <c:v>232.919895</c:v>
                </c:pt>
                <c:pt idx="11840">
                  <c:v>232.68064100000001</c:v>
                </c:pt>
                <c:pt idx="11841">
                  <c:v>232.47032899999999</c:v>
                </c:pt>
                <c:pt idx="11842">
                  <c:v>232.28024500000001</c:v>
                </c:pt>
                <c:pt idx="11843">
                  <c:v>232.092083</c:v>
                </c:pt>
                <c:pt idx="11844">
                  <c:v>231.85858300000001</c:v>
                </c:pt>
                <c:pt idx="11845">
                  <c:v>231.65615299999999</c:v>
                </c:pt>
                <c:pt idx="11846">
                  <c:v>231.476744</c:v>
                </c:pt>
                <c:pt idx="11847">
                  <c:v>231.25428400000001</c:v>
                </c:pt>
                <c:pt idx="11848">
                  <c:v>231.06439900000001</c:v>
                </c:pt>
                <c:pt idx="11849">
                  <c:v>230.874134</c:v>
                </c:pt>
                <c:pt idx="11850">
                  <c:v>230.69899100000001</c:v>
                </c:pt>
                <c:pt idx="11851">
                  <c:v>230.46300199999999</c:v>
                </c:pt>
                <c:pt idx="11852">
                  <c:v>230.31108900000001</c:v>
                </c:pt>
                <c:pt idx="11853">
                  <c:v>230.115353</c:v>
                </c:pt>
                <c:pt idx="11854">
                  <c:v>229.904448</c:v>
                </c:pt>
                <c:pt idx="11855">
                  <c:v>229.70570599999999</c:v>
                </c:pt>
                <c:pt idx="11856">
                  <c:v>229.551142</c:v>
                </c:pt>
                <c:pt idx="11857">
                  <c:v>229.391908</c:v>
                </c:pt>
                <c:pt idx="11858">
                  <c:v>229.21238299999999</c:v>
                </c:pt>
                <c:pt idx="11859">
                  <c:v>229.00090399999999</c:v>
                </c:pt>
                <c:pt idx="11860">
                  <c:v>228.826572</c:v>
                </c:pt>
                <c:pt idx="11861">
                  <c:v>228.62407899999999</c:v>
                </c:pt>
                <c:pt idx="11862">
                  <c:v>228.479456</c:v>
                </c:pt>
                <c:pt idx="11863">
                  <c:v>228.29124100000001</c:v>
                </c:pt>
                <c:pt idx="11864">
                  <c:v>228.100796</c:v>
                </c:pt>
                <c:pt idx="11865">
                  <c:v>227.921707</c:v>
                </c:pt>
                <c:pt idx="11866">
                  <c:v>227.758329</c:v>
                </c:pt>
                <c:pt idx="11867">
                  <c:v>227.56741299999999</c:v>
                </c:pt>
                <c:pt idx="11868">
                  <c:v>227.407206</c:v>
                </c:pt>
                <c:pt idx="11869">
                  <c:v>227.230614</c:v>
                </c:pt>
                <c:pt idx="11870">
                  <c:v>227.03419099999999</c:v>
                </c:pt>
                <c:pt idx="11871">
                  <c:v>226.88005999999999</c:v>
                </c:pt>
                <c:pt idx="11872">
                  <c:v>226.74283199999999</c:v>
                </c:pt>
                <c:pt idx="11873">
                  <c:v>226.54413700000001</c:v>
                </c:pt>
                <c:pt idx="11874">
                  <c:v>226.37578300000001</c:v>
                </c:pt>
                <c:pt idx="11875">
                  <c:v>226.19824299999999</c:v>
                </c:pt>
                <c:pt idx="11876">
                  <c:v>225.98478399999999</c:v>
                </c:pt>
                <c:pt idx="11877">
                  <c:v>225.85238100000001</c:v>
                </c:pt>
                <c:pt idx="11878">
                  <c:v>225.68220600000001</c:v>
                </c:pt>
                <c:pt idx="11879">
                  <c:v>225.52887200000001</c:v>
                </c:pt>
                <c:pt idx="11880">
                  <c:v>225.331591</c:v>
                </c:pt>
                <c:pt idx="11881">
                  <c:v>225.16774100000001</c:v>
                </c:pt>
                <c:pt idx="11882">
                  <c:v>225.018224</c:v>
                </c:pt>
                <c:pt idx="11883">
                  <c:v>224.83306099999999</c:v>
                </c:pt>
                <c:pt idx="11884">
                  <c:v>224.68380400000001</c:v>
                </c:pt>
                <c:pt idx="11885">
                  <c:v>224.503489</c:v>
                </c:pt>
                <c:pt idx="11886">
                  <c:v>224.32495700000001</c:v>
                </c:pt>
                <c:pt idx="11887">
                  <c:v>224.16038399999999</c:v>
                </c:pt>
                <c:pt idx="11888">
                  <c:v>223.99909700000001</c:v>
                </c:pt>
                <c:pt idx="11889">
                  <c:v>223.81867399999999</c:v>
                </c:pt>
                <c:pt idx="11890">
                  <c:v>223.67336</c:v>
                </c:pt>
                <c:pt idx="11891">
                  <c:v>223.509131</c:v>
                </c:pt>
                <c:pt idx="11892">
                  <c:v>223.347623</c:v>
                </c:pt>
                <c:pt idx="11893">
                  <c:v>223.20661000000001</c:v>
                </c:pt>
                <c:pt idx="11894">
                  <c:v>222.992895</c:v>
                </c:pt>
                <c:pt idx="11895">
                  <c:v>222.825624</c:v>
                </c:pt>
                <c:pt idx="11896">
                  <c:v>222.68526700000001</c:v>
                </c:pt>
                <c:pt idx="11897">
                  <c:v>222.52473800000001</c:v>
                </c:pt>
                <c:pt idx="11898">
                  <c:v>222.33336199999999</c:v>
                </c:pt>
                <c:pt idx="11899">
                  <c:v>222.21016900000001</c:v>
                </c:pt>
                <c:pt idx="11900">
                  <c:v>222.01566700000001</c:v>
                </c:pt>
                <c:pt idx="11901">
                  <c:v>221.86104700000001</c:v>
                </c:pt>
                <c:pt idx="11902">
                  <c:v>221.68674999999999</c:v>
                </c:pt>
                <c:pt idx="11903">
                  <c:v>221.52288799999999</c:v>
                </c:pt>
                <c:pt idx="11904">
                  <c:v>221.343751</c:v>
                </c:pt>
                <c:pt idx="11905">
                  <c:v>221.21536499999999</c:v>
                </c:pt>
                <c:pt idx="11906">
                  <c:v>221.05672300000001</c:v>
                </c:pt>
                <c:pt idx="11907">
                  <c:v>220.87816699999999</c:v>
                </c:pt>
                <c:pt idx="11908">
                  <c:v>220.735986</c:v>
                </c:pt>
                <c:pt idx="11909">
                  <c:v>220.59710699999999</c:v>
                </c:pt>
                <c:pt idx="11910">
                  <c:v>220.42261500000001</c:v>
                </c:pt>
                <c:pt idx="11911">
                  <c:v>220.264588</c:v>
                </c:pt>
                <c:pt idx="11912">
                  <c:v>220.078712</c:v>
                </c:pt>
                <c:pt idx="11913">
                  <c:v>219.94597999999999</c:v>
                </c:pt>
                <c:pt idx="11914">
                  <c:v>219.784976</c:v>
                </c:pt>
                <c:pt idx="11915">
                  <c:v>219.63415000000001</c:v>
                </c:pt>
                <c:pt idx="11916">
                  <c:v>219.477429</c:v>
                </c:pt>
                <c:pt idx="11917">
                  <c:v>219.31319099999999</c:v>
                </c:pt>
                <c:pt idx="11918">
                  <c:v>219.147898</c:v>
                </c:pt>
                <c:pt idx="11919">
                  <c:v>219.01527899999999</c:v>
                </c:pt>
                <c:pt idx="11920">
                  <c:v>218.89142000000001</c:v>
                </c:pt>
                <c:pt idx="11921">
                  <c:v>218.70791500000001</c:v>
                </c:pt>
                <c:pt idx="11922">
                  <c:v>218.51956000000001</c:v>
                </c:pt>
                <c:pt idx="11923">
                  <c:v>218.39650599999999</c:v>
                </c:pt>
                <c:pt idx="11924">
                  <c:v>218.23875100000001</c:v>
                </c:pt>
                <c:pt idx="11925">
                  <c:v>218.08132800000001</c:v>
                </c:pt>
                <c:pt idx="11926">
                  <c:v>217.90902399999999</c:v>
                </c:pt>
                <c:pt idx="11927">
                  <c:v>217.73697799999999</c:v>
                </c:pt>
                <c:pt idx="11928">
                  <c:v>217.61060599999999</c:v>
                </c:pt>
                <c:pt idx="11929">
                  <c:v>217.464315</c:v>
                </c:pt>
                <c:pt idx="11930">
                  <c:v>217.29502400000001</c:v>
                </c:pt>
                <c:pt idx="11931">
                  <c:v>217.15269599999999</c:v>
                </c:pt>
                <c:pt idx="11932">
                  <c:v>216.98291399999999</c:v>
                </c:pt>
                <c:pt idx="11933">
                  <c:v>216.84147999999999</c:v>
                </c:pt>
                <c:pt idx="11934">
                  <c:v>216.692711</c:v>
                </c:pt>
                <c:pt idx="11935">
                  <c:v>216.53043400000001</c:v>
                </c:pt>
                <c:pt idx="11936">
                  <c:v>216.368865</c:v>
                </c:pt>
                <c:pt idx="11937">
                  <c:v>216.22657000000001</c:v>
                </c:pt>
                <c:pt idx="11938">
                  <c:v>216.08549199999999</c:v>
                </c:pt>
                <c:pt idx="11939">
                  <c:v>215.939819</c:v>
                </c:pt>
                <c:pt idx="11940">
                  <c:v>215.80149499999999</c:v>
                </c:pt>
                <c:pt idx="11941">
                  <c:v>215.62425999999999</c:v>
                </c:pt>
                <c:pt idx="11942">
                  <c:v>215.490273</c:v>
                </c:pt>
                <c:pt idx="11943">
                  <c:v>215.29306600000001</c:v>
                </c:pt>
                <c:pt idx="11944">
                  <c:v>215.16518099999999</c:v>
                </c:pt>
                <c:pt idx="11945">
                  <c:v>215.05037999999999</c:v>
                </c:pt>
                <c:pt idx="11946">
                  <c:v>214.879886</c:v>
                </c:pt>
                <c:pt idx="11947">
                  <c:v>214.694411</c:v>
                </c:pt>
                <c:pt idx="11948">
                  <c:v>214.57067900000001</c:v>
                </c:pt>
                <c:pt idx="11949">
                  <c:v>214.44251700000001</c:v>
                </c:pt>
                <c:pt idx="11950">
                  <c:v>214.25290799999999</c:v>
                </c:pt>
                <c:pt idx="11951">
                  <c:v>214.12853999999999</c:v>
                </c:pt>
                <c:pt idx="11952">
                  <c:v>213.992189</c:v>
                </c:pt>
                <c:pt idx="11953">
                  <c:v>213.81760700000001</c:v>
                </c:pt>
                <c:pt idx="11954">
                  <c:v>213.67306300000001</c:v>
                </c:pt>
                <c:pt idx="11955">
                  <c:v>213.505281</c:v>
                </c:pt>
                <c:pt idx="11956">
                  <c:v>213.38686899999999</c:v>
                </c:pt>
                <c:pt idx="11957">
                  <c:v>213.24322599999999</c:v>
                </c:pt>
                <c:pt idx="11958">
                  <c:v>213.10904500000001</c:v>
                </c:pt>
                <c:pt idx="11959">
                  <c:v>212.94609600000001</c:v>
                </c:pt>
                <c:pt idx="11960">
                  <c:v>212.784111</c:v>
                </c:pt>
                <c:pt idx="11961">
                  <c:v>212.61736400000001</c:v>
                </c:pt>
                <c:pt idx="11962">
                  <c:v>212.50416100000001</c:v>
                </c:pt>
                <c:pt idx="11963">
                  <c:v>212.34897699999999</c:v>
                </c:pt>
                <c:pt idx="11964">
                  <c:v>212.21230299999999</c:v>
                </c:pt>
                <c:pt idx="11965">
                  <c:v>212.053788</c:v>
                </c:pt>
                <c:pt idx="11966">
                  <c:v>211.912462</c:v>
                </c:pt>
                <c:pt idx="11967">
                  <c:v>211.76108099999999</c:v>
                </c:pt>
                <c:pt idx="11968">
                  <c:v>211.652748</c:v>
                </c:pt>
                <c:pt idx="11969">
                  <c:v>211.48915299999999</c:v>
                </c:pt>
                <c:pt idx="11970">
                  <c:v>211.34537499999999</c:v>
                </c:pt>
                <c:pt idx="11971">
                  <c:v>211.20291599999999</c:v>
                </c:pt>
                <c:pt idx="11972">
                  <c:v>211.05305899999999</c:v>
                </c:pt>
                <c:pt idx="11973">
                  <c:v>210.92359200000001</c:v>
                </c:pt>
                <c:pt idx="11974">
                  <c:v>210.73878400000001</c:v>
                </c:pt>
                <c:pt idx="11975">
                  <c:v>210.605199</c:v>
                </c:pt>
                <c:pt idx="11976">
                  <c:v>210.46819300000001</c:v>
                </c:pt>
                <c:pt idx="11977">
                  <c:v>210.334979</c:v>
                </c:pt>
                <c:pt idx="11978">
                  <c:v>210.198037</c:v>
                </c:pt>
                <c:pt idx="11979">
                  <c:v>210.02361099999999</c:v>
                </c:pt>
                <c:pt idx="11980">
                  <c:v>209.92628400000001</c:v>
                </c:pt>
                <c:pt idx="11981">
                  <c:v>209.776432</c:v>
                </c:pt>
                <c:pt idx="11982">
                  <c:v>209.64001999999999</c:v>
                </c:pt>
                <c:pt idx="11983">
                  <c:v>209.49867699999999</c:v>
                </c:pt>
                <c:pt idx="11984">
                  <c:v>209.337965</c:v>
                </c:pt>
                <c:pt idx="11985">
                  <c:v>209.16388699999999</c:v>
                </c:pt>
                <c:pt idx="11986">
                  <c:v>209.09379200000001</c:v>
                </c:pt>
                <c:pt idx="11987">
                  <c:v>208.94527600000001</c:v>
                </c:pt>
                <c:pt idx="11988">
                  <c:v>208.80166800000001</c:v>
                </c:pt>
                <c:pt idx="11989">
                  <c:v>208.63961699999999</c:v>
                </c:pt>
                <c:pt idx="11990">
                  <c:v>208.480751</c:v>
                </c:pt>
                <c:pt idx="11991">
                  <c:v>208.345609</c:v>
                </c:pt>
                <c:pt idx="11992">
                  <c:v>208.20029700000001</c:v>
                </c:pt>
                <c:pt idx="11993">
                  <c:v>208.08030199999999</c:v>
                </c:pt>
                <c:pt idx="11994">
                  <c:v>207.975311</c:v>
                </c:pt>
                <c:pt idx="11995">
                  <c:v>207.76548500000001</c:v>
                </c:pt>
                <c:pt idx="11996">
                  <c:v>207.647176</c:v>
                </c:pt>
                <c:pt idx="11997">
                  <c:v>207.52057199999999</c:v>
                </c:pt>
                <c:pt idx="11998">
                  <c:v>207.36742000000001</c:v>
                </c:pt>
                <c:pt idx="11999">
                  <c:v>207.23388399999999</c:v>
                </c:pt>
                <c:pt idx="12000">
                  <c:v>207.087209</c:v>
                </c:pt>
                <c:pt idx="12001">
                  <c:v>206.94662400000001</c:v>
                </c:pt>
                <c:pt idx="12002">
                  <c:v>206.826931</c:v>
                </c:pt>
                <c:pt idx="12003">
                  <c:v>206.689221</c:v>
                </c:pt>
                <c:pt idx="12004">
                  <c:v>206.52188100000001</c:v>
                </c:pt>
                <c:pt idx="12005">
                  <c:v>206.39588900000001</c:v>
                </c:pt>
                <c:pt idx="12006">
                  <c:v>206.280214</c:v>
                </c:pt>
                <c:pt idx="12007">
                  <c:v>206.130269</c:v>
                </c:pt>
                <c:pt idx="12008">
                  <c:v>205.99303399999999</c:v>
                </c:pt>
                <c:pt idx="12009">
                  <c:v>205.84851900000001</c:v>
                </c:pt>
                <c:pt idx="12010">
                  <c:v>205.73580100000001</c:v>
                </c:pt>
                <c:pt idx="12011">
                  <c:v>205.58998500000001</c:v>
                </c:pt>
                <c:pt idx="12012">
                  <c:v>205.424397</c:v>
                </c:pt>
                <c:pt idx="12013">
                  <c:v>205.30010899999999</c:v>
                </c:pt>
                <c:pt idx="12014">
                  <c:v>205.17437200000001</c:v>
                </c:pt>
                <c:pt idx="12015">
                  <c:v>205.06424699999999</c:v>
                </c:pt>
                <c:pt idx="12016">
                  <c:v>204.90050099999999</c:v>
                </c:pt>
                <c:pt idx="12017">
                  <c:v>204.79359099999999</c:v>
                </c:pt>
                <c:pt idx="12018">
                  <c:v>204.65277</c:v>
                </c:pt>
                <c:pt idx="12019">
                  <c:v>204.50411199999999</c:v>
                </c:pt>
                <c:pt idx="12020">
                  <c:v>204.398281</c:v>
                </c:pt>
                <c:pt idx="12021">
                  <c:v>204.24337700000001</c:v>
                </c:pt>
                <c:pt idx="12022">
                  <c:v>204.10593800000001</c:v>
                </c:pt>
                <c:pt idx="12023">
                  <c:v>203.96065300000001</c:v>
                </c:pt>
                <c:pt idx="12024">
                  <c:v>203.83186000000001</c:v>
                </c:pt>
                <c:pt idx="12025">
                  <c:v>203.67923200000001</c:v>
                </c:pt>
                <c:pt idx="12026">
                  <c:v>203.558716</c:v>
                </c:pt>
                <c:pt idx="12027">
                  <c:v>203.43973700000001</c:v>
                </c:pt>
                <c:pt idx="12028">
                  <c:v>203.294714</c:v>
                </c:pt>
                <c:pt idx="12029">
                  <c:v>203.17748</c:v>
                </c:pt>
                <c:pt idx="12030">
                  <c:v>203.013645</c:v>
                </c:pt>
                <c:pt idx="12031">
                  <c:v>202.90400099999999</c:v>
                </c:pt>
                <c:pt idx="12032">
                  <c:v>202.76169200000001</c:v>
                </c:pt>
                <c:pt idx="12033">
                  <c:v>202.65441799999999</c:v>
                </c:pt>
                <c:pt idx="12034">
                  <c:v>202.50044600000001</c:v>
                </c:pt>
                <c:pt idx="12035">
                  <c:v>202.39739299999999</c:v>
                </c:pt>
                <c:pt idx="12036">
                  <c:v>202.21562599999999</c:v>
                </c:pt>
                <c:pt idx="12037">
                  <c:v>202.09393499999999</c:v>
                </c:pt>
                <c:pt idx="12038">
                  <c:v>201.97327100000001</c:v>
                </c:pt>
                <c:pt idx="12039">
                  <c:v>201.839799</c:v>
                </c:pt>
                <c:pt idx="12040">
                  <c:v>201.70946000000001</c:v>
                </c:pt>
                <c:pt idx="12041">
                  <c:v>201.57379499999999</c:v>
                </c:pt>
                <c:pt idx="12042">
                  <c:v>201.44126199999999</c:v>
                </c:pt>
                <c:pt idx="12043">
                  <c:v>201.29605599999999</c:v>
                </c:pt>
                <c:pt idx="12044">
                  <c:v>201.16304500000001</c:v>
                </c:pt>
                <c:pt idx="12045">
                  <c:v>201.03839600000001</c:v>
                </c:pt>
                <c:pt idx="12046">
                  <c:v>200.886934</c:v>
                </c:pt>
                <c:pt idx="12047">
                  <c:v>200.78943699999999</c:v>
                </c:pt>
                <c:pt idx="12048">
                  <c:v>200.63788099999999</c:v>
                </c:pt>
                <c:pt idx="12049">
                  <c:v>200.51586499999999</c:v>
                </c:pt>
                <c:pt idx="12050">
                  <c:v>200.36197799999999</c:v>
                </c:pt>
                <c:pt idx="12051">
                  <c:v>200.22983099999999</c:v>
                </c:pt>
                <c:pt idx="12052">
                  <c:v>200.11670699999999</c:v>
                </c:pt>
                <c:pt idx="12053">
                  <c:v>199.97790699999999</c:v>
                </c:pt>
                <c:pt idx="12054">
                  <c:v>199.85987900000001</c:v>
                </c:pt>
                <c:pt idx="12055">
                  <c:v>199.73836</c:v>
                </c:pt>
                <c:pt idx="12056">
                  <c:v>199.59625399999999</c:v>
                </c:pt>
                <c:pt idx="12057">
                  <c:v>199.47379699999999</c:v>
                </c:pt>
                <c:pt idx="12058">
                  <c:v>199.34089800000001</c:v>
                </c:pt>
                <c:pt idx="12059">
                  <c:v>199.22929500000001</c:v>
                </c:pt>
                <c:pt idx="12060">
                  <c:v>199.06587099999999</c:v>
                </c:pt>
                <c:pt idx="12061">
                  <c:v>198.970741</c:v>
                </c:pt>
                <c:pt idx="12062">
                  <c:v>198.84635</c:v>
                </c:pt>
                <c:pt idx="12063">
                  <c:v>198.71678900000001</c:v>
                </c:pt>
                <c:pt idx="12064">
                  <c:v>198.57070999999999</c:v>
                </c:pt>
                <c:pt idx="12065">
                  <c:v>198.45225600000001</c:v>
                </c:pt>
                <c:pt idx="12066">
                  <c:v>198.30065400000001</c:v>
                </c:pt>
                <c:pt idx="12067">
                  <c:v>198.187569</c:v>
                </c:pt>
                <c:pt idx="12068">
                  <c:v>198.08277899999999</c:v>
                </c:pt>
                <c:pt idx="12069">
                  <c:v>197.93867399999999</c:v>
                </c:pt>
                <c:pt idx="12070">
                  <c:v>197.78646900000001</c:v>
                </c:pt>
                <c:pt idx="12071">
                  <c:v>197.64439300000001</c:v>
                </c:pt>
                <c:pt idx="12072">
                  <c:v>197.554621</c:v>
                </c:pt>
                <c:pt idx="12073">
                  <c:v>197.41082700000001</c:v>
                </c:pt>
                <c:pt idx="12074">
                  <c:v>197.29253399999999</c:v>
                </c:pt>
                <c:pt idx="12075">
                  <c:v>197.17676599999999</c:v>
                </c:pt>
                <c:pt idx="12076">
                  <c:v>197.026363</c:v>
                </c:pt>
                <c:pt idx="12077">
                  <c:v>196.935721</c:v>
                </c:pt>
                <c:pt idx="12078">
                  <c:v>196.77244099999999</c:v>
                </c:pt>
                <c:pt idx="12079">
                  <c:v>196.652815</c:v>
                </c:pt>
                <c:pt idx="12080">
                  <c:v>196.55161200000001</c:v>
                </c:pt>
                <c:pt idx="12081">
                  <c:v>196.397695</c:v>
                </c:pt>
                <c:pt idx="12082">
                  <c:v>196.27723599999999</c:v>
                </c:pt>
                <c:pt idx="12083">
                  <c:v>196.147434</c:v>
                </c:pt>
                <c:pt idx="12084">
                  <c:v>196.01258300000001</c:v>
                </c:pt>
                <c:pt idx="12085">
                  <c:v>195.91163700000001</c:v>
                </c:pt>
                <c:pt idx="12086">
                  <c:v>195.76615100000001</c:v>
                </c:pt>
                <c:pt idx="12087">
                  <c:v>195.64481799999999</c:v>
                </c:pt>
                <c:pt idx="12088">
                  <c:v>195.55835200000001</c:v>
                </c:pt>
                <c:pt idx="12089">
                  <c:v>195.396477</c:v>
                </c:pt>
                <c:pt idx="12090">
                  <c:v>195.29198299999999</c:v>
                </c:pt>
                <c:pt idx="12091">
                  <c:v>195.160346</c:v>
                </c:pt>
                <c:pt idx="12092">
                  <c:v>195.026186</c:v>
                </c:pt>
                <c:pt idx="12093">
                  <c:v>194.92478199999999</c:v>
                </c:pt>
                <c:pt idx="12094">
                  <c:v>194.76370399999999</c:v>
                </c:pt>
                <c:pt idx="12095">
                  <c:v>194.685812</c:v>
                </c:pt>
                <c:pt idx="12096">
                  <c:v>194.52610899999999</c:v>
                </c:pt>
                <c:pt idx="12097">
                  <c:v>194.43840599999999</c:v>
                </c:pt>
                <c:pt idx="12098">
                  <c:v>194.31787600000001</c:v>
                </c:pt>
                <c:pt idx="12099">
                  <c:v>194.18047999999999</c:v>
                </c:pt>
                <c:pt idx="12100">
                  <c:v>194.05410900000001</c:v>
                </c:pt>
                <c:pt idx="12101">
                  <c:v>193.92575199999999</c:v>
                </c:pt>
                <c:pt idx="12102">
                  <c:v>193.804237</c:v>
                </c:pt>
                <c:pt idx="12103">
                  <c:v>193.65145799999999</c:v>
                </c:pt>
                <c:pt idx="12104">
                  <c:v>193.565234</c:v>
                </c:pt>
                <c:pt idx="12105">
                  <c:v>193.45549099999999</c:v>
                </c:pt>
                <c:pt idx="12106">
                  <c:v>193.30991599999999</c:v>
                </c:pt>
                <c:pt idx="12107">
                  <c:v>193.16269800000001</c:v>
                </c:pt>
                <c:pt idx="12108">
                  <c:v>193.08749399999999</c:v>
                </c:pt>
                <c:pt idx="12109">
                  <c:v>192.96022400000001</c:v>
                </c:pt>
                <c:pt idx="12110">
                  <c:v>192.824994</c:v>
                </c:pt>
                <c:pt idx="12111">
                  <c:v>192.681074</c:v>
                </c:pt>
                <c:pt idx="12112">
                  <c:v>192.55899099999999</c:v>
                </c:pt>
                <c:pt idx="12113">
                  <c:v>192.44470899999999</c:v>
                </c:pt>
                <c:pt idx="12114">
                  <c:v>192.309012</c:v>
                </c:pt>
                <c:pt idx="12115">
                  <c:v>192.200231</c:v>
                </c:pt>
                <c:pt idx="12116">
                  <c:v>192.07408799999999</c:v>
                </c:pt>
                <c:pt idx="12117">
                  <c:v>191.92834500000001</c:v>
                </c:pt>
                <c:pt idx="12118">
                  <c:v>191.85196199999999</c:v>
                </c:pt>
                <c:pt idx="12119">
                  <c:v>191.68272300000001</c:v>
                </c:pt>
                <c:pt idx="12120">
                  <c:v>191.621589</c:v>
                </c:pt>
                <c:pt idx="12121">
                  <c:v>191.49581699999999</c:v>
                </c:pt>
                <c:pt idx="12122">
                  <c:v>191.35642799999999</c:v>
                </c:pt>
                <c:pt idx="12123">
                  <c:v>191.21956599999999</c:v>
                </c:pt>
                <c:pt idx="12124">
                  <c:v>191.12697499999999</c:v>
                </c:pt>
                <c:pt idx="12125">
                  <c:v>190.97586200000001</c:v>
                </c:pt>
                <c:pt idx="12126">
                  <c:v>190.87594100000001</c:v>
                </c:pt>
                <c:pt idx="12127">
                  <c:v>190.76054600000001</c:v>
                </c:pt>
                <c:pt idx="12128">
                  <c:v>190.607899</c:v>
                </c:pt>
                <c:pt idx="12129">
                  <c:v>190.50590800000001</c:v>
                </c:pt>
                <c:pt idx="12130">
                  <c:v>190.384331</c:v>
                </c:pt>
                <c:pt idx="12131">
                  <c:v>190.268745</c:v>
                </c:pt>
                <c:pt idx="12132">
                  <c:v>190.15895699999999</c:v>
                </c:pt>
                <c:pt idx="12133">
                  <c:v>190.02209199999999</c:v>
                </c:pt>
                <c:pt idx="12134">
                  <c:v>189.96269000000001</c:v>
                </c:pt>
                <c:pt idx="12135">
                  <c:v>189.80010899999999</c:v>
                </c:pt>
                <c:pt idx="12136">
                  <c:v>189.65981400000001</c:v>
                </c:pt>
                <c:pt idx="12137">
                  <c:v>189.57238100000001</c:v>
                </c:pt>
                <c:pt idx="12138">
                  <c:v>189.42008899999999</c:v>
                </c:pt>
                <c:pt idx="12139">
                  <c:v>189.294522</c:v>
                </c:pt>
                <c:pt idx="12140">
                  <c:v>189.18827099999999</c:v>
                </c:pt>
                <c:pt idx="12141">
                  <c:v>189.09997200000001</c:v>
                </c:pt>
                <c:pt idx="12142">
                  <c:v>188.969616</c:v>
                </c:pt>
                <c:pt idx="12143">
                  <c:v>188.833459</c:v>
                </c:pt>
                <c:pt idx="12144">
                  <c:v>188.73121900000001</c:v>
                </c:pt>
                <c:pt idx="12145">
                  <c:v>188.606528</c:v>
                </c:pt>
                <c:pt idx="12146">
                  <c:v>188.47094799999999</c:v>
                </c:pt>
                <c:pt idx="12147">
                  <c:v>188.34848400000001</c:v>
                </c:pt>
                <c:pt idx="12148">
                  <c:v>188.23637400000001</c:v>
                </c:pt>
                <c:pt idx="12149">
                  <c:v>188.14089799999999</c:v>
                </c:pt>
                <c:pt idx="12150">
                  <c:v>188.00107499999999</c:v>
                </c:pt>
                <c:pt idx="12151">
                  <c:v>187.90077400000001</c:v>
                </c:pt>
                <c:pt idx="12152">
                  <c:v>187.78128799999999</c:v>
                </c:pt>
                <c:pt idx="12153">
                  <c:v>187.674396</c:v>
                </c:pt>
                <c:pt idx="12154">
                  <c:v>187.55234200000001</c:v>
                </c:pt>
                <c:pt idx="12155">
                  <c:v>187.413184</c:v>
                </c:pt>
                <c:pt idx="12156">
                  <c:v>187.31829500000001</c:v>
                </c:pt>
                <c:pt idx="12157">
                  <c:v>187.182714</c:v>
                </c:pt>
                <c:pt idx="12158">
                  <c:v>187.089383</c:v>
                </c:pt>
                <c:pt idx="12159">
                  <c:v>186.95815400000001</c:v>
                </c:pt>
                <c:pt idx="12160">
                  <c:v>186.84412</c:v>
                </c:pt>
                <c:pt idx="12161">
                  <c:v>186.72041999999999</c:v>
                </c:pt>
                <c:pt idx="12162">
                  <c:v>186.61666399999999</c:v>
                </c:pt>
                <c:pt idx="12163">
                  <c:v>186.51137800000001</c:v>
                </c:pt>
                <c:pt idx="12164">
                  <c:v>186.403954</c:v>
                </c:pt>
                <c:pt idx="12165">
                  <c:v>186.258276</c:v>
                </c:pt>
                <c:pt idx="12166">
                  <c:v>186.148191</c:v>
                </c:pt>
                <c:pt idx="12167">
                  <c:v>186.05408299999999</c:v>
                </c:pt>
                <c:pt idx="12168">
                  <c:v>185.94877500000001</c:v>
                </c:pt>
                <c:pt idx="12169">
                  <c:v>185.79225099999999</c:v>
                </c:pt>
                <c:pt idx="12170">
                  <c:v>185.67214000000001</c:v>
                </c:pt>
                <c:pt idx="12171">
                  <c:v>185.56051500000001</c:v>
                </c:pt>
                <c:pt idx="12172">
                  <c:v>185.464618</c:v>
                </c:pt>
                <c:pt idx="12173">
                  <c:v>185.355377</c:v>
                </c:pt>
                <c:pt idx="12174">
                  <c:v>185.20022499999999</c:v>
                </c:pt>
                <c:pt idx="12175">
                  <c:v>185.105514</c:v>
                </c:pt>
                <c:pt idx="12176">
                  <c:v>184.99797599999999</c:v>
                </c:pt>
                <c:pt idx="12177">
                  <c:v>184.869349</c:v>
                </c:pt>
                <c:pt idx="12178">
                  <c:v>184.75907799999999</c:v>
                </c:pt>
                <c:pt idx="12179">
                  <c:v>184.642144</c:v>
                </c:pt>
                <c:pt idx="12180">
                  <c:v>184.51910100000001</c:v>
                </c:pt>
                <c:pt idx="12181">
                  <c:v>184.42056099999999</c:v>
                </c:pt>
                <c:pt idx="12182">
                  <c:v>184.29883100000001</c:v>
                </c:pt>
                <c:pt idx="12183">
                  <c:v>184.20836</c:v>
                </c:pt>
                <c:pt idx="12184">
                  <c:v>184.10271900000001</c:v>
                </c:pt>
                <c:pt idx="12185">
                  <c:v>183.97520399999999</c:v>
                </c:pt>
                <c:pt idx="12186">
                  <c:v>183.84046499999999</c:v>
                </c:pt>
                <c:pt idx="12187">
                  <c:v>183.72085000000001</c:v>
                </c:pt>
                <c:pt idx="12188">
                  <c:v>183.62504899999999</c:v>
                </c:pt>
                <c:pt idx="12189">
                  <c:v>183.537544</c:v>
                </c:pt>
                <c:pt idx="12190">
                  <c:v>183.38521800000001</c:v>
                </c:pt>
                <c:pt idx="12191">
                  <c:v>183.28645599999999</c:v>
                </c:pt>
                <c:pt idx="12192">
                  <c:v>183.156476</c:v>
                </c:pt>
                <c:pt idx="12193">
                  <c:v>183.089022</c:v>
                </c:pt>
                <c:pt idx="12194">
                  <c:v>182.944095</c:v>
                </c:pt>
                <c:pt idx="12195">
                  <c:v>182.855278</c:v>
                </c:pt>
                <c:pt idx="12196">
                  <c:v>182.71522400000001</c:v>
                </c:pt>
                <c:pt idx="12197">
                  <c:v>182.60317499999999</c:v>
                </c:pt>
                <c:pt idx="12198">
                  <c:v>182.48996099999999</c:v>
                </c:pt>
                <c:pt idx="12199">
                  <c:v>182.38705100000001</c:v>
                </c:pt>
                <c:pt idx="12200">
                  <c:v>182.261931</c:v>
                </c:pt>
                <c:pt idx="12201">
                  <c:v>182.17286799999999</c:v>
                </c:pt>
                <c:pt idx="12202">
                  <c:v>182.036464</c:v>
                </c:pt>
                <c:pt idx="12203">
                  <c:v>181.92727199999999</c:v>
                </c:pt>
                <c:pt idx="12204">
                  <c:v>181.82089500000001</c:v>
                </c:pt>
                <c:pt idx="12205">
                  <c:v>181.694041</c:v>
                </c:pt>
                <c:pt idx="12206">
                  <c:v>181.586263</c:v>
                </c:pt>
                <c:pt idx="12207">
                  <c:v>181.46585099999999</c:v>
                </c:pt>
                <c:pt idx="12208">
                  <c:v>181.419262</c:v>
                </c:pt>
                <c:pt idx="12209">
                  <c:v>181.278786</c:v>
                </c:pt>
                <c:pt idx="12210">
                  <c:v>181.14468099999999</c:v>
                </c:pt>
                <c:pt idx="12211">
                  <c:v>181.04090400000001</c:v>
                </c:pt>
                <c:pt idx="12212">
                  <c:v>180.935304</c:v>
                </c:pt>
                <c:pt idx="12213">
                  <c:v>180.80540400000001</c:v>
                </c:pt>
                <c:pt idx="12214">
                  <c:v>180.70844</c:v>
                </c:pt>
                <c:pt idx="12215">
                  <c:v>180.62348700000001</c:v>
                </c:pt>
                <c:pt idx="12216">
                  <c:v>180.47654299999999</c:v>
                </c:pt>
                <c:pt idx="12217">
                  <c:v>180.385154</c:v>
                </c:pt>
                <c:pt idx="12218">
                  <c:v>180.24776399999999</c:v>
                </c:pt>
                <c:pt idx="12219">
                  <c:v>180.14039199999999</c:v>
                </c:pt>
                <c:pt idx="12220">
                  <c:v>180.02726999999999</c:v>
                </c:pt>
                <c:pt idx="12221">
                  <c:v>179.89739800000001</c:v>
                </c:pt>
                <c:pt idx="12222">
                  <c:v>179.80637300000001</c:v>
                </c:pt>
                <c:pt idx="12223">
                  <c:v>179.698207</c:v>
                </c:pt>
                <c:pt idx="12224">
                  <c:v>179.60299900000001</c:v>
                </c:pt>
                <c:pt idx="12225">
                  <c:v>179.463955</c:v>
                </c:pt>
                <c:pt idx="12226">
                  <c:v>179.37169800000001</c:v>
                </c:pt>
                <c:pt idx="12227">
                  <c:v>179.26499799999999</c:v>
                </c:pt>
                <c:pt idx="12228">
                  <c:v>179.13715300000001</c:v>
                </c:pt>
                <c:pt idx="12229">
                  <c:v>179.04790800000001</c:v>
                </c:pt>
                <c:pt idx="12230">
                  <c:v>178.94049699999999</c:v>
                </c:pt>
                <c:pt idx="12231">
                  <c:v>178.81704400000001</c:v>
                </c:pt>
                <c:pt idx="12232">
                  <c:v>178.74306899999999</c:v>
                </c:pt>
                <c:pt idx="12233">
                  <c:v>178.61421200000001</c:v>
                </c:pt>
                <c:pt idx="12234">
                  <c:v>178.48481200000001</c:v>
                </c:pt>
                <c:pt idx="12235">
                  <c:v>178.39771300000001</c:v>
                </c:pt>
                <c:pt idx="12236">
                  <c:v>178.266559</c:v>
                </c:pt>
                <c:pt idx="12237">
                  <c:v>178.19925599999999</c:v>
                </c:pt>
                <c:pt idx="12238">
                  <c:v>178.08501200000001</c:v>
                </c:pt>
                <c:pt idx="12239">
                  <c:v>177.93157600000001</c:v>
                </c:pt>
                <c:pt idx="12240">
                  <c:v>177.84820199999999</c:v>
                </c:pt>
                <c:pt idx="12241">
                  <c:v>177.75102100000001</c:v>
                </c:pt>
                <c:pt idx="12242">
                  <c:v>177.62447399999999</c:v>
                </c:pt>
                <c:pt idx="12243">
                  <c:v>177.485724</c:v>
                </c:pt>
                <c:pt idx="12244">
                  <c:v>177.37747400000001</c:v>
                </c:pt>
                <c:pt idx="12245">
                  <c:v>177.30379400000001</c:v>
                </c:pt>
                <c:pt idx="12246">
                  <c:v>177.17892900000001</c:v>
                </c:pt>
                <c:pt idx="12247">
                  <c:v>177.075233</c:v>
                </c:pt>
                <c:pt idx="12248">
                  <c:v>176.98430400000001</c:v>
                </c:pt>
                <c:pt idx="12249">
                  <c:v>176.84876199999999</c:v>
                </c:pt>
                <c:pt idx="12250">
                  <c:v>176.75379599999999</c:v>
                </c:pt>
                <c:pt idx="12251">
                  <c:v>176.63423900000001</c:v>
                </c:pt>
                <c:pt idx="12252">
                  <c:v>176.551085</c:v>
                </c:pt>
                <c:pt idx="12253">
                  <c:v>176.43052800000001</c:v>
                </c:pt>
                <c:pt idx="12254">
                  <c:v>176.29723200000001</c:v>
                </c:pt>
                <c:pt idx="12255">
                  <c:v>176.24351899999999</c:v>
                </c:pt>
                <c:pt idx="12256">
                  <c:v>176.07748900000001</c:v>
                </c:pt>
                <c:pt idx="12257">
                  <c:v>176.00807499999999</c:v>
                </c:pt>
                <c:pt idx="12258">
                  <c:v>175.893393</c:v>
                </c:pt>
                <c:pt idx="12259">
                  <c:v>175.82324600000001</c:v>
                </c:pt>
                <c:pt idx="12260">
                  <c:v>175.675622</c:v>
                </c:pt>
                <c:pt idx="12261">
                  <c:v>175.59809899999999</c:v>
                </c:pt>
                <c:pt idx="12262">
                  <c:v>175.475742</c:v>
                </c:pt>
                <c:pt idx="12263">
                  <c:v>175.374953</c:v>
                </c:pt>
                <c:pt idx="12264">
                  <c:v>175.25582</c:v>
                </c:pt>
                <c:pt idx="12265">
                  <c:v>175.156238</c:v>
                </c:pt>
                <c:pt idx="12266">
                  <c:v>175.04955200000001</c:v>
                </c:pt>
                <c:pt idx="12267">
                  <c:v>174.96540300000001</c:v>
                </c:pt>
                <c:pt idx="12268">
                  <c:v>174.859261</c:v>
                </c:pt>
                <c:pt idx="12269">
                  <c:v>174.707178</c:v>
                </c:pt>
                <c:pt idx="12270">
                  <c:v>174.63585399999999</c:v>
                </c:pt>
                <c:pt idx="12271">
                  <c:v>174.50115299999999</c:v>
                </c:pt>
                <c:pt idx="12272">
                  <c:v>174.430286</c:v>
                </c:pt>
                <c:pt idx="12273">
                  <c:v>174.3056</c:v>
                </c:pt>
                <c:pt idx="12274">
                  <c:v>174.221194</c:v>
                </c:pt>
                <c:pt idx="12275">
                  <c:v>174.089619</c:v>
                </c:pt>
                <c:pt idx="12276">
                  <c:v>174.003467</c:v>
                </c:pt>
                <c:pt idx="12277">
                  <c:v>173.870912</c:v>
                </c:pt>
                <c:pt idx="12278">
                  <c:v>173.76509999999999</c:v>
                </c:pt>
                <c:pt idx="12279">
                  <c:v>173.68685199999999</c:v>
                </c:pt>
                <c:pt idx="12280">
                  <c:v>173.56070500000001</c:v>
                </c:pt>
                <c:pt idx="12281">
                  <c:v>173.48697200000001</c:v>
                </c:pt>
                <c:pt idx="12282">
                  <c:v>173.33918800000001</c:v>
                </c:pt>
                <c:pt idx="12283">
                  <c:v>173.259345</c:v>
                </c:pt>
                <c:pt idx="12284">
                  <c:v>173.143619</c:v>
                </c:pt>
                <c:pt idx="12285">
                  <c:v>173.03050200000001</c:v>
                </c:pt>
                <c:pt idx="12286">
                  <c:v>172.931712</c:v>
                </c:pt>
                <c:pt idx="12287">
                  <c:v>172.82370599999999</c:v>
                </c:pt>
                <c:pt idx="12288">
                  <c:v>172.74321800000001</c:v>
                </c:pt>
                <c:pt idx="12289">
                  <c:v>172.631371</c:v>
                </c:pt>
                <c:pt idx="12290">
                  <c:v>172.573204</c:v>
                </c:pt>
                <c:pt idx="12291">
                  <c:v>172.44618800000001</c:v>
                </c:pt>
                <c:pt idx="12292">
                  <c:v>172.30335400000001</c:v>
                </c:pt>
                <c:pt idx="12293">
                  <c:v>172.211636</c:v>
                </c:pt>
                <c:pt idx="12294">
                  <c:v>172.11721499999999</c:v>
                </c:pt>
                <c:pt idx="12295">
                  <c:v>172.01400000000001</c:v>
                </c:pt>
                <c:pt idx="12296">
                  <c:v>171.92980900000001</c:v>
                </c:pt>
                <c:pt idx="12297">
                  <c:v>171.78655499999999</c:v>
                </c:pt>
                <c:pt idx="12298">
                  <c:v>171.72197499999999</c:v>
                </c:pt>
                <c:pt idx="12299">
                  <c:v>171.569119</c:v>
                </c:pt>
                <c:pt idx="12300">
                  <c:v>171.483101</c:v>
                </c:pt>
                <c:pt idx="12301">
                  <c:v>171.40535299999999</c:v>
                </c:pt>
                <c:pt idx="12302">
                  <c:v>171.300634</c:v>
                </c:pt>
                <c:pt idx="12303">
                  <c:v>171.18389099999999</c:v>
                </c:pt>
                <c:pt idx="12304">
                  <c:v>171.08128600000001</c:v>
                </c:pt>
                <c:pt idx="12305">
                  <c:v>170.97233399999999</c:v>
                </c:pt>
                <c:pt idx="12306">
                  <c:v>170.852982</c:v>
                </c:pt>
                <c:pt idx="12307">
                  <c:v>170.76283100000001</c:v>
                </c:pt>
                <c:pt idx="12308">
                  <c:v>170.65226100000001</c:v>
                </c:pt>
                <c:pt idx="12309">
                  <c:v>170.57832200000001</c:v>
                </c:pt>
                <c:pt idx="12310">
                  <c:v>170.452101</c:v>
                </c:pt>
                <c:pt idx="12311">
                  <c:v>170.32268300000001</c:v>
                </c:pt>
                <c:pt idx="12312">
                  <c:v>170.209239</c:v>
                </c:pt>
                <c:pt idx="12313">
                  <c:v>170.13767300000001</c:v>
                </c:pt>
                <c:pt idx="12314">
                  <c:v>169.992436</c:v>
                </c:pt>
                <c:pt idx="12315">
                  <c:v>169.93245099999999</c:v>
                </c:pt>
                <c:pt idx="12316">
                  <c:v>169.83359200000001</c:v>
                </c:pt>
                <c:pt idx="12317">
                  <c:v>169.729963</c:v>
                </c:pt>
                <c:pt idx="12318">
                  <c:v>169.60773499999999</c:v>
                </c:pt>
                <c:pt idx="12319">
                  <c:v>169.50849600000001</c:v>
                </c:pt>
                <c:pt idx="12320">
                  <c:v>169.416471</c:v>
                </c:pt>
                <c:pt idx="12321">
                  <c:v>169.317027</c:v>
                </c:pt>
                <c:pt idx="12322">
                  <c:v>169.21193</c:v>
                </c:pt>
                <c:pt idx="12323">
                  <c:v>169.10706500000001</c:v>
                </c:pt>
                <c:pt idx="12324">
                  <c:v>168.976935</c:v>
                </c:pt>
                <c:pt idx="12325">
                  <c:v>168.90960100000001</c:v>
                </c:pt>
                <c:pt idx="12326">
                  <c:v>168.797528</c:v>
                </c:pt>
                <c:pt idx="12327">
                  <c:v>168.67615599999999</c:v>
                </c:pt>
                <c:pt idx="12328">
                  <c:v>168.59130300000001</c:v>
                </c:pt>
                <c:pt idx="12329">
                  <c:v>168.47054199999999</c:v>
                </c:pt>
                <c:pt idx="12330">
                  <c:v>168.41573199999999</c:v>
                </c:pt>
                <c:pt idx="12331">
                  <c:v>168.253885</c:v>
                </c:pt>
                <c:pt idx="12332">
                  <c:v>168.21126599999999</c:v>
                </c:pt>
                <c:pt idx="12333">
                  <c:v>168.05511000000001</c:v>
                </c:pt>
                <c:pt idx="12334">
                  <c:v>167.94933399999999</c:v>
                </c:pt>
                <c:pt idx="12335">
                  <c:v>167.888462</c:v>
                </c:pt>
                <c:pt idx="12336">
                  <c:v>167.77309500000001</c:v>
                </c:pt>
                <c:pt idx="12337">
                  <c:v>167.68008900000001</c:v>
                </c:pt>
                <c:pt idx="12338">
                  <c:v>167.57147399999999</c:v>
                </c:pt>
                <c:pt idx="12339">
                  <c:v>167.46856399999999</c:v>
                </c:pt>
                <c:pt idx="12340">
                  <c:v>167.359577</c:v>
                </c:pt>
                <c:pt idx="12341">
                  <c:v>167.257733</c:v>
                </c:pt>
                <c:pt idx="12342">
                  <c:v>167.17235700000001</c:v>
                </c:pt>
                <c:pt idx="12343">
                  <c:v>167.03191000000001</c:v>
                </c:pt>
                <c:pt idx="12344">
                  <c:v>166.96859900000001</c:v>
                </c:pt>
                <c:pt idx="12345">
                  <c:v>166.869471</c:v>
                </c:pt>
                <c:pt idx="12346">
                  <c:v>166.76178200000001</c:v>
                </c:pt>
                <c:pt idx="12347">
                  <c:v>166.689491</c:v>
                </c:pt>
                <c:pt idx="12348">
                  <c:v>166.56133500000001</c:v>
                </c:pt>
                <c:pt idx="12349">
                  <c:v>166.45749499999999</c:v>
                </c:pt>
                <c:pt idx="12350">
                  <c:v>166.37105700000001</c:v>
                </c:pt>
                <c:pt idx="12351">
                  <c:v>166.271466</c:v>
                </c:pt>
                <c:pt idx="12352">
                  <c:v>166.168522</c:v>
                </c:pt>
                <c:pt idx="12353">
                  <c:v>166.077145</c:v>
                </c:pt>
                <c:pt idx="12354">
                  <c:v>165.92656700000001</c:v>
                </c:pt>
                <c:pt idx="12355">
                  <c:v>165.87112400000001</c:v>
                </c:pt>
                <c:pt idx="12356">
                  <c:v>165.74946</c:v>
                </c:pt>
                <c:pt idx="12357">
                  <c:v>165.668452</c:v>
                </c:pt>
                <c:pt idx="12358">
                  <c:v>165.57204999999999</c:v>
                </c:pt>
                <c:pt idx="12359">
                  <c:v>165.46285399999999</c:v>
                </c:pt>
                <c:pt idx="12360">
                  <c:v>165.357202</c:v>
                </c:pt>
                <c:pt idx="12361">
                  <c:v>165.26437999999999</c:v>
                </c:pt>
                <c:pt idx="12362">
                  <c:v>165.14093700000001</c:v>
                </c:pt>
                <c:pt idx="12363">
                  <c:v>165.06171800000001</c:v>
                </c:pt>
                <c:pt idx="12364">
                  <c:v>165.00391099999999</c:v>
                </c:pt>
                <c:pt idx="12365">
                  <c:v>164.860816</c:v>
                </c:pt>
                <c:pt idx="12366">
                  <c:v>164.777143</c:v>
                </c:pt>
                <c:pt idx="12367">
                  <c:v>164.66940299999999</c:v>
                </c:pt>
                <c:pt idx="12368">
                  <c:v>164.55811800000001</c:v>
                </c:pt>
                <c:pt idx="12369">
                  <c:v>164.48714100000001</c:v>
                </c:pt>
                <c:pt idx="12370">
                  <c:v>164.35832500000001</c:v>
                </c:pt>
                <c:pt idx="12371">
                  <c:v>164.26692600000001</c:v>
                </c:pt>
                <c:pt idx="12372">
                  <c:v>164.15645900000001</c:v>
                </c:pt>
                <c:pt idx="12373">
                  <c:v>164.07064800000001</c:v>
                </c:pt>
                <c:pt idx="12374">
                  <c:v>163.96880400000001</c:v>
                </c:pt>
                <c:pt idx="12375">
                  <c:v>163.856256</c:v>
                </c:pt>
                <c:pt idx="12376">
                  <c:v>163.79405499999999</c:v>
                </c:pt>
                <c:pt idx="12377">
                  <c:v>163.701998</c:v>
                </c:pt>
                <c:pt idx="12378">
                  <c:v>163.586263</c:v>
                </c:pt>
                <c:pt idx="12379">
                  <c:v>163.48826399999999</c:v>
                </c:pt>
                <c:pt idx="12380">
                  <c:v>163.396456</c:v>
                </c:pt>
                <c:pt idx="12381">
                  <c:v>163.31666799999999</c:v>
                </c:pt>
                <c:pt idx="12382">
                  <c:v>163.18981600000001</c:v>
                </c:pt>
                <c:pt idx="12383">
                  <c:v>163.10529600000001</c:v>
                </c:pt>
                <c:pt idx="12384">
                  <c:v>163.04037299999999</c:v>
                </c:pt>
                <c:pt idx="12385">
                  <c:v>162.91148899999999</c:v>
                </c:pt>
                <c:pt idx="12386">
                  <c:v>162.819636</c:v>
                </c:pt>
                <c:pt idx="12387">
                  <c:v>162.69668899999999</c:v>
                </c:pt>
                <c:pt idx="12388">
                  <c:v>162.62577400000001</c:v>
                </c:pt>
                <c:pt idx="12389">
                  <c:v>162.50959700000001</c:v>
                </c:pt>
                <c:pt idx="12390">
                  <c:v>162.39187100000001</c:v>
                </c:pt>
                <c:pt idx="12391">
                  <c:v>162.33865700000001</c:v>
                </c:pt>
                <c:pt idx="12392">
                  <c:v>162.22959399999999</c:v>
                </c:pt>
                <c:pt idx="12393">
                  <c:v>162.13929300000001</c:v>
                </c:pt>
                <c:pt idx="12394">
                  <c:v>162.018236</c:v>
                </c:pt>
                <c:pt idx="12395">
                  <c:v>161.92480900000001</c:v>
                </c:pt>
                <c:pt idx="12396">
                  <c:v>161.827684</c:v>
                </c:pt>
                <c:pt idx="12397">
                  <c:v>161.73745199999999</c:v>
                </c:pt>
                <c:pt idx="12398">
                  <c:v>161.64209500000001</c:v>
                </c:pt>
                <c:pt idx="12399">
                  <c:v>161.53315699999999</c:v>
                </c:pt>
                <c:pt idx="12400">
                  <c:v>161.44995299999999</c:v>
                </c:pt>
                <c:pt idx="12401">
                  <c:v>161.360975</c:v>
                </c:pt>
                <c:pt idx="12402">
                  <c:v>161.25819899999999</c:v>
                </c:pt>
                <c:pt idx="12403">
                  <c:v>161.14394899999999</c:v>
                </c:pt>
                <c:pt idx="12404">
                  <c:v>161.04347799999999</c:v>
                </c:pt>
                <c:pt idx="12405">
                  <c:v>160.97374500000001</c:v>
                </c:pt>
                <c:pt idx="12406">
                  <c:v>160.874888</c:v>
                </c:pt>
                <c:pt idx="12407">
                  <c:v>160.742648</c:v>
                </c:pt>
                <c:pt idx="12408">
                  <c:v>160.66610600000001</c:v>
                </c:pt>
                <c:pt idx="12409">
                  <c:v>160.56205299999999</c:v>
                </c:pt>
                <c:pt idx="12410">
                  <c:v>160.48440600000001</c:v>
                </c:pt>
                <c:pt idx="12411">
                  <c:v>160.361806</c:v>
                </c:pt>
                <c:pt idx="12412">
                  <c:v>160.29497599999999</c:v>
                </c:pt>
                <c:pt idx="12413">
                  <c:v>160.16868500000001</c:v>
                </c:pt>
                <c:pt idx="12414">
                  <c:v>160.08542600000001</c:v>
                </c:pt>
                <c:pt idx="12415">
                  <c:v>159.98898399999999</c:v>
                </c:pt>
                <c:pt idx="12416">
                  <c:v>159.881404</c:v>
                </c:pt>
                <c:pt idx="12417">
                  <c:v>159.83297200000001</c:v>
                </c:pt>
                <c:pt idx="12418">
                  <c:v>159.71168</c:v>
                </c:pt>
                <c:pt idx="12419">
                  <c:v>159.59186199999999</c:v>
                </c:pt>
                <c:pt idx="12420">
                  <c:v>159.516842</c:v>
                </c:pt>
                <c:pt idx="12421">
                  <c:v>159.408716</c:v>
                </c:pt>
                <c:pt idx="12422">
                  <c:v>159.30690000000001</c:v>
                </c:pt>
                <c:pt idx="12423">
                  <c:v>159.24843300000001</c:v>
                </c:pt>
                <c:pt idx="12424">
                  <c:v>159.13267400000001</c:v>
                </c:pt>
                <c:pt idx="12425">
                  <c:v>159.049431</c:v>
                </c:pt>
                <c:pt idx="12426">
                  <c:v>158.945268</c:v>
                </c:pt>
                <c:pt idx="12427">
                  <c:v>158.85501199999999</c:v>
                </c:pt>
                <c:pt idx="12428">
                  <c:v>158.77089899999999</c:v>
                </c:pt>
                <c:pt idx="12429">
                  <c:v>158.66341499999999</c:v>
                </c:pt>
                <c:pt idx="12430">
                  <c:v>158.541473</c:v>
                </c:pt>
                <c:pt idx="12431">
                  <c:v>158.47349</c:v>
                </c:pt>
                <c:pt idx="12432">
                  <c:v>158.36693600000001</c:v>
                </c:pt>
                <c:pt idx="12433">
                  <c:v>158.275261</c:v>
                </c:pt>
                <c:pt idx="12434">
                  <c:v>158.16619700000001</c:v>
                </c:pt>
                <c:pt idx="12435">
                  <c:v>158.05933999999999</c:v>
                </c:pt>
                <c:pt idx="12436">
                  <c:v>158.02756500000001</c:v>
                </c:pt>
                <c:pt idx="12437">
                  <c:v>157.90068299999999</c:v>
                </c:pt>
                <c:pt idx="12438">
                  <c:v>157.807154</c:v>
                </c:pt>
                <c:pt idx="12439">
                  <c:v>157.73429200000001</c:v>
                </c:pt>
                <c:pt idx="12440">
                  <c:v>157.633295</c:v>
                </c:pt>
                <c:pt idx="12441">
                  <c:v>157.56472400000001</c:v>
                </c:pt>
                <c:pt idx="12442">
                  <c:v>157.443443</c:v>
                </c:pt>
                <c:pt idx="12443">
                  <c:v>157.32902000000001</c:v>
                </c:pt>
                <c:pt idx="12444">
                  <c:v>157.28070600000001</c:v>
                </c:pt>
                <c:pt idx="12445">
                  <c:v>157.16801599999999</c:v>
                </c:pt>
                <c:pt idx="12446">
                  <c:v>157.06210200000001</c:v>
                </c:pt>
                <c:pt idx="12447">
                  <c:v>156.967164</c:v>
                </c:pt>
                <c:pt idx="12448">
                  <c:v>156.851889</c:v>
                </c:pt>
                <c:pt idx="12449">
                  <c:v>156.77553599999999</c:v>
                </c:pt>
                <c:pt idx="12450">
                  <c:v>156.66689199999999</c:v>
                </c:pt>
                <c:pt idx="12451">
                  <c:v>156.55233100000001</c:v>
                </c:pt>
                <c:pt idx="12452">
                  <c:v>156.50030100000001</c:v>
                </c:pt>
                <c:pt idx="12453">
                  <c:v>156.38229200000001</c:v>
                </c:pt>
                <c:pt idx="12454">
                  <c:v>156.29129699999999</c:v>
                </c:pt>
                <c:pt idx="12455">
                  <c:v>156.22332599999999</c:v>
                </c:pt>
                <c:pt idx="12456">
                  <c:v>156.10624100000001</c:v>
                </c:pt>
                <c:pt idx="12457">
                  <c:v>156.016851</c:v>
                </c:pt>
                <c:pt idx="12458">
                  <c:v>155.92838900000001</c:v>
                </c:pt>
                <c:pt idx="12459">
                  <c:v>155.82387</c:v>
                </c:pt>
                <c:pt idx="12460">
                  <c:v>155.75848400000001</c:v>
                </c:pt>
                <c:pt idx="12461">
                  <c:v>155.60801599999999</c:v>
                </c:pt>
                <c:pt idx="12462">
                  <c:v>155.54497699999999</c:v>
                </c:pt>
                <c:pt idx="12463">
                  <c:v>155.44549699999999</c:v>
                </c:pt>
                <c:pt idx="12464">
                  <c:v>155.382734</c:v>
                </c:pt>
                <c:pt idx="12465">
                  <c:v>155.252985</c:v>
                </c:pt>
                <c:pt idx="12466">
                  <c:v>155.18511799999999</c:v>
                </c:pt>
                <c:pt idx="12467">
                  <c:v>155.12509600000001</c:v>
                </c:pt>
                <c:pt idx="12468">
                  <c:v>155.01404400000001</c:v>
                </c:pt>
                <c:pt idx="12469">
                  <c:v>154.904751</c:v>
                </c:pt>
                <c:pt idx="12470">
                  <c:v>154.830264</c:v>
                </c:pt>
                <c:pt idx="12471">
                  <c:v>154.73399499999999</c:v>
                </c:pt>
                <c:pt idx="12472">
                  <c:v>154.61941300000001</c:v>
                </c:pt>
                <c:pt idx="12473">
                  <c:v>154.57791800000001</c:v>
                </c:pt>
                <c:pt idx="12474">
                  <c:v>154.47087300000001</c:v>
                </c:pt>
                <c:pt idx="12475">
                  <c:v>154.35283200000001</c:v>
                </c:pt>
                <c:pt idx="12476">
                  <c:v>154.30705900000001</c:v>
                </c:pt>
                <c:pt idx="12477">
                  <c:v>154.18369200000001</c:v>
                </c:pt>
                <c:pt idx="12478">
                  <c:v>154.10519199999999</c:v>
                </c:pt>
                <c:pt idx="12479">
                  <c:v>154.03298000000001</c:v>
                </c:pt>
                <c:pt idx="12480">
                  <c:v>153.901938</c:v>
                </c:pt>
                <c:pt idx="12481">
                  <c:v>153.78977399999999</c:v>
                </c:pt>
                <c:pt idx="12482">
                  <c:v>153.70373900000001</c:v>
                </c:pt>
                <c:pt idx="12483">
                  <c:v>153.63697500000001</c:v>
                </c:pt>
                <c:pt idx="12484">
                  <c:v>153.521781</c:v>
                </c:pt>
                <c:pt idx="12485">
                  <c:v>153.44896800000001</c:v>
                </c:pt>
                <c:pt idx="12486">
                  <c:v>153.36015599999999</c:v>
                </c:pt>
                <c:pt idx="12487">
                  <c:v>153.27937</c:v>
                </c:pt>
                <c:pt idx="12488">
                  <c:v>153.16984600000001</c:v>
                </c:pt>
                <c:pt idx="12489">
                  <c:v>153.08650399999999</c:v>
                </c:pt>
                <c:pt idx="12490">
                  <c:v>152.998625</c:v>
                </c:pt>
                <c:pt idx="12491">
                  <c:v>152.86855199999999</c:v>
                </c:pt>
                <c:pt idx="12492">
                  <c:v>152.82094499999999</c:v>
                </c:pt>
                <c:pt idx="12493">
                  <c:v>152.709228</c:v>
                </c:pt>
                <c:pt idx="12494">
                  <c:v>152.63068200000001</c:v>
                </c:pt>
                <c:pt idx="12495">
                  <c:v>152.53516500000001</c:v>
                </c:pt>
                <c:pt idx="12496">
                  <c:v>152.43688700000001</c:v>
                </c:pt>
                <c:pt idx="12497">
                  <c:v>152.34254200000001</c:v>
                </c:pt>
                <c:pt idx="12498">
                  <c:v>152.26727600000001</c:v>
                </c:pt>
                <c:pt idx="12499">
                  <c:v>152.17668499999999</c:v>
                </c:pt>
                <c:pt idx="12500">
                  <c:v>152.098795</c:v>
                </c:pt>
                <c:pt idx="12501">
                  <c:v>152.03044600000001</c:v>
                </c:pt>
                <c:pt idx="12502">
                  <c:v>151.929756</c:v>
                </c:pt>
                <c:pt idx="12503">
                  <c:v>151.83501699999999</c:v>
                </c:pt>
                <c:pt idx="12504">
                  <c:v>151.71301800000001</c:v>
                </c:pt>
                <c:pt idx="12505">
                  <c:v>151.63021499999999</c:v>
                </c:pt>
                <c:pt idx="12506">
                  <c:v>151.539433</c:v>
                </c:pt>
                <c:pt idx="12507">
                  <c:v>151.44625500000001</c:v>
                </c:pt>
                <c:pt idx="12508">
                  <c:v>151.34845100000001</c:v>
                </c:pt>
                <c:pt idx="12509">
                  <c:v>151.272244</c:v>
                </c:pt>
                <c:pt idx="12510">
                  <c:v>151.17904100000001</c:v>
                </c:pt>
                <c:pt idx="12511">
                  <c:v>151.077067</c:v>
                </c:pt>
                <c:pt idx="12512">
                  <c:v>150.997691</c:v>
                </c:pt>
                <c:pt idx="12513">
                  <c:v>150.911674</c:v>
                </c:pt>
                <c:pt idx="12514">
                  <c:v>150.80285599999999</c:v>
                </c:pt>
                <c:pt idx="12515">
                  <c:v>150.69127800000001</c:v>
                </c:pt>
                <c:pt idx="12516">
                  <c:v>150.60604599999999</c:v>
                </c:pt>
                <c:pt idx="12517">
                  <c:v>150.53793200000001</c:v>
                </c:pt>
                <c:pt idx="12518">
                  <c:v>150.410099</c:v>
                </c:pt>
                <c:pt idx="12519">
                  <c:v>150.35629800000001</c:v>
                </c:pt>
                <c:pt idx="12520">
                  <c:v>150.23277999999999</c:v>
                </c:pt>
                <c:pt idx="12521">
                  <c:v>150.149227</c:v>
                </c:pt>
                <c:pt idx="12522">
                  <c:v>150.07549800000001</c:v>
                </c:pt>
                <c:pt idx="12523">
                  <c:v>150.00726</c:v>
                </c:pt>
                <c:pt idx="12524">
                  <c:v>149.88914500000001</c:v>
                </c:pt>
                <c:pt idx="12525">
                  <c:v>149.81761599999999</c:v>
                </c:pt>
                <c:pt idx="12526">
                  <c:v>149.755302</c:v>
                </c:pt>
                <c:pt idx="12527">
                  <c:v>149.65873999999999</c:v>
                </c:pt>
                <c:pt idx="12528">
                  <c:v>149.53632300000001</c:v>
                </c:pt>
                <c:pt idx="12529">
                  <c:v>149.45489699999999</c:v>
                </c:pt>
                <c:pt idx="12530">
                  <c:v>149.36919399999999</c:v>
                </c:pt>
                <c:pt idx="12531">
                  <c:v>149.30534599999999</c:v>
                </c:pt>
                <c:pt idx="12532">
                  <c:v>149.208742</c:v>
                </c:pt>
                <c:pt idx="12533">
                  <c:v>149.08458300000001</c:v>
                </c:pt>
                <c:pt idx="12534">
                  <c:v>149.020478</c:v>
                </c:pt>
                <c:pt idx="12535">
                  <c:v>148.94945999999999</c:v>
                </c:pt>
                <c:pt idx="12536">
                  <c:v>148.86429999999999</c:v>
                </c:pt>
                <c:pt idx="12537">
                  <c:v>148.790324</c:v>
                </c:pt>
                <c:pt idx="12538">
                  <c:v>148.692173</c:v>
                </c:pt>
                <c:pt idx="12539">
                  <c:v>148.579499</c:v>
                </c:pt>
                <c:pt idx="12540">
                  <c:v>148.49363399999999</c:v>
                </c:pt>
                <c:pt idx="12541">
                  <c:v>148.40495999999999</c:v>
                </c:pt>
                <c:pt idx="12542">
                  <c:v>148.34200300000001</c:v>
                </c:pt>
                <c:pt idx="12543">
                  <c:v>148.25291000000001</c:v>
                </c:pt>
                <c:pt idx="12544">
                  <c:v>148.14874599999999</c:v>
                </c:pt>
                <c:pt idx="12545">
                  <c:v>148.07635400000001</c:v>
                </c:pt>
                <c:pt idx="12546">
                  <c:v>147.993662</c:v>
                </c:pt>
                <c:pt idx="12547">
                  <c:v>147.877431</c:v>
                </c:pt>
                <c:pt idx="12548">
                  <c:v>147.79524599999999</c:v>
                </c:pt>
                <c:pt idx="12549">
                  <c:v>147.69388900000001</c:v>
                </c:pt>
                <c:pt idx="12550">
                  <c:v>147.605548</c:v>
                </c:pt>
                <c:pt idx="12551">
                  <c:v>147.52428</c:v>
                </c:pt>
                <c:pt idx="12552">
                  <c:v>147.44003799999999</c:v>
                </c:pt>
                <c:pt idx="12553">
                  <c:v>147.34460200000001</c:v>
                </c:pt>
                <c:pt idx="12554">
                  <c:v>147.266389</c:v>
                </c:pt>
                <c:pt idx="12555">
                  <c:v>147.16087200000001</c:v>
                </c:pt>
                <c:pt idx="12556">
                  <c:v>147.09195399999999</c:v>
                </c:pt>
                <c:pt idx="12557">
                  <c:v>146.98579599999999</c:v>
                </c:pt>
                <c:pt idx="12558">
                  <c:v>146.91610299999999</c:v>
                </c:pt>
                <c:pt idx="12559">
                  <c:v>146.81116</c:v>
                </c:pt>
                <c:pt idx="12560">
                  <c:v>146.76121499999999</c:v>
                </c:pt>
                <c:pt idx="12561">
                  <c:v>146.67687100000001</c:v>
                </c:pt>
                <c:pt idx="12562">
                  <c:v>146.58819199999999</c:v>
                </c:pt>
                <c:pt idx="12563">
                  <c:v>146.49490800000001</c:v>
                </c:pt>
                <c:pt idx="12564">
                  <c:v>146.381912</c:v>
                </c:pt>
                <c:pt idx="12565">
                  <c:v>146.29022599999999</c:v>
                </c:pt>
                <c:pt idx="12566">
                  <c:v>146.256857</c:v>
                </c:pt>
                <c:pt idx="12567">
                  <c:v>146.13545999999999</c:v>
                </c:pt>
                <c:pt idx="12568">
                  <c:v>146.04461800000001</c:v>
                </c:pt>
                <c:pt idx="12569">
                  <c:v>145.92924500000001</c:v>
                </c:pt>
                <c:pt idx="12570">
                  <c:v>145.84451100000001</c:v>
                </c:pt>
                <c:pt idx="12571">
                  <c:v>145.79735700000001</c:v>
                </c:pt>
                <c:pt idx="12572">
                  <c:v>145.717522</c:v>
                </c:pt>
                <c:pt idx="12573">
                  <c:v>145.640162</c:v>
                </c:pt>
                <c:pt idx="12574">
                  <c:v>145.520813</c:v>
                </c:pt>
                <c:pt idx="12575">
                  <c:v>145.47473299999999</c:v>
                </c:pt>
                <c:pt idx="12576">
                  <c:v>145.377611</c:v>
                </c:pt>
                <c:pt idx="12577">
                  <c:v>145.28034299999999</c:v>
                </c:pt>
                <c:pt idx="12578">
                  <c:v>145.20149900000001</c:v>
                </c:pt>
                <c:pt idx="12579">
                  <c:v>145.112899</c:v>
                </c:pt>
                <c:pt idx="12580">
                  <c:v>144.998302</c:v>
                </c:pt>
                <c:pt idx="12581">
                  <c:v>144.91803300000001</c:v>
                </c:pt>
                <c:pt idx="12582">
                  <c:v>144.85555199999999</c:v>
                </c:pt>
                <c:pt idx="12583">
                  <c:v>144.78170800000001</c:v>
                </c:pt>
                <c:pt idx="12584">
                  <c:v>144.67013</c:v>
                </c:pt>
                <c:pt idx="12585">
                  <c:v>144.58365900000001</c:v>
                </c:pt>
                <c:pt idx="12586">
                  <c:v>144.47371200000001</c:v>
                </c:pt>
                <c:pt idx="12587">
                  <c:v>144.406238</c:v>
                </c:pt>
                <c:pt idx="12588">
                  <c:v>144.30204599999999</c:v>
                </c:pt>
                <c:pt idx="12589">
                  <c:v>144.22144399999999</c:v>
                </c:pt>
                <c:pt idx="12590">
                  <c:v>144.14328800000001</c:v>
                </c:pt>
                <c:pt idx="12591">
                  <c:v>144.04786799999999</c:v>
                </c:pt>
                <c:pt idx="12592">
                  <c:v>143.94723300000001</c:v>
                </c:pt>
                <c:pt idx="12593">
                  <c:v>143.88417000000001</c:v>
                </c:pt>
                <c:pt idx="12594">
                  <c:v>143.80776800000001</c:v>
                </c:pt>
                <c:pt idx="12595">
                  <c:v>143.71693400000001</c:v>
                </c:pt>
                <c:pt idx="12596">
                  <c:v>143.645893</c:v>
                </c:pt>
                <c:pt idx="12597">
                  <c:v>143.56176099999999</c:v>
                </c:pt>
                <c:pt idx="12598">
                  <c:v>143.481629</c:v>
                </c:pt>
                <c:pt idx="12599">
                  <c:v>143.39305999999999</c:v>
                </c:pt>
                <c:pt idx="12600">
                  <c:v>143.28270499999999</c:v>
                </c:pt>
                <c:pt idx="12601">
                  <c:v>143.225571</c:v>
                </c:pt>
                <c:pt idx="12602">
                  <c:v>143.13623200000001</c:v>
                </c:pt>
                <c:pt idx="12603">
                  <c:v>143.07207399999999</c:v>
                </c:pt>
                <c:pt idx="12604">
                  <c:v>142.968692</c:v>
                </c:pt>
                <c:pt idx="12605">
                  <c:v>142.86773099999999</c:v>
                </c:pt>
                <c:pt idx="12606">
                  <c:v>142.805012</c:v>
                </c:pt>
                <c:pt idx="12607">
                  <c:v>142.70647399999999</c:v>
                </c:pt>
                <c:pt idx="12608">
                  <c:v>142.62914499999999</c:v>
                </c:pt>
                <c:pt idx="12609">
                  <c:v>142.552032</c:v>
                </c:pt>
                <c:pt idx="12610">
                  <c:v>142.46677399999999</c:v>
                </c:pt>
                <c:pt idx="12611">
                  <c:v>142.397111</c:v>
                </c:pt>
                <c:pt idx="12612">
                  <c:v>142.31383400000001</c:v>
                </c:pt>
                <c:pt idx="12613">
                  <c:v>142.251069</c:v>
                </c:pt>
                <c:pt idx="12614">
                  <c:v>142.10712000000001</c:v>
                </c:pt>
                <c:pt idx="12615">
                  <c:v>142.050467</c:v>
                </c:pt>
                <c:pt idx="12616">
                  <c:v>141.93795700000001</c:v>
                </c:pt>
                <c:pt idx="12617">
                  <c:v>141.882609</c:v>
                </c:pt>
                <c:pt idx="12618">
                  <c:v>141.818994</c:v>
                </c:pt>
                <c:pt idx="12619">
                  <c:v>141.69098399999999</c:v>
                </c:pt>
                <c:pt idx="12620">
                  <c:v>141.610468</c:v>
                </c:pt>
                <c:pt idx="12621">
                  <c:v>141.516829</c:v>
                </c:pt>
                <c:pt idx="12622">
                  <c:v>141.46700999999999</c:v>
                </c:pt>
                <c:pt idx="12623">
                  <c:v>141.35933900000001</c:v>
                </c:pt>
                <c:pt idx="12624">
                  <c:v>141.27707699999999</c:v>
                </c:pt>
                <c:pt idx="12625">
                  <c:v>141.20606699999999</c:v>
                </c:pt>
                <c:pt idx="12626">
                  <c:v>141.109679</c:v>
                </c:pt>
                <c:pt idx="12627">
                  <c:v>141.03283099999999</c:v>
                </c:pt>
                <c:pt idx="12628">
                  <c:v>140.94424100000001</c:v>
                </c:pt>
                <c:pt idx="12629">
                  <c:v>140.88046700000001</c:v>
                </c:pt>
                <c:pt idx="12630">
                  <c:v>140.775543</c:v>
                </c:pt>
                <c:pt idx="12631">
                  <c:v>140.69288399999999</c:v>
                </c:pt>
                <c:pt idx="12632">
                  <c:v>140.61331000000001</c:v>
                </c:pt>
                <c:pt idx="12633">
                  <c:v>140.546648</c:v>
                </c:pt>
                <c:pt idx="12634">
                  <c:v>140.416225</c:v>
                </c:pt>
                <c:pt idx="12635">
                  <c:v>140.38497599999999</c:v>
                </c:pt>
                <c:pt idx="12636">
                  <c:v>140.264026</c:v>
                </c:pt>
                <c:pt idx="12637">
                  <c:v>140.21189799999999</c:v>
                </c:pt>
                <c:pt idx="12638">
                  <c:v>140.116602</c:v>
                </c:pt>
                <c:pt idx="12639">
                  <c:v>140.007913</c:v>
                </c:pt>
                <c:pt idx="12640">
                  <c:v>139.937411</c:v>
                </c:pt>
                <c:pt idx="12641">
                  <c:v>139.861929</c:v>
                </c:pt>
                <c:pt idx="12642">
                  <c:v>139.78024199999999</c:v>
                </c:pt>
                <c:pt idx="12643">
                  <c:v>139.68107000000001</c:v>
                </c:pt>
                <c:pt idx="12644">
                  <c:v>139.62533500000001</c:v>
                </c:pt>
                <c:pt idx="12645">
                  <c:v>139.551175</c:v>
                </c:pt>
                <c:pt idx="12646">
                  <c:v>139.47010399999999</c:v>
                </c:pt>
                <c:pt idx="12647">
                  <c:v>139.39020400000001</c:v>
                </c:pt>
                <c:pt idx="12648">
                  <c:v>139.29759799999999</c:v>
                </c:pt>
                <c:pt idx="12649">
                  <c:v>139.20664300000001</c:v>
                </c:pt>
                <c:pt idx="12650">
                  <c:v>139.12086400000001</c:v>
                </c:pt>
                <c:pt idx="12651">
                  <c:v>139.065642</c:v>
                </c:pt>
                <c:pt idx="12652">
                  <c:v>138.96593999999999</c:v>
                </c:pt>
                <c:pt idx="12653">
                  <c:v>138.902422</c:v>
                </c:pt>
                <c:pt idx="12654">
                  <c:v>138.79593800000001</c:v>
                </c:pt>
                <c:pt idx="12655">
                  <c:v>138.71542500000001</c:v>
                </c:pt>
                <c:pt idx="12656">
                  <c:v>138.63547299999999</c:v>
                </c:pt>
                <c:pt idx="12657">
                  <c:v>138.56526700000001</c:v>
                </c:pt>
                <c:pt idx="12658">
                  <c:v>138.509308</c:v>
                </c:pt>
                <c:pt idx="12659">
                  <c:v>138.416259</c:v>
                </c:pt>
                <c:pt idx="12660">
                  <c:v>138.305531</c:v>
                </c:pt>
                <c:pt idx="12661">
                  <c:v>138.234262</c:v>
                </c:pt>
                <c:pt idx="12662">
                  <c:v>138.17220900000001</c:v>
                </c:pt>
                <c:pt idx="12663">
                  <c:v>138.09265500000001</c:v>
                </c:pt>
                <c:pt idx="12664">
                  <c:v>137.991311</c:v>
                </c:pt>
                <c:pt idx="12665">
                  <c:v>137.90708000000001</c:v>
                </c:pt>
                <c:pt idx="12666">
                  <c:v>137.82559499999999</c:v>
                </c:pt>
                <c:pt idx="12667">
                  <c:v>137.74419399999999</c:v>
                </c:pt>
                <c:pt idx="12668">
                  <c:v>137.653122</c:v>
                </c:pt>
                <c:pt idx="12669">
                  <c:v>137.57352800000001</c:v>
                </c:pt>
                <c:pt idx="12670">
                  <c:v>137.49409900000001</c:v>
                </c:pt>
                <c:pt idx="12671">
                  <c:v>137.43731</c:v>
                </c:pt>
                <c:pt idx="12672">
                  <c:v>137.33994100000001</c:v>
                </c:pt>
                <c:pt idx="12673">
                  <c:v>137.25827899999999</c:v>
                </c:pt>
                <c:pt idx="12674">
                  <c:v>137.20410699999999</c:v>
                </c:pt>
                <c:pt idx="12675">
                  <c:v>137.118427</c:v>
                </c:pt>
                <c:pt idx="12676">
                  <c:v>137.01023599999999</c:v>
                </c:pt>
                <c:pt idx="12677">
                  <c:v>136.943715</c:v>
                </c:pt>
                <c:pt idx="12678">
                  <c:v>136.88666000000001</c:v>
                </c:pt>
                <c:pt idx="12679">
                  <c:v>136.81171399999999</c:v>
                </c:pt>
                <c:pt idx="12680">
                  <c:v>136.72704400000001</c:v>
                </c:pt>
                <c:pt idx="12681">
                  <c:v>136.63651400000001</c:v>
                </c:pt>
                <c:pt idx="12682">
                  <c:v>136.549815</c:v>
                </c:pt>
                <c:pt idx="12683">
                  <c:v>136.442634</c:v>
                </c:pt>
                <c:pt idx="12684">
                  <c:v>136.38233399999999</c:v>
                </c:pt>
                <c:pt idx="12685">
                  <c:v>136.31064499999999</c:v>
                </c:pt>
                <c:pt idx="12686">
                  <c:v>136.219324</c:v>
                </c:pt>
                <c:pt idx="12687">
                  <c:v>136.134975</c:v>
                </c:pt>
                <c:pt idx="12688">
                  <c:v>136.068073</c:v>
                </c:pt>
                <c:pt idx="12689">
                  <c:v>136.03088099999999</c:v>
                </c:pt>
                <c:pt idx="12690">
                  <c:v>135.88409899999999</c:v>
                </c:pt>
                <c:pt idx="12691">
                  <c:v>135.81663599999999</c:v>
                </c:pt>
                <c:pt idx="12692">
                  <c:v>135.73441099999999</c:v>
                </c:pt>
                <c:pt idx="12693">
                  <c:v>135.700312</c:v>
                </c:pt>
                <c:pt idx="12694">
                  <c:v>135.59159399999999</c:v>
                </c:pt>
                <c:pt idx="12695">
                  <c:v>135.505346</c:v>
                </c:pt>
                <c:pt idx="12696">
                  <c:v>135.43232900000001</c:v>
                </c:pt>
                <c:pt idx="12697">
                  <c:v>135.32250400000001</c:v>
                </c:pt>
                <c:pt idx="12698">
                  <c:v>135.27588700000001</c:v>
                </c:pt>
                <c:pt idx="12699">
                  <c:v>135.17426900000001</c:v>
                </c:pt>
                <c:pt idx="12700">
                  <c:v>135.118922</c:v>
                </c:pt>
                <c:pt idx="12701">
                  <c:v>135.03783100000001</c:v>
                </c:pt>
                <c:pt idx="12702">
                  <c:v>134.931331</c:v>
                </c:pt>
                <c:pt idx="12703">
                  <c:v>134.89637200000001</c:v>
                </c:pt>
                <c:pt idx="12704">
                  <c:v>134.780292</c:v>
                </c:pt>
                <c:pt idx="12705">
                  <c:v>134.70489499999999</c:v>
                </c:pt>
                <c:pt idx="12706">
                  <c:v>134.62514400000001</c:v>
                </c:pt>
                <c:pt idx="12707">
                  <c:v>134.56914599999999</c:v>
                </c:pt>
                <c:pt idx="12708">
                  <c:v>134.48567</c:v>
                </c:pt>
                <c:pt idx="12709">
                  <c:v>134.37895900000001</c:v>
                </c:pt>
                <c:pt idx="12710">
                  <c:v>134.315134</c:v>
                </c:pt>
                <c:pt idx="12711">
                  <c:v>134.217229</c:v>
                </c:pt>
                <c:pt idx="12712">
                  <c:v>134.13965899999999</c:v>
                </c:pt>
                <c:pt idx="12713">
                  <c:v>134.05783400000001</c:v>
                </c:pt>
                <c:pt idx="12714">
                  <c:v>134.02609699999999</c:v>
                </c:pt>
                <c:pt idx="12715">
                  <c:v>133.91601299999999</c:v>
                </c:pt>
                <c:pt idx="12716">
                  <c:v>133.84924699999999</c:v>
                </c:pt>
                <c:pt idx="12717">
                  <c:v>133.734475</c:v>
                </c:pt>
                <c:pt idx="12718">
                  <c:v>133.65052700000001</c:v>
                </c:pt>
                <c:pt idx="12719">
                  <c:v>133.60029800000001</c:v>
                </c:pt>
                <c:pt idx="12720">
                  <c:v>133.53899000000001</c:v>
                </c:pt>
                <c:pt idx="12721">
                  <c:v>133.45638500000001</c:v>
                </c:pt>
                <c:pt idx="12722">
                  <c:v>133.374741</c:v>
                </c:pt>
                <c:pt idx="12723">
                  <c:v>133.32076699999999</c:v>
                </c:pt>
                <c:pt idx="12724">
                  <c:v>133.217264</c:v>
                </c:pt>
                <c:pt idx="12725">
                  <c:v>133.13161299999999</c:v>
                </c:pt>
                <c:pt idx="12726">
                  <c:v>133.040662</c:v>
                </c:pt>
                <c:pt idx="12727">
                  <c:v>132.961804</c:v>
                </c:pt>
                <c:pt idx="12728">
                  <c:v>132.93809300000001</c:v>
                </c:pt>
                <c:pt idx="12729">
                  <c:v>132.83884399999999</c:v>
                </c:pt>
                <c:pt idx="12730">
                  <c:v>132.74826999999999</c:v>
                </c:pt>
                <c:pt idx="12731">
                  <c:v>132.65910299999999</c:v>
                </c:pt>
                <c:pt idx="12732">
                  <c:v>132.57489699999999</c:v>
                </c:pt>
                <c:pt idx="12733">
                  <c:v>132.53707900000001</c:v>
                </c:pt>
                <c:pt idx="12734">
                  <c:v>132.435338</c:v>
                </c:pt>
                <c:pt idx="12735">
                  <c:v>132.35699500000001</c:v>
                </c:pt>
                <c:pt idx="12736">
                  <c:v>132.33761999999999</c:v>
                </c:pt>
                <c:pt idx="12737">
                  <c:v>132.23849899999999</c:v>
                </c:pt>
                <c:pt idx="12738">
                  <c:v>132.14313999999999</c:v>
                </c:pt>
                <c:pt idx="12739">
                  <c:v>132.06941699999999</c:v>
                </c:pt>
                <c:pt idx="12740">
                  <c:v>131.96809300000001</c:v>
                </c:pt>
                <c:pt idx="12741">
                  <c:v>131.90469200000001</c:v>
                </c:pt>
                <c:pt idx="12742">
                  <c:v>131.82076599999999</c:v>
                </c:pt>
                <c:pt idx="12743">
                  <c:v>131.77123900000001</c:v>
                </c:pt>
                <c:pt idx="12744">
                  <c:v>131.65473700000001</c:v>
                </c:pt>
                <c:pt idx="12745">
                  <c:v>131.58449200000001</c:v>
                </c:pt>
                <c:pt idx="12746">
                  <c:v>131.512317</c:v>
                </c:pt>
                <c:pt idx="12747">
                  <c:v>131.42439100000001</c:v>
                </c:pt>
                <c:pt idx="12748">
                  <c:v>131.40975299999999</c:v>
                </c:pt>
                <c:pt idx="12749">
                  <c:v>131.294149</c:v>
                </c:pt>
                <c:pt idx="12750">
                  <c:v>131.200039</c:v>
                </c:pt>
                <c:pt idx="12751">
                  <c:v>131.117355</c:v>
                </c:pt>
                <c:pt idx="12752">
                  <c:v>131.04372799999999</c:v>
                </c:pt>
                <c:pt idx="12753">
                  <c:v>130.97121999999999</c:v>
                </c:pt>
                <c:pt idx="12754">
                  <c:v>130.88744500000001</c:v>
                </c:pt>
                <c:pt idx="12755">
                  <c:v>130.825039</c:v>
                </c:pt>
                <c:pt idx="12756">
                  <c:v>130.72711699999999</c:v>
                </c:pt>
                <c:pt idx="12757">
                  <c:v>130.67979500000001</c:v>
                </c:pt>
                <c:pt idx="12758">
                  <c:v>130.60782800000001</c:v>
                </c:pt>
                <c:pt idx="12759">
                  <c:v>130.53750199999999</c:v>
                </c:pt>
                <c:pt idx="12760">
                  <c:v>130.43856099999999</c:v>
                </c:pt>
                <c:pt idx="12761">
                  <c:v>130.38672600000001</c:v>
                </c:pt>
                <c:pt idx="12762">
                  <c:v>130.30256700000001</c:v>
                </c:pt>
                <c:pt idx="12763">
                  <c:v>130.230143</c:v>
                </c:pt>
                <c:pt idx="12764">
                  <c:v>130.17081899999999</c:v>
                </c:pt>
                <c:pt idx="12765">
                  <c:v>130.07154700000001</c:v>
                </c:pt>
                <c:pt idx="12766">
                  <c:v>130.00432499999999</c:v>
                </c:pt>
                <c:pt idx="12767">
                  <c:v>129.90567200000001</c:v>
                </c:pt>
                <c:pt idx="12768">
                  <c:v>129.85582099999999</c:v>
                </c:pt>
                <c:pt idx="12769">
                  <c:v>129.771671</c:v>
                </c:pt>
                <c:pt idx="12770">
                  <c:v>129.69627</c:v>
                </c:pt>
                <c:pt idx="12771">
                  <c:v>129.63974999999999</c:v>
                </c:pt>
                <c:pt idx="12772">
                  <c:v>129.58031399999999</c:v>
                </c:pt>
                <c:pt idx="12773">
                  <c:v>129.45755500000001</c:v>
                </c:pt>
                <c:pt idx="12774">
                  <c:v>129.399869</c:v>
                </c:pt>
                <c:pt idx="12775">
                  <c:v>129.29342</c:v>
                </c:pt>
                <c:pt idx="12776">
                  <c:v>129.264791</c:v>
                </c:pt>
                <c:pt idx="12777">
                  <c:v>129.18633</c:v>
                </c:pt>
                <c:pt idx="12778">
                  <c:v>129.09533400000001</c:v>
                </c:pt>
                <c:pt idx="12779">
                  <c:v>129.00576799999999</c:v>
                </c:pt>
                <c:pt idx="12780">
                  <c:v>128.94507100000001</c:v>
                </c:pt>
                <c:pt idx="12781">
                  <c:v>128.86583200000001</c:v>
                </c:pt>
                <c:pt idx="12782">
                  <c:v>128.783098</c:v>
                </c:pt>
                <c:pt idx="12783">
                  <c:v>128.660797</c:v>
                </c:pt>
                <c:pt idx="12784">
                  <c:v>128.64383699999999</c:v>
                </c:pt>
                <c:pt idx="12785">
                  <c:v>128.55288300000001</c:v>
                </c:pt>
                <c:pt idx="12786">
                  <c:v>128.49625800000001</c:v>
                </c:pt>
                <c:pt idx="12787">
                  <c:v>128.38711000000001</c:v>
                </c:pt>
                <c:pt idx="12788">
                  <c:v>128.36553699999999</c:v>
                </c:pt>
                <c:pt idx="12789">
                  <c:v>128.234207</c:v>
                </c:pt>
                <c:pt idx="12790">
                  <c:v>128.18693099999999</c:v>
                </c:pt>
                <c:pt idx="12791">
                  <c:v>128.10951600000001</c:v>
                </c:pt>
                <c:pt idx="12792">
                  <c:v>128.04029600000001</c:v>
                </c:pt>
                <c:pt idx="12793">
                  <c:v>127.971847</c:v>
                </c:pt>
                <c:pt idx="12794">
                  <c:v>127.88855599999999</c:v>
                </c:pt>
                <c:pt idx="12795">
                  <c:v>127.796266</c:v>
                </c:pt>
                <c:pt idx="12796">
                  <c:v>127.71801000000001</c:v>
                </c:pt>
                <c:pt idx="12797">
                  <c:v>127.675021</c:v>
                </c:pt>
                <c:pt idx="12798">
                  <c:v>127.598769</c:v>
                </c:pt>
                <c:pt idx="12799">
                  <c:v>127.49231399999999</c:v>
                </c:pt>
                <c:pt idx="12800">
                  <c:v>127.417706</c:v>
                </c:pt>
                <c:pt idx="12801">
                  <c:v>127.332572</c:v>
                </c:pt>
                <c:pt idx="12802">
                  <c:v>127.28741599999999</c:v>
                </c:pt>
                <c:pt idx="12803">
                  <c:v>127.204627</c:v>
                </c:pt>
                <c:pt idx="12804">
                  <c:v>127.134731</c:v>
                </c:pt>
                <c:pt idx="12805">
                  <c:v>127.057281</c:v>
                </c:pt>
                <c:pt idx="12806">
                  <c:v>126.964523</c:v>
                </c:pt>
                <c:pt idx="12807">
                  <c:v>126.929501</c:v>
                </c:pt>
                <c:pt idx="12808">
                  <c:v>126.847039</c:v>
                </c:pt>
                <c:pt idx="12809">
                  <c:v>126.750747</c:v>
                </c:pt>
                <c:pt idx="12810">
                  <c:v>126.67622</c:v>
                </c:pt>
                <c:pt idx="12811">
                  <c:v>126.606365</c:v>
                </c:pt>
                <c:pt idx="12812">
                  <c:v>126.539216</c:v>
                </c:pt>
                <c:pt idx="12813">
                  <c:v>126.47731400000001</c:v>
                </c:pt>
                <c:pt idx="12814">
                  <c:v>126.424746</c:v>
                </c:pt>
                <c:pt idx="12815">
                  <c:v>126.345054</c:v>
                </c:pt>
                <c:pt idx="12816">
                  <c:v>126.31887</c:v>
                </c:pt>
                <c:pt idx="12817">
                  <c:v>126.17081899999999</c:v>
                </c:pt>
                <c:pt idx="12818">
                  <c:v>126.10989600000001</c:v>
                </c:pt>
                <c:pt idx="12819">
                  <c:v>126.04226</c:v>
                </c:pt>
                <c:pt idx="12820">
                  <c:v>125.949917</c:v>
                </c:pt>
                <c:pt idx="12821">
                  <c:v>125.878257</c:v>
                </c:pt>
                <c:pt idx="12822">
                  <c:v>125.856826</c:v>
                </c:pt>
                <c:pt idx="12823">
                  <c:v>125.727153</c:v>
                </c:pt>
                <c:pt idx="12824">
                  <c:v>125.682864</c:v>
                </c:pt>
                <c:pt idx="12825">
                  <c:v>125.58358200000001</c:v>
                </c:pt>
                <c:pt idx="12826">
                  <c:v>125.50481000000001</c:v>
                </c:pt>
                <c:pt idx="12827">
                  <c:v>125.444896</c:v>
                </c:pt>
                <c:pt idx="12828">
                  <c:v>125.381242</c:v>
                </c:pt>
                <c:pt idx="12829">
                  <c:v>125.294079</c:v>
                </c:pt>
                <c:pt idx="12830">
                  <c:v>125.24737</c:v>
                </c:pt>
                <c:pt idx="12831">
                  <c:v>125.185248</c:v>
                </c:pt>
                <c:pt idx="12832">
                  <c:v>125.10131800000001</c:v>
                </c:pt>
                <c:pt idx="12833">
                  <c:v>125.007621</c:v>
                </c:pt>
                <c:pt idx="12834">
                  <c:v>124.958333</c:v>
                </c:pt>
                <c:pt idx="12835">
                  <c:v>124.891597</c:v>
                </c:pt>
                <c:pt idx="12836">
                  <c:v>124.805401</c:v>
                </c:pt>
                <c:pt idx="12837">
                  <c:v>124.727582</c:v>
                </c:pt>
                <c:pt idx="12838">
                  <c:v>124.659494</c:v>
                </c:pt>
                <c:pt idx="12839">
                  <c:v>124.588752</c:v>
                </c:pt>
                <c:pt idx="12840">
                  <c:v>124.51310700000001</c:v>
                </c:pt>
                <c:pt idx="12841">
                  <c:v>124.45003699999999</c:v>
                </c:pt>
                <c:pt idx="12842">
                  <c:v>124.371511</c:v>
                </c:pt>
                <c:pt idx="12843">
                  <c:v>124.286148</c:v>
                </c:pt>
                <c:pt idx="12844">
                  <c:v>124.246578</c:v>
                </c:pt>
                <c:pt idx="12845">
                  <c:v>124.14262600000001</c:v>
                </c:pt>
                <c:pt idx="12846">
                  <c:v>124.11663900000001</c:v>
                </c:pt>
                <c:pt idx="12847">
                  <c:v>124.00335099999999</c:v>
                </c:pt>
                <c:pt idx="12848">
                  <c:v>123.91534900000001</c:v>
                </c:pt>
                <c:pt idx="12849">
                  <c:v>123.892938</c:v>
                </c:pt>
                <c:pt idx="12850">
                  <c:v>123.791414</c:v>
                </c:pt>
                <c:pt idx="12851">
                  <c:v>123.724136</c:v>
                </c:pt>
                <c:pt idx="12852">
                  <c:v>123.66685</c:v>
                </c:pt>
                <c:pt idx="12853">
                  <c:v>123.606323</c:v>
                </c:pt>
                <c:pt idx="12854">
                  <c:v>123.49383400000001</c:v>
                </c:pt>
                <c:pt idx="12855">
                  <c:v>123.458855</c:v>
                </c:pt>
                <c:pt idx="12856">
                  <c:v>123.376077</c:v>
                </c:pt>
                <c:pt idx="12857">
                  <c:v>123.281144</c:v>
                </c:pt>
                <c:pt idx="12858">
                  <c:v>123.247725</c:v>
                </c:pt>
                <c:pt idx="12859">
                  <c:v>123.153927</c:v>
                </c:pt>
                <c:pt idx="12860">
                  <c:v>123.100768</c:v>
                </c:pt>
                <c:pt idx="12861">
                  <c:v>123.00646399999999</c:v>
                </c:pt>
                <c:pt idx="12862">
                  <c:v>122.94260199999999</c:v>
                </c:pt>
                <c:pt idx="12863">
                  <c:v>122.88224</c:v>
                </c:pt>
                <c:pt idx="12864">
                  <c:v>122.827325</c:v>
                </c:pt>
                <c:pt idx="12865">
                  <c:v>123.02199</c:v>
                </c:pt>
                <c:pt idx="12866">
                  <c:v>119.894058</c:v>
                </c:pt>
                <c:pt idx="12867">
                  <c:v>118.181149</c:v>
                </c:pt>
                <c:pt idx="12868">
                  <c:v>116.853888</c:v>
                </c:pt>
                <c:pt idx="12869">
                  <c:v>115.275857</c:v>
                </c:pt>
                <c:pt idx="12870">
                  <c:v>113.99043899999999</c:v>
                </c:pt>
                <c:pt idx="12871">
                  <c:v>112.758961</c:v>
                </c:pt>
                <c:pt idx="12872">
                  <c:v>111.77898500000001</c:v>
                </c:pt>
                <c:pt idx="12873">
                  <c:v>110.68953500000001</c:v>
                </c:pt>
                <c:pt idx="12874">
                  <c:v>109.68650599999999</c:v>
                </c:pt>
                <c:pt idx="12875">
                  <c:v>108.73951099999999</c:v>
                </c:pt>
                <c:pt idx="12876">
                  <c:v>107.92193</c:v>
                </c:pt>
                <c:pt idx="12877">
                  <c:v>107.196101</c:v>
                </c:pt>
                <c:pt idx="12878">
                  <c:v>106.455567</c:v>
                </c:pt>
                <c:pt idx="12879">
                  <c:v>105.54021</c:v>
                </c:pt>
                <c:pt idx="12880">
                  <c:v>104.912589</c:v>
                </c:pt>
                <c:pt idx="12881">
                  <c:v>104.396711</c:v>
                </c:pt>
                <c:pt idx="12882">
                  <c:v>103.654462</c:v>
                </c:pt>
                <c:pt idx="12883">
                  <c:v>103.11974499999999</c:v>
                </c:pt>
                <c:pt idx="12884">
                  <c:v>102.395785</c:v>
                </c:pt>
                <c:pt idx="12885">
                  <c:v>101.696186</c:v>
                </c:pt>
                <c:pt idx="12886">
                  <c:v>101.29237500000001</c:v>
                </c:pt>
                <c:pt idx="12887">
                  <c:v>100.776646</c:v>
                </c:pt>
                <c:pt idx="12888">
                  <c:v>100.225347</c:v>
                </c:pt>
                <c:pt idx="12889">
                  <c:v>99.691918000000001</c:v>
                </c:pt>
                <c:pt idx="12890">
                  <c:v>99.190020000000004</c:v>
                </c:pt>
                <c:pt idx="12891">
                  <c:v>98.776899999999998</c:v>
                </c:pt>
                <c:pt idx="12892">
                  <c:v>98.318218000000002</c:v>
                </c:pt>
                <c:pt idx="12893">
                  <c:v>97.907820000000001</c:v>
                </c:pt>
                <c:pt idx="12894">
                  <c:v>97.427728000000002</c:v>
                </c:pt>
                <c:pt idx="12895">
                  <c:v>96.956672999999995</c:v>
                </c:pt>
                <c:pt idx="12896">
                  <c:v>96.581557000000004</c:v>
                </c:pt>
                <c:pt idx="12897">
                  <c:v>95.948605000000001</c:v>
                </c:pt>
                <c:pt idx="12898">
                  <c:v>95.530795999999995</c:v>
                </c:pt>
                <c:pt idx="12899">
                  <c:v>95.173168000000004</c:v>
                </c:pt>
                <c:pt idx="12900">
                  <c:v>94.633222000000004</c:v>
                </c:pt>
                <c:pt idx="12901">
                  <c:v>94.289514999999994</c:v>
                </c:pt>
                <c:pt idx="12902">
                  <c:v>93.771441999999993</c:v>
                </c:pt>
                <c:pt idx="12903">
                  <c:v>93.555863000000002</c:v>
                </c:pt>
                <c:pt idx="12904">
                  <c:v>93.119493000000006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3135360"/>
        <c:axId val="153111168"/>
      </c:scatterChart>
      <c:valAx>
        <c:axId val="153106688"/>
        <c:scaling>
          <c:orientation val="minMax"/>
        </c:scaling>
        <c:delete val="0"/>
        <c:axPos val="b"/>
        <c:title>
          <c:tx>
            <c:rich>
              <a:bodyPr anchor="b" anchorCtr="0"/>
              <a:lstStyle/>
              <a:p>
                <a:pPr>
                  <a:defRPr/>
                </a:pPr>
                <a:r>
                  <a:rPr lang="en-US"/>
                  <a:t>Time [s]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53109248"/>
        <c:crosses val="autoZero"/>
        <c:crossBetween val="midCat"/>
      </c:valAx>
      <c:valAx>
        <c:axId val="153109248"/>
        <c:scaling>
          <c:orientation val="minMax"/>
          <c:max val="3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O2 [ppm]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53106688"/>
        <c:crosses val="autoZero"/>
        <c:crossBetween val="midCat"/>
      </c:valAx>
      <c:valAx>
        <c:axId val="15311116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Temperature [°C]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53135360"/>
        <c:crosses val="max"/>
        <c:crossBetween val="midCat"/>
      </c:valAx>
      <c:valAx>
        <c:axId val="1531353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53111168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9708894582117571"/>
          <c:y val="0.1785866510344388"/>
          <c:w val="8.2440790433713843E-2"/>
          <c:h val="7.5441048427987101E-2"/>
        </c:manualLayout>
      </c:layout>
      <c:overlay val="1"/>
    </c:legend>
    <c:plotVisOnly val="1"/>
    <c:dispBlanksAs val="gap"/>
    <c:showDLblsOverMax val="0"/>
  </c:chart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0.21508</cdr:x>
      <cdr:y>0.16913</cdr:y>
    </cdr:from>
    <cdr:to>
      <cdr:x>0.21577</cdr:x>
      <cdr:y>0.88478</cdr:y>
    </cdr:to>
    <cdr:cxnSp macro="">
      <cdr:nvCxnSpPr>
        <cdr:cNvPr id="3" name="Straight Connector 2"/>
        <cdr:cNvCxnSpPr/>
      </cdr:nvCxnSpPr>
      <cdr:spPr>
        <a:xfrm xmlns:a="http://schemas.openxmlformats.org/drawingml/2006/main">
          <a:off x="2001573" y="1028633"/>
          <a:ext cx="6421" cy="4352469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0.08346</cdr:x>
      <cdr:y>0.16879</cdr:y>
    </cdr:from>
    <cdr:to>
      <cdr:x>0.08415</cdr:x>
      <cdr:y>0.88444</cdr:y>
    </cdr:to>
    <cdr:cxnSp macro="">
      <cdr:nvCxnSpPr>
        <cdr:cNvPr id="4" name="Straight Connector 3"/>
        <cdr:cNvCxnSpPr/>
      </cdr:nvCxnSpPr>
      <cdr:spPr>
        <a:xfrm xmlns:a="http://schemas.openxmlformats.org/drawingml/2006/main">
          <a:off x="776674" y="1027670"/>
          <a:ext cx="6436" cy="4357043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0.11618</cdr:x>
      <cdr:y>0.17037</cdr:y>
    </cdr:from>
    <cdr:to>
      <cdr:x>0.21444</cdr:x>
      <cdr:y>0.21058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81217" y="1036165"/>
          <a:ext cx="914400" cy="2445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∆t</a:t>
          </a:r>
          <a:r>
            <a:rPr lang="en-GB" sz="1100" baseline="0"/>
            <a:t> = 10h</a:t>
          </a:r>
          <a:endParaRPr lang="en-GB" sz="1100"/>
        </a:p>
      </cdr:txBody>
    </cdr:sp>
  </cdr:relSizeAnchor>
  <cdr:relSizeAnchor xmlns:cdr="http://schemas.openxmlformats.org/drawingml/2006/chartDrawing">
    <cdr:from>
      <cdr:x>0.08299</cdr:x>
      <cdr:y>0.20635</cdr:y>
    </cdr:from>
    <cdr:to>
      <cdr:x>0.21577</cdr:x>
      <cdr:y>0.20635</cdr:y>
    </cdr:to>
    <cdr:cxnSp macro="">
      <cdr:nvCxnSpPr>
        <cdr:cNvPr id="9" name="Straight Arrow Connector 8"/>
        <cdr:cNvCxnSpPr/>
      </cdr:nvCxnSpPr>
      <cdr:spPr>
        <a:xfrm xmlns:a="http://schemas.openxmlformats.org/drawingml/2006/main">
          <a:off x="772297" y="1254983"/>
          <a:ext cx="1235676" cy="0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0.84018</cdr:x>
      <cdr:y>0.17026</cdr:y>
    </cdr:from>
    <cdr:to>
      <cdr:x>0.84087</cdr:x>
      <cdr:y>0.88591</cdr:y>
    </cdr:to>
    <cdr:cxnSp macro="">
      <cdr:nvCxnSpPr>
        <cdr:cNvPr id="10" name="Straight Connector 9"/>
        <cdr:cNvCxnSpPr/>
      </cdr:nvCxnSpPr>
      <cdr:spPr>
        <a:xfrm xmlns:a="http://schemas.openxmlformats.org/drawingml/2006/main">
          <a:off x="7818824" y="1035479"/>
          <a:ext cx="6421" cy="4352469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0.21438</cdr:x>
      <cdr:y>0.20529</cdr:y>
    </cdr:from>
    <cdr:to>
      <cdr:x>0.84094</cdr:x>
      <cdr:y>0.20635</cdr:y>
    </cdr:to>
    <cdr:cxnSp macro="">
      <cdr:nvCxnSpPr>
        <cdr:cNvPr id="15" name="Straight Arrow Connector 14"/>
        <cdr:cNvCxnSpPr/>
      </cdr:nvCxnSpPr>
      <cdr:spPr>
        <a:xfrm xmlns:a="http://schemas.openxmlformats.org/drawingml/2006/main" flipV="1">
          <a:off x="1995101" y="1248547"/>
          <a:ext cx="5830845" cy="6436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0.40318</cdr:x>
      <cdr:y>0.16825</cdr:y>
    </cdr:from>
    <cdr:to>
      <cdr:x>0.58921</cdr:x>
      <cdr:y>0.21905</cdr:y>
    </cdr:to>
    <cdr:sp macro="" textlink="">
      <cdr:nvSpPr>
        <cdr:cNvPr id="17" name="TextBox 16"/>
        <cdr:cNvSpPr txBox="1"/>
      </cdr:nvSpPr>
      <cdr:spPr>
        <a:xfrm xmlns:a="http://schemas.openxmlformats.org/drawingml/2006/main">
          <a:off x="3752076" y="1023294"/>
          <a:ext cx="1731233" cy="3089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DWELL 48h - ∆T = ± 1°C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0.16944</cdr:x>
      <cdr:y>0.15961</cdr:y>
    </cdr:from>
    <cdr:to>
      <cdr:x>0.17013</cdr:x>
      <cdr:y>0.87526</cdr:y>
    </cdr:to>
    <cdr:cxnSp macro="">
      <cdr:nvCxnSpPr>
        <cdr:cNvPr id="3" name="Straight Connector 2"/>
        <cdr:cNvCxnSpPr/>
      </cdr:nvCxnSpPr>
      <cdr:spPr>
        <a:xfrm xmlns:a="http://schemas.openxmlformats.org/drawingml/2006/main">
          <a:off x="1576811" y="970700"/>
          <a:ext cx="6421" cy="4352469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0.07724</cdr:x>
      <cdr:y>0.15821</cdr:y>
    </cdr:from>
    <cdr:to>
      <cdr:x>0.07793</cdr:x>
      <cdr:y>0.87386</cdr:y>
    </cdr:to>
    <cdr:cxnSp macro="">
      <cdr:nvCxnSpPr>
        <cdr:cNvPr id="4" name="Straight Connector 3"/>
        <cdr:cNvCxnSpPr/>
      </cdr:nvCxnSpPr>
      <cdr:spPr>
        <a:xfrm xmlns:a="http://schemas.openxmlformats.org/drawingml/2006/main">
          <a:off x="718772" y="962195"/>
          <a:ext cx="6421" cy="4352469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0.09336</cdr:x>
      <cdr:y>0.1619</cdr:y>
    </cdr:from>
    <cdr:to>
      <cdr:x>0.19162</cdr:x>
      <cdr:y>0.20211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868810" y="984676"/>
          <a:ext cx="914426" cy="24455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∆t</a:t>
          </a:r>
          <a:r>
            <a:rPr lang="en-GB" sz="1100" baseline="0"/>
            <a:t> = 10h</a:t>
          </a:r>
          <a:endParaRPr lang="en-GB" sz="1100"/>
        </a:p>
      </cdr:txBody>
    </cdr:sp>
  </cdr:relSizeAnchor>
  <cdr:relSizeAnchor xmlns:cdr="http://schemas.openxmlformats.org/drawingml/2006/chartDrawing">
    <cdr:from>
      <cdr:x>0.08299</cdr:x>
      <cdr:y>0.20635</cdr:y>
    </cdr:from>
    <cdr:to>
      <cdr:x>0.16943</cdr:x>
      <cdr:y>0.20635</cdr:y>
    </cdr:to>
    <cdr:cxnSp macro="">
      <cdr:nvCxnSpPr>
        <cdr:cNvPr id="9" name="Straight Arrow Connector 8"/>
        <cdr:cNvCxnSpPr/>
      </cdr:nvCxnSpPr>
      <cdr:spPr>
        <a:xfrm xmlns:a="http://schemas.openxmlformats.org/drawingml/2006/main" flipV="1">
          <a:off x="772320" y="1254983"/>
          <a:ext cx="804454" cy="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0.84917</cdr:x>
      <cdr:y>0.16179</cdr:y>
    </cdr:from>
    <cdr:to>
      <cdr:x>0.84986</cdr:x>
      <cdr:y>0.87744</cdr:y>
    </cdr:to>
    <cdr:cxnSp macro="">
      <cdr:nvCxnSpPr>
        <cdr:cNvPr id="10" name="Straight Connector 9"/>
        <cdr:cNvCxnSpPr/>
      </cdr:nvCxnSpPr>
      <cdr:spPr>
        <a:xfrm xmlns:a="http://schemas.openxmlformats.org/drawingml/2006/main">
          <a:off x="7902534" y="984007"/>
          <a:ext cx="6421" cy="435247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0.17012</cdr:x>
      <cdr:y>0.20635</cdr:y>
    </cdr:from>
    <cdr:to>
      <cdr:x>0.84993</cdr:x>
      <cdr:y>0.20741</cdr:y>
    </cdr:to>
    <cdr:cxnSp macro="">
      <cdr:nvCxnSpPr>
        <cdr:cNvPr id="15" name="Straight Arrow Connector 14"/>
        <cdr:cNvCxnSpPr/>
      </cdr:nvCxnSpPr>
      <cdr:spPr>
        <a:xfrm xmlns:a="http://schemas.openxmlformats.org/drawingml/2006/main" flipV="1">
          <a:off x="1583209" y="1254983"/>
          <a:ext cx="6326402" cy="6436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0.40318</cdr:x>
      <cdr:y>0.1619</cdr:y>
    </cdr:from>
    <cdr:to>
      <cdr:x>0.58921</cdr:x>
      <cdr:y>0.2127</cdr:y>
    </cdr:to>
    <cdr:sp macro="" textlink="">
      <cdr:nvSpPr>
        <cdr:cNvPr id="17" name="TextBox 16"/>
        <cdr:cNvSpPr txBox="1"/>
      </cdr:nvSpPr>
      <cdr:spPr>
        <a:xfrm xmlns:a="http://schemas.openxmlformats.org/drawingml/2006/main">
          <a:off x="3752066" y="984655"/>
          <a:ext cx="1731229" cy="3089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DWELL 48h - ∆T = ± 1°C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0.1072</cdr:x>
      <cdr:y>0.18924</cdr:y>
    </cdr:from>
    <cdr:to>
      <cdr:x>0.10789</cdr:x>
      <cdr:y>0.90489</cdr:y>
    </cdr:to>
    <cdr:cxnSp macro="">
      <cdr:nvCxnSpPr>
        <cdr:cNvPr id="3" name="Straight Connector 2"/>
        <cdr:cNvCxnSpPr/>
      </cdr:nvCxnSpPr>
      <cdr:spPr>
        <a:xfrm xmlns:a="http://schemas.openxmlformats.org/drawingml/2006/main">
          <a:off x="997616" y="1150926"/>
          <a:ext cx="6422" cy="4352469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0.07517</cdr:x>
      <cdr:y>0.18784</cdr:y>
    </cdr:from>
    <cdr:to>
      <cdr:x>0.07586</cdr:x>
      <cdr:y>0.90349</cdr:y>
    </cdr:to>
    <cdr:cxnSp macro="">
      <cdr:nvCxnSpPr>
        <cdr:cNvPr id="4" name="Straight Connector 3"/>
        <cdr:cNvCxnSpPr/>
      </cdr:nvCxnSpPr>
      <cdr:spPr>
        <a:xfrm xmlns:a="http://schemas.openxmlformats.org/drawingml/2006/main">
          <a:off x="699502" y="1142411"/>
          <a:ext cx="6422" cy="435247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0.06155</cdr:x>
      <cdr:y>0.15978</cdr:y>
    </cdr:from>
    <cdr:to>
      <cdr:x>0.15981</cdr:x>
      <cdr:y>0.19999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72777" y="971778"/>
          <a:ext cx="914426" cy="24455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∆t</a:t>
          </a:r>
          <a:r>
            <a:rPr lang="en-GB" sz="1100" baseline="0"/>
            <a:t> = 2h</a:t>
          </a:r>
          <a:endParaRPr lang="en-GB" sz="1100"/>
        </a:p>
      </cdr:txBody>
    </cdr:sp>
  </cdr:relSizeAnchor>
  <cdr:relSizeAnchor xmlns:cdr="http://schemas.openxmlformats.org/drawingml/2006/chartDrawing">
    <cdr:from>
      <cdr:x>0.07607</cdr:x>
      <cdr:y>0.21058</cdr:y>
    </cdr:from>
    <cdr:to>
      <cdr:x>0.10788</cdr:x>
      <cdr:y>0.21058</cdr:y>
    </cdr:to>
    <cdr:cxnSp macro="">
      <cdr:nvCxnSpPr>
        <cdr:cNvPr id="9" name="Straight Arrow Connector 8"/>
        <cdr:cNvCxnSpPr/>
      </cdr:nvCxnSpPr>
      <cdr:spPr>
        <a:xfrm xmlns:a="http://schemas.openxmlformats.org/drawingml/2006/main" flipV="1">
          <a:off x="707962" y="1280726"/>
          <a:ext cx="296024" cy="5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0.84917</cdr:x>
      <cdr:y>0.16179</cdr:y>
    </cdr:from>
    <cdr:to>
      <cdr:x>0.84986</cdr:x>
      <cdr:y>0.87744</cdr:y>
    </cdr:to>
    <cdr:cxnSp macro="">
      <cdr:nvCxnSpPr>
        <cdr:cNvPr id="10" name="Straight Connector 9"/>
        <cdr:cNvCxnSpPr/>
      </cdr:nvCxnSpPr>
      <cdr:spPr>
        <a:xfrm xmlns:a="http://schemas.openxmlformats.org/drawingml/2006/main">
          <a:off x="7902534" y="984007"/>
          <a:ext cx="6421" cy="435247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3">
          <a:schemeClr val="accent6"/>
        </a:lnRef>
        <a:fillRef xmlns:a="http://schemas.openxmlformats.org/drawingml/2006/main" idx="0">
          <a:schemeClr val="accent6"/>
        </a:fillRef>
        <a:effectRef xmlns:a="http://schemas.openxmlformats.org/drawingml/2006/main" idx="2">
          <a:schemeClr val="accent6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0.1065</cdr:x>
      <cdr:y>0.20952</cdr:y>
    </cdr:from>
    <cdr:to>
      <cdr:x>0.85131</cdr:x>
      <cdr:y>0.21058</cdr:y>
    </cdr:to>
    <cdr:cxnSp macro="">
      <cdr:nvCxnSpPr>
        <cdr:cNvPr id="15" name="Straight Arrow Connector 14"/>
        <cdr:cNvCxnSpPr/>
      </cdr:nvCxnSpPr>
      <cdr:spPr>
        <a:xfrm xmlns:a="http://schemas.openxmlformats.org/drawingml/2006/main" flipV="1">
          <a:off x="991074" y="1274291"/>
          <a:ext cx="6931409" cy="6452"/>
        </a:xfrm>
        <a:prstGeom xmlns:a="http://schemas.openxmlformats.org/drawingml/2006/main" prst="straightConnector1">
          <a:avLst/>
        </a:prstGeom>
        <a:ln xmlns:a="http://schemas.openxmlformats.org/drawingml/2006/main">
          <a:headEnd type="arrow"/>
          <a:tailEnd type="arrow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0.40318</cdr:x>
      <cdr:y>0.1619</cdr:y>
    </cdr:from>
    <cdr:to>
      <cdr:x>0.58921</cdr:x>
      <cdr:y>0.2127</cdr:y>
    </cdr:to>
    <cdr:sp macro="" textlink="">
      <cdr:nvSpPr>
        <cdr:cNvPr id="17" name="TextBox 16"/>
        <cdr:cNvSpPr txBox="1"/>
      </cdr:nvSpPr>
      <cdr:spPr>
        <a:xfrm xmlns:a="http://schemas.openxmlformats.org/drawingml/2006/main">
          <a:off x="3752066" y="984655"/>
          <a:ext cx="1731229" cy="3089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GB" sz="1100"/>
            <a:t>DWELL 40h - ∆T = ± 1°C</a:t>
          </a:r>
        </a:p>
      </cdr:txBody>
    </cdr:sp>
  </cdr:relSizeAnchor>
</c:userShape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978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65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03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22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875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94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013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952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90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57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B6A37-112B-4E08-9084-47E303134112}" type="datetimeFigureOut">
              <a:rPr lang="en-GB" smtClean="0"/>
              <a:t>17/06/2014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C7A14-F218-401A-A53C-EE49A9844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240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Reaction </a:t>
            </a:r>
            <a:r>
              <a:rPr lang="en-GB" dirty="0" smtClean="0"/>
              <a:t>SMC 11T#3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04</a:t>
            </a:r>
            <a:r>
              <a:rPr lang="en-GB" dirty="0" smtClean="0"/>
              <a:t>/06/2014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29200"/>
            <a:ext cx="6400800" cy="409600"/>
          </a:xfrm>
        </p:spPr>
        <p:txBody>
          <a:bodyPr>
            <a:normAutofit/>
          </a:bodyPr>
          <a:lstStyle/>
          <a:p>
            <a:r>
              <a:rPr lang="en-GB" sz="1200" dirty="0" err="1" smtClean="0"/>
              <a:t>N.Bourcey</a:t>
            </a:r>
            <a:r>
              <a:rPr lang="en-GB" sz="1200" dirty="0" smtClean="0"/>
              <a:t> </a:t>
            </a:r>
            <a:r>
              <a:rPr lang="en-GB" sz="1200" dirty="0" smtClean="0"/>
              <a:t>17</a:t>
            </a:r>
            <a:r>
              <a:rPr lang="en-GB" sz="1200" dirty="0" smtClean="0"/>
              <a:t>/06/2014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60030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Preparation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572001" y="5085184"/>
            <a:ext cx="4176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Heat </a:t>
            </a:r>
            <a:r>
              <a:rPr lang="en-GB" dirty="0" smtClean="0"/>
              <a:t>cycle</a:t>
            </a:r>
            <a:r>
              <a:rPr lang="en-GB" dirty="0" smtClean="0"/>
              <a:t> :</a:t>
            </a:r>
          </a:p>
          <a:p>
            <a:r>
              <a:rPr lang="en-GB" b="1" i="1" dirty="0" smtClean="0"/>
              <a:t>Ramp </a:t>
            </a:r>
            <a:r>
              <a:rPr lang="en-GB" b="1" i="1" dirty="0" smtClean="0"/>
              <a:t>up 50°C/h, hold </a:t>
            </a:r>
            <a:r>
              <a:rPr lang="en-GB" b="1" i="1" dirty="0" smtClean="0"/>
              <a:t>48</a:t>
            </a:r>
            <a:r>
              <a:rPr lang="en-GB" b="1" i="1" dirty="0" smtClean="0"/>
              <a:t>h/210°C</a:t>
            </a:r>
            <a:endParaRPr lang="en-GB" b="1" i="1" dirty="0" smtClean="0"/>
          </a:p>
          <a:p>
            <a:r>
              <a:rPr lang="en-GB" b="1" i="1" dirty="0" smtClean="0"/>
              <a:t>Ramp up 50°C/h, hold </a:t>
            </a:r>
            <a:r>
              <a:rPr lang="en-GB" b="1" i="1" dirty="0" smtClean="0"/>
              <a:t>48</a:t>
            </a:r>
            <a:r>
              <a:rPr lang="en-GB" b="1" i="1" dirty="0" smtClean="0"/>
              <a:t>h/400°C</a:t>
            </a:r>
          </a:p>
          <a:p>
            <a:r>
              <a:rPr lang="en-GB" b="1" i="1" dirty="0"/>
              <a:t>Ramp up 50°C/h, hold </a:t>
            </a:r>
            <a:r>
              <a:rPr lang="en-GB" b="1" i="1" dirty="0" smtClean="0"/>
              <a:t>40h/650°C</a:t>
            </a:r>
            <a:endParaRPr lang="en-GB" b="1" i="1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3618402" cy="48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614" y="1556792"/>
            <a:ext cx="4464496" cy="3348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6055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2656"/>
            <a:ext cx="7834215" cy="587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8535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-76932" y="395654"/>
          <a:ext cx="9297865" cy="6066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68815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 noGrp="1"/>
          </p:cNvGraphicFramePr>
          <p:nvPr/>
        </p:nvGraphicFramePr>
        <p:xfrm>
          <a:off x="-81091" y="388079"/>
          <a:ext cx="9306182" cy="6081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6656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 noGrp="1"/>
          </p:cNvGraphicFramePr>
          <p:nvPr/>
        </p:nvGraphicFramePr>
        <p:xfrm>
          <a:off x="-81091" y="388079"/>
          <a:ext cx="9306182" cy="6081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38375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 noGrp="1"/>
          </p:cNvGraphicFramePr>
          <p:nvPr/>
        </p:nvGraphicFramePr>
        <p:xfrm>
          <a:off x="-81091" y="388079"/>
          <a:ext cx="9306182" cy="6081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784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617036"/>
              </p:ext>
            </p:extLst>
          </p:nvPr>
        </p:nvGraphicFramePr>
        <p:xfrm>
          <a:off x="107504" y="548680"/>
          <a:ext cx="9113429" cy="5913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154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92080" y="1556792"/>
            <a:ext cx="3672408" cy="4569371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Average temperature on dwell at 400°C </a:t>
            </a:r>
            <a:r>
              <a:rPr lang="en-GB" dirty="0" smtClean="0"/>
              <a:t>and 650°C is slightly less than nominal (396°C and 637°C)</a:t>
            </a:r>
            <a:endParaRPr lang="en-GB" dirty="0" smtClean="0"/>
          </a:p>
          <a:p>
            <a:r>
              <a:rPr lang="en-GB" dirty="0" smtClean="0"/>
              <a:t>Good homogeneity during dwell: ± 1°C</a:t>
            </a:r>
          </a:p>
          <a:p>
            <a:r>
              <a:rPr lang="en-GB" dirty="0" smtClean="0"/>
              <a:t>Degradation of the O2 level up to 2500 ppm during cool-down at 250°C during 1h due to lack of argon.</a:t>
            </a:r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60"/>
            <a:ext cx="4536504" cy="3402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433" y="4725144"/>
            <a:ext cx="2674937" cy="200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725144"/>
            <a:ext cx="2674937" cy="200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1667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188</Words>
  <Application>Microsoft Office PowerPoint</Application>
  <PresentationFormat>On-screen Show (4:3)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Reaction SMC 11T#3 04/06/2014</vt:lpstr>
      <vt:lpstr>Preparation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>CERN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Reaction samples Luisa Chiesa 15/05/2014</dc:title>
  <dc:creator>Nicolas Bourcey</dc:creator>
  <cp:lastModifiedBy>Nicolas Bourcey</cp:lastModifiedBy>
  <cp:revision>13</cp:revision>
  <dcterms:created xsi:type="dcterms:W3CDTF">2014-06-06T05:33:58Z</dcterms:created>
  <dcterms:modified xsi:type="dcterms:W3CDTF">2014-06-17T13:31:39Z</dcterms:modified>
</cp:coreProperties>
</file>

<file path=docProps/thumbnail.jpeg>
</file>